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80" y="1417381"/>
            <a:ext cx="8637073" cy="19094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10.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Management </a:t>
            </a:r>
            <a:r>
              <a:rPr lang="en-US" sz="3600" dirty="0" err="1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programme</a:t>
            </a: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 for the patients with type 2 diabetes mellitus. Patient screening, glycemic control, treatment principles, indications for insulin therapy</a:t>
            </a:r>
            <a:r>
              <a:rPr lang="en-UA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10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10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Prediabetes. Criteria diagnostics. Prevention of type II diabetes. Recommendations for use Metformin.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Gestational diabetes. Early screening for women with high risk of diabetes mellitus II. Nutrition recommendations. Observation for pregnant women.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Features therapy patients inclined age from comorbid pathology. Peculiarities of psychosomatics of the elderly patients, laboratory criteria, the course of type II diabetes with accompanying pathologies.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Diabetes mellitus: definition concept, classification, etiopathogenesis. Concept insulin resistance. Clinical manifestations of type II diabetes.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Diagnostic criteria for type II diabetes (oral test, glucose tolerance). Criteria compensation Glycosylated hemoglobin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10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Self-control of glycemia. Means of self-control. Diary of self-control. Rules for working with a glucometer and accounting results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Treatment of type 2 diabetes. Hypoglycemic drugs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Diet therapy. Physical activity in type II diabetes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Hypoglycemia. Hyperglycemic states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Chronic complications of type II diabetes (diabetic polyneuropathy, nephropathy, </a:t>
            </a:r>
            <a:r>
              <a:rPr lang="en-US" sz="180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retinopathy)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5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47</TotalTime>
  <Words>389</Words>
  <Application>Microsoft Macintosh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Bernard MT Condensed</vt:lpstr>
      <vt:lpstr>Gill Sans MT</vt:lpstr>
      <vt:lpstr>Gallery</vt:lpstr>
      <vt:lpstr>Practical class 10.  Management programme for the patients with type 2 diabetes mellitus. Patient screening, glycemic control, treatment principles, indications for insulin therapy </vt:lpstr>
      <vt:lpstr>The purpose of practical class 10</vt:lpstr>
      <vt:lpstr>The content of practical class 10 </vt:lpstr>
      <vt:lpstr>The content of practical class 10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21</cp:revision>
  <dcterms:created xsi:type="dcterms:W3CDTF">2022-11-13T11:51:53Z</dcterms:created>
  <dcterms:modified xsi:type="dcterms:W3CDTF">2022-11-13T13:37:43Z</dcterms:modified>
</cp:coreProperties>
</file>