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11.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Diabetic comas, pre-hospital care.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11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11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Hypoglycemia</a:t>
            </a:r>
          </a:p>
          <a:p>
            <a:pPr algn="just"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Hyperglycemic states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Classification of comas in Diabetes Mellitus</a:t>
            </a:r>
          </a:p>
          <a:p>
            <a:pPr algn="just"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 of </a:t>
            </a: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comas in Diabetes Mellitus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tabLst>
                <a:tab pos="4191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Chronic complications of type II diabetes (diabetic polyneuropathy, nephropathy, retinopathy)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51</TotalTime>
  <Words>231</Words>
  <Application>Microsoft Macintosh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11.  Diabetic comas, pre-hospital care. </vt:lpstr>
      <vt:lpstr>The purpose of practical class 11</vt:lpstr>
      <vt:lpstr>The content of practical class 11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22</cp:revision>
  <dcterms:created xsi:type="dcterms:W3CDTF">2022-11-13T11:51:53Z</dcterms:created>
  <dcterms:modified xsi:type="dcterms:W3CDTF">2022-11-13T13:28:19Z</dcterms:modified>
</cp:coreProperties>
</file>