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118306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12.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Anemia, the most common symptoms, primary care examinations, treatment methods, and prophylaxis.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12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12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Anemia. Definition. Etiological factors and pathogenesis Classification. General characteristics of a patient with anemia.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Iron deficiency anemia (AID) and deficiency anemia vitamin B12 and folic acid. Characteristic signs.  Diagnostic methods. Tactics of the doctor primary care.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Other types of anemia. Differential diagnostics. Tactics of the doctor primary care.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Peculiarities of clinic and laboratory diagnostics of various forms.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Differential diagnosis.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Complications.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Treatment in patients with anemia, depending on the degree of severity and nature of the course of the disease.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Transfusion of blood components and blood substitutes.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  <a:tab pos="270510" algn="l"/>
              </a:tabLst>
            </a:pPr>
            <a:r>
              <a:rPr lang="en-US" sz="21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Primary and secondary prevention.</a:t>
            </a:r>
            <a:endParaRPr lang="en-UA" sz="21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51</TotalTime>
  <Words>322</Words>
  <Application>Microsoft Macintosh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12.  Anemia, the most common symptoms, primary care examinations, treatment methods, and prophylaxis.  </vt:lpstr>
      <vt:lpstr>The purpose of practical class 12</vt:lpstr>
      <vt:lpstr>The content of practical class 12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23</cp:revision>
  <dcterms:created xsi:type="dcterms:W3CDTF">2022-11-13T11:51:53Z</dcterms:created>
  <dcterms:modified xsi:type="dcterms:W3CDTF">2022-11-13T13:29:15Z</dcterms:modified>
</cp:coreProperties>
</file>