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1118306"/>
            <a:ext cx="8637073" cy="19094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13.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Clinical classification of pain. Emergency care for the patients with pain syndrome in the practice of a family doctor.</a:t>
            </a:r>
            <a:r>
              <a:rPr lang="en-UA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</a:rPr>
              <a:t>  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13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13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classification of pain</a:t>
            </a: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differential diagnosis between somatic pain and neuropathic pain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chest pain: differential diagnosis (acute coronary syndrome, pulmonary embolism, aortic aneurysm, spontaneous pneumothorax), patient management tactics at the prehospital stage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differential diagnosis of acute abdominal syndrome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headache (migraine)</a:t>
            </a:r>
          </a:p>
          <a:p>
            <a:pPr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renal colic, pre-hospital care</a:t>
            </a:r>
            <a:r>
              <a:rPr lang="en-UA" sz="1800" dirty="0">
                <a:effectLst/>
                <a:latin typeface="Bernard MT Condensed" panose="02050806060905020404" pitchFamily="18" charset="77"/>
              </a:rPr>
              <a:t> 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53</TotalTime>
  <Words>268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13.  Clinical classification of pain. Emergency care for the patients with pain syndrome in the practice of a family doctor.  </vt:lpstr>
      <vt:lpstr>The purpose of practical class 13</vt:lpstr>
      <vt:lpstr>The content of practical class 13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26</cp:revision>
  <dcterms:created xsi:type="dcterms:W3CDTF">2022-11-13T11:51:53Z</dcterms:created>
  <dcterms:modified xsi:type="dcterms:W3CDTF">2022-11-13T13:29:57Z</dcterms:modified>
</cp:coreProperties>
</file>