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97"/>
  </p:normalViewPr>
  <p:slideViewPr>
    <p:cSldViewPr snapToGrid="0">
      <p:cViewPr varScale="1">
        <p:scale>
          <a:sx n="113" d="100"/>
          <a:sy n="113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1118306"/>
            <a:ext cx="8637073" cy="1909415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14.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Management </a:t>
            </a:r>
            <a:r>
              <a:rPr lang="en-US" sz="3600" dirty="0" err="1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programme</a:t>
            </a: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 for patients with complaints of neck and back pain</a:t>
            </a:r>
            <a:r>
              <a:rPr lang="en-UA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</a:rPr>
              <a:t> 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14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14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Definition and concepts of pain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Classification of pain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Algorithm for examination of patients with neck and back pain complaints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Characteristics of non-specific back pain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The role of a general practitioner - a family doctor in the organization of care for patients with </a:t>
            </a:r>
            <a:r>
              <a:rPr lang="en-US" sz="1800" dirty="0" err="1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dorsalgia</a:t>
            </a:r>
            <a:endParaRPr lang="en-US" sz="1800" dirty="0">
              <a:effectLst/>
              <a:latin typeface="Bernard MT Condensed" panose="02050806060905020404" pitchFamily="18" charset="77"/>
              <a:ea typeface="Malgun Gothic" panose="020B0503020000020004" pitchFamily="34" charset="-127"/>
            </a:endParaRPr>
          </a:p>
          <a:p>
            <a:pPr marL="45720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Methods of treatment of pain syndrome in the neck and back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0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56</TotalTime>
  <Words>260</Words>
  <Application>Microsoft Macintosh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Bernard MT Condensed</vt:lpstr>
      <vt:lpstr>Gill Sans MT</vt:lpstr>
      <vt:lpstr>Gallery</vt:lpstr>
      <vt:lpstr>Practical class 14.  Management programme for patients with complaints of neck and back pain </vt:lpstr>
      <vt:lpstr>The purpose of practical class 14</vt:lpstr>
      <vt:lpstr>The content of practical class 14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29</cp:revision>
  <dcterms:created xsi:type="dcterms:W3CDTF">2022-11-13T11:51:53Z</dcterms:created>
  <dcterms:modified xsi:type="dcterms:W3CDTF">2022-11-13T13:30:21Z</dcterms:modified>
</cp:coreProperties>
</file>