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1118306"/>
            <a:ext cx="8637073" cy="190941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15.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Differential diagnosis.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Pain syndrome associated with spinal pathology, patient management </a:t>
            </a:r>
            <a:r>
              <a:rPr lang="en-US" sz="3600" dirty="0" err="1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programme</a:t>
            </a:r>
            <a:r>
              <a:rPr lang="en-UA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</a:rPr>
              <a:t> 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15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15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Definition and concepts of pain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Classification of pain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Algorithm for examination of patients with neck and back pain complaints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Characteristics of non-specific back pain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The role of a general practitioner - a family doctor in the organization of care for patients with </a:t>
            </a:r>
            <a:r>
              <a:rPr lang="en-US" sz="1800" dirty="0" err="1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dorsalgia</a:t>
            </a:r>
            <a:endParaRPr lang="en-US" sz="1800" dirty="0">
              <a:effectLst/>
              <a:latin typeface="Bernard MT Condensed" panose="02050806060905020404" pitchFamily="18" charset="77"/>
              <a:ea typeface="Malgun Gothic" panose="020B0503020000020004" pitchFamily="34" charset="-127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Methods of treatment of pain syndrome in the neck and back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58</TotalTime>
  <Words>263</Words>
  <Application>Microsoft Macintosh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15.  Differential diagnosis.  Pain syndrome associated with spinal pathology, patient management programme </vt:lpstr>
      <vt:lpstr>The purpose of practical class 15</vt:lpstr>
      <vt:lpstr>The content of practical class 15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32</cp:revision>
  <dcterms:created xsi:type="dcterms:W3CDTF">2022-11-13T11:51:53Z</dcterms:created>
  <dcterms:modified xsi:type="dcterms:W3CDTF">2022-11-13T13:30:43Z</dcterms:modified>
</cp:coreProperties>
</file>