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417381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16.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Organization of emergency medical care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in case of sudden death at the pre-hospital stage in the practice of a family doctor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16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16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sudden death rate in the overall mortality structure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risk factors and causes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signs of clinical and biological death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causes of circulatory arrest. Additional research tools for determining the type of circulatory arrest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methodology for providing assistance for the patients with cardiac arrest, primary respiratory arrest, and in case of traumatic death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cardiopulmonary resuscitation technique (CPR)</a:t>
            </a:r>
          </a:p>
          <a:p>
            <a:pPr algn="just">
              <a:lnSpc>
                <a:spcPct val="11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CPR performance criteria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</TotalTime>
  <Words>280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16.  Organization of emergency medical care  in case of sudden death at the pre-hospital stage in the practice of a family doctor</vt:lpstr>
      <vt:lpstr>The purpose of practical class 16</vt:lpstr>
      <vt:lpstr>The content of practical class 16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35</cp:revision>
  <dcterms:created xsi:type="dcterms:W3CDTF">2022-11-13T11:51:53Z</dcterms:created>
  <dcterms:modified xsi:type="dcterms:W3CDTF">2022-11-13T13:37:09Z</dcterms:modified>
</cp:coreProperties>
</file>