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118306"/>
            <a:ext cx="8637073" cy="1909415"/>
          </a:xfrm>
        </p:spPr>
        <p:txBody>
          <a:bodyPr>
            <a:noAutofit/>
          </a:bodyPr>
          <a:lstStyle/>
          <a:p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19.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Organization of medical care for incurable patients. Methods of palliative treatment of the main symptoms and syndromes of the patients with incurable diseases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19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19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comprehensive approach to managing a patient with an incurable disease (psychological support, medical care, social counseling)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bedridden patient care, prevention of burnout syndrome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treatment of chronic pain syndrome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principles of cancer pain relief</a:t>
            </a: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methods of prevention and treatment of concomitant symptoms and syndromes of the patients with incurable diseases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19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Etiology of HIV infection. Principles of laboratory diagnostics of HIV infection. Screening and verification studies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/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Counseling in the context of HIV infection. Voluntary testing with pre- and post-test counseling (VCT)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/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Rules and methods for protecting health workers from HIV infection in the workplace. Medical post contact prevention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/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Organization of medical care for HIV-infected people. Care and psychological support for HIV-infected people. Symptomatic treatment and management of patients. Primary prevention of HIV infection. Organization of HIV prevention programs for various population groups</a:t>
            </a:r>
          </a:p>
          <a:p>
            <a:pPr algn="just"/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Principles of a multidisciplinary approach to working with incurable patients. Deontological aspects of communication with incurable patients and their relatives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04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69</TotalTime>
  <Words>394</Words>
  <Application>Microsoft Macintosh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Bernard MT Condensed</vt:lpstr>
      <vt:lpstr>Gill Sans MT</vt:lpstr>
      <vt:lpstr>Gallery</vt:lpstr>
      <vt:lpstr>  Practical class 19.  Organization of medical care for incurable patients. Methods of palliative treatment of the main symptoms and syndromes of the patients with incurable diseases</vt:lpstr>
      <vt:lpstr>The purpose of practical class 19</vt:lpstr>
      <vt:lpstr>The content of practical class 19 </vt:lpstr>
      <vt:lpstr>The content of practical class 19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46</cp:revision>
  <dcterms:created xsi:type="dcterms:W3CDTF">2022-11-13T11:51:53Z</dcterms:created>
  <dcterms:modified xsi:type="dcterms:W3CDTF">2022-11-13T13:33:38Z</dcterms:modified>
</cp:coreProperties>
</file>