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51" r:id="rId4"/>
    <p:sldMasterId id="2147483673" r:id="rId5"/>
  </p:sldMasterIdLst>
  <p:sldIdLst>
    <p:sldId id="256" r:id="rId6"/>
    <p:sldId id="354" r:id="rId7"/>
    <p:sldId id="257" r:id="rId8"/>
    <p:sldId id="355" r:id="rId9"/>
    <p:sldId id="298" r:id="rId10"/>
    <p:sldId id="307" r:id="rId11"/>
    <p:sldId id="343" r:id="rId12"/>
    <p:sldId id="344" r:id="rId13"/>
    <p:sldId id="318" r:id="rId14"/>
    <p:sldId id="345" r:id="rId15"/>
    <p:sldId id="326" r:id="rId16"/>
    <p:sldId id="346" r:id="rId17"/>
    <p:sldId id="347" r:id="rId18"/>
    <p:sldId id="350" r:id="rId19"/>
    <p:sldId id="349" r:id="rId20"/>
    <p:sldId id="348" r:id="rId21"/>
    <p:sldId id="308" r:id="rId22"/>
    <p:sldId id="351" r:id="rId23"/>
    <p:sldId id="352" r:id="rId24"/>
    <p:sldId id="353" r:id="rId25"/>
    <p:sldId id="30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6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A075D39-AE75-40CF-B2EA-1A9DD1743A9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39741" y="1724198"/>
            <a:ext cx="3637052" cy="44916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B3ECDE-A38B-4D1F-ADD3-B7869A03CF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332" y="421273"/>
            <a:ext cx="6015454" cy="6015454"/>
          </a:xfrm>
          <a:custGeom>
            <a:avLst/>
            <a:gdLst>
              <a:gd name="connsiteX0" fmla="*/ 3089920 w 6015454"/>
              <a:gd name="connsiteY0" fmla="*/ 3089921 h 6015454"/>
              <a:gd name="connsiteX1" fmla="*/ 6015454 w 6015454"/>
              <a:gd name="connsiteY1" fmla="*/ 3089921 h 6015454"/>
              <a:gd name="connsiteX2" fmla="*/ 6015454 w 6015454"/>
              <a:gd name="connsiteY2" fmla="*/ 6015454 h 6015454"/>
              <a:gd name="connsiteX3" fmla="*/ 3089920 w 6015454"/>
              <a:gd name="connsiteY3" fmla="*/ 6015454 h 6015454"/>
              <a:gd name="connsiteX4" fmla="*/ 0 w 6015454"/>
              <a:gd name="connsiteY4" fmla="*/ 3089921 h 6015454"/>
              <a:gd name="connsiteX5" fmla="*/ 2925534 w 6015454"/>
              <a:gd name="connsiteY5" fmla="*/ 3089921 h 6015454"/>
              <a:gd name="connsiteX6" fmla="*/ 2925534 w 6015454"/>
              <a:gd name="connsiteY6" fmla="*/ 6015454 h 6015454"/>
              <a:gd name="connsiteX7" fmla="*/ 0 w 6015454"/>
              <a:gd name="connsiteY7" fmla="*/ 6015454 h 6015454"/>
              <a:gd name="connsiteX8" fmla="*/ 3089920 w 6015454"/>
              <a:gd name="connsiteY8" fmla="*/ 0 h 6015454"/>
              <a:gd name="connsiteX9" fmla="*/ 6015454 w 6015454"/>
              <a:gd name="connsiteY9" fmla="*/ 0 h 6015454"/>
              <a:gd name="connsiteX10" fmla="*/ 6015454 w 6015454"/>
              <a:gd name="connsiteY10" fmla="*/ 2925535 h 6015454"/>
              <a:gd name="connsiteX11" fmla="*/ 3089920 w 6015454"/>
              <a:gd name="connsiteY11" fmla="*/ 2925535 h 6015454"/>
              <a:gd name="connsiteX12" fmla="*/ 0 w 6015454"/>
              <a:gd name="connsiteY12" fmla="*/ 0 h 6015454"/>
              <a:gd name="connsiteX13" fmla="*/ 2925534 w 6015454"/>
              <a:gd name="connsiteY13" fmla="*/ 0 h 6015454"/>
              <a:gd name="connsiteX14" fmla="*/ 2925534 w 6015454"/>
              <a:gd name="connsiteY14" fmla="*/ 2925535 h 6015454"/>
              <a:gd name="connsiteX15" fmla="*/ 0 w 6015454"/>
              <a:gd name="connsiteY15" fmla="*/ 2925535 h 601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15454" h="6015454">
                <a:moveTo>
                  <a:pt x="3089920" y="3089921"/>
                </a:moveTo>
                <a:lnTo>
                  <a:pt x="6015454" y="3089921"/>
                </a:lnTo>
                <a:lnTo>
                  <a:pt x="6015454" y="6015454"/>
                </a:lnTo>
                <a:lnTo>
                  <a:pt x="3089920" y="6015454"/>
                </a:lnTo>
                <a:close/>
                <a:moveTo>
                  <a:pt x="0" y="3089921"/>
                </a:moveTo>
                <a:lnTo>
                  <a:pt x="2925534" y="3089921"/>
                </a:lnTo>
                <a:lnTo>
                  <a:pt x="2925534" y="6015454"/>
                </a:lnTo>
                <a:lnTo>
                  <a:pt x="0" y="6015454"/>
                </a:lnTo>
                <a:close/>
                <a:moveTo>
                  <a:pt x="3089920" y="0"/>
                </a:moveTo>
                <a:lnTo>
                  <a:pt x="6015454" y="0"/>
                </a:lnTo>
                <a:lnTo>
                  <a:pt x="6015454" y="2925535"/>
                </a:lnTo>
                <a:lnTo>
                  <a:pt x="3089920" y="2925535"/>
                </a:lnTo>
                <a:close/>
                <a:moveTo>
                  <a:pt x="0" y="0"/>
                </a:moveTo>
                <a:lnTo>
                  <a:pt x="2925534" y="0"/>
                </a:lnTo>
                <a:lnTo>
                  <a:pt x="2925534" y="2925535"/>
                </a:lnTo>
                <a:lnTo>
                  <a:pt x="0" y="292553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A5AC067-187B-438B-9121-1EF6986216B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121746" y="0"/>
            <a:ext cx="7948508" cy="3974254"/>
          </a:xfrm>
          <a:custGeom>
            <a:avLst/>
            <a:gdLst>
              <a:gd name="connsiteX0" fmla="*/ 0 w 7948508"/>
              <a:gd name="connsiteY0" fmla="*/ 0 h 3974254"/>
              <a:gd name="connsiteX1" fmla="*/ 7948508 w 7948508"/>
              <a:gd name="connsiteY1" fmla="*/ 0 h 3974254"/>
              <a:gd name="connsiteX2" fmla="*/ 3974254 w 7948508"/>
              <a:gd name="connsiteY2" fmla="*/ 3974254 h 3974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8508" h="3974254">
                <a:moveTo>
                  <a:pt x="0" y="0"/>
                </a:moveTo>
                <a:lnTo>
                  <a:pt x="7948508" y="0"/>
                </a:lnTo>
                <a:lnTo>
                  <a:pt x="3974254" y="39742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E213D48-68B4-4E13-888D-8D9CD6CA7973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2346462" y="0"/>
            <a:ext cx="9486855" cy="4547240"/>
          </a:xfrm>
          <a:custGeom>
            <a:avLst/>
            <a:gdLst>
              <a:gd name="connsiteX0" fmla="*/ 7412695 w 9486855"/>
              <a:gd name="connsiteY0" fmla="*/ 0 h 4547240"/>
              <a:gd name="connsiteX1" fmla="*/ 8025160 w 9486855"/>
              <a:gd name="connsiteY1" fmla="*/ 0 h 4547240"/>
              <a:gd name="connsiteX2" fmla="*/ 7781039 w 9486855"/>
              <a:gd name="connsiteY2" fmla="*/ 294875 h 4547240"/>
              <a:gd name="connsiteX3" fmla="*/ 7726126 w 9486855"/>
              <a:gd name="connsiteY3" fmla="*/ 258215 h 4547240"/>
              <a:gd name="connsiteX4" fmla="*/ 6176909 w 9486855"/>
              <a:gd name="connsiteY4" fmla="*/ 0 h 4547240"/>
              <a:gd name="connsiteX5" fmla="*/ 7298411 w 9486855"/>
              <a:gd name="connsiteY5" fmla="*/ 0 h 4547240"/>
              <a:gd name="connsiteX6" fmla="*/ 8325765 w 9486855"/>
              <a:gd name="connsiteY6" fmla="*/ 846370 h 4547240"/>
              <a:gd name="connsiteX7" fmla="*/ 7871015 w 9486855"/>
              <a:gd name="connsiteY7" fmla="*/ 1395664 h 4547240"/>
              <a:gd name="connsiteX8" fmla="*/ 4941124 w 9486855"/>
              <a:gd name="connsiteY8" fmla="*/ 0 h 4547240"/>
              <a:gd name="connsiteX9" fmla="*/ 6062628 w 9486855"/>
              <a:gd name="connsiteY9" fmla="*/ 0 h 4547240"/>
              <a:gd name="connsiteX10" fmla="*/ 9064045 w 9486855"/>
              <a:gd name="connsiteY10" fmla="*/ 2472672 h 4547240"/>
              <a:gd name="connsiteX11" fmla="*/ 9084635 w 9486855"/>
              <a:gd name="connsiteY11" fmla="*/ 2493435 h 4547240"/>
              <a:gd name="connsiteX12" fmla="*/ 8633516 w 9486855"/>
              <a:gd name="connsiteY12" fmla="*/ 3038344 h 4547240"/>
              <a:gd name="connsiteX13" fmla="*/ 8610619 w 9486855"/>
              <a:gd name="connsiteY13" fmla="*/ 3023058 h 4547240"/>
              <a:gd name="connsiteX14" fmla="*/ 3705338 w 9486855"/>
              <a:gd name="connsiteY14" fmla="*/ 0 h 4547240"/>
              <a:gd name="connsiteX15" fmla="*/ 4826842 w 9486855"/>
              <a:gd name="connsiteY15" fmla="*/ 0 h 4547240"/>
              <a:gd name="connsiteX16" fmla="*/ 9453939 w 9486855"/>
              <a:gd name="connsiteY16" fmla="*/ 3811964 h 4547240"/>
              <a:gd name="connsiteX17" fmla="*/ 9486855 w 9486855"/>
              <a:gd name="connsiteY17" fmla="*/ 3845156 h 4547240"/>
              <a:gd name="connsiteX18" fmla="*/ 9037976 w 9486855"/>
              <a:gd name="connsiteY18" fmla="*/ 4387359 h 4547240"/>
              <a:gd name="connsiteX19" fmla="*/ 9000514 w 9486855"/>
              <a:gd name="connsiteY19" fmla="*/ 4362349 h 4547240"/>
              <a:gd name="connsiteX20" fmla="*/ 2469555 w 9486855"/>
              <a:gd name="connsiteY20" fmla="*/ 0 h 4547240"/>
              <a:gd name="connsiteX21" fmla="*/ 3591059 w 9486855"/>
              <a:gd name="connsiteY21" fmla="*/ 0 h 4547240"/>
              <a:gd name="connsiteX22" fmla="*/ 7399197 w 9486855"/>
              <a:gd name="connsiteY22" fmla="*/ 3137277 h 4547240"/>
              <a:gd name="connsiteX23" fmla="*/ 7416431 w 9486855"/>
              <a:gd name="connsiteY23" fmla="*/ 3154229 h 4547240"/>
              <a:gd name="connsiteX24" fmla="*/ 6964295 w 9486855"/>
              <a:gd name="connsiteY24" fmla="*/ 3700365 h 4547240"/>
              <a:gd name="connsiteX25" fmla="*/ 6945772 w 9486855"/>
              <a:gd name="connsiteY25" fmla="*/ 3687663 h 4547240"/>
              <a:gd name="connsiteX26" fmla="*/ 1233769 w 9486855"/>
              <a:gd name="connsiteY26" fmla="*/ 0 h 4547240"/>
              <a:gd name="connsiteX27" fmla="*/ 2355273 w 9486855"/>
              <a:gd name="connsiteY27" fmla="*/ 0 h 4547240"/>
              <a:gd name="connsiteX28" fmla="*/ 7208121 w 9486855"/>
              <a:gd name="connsiteY28" fmla="*/ 3997945 h 4547240"/>
              <a:gd name="connsiteX29" fmla="*/ 6753370 w 9486855"/>
              <a:gd name="connsiteY29" fmla="*/ 4547240 h 4547240"/>
              <a:gd name="connsiteX30" fmla="*/ 0 w 9486855"/>
              <a:gd name="connsiteY30" fmla="*/ 0 h 4547240"/>
              <a:gd name="connsiteX31" fmla="*/ 1119492 w 9486855"/>
              <a:gd name="connsiteY31" fmla="*/ 0 h 4547240"/>
              <a:gd name="connsiteX32" fmla="*/ 5077250 w 9486855"/>
              <a:gd name="connsiteY32" fmla="*/ 3260539 h 4547240"/>
              <a:gd name="connsiteX33" fmla="*/ 4622500 w 9486855"/>
              <a:gd name="connsiteY33" fmla="*/ 3809833 h 4547240"/>
              <a:gd name="connsiteX34" fmla="*/ 8977 w 9486855"/>
              <a:gd name="connsiteY34" fmla="*/ 9054 h 4547240"/>
              <a:gd name="connsiteX0" fmla="*/ 7412695 w 9486855"/>
              <a:gd name="connsiteY0" fmla="*/ 0 h 4547240"/>
              <a:gd name="connsiteX1" fmla="*/ 7781039 w 9486855"/>
              <a:gd name="connsiteY1" fmla="*/ 294875 h 4547240"/>
              <a:gd name="connsiteX2" fmla="*/ 7726126 w 9486855"/>
              <a:gd name="connsiteY2" fmla="*/ 258215 h 4547240"/>
              <a:gd name="connsiteX3" fmla="*/ 7412695 w 9486855"/>
              <a:gd name="connsiteY3" fmla="*/ 0 h 4547240"/>
              <a:gd name="connsiteX4" fmla="*/ 6176909 w 9486855"/>
              <a:gd name="connsiteY4" fmla="*/ 0 h 4547240"/>
              <a:gd name="connsiteX5" fmla="*/ 7298411 w 9486855"/>
              <a:gd name="connsiteY5" fmla="*/ 0 h 4547240"/>
              <a:gd name="connsiteX6" fmla="*/ 8325765 w 9486855"/>
              <a:gd name="connsiteY6" fmla="*/ 846370 h 4547240"/>
              <a:gd name="connsiteX7" fmla="*/ 7871015 w 9486855"/>
              <a:gd name="connsiteY7" fmla="*/ 1395664 h 4547240"/>
              <a:gd name="connsiteX8" fmla="*/ 6176909 w 9486855"/>
              <a:gd name="connsiteY8" fmla="*/ 0 h 4547240"/>
              <a:gd name="connsiteX9" fmla="*/ 4941124 w 9486855"/>
              <a:gd name="connsiteY9" fmla="*/ 0 h 4547240"/>
              <a:gd name="connsiteX10" fmla="*/ 6062628 w 9486855"/>
              <a:gd name="connsiteY10" fmla="*/ 0 h 4547240"/>
              <a:gd name="connsiteX11" fmla="*/ 9064045 w 9486855"/>
              <a:gd name="connsiteY11" fmla="*/ 2472672 h 4547240"/>
              <a:gd name="connsiteX12" fmla="*/ 9084635 w 9486855"/>
              <a:gd name="connsiteY12" fmla="*/ 2493435 h 4547240"/>
              <a:gd name="connsiteX13" fmla="*/ 8633516 w 9486855"/>
              <a:gd name="connsiteY13" fmla="*/ 3038344 h 4547240"/>
              <a:gd name="connsiteX14" fmla="*/ 8610619 w 9486855"/>
              <a:gd name="connsiteY14" fmla="*/ 3023058 h 4547240"/>
              <a:gd name="connsiteX15" fmla="*/ 4941124 w 9486855"/>
              <a:gd name="connsiteY15" fmla="*/ 0 h 4547240"/>
              <a:gd name="connsiteX16" fmla="*/ 3705338 w 9486855"/>
              <a:gd name="connsiteY16" fmla="*/ 0 h 4547240"/>
              <a:gd name="connsiteX17" fmla="*/ 4826842 w 9486855"/>
              <a:gd name="connsiteY17" fmla="*/ 0 h 4547240"/>
              <a:gd name="connsiteX18" fmla="*/ 9453939 w 9486855"/>
              <a:gd name="connsiteY18" fmla="*/ 3811964 h 4547240"/>
              <a:gd name="connsiteX19" fmla="*/ 9486855 w 9486855"/>
              <a:gd name="connsiteY19" fmla="*/ 3845156 h 4547240"/>
              <a:gd name="connsiteX20" fmla="*/ 9037976 w 9486855"/>
              <a:gd name="connsiteY20" fmla="*/ 4387359 h 4547240"/>
              <a:gd name="connsiteX21" fmla="*/ 9000514 w 9486855"/>
              <a:gd name="connsiteY21" fmla="*/ 4362349 h 4547240"/>
              <a:gd name="connsiteX22" fmla="*/ 3705338 w 9486855"/>
              <a:gd name="connsiteY22" fmla="*/ 0 h 4547240"/>
              <a:gd name="connsiteX23" fmla="*/ 2469555 w 9486855"/>
              <a:gd name="connsiteY23" fmla="*/ 0 h 4547240"/>
              <a:gd name="connsiteX24" fmla="*/ 3591059 w 9486855"/>
              <a:gd name="connsiteY24" fmla="*/ 0 h 4547240"/>
              <a:gd name="connsiteX25" fmla="*/ 7399197 w 9486855"/>
              <a:gd name="connsiteY25" fmla="*/ 3137277 h 4547240"/>
              <a:gd name="connsiteX26" fmla="*/ 7416431 w 9486855"/>
              <a:gd name="connsiteY26" fmla="*/ 3154229 h 4547240"/>
              <a:gd name="connsiteX27" fmla="*/ 6964295 w 9486855"/>
              <a:gd name="connsiteY27" fmla="*/ 3700365 h 4547240"/>
              <a:gd name="connsiteX28" fmla="*/ 6945772 w 9486855"/>
              <a:gd name="connsiteY28" fmla="*/ 3687663 h 4547240"/>
              <a:gd name="connsiteX29" fmla="*/ 2469555 w 9486855"/>
              <a:gd name="connsiteY29" fmla="*/ 0 h 4547240"/>
              <a:gd name="connsiteX30" fmla="*/ 1233769 w 9486855"/>
              <a:gd name="connsiteY30" fmla="*/ 0 h 4547240"/>
              <a:gd name="connsiteX31" fmla="*/ 2355273 w 9486855"/>
              <a:gd name="connsiteY31" fmla="*/ 0 h 4547240"/>
              <a:gd name="connsiteX32" fmla="*/ 7208121 w 9486855"/>
              <a:gd name="connsiteY32" fmla="*/ 3997945 h 4547240"/>
              <a:gd name="connsiteX33" fmla="*/ 6753370 w 9486855"/>
              <a:gd name="connsiteY33" fmla="*/ 4547240 h 4547240"/>
              <a:gd name="connsiteX34" fmla="*/ 1233769 w 9486855"/>
              <a:gd name="connsiteY34" fmla="*/ 0 h 4547240"/>
              <a:gd name="connsiteX35" fmla="*/ 0 w 9486855"/>
              <a:gd name="connsiteY35" fmla="*/ 0 h 4547240"/>
              <a:gd name="connsiteX36" fmla="*/ 1119492 w 9486855"/>
              <a:gd name="connsiteY36" fmla="*/ 0 h 4547240"/>
              <a:gd name="connsiteX37" fmla="*/ 5077250 w 9486855"/>
              <a:gd name="connsiteY37" fmla="*/ 3260539 h 4547240"/>
              <a:gd name="connsiteX38" fmla="*/ 4622500 w 9486855"/>
              <a:gd name="connsiteY38" fmla="*/ 3809833 h 4547240"/>
              <a:gd name="connsiteX39" fmla="*/ 8977 w 9486855"/>
              <a:gd name="connsiteY39" fmla="*/ 9054 h 4547240"/>
              <a:gd name="connsiteX40" fmla="*/ 0 w 9486855"/>
              <a:gd name="connsiteY40" fmla="*/ 0 h 4547240"/>
              <a:gd name="connsiteX0" fmla="*/ 7412695 w 9486855"/>
              <a:gd name="connsiteY0" fmla="*/ 0 h 4547240"/>
              <a:gd name="connsiteX1" fmla="*/ 7726126 w 9486855"/>
              <a:gd name="connsiteY1" fmla="*/ 258215 h 4547240"/>
              <a:gd name="connsiteX2" fmla="*/ 7412695 w 9486855"/>
              <a:gd name="connsiteY2" fmla="*/ 0 h 4547240"/>
              <a:gd name="connsiteX3" fmla="*/ 6176909 w 9486855"/>
              <a:gd name="connsiteY3" fmla="*/ 0 h 4547240"/>
              <a:gd name="connsiteX4" fmla="*/ 7298411 w 9486855"/>
              <a:gd name="connsiteY4" fmla="*/ 0 h 4547240"/>
              <a:gd name="connsiteX5" fmla="*/ 8325765 w 9486855"/>
              <a:gd name="connsiteY5" fmla="*/ 846370 h 4547240"/>
              <a:gd name="connsiteX6" fmla="*/ 7871015 w 9486855"/>
              <a:gd name="connsiteY6" fmla="*/ 1395664 h 4547240"/>
              <a:gd name="connsiteX7" fmla="*/ 6176909 w 9486855"/>
              <a:gd name="connsiteY7" fmla="*/ 0 h 4547240"/>
              <a:gd name="connsiteX8" fmla="*/ 4941124 w 9486855"/>
              <a:gd name="connsiteY8" fmla="*/ 0 h 4547240"/>
              <a:gd name="connsiteX9" fmla="*/ 6062628 w 9486855"/>
              <a:gd name="connsiteY9" fmla="*/ 0 h 4547240"/>
              <a:gd name="connsiteX10" fmla="*/ 9064045 w 9486855"/>
              <a:gd name="connsiteY10" fmla="*/ 2472672 h 4547240"/>
              <a:gd name="connsiteX11" fmla="*/ 9084635 w 9486855"/>
              <a:gd name="connsiteY11" fmla="*/ 2493435 h 4547240"/>
              <a:gd name="connsiteX12" fmla="*/ 8633516 w 9486855"/>
              <a:gd name="connsiteY12" fmla="*/ 3038344 h 4547240"/>
              <a:gd name="connsiteX13" fmla="*/ 8610619 w 9486855"/>
              <a:gd name="connsiteY13" fmla="*/ 3023058 h 4547240"/>
              <a:gd name="connsiteX14" fmla="*/ 4941124 w 9486855"/>
              <a:gd name="connsiteY14" fmla="*/ 0 h 4547240"/>
              <a:gd name="connsiteX15" fmla="*/ 3705338 w 9486855"/>
              <a:gd name="connsiteY15" fmla="*/ 0 h 4547240"/>
              <a:gd name="connsiteX16" fmla="*/ 4826842 w 9486855"/>
              <a:gd name="connsiteY16" fmla="*/ 0 h 4547240"/>
              <a:gd name="connsiteX17" fmla="*/ 9453939 w 9486855"/>
              <a:gd name="connsiteY17" fmla="*/ 3811964 h 4547240"/>
              <a:gd name="connsiteX18" fmla="*/ 9486855 w 9486855"/>
              <a:gd name="connsiteY18" fmla="*/ 3845156 h 4547240"/>
              <a:gd name="connsiteX19" fmla="*/ 9037976 w 9486855"/>
              <a:gd name="connsiteY19" fmla="*/ 4387359 h 4547240"/>
              <a:gd name="connsiteX20" fmla="*/ 9000514 w 9486855"/>
              <a:gd name="connsiteY20" fmla="*/ 4362349 h 4547240"/>
              <a:gd name="connsiteX21" fmla="*/ 3705338 w 9486855"/>
              <a:gd name="connsiteY21" fmla="*/ 0 h 4547240"/>
              <a:gd name="connsiteX22" fmla="*/ 2469555 w 9486855"/>
              <a:gd name="connsiteY22" fmla="*/ 0 h 4547240"/>
              <a:gd name="connsiteX23" fmla="*/ 3591059 w 9486855"/>
              <a:gd name="connsiteY23" fmla="*/ 0 h 4547240"/>
              <a:gd name="connsiteX24" fmla="*/ 7399197 w 9486855"/>
              <a:gd name="connsiteY24" fmla="*/ 3137277 h 4547240"/>
              <a:gd name="connsiteX25" fmla="*/ 7416431 w 9486855"/>
              <a:gd name="connsiteY25" fmla="*/ 3154229 h 4547240"/>
              <a:gd name="connsiteX26" fmla="*/ 6964295 w 9486855"/>
              <a:gd name="connsiteY26" fmla="*/ 3700365 h 4547240"/>
              <a:gd name="connsiteX27" fmla="*/ 6945772 w 9486855"/>
              <a:gd name="connsiteY27" fmla="*/ 3687663 h 4547240"/>
              <a:gd name="connsiteX28" fmla="*/ 2469555 w 9486855"/>
              <a:gd name="connsiteY28" fmla="*/ 0 h 4547240"/>
              <a:gd name="connsiteX29" fmla="*/ 1233769 w 9486855"/>
              <a:gd name="connsiteY29" fmla="*/ 0 h 4547240"/>
              <a:gd name="connsiteX30" fmla="*/ 2355273 w 9486855"/>
              <a:gd name="connsiteY30" fmla="*/ 0 h 4547240"/>
              <a:gd name="connsiteX31" fmla="*/ 7208121 w 9486855"/>
              <a:gd name="connsiteY31" fmla="*/ 3997945 h 4547240"/>
              <a:gd name="connsiteX32" fmla="*/ 6753370 w 9486855"/>
              <a:gd name="connsiteY32" fmla="*/ 4547240 h 4547240"/>
              <a:gd name="connsiteX33" fmla="*/ 1233769 w 9486855"/>
              <a:gd name="connsiteY33" fmla="*/ 0 h 4547240"/>
              <a:gd name="connsiteX34" fmla="*/ 0 w 9486855"/>
              <a:gd name="connsiteY34" fmla="*/ 0 h 4547240"/>
              <a:gd name="connsiteX35" fmla="*/ 1119492 w 9486855"/>
              <a:gd name="connsiteY35" fmla="*/ 0 h 4547240"/>
              <a:gd name="connsiteX36" fmla="*/ 5077250 w 9486855"/>
              <a:gd name="connsiteY36" fmla="*/ 3260539 h 4547240"/>
              <a:gd name="connsiteX37" fmla="*/ 4622500 w 9486855"/>
              <a:gd name="connsiteY37" fmla="*/ 3809833 h 4547240"/>
              <a:gd name="connsiteX38" fmla="*/ 8977 w 9486855"/>
              <a:gd name="connsiteY38" fmla="*/ 9054 h 4547240"/>
              <a:gd name="connsiteX39" fmla="*/ 0 w 9486855"/>
              <a:gd name="connsiteY39" fmla="*/ 0 h 4547240"/>
              <a:gd name="connsiteX0" fmla="*/ 6176909 w 9486855"/>
              <a:gd name="connsiteY0" fmla="*/ 0 h 4547240"/>
              <a:gd name="connsiteX1" fmla="*/ 7298411 w 9486855"/>
              <a:gd name="connsiteY1" fmla="*/ 0 h 4547240"/>
              <a:gd name="connsiteX2" fmla="*/ 8325765 w 9486855"/>
              <a:gd name="connsiteY2" fmla="*/ 846370 h 4547240"/>
              <a:gd name="connsiteX3" fmla="*/ 7871015 w 9486855"/>
              <a:gd name="connsiteY3" fmla="*/ 1395664 h 4547240"/>
              <a:gd name="connsiteX4" fmla="*/ 6176909 w 9486855"/>
              <a:gd name="connsiteY4" fmla="*/ 0 h 4547240"/>
              <a:gd name="connsiteX5" fmla="*/ 4941124 w 9486855"/>
              <a:gd name="connsiteY5" fmla="*/ 0 h 4547240"/>
              <a:gd name="connsiteX6" fmla="*/ 6062628 w 9486855"/>
              <a:gd name="connsiteY6" fmla="*/ 0 h 4547240"/>
              <a:gd name="connsiteX7" fmla="*/ 9064045 w 9486855"/>
              <a:gd name="connsiteY7" fmla="*/ 2472672 h 4547240"/>
              <a:gd name="connsiteX8" fmla="*/ 9084635 w 9486855"/>
              <a:gd name="connsiteY8" fmla="*/ 2493435 h 4547240"/>
              <a:gd name="connsiteX9" fmla="*/ 8633516 w 9486855"/>
              <a:gd name="connsiteY9" fmla="*/ 3038344 h 4547240"/>
              <a:gd name="connsiteX10" fmla="*/ 8610619 w 9486855"/>
              <a:gd name="connsiteY10" fmla="*/ 3023058 h 4547240"/>
              <a:gd name="connsiteX11" fmla="*/ 4941124 w 9486855"/>
              <a:gd name="connsiteY11" fmla="*/ 0 h 4547240"/>
              <a:gd name="connsiteX12" fmla="*/ 3705338 w 9486855"/>
              <a:gd name="connsiteY12" fmla="*/ 0 h 4547240"/>
              <a:gd name="connsiteX13" fmla="*/ 4826842 w 9486855"/>
              <a:gd name="connsiteY13" fmla="*/ 0 h 4547240"/>
              <a:gd name="connsiteX14" fmla="*/ 9453939 w 9486855"/>
              <a:gd name="connsiteY14" fmla="*/ 3811964 h 4547240"/>
              <a:gd name="connsiteX15" fmla="*/ 9486855 w 9486855"/>
              <a:gd name="connsiteY15" fmla="*/ 3845156 h 4547240"/>
              <a:gd name="connsiteX16" fmla="*/ 9037976 w 9486855"/>
              <a:gd name="connsiteY16" fmla="*/ 4387359 h 4547240"/>
              <a:gd name="connsiteX17" fmla="*/ 9000514 w 9486855"/>
              <a:gd name="connsiteY17" fmla="*/ 4362349 h 4547240"/>
              <a:gd name="connsiteX18" fmla="*/ 3705338 w 9486855"/>
              <a:gd name="connsiteY18" fmla="*/ 0 h 4547240"/>
              <a:gd name="connsiteX19" fmla="*/ 2469555 w 9486855"/>
              <a:gd name="connsiteY19" fmla="*/ 0 h 4547240"/>
              <a:gd name="connsiteX20" fmla="*/ 3591059 w 9486855"/>
              <a:gd name="connsiteY20" fmla="*/ 0 h 4547240"/>
              <a:gd name="connsiteX21" fmla="*/ 7399197 w 9486855"/>
              <a:gd name="connsiteY21" fmla="*/ 3137277 h 4547240"/>
              <a:gd name="connsiteX22" fmla="*/ 7416431 w 9486855"/>
              <a:gd name="connsiteY22" fmla="*/ 3154229 h 4547240"/>
              <a:gd name="connsiteX23" fmla="*/ 6964295 w 9486855"/>
              <a:gd name="connsiteY23" fmla="*/ 3700365 h 4547240"/>
              <a:gd name="connsiteX24" fmla="*/ 6945772 w 9486855"/>
              <a:gd name="connsiteY24" fmla="*/ 3687663 h 4547240"/>
              <a:gd name="connsiteX25" fmla="*/ 2469555 w 9486855"/>
              <a:gd name="connsiteY25" fmla="*/ 0 h 4547240"/>
              <a:gd name="connsiteX26" fmla="*/ 1233769 w 9486855"/>
              <a:gd name="connsiteY26" fmla="*/ 0 h 4547240"/>
              <a:gd name="connsiteX27" fmla="*/ 2355273 w 9486855"/>
              <a:gd name="connsiteY27" fmla="*/ 0 h 4547240"/>
              <a:gd name="connsiteX28" fmla="*/ 7208121 w 9486855"/>
              <a:gd name="connsiteY28" fmla="*/ 3997945 h 4547240"/>
              <a:gd name="connsiteX29" fmla="*/ 6753370 w 9486855"/>
              <a:gd name="connsiteY29" fmla="*/ 4547240 h 4547240"/>
              <a:gd name="connsiteX30" fmla="*/ 1233769 w 9486855"/>
              <a:gd name="connsiteY30" fmla="*/ 0 h 4547240"/>
              <a:gd name="connsiteX31" fmla="*/ 0 w 9486855"/>
              <a:gd name="connsiteY31" fmla="*/ 0 h 4547240"/>
              <a:gd name="connsiteX32" fmla="*/ 1119492 w 9486855"/>
              <a:gd name="connsiteY32" fmla="*/ 0 h 4547240"/>
              <a:gd name="connsiteX33" fmla="*/ 5077250 w 9486855"/>
              <a:gd name="connsiteY33" fmla="*/ 3260539 h 4547240"/>
              <a:gd name="connsiteX34" fmla="*/ 4622500 w 9486855"/>
              <a:gd name="connsiteY34" fmla="*/ 3809833 h 4547240"/>
              <a:gd name="connsiteX35" fmla="*/ 8977 w 9486855"/>
              <a:gd name="connsiteY35" fmla="*/ 9054 h 4547240"/>
              <a:gd name="connsiteX36" fmla="*/ 0 w 9486855"/>
              <a:gd name="connsiteY36" fmla="*/ 0 h 454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486855" h="4547240">
                <a:moveTo>
                  <a:pt x="6176909" y="0"/>
                </a:moveTo>
                <a:lnTo>
                  <a:pt x="7298411" y="0"/>
                </a:lnTo>
                <a:lnTo>
                  <a:pt x="8325765" y="846370"/>
                </a:lnTo>
                <a:lnTo>
                  <a:pt x="7871015" y="1395664"/>
                </a:lnTo>
                <a:lnTo>
                  <a:pt x="6176909" y="0"/>
                </a:lnTo>
                <a:close/>
                <a:moveTo>
                  <a:pt x="4941124" y="0"/>
                </a:moveTo>
                <a:lnTo>
                  <a:pt x="6062628" y="0"/>
                </a:lnTo>
                <a:lnTo>
                  <a:pt x="9064045" y="2472672"/>
                </a:lnTo>
                <a:lnTo>
                  <a:pt x="9084635" y="2493435"/>
                </a:lnTo>
                <a:lnTo>
                  <a:pt x="8633516" y="3038344"/>
                </a:lnTo>
                <a:lnTo>
                  <a:pt x="8610619" y="3023058"/>
                </a:lnTo>
                <a:lnTo>
                  <a:pt x="4941124" y="0"/>
                </a:lnTo>
                <a:close/>
                <a:moveTo>
                  <a:pt x="3705338" y="0"/>
                </a:moveTo>
                <a:lnTo>
                  <a:pt x="4826842" y="0"/>
                </a:lnTo>
                <a:lnTo>
                  <a:pt x="9453939" y="3811964"/>
                </a:lnTo>
                <a:lnTo>
                  <a:pt x="9486855" y="3845156"/>
                </a:lnTo>
                <a:lnTo>
                  <a:pt x="9037976" y="4387359"/>
                </a:lnTo>
                <a:lnTo>
                  <a:pt x="9000514" y="4362349"/>
                </a:lnTo>
                <a:lnTo>
                  <a:pt x="3705338" y="0"/>
                </a:lnTo>
                <a:close/>
                <a:moveTo>
                  <a:pt x="2469555" y="0"/>
                </a:moveTo>
                <a:lnTo>
                  <a:pt x="3591059" y="0"/>
                </a:lnTo>
                <a:lnTo>
                  <a:pt x="7399197" y="3137277"/>
                </a:lnTo>
                <a:lnTo>
                  <a:pt x="7416431" y="3154229"/>
                </a:lnTo>
                <a:lnTo>
                  <a:pt x="6964295" y="3700365"/>
                </a:lnTo>
                <a:lnTo>
                  <a:pt x="6945772" y="3687663"/>
                </a:lnTo>
                <a:lnTo>
                  <a:pt x="2469555" y="0"/>
                </a:lnTo>
                <a:close/>
                <a:moveTo>
                  <a:pt x="1233769" y="0"/>
                </a:moveTo>
                <a:lnTo>
                  <a:pt x="2355273" y="0"/>
                </a:lnTo>
                <a:lnTo>
                  <a:pt x="7208121" y="3997945"/>
                </a:lnTo>
                <a:lnTo>
                  <a:pt x="6753370" y="4547240"/>
                </a:lnTo>
                <a:lnTo>
                  <a:pt x="1233769" y="0"/>
                </a:lnTo>
                <a:close/>
                <a:moveTo>
                  <a:pt x="0" y="0"/>
                </a:moveTo>
                <a:lnTo>
                  <a:pt x="1119492" y="0"/>
                </a:lnTo>
                <a:lnTo>
                  <a:pt x="5077250" y="3260539"/>
                </a:lnTo>
                <a:lnTo>
                  <a:pt x="4622500" y="3809833"/>
                </a:lnTo>
                <a:lnTo>
                  <a:pt x="8977" y="905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FD2B203F-D72B-4447-B1B0-385A8C47C867}"/>
              </a:ext>
            </a:extLst>
          </p:cNvPr>
          <p:cNvSpPr/>
          <p:nvPr userDrawn="1"/>
        </p:nvSpPr>
        <p:spPr>
          <a:xfrm>
            <a:off x="643994" y="5817616"/>
            <a:ext cx="5984804" cy="60623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0103C5-DE04-4983-A748-CC5B85B24699}"/>
              </a:ext>
            </a:extLst>
          </p:cNvPr>
          <p:cNvGrpSpPr/>
          <p:nvPr userDrawn="1"/>
        </p:nvGrpSpPr>
        <p:grpSpPr>
          <a:xfrm>
            <a:off x="730686" y="2893058"/>
            <a:ext cx="5898112" cy="3240613"/>
            <a:chOff x="-548507" y="477868"/>
            <a:chExt cx="11570449" cy="6357177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EF8D218-049D-42BF-9B84-841FB8E38FB1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04C4BEF-F358-46D2-A41F-F16523BFE72A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69292A5-DE9D-47CC-834D-25344CB91331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0F3DE25-EA84-4E51-B40C-09B417BB6CF1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3206E9E-E742-460C-BE0E-CEE4D192838D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E20A721-03EB-4AC6-9B47-5163483F110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727F4E2F-6BCD-4F24-AADA-4EFA6B0262E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B135BD5E-4EE7-42D0-99EB-67EF1127409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7003492-352F-49C0-9CAD-4F5836D3DC3D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C92C5C28-EB58-4E7F-ACD5-9C4D92D2D3FA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83FD4909-25BE-4E57-9404-15D1B8541FC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42C4E0F-5094-47FA-8B07-F77A23CC8599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3301C6C-D5DE-47E0-898B-3CC5733F736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549060" y="3077376"/>
            <a:ext cx="4259136" cy="262338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4B506394-4FF5-4888-9C27-0C404F45FB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www.freeppt7.com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71" r:id="rId16"/>
    <p:sldLayoutId id="2147483672" r:id="rId17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a-referat.com/uploaded/stvorennya-rozgalujenih-program/index1.html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ua-referat.com/uploaded/infekcijnij-mononukleoz-infekcijnij-mononukleoz/index1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6858000" y="4130750"/>
            <a:ext cx="5137620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uk-UA" sz="3200">
                <a:ln w="0"/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hnschrift SemiLight" panose="020F0302020204030204" pitchFamily="34" charset="0"/>
                <a:cs typeface="Bahnschrift SemiLight" panose="020F0302020204030204" pitchFamily="34" charset="0"/>
              </a:rPr>
              <a:t>Взаємозамінність продуктів при приготуванні дієтичних страв, заміна продуктів по білках і вуглеводах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083545-F5DF-49A5-B442-5C5082912FC5}"/>
              </a:ext>
            </a:extLst>
          </p:cNvPr>
          <p:cNvSpPr txBox="1"/>
          <p:nvPr/>
        </p:nvSpPr>
        <p:spPr>
          <a:xfrm>
            <a:off x="2803585" y="465826"/>
            <a:ext cx="6996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гігієни та медичної екології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767C56-8E66-4939-A834-7D30A8D87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44" y="465826"/>
            <a:ext cx="1438887" cy="959445"/>
          </a:xfrm>
          <a:prstGeom prst="rect">
            <a:avLst/>
          </a:prstGeom>
        </p:spPr>
      </p:pic>
      <p:pic>
        <p:nvPicPr>
          <p:cNvPr id="7" name="Google Shape;142;p13" descr="Odessa_national_medical_university_logo.svg.png">
            <a:extLst>
              <a:ext uri="{FF2B5EF4-FFF2-40B4-BE49-F238E27FC236}">
                <a16:creationId xmlns:a16="http://schemas.microsoft.com/office/drawing/2014/main" id="{2880A9F0-6D4D-47AD-9BA9-ACD0E6B697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475" t="9051" r="13251" b="9051"/>
          <a:stretch/>
        </p:blipFill>
        <p:spPr>
          <a:xfrm>
            <a:off x="10376468" y="226875"/>
            <a:ext cx="853156" cy="11983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567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698D9D4-30E7-4C13-B190-7FCE14060A09}"/>
              </a:ext>
            </a:extLst>
          </p:cNvPr>
          <p:cNvSpPr/>
          <p:nvPr/>
        </p:nvSpPr>
        <p:spPr>
          <a:xfrm>
            <a:off x="447675" y="485775"/>
            <a:ext cx="5648325" cy="5886450"/>
          </a:xfrm>
          <a:custGeom>
            <a:avLst/>
            <a:gdLst>
              <a:gd name="connsiteX0" fmla="*/ 5036506 w 5648325"/>
              <a:gd name="connsiteY0" fmla="*/ 0 h 5886450"/>
              <a:gd name="connsiteX1" fmla="*/ 5648325 w 5648325"/>
              <a:gd name="connsiteY1" fmla="*/ 0 h 5886450"/>
              <a:gd name="connsiteX2" fmla="*/ 5648325 w 5648325"/>
              <a:gd name="connsiteY2" fmla="*/ 384033 h 5886450"/>
              <a:gd name="connsiteX3" fmla="*/ 0 w 5648325"/>
              <a:gd name="connsiteY3" fmla="*/ 0 h 5886450"/>
              <a:gd name="connsiteX4" fmla="*/ 4800453 w 5648325"/>
              <a:gd name="connsiteY4" fmla="*/ 0 h 5886450"/>
              <a:gd name="connsiteX5" fmla="*/ 5648325 w 5648325"/>
              <a:gd name="connsiteY5" fmla="*/ 532202 h 5886450"/>
              <a:gd name="connsiteX6" fmla="*/ 5648325 w 5648325"/>
              <a:gd name="connsiteY6" fmla="*/ 5099837 h 5886450"/>
              <a:gd name="connsiteX7" fmla="*/ 4647524 w 5648325"/>
              <a:gd name="connsiteY7" fmla="*/ 5886450 h 5886450"/>
              <a:gd name="connsiteX8" fmla="*/ 0 w 5648325"/>
              <a:gd name="connsiteY8" fmla="*/ 5886450 h 588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8325" h="5886450">
                <a:moveTo>
                  <a:pt x="5036506" y="0"/>
                </a:moveTo>
                <a:lnTo>
                  <a:pt x="5648325" y="0"/>
                </a:lnTo>
                <a:lnTo>
                  <a:pt x="5648325" y="384033"/>
                </a:lnTo>
                <a:close/>
                <a:moveTo>
                  <a:pt x="0" y="0"/>
                </a:moveTo>
                <a:lnTo>
                  <a:pt x="4800453" y="0"/>
                </a:lnTo>
                <a:lnTo>
                  <a:pt x="5648325" y="532202"/>
                </a:lnTo>
                <a:lnTo>
                  <a:pt x="5648325" y="5099837"/>
                </a:lnTo>
                <a:lnTo>
                  <a:pt x="4647524" y="5886450"/>
                </a:lnTo>
                <a:lnTo>
                  <a:pt x="0" y="5886450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0E0EEC-3585-46B0-8BD2-3A3F618A857B}"/>
              </a:ext>
            </a:extLst>
          </p:cNvPr>
          <p:cNvSpPr txBox="1"/>
          <p:nvPr/>
        </p:nvSpPr>
        <p:spPr>
          <a:xfrm>
            <a:off x="7721740" y="2300808"/>
            <a:ext cx="348736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Інструкція</a:t>
            </a:r>
            <a:r>
              <a:rPr lang="ru-RU" sz="2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 </a:t>
            </a:r>
            <a:br>
              <a:rPr lang="ru-RU" sz="6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з </a:t>
            </a:r>
            <a:r>
              <a:rPr lang="ru-RU" sz="2000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організації</a:t>
            </a:r>
            <a:r>
              <a:rPr lang="ru-RU" sz="2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2000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лікувального</a:t>
            </a:r>
            <a:r>
              <a:rPr lang="ru-RU" sz="2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2000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харчування</a:t>
            </a:r>
            <a:r>
              <a:rPr lang="ru-RU" sz="2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у закладах </a:t>
            </a:r>
            <a:r>
              <a:rPr lang="ru-RU" sz="2000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охорони</a:t>
            </a:r>
            <a:r>
              <a:rPr lang="ru-RU" sz="2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2000" dirty="0" err="1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здоров’я</a:t>
            </a:r>
            <a:endParaRPr lang="ko-KR" altLang="en-US" sz="600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7A3E9CB-4D01-4F18-8160-240A82F5CD25}"/>
              </a:ext>
            </a:extLst>
          </p:cNvPr>
          <p:cNvGrpSpPr/>
          <p:nvPr/>
        </p:nvGrpSpPr>
        <p:grpSpPr>
          <a:xfrm>
            <a:off x="756138" y="635620"/>
            <a:ext cx="4658343" cy="1572855"/>
            <a:chOff x="756138" y="737269"/>
            <a:chExt cx="4658343" cy="147120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3F0868A-2B1A-4401-8EC4-5150EEF70C14}"/>
                </a:ext>
              </a:extLst>
            </p:cNvPr>
            <p:cNvSpPr txBox="1"/>
            <p:nvPr/>
          </p:nvSpPr>
          <p:spPr>
            <a:xfrm>
              <a:off x="756138" y="1100479"/>
              <a:ext cx="1167447" cy="1107996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66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01</a:t>
              </a:r>
              <a:endParaRPr lang="ko-KR" altLang="en-US" sz="66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9EA8D7C-B1E1-4E15-A422-B84BC26038B7}"/>
                </a:ext>
              </a:extLst>
            </p:cNvPr>
            <p:cNvGrpSpPr/>
            <p:nvPr/>
          </p:nvGrpSpPr>
          <p:grpSpPr>
            <a:xfrm>
              <a:off x="846577" y="737269"/>
              <a:ext cx="4567904" cy="1392338"/>
              <a:chOff x="-23861" y="809062"/>
              <a:chExt cx="4567904" cy="1392338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CA9A25-DC80-4BF8-AE67-3AA2EE8649BF}"/>
                  </a:ext>
                </a:extLst>
              </p:cNvPr>
              <p:cNvSpPr txBox="1"/>
              <p:nvPr/>
            </p:nvSpPr>
            <p:spPr>
              <a:xfrm>
                <a:off x="-23861" y="809062"/>
                <a:ext cx="3841271" cy="338554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ru-RU" altLang="ko-KR" sz="1600" b="1" u="sng" dirty="0" err="1">
                    <a:solidFill>
                      <a:schemeClr val="bg1"/>
                    </a:solidFill>
                    <a:cs typeface="Arial" pitchFamily="34" charset="0"/>
                  </a:rPr>
                  <a:t>Загальні</a:t>
                </a:r>
                <a:r>
                  <a:rPr lang="ru-RU" altLang="ko-KR" sz="1600" b="1" u="sng" dirty="0">
                    <a:solidFill>
                      <a:schemeClr val="bg1"/>
                    </a:solidFill>
                    <a:cs typeface="Arial" pitchFamily="34" charset="0"/>
                  </a:rPr>
                  <a:t> </a:t>
                </a:r>
                <a:r>
                  <a:rPr lang="ru-RU" altLang="ko-KR" sz="1600" b="1" u="sng" dirty="0" err="1">
                    <a:solidFill>
                      <a:schemeClr val="bg1"/>
                    </a:solidFill>
                    <a:cs typeface="Arial" pitchFamily="34" charset="0"/>
                  </a:rPr>
                  <a:t>положення</a:t>
                </a:r>
                <a:r>
                  <a:rPr lang="ru-RU" altLang="ko-KR" sz="1600" b="1" u="sng" dirty="0">
                    <a:solidFill>
                      <a:schemeClr val="bg1"/>
                    </a:solidFill>
                    <a:cs typeface="Arial" pitchFamily="34" charset="0"/>
                  </a:rPr>
                  <a:t>:</a:t>
                </a:r>
                <a:endParaRPr lang="ko-KR" altLang="en-US" sz="1600" b="1" u="sng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BBB80D-F02D-4E09-8C20-2CF017BD12B4}"/>
                  </a:ext>
                </a:extLst>
              </p:cNvPr>
              <p:cNvSpPr txBox="1"/>
              <p:nvPr/>
            </p:nvSpPr>
            <p:spPr>
              <a:xfrm>
                <a:off x="1053147" y="1247293"/>
                <a:ext cx="3490896" cy="95410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171450" indent="-171450">
                  <a:buFont typeface="Wingdings" pitchFamily="2" charset="2"/>
                  <a:buChar char="Ø"/>
                </a:pPr>
                <a:r>
                  <a:rPr lang="ru-RU" altLang="ko-KR" sz="1400" dirty="0" err="1">
                    <a:solidFill>
                      <a:schemeClr val="bg1"/>
                    </a:solidFill>
                    <a:cs typeface="Arial" pitchFamily="34" charset="0"/>
                  </a:rPr>
                  <a:t>Лікувальне</a:t>
                </a:r>
                <a:r>
                  <a:rPr lang="ru-RU" altLang="ko-KR" sz="1400" dirty="0">
                    <a:solidFill>
                      <a:schemeClr val="bg1"/>
                    </a:solidFill>
                    <a:cs typeface="Arial" pitchFamily="34" charset="0"/>
                  </a:rPr>
                  <a:t> </a:t>
                </a:r>
                <a:r>
                  <a:rPr lang="ru-RU" altLang="ko-KR" sz="1400" dirty="0" err="1">
                    <a:solidFill>
                      <a:schemeClr val="bg1"/>
                    </a:solidFill>
                    <a:cs typeface="Arial" pitchFamily="34" charset="0"/>
                  </a:rPr>
                  <a:t>харчування</a:t>
                </a:r>
                <a:r>
                  <a:rPr lang="ru-RU" altLang="ko-KR" sz="1400" dirty="0">
                    <a:solidFill>
                      <a:schemeClr val="bg1"/>
                    </a:solidFill>
                    <a:cs typeface="Arial" pitchFamily="34" charset="0"/>
                  </a:rPr>
                  <a:t> </a:t>
                </a:r>
                <a:r>
                  <a:rPr lang="ru-RU" altLang="ko-KR" sz="1400" dirty="0" err="1">
                    <a:solidFill>
                      <a:schemeClr val="bg1"/>
                    </a:solidFill>
                    <a:cs typeface="Arial" pitchFamily="34" charset="0"/>
                  </a:rPr>
                  <a:t>є</a:t>
                </a:r>
                <a:r>
                  <a:rPr lang="ru-RU" altLang="ko-KR" sz="1400" dirty="0">
                    <a:solidFill>
                      <a:schemeClr val="bg1"/>
                    </a:solidFill>
                    <a:cs typeface="Arial" pitchFamily="34" charset="0"/>
                  </a:rPr>
                  <a:t> </a:t>
                </a:r>
                <a:r>
                  <a:rPr lang="ru-RU" altLang="ko-KR" sz="1400" dirty="0" err="1">
                    <a:solidFill>
                      <a:schemeClr val="bg1"/>
                    </a:solidFill>
                    <a:cs typeface="Arial" pitchFamily="34" charset="0"/>
                  </a:rPr>
                  <a:t>обов’язковою</a:t>
                </a:r>
                <a:r>
                  <a:rPr lang="ru-RU" altLang="ko-KR" sz="1400" dirty="0">
                    <a:solidFill>
                      <a:schemeClr val="bg1"/>
                    </a:solidFill>
                    <a:cs typeface="Arial" pitchFamily="34" charset="0"/>
                  </a:rPr>
                  <a:t> </a:t>
                </a:r>
                <a:r>
                  <a:rPr lang="ru-RU" altLang="ko-KR" sz="1400" dirty="0" err="1">
                    <a:solidFill>
                      <a:schemeClr val="bg1"/>
                    </a:solidFill>
                    <a:cs typeface="Arial" pitchFamily="34" charset="0"/>
                  </a:rPr>
                  <a:t>складовою</a:t>
                </a:r>
                <a:r>
                  <a:rPr lang="ru-RU" altLang="ko-KR" sz="1400" dirty="0">
                    <a:solidFill>
                      <a:schemeClr val="bg1"/>
                    </a:solidFill>
                    <a:cs typeface="Arial" pitchFamily="34" charset="0"/>
                  </a:rPr>
                  <a:t> </a:t>
                </a:r>
                <a:r>
                  <a:rPr lang="ru-RU" altLang="ko-KR" sz="1400" dirty="0" err="1">
                    <a:solidFill>
                      <a:schemeClr val="bg1"/>
                    </a:solidFill>
                    <a:cs typeface="Arial" pitchFamily="34" charset="0"/>
                  </a:rPr>
                  <a:t>комплексної</a:t>
                </a:r>
                <a:r>
                  <a:rPr lang="ru-RU" altLang="ko-KR" sz="1400" dirty="0">
                    <a:solidFill>
                      <a:schemeClr val="bg1"/>
                    </a:solidFill>
                    <a:cs typeface="Arial" pitchFamily="34" charset="0"/>
                  </a:rPr>
                  <a:t> </a:t>
                </a:r>
                <a:r>
                  <a:rPr lang="ru-RU" altLang="ko-KR" sz="1400" dirty="0" err="1">
                    <a:solidFill>
                      <a:schemeClr val="bg1"/>
                    </a:solidFill>
                    <a:cs typeface="Arial" pitchFamily="34" charset="0"/>
                  </a:rPr>
                  <a:t>терапії</a:t>
                </a:r>
                <a:r>
                  <a:rPr lang="ru-RU" altLang="ko-KR" sz="1400" dirty="0">
                    <a:solidFill>
                      <a:schemeClr val="bg1"/>
                    </a:solidFill>
                    <a:cs typeface="Arial" pitchFamily="34" charset="0"/>
                  </a:rPr>
                  <a:t> і </a:t>
                </a:r>
                <a:r>
                  <a:rPr lang="ru-RU" altLang="ko-KR" sz="1400" dirty="0" err="1">
                    <a:solidFill>
                      <a:schemeClr val="bg1"/>
                    </a:solidFill>
                    <a:cs typeface="Arial" pitchFamily="34" charset="0"/>
                  </a:rPr>
                  <a:t>застосовується</a:t>
                </a:r>
                <a:r>
                  <a:rPr lang="ru-RU" altLang="ko-KR" sz="1400" dirty="0">
                    <a:solidFill>
                      <a:schemeClr val="bg1"/>
                    </a:solidFill>
                    <a:cs typeface="Arial" pitchFamily="34" charset="0"/>
                  </a:rPr>
                  <a:t> в </a:t>
                </a:r>
                <a:r>
                  <a:rPr lang="ru-RU" altLang="ko-KR" sz="1400" dirty="0" err="1">
                    <a:solidFill>
                      <a:schemeClr val="bg1"/>
                    </a:solidFill>
                    <a:cs typeface="Arial" pitchFamily="34" charset="0"/>
                  </a:rPr>
                  <a:t>усіх</a:t>
                </a:r>
                <a:r>
                  <a:rPr lang="ru-RU" altLang="ko-KR" sz="1400" dirty="0">
                    <a:solidFill>
                      <a:schemeClr val="bg1"/>
                    </a:solidFill>
                    <a:cs typeface="Arial" pitchFamily="34" charset="0"/>
                  </a:rPr>
                  <a:t> </a:t>
                </a:r>
                <a:r>
                  <a:rPr lang="ru-RU" altLang="ko-KR" sz="1400" dirty="0" err="1">
                    <a:solidFill>
                      <a:schemeClr val="bg1"/>
                    </a:solidFill>
                    <a:cs typeface="Arial" pitchFamily="34" charset="0"/>
                  </a:rPr>
                  <a:t>відділеннях</a:t>
                </a:r>
                <a:r>
                  <a:rPr lang="ru-RU" altLang="ko-KR" sz="1400" dirty="0">
                    <a:solidFill>
                      <a:schemeClr val="bg1"/>
                    </a:solidFill>
                    <a:cs typeface="Arial" pitchFamily="34" charset="0"/>
                  </a:rPr>
                  <a:t> </a:t>
                </a:r>
                <a:r>
                  <a:rPr lang="ru-RU" altLang="ko-KR" sz="1400" dirty="0" err="1">
                    <a:solidFill>
                      <a:schemeClr val="bg1"/>
                    </a:solidFill>
                    <a:cs typeface="Arial" pitchFamily="34" charset="0"/>
                  </a:rPr>
                  <a:t>стаціонарів</a:t>
                </a:r>
                <a:r>
                  <a:rPr lang="ru-RU" altLang="ko-KR" sz="1400" dirty="0">
                    <a:solidFill>
                      <a:schemeClr val="bg1"/>
                    </a:solidFill>
                    <a:cs typeface="Arial" pitchFamily="34" charset="0"/>
                  </a:rPr>
                  <a:t> ЗОЗ. </a:t>
                </a:r>
                <a:endParaRPr lang="en-US" altLang="ko-KR" sz="14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A016B9-5FFA-489B-8A2F-8F6862D220DF}"/>
              </a:ext>
            </a:extLst>
          </p:cNvPr>
          <p:cNvGrpSpPr/>
          <p:nvPr/>
        </p:nvGrpSpPr>
        <p:grpSpPr>
          <a:xfrm>
            <a:off x="735590" y="2317159"/>
            <a:ext cx="4678891" cy="1384995"/>
            <a:chOff x="745864" y="964865"/>
            <a:chExt cx="4678891" cy="138499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527C2D2-BDF6-43EB-9EFE-57C268D66173}"/>
                </a:ext>
              </a:extLst>
            </p:cNvPr>
            <p:cNvSpPr txBox="1"/>
            <p:nvPr/>
          </p:nvSpPr>
          <p:spPr>
            <a:xfrm>
              <a:off x="745864" y="1039365"/>
              <a:ext cx="1177721" cy="1107996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66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02</a:t>
              </a:r>
              <a:endParaRPr lang="ko-KR" altLang="en-US" sz="66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824C6D3-0FDD-48CD-A386-D7A618DA9069}"/>
                </a:ext>
              </a:extLst>
            </p:cNvPr>
            <p:cNvSpPr txBox="1"/>
            <p:nvPr/>
          </p:nvSpPr>
          <p:spPr>
            <a:xfrm>
              <a:off x="1923585" y="964865"/>
              <a:ext cx="3501170" cy="138499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9" indent="-171459">
                <a:buFont typeface="Wingdings" panose="05000000000000000000" pitchFamily="2" charset="2"/>
                <a:buChar char="Ø"/>
              </a:pP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Лікувальне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харчування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-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науково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обґрунтована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система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організації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харчування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та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диференційованого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використання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з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лікувальною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метою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певних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харчових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продуктів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їхніх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комбінацій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видів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кулінарної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обробки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.</a:t>
              </a:r>
              <a:endParaRPr lang="en-US" altLang="ko-KR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4B3825A-4BFF-44B1-A7C0-281D5B1C9785}"/>
              </a:ext>
            </a:extLst>
          </p:cNvPr>
          <p:cNvGrpSpPr/>
          <p:nvPr/>
        </p:nvGrpSpPr>
        <p:grpSpPr>
          <a:xfrm>
            <a:off x="735590" y="3808612"/>
            <a:ext cx="4678891" cy="1107996"/>
            <a:chOff x="745864" y="962638"/>
            <a:chExt cx="4678891" cy="110799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5ECD6CF-13CF-4428-ACC9-359C3A800116}"/>
                </a:ext>
              </a:extLst>
            </p:cNvPr>
            <p:cNvSpPr txBox="1"/>
            <p:nvPr/>
          </p:nvSpPr>
          <p:spPr>
            <a:xfrm>
              <a:off x="745864" y="962638"/>
              <a:ext cx="1177721" cy="1107996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66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03</a:t>
              </a:r>
              <a:endParaRPr lang="ko-KR" altLang="en-US" sz="72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901B6E3-6F24-42F4-9AA9-FE921A104E90}"/>
                </a:ext>
              </a:extLst>
            </p:cNvPr>
            <p:cNvSpPr txBox="1"/>
            <p:nvPr/>
          </p:nvSpPr>
          <p:spPr>
            <a:xfrm>
              <a:off x="1923585" y="1119173"/>
              <a:ext cx="3501170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9" indent="-171459">
                <a:buFont typeface="Wingdings" panose="05000000000000000000" pitchFamily="2" charset="2"/>
                <a:buChar char="Ø"/>
              </a:pP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Лікувальне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харчування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призначається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хворим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за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наявності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медичних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показань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лікарем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ЗОЗ.</a:t>
              </a:r>
              <a:endParaRPr lang="en-US" altLang="ko-KR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" name="Group 28">
            <a:extLst>
              <a:ext uri="{FF2B5EF4-FFF2-40B4-BE49-F238E27FC236}">
                <a16:creationId xmlns:a16="http://schemas.microsoft.com/office/drawing/2014/main" id="{5C413FC2-207E-4014-4766-E52BDB94E318}"/>
              </a:ext>
            </a:extLst>
          </p:cNvPr>
          <p:cNvGrpSpPr/>
          <p:nvPr/>
        </p:nvGrpSpPr>
        <p:grpSpPr>
          <a:xfrm>
            <a:off x="735590" y="4759385"/>
            <a:ext cx="4678891" cy="1600438"/>
            <a:chOff x="745864" y="688286"/>
            <a:chExt cx="4678891" cy="160043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9FEC8AC-9804-5EB9-6E1A-9F551F844AEA}"/>
                </a:ext>
              </a:extLst>
            </p:cNvPr>
            <p:cNvSpPr txBox="1"/>
            <p:nvPr/>
          </p:nvSpPr>
          <p:spPr>
            <a:xfrm>
              <a:off x="745864" y="962638"/>
              <a:ext cx="1177721" cy="1107996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66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0</a:t>
              </a:r>
              <a:r>
                <a:rPr lang="uk-UA" altLang="ko-KR" sz="66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4</a:t>
              </a:r>
              <a:endParaRPr lang="ko-KR" altLang="en-US" sz="72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9AB2854-EE03-6817-9155-0300B4228E02}"/>
                </a:ext>
              </a:extLst>
            </p:cNvPr>
            <p:cNvSpPr txBox="1"/>
            <p:nvPr/>
          </p:nvSpPr>
          <p:spPr>
            <a:xfrm>
              <a:off x="1923585" y="688286"/>
              <a:ext cx="3501170" cy="160043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9" indent="-171459">
                <a:buFont typeface="Wingdings" panose="05000000000000000000" pitchFamily="2" charset="2"/>
                <a:buChar char="Ø"/>
              </a:pP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Організація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лікувального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харчування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хворих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включає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: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опис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стандартної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дієти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;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основні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показання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для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призначення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;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хімічний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склад та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енергетичну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цінність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;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основні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способи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приготування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страв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; режим </a:t>
              </a:r>
              <a:r>
                <a:rPr lang="ru-RU" altLang="ko-KR" sz="1400" dirty="0" err="1">
                  <a:solidFill>
                    <a:schemeClr val="bg1"/>
                  </a:solidFill>
                  <a:cs typeface="Arial" pitchFamily="34" charset="0"/>
                </a:rPr>
                <a:t>харчування</a:t>
              </a:r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.</a:t>
              </a:r>
              <a:endParaRPr lang="en-US" altLang="ko-KR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5620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34">
            <a:extLst>
              <a:ext uri="{FF2B5EF4-FFF2-40B4-BE49-F238E27FC236}">
                <a16:creationId xmlns:a16="http://schemas.microsoft.com/office/drawing/2014/main" id="{903A0AEE-40B5-CDBF-1E6D-8C2E4E25BB85}"/>
              </a:ext>
            </a:extLst>
          </p:cNvPr>
          <p:cNvSpPr/>
          <p:nvPr/>
        </p:nvSpPr>
        <p:spPr>
          <a:xfrm>
            <a:off x="6096000" y="310423"/>
            <a:ext cx="5648325" cy="6349429"/>
          </a:xfrm>
          <a:custGeom>
            <a:avLst/>
            <a:gdLst>
              <a:gd name="connsiteX0" fmla="*/ 5036506 w 5648325"/>
              <a:gd name="connsiteY0" fmla="*/ 0 h 5886450"/>
              <a:gd name="connsiteX1" fmla="*/ 5648325 w 5648325"/>
              <a:gd name="connsiteY1" fmla="*/ 0 h 5886450"/>
              <a:gd name="connsiteX2" fmla="*/ 5648325 w 5648325"/>
              <a:gd name="connsiteY2" fmla="*/ 384033 h 5886450"/>
              <a:gd name="connsiteX3" fmla="*/ 0 w 5648325"/>
              <a:gd name="connsiteY3" fmla="*/ 0 h 5886450"/>
              <a:gd name="connsiteX4" fmla="*/ 4800453 w 5648325"/>
              <a:gd name="connsiteY4" fmla="*/ 0 h 5886450"/>
              <a:gd name="connsiteX5" fmla="*/ 5648325 w 5648325"/>
              <a:gd name="connsiteY5" fmla="*/ 532202 h 5886450"/>
              <a:gd name="connsiteX6" fmla="*/ 5648325 w 5648325"/>
              <a:gd name="connsiteY6" fmla="*/ 5099837 h 5886450"/>
              <a:gd name="connsiteX7" fmla="*/ 4647524 w 5648325"/>
              <a:gd name="connsiteY7" fmla="*/ 5886450 h 5886450"/>
              <a:gd name="connsiteX8" fmla="*/ 0 w 5648325"/>
              <a:gd name="connsiteY8" fmla="*/ 5886450 h 588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8325" h="5886450">
                <a:moveTo>
                  <a:pt x="5036506" y="0"/>
                </a:moveTo>
                <a:lnTo>
                  <a:pt x="5648325" y="0"/>
                </a:lnTo>
                <a:lnTo>
                  <a:pt x="5648325" y="384033"/>
                </a:lnTo>
                <a:close/>
                <a:moveTo>
                  <a:pt x="0" y="0"/>
                </a:moveTo>
                <a:lnTo>
                  <a:pt x="4800453" y="0"/>
                </a:lnTo>
                <a:lnTo>
                  <a:pt x="5648325" y="532202"/>
                </a:lnTo>
                <a:lnTo>
                  <a:pt x="5648325" y="5099837"/>
                </a:lnTo>
                <a:lnTo>
                  <a:pt x="4647524" y="5886450"/>
                </a:lnTo>
                <a:lnTo>
                  <a:pt x="0" y="5886450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" name="Group 23">
            <a:extLst>
              <a:ext uri="{FF2B5EF4-FFF2-40B4-BE49-F238E27FC236}">
                <a16:creationId xmlns:a16="http://schemas.microsoft.com/office/drawing/2014/main" id="{871E26AF-6DF6-14BA-41B3-C172DAA6A9FC}"/>
              </a:ext>
            </a:extLst>
          </p:cNvPr>
          <p:cNvGrpSpPr/>
          <p:nvPr/>
        </p:nvGrpSpPr>
        <p:grpSpPr>
          <a:xfrm>
            <a:off x="5932846" y="529547"/>
            <a:ext cx="5648327" cy="1033915"/>
            <a:chOff x="745862" y="1038947"/>
            <a:chExt cx="4678893" cy="103391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3A20AE3-47AE-19B9-870C-F4D9FBCC8A61}"/>
                </a:ext>
              </a:extLst>
            </p:cNvPr>
            <p:cNvSpPr txBox="1"/>
            <p:nvPr/>
          </p:nvSpPr>
          <p:spPr>
            <a:xfrm>
              <a:off x="745862" y="1038947"/>
              <a:ext cx="1177721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60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0</a:t>
              </a:r>
              <a:r>
                <a:rPr lang="uk-UA" altLang="ko-KR" sz="60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5</a:t>
              </a:r>
              <a:endParaRPr lang="ko-KR" altLang="en-US" sz="6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7E852F4-4F01-7F28-B119-977958F876C2}"/>
                </a:ext>
              </a:extLst>
            </p:cNvPr>
            <p:cNvSpPr txBox="1"/>
            <p:nvPr/>
          </p:nvSpPr>
          <p:spPr>
            <a:xfrm>
              <a:off x="1923585" y="1241865"/>
              <a:ext cx="3501170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9" indent="-171459">
                <a:buFont typeface="Wingdings" panose="05000000000000000000" pitchFamily="2" charset="2"/>
                <a:buChar char="Ø"/>
              </a:pP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Раціони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харчування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розробляються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відповідно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до норм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середньодобового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набору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продуктів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харчування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на одного хворого у закладах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охорони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здоров’я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наведених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у 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додатку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1 до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цієї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Інструкції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23">
            <a:extLst>
              <a:ext uri="{FF2B5EF4-FFF2-40B4-BE49-F238E27FC236}">
                <a16:creationId xmlns:a16="http://schemas.microsoft.com/office/drawing/2014/main" id="{4BD2063E-40FE-557F-7D37-B6BA6AB13239}"/>
              </a:ext>
            </a:extLst>
          </p:cNvPr>
          <p:cNvGrpSpPr/>
          <p:nvPr/>
        </p:nvGrpSpPr>
        <p:grpSpPr>
          <a:xfrm>
            <a:off x="5932850" y="1464010"/>
            <a:ext cx="5667636" cy="1120711"/>
            <a:chOff x="729867" y="952151"/>
            <a:chExt cx="4694888" cy="112071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B21B1BA-07EE-C904-62DD-B8C07BAB455E}"/>
                </a:ext>
              </a:extLst>
            </p:cNvPr>
            <p:cNvSpPr txBox="1"/>
            <p:nvPr/>
          </p:nvSpPr>
          <p:spPr>
            <a:xfrm>
              <a:off x="729867" y="952151"/>
              <a:ext cx="1177721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60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0</a:t>
              </a:r>
              <a:r>
                <a:rPr lang="uk-UA" altLang="ko-KR" sz="60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6</a:t>
              </a:r>
              <a:endParaRPr lang="ko-KR" altLang="en-US" sz="6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F027CC7-A18D-0B6C-34CD-9D35AE87A5DD}"/>
                </a:ext>
              </a:extLst>
            </p:cNvPr>
            <p:cNvSpPr txBox="1"/>
            <p:nvPr/>
          </p:nvSpPr>
          <p:spPr>
            <a:xfrm>
              <a:off x="1923585" y="1241865"/>
              <a:ext cx="3501170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9" indent="-171459">
                <a:buFont typeface="Wingdings" panose="05000000000000000000" pitchFamily="2" charset="2"/>
                <a:buChar char="Ø"/>
              </a:pP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На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кожну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страву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що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готується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у ЗОЗ,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складається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i="1" dirty="0" err="1">
                  <a:solidFill>
                    <a:schemeClr val="bg1"/>
                  </a:solidFill>
                  <a:cs typeface="Arial" pitchFamily="34" charset="0"/>
                </a:rPr>
                <a:t>картка-розкладка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у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двох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примірниках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, один з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яких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зберігається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у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бухгалтерії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другий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- у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медичної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сестри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з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дієтичного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харчування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23">
            <a:extLst>
              <a:ext uri="{FF2B5EF4-FFF2-40B4-BE49-F238E27FC236}">
                <a16:creationId xmlns:a16="http://schemas.microsoft.com/office/drawing/2014/main" id="{7D512EB9-02F6-BA98-8809-D8742DCFFC73}"/>
              </a:ext>
            </a:extLst>
          </p:cNvPr>
          <p:cNvGrpSpPr/>
          <p:nvPr/>
        </p:nvGrpSpPr>
        <p:grpSpPr>
          <a:xfrm>
            <a:off x="5913538" y="2469475"/>
            <a:ext cx="5686949" cy="1015663"/>
            <a:chOff x="713869" y="1031940"/>
            <a:chExt cx="4710886" cy="10156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F367635-F158-1445-803E-90C23794E6E6}"/>
                </a:ext>
              </a:extLst>
            </p:cNvPr>
            <p:cNvSpPr txBox="1"/>
            <p:nvPr/>
          </p:nvSpPr>
          <p:spPr>
            <a:xfrm>
              <a:off x="713869" y="1031940"/>
              <a:ext cx="1177721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60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0</a:t>
              </a:r>
              <a:r>
                <a:rPr lang="uk-UA" altLang="ko-KR" sz="60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7</a:t>
              </a:r>
              <a:endParaRPr lang="ko-KR" altLang="en-US" sz="6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C93E0D-377C-7387-B878-2545163738E7}"/>
                </a:ext>
              </a:extLst>
            </p:cNvPr>
            <p:cNvSpPr txBox="1"/>
            <p:nvPr/>
          </p:nvSpPr>
          <p:spPr>
            <a:xfrm>
              <a:off x="1923585" y="1293182"/>
              <a:ext cx="350117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9" indent="-171459">
                <a:buFont typeface="Wingdings" panose="05000000000000000000" pitchFamily="2" charset="2"/>
                <a:buChar char="Ø"/>
              </a:pP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Заміна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харчових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продуктів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проводиться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відповідно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до 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додатків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1, 2 до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цієї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Інструкції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.</a:t>
              </a:r>
            </a:p>
          </p:txBody>
        </p: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B1D8B01-1437-4EB9-128E-CA6DCEF8AE6B}"/>
              </a:ext>
            </a:extLst>
          </p:cNvPr>
          <p:cNvGrpSpPr/>
          <p:nvPr/>
        </p:nvGrpSpPr>
        <p:grpSpPr>
          <a:xfrm>
            <a:off x="5932849" y="3429000"/>
            <a:ext cx="5667637" cy="1015663"/>
            <a:chOff x="729865" y="881123"/>
            <a:chExt cx="4694889" cy="101566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2B052A2-6CD7-D86F-C169-9A10F680F377}"/>
                </a:ext>
              </a:extLst>
            </p:cNvPr>
            <p:cNvSpPr txBox="1"/>
            <p:nvPr/>
          </p:nvSpPr>
          <p:spPr>
            <a:xfrm>
              <a:off x="729865" y="881123"/>
              <a:ext cx="1177721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60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0</a:t>
              </a:r>
              <a:r>
                <a:rPr lang="uk-UA" altLang="ko-KR" sz="60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8</a:t>
              </a:r>
              <a:endParaRPr lang="ko-KR" altLang="en-US" sz="6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708D39F-B030-D701-49E3-70484BC2049F}"/>
                </a:ext>
              </a:extLst>
            </p:cNvPr>
            <p:cNvSpPr txBox="1"/>
            <p:nvPr/>
          </p:nvSpPr>
          <p:spPr>
            <a:xfrm>
              <a:off x="1923584" y="1076744"/>
              <a:ext cx="3501170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9" indent="-171459">
                <a:buFont typeface="Wingdings" panose="05000000000000000000" pitchFamily="2" charset="2"/>
                <a:buChar char="Ø"/>
              </a:pP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Загальне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керівництво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лікувальним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харчуванням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у ЗОЗ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здійснює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головний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лікар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(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або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заступник головного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лікаря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з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лікувальної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роботи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).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87DA283-9647-DF50-108B-E6FB72062A0D}"/>
              </a:ext>
            </a:extLst>
          </p:cNvPr>
          <p:cNvGrpSpPr/>
          <p:nvPr/>
        </p:nvGrpSpPr>
        <p:grpSpPr>
          <a:xfrm>
            <a:off x="5932849" y="4428917"/>
            <a:ext cx="5648324" cy="1015663"/>
            <a:chOff x="729866" y="865377"/>
            <a:chExt cx="4678891" cy="101566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DE8840-B8B4-FF6B-DD58-2B1C3402EA6F}"/>
                </a:ext>
              </a:extLst>
            </p:cNvPr>
            <p:cNvSpPr txBox="1"/>
            <p:nvPr/>
          </p:nvSpPr>
          <p:spPr>
            <a:xfrm>
              <a:off x="729866" y="865377"/>
              <a:ext cx="1177721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60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0</a:t>
              </a:r>
              <a:r>
                <a:rPr lang="uk-UA" altLang="ko-KR" sz="60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9</a:t>
              </a:r>
              <a:endParaRPr lang="ko-KR" altLang="en-US" sz="6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768EC25-2CD2-4F9B-3379-E8248F3C4962}"/>
                </a:ext>
              </a:extLst>
            </p:cNvPr>
            <p:cNvSpPr txBox="1"/>
            <p:nvPr/>
          </p:nvSpPr>
          <p:spPr>
            <a:xfrm>
              <a:off x="1907587" y="976658"/>
              <a:ext cx="3501170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9" indent="-171459">
                <a:buFont typeface="Wingdings" panose="05000000000000000000" pitchFamily="2" charset="2"/>
                <a:buChar char="Ø"/>
              </a:pP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Контроль за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якістю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готових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дієтичних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страв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(бракераж)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здійснюють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медична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сестра з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дієтичного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харчування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черговий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лікар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який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дозволяє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видачу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готової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їжі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до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відділень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що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фіксується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в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бракеражному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журналі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5153BD7F-C4A7-1489-637A-23B120782A21}"/>
              </a:ext>
            </a:extLst>
          </p:cNvPr>
          <p:cNvGrpSpPr/>
          <p:nvPr/>
        </p:nvGrpSpPr>
        <p:grpSpPr>
          <a:xfrm>
            <a:off x="5913538" y="5375966"/>
            <a:ext cx="5648325" cy="1015663"/>
            <a:chOff x="745864" y="1039365"/>
            <a:chExt cx="4678891" cy="101566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48396A-50FE-F5B4-4D1D-6C6756F51A14}"/>
                </a:ext>
              </a:extLst>
            </p:cNvPr>
            <p:cNvSpPr txBox="1"/>
            <p:nvPr/>
          </p:nvSpPr>
          <p:spPr>
            <a:xfrm>
              <a:off x="745864" y="1039365"/>
              <a:ext cx="1177721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uk-UA" altLang="ko-KR" sz="60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10</a:t>
              </a:r>
              <a:endParaRPr lang="ko-KR" altLang="en-US" sz="6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38086A-E22E-82C5-0891-2A2435665DCC}"/>
                </a:ext>
              </a:extLst>
            </p:cNvPr>
            <p:cNvSpPr txBox="1"/>
            <p:nvPr/>
          </p:nvSpPr>
          <p:spPr>
            <a:xfrm>
              <a:off x="1923585" y="1334198"/>
              <a:ext cx="3501170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9" indent="-171459">
                <a:buFont typeface="Wingdings" panose="05000000000000000000" pitchFamily="2" charset="2"/>
                <a:buChar char="Ø"/>
              </a:pP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Забезпечення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лікувального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харчування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хворих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та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його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доставка до ЗОЗ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можуть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здійснюватися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підприємствами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громадського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>
                  <a:solidFill>
                    <a:schemeClr val="bg1"/>
                  </a:solidFill>
                  <a:cs typeface="Arial" pitchFamily="34" charset="0"/>
                </a:rPr>
                <a:t>харчування</a:t>
              </a:r>
              <a:r>
                <a:rPr lang="ru-RU" altLang="ko-KR" sz="1200" dirty="0">
                  <a:solidFill>
                    <a:schemeClr val="bg1"/>
                  </a:solidFill>
                  <a:cs typeface="Arial" pitchFamily="34" charset="0"/>
                </a:rPr>
                <a:t>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1118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0E39E97-DF25-41C2-B849-1EF4F351390E}"/>
              </a:ext>
            </a:extLst>
          </p:cNvPr>
          <p:cNvGrpSpPr/>
          <p:nvPr/>
        </p:nvGrpSpPr>
        <p:grpSpPr>
          <a:xfrm>
            <a:off x="7616449" y="-4306"/>
            <a:ext cx="4591764" cy="6692782"/>
            <a:chOff x="10236889" y="3958582"/>
            <a:chExt cx="1971323" cy="289804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5956651-3F66-4DE5-8628-967EA131A811}"/>
                </a:ext>
              </a:extLst>
            </p:cNvPr>
            <p:cNvSpPr/>
            <p:nvPr/>
          </p:nvSpPr>
          <p:spPr>
            <a:xfrm flipH="1">
              <a:off x="10788957" y="5936941"/>
              <a:ext cx="1123167" cy="919683"/>
            </a:xfrm>
            <a:custGeom>
              <a:avLst/>
              <a:gdLst>
                <a:gd name="connsiteX0" fmla="*/ 2278552 w 2666423"/>
                <a:gd name="connsiteY0" fmla="*/ 156 h 2183348"/>
                <a:gd name="connsiteX1" fmla="*/ 2250485 w 2666423"/>
                <a:gd name="connsiteY1" fmla="*/ 359 h 2183348"/>
                <a:gd name="connsiteX2" fmla="*/ 1930695 w 2666423"/>
                <a:gd name="connsiteY2" fmla="*/ 22415 h 2183348"/>
                <a:gd name="connsiteX3" fmla="*/ 1856654 w 2666423"/>
                <a:gd name="connsiteY3" fmla="*/ 42893 h 2183348"/>
                <a:gd name="connsiteX4" fmla="*/ 241947 w 2666423"/>
                <a:gd name="connsiteY4" fmla="*/ 41317 h 2183348"/>
                <a:gd name="connsiteX5" fmla="*/ 164756 w 2666423"/>
                <a:gd name="connsiteY5" fmla="*/ 496586 h 2183348"/>
                <a:gd name="connsiteX6" fmla="*/ 70237 w 2666423"/>
                <a:gd name="connsiteY6" fmla="*/ 1396096 h 2183348"/>
                <a:gd name="connsiteX7" fmla="*/ 0 w 2666423"/>
                <a:gd name="connsiteY7" fmla="*/ 2183348 h 2183348"/>
                <a:gd name="connsiteX8" fmla="*/ 2666423 w 2666423"/>
                <a:gd name="connsiteY8" fmla="*/ 2183348 h 2183348"/>
                <a:gd name="connsiteX9" fmla="*/ 2666248 w 2666423"/>
                <a:gd name="connsiteY9" fmla="*/ 2138454 h 2183348"/>
                <a:gd name="connsiteX10" fmla="*/ 2660070 w 2666423"/>
                <a:gd name="connsiteY10" fmla="*/ 61798 h 2183348"/>
                <a:gd name="connsiteX11" fmla="*/ 2278552 w 2666423"/>
                <a:gd name="connsiteY11" fmla="*/ 156 h 218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6423" h="2183348">
                  <a:moveTo>
                    <a:pt x="2278552" y="156"/>
                  </a:moveTo>
                  <a:cubicBezTo>
                    <a:pt x="2265352" y="-109"/>
                    <a:pt x="2255605" y="-35"/>
                    <a:pt x="2250485" y="359"/>
                  </a:cubicBezTo>
                  <a:cubicBezTo>
                    <a:pt x="2144940" y="8235"/>
                    <a:pt x="2037817" y="16112"/>
                    <a:pt x="1930695" y="22415"/>
                  </a:cubicBezTo>
                  <a:cubicBezTo>
                    <a:pt x="1903914" y="23988"/>
                    <a:pt x="1877135" y="22415"/>
                    <a:pt x="1856654" y="42893"/>
                  </a:cubicBezTo>
                  <a:cubicBezTo>
                    <a:pt x="1855079" y="50770"/>
                    <a:pt x="245098" y="33441"/>
                    <a:pt x="241947" y="41317"/>
                  </a:cubicBezTo>
                  <a:cubicBezTo>
                    <a:pt x="180509" y="173644"/>
                    <a:pt x="182085" y="354807"/>
                    <a:pt x="164756" y="496586"/>
                  </a:cubicBezTo>
                  <a:cubicBezTo>
                    <a:pt x="128525" y="795897"/>
                    <a:pt x="98591" y="1096785"/>
                    <a:pt x="70237" y="1396096"/>
                  </a:cubicBezTo>
                  <a:lnTo>
                    <a:pt x="0" y="2183348"/>
                  </a:lnTo>
                  <a:lnTo>
                    <a:pt x="2666423" y="2183348"/>
                  </a:lnTo>
                  <a:lnTo>
                    <a:pt x="2666248" y="2138454"/>
                  </a:lnTo>
                  <a:cubicBezTo>
                    <a:pt x="2662506" y="1177201"/>
                    <a:pt x="2658297" y="82179"/>
                    <a:pt x="2660070" y="61798"/>
                  </a:cubicBezTo>
                  <a:cubicBezTo>
                    <a:pt x="2632501" y="20446"/>
                    <a:pt x="2370949" y="2009"/>
                    <a:pt x="2278552" y="156"/>
                  </a:cubicBezTo>
                  <a:close/>
                </a:path>
              </a:pathLst>
            </a:custGeom>
            <a:solidFill>
              <a:schemeClr val="tx1"/>
            </a:solidFill>
            <a:ln w="685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4DF0BDB-8BE1-4A75-BD0C-C88032910426}"/>
                </a:ext>
              </a:extLst>
            </p:cNvPr>
            <p:cNvSpPr/>
            <p:nvPr/>
          </p:nvSpPr>
          <p:spPr>
            <a:xfrm flipH="1">
              <a:off x="10909026" y="4035306"/>
              <a:ext cx="723289" cy="1911075"/>
            </a:xfrm>
            <a:custGeom>
              <a:avLst/>
              <a:gdLst>
                <a:gd name="connsiteX0" fmla="*/ 750892 w 747522"/>
                <a:gd name="connsiteY0" fmla="*/ 1914068 h 1975104"/>
                <a:gd name="connsiteX1" fmla="*/ 743348 w 747522"/>
                <a:gd name="connsiteY1" fmla="*/ 1778279 h 1975104"/>
                <a:gd name="connsiteX2" fmla="*/ 669967 w 747522"/>
                <a:gd name="connsiteY2" fmla="*/ 969721 h 1975104"/>
                <a:gd name="connsiteX3" fmla="*/ 565726 w 747522"/>
                <a:gd name="connsiteY3" fmla="*/ 469087 h 1975104"/>
                <a:gd name="connsiteX4" fmla="*/ 518406 w 747522"/>
                <a:gd name="connsiteY4" fmla="*/ 98069 h 1975104"/>
                <a:gd name="connsiteX5" fmla="*/ 508804 w 747522"/>
                <a:gd name="connsiteY5" fmla="*/ 85725 h 1975104"/>
                <a:gd name="connsiteX6" fmla="*/ 491659 w 747522"/>
                <a:gd name="connsiteY6" fmla="*/ 107671 h 1975104"/>
                <a:gd name="connsiteX7" fmla="*/ 409363 w 747522"/>
                <a:gd name="connsiteY7" fmla="*/ 263347 h 1975104"/>
                <a:gd name="connsiteX8" fmla="*/ 357243 w 747522"/>
                <a:gd name="connsiteY8" fmla="*/ 269519 h 1975104"/>
                <a:gd name="connsiteX9" fmla="*/ 102125 w 747522"/>
                <a:gd name="connsiteY9" fmla="*/ 59665 h 1975104"/>
                <a:gd name="connsiteX10" fmla="*/ 67835 w 747522"/>
                <a:gd name="connsiteY10" fmla="*/ 0 h 1975104"/>
                <a:gd name="connsiteX11" fmla="*/ 17772 w 747522"/>
                <a:gd name="connsiteY11" fmla="*/ 43205 h 1975104"/>
                <a:gd name="connsiteX12" fmla="*/ 1312 w 747522"/>
                <a:gd name="connsiteY12" fmla="*/ 95326 h 1975104"/>
                <a:gd name="connsiteX13" fmla="*/ 36288 w 747522"/>
                <a:gd name="connsiteY13" fmla="*/ 135788 h 1975104"/>
                <a:gd name="connsiteX14" fmla="*/ 93895 w 747522"/>
                <a:gd name="connsiteY14" fmla="*/ 211912 h 1975104"/>
                <a:gd name="connsiteX15" fmla="*/ 323638 w 747522"/>
                <a:gd name="connsiteY15" fmla="*/ 756437 h 1975104"/>
                <a:gd name="connsiteX16" fmla="*/ 368901 w 747522"/>
                <a:gd name="connsiteY16" fmla="*/ 984809 h 1975104"/>
                <a:gd name="connsiteX17" fmla="*/ 415536 w 747522"/>
                <a:gd name="connsiteY17" fmla="*/ 1261186 h 1975104"/>
                <a:gd name="connsiteX18" fmla="*/ 458055 w 747522"/>
                <a:gd name="connsiteY18" fmla="*/ 1675409 h 1975104"/>
                <a:gd name="connsiteX19" fmla="*/ 472457 w 747522"/>
                <a:gd name="connsiteY19" fmla="*/ 1942186 h 1975104"/>
                <a:gd name="connsiteX20" fmla="*/ 474514 w 747522"/>
                <a:gd name="connsiteY20" fmla="*/ 1981276 h 1975104"/>
                <a:gd name="connsiteX21" fmla="*/ 713173 w 747522"/>
                <a:gd name="connsiteY21" fmla="*/ 1971675 h 1975104"/>
                <a:gd name="connsiteX22" fmla="*/ 746091 w 747522"/>
                <a:gd name="connsiteY22" fmla="*/ 1970303 h 1975104"/>
                <a:gd name="connsiteX23" fmla="*/ 750892 w 747522"/>
                <a:gd name="connsiteY23" fmla="*/ 1914068 h 1975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47522" h="1975104">
                  <a:moveTo>
                    <a:pt x="750892" y="1914068"/>
                  </a:moveTo>
                  <a:cubicBezTo>
                    <a:pt x="750206" y="1900352"/>
                    <a:pt x="745405" y="1810512"/>
                    <a:pt x="743348" y="1778279"/>
                  </a:cubicBezTo>
                  <a:cubicBezTo>
                    <a:pt x="739919" y="1715186"/>
                    <a:pt x="675454" y="1010183"/>
                    <a:pt x="669967" y="969721"/>
                  </a:cubicBezTo>
                  <a:cubicBezTo>
                    <a:pt x="648022" y="801700"/>
                    <a:pt x="597273" y="635737"/>
                    <a:pt x="565726" y="469087"/>
                  </a:cubicBezTo>
                  <a:cubicBezTo>
                    <a:pt x="547895" y="375133"/>
                    <a:pt x="518406" y="100127"/>
                    <a:pt x="518406" y="98069"/>
                  </a:cubicBezTo>
                  <a:cubicBezTo>
                    <a:pt x="514977" y="93955"/>
                    <a:pt x="517034" y="86411"/>
                    <a:pt x="508804" y="85725"/>
                  </a:cubicBezTo>
                  <a:cubicBezTo>
                    <a:pt x="499203" y="90526"/>
                    <a:pt x="496460" y="100127"/>
                    <a:pt x="491659" y="107671"/>
                  </a:cubicBezTo>
                  <a:cubicBezTo>
                    <a:pt x="471085" y="145390"/>
                    <a:pt x="427880" y="224257"/>
                    <a:pt x="409363" y="263347"/>
                  </a:cubicBezTo>
                  <a:cubicBezTo>
                    <a:pt x="402505" y="277063"/>
                    <a:pt x="381246" y="272948"/>
                    <a:pt x="357243" y="269519"/>
                  </a:cubicBezTo>
                  <a:cubicBezTo>
                    <a:pt x="351070" y="269519"/>
                    <a:pt x="178249" y="119329"/>
                    <a:pt x="102125" y="59665"/>
                  </a:cubicBezTo>
                  <a:cubicBezTo>
                    <a:pt x="81551" y="43891"/>
                    <a:pt x="64406" y="28804"/>
                    <a:pt x="67835" y="0"/>
                  </a:cubicBezTo>
                  <a:cubicBezTo>
                    <a:pt x="42460" y="3429"/>
                    <a:pt x="21886" y="9601"/>
                    <a:pt x="17772" y="43205"/>
                  </a:cubicBezTo>
                  <a:cubicBezTo>
                    <a:pt x="17086" y="71323"/>
                    <a:pt x="6799" y="76124"/>
                    <a:pt x="1312" y="95326"/>
                  </a:cubicBezTo>
                  <a:cubicBezTo>
                    <a:pt x="-5546" y="117958"/>
                    <a:pt x="15714" y="122758"/>
                    <a:pt x="36288" y="135788"/>
                  </a:cubicBezTo>
                  <a:cubicBezTo>
                    <a:pt x="59605" y="150876"/>
                    <a:pt x="76750" y="190652"/>
                    <a:pt x="93895" y="211912"/>
                  </a:cubicBezTo>
                  <a:cubicBezTo>
                    <a:pt x="199509" y="341528"/>
                    <a:pt x="315409" y="719404"/>
                    <a:pt x="323638" y="756437"/>
                  </a:cubicBezTo>
                  <a:cubicBezTo>
                    <a:pt x="340098" y="831875"/>
                    <a:pt x="355185" y="907999"/>
                    <a:pt x="368901" y="984809"/>
                  </a:cubicBezTo>
                  <a:cubicBezTo>
                    <a:pt x="386046" y="1076706"/>
                    <a:pt x="401820" y="1168603"/>
                    <a:pt x="415536" y="1261186"/>
                  </a:cubicBezTo>
                  <a:cubicBezTo>
                    <a:pt x="436110" y="1398346"/>
                    <a:pt x="448454" y="1536878"/>
                    <a:pt x="458055" y="1675409"/>
                  </a:cubicBezTo>
                  <a:cubicBezTo>
                    <a:pt x="464227" y="1763878"/>
                    <a:pt x="468342" y="1853032"/>
                    <a:pt x="472457" y="1942186"/>
                  </a:cubicBezTo>
                  <a:cubicBezTo>
                    <a:pt x="473143" y="1954530"/>
                    <a:pt x="460113" y="1974418"/>
                    <a:pt x="474514" y="1981276"/>
                  </a:cubicBezTo>
                  <a:cubicBezTo>
                    <a:pt x="480687" y="1984019"/>
                    <a:pt x="656251" y="1973732"/>
                    <a:pt x="713173" y="1971675"/>
                  </a:cubicBezTo>
                  <a:cubicBezTo>
                    <a:pt x="718659" y="1971675"/>
                    <a:pt x="740605" y="1973047"/>
                    <a:pt x="746091" y="1970303"/>
                  </a:cubicBezTo>
                  <a:cubicBezTo>
                    <a:pt x="757750" y="1964817"/>
                    <a:pt x="752263" y="1925726"/>
                    <a:pt x="750892" y="19140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5984AE2-DDF5-4038-A599-1FE606F274D9}"/>
                </a:ext>
              </a:extLst>
            </p:cNvPr>
            <p:cNvSpPr/>
            <p:nvPr/>
          </p:nvSpPr>
          <p:spPr>
            <a:xfrm flipH="1">
              <a:off x="11095409" y="3958582"/>
              <a:ext cx="476284" cy="342007"/>
            </a:xfrm>
            <a:custGeom>
              <a:avLst/>
              <a:gdLst>
                <a:gd name="connsiteX0" fmla="*/ 1130709 w 1130709"/>
                <a:gd name="connsiteY0" fmla="*/ 0 h 811931"/>
                <a:gd name="connsiteX1" fmla="*/ 28840 w 1130709"/>
                <a:gd name="connsiteY1" fmla="*/ 0 h 811931"/>
                <a:gd name="connsiteX2" fmla="*/ 27423 w 1130709"/>
                <a:gd name="connsiteY2" fmla="*/ 11472 h 811931"/>
                <a:gd name="connsiteX3" fmla="*/ 871 w 1130709"/>
                <a:gd name="connsiteY3" fmla="*/ 185295 h 811931"/>
                <a:gd name="connsiteX4" fmla="*/ 71760 w 1130709"/>
                <a:gd name="connsiteY4" fmla="*/ 328650 h 811931"/>
                <a:gd name="connsiteX5" fmla="*/ 536481 w 1130709"/>
                <a:gd name="connsiteY5" fmla="*/ 694126 h 811931"/>
                <a:gd name="connsiteX6" fmla="*/ 676685 w 1130709"/>
                <a:gd name="connsiteY6" fmla="*/ 804399 h 811931"/>
                <a:gd name="connsiteX7" fmla="*/ 829490 w 1130709"/>
                <a:gd name="connsiteY7" fmla="*/ 747687 h 811931"/>
                <a:gd name="connsiteX8" fmla="*/ 1020105 w 1130709"/>
                <a:gd name="connsiteY8" fmla="*/ 405841 h 811931"/>
                <a:gd name="connsiteX9" fmla="*/ 1002776 w 1130709"/>
                <a:gd name="connsiteY9" fmla="*/ 240431 h 811931"/>
                <a:gd name="connsiteX10" fmla="*/ 1102858 w 1130709"/>
                <a:gd name="connsiteY10" fmla="*/ 62691 h 81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0709" h="811931">
                  <a:moveTo>
                    <a:pt x="1130709" y="0"/>
                  </a:moveTo>
                  <a:lnTo>
                    <a:pt x="28840" y="0"/>
                  </a:lnTo>
                  <a:lnTo>
                    <a:pt x="27423" y="11472"/>
                  </a:lnTo>
                  <a:cubicBezTo>
                    <a:pt x="14162" y="106899"/>
                    <a:pt x="-1099" y="168558"/>
                    <a:pt x="871" y="185295"/>
                  </a:cubicBezTo>
                  <a:cubicBezTo>
                    <a:pt x="-5432" y="248308"/>
                    <a:pt x="22925" y="290843"/>
                    <a:pt x="71760" y="328650"/>
                  </a:cubicBezTo>
                  <a:cubicBezTo>
                    <a:pt x="226141" y="449951"/>
                    <a:pt x="385250" y="569674"/>
                    <a:pt x="536481" y="694126"/>
                  </a:cubicBezTo>
                  <a:cubicBezTo>
                    <a:pt x="560111" y="713029"/>
                    <a:pt x="654631" y="785494"/>
                    <a:pt x="676685" y="804399"/>
                  </a:cubicBezTo>
                  <a:cubicBezTo>
                    <a:pt x="689287" y="812276"/>
                    <a:pt x="790107" y="831178"/>
                    <a:pt x="829490" y="747687"/>
                  </a:cubicBezTo>
                  <a:cubicBezTo>
                    <a:pt x="889354" y="621661"/>
                    <a:pt x="949215" y="527141"/>
                    <a:pt x="1020105" y="405841"/>
                  </a:cubicBezTo>
                  <a:cubicBezTo>
                    <a:pt x="1020105" y="396388"/>
                    <a:pt x="938189" y="327074"/>
                    <a:pt x="1002776" y="240431"/>
                  </a:cubicBezTo>
                  <a:cubicBezTo>
                    <a:pt x="1034676" y="197898"/>
                    <a:pt x="1069038" y="134491"/>
                    <a:pt x="1102858" y="62691"/>
                  </a:cubicBezTo>
                  <a:close/>
                </a:path>
              </a:pathLst>
            </a:custGeom>
            <a:solidFill>
              <a:srgbClr val="FECBA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8F24BCA-0F0F-4769-A8CE-FD35B0E50513}"/>
                </a:ext>
              </a:extLst>
            </p:cNvPr>
            <p:cNvSpPr/>
            <p:nvPr/>
          </p:nvSpPr>
          <p:spPr>
            <a:xfrm flipH="1">
              <a:off x="11143987" y="3968950"/>
              <a:ext cx="338420" cy="331785"/>
            </a:xfrm>
            <a:custGeom>
              <a:avLst/>
              <a:gdLst>
                <a:gd name="connsiteX0" fmla="*/ 351815 w 349758"/>
                <a:gd name="connsiteY0" fmla="*/ 165278 h 342900"/>
                <a:gd name="connsiteX1" fmla="*/ 266776 w 349758"/>
                <a:gd name="connsiteY1" fmla="*/ 317525 h 342900"/>
                <a:gd name="connsiteX2" fmla="*/ 183794 w 349758"/>
                <a:gd name="connsiteY2" fmla="*/ 309982 h 342900"/>
                <a:gd name="connsiteX3" fmla="*/ 121387 w 349758"/>
                <a:gd name="connsiteY3" fmla="*/ 210541 h 342900"/>
                <a:gd name="connsiteX4" fmla="*/ 0 w 349758"/>
                <a:gd name="connsiteY4" fmla="*/ 0 h 342900"/>
                <a:gd name="connsiteX5" fmla="*/ 111785 w 349758"/>
                <a:gd name="connsiteY5" fmla="*/ 93955 h 342900"/>
                <a:gd name="connsiteX6" fmla="*/ 336728 w 349758"/>
                <a:gd name="connsiteY6" fmla="*/ 106985 h 342900"/>
                <a:gd name="connsiteX7" fmla="*/ 351815 w 349758"/>
                <a:gd name="connsiteY7" fmla="*/ 165278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758" h="342900">
                  <a:moveTo>
                    <a:pt x="351815" y="165278"/>
                  </a:moveTo>
                  <a:cubicBezTo>
                    <a:pt x="320954" y="218084"/>
                    <a:pt x="295580" y="264033"/>
                    <a:pt x="266776" y="317525"/>
                  </a:cubicBezTo>
                  <a:cubicBezTo>
                    <a:pt x="245516" y="353873"/>
                    <a:pt x="215341" y="361417"/>
                    <a:pt x="183794" y="309982"/>
                  </a:cubicBezTo>
                  <a:cubicBezTo>
                    <a:pt x="159791" y="275006"/>
                    <a:pt x="139903" y="242773"/>
                    <a:pt x="121387" y="210541"/>
                  </a:cubicBezTo>
                  <a:cubicBezTo>
                    <a:pt x="84353" y="145390"/>
                    <a:pt x="4115" y="10287"/>
                    <a:pt x="0" y="0"/>
                  </a:cubicBezTo>
                  <a:cubicBezTo>
                    <a:pt x="37719" y="39776"/>
                    <a:pt x="76810" y="66523"/>
                    <a:pt x="111785" y="93955"/>
                  </a:cubicBezTo>
                  <a:cubicBezTo>
                    <a:pt x="183109" y="150876"/>
                    <a:pt x="262661" y="165964"/>
                    <a:pt x="336728" y="106985"/>
                  </a:cubicBezTo>
                  <a:cubicBezTo>
                    <a:pt x="338099" y="160477"/>
                    <a:pt x="351130" y="161849"/>
                    <a:pt x="351815" y="165278"/>
                  </a:cubicBezTo>
                  <a:close/>
                </a:path>
              </a:pathLst>
            </a:custGeom>
            <a:solidFill>
              <a:srgbClr val="9A6217"/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051B3F4-898D-4970-BCB6-37B550888C1A}"/>
                </a:ext>
              </a:extLst>
            </p:cNvPr>
            <p:cNvSpPr/>
            <p:nvPr/>
          </p:nvSpPr>
          <p:spPr>
            <a:xfrm flipH="1">
              <a:off x="10247676" y="6358949"/>
              <a:ext cx="278698" cy="497676"/>
            </a:xfrm>
            <a:custGeom>
              <a:avLst/>
              <a:gdLst>
                <a:gd name="connsiteX0" fmla="*/ 288211 w 288036"/>
                <a:gd name="connsiteY0" fmla="*/ 224436 h 514350"/>
                <a:gd name="connsiteX1" fmla="*/ 288896 w 288036"/>
                <a:gd name="connsiteY1" fmla="*/ 286843 h 514350"/>
                <a:gd name="connsiteX2" fmla="*/ 113332 w 288036"/>
                <a:gd name="connsiteY2" fmla="*/ 504928 h 514350"/>
                <a:gd name="connsiteX3" fmla="*/ 52981 w 288036"/>
                <a:gd name="connsiteY3" fmla="*/ 481611 h 514350"/>
                <a:gd name="connsiteX4" fmla="*/ 61897 w 288036"/>
                <a:gd name="connsiteY4" fmla="*/ 441148 h 514350"/>
                <a:gd name="connsiteX5" fmla="*/ 82471 w 288036"/>
                <a:gd name="connsiteY5" fmla="*/ 380798 h 514350"/>
                <a:gd name="connsiteX6" fmla="*/ 133906 w 288036"/>
                <a:gd name="connsiteY6" fmla="*/ 195632 h 514350"/>
                <a:gd name="connsiteX7" fmla="*/ 87271 w 288036"/>
                <a:gd name="connsiteY7" fmla="*/ 246381 h 514350"/>
                <a:gd name="connsiteX8" fmla="*/ 82471 w 288036"/>
                <a:gd name="connsiteY8" fmla="*/ 303988 h 514350"/>
                <a:gd name="connsiteX9" fmla="*/ 40637 w 288036"/>
                <a:gd name="connsiteY9" fmla="*/ 382170 h 514350"/>
                <a:gd name="connsiteX10" fmla="*/ 1546 w 288036"/>
                <a:gd name="connsiteY10" fmla="*/ 373254 h 514350"/>
                <a:gd name="connsiteX11" fmla="*/ 7718 w 288036"/>
                <a:gd name="connsiteY11" fmla="*/ 80418 h 514350"/>
                <a:gd name="connsiteX12" fmla="*/ 42008 w 288036"/>
                <a:gd name="connsiteY12" fmla="*/ 6351 h 514350"/>
                <a:gd name="connsiteX13" fmla="*/ 66011 w 288036"/>
                <a:gd name="connsiteY13" fmla="*/ 865 h 514350"/>
                <a:gd name="connsiteX14" fmla="*/ 252549 w 288036"/>
                <a:gd name="connsiteY14" fmla="*/ 27611 h 514350"/>
                <a:gd name="connsiteX15" fmla="*/ 272437 w 288036"/>
                <a:gd name="connsiteY15" fmla="*/ 37898 h 514350"/>
                <a:gd name="connsiteX16" fmla="*/ 288211 w 288036"/>
                <a:gd name="connsiteY16" fmla="*/ 224436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8036" h="514350">
                  <a:moveTo>
                    <a:pt x="288211" y="224436"/>
                  </a:moveTo>
                  <a:cubicBezTo>
                    <a:pt x="288211" y="234037"/>
                    <a:pt x="293011" y="275871"/>
                    <a:pt x="288896" y="286843"/>
                  </a:cubicBezTo>
                  <a:cubicBezTo>
                    <a:pt x="253921" y="378741"/>
                    <a:pt x="192199" y="449378"/>
                    <a:pt x="113332" y="504928"/>
                  </a:cubicBezTo>
                  <a:cubicBezTo>
                    <a:pt x="81099" y="527559"/>
                    <a:pt x="61211" y="517272"/>
                    <a:pt x="52981" y="481611"/>
                  </a:cubicBezTo>
                  <a:cubicBezTo>
                    <a:pt x="53667" y="463780"/>
                    <a:pt x="57782" y="452121"/>
                    <a:pt x="61897" y="441148"/>
                  </a:cubicBezTo>
                  <a:cubicBezTo>
                    <a:pt x="63268" y="416460"/>
                    <a:pt x="64640" y="393142"/>
                    <a:pt x="82471" y="380798"/>
                  </a:cubicBezTo>
                  <a:cubicBezTo>
                    <a:pt x="133220" y="345136"/>
                    <a:pt x="172996" y="202490"/>
                    <a:pt x="133906" y="195632"/>
                  </a:cubicBezTo>
                  <a:cubicBezTo>
                    <a:pt x="93443" y="194946"/>
                    <a:pt x="89329" y="213463"/>
                    <a:pt x="87271" y="246381"/>
                  </a:cubicBezTo>
                  <a:cubicBezTo>
                    <a:pt x="84528" y="273813"/>
                    <a:pt x="88643" y="285472"/>
                    <a:pt x="82471" y="303988"/>
                  </a:cubicBezTo>
                  <a:cubicBezTo>
                    <a:pt x="75613" y="333478"/>
                    <a:pt x="68069" y="363653"/>
                    <a:pt x="40637" y="382170"/>
                  </a:cubicBezTo>
                  <a:cubicBezTo>
                    <a:pt x="24178" y="393142"/>
                    <a:pt x="9090" y="398629"/>
                    <a:pt x="1546" y="373254"/>
                  </a:cubicBezTo>
                  <a:cubicBezTo>
                    <a:pt x="-2569" y="341022"/>
                    <a:pt x="2232" y="96191"/>
                    <a:pt x="7718" y="80418"/>
                  </a:cubicBezTo>
                  <a:cubicBezTo>
                    <a:pt x="11833" y="52300"/>
                    <a:pt x="22120" y="26925"/>
                    <a:pt x="42008" y="6351"/>
                  </a:cubicBezTo>
                  <a:cubicBezTo>
                    <a:pt x="48866" y="-1192"/>
                    <a:pt x="57096" y="-507"/>
                    <a:pt x="66011" y="865"/>
                  </a:cubicBezTo>
                  <a:cubicBezTo>
                    <a:pt x="128419" y="9095"/>
                    <a:pt x="190141" y="18010"/>
                    <a:pt x="252549" y="27611"/>
                  </a:cubicBezTo>
                  <a:cubicBezTo>
                    <a:pt x="260093" y="28983"/>
                    <a:pt x="267637" y="31040"/>
                    <a:pt x="272437" y="37898"/>
                  </a:cubicBezTo>
                  <a:cubicBezTo>
                    <a:pt x="277238" y="49557"/>
                    <a:pt x="279981" y="203862"/>
                    <a:pt x="288211" y="224436"/>
                  </a:cubicBezTo>
                  <a:close/>
                </a:path>
              </a:pathLst>
            </a:custGeom>
            <a:solidFill>
              <a:srgbClr val="FECBA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A90AA62-EF50-4A1F-B8EE-639B9AC7F33C}"/>
                </a:ext>
              </a:extLst>
            </p:cNvPr>
            <p:cNvSpPr/>
            <p:nvPr/>
          </p:nvSpPr>
          <p:spPr>
            <a:xfrm flipH="1">
              <a:off x="10259528" y="6165293"/>
              <a:ext cx="245520" cy="232249"/>
            </a:xfrm>
            <a:custGeom>
              <a:avLst/>
              <a:gdLst>
                <a:gd name="connsiteX0" fmla="*/ 249025 w 253746"/>
                <a:gd name="connsiteY0" fmla="*/ 240785 h 240030"/>
                <a:gd name="connsiteX1" fmla="*/ 61116 w 253746"/>
                <a:gd name="connsiteY1" fmla="*/ 211981 h 240030"/>
                <a:gd name="connsiteX2" fmla="*/ 18596 w 253746"/>
                <a:gd name="connsiteY2" fmla="*/ 206495 h 240030"/>
                <a:gd name="connsiteX3" fmla="*/ 13110 w 253746"/>
                <a:gd name="connsiteY3" fmla="*/ 205809 h 240030"/>
                <a:gd name="connsiteX4" fmla="*/ 6938 w 253746"/>
                <a:gd name="connsiteY4" fmla="*/ 159860 h 240030"/>
                <a:gd name="connsiteX5" fmla="*/ 6252 w 253746"/>
                <a:gd name="connsiteY5" fmla="*/ 131742 h 240030"/>
                <a:gd name="connsiteX6" fmla="*/ 765 w 253746"/>
                <a:gd name="connsiteY6" fmla="*/ 74135 h 240030"/>
                <a:gd name="connsiteX7" fmla="*/ 22711 w 253746"/>
                <a:gd name="connsiteY7" fmla="*/ 32987 h 240030"/>
                <a:gd name="connsiteX8" fmla="*/ 244224 w 253746"/>
                <a:gd name="connsiteY8" fmla="*/ 50132 h 240030"/>
                <a:gd name="connsiteX9" fmla="*/ 253140 w 253746"/>
                <a:gd name="connsiteY9" fmla="*/ 75507 h 240030"/>
                <a:gd name="connsiteX10" fmla="*/ 253826 w 253746"/>
                <a:gd name="connsiteY10" fmla="*/ 155745 h 240030"/>
                <a:gd name="connsiteX11" fmla="*/ 253140 w 253746"/>
                <a:gd name="connsiteY11" fmla="*/ 241470 h 240030"/>
                <a:gd name="connsiteX12" fmla="*/ 253140 w 253746"/>
                <a:gd name="connsiteY12" fmla="*/ 241470 h 240030"/>
                <a:gd name="connsiteX13" fmla="*/ 249025 w 253746"/>
                <a:gd name="connsiteY13" fmla="*/ 240785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3746" h="240030">
                  <a:moveTo>
                    <a:pt x="249025" y="240785"/>
                  </a:moveTo>
                  <a:cubicBezTo>
                    <a:pt x="186617" y="231183"/>
                    <a:pt x="123524" y="221582"/>
                    <a:pt x="61116" y="211981"/>
                  </a:cubicBezTo>
                  <a:cubicBezTo>
                    <a:pt x="47400" y="209924"/>
                    <a:pt x="32998" y="208552"/>
                    <a:pt x="18596" y="206495"/>
                  </a:cubicBezTo>
                  <a:cubicBezTo>
                    <a:pt x="16539" y="205809"/>
                    <a:pt x="15167" y="205809"/>
                    <a:pt x="13110" y="205809"/>
                  </a:cubicBezTo>
                  <a:cubicBezTo>
                    <a:pt x="4194" y="191407"/>
                    <a:pt x="14481" y="174262"/>
                    <a:pt x="6938" y="159860"/>
                  </a:cubicBezTo>
                  <a:cubicBezTo>
                    <a:pt x="6938" y="150259"/>
                    <a:pt x="6252" y="140658"/>
                    <a:pt x="6252" y="131742"/>
                  </a:cubicBezTo>
                  <a:cubicBezTo>
                    <a:pt x="-606" y="113226"/>
                    <a:pt x="8309" y="92652"/>
                    <a:pt x="765" y="74135"/>
                  </a:cubicBezTo>
                  <a:cubicBezTo>
                    <a:pt x="-2664" y="54933"/>
                    <a:pt x="5566" y="42588"/>
                    <a:pt x="22711" y="32987"/>
                  </a:cubicBezTo>
                  <a:cubicBezTo>
                    <a:pt x="108436" y="-15705"/>
                    <a:pt x="159185" y="-10904"/>
                    <a:pt x="244224" y="50132"/>
                  </a:cubicBezTo>
                  <a:cubicBezTo>
                    <a:pt x="253826" y="56990"/>
                    <a:pt x="253140" y="65906"/>
                    <a:pt x="253140" y="75507"/>
                  </a:cubicBezTo>
                  <a:cubicBezTo>
                    <a:pt x="253826" y="102253"/>
                    <a:pt x="253826" y="128999"/>
                    <a:pt x="253826" y="155745"/>
                  </a:cubicBezTo>
                  <a:cubicBezTo>
                    <a:pt x="257255" y="184549"/>
                    <a:pt x="258626" y="212667"/>
                    <a:pt x="253140" y="241470"/>
                  </a:cubicBezTo>
                  <a:lnTo>
                    <a:pt x="253140" y="241470"/>
                  </a:lnTo>
                  <a:cubicBezTo>
                    <a:pt x="252454" y="243528"/>
                    <a:pt x="251082" y="243528"/>
                    <a:pt x="249025" y="24078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CD43FD4-4643-442C-9301-8C98B46CBBCE}"/>
                </a:ext>
              </a:extLst>
            </p:cNvPr>
            <p:cNvSpPr/>
            <p:nvPr/>
          </p:nvSpPr>
          <p:spPr>
            <a:xfrm flipH="1">
              <a:off x="10913085" y="5887326"/>
              <a:ext cx="6636" cy="46449"/>
            </a:xfrm>
            <a:custGeom>
              <a:avLst/>
              <a:gdLst>
                <a:gd name="connsiteX0" fmla="*/ 5506 w 0"/>
                <a:gd name="connsiteY0" fmla="*/ 52121 h 48006"/>
                <a:gd name="connsiteX1" fmla="*/ 706 w 0"/>
                <a:gd name="connsiteY1" fmla="*/ 0 h 48006"/>
                <a:gd name="connsiteX2" fmla="*/ 5506 w 0"/>
                <a:gd name="connsiteY2" fmla="*/ 52121 h 48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48006">
                  <a:moveTo>
                    <a:pt x="5506" y="52121"/>
                  </a:moveTo>
                  <a:cubicBezTo>
                    <a:pt x="-4095" y="35661"/>
                    <a:pt x="2077" y="17145"/>
                    <a:pt x="706" y="0"/>
                  </a:cubicBezTo>
                  <a:cubicBezTo>
                    <a:pt x="10993" y="16459"/>
                    <a:pt x="3449" y="34976"/>
                    <a:pt x="5506" y="52121"/>
                  </a:cubicBezTo>
                  <a:close/>
                </a:path>
              </a:pathLst>
            </a:custGeom>
            <a:solidFill>
              <a:srgbClr val="FDFDFD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252FEE-80B6-4BEA-824E-DF397CC54B32}"/>
                </a:ext>
              </a:extLst>
            </p:cNvPr>
            <p:cNvSpPr/>
            <p:nvPr/>
          </p:nvSpPr>
          <p:spPr>
            <a:xfrm flipH="1">
              <a:off x="10236889" y="4054385"/>
              <a:ext cx="1971323" cy="2802240"/>
            </a:xfrm>
            <a:custGeom>
              <a:avLst/>
              <a:gdLst>
                <a:gd name="connsiteX0" fmla="*/ 2570601 w 4679962"/>
                <a:gd name="connsiteY0" fmla="*/ 285525 h 6652578"/>
                <a:gd name="connsiteX1" fmla="*/ 2865188 w 4679962"/>
                <a:gd name="connsiteY1" fmla="*/ 2276735 h 6652578"/>
                <a:gd name="connsiteX2" fmla="*/ 3058952 w 4679962"/>
                <a:gd name="connsiteY2" fmla="*/ 4945335 h 6652578"/>
                <a:gd name="connsiteX3" fmla="*/ 3145923 w 4679962"/>
                <a:gd name="connsiteY3" fmla="*/ 6556538 h 6652578"/>
                <a:gd name="connsiteX4" fmla="*/ 3150679 w 4679962"/>
                <a:gd name="connsiteY4" fmla="*/ 6652578 h 6652578"/>
                <a:gd name="connsiteX5" fmla="*/ 3807167 w 4679962"/>
                <a:gd name="connsiteY5" fmla="*/ 6652578 h 6652578"/>
                <a:gd name="connsiteX6" fmla="*/ 3667028 w 4679962"/>
                <a:gd name="connsiteY6" fmla="*/ 4236439 h 6652578"/>
                <a:gd name="connsiteX7" fmla="*/ 3934834 w 4679962"/>
                <a:gd name="connsiteY7" fmla="*/ 5135951 h 6652578"/>
                <a:gd name="connsiteX8" fmla="*/ 4679962 w 4679962"/>
                <a:gd name="connsiteY8" fmla="*/ 5167457 h 6652578"/>
                <a:gd name="connsiteX9" fmla="*/ 4509827 w 4679962"/>
                <a:gd name="connsiteY9" fmla="*/ 3960757 h 6652578"/>
                <a:gd name="connsiteX10" fmla="*/ 4040379 w 4679962"/>
                <a:gd name="connsiteY10" fmla="*/ 1875028 h 6652578"/>
                <a:gd name="connsiteX11" fmla="*/ 3386619 w 4679962"/>
                <a:gd name="connsiteY11" fmla="*/ 794354 h 6652578"/>
                <a:gd name="connsiteX12" fmla="*/ 2644642 w 4679962"/>
                <a:gd name="connsiteY12" fmla="*/ 513947 h 6652578"/>
                <a:gd name="connsiteX13" fmla="*/ 2597382 w 4679962"/>
                <a:gd name="connsiteY13" fmla="*/ 309155 h 6652578"/>
                <a:gd name="connsiteX14" fmla="*/ 2570601 w 4679962"/>
                <a:gd name="connsiteY14" fmla="*/ 285525 h 6652578"/>
                <a:gd name="connsiteX15" fmla="*/ 1284153 w 4679962"/>
                <a:gd name="connsiteY15" fmla="*/ 0 h 6652578"/>
                <a:gd name="connsiteX16" fmla="*/ 1225276 w 4679962"/>
                <a:gd name="connsiteY16" fmla="*/ 1969 h 6652578"/>
                <a:gd name="connsiteX17" fmla="*/ 1004730 w 4679962"/>
                <a:gd name="connsiteY17" fmla="*/ 317034 h 6652578"/>
                <a:gd name="connsiteX18" fmla="*/ 207616 w 4679962"/>
                <a:gd name="connsiteY18" fmla="*/ 647852 h 6652578"/>
                <a:gd name="connsiteX19" fmla="*/ 52003 w 4679962"/>
                <a:gd name="connsiteY19" fmla="*/ 770309 h 6652578"/>
                <a:gd name="connsiteX20" fmla="*/ 0 w 4679962"/>
                <a:gd name="connsiteY20" fmla="*/ 827682 h 6652578"/>
                <a:gd name="connsiteX21" fmla="*/ 0 w 4679962"/>
                <a:gd name="connsiteY21" fmla="*/ 4113092 h 6652578"/>
                <a:gd name="connsiteX22" fmla="*/ 77701 w 4679962"/>
                <a:gd name="connsiteY22" fmla="*/ 4144411 h 6652578"/>
                <a:gd name="connsiteX23" fmla="*/ 327341 w 4679962"/>
                <a:gd name="connsiteY23" fmla="*/ 4217540 h 6652578"/>
                <a:gd name="connsiteX24" fmla="*/ 305877 w 4679962"/>
                <a:gd name="connsiteY24" fmla="*/ 6404485 h 6652578"/>
                <a:gd name="connsiteX25" fmla="*/ 311484 w 4679962"/>
                <a:gd name="connsiteY25" fmla="*/ 6652578 h 6652578"/>
                <a:gd name="connsiteX26" fmla="*/ 2550036 w 4679962"/>
                <a:gd name="connsiteY26" fmla="*/ 6652578 h 6652578"/>
                <a:gd name="connsiteX27" fmla="*/ 2548648 w 4679962"/>
                <a:gd name="connsiteY27" fmla="*/ 6596334 h 6652578"/>
                <a:gd name="connsiteX28" fmla="*/ 2400465 w 4679962"/>
                <a:gd name="connsiteY28" fmla="*/ 3102210 h 6652578"/>
                <a:gd name="connsiteX29" fmla="*/ 1370204 w 4679962"/>
                <a:gd name="connsiteY29" fmla="*/ 143748 h 6652578"/>
                <a:gd name="connsiteX30" fmla="*/ 1422191 w 4679962"/>
                <a:gd name="connsiteY30" fmla="*/ 9845 h 6652578"/>
                <a:gd name="connsiteX31" fmla="*/ 1284153 w 4679962"/>
                <a:gd name="connsiteY31" fmla="*/ 0 h 665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679962" h="6652578">
                  <a:moveTo>
                    <a:pt x="2570601" y="285525"/>
                  </a:moveTo>
                  <a:cubicBezTo>
                    <a:pt x="2583203" y="791205"/>
                    <a:pt x="2758064" y="1537908"/>
                    <a:pt x="2865188" y="2276735"/>
                  </a:cubicBezTo>
                  <a:cubicBezTo>
                    <a:pt x="3014844" y="3303848"/>
                    <a:pt x="3003816" y="4085210"/>
                    <a:pt x="3058952" y="4945335"/>
                  </a:cubicBezTo>
                  <a:cubicBezTo>
                    <a:pt x="3083074" y="5325088"/>
                    <a:pt x="3116242" y="5961138"/>
                    <a:pt x="3145923" y="6556538"/>
                  </a:cubicBezTo>
                  <a:lnTo>
                    <a:pt x="3150679" y="6652578"/>
                  </a:lnTo>
                  <a:lnTo>
                    <a:pt x="3807167" y="6652578"/>
                  </a:lnTo>
                  <a:lnTo>
                    <a:pt x="3667028" y="4236439"/>
                  </a:lnTo>
                  <a:lnTo>
                    <a:pt x="3934834" y="5135951"/>
                  </a:lnTo>
                  <a:lnTo>
                    <a:pt x="4679962" y="5167457"/>
                  </a:lnTo>
                  <a:cubicBezTo>
                    <a:pt x="4679962" y="5167457"/>
                    <a:pt x="4612224" y="4690135"/>
                    <a:pt x="4509827" y="3960757"/>
                  </a:cubicBezTo>
                  <a:cubicBezTo>
                    <a:pt x="4407431" y="3231383"/>
                    <a:pt x="4087639" y="2108177"/>
                    <a:pt x="4040379" y="1875028"/>
                  </a:cubicBezTo>
                  <a:cubicBezTo>
                    <a:pt x="3993119" y="1641880"/>
                    <a:pt x="3656000" y="955038"/>
                    <a:pt x="3386619" y="794354"/>
                  </a:cubicBezTo>
                  <a:cubicBezTo>
                    <a:pt x="3117240" y="633672"/>
                    <a:pt x="2644642" y="513947"/>
                    <a:pt x="2644642" y="513947"/>
                  </a:cubicBezTo>
                  <a:lnTo>
                    <a:pt x="2597382" y="309155"/>
                  </a:lnTo>
                  <a:cubicBezTo>
                    <a:pt x="2597382" y="309155"/>
                    <a:pt x="2598956" y="302854"/>
                    <a:pt x="2570601" y="285525"/>
                  </a:cubicBezTo>
                  <a:close/>
                  <a:moveTo>
                    <a:pt x="1284153" y="0"/>
                  </a:moveTo>
                  <a:cubicBezTo>
                    <a:pt x="1248118" y="0"/>
                    <a:pt x="1225276" y="1969"/>
                    <a:pt x="1225276" y="1969"/>
                  </a:cubicBezTo>
                  <a:lnTo>
                    <a:pt x="1004730" y="317034"/>
                  </a:lnTo>
                  <a:cubicBezTo>
                    <a:pt x="1004730" y="317034"/>
                    <a:pt x="445490" y="498196"/>
                    <a:pt x="207616" y="647852"/>
                  </a:cubicBezTo>
                  <a:cubicBezTo>
                    <a:pt x="148147" y="685266"/>
                    <a:pt x="96752" y="726126"/>
                    <a:pt x="52003" y="770309"/>
                  </a:cubicBezTo>
                  <a:lnTo>
                    <a:pt x="0" y="827682"/>
                  </a:lnTo>
                  <a:lnTo>
                    <a:pt x="0" y="4113092"/>
                  </a:lnTo>
                  <a:lnTo>
                    <a:pt x="77701" y="4144411"/>
                  </a:lnTo>
                  <a:cubicBezTo>
                    <a:pt x="162227" y="4173924"/>
                    <a:pt x="246212" y="4198636"/>
                    <a:pt x="327341" y="4217540"/>
                  </a:cubicBezTo>
                  <a:cubicBezTo>
                    <a:pt x="277717" y="4420755"/>
                    <a:pt x="285594" y="5438022"/>
                    <a:pt x="305877" y="6404485"/>
                  </a:cubicBezTo>
                  <a:lnTo>
                    <a:pt x="311484" y="6652578"/>
                  </a:lnTo>
                  <a:lnTo>
                    <a:pt x="2550036" y="6652578"/>
                  </a:lnTo>
                  <a:lnTo>
                    <a:pt x="2548648" y="6596334"/>
                  </a:lnTo>
                  <a:cubicBezTo>
                    <a:pt x="2519814" y="5472748"/>
                    <a:pt x="2471354" y="3993646"/>
                    <a:pt x="2400465" y="3102210"/>
                  </a:cubicBezTo>
                  <a:cubicBezTo>
                    <a:pt x="2283892" y="1630855"/>
                    <a:pt x="1975128" y="591140"/>
                    <a:pt x="1370204" y="143748"/>
                  </a:cubicBezTo>
                  <a:cubicBezTo>
                    <a:pt x="1390684" y="101216"/>
                    <a:pt x="1395410" y="63406"/>
                    <a:pt x="1422191" y="9845"/>
                  </a:cubicBezTo>
                  <a:cubicBezTo>
                    <a:pt x="1369417" y="1969"/>
                    <a:pt x="1320189" y="0"/>
                    <a:pt x="1284153" y="0"/>
                  </a:cubicBezTo>
                  <a:close/>
                </a:path>
              </a:pathLst>
            </a:custGeom>
            <a:solidFill>
              <a:schemeClr val="bg1"/>
            </a:solidFill>
            <a:ln w="6854" cap="flat">
              <a:solidFill>
                <a:schemeClr val="tx1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06055EB-D271-4C4D-B6F4-99334889B72B}"/>
                </a:ext>
              </a:extLst>
            </p:cNvPr>
            <p:cNvSpPr/>
            <p:nvPr/>
          </p:nvSpPr>
          <p:spPr>
            <a:xfrm flipH="1">
              <a:off x="10943216" y="4286492"/>
              <a:ext cx="398141" cy="1420035"/>
            </a:xfrm>
            <a:custGeom>
              <a:avLst/>
              <a:gdLst>
                <a:gd name="connsiteX0" fmla="*/ 199868 w 411480"/>
                <a:gd name="connsiteY0" fmla="*/ 1391119 h 1467612"/>
                <a:gd name="connsiteX1" fmla="*/ 195067 w 411480"/>
                <a:gd name="connsiteY1" fmla="*/ 1363687 h 1467612"/>
                <a:gd name="connsiteX2" fmla="*/ 106599 w 411480"/>
                <a:gd name="connsiteY2" fmla="*/ 580503 h 1467612"/>
                <a:gd name="connsiteX3" fmla="*/ 102484 w 411480"/>
                <a:gd name="connsiteY3" fmla="*/ 569531 h 1467612"/>
                <a:gd name="connsiteX4" fmla="*/ 66822 w 411480"/>
                <a:gd name="connsiteY4" fmla="*/ 228002 h 1467612"/>
                <a:gd name="connsiteX5" fmla="*/ 22245 w 411480"/>
                <a:gd name="connsiteY5" fmla="*/ 130619 h 1467612"/>
                <a:gd name="connsiteX6" fmla="*/ 9901 w 411480"/>
                <a:gd name="connsiteY6" fmla="*/ 75069 h 1467612"/>
                <a:gd name="connsiteX7" fmla="*/ 54478 w 411480"/>
                <a:gd name="connsiteY7" fmla="*/ 6489 h 1467612"/>
                <a:gd name="connsiteX8" fmla="*/ 102484 w 411480"/>
                <a:gd name="connsiteY8" fmla="*/ 317 h 1467612"/>
                <a:gd name="connsiteX9" fmla="*/ 136774 w 411480"/>
                <a:gd name="connsiteY9" fmla="*/ 17462 h 1467612"/>
                <a:gd name="connsiteX10" fmla="*/ 162834 w 411480"/>
                <a:gd name="connsiteY10" fmla="*/ 51752 h 1467612"/>
                <a:gd name="connsiteX11" fmla="*/ 173121 w 411480"/>
                <a:gd name="connsiteY11" fmla="*/ 127875 h 1467612"/>
                <a:gd name="connsiteX12" fmla="*/ 173807 w 411480"/>
                <a:gd name="connsiteY12" fmla="*/ 157365 h 1467612"/>
                <a:gd name="connsiteX13" fmla="*/ 283535 w 411480"/>
                <a:gd name="connsiteY13" fmla="*/ 496836 h 1467612"/>
                <a:gd name="connsiteX14" fmla="*/ 404922 w 411480"/>
                <a:gd name="connsiteY14" fmla="*/ 1290307 h 1467612"/>
                <a:gd name="connsiteX15" fmla="*/ 408351 w 411480"/>
                <a:gd name="connsiteY15" fmla="*/ 1304023 h 1467612"/>
                <a:gd name="connsiteX16" fmla="*/ 363774 w 411480"/>
                <a:gd name="connsiteY16" fmla="*/ 1427467 h 1467612"/>
                <a:gd name="connsiteX17" fmla="*/ 272562 w 411480"/>
                <a:gd name="connsiteY17" fmla="*/ 1445297 h 1467612"/>
                <a:gd name="connsiteX18" fmla="*/ 199868 w 411480"/>
                <a:gd name="connsiteY18" fmla="*/ 1391119 h 146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80" h="1467612">
                  <a:moveTo>
                    <a:pt x="199868" y="1391119"/>
                  </a:moveTo>
                  <a:cubicBezTo>
                    <a:pt x="192324" y="1382890"/>
                    <a:pt x="195067" y="1373288"/>
                    <a:pt x="195067" y="1363687"/>
                  </a:cubicBezTo>
                  <a:cubicBezTo>
                    <a:pt x="194381" y="1099654"/>
                    <a:pt x="160777" y="839050"/>
                    <a:pt x="106599" y="580503"/>
                  </a:cubicBezTo>
                  <a:cubicBezTo>
                    <a:pt x="105913" y="577074"/>
                    <a:pt x="103856" y="573645"/>
                    <a:pt x="102484" y="569531"/>
                  </a:cubicBezTo>
                  <a:cubicBezTo>
                    <a:pt x="67508" y="457745"/>
                    <a:pt x="58593" y="343217"/>
                    <a:pt x="66822" y="228002"/>
                  </a:cubicBezTo>
                  <a:cubicBezTo>
                    <a:pt x="70251" y="182739"/>
                    <a:pt x="58593" y="154622"/>
                    <a:pt x="22245" y="130619"/>
                  </a:cubicBezTo>
                  <a:cubicBezTo>
                    <a:pt x="-4501" y="112788"/>
                    <a:pt x="-5187" y="103872"/>
                    <a:pt x="9901" y="75069"/>
                  </a:cubicBezTo>
                  <a:cubicBezTo>
                    <a:pt x="22931" y="51066"/>
                    <a:pt x="28418" y="22262"/>
                    <a:pt x="54478" y="6489"/>
                  </a:cubicBezTo>
                  <a:cubicBezTo>
                    <a:pt x="70251" y="1688"/>
                    <a:pt x="86711" y="5803"/>
                    <a:pt x="102484" y="317"/>
                  </a:cubicBezTo>
                  <a:cubicBezTo>
                    <a:pt x="117572" y="-1741"/>
                    <a:pt x="127859" y="6489"/>
                    <a:pt x="136774" y="17462"/>
                  </a:cubicBezTo>
                  <a:cubicBezTo>
                    <a:pt x="145689" y="28434"/>
                    <a:pt x="153233" y="40779"/>
                    <a:pt x="162834" y="51752"/>
                  </a:cubicBezTo>
                  <a:cubicBezTo>
                    <a:pt x="184094" y="75069"/>
                    <a:pt x="195067" y="99072"/>
                    <a:pt x="173121" y="127875"/>
                  </a:cubicBezTo>
                  <a:cubicBezTo>
                    <a:pt x="166263" y="136791"/>
                    <a:pt x="167635" y="147764"/>
                    <a:pt x="173807" y="157365"/>
                  </a:cubicBezTo>
                  <a:cubicBezTo>
                    <a:pt x="235529" y="262292"/>
                    <a:pt x="260904" y="378878"/>
                    <a:pt x="283535" y="496836"/>
                  </a:cubicBezTo>
                  <a:cubicBezTo>
                    <a:pt x="333599" y="759497"/>
                    <a:pt x="368574" y="1024902"/>
                    <a:pt x="404922" y="1290307"/>
                  </a:cubicBezTo>
                  <a:cubicBezTo>
                    <a:pt x="405608" y="1295107"/>
                    <a:pt x="407665" y="1299222"/>
                    <a:pt x="408351" y="1304023"/>
                  </a:cubicBezTo>
                  <a:cubicBezTo>
                    <a:pt x="423438" y="1356143"/>
                    <a:pt x="389148" y="1390433"/>
                    <a:pt x="363774" y="1427467"/>
                  </a:cubicBezTo>
                  <a:cubicBezTo>
                    <a:pt x="327426" y="1482331"/>
                    <a:pt x="326741" y="1483016"/>
                    <a:pt x="272562" y="1445297"/>
                  </a:cubicBezTo>
                  <a:cubicBezTo>
                    <a:pt x="247188" y="1428838"/>
                    <a:pt x="217698" y="1417180"/>
                    <a:pt x="199868" y="1391119"/>
                  </a:cubicBezTo>
                  <a:close/>
                </a:path>
              </a:pathLst>
            </a:custGeom>
            <a:solidFill>
              <a:schemeClr val="accent6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422005-DBF0-4FB5-96E4-818E9EBE17D2}"/>
                </a:ext>
              </a:extLst>
            </p:cNvPr>
            <p:cNvSpPr/>
            <p:nvPr/>
          </p:nvSpPr>
          <p:spPr>
            <a:xfrm flipH="1">
              <a:off x="11451220" y="4951531"/>
              <a:ext cx="756992" cy="1047936"/>
            </a:xfrm>
            <a:custGeom>
              <a:avLst/>
              <a:gdLst>
                <a:gd name="connsiteX0" fmla="*/ 0 w 1797116"/>
                <a:gd name="connsiteY0" fmla="*/ 0 h 2487823"/>
                <a:gd name="connsiteX1" fmla="*/ 0 w 1797116"/>
                <a:gd name="connsiteY1" fmla="*/ 809270 h 2487823"/>
                <a:gd name="connsiteX2" fmla="*/ 604597 w 1797116"/>
                <a:gd name="connsiteY2" fmla="*/ 2221592 h 2487823"/>
                <a:gd name="connsiteX3" fmla="*/ 1797116 w 1797116"/>
                <a:gd name="connsiteY3" fmla="*/ 2487823 h 2487823"/>
                <a:gd name="connsiteX4" fmla="*/ 856649 w 1797116"/>
                <a:gd name="connsiteY4" fmla="*/ 220931 h 248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7116" h="2487823">
                  <a:moveTo>
                    <a:pt x="0" y="0"/>
                  </a:moveTo>
                  <a:lnTo>
                    <a:pt x="0" y="809270"/>
                  </a:lnTo>
                  <a:lnTo>
                    <a:pt x="604597" y="2221592"/>
                  </a:lnTo>
                  <a:lnTo>
                    <a:pt x="1797116" y="2487823"/>
                  </a:lnTo>
                  <a:lnTo>
                    <a:pt x="856649" y="220931"/>
                  </a:lnTo>
                  <a:close/>
                </a:path>
              </a:pathLst>
            </a:custGeom>
            <a:solidFill>
              <a:schemeClr val="accent2"/>
            </a:solidFill>
            <a:ln w="685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8FFEC8F-352C-404C-903B-118AFBC67CDF}"/>
                </a:ext>
              </a:extLst>
            </p:cNvPr>
            <p:cNvSpPr/>
            <p:nvPr/>
          </p:nvSpPr>
          <p:spPr>
            <a:xfrm flipH="1">
              <a:off x="11533501" y="5330201"/>
              <a:ext cx="451226" cy="418048"/>
            </a:xfrm>
            <a:custGeom>
              <a:avLst/>
              <a:gdLst>
                <a:gd name="connsiteX0" fmla="*/ 59665 w 466344"/>
                <a:gd name="connsiteY0" fmla="*/ 140307 h 432054"/>
                <a:gd name="connsiteX1" fmla="*/ 117958 w 466344"/>
                <a:gd name="connsiteY1" fmla="*/ 63498 h 432054"/>
                <a:gd name="connsiteX2" fmla="*/ 304495 w 466344"/>
                <a:gd name="connsiteY2" fmla="*/ 27836 h 432054"/>
                <a:gd name="connsiteX3" fmla="*/ 301066 w 466344"/>
                <a:gd name="connsiteY3" fmla="*/ 74470 h 432054"/>
                <a:gd name="connsiteX4" fmla="*/ 330556 w 466344"/>
                <a:gd name="connsiteY4" fmla="*/ 70356 h 432054"/>
                <a:gd name="connsiteX5" fmla="*/ 378562 w 466344"/>
                <a:gd name="connsiteY5" fmla="*/ 77899 h 432054"/>
                <a:gd name="connsiteX6" fmla="*/ 393649 w 466344"/>
                <a:gd name="connsiteY6" fmla="*/ 121105 h 432054"/>
                <a:gd name="connsiteX7" fmla="*/ 426568 w 466344"/>
                <a:gd name="connsiteY7" fmla="*/ 150594 h 432054"/>
                <a:gd name="connsiteX8" fmla="*/ 433426 w 466344"/>
                <a:gd name="connsiteY8" fmla="*/ 194485 h 432054"/>
                <a:gd name="connsiteX9" fmla="*/ 453314 w 466344"/>
                <a:gd name="connsiteY9" fmla="*/ 217803 h 432054"/>
                <a:gd name="connsiteX10" fmla="*/ 452628 w 466344"/>
                <a:gd name="connsiteY10" fmla="*/ 269923 h 432054"/>
                <a:gd name="connsiteX11" fmla="*/ 466344 w 466344"/>
                <a:gd name="connsiteY11" fmla="*/ 304899 h 432054"/>
                <a:gd name="connsiteX12" fmla="*/ 439598 w 466344"/>
                <a:gd name="connsiteY12" fmla="*/ 359077 h 432054"/>
                <a:gd name="connsiteX13" fmla="*/ 362102 w 466344"/>
                <a:gd name="connsiteY13" fmla="*/ 393367 h 432054"/>
                <a:gd name="connsiteX14" fmla="*/ 202311 w 466344"/>
                <a:gd name="connsiteY14" fmla="*/ 436573 h 432054"/>
                <a:gd name="connsiteX15" fmla="*/ 128930 w 466344"/>
                <a:gd name="connsiteY15" fmla="*/ 434515 h 432054"/>
                <a:gd name="connsiteX16" fmla="*/ 52807 w 466344"/>
                <a:gd name="connsiteY16" fmla="*/ 436573 h 432054"/>
                <a:gd name="connsiteX17" fmla="*/ 4115 w 466344"/>
                <a:gd name="connsiteY17" fmla="*/ 409827 h 432054"/>
                <a:gd name="connsiteX18" fmla="*/ 0 w 466344"/>
                <a:gd name="connsiteY18" fmla="*/ 354277 h 432054"/>
                <a:gd name="connsiteX19" fmla="*/ 23317 w 466344"/>
                <a:gd name="connsiteY19" fmla="*/ 191742 h 432054"/>
                <a:gd name="connsiteX20" fmla="*/ 59665 w 466344"/>
                <a:gd name="connsiteY20" fmla="*/ 140307 h 43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66344" h="432054">
                  <a:moveTo>
                    <a:pt x="59665" y="140307"/>
                  </a:moveTo>
                  <a:cubicBezTo>
                    <a:pt x="78867" y="114933"/>
                    <a:pt x="90526" y="87501"/>
                    <a:pt x="117958" y="63498"/>
                  </a:cubicBezTo>
                  <a:cubicBezTo>
                    <a:pt x="205740" y="-282"/>
                    <a:pt x="235915" y="-22913"/>
                    <a:pt x="304495" y="27836"/>
                  </a:cubicBezTo>
                  <a:cubicBezTo>
                    <a:pt x="323698" y="47038"/>
                    <a:pt x="298323" y="72413"/>
                    <a:pt x="301066" y="74470"/>
                  </a:cubicBezTo>
                  <a:cubicBezTo>
                    <a:pt x="305181" y="83386"/>
                    <a:pt x="311353" y="72413"/>
                    <a:pt x="330556" y="70356"/>
                  </a:cubicBezTo>
                  <a:cubicBezTo>
                    <a:pt x="347701" y="68298"/>
                    <a:pt x="366903" y="66927"/>
                    <a:pt x="378562" y="77899"/>
                  </a:cubicBezTo>
                  <a:cubicBezTo>
                    <a:pt x="395707" y="92987"/>
                    <a:pt x="384048" y="99845"/>
                    <a:pt x="393649" y="121105"/>
                  </a:cubicBezTo>
                  <a:cubicBezTo>
                    <a:pt x="402565" y="139621"/>
                    <a:pt x="414909" y="126591"/>
                    <a:pt x="426568" y="150594"/>
                  </a:cubicBezTo>
                  <a:cubicBezTo>
                    <a:pt x="436169" y="170482"/>
                    <a:pt x="427253" y="178026"/>
                    <a:pt x="433426" y="194485"/>
                  </a:cubicBezTo>
                  <a:cubicBezTo>
                    <a:pt x="437540" y="204087"/>
                    <a:pt x="446456" y="203401"/>
                    <a:pt x="453314" y="217803"/>
                  </a:cubicBezTo>
                  <a:cubicBezTo>
                    <a:pt x="460172" y="232204"/>
                    <a:pt x="447142" y="253464"/>
                    <a:pt x="452628" y="269923"/>
                  </a:cubicBezTo>
                  <a:cubicBezTo>
                    <a:pt x="458114" y="285011"/>
                    <a:pt x="460858" y="292555"/>
                    <a:pt x="466344" y="304899"/>
                  </a:cubicBezTo>
                  <a:cubicBezTo>
                    <a:pt x="473202" y="320673"/>
                    <a:pt x="454000" y="351534"/>
                    <a:pt x="439598" y="359077"/>
                  </a:cubicBezTo>
                  <a:cubicBezTo>
                    <a:pt x="429311" y="364564"/>
                    <a:pt x="379247" y="384452"/>
                    <a:pt x="362102" y="393367"/>
                  </a:cubicBezTo>
                  <a:cubicBezTo>
                    <a:pt x="316840" y="422857"/>
                    <a:pt x="246888" y="437259"/>
                    <a:pt x="202311" y="436573"/>
                  </a:cubicBezTo>
                  <a:cubicBezTo>
                    <a:pt x="183794" y="434515"/>
                    <a:pt x="138532" y="436573"/>
                    <a:pt x="128930" y="434515"/>
                  </a:cubicBezTo>
                  <a:cubicBezTo>
                    <a:pt x="96698" y="431086"/>
                    <a:pt x="85039" y="441373"/>
                    <a:pt x="52807" y="436573"/>
                  </a:cubicBezTo>
                  <a:cubicBezTo>
                    <a:pt x="34976" y="433830"/>
                    <a:pt x="6858" y="426972"/>
                    <a:pt x="4115" y="409827"/>
                  </a:cubicBezTo>
                  <a:cubicBezTo>
                    <a:pt x="2057" y="398854"/>
                    <a:pt x="0" y="365250"/>
                    <a:pt x="0" y="354277"/>
                  </a:cubicBezTo>
                  <a:cubicBezTo>
                    <a:pt x="2057" y="299413"/>
                    <a:pt x="5486" y="243863"/>
                    <a:pt x="23317" y="191742"/>
                  </a:cubicBezTo>
                  <a:cubicBezTo>
                    <a:pt x="31547" y="171854"/>
                    <a:pt x="42520" y="153337"/>
                    <a:pt x="59665" y="140307"/>
                  </a:cubicBezTo>
                  <a:close/>
                </a:path>
              </a:pathLst>
            </a:custGeom>
            <a:solidFill>
              <a:srgbClr val="FECBA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51753E1-E65F-466D-9BAB-1702F0EEC914}"/>
                </a:ext>
              </a:extLst>
            </p:cNvPr>
            <p:cNvSpPr/>
            <p:nvPr/>
          </p:nvSpPr>
          <p:spPr>
            <a:xfrm flipH="1">
              <a:off x="11856498" y="5464973"/>
              <a:ext cx="258792" cy="358326"/>
            </a:xfrm>
            <a:custGeom>
              <a:avLst/>
              <a:gdLst>
                <a:gd name="connsiteX0" fmla="*/ 270724 w 267462"/>
                <a:gd name="connsiteY0" fmla="*/ 295913 h 370332"/>
                <a:gd name="connsiteX1" fmla="*/ 177455 w 267462"/>
                <a:gd name="connsiteY1" fmla="*/ 338432 h 370332"/>
                <a:gd name="connsiteX2" fmla="*/ 126706 w 267462"/>
                <a:gd name="connsiteY2" fmla="*/ 356263 h 370332"/>
                <a:gd name="connsiteX3" fmla="*/ 104760 w 267462"/>
                <a:gd name="connsiteY3" fmla="*/ 362435 h 370332"/>
                <a:gd name="connsiteX4" fmla="*/ 40981 w 267462"/>
                <a:gd name="connsiteY4" fmla="*/ 331574 h 370332"/>
                <a:gd name="connsiteX5" fmla="*/ 3262 w 267462"/>
                <a:gd name="connsiteY5" fmla="*/ 53825 h 370332"/>
                <a:gd name="connsiteX6" fmla="*/ 97902 w 267462"/>
                <a:gd name="connsiteY6" fmla="*/ 16106 h 370332"/>
                <a:gd name="connsiteX7" fmla="*/ 194600 w 267462"/>
                <a:gd name="connsiteY7" fmla="*/ 1019 h 370332"/>
                <a:gd name="connsiteX8" fmla="*/ 169911 w 267462"/>
                <a:gd name="connsiteY8" fmla="*/ 48339 h 370332"/>
                <a:gd name="connsiteX9" fmla="*/ 190485 w 267462"/>
                <a:gd name="connsiteY9" fmla="*/ 273281 h 370332"/>
                <a:gd name="connsiteX10" fmla="*/ 208316 w 267462"/>
                <a:gd name="connsiteY10" fmla="*/ 290426 h 370332"/>
                <a:gd name="connsiteX11" fmla="*/ 270724 w 267462"/>
                <a:gd name="connsiteY11" fmla="*/ 295913 h 37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7462" h="370332">
                  <a:moveTo>
                    <a:pt x="270724" y="295913"/>
                  </a:moveTo>
                  <a:cubicBezTo>
                    <a:pt x="236434" y="325402"/>
                    <a:pt x="211059" y="326774"/>
                    <a:pt x="177455" y="338432"/>
                  </a:cubicBezTo>
                  <a:cubicBezTo>
                    <a:pt x="160310" y="344604"/>
                    <a:pt x="143851" y="350091"/>
                    <a:pt x="126706" y="356263"/>
                  </a:cubicBezTo>
                  <a:cubicBezTo>
                    <a:pt x="119162" y="358320"/>
                    <a:pt x="112304" y="360378"/>
                    <a:pt x="104760" y="362435"/>
                  </a:cubicBezTo>
                  <a:cubicBezTo>
                    <a:pt x="56754" y="378209"/>
                    <a:pt x="58811" y="377523"/>
                    <a:pt x="40981" y="331574"/>
                  </a:cubicBezTo>
                  <a:cubicBezTo>
                    <a:pt x="-4968" y="214988"/>
                    <a:pt x="-2911" y="158753"/>
                    <a:pt x="3262" y="53825"/>
                  </a:cubicBezTo>
                  <a:cubicBezTo>
                    <a:pt x="13549" y="41481"/>
                    <a:pt x="74585" y="22964"/>
                    <a:pt x="97902" y="16106"/>
                  </a:cubicBezTo>
                  <a:cubicBezTo>
                    <a:pt x="129449" y="18849"/>
                    <a:pt x="172654" y="-5154"/>
                    <a:pt x="194600" y="1019"/>
                  </a:cubicBezTo>
                  <a:cubicBezTo>
                    <a:pt x="180884" y="20907"/>
                    <a:pt x="175397" y="31194"/>
                    <a:pt x="169911" y="48339"/>
                  </a:cubicBezTo>
                  <a:cubicBezTo>
                    <a:pt x="147965" y="114861"/>
                    <a:pt x="181570" y="203330"/>
                    <a:pt x="190485" y="273281"/>
                  </a:cubicBezTo>
                  <a:cubicBezTo>
                    <a:pt x="191857" y="285626"/>
                    <a:pt x="197343" y="288369"/>
                    <a:pt x="208316" y="290426"/>
                  </a:cubicBezTo>
                  <a:cubicBezTo>
                    <a:pt x="242606" y="296598"/>
                    <a:pt x="236434" y="289740"/>
                    <a:pt x="270724" y="29591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F801731-EB64-488E-9ED8-F38E60BA9EC6}"/>
                </a:ext>
              </a:extLst>
            </p:cNvPr>
            <p:cNvGrpSpPr/>
            <p:nvPr/>
          </p:nvGrpSpPr>
          <p:grpSpPr>
            <a:xfrm>
              <a:off x="11445535" y="3979837"/>
              <a:ext cx="239417" cy="1154622"/>
              <a:chOff x="10431358" y="70949"/>
              <a:chExt cx="469205" cy="2262807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728B23A-1206-4096-9130-51279687E876}"/>
                  </a:ext>
                </a:extLst>
              </p:cNvPr>
              <p:cNvSpPr/>
              <p:nvPr/>
            </p:nvSpPr>
            <p:spPr>
              <a:xfrm flipH="1">
                <a:off x="10648511" y="70949"/>
                <a:ext cx="252052" cy="1858882"/>
              </a:xfrm>
              <a:custGeom>
                <a:avLst/>
                <a:gdLst>
                  <a:gd name="connsiteX0" fmla="*/ 95326 w 109728"/>
                  <a:gd name="connsiteY0" fmla="*/ 43205 h 809244"/>
                  <a:gd name="connsiteX1" fmla="*/ 66523 w 109728"/>
                  <a:gd name="connsiteY1" fmla="*/ 86411 h 809244"/>
                  <a:gd name="connsiteX2" fmla="*/ 28804 w 109728"/>
                  <a:gd name="connsiteY2" fmla="*/ 237287 h 809244"/>
                  <a:gd name="connsiteX3" fmla="*/ 65837 w 109728"/>
                  <a:gd name="connsiteY3" fmla="*/ 595274 h 809244"/>
                  <a:gd name="connsiteX4" fmla="*/ 111100 w 109728"/>
                  <a:gd name="connsiteY4" fmla="*/ 800329 h 809244"/>
                  <a:gd name="connsiteX5" fmla="*/ 80924 w 109728"/>
                  <a:gd name="connsiteY5" fmla="*/ 801700 h 809244"/>
                  <a:gd name="connsiteX6" fmla="*/ 0 w 109728"/>
                  <a:gd name="connsiteY6" fmla="*/ 265405 h 809244"/>
                  <a:gd name="connsiteX7" fmla="*/ 100813 w 109728"/>
                  <a:gd name="connsiteY7" fmla="*/ 0 h 809244"/>
                  <a:gd name="connsiteX8" fmla="*/ 95326 w 109728"/>
                  <a:gd name="connsiteY8" fmla="*/ 43205 h 809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728" h="809244">
                    <a:moveTo>
                      <a:pt x="95326" y="43205"/>
                    </a:moveTo>
                    <a:cubicBezTo>
                      <a:pt x="81610" y="58979"/>
                      <a:pt x="77495" y="70637"/>
                      <a:pt x="66523" y="86411"/>
                    </a:cubicBezTo>
                    <a:cubicBezTo>
                      <a:pt x="36347" y="133731"/>
                      <a:pt x="28804" y="184480"/>
                      <a:pt x="28804" y="237287"/>
                    </a:cubicBezTo>
                    <a:cubicBezTo>
                      <a:pt x="29489" y="357988"/>
                      <a:pt x="43891" y="477317"/>
                      <a:pt x="65837" y="595274"/>
                    </a:cubicBezTo>
                    <a:cubicBezTo>
                      <a:pt x="77495" y="659054"/>
                      <a:pt x="99441" y="736549"/>
                      <a:pt x="111100" y="800329"/>
                    </a:cubicBezTo>
                    <a:cubicBezTo>
                      <a:pt x="113843" y="816102"/>
                      <a:pt x="93269" y="817474"/>
                      <a:pt x="80924" y="801700"/>
                    </a:cubicBezTo>
                    <a:cubicBezTo>
                      <a:pt x="43891" y="624764"/>
                      <a:pt x="0" y="448513"/>
                      <a:pt x="0" y="265405"/>
                    </a:cubicBezTo>
                    <a:cubicBezTo>
                      <a:pt x="0" y="166649"/>
                      <a:pt x="23317" y="70637"/>
                      <a:pt x="100813" y="0"/>
                    </a:cubicBezTo>
                    <a:cubicBezTo>
                      <a:pt x="100127" y="16459"/>
                      <a:pt x="96698" y="31547"/>
                      <a:pt x="95326" y="4320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8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364C60A-FAD7-4BCD-9251-AD4EEC8644BD}"/>
                  </a:ext>
                </a:extLst>
              </p:cNvPr>
              <p:cNvSpPr/>
              <p:nvPr/>
            </p:nvSpPr>
            <p:spPr>
              <a:xfrm flipH="1">
                <a:off x="10431358" y="1908419"/>
                <a:ext cx="425337" cy="425337"/>
              </a:xfrm>
              <a:custGeom>
                <a:avLst/>
                <a:gdLst>
                  <a:gd name="connsiteX0" fmla="*/ 64571 w 185166"/>
                  <a:gd name="connsiteY0" fmla="*/ 1778 h 185166"/>
                  <a:gd name="connsiteX1" fmla="*/ 135208 w 185166"/>
                  <a:gd name="connsiteY1" fmla="*/ 14122 h 185166"/>
                  <a:gd name="connsiteX2" fmla="*/ 183214 w 185166"/>
                  <a:gd name="connsiteY2" fmla="*/ 116306 h 185166"/>
                  <a:gd name="connsiteX3" fmla="*/ 95432 w 185166"/>
                  <a:gd name="connsiteY3" fmla="*/ 189001 h 185166"/>
                  <a:gd name="connsiteX4" fmla="*/ 3535 w 185166"/>
                  <a:gd name="connsiteY4" fmla="*/ 121107 h 185166"/>
                  <a:gd name="connsiteX5" fmla="*/ 47426 w 185166"/>
                  <a:gd name="connsiteY5" fmla="*/ 12751 h 185166"/>
                  <a:gd name="connsiteX6" fmla="*/ 64571 w 185166"/>
                  <a:gd name="connsiteY6" fmla="*/ 1778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166" h="185166">
                    <a:moveTo>
                      <a:pt x="64571" y="1778"/>
                    </a:moveTo>
                    <a:cubicBezTo>
                      <a:pt x="98175" y="406"/>
                      <a:pt x="107776" y="-5080"/>
                      <a:pt x="135208" y="14122"/>
                    </a:cubicBezTo>
                    <a:cubicBezTo>
                      <a:pt x="176356" y="37439"/>
                      <a:pt x="193501" y="74473"/>
                      <a:pt x="183214" y="116306"/>
                    </a:cubicBezTo>
                    <a:cubicBezTo>
                      <a:pt x="172927" y="158826"/>
                      <a:pt x="137952" y="187630"/>
                      <a:pt x="95432" y="189001"/>
                    </a:cubicBezTo>
                    <a:cubicBezTo>
                      <a:pt x="53598" y="190373"/>
                      <a:pt x="15193" y="162255"/>
                      <a:pt x="3535" y="121107"/>
                    </a:cubicBezTo>
                    <a:cubicBezTo>
                      <a:pt x="-8124" y="79273"/>
                      <a:pt x="9707" y="36754"/>
                      <a:pt x="47426" y="12751"/>
                    </a:cubicBezTo>
                    <a:cubicBezTo>
                      <a:pt x="52912" y="9322"/>
                      <a:pt x="54284" y="4521"/>
                      <a:pt x="64571" y="1778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8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C116DCE8-45C0-4022-8914-0F694F278E31}"/>
                  </a:ext>
                </a:extLst>
              </p:cNvPr>
              <p:cNvSpPr/>
              <p:nvPr/>
            </p:nvSpPr>
            <p:spPr>
              <a:xfrm flipH="1">
                <a:off x="10497278" y="1977063"/>
                <a:ext cx="299311" cy="299311"/>
              </a:xfrm>
              <a:custGeom>
                <a:avLst/>
                <a:gdLst>
                  <a:gd name="connsiteX0" fmla="*/ 132359 w 130302"/>
                  <a:gd name="connsiteY0" fmla="*/ 65163 h 130302"/>
                  <a:gd name="connsiteX1" fmla="*/ 65151 w 130302"/>
                  <a:gd name="connsiteY1" fmla="*/ 132371 h 130302"/>
                  <a:gd name="connsiteX2" fmla="*/ 0 w 130302"/>
                  <a:gd name="connsiteY2" fmla="*/ 66535 h 130302"/>
                  <a:gd name="connsiteX3" fmla="*/ 64465 w 130302"/>
                  <a:gd name="connsiteY3" fmla="*/ 12 h 130302"/>
                  <a:gd name="connsiteX4" fmla="*/ 132359 w 130302"/>
                  <a:gd name="connsiteY4" fmla="*/ 65163 h 130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302" h="130302">
                    <a:moveTo>
                      <a:pt x="132359" y="65163"/>
                    </a:moveTo>
                    <a:cubicBezTo>
                      <a:pt x="132359" y="102196"/>
                      <a:pt x="101498" y="133057"/>
                      <a:pt x="65151" y="132371"/>
                    </a:cubicBezTo>
                    <a:cubicBezTo>
                      <a:pt x="29489" y="131686"/>
                      <a:pt x="0" y="102196"/>
                      <a:pt x="0" y="66535"/>
                    </a:cubicBezTo>
                    <a:cubicBezTo>
                      <a:pt x="0" y="30187"/>
                      <a:pt x="28118" y="698"/>
                      <a:pt x="64465" y="12"/>
                    </a:cubicBezTo>
                    <a:cubicBezTo>
                      <a:pt x="102184" y="-674"/>
                      <a:pt x="132359" y="28130"/>
                      <a:pt x="132359" y="65163"/>
                    </a:cubicBezTo>
                    <a:close/>
                  </a:path>
                </a:pathLst>
              </a:custGeom>
              <a:solidFill>
                <a:schemeClr val="bg1"/>
              </a:solidFill>
              <a:ln w="68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CA0645F-EFC8-4C6D-92D4-6E200CAB9D56}"/>
                </a:ext>
              </a:extLst>
            </p:cNvPr>
            <p:cNvGrpSpPr/>
            <p:nvPr/>
          </p:nvGrpSpPr>
          <p:grpSpPr>
            <a:xfrm>
              <a:off x="10642615" y="4145786"/>
              <a:ext cx="479312" cy="885205"/>
              <a:chOff x="8696683" y="395466"/>
              <a:chExt cx="939346" cy="1734809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07DFE67F-E5D2-421C-B64A-52A17BF868FF}"/>
                  </a:ext>
                </a:extLst>
              </p:cNvPr>
              <p:cNvSpPr/>
              <p:nvPr/>
            </p:nvSpPr>
            <p:spPr>
              <a:xfrm flipH="1">
                <a:off x="9030650" y="2067261"/>
                <a:ext cx="63014" cy="63014"/>
              </a:xfrm>
              <a:custGeom>
                <a:avLst/>
                <a:gdLst>
                  <a:gd name="connsiteX0" fmla="*/ 0 w 27432"/>
                  <a:gd name="connsiteY0" fmla="*/ 24526 h 27432"/>
                  <a:gd name="connsiteX1" fmla="*/ 0 w 27432"/>
                  <a:gd name="connsiteY1" fmla="*/ 7381 h 27432"/>
                  <a:gd name="connsiteX2" fmla="*/ 30861 w 27432"/>
                  <a:gd name="connsiteY2" fmla="*/ 8067 h 27432"/>
                  <a:gd name="connsiteX3" fmla="*/ 30861 w 27432"/>
                  <a:gd name="connsiteY3" fmla="*/ 23154 h 27432"/>
                  <a:gd name="connsiteX4" fmla="*/ 0 w 27432"/>
                  <a:gd name="connsiteY4" fmla="*/ 24526 h 2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32" h="27432">
                    <a:moveTo>
                      <a:pt x="0" y="24526"/>
                    </a:moveTo>
                    <a:cubicBezTo>
                      <a:pt x="0" y="19040"/>
                      <a:pt x="0" y="12867"/>
                      <a:pt x="0" y="7381"/>
                    </a:cubicBezTo>
                    <a:cubicBezTo>
                      <a:pt x="10287" y="-2906"/>
                      <a:pt x="21260" y="-2220"/>
                      <a:pt x="30861" y="8067"/>
                    </a:cubicBezTo>
                    <a:cubicBezTo>
                      <a:pt x="35662" y="12867"/>
                      <a:pt x="34976" y="18354"/>
                      <a:pt x="30861" y="23154"/>
                    </a:cubicBezTo>
                    <a:cubicBezTo>
                      <a:pt x="21260" y="34127"/>
                      <a:pt x="10287" y="34127"/>
                      <a:pt x="0" y="24526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68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AD5D828-269B-4777-A874-06B7DFB652AA}"/>
                  </a:ext>
                </a:extLst>
              </p:cNvPr>
              <p:cNvSpPr/>
              <p:nvPr/>
            </p:nvSpPr>
            <p:spPr>
              <a:xfrm flipH="1">
                <a:off x="8725762" y="2008599"/>
                <a:ext cx="78765" cy="78765"/>
              </a:xfrm>
              <a:custGeom>
                <a:avLst/>
                <a:gdLst>
                  <a:gd name="connsiteX0" fmla="*/ 16088 w 34290"/>
                  <a:gd name="connsiteY0" fmla="*/ 0 h 34290"/>
                  <a:gd name="connsiteX1" fmla="*/ 38719 w 34290"/>
                  <a:gd name="connsiteY1" fmla="*/ 6172 h 34290"/>
                  <a:gd name="connsiteX2" fmla="*/ 18831 w 34290"/>
                  <a:gd name="connsiteY2" fmla="*/ 35662 h 34290"/>
                  <a:gd name="connsiteX3" fmla="*/ 314 w 34290"/>
                  <a:gd name="connsiteY3" fmla="*/ 28804 h 34290"/>
                  <a:gd name="connsiteX4" fmla="*/ 16088 w 34290"/>
                  <a:gd name="connsiteY4" fmla="*/ 0 h 34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290" h="34290">
                    <a:moveTo>
                      <a:pt x="16088" y="0"/>
                    </a:moveTo>
                    <a:cubicBezTo>
                      <a:pt x="23631" y="1372"/>
                      <a:pt x="32547" y="-686"/>
                      <a:pt x="38719" y="6172"/>
                    </a:cubicBezTo>
                    <a:cubicBezTo>
                      <a:pt x="40776" y="17145"/>
                      <a:pt x="32547" y="34290"/>
                      <a:pt x="18831" y="35662"/>
                    </a:cubicBezTo>
                    <a:cubicBezTo>
                      <a:pt x="11973" y="36347"/>
                      <a:pt x="2372" y="39091"/>
                      <a:pt x="314" y="28804"/>
                    </a:cubicBezTo>
                    <a:cubicBezTo>
                      <a:pt x="-1057" y="19202"/>
                      <a:pt x="1686" y="2057"/>
                      <a:pt x="16088" y="0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68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7CA8129-A7AE-4115-B9EC-E2039A3E675D}"/>
                  </a:ext>
                </a:extLst>
              </p:cNvPr>
              <p:cNvGrpSpPr/>
              <p:nvPr/>
            </p:nvGrpSpPr>
            <p:grpSpPr>
              <a:xfrm>
                <a:off x="8696683" y="395466"/>
                <a:ext cx="939346" cy="1714491"/>
                <a:chOff x="8696683" y="395466"/>
                <a:chExt cx="939346" cy="1714491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989E1DD8-4603-45F6-905F-3DB4C7471323}"/>
                    </a:ext>
                  </a:extLst>
                </p:cNvPr>
                <p:cNvSpPr/>
                <p:nvPr/>
              </p:nvSpPr>
              <p:spPr>
                <a:xfrm flipH="1">
                  <a:off x="9092092" y="1401062"/>
                  <a:ext cx="330819" cy="708895"/>
                </a:xfrm>
                <a:custGeom>
                  <a:avLst/>
                  <a:gdLst>
                    <a:gd name="connsiteX0" fmla="*/ 0 w 144018"/>
                    <a:gd name="connsiteY0" fmla="*/ 4566 h 308610"/>
                    <a:gd name="connsiteX1" fmla="*/ 19888 w 144018"/>
                    <a:gd name="connsiteY1" fmla="*/ 7309 h 308610"/>
                    <a:gd name="connsiteX2" fmla="*/ 28804 w 144018"/>
                    <a:gd name="connsiteY2" fmla="*/ 73146 h 308610"/>
                    <a:gd name="connsiteX3" fmla="*/ 75438 w 144018"/>
                    <a:gd name="connsiteY3" fmla="*/ 239109 h 308610"/>
                    <a:gd name="connsiteX4" fmla="*/ 104242 w 144018"/>
                    <a:gd name="connsiteY4" fmla="*/ 280943 h 308610"/>
                    <a:gd name="connsiteX5" fmla="*/ 143332 w 144018"/>
                    <a:gd name="connsiteY5" fmla="*/ 297402 h 308610"/>
                    <a:gd name="connsiteX6" fmla="*/ 143332 w 144018"/>
                    <a:gd name="connsiteY6" fmla="*/ 314547 h 308610"/>
                    <a:gd name="connsiteX7" fmla="*/ 60350 w 144018"/>
                    <a:gd name="connsiteY7" fmla="*/ 243910 h 308610"/>
                    <a:gd name="connsiteX8" fmla="*/ 4115 w 144018"/>
                    <a:gd name="connsiteY8" fmla="*/ 29940 h 308610"/>
                    <a:gd name="connsiteX9" fmla="*/ 0 w 144018"/>
                    <a:gd name="connsiteY9" fmla="*/ 4566 h 308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4018" h="308610">
                      <a:moveTo>
                        <a:pt x="0" y="4566"/>
                      </a:moveTo>
                      <a:cubicBezTo>
                        <a:pt x="9601" y="-3664"/>
                        <a:pt x="13716" y="451"/>
                        <a:pt x="19888" y="7309"/>
                      </a:cubicBezTo>
                      <a:cubicBezTo>
                        <a:pt x="21260" y="32684"/>
                        <a:pt x="24689" y="52572"/>
                        <a:pt x="28804" y="73146"/>
                      </a:cubicBezTo>
                      <a:cubicBezTo>
                        <a:pt x="40462" y="129381"/>
                        <a:pt x="58979" y="202762"/>
                        <a:pt x="75438" y="239109"/>
                      </a:cubicBezTo>
                      <a:cubicBezTo>
                        <a:pt x="80924" y="250082"/>
                        <a:pt x="97384" y="274085"/>
                        <a:pt x="104242" y="280943"/>
                      </a:cubicBezTo>
                      <a:cubicBezTo>
                        <a:pt x="114529" y="289173"/>
                        <a:pt x="128930" y="297402"/>
                        <a:pt x="143332" y="297402"/>
                      </a:cubicBezTo>
                      <a:cubicBezTo>
                        <a:pt x="148133" y="302889"/>
                        <a:pt x="148133" y="309061"/>
                        <a:pt x="143332" y="314547"/>
                      </a:cubicBezTo>
                      <a:cubicBezTo>
                        <a:pt x="102184" y="307004"/>
                        <a:pt x="76810" y="280257"/>
                        <a:pt x="60350" y="243910"/>
                      </a:cubicBezTo>
                      <a:cubicBezTo>
                        <a:pt x="31547" y="174644"/>
                        <a:pt x="14402" y="104007"/>
                        <a:pt x="4115" y="29940"/>
                      </a:cubicBezTo>
                      <a:cubicBezTo>
                        <a:pt x="3429" y="21711"/>
                        <a:pt x="2057" y="12110"/>
                        <a:pt x="0" y="4566"/>
                      </a:cubicBez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6403553E-061C-485F-93DF-A6E4387B3F24}"/>
                    </a:ext>
                  </a:extLst>
                </p:cNvPr>
                <p:cNvSpPr/>
                <p:nvPr/>
              </p:nvSpPr>
              <p:spPr>
                <a:xfrm flipH="1">
                  <a:off x="8696683" y="1335935"/>
                  <a:ext cx="173286" cy="708895"/>
                </a:xfrm>
                <a:custGeom>
                  <a:avLst/>
                  <a:gdLst>
                    <a:gd name="connsiteX0" fmla="*/ 0 w 75438"/>
                    <a:gd name="connsiteY0" fmla="*/ 9601 h 308610"/>
                    <a:gd name="connsiteX1" fmla="*/ 17145 w 75438"/>
                    <a:gd name="connsiteY1" fmla="*/ 0 h 308610"/>
                    <a:gd name="connsiteX2" fmla="*/ 75438 w 75438"/>
                    <a:gd name="connsiteY2" fmla="*/ 233858 h 308610"/>
                    <a:gd name="connsiteX3" fmla="*/ 75438 w 75438"/>
                    <a:gd name="connsiteY3" fmla="*/ 279121 h 308610"/>
                    <a:gd name="connsiteX4" fmla="*/ 65151 w 75438"/>
                    <a:gd name="connsiteY4" fmla="*/ 311353 h 308610"/>
                    <a:gd name="connsiteX5" fmla="*/ 47320 w 75438"/>
                    <a:gd name="connsiteY5" fmla="*/ 296951 h 308610"/>
                    <a:gd name="connsiteX6" fmla="*/ 61722 w 75438"/>
                    <a:gd name="connsiteY6" fmla="*/ 256489 h 308610"/>
                    <a:gd name="connsiteX7" fmla="*/ 57607 w 75438"/>
                    <a:gd name="connsiteY7" fmla="*/ 225628 h 308610"/>
                    <a:gd name="connsiteX8" fmla="*/ 5487 w 75438"/>
                    <a:gd name="connsiteY8" fmla="*/ 25375 h 308610"/>
                    <a:gd name="connsiteX9" fmla="*/ 0 w 75438"/>
                    <a:gd name="connsiteY9" fmla="*/ 9601 h 308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5438" h="308610">
                      <a:moveTo>
                        <a:pt x="0" y="9601"/>
                      </a:moveTo>
                      <a:cubicBezTo>
                        <a:pt x="6172" y="3429"/>
                        <a:pt x="11659" y="6172"/>
                        <a:pt x="17145" y="0"/>
                      </a:cubicBezTo>
                      <a:cubicBezTo>
                        <a:pt x="45263" y="100127"/>
                        <a:pt x="62408" y="153619"/>
                        <a:pt x="75438" y="233858"/>
                      </a:cubicBezTo>
                      <a:cubicBezTo>
                        <a:pt x="78181" y="248945"/>
                        <a:pt x="78181" y="264033"/>
                        <a:pt x="75438" y="279121"/>
                      </a:cubicBezTo>
                      <a:cubicBezTo>
                        <a:pt x="71323" y="292837"/>
                        <a:pt x="69266" y="297637"/>
                        <a:pt x="65151" y="311353"/>
                      </a:cubicBezTo>
                      <a:cubicBezTo>
                        <a:pt x="56236" y="314782"/>
                        <a:pt x="53493" y="304495"/>
                        <a:pt x="47320" y="296951"/>
                      </a:cubicBezTo>
                      <a:cubicBezTo>
                        <a:pt x="58293" y="285979"/>
                        <a:pt x="61036" y="277749"/>
                        <a:pt x="61722" y="256489"/>
                      </a:cubicBezTo>
                      <a:cubicBezTo>
                        <a:pt x="59665" y="243459"/>
                        <a:pt x="60351" y="233172"/>
                        <a:pt x="57607" y="225628"/>
                      </a:cubicBezTo>
                      <a:cubicBezTo>
                        <a:pt x="44577" y="157734"/>
                        <a:pt x="28804" y="100127"/>
                        <a:pt x="5487" y="25375"/>
                      </a:cubicBezTo>
                      <a:cubicBezTo>
                        <a:pt x="4801" y="21946"/>
                        <a:pt x="2058" y="13030"/>
                        <a:pt x="0" y="9601"/>
                      </a:cubicBez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9CA5A6E0-FB24-4E4F-B294-6B3E0EDAC4C0}"/>
                    </a:ext>
                  </a:extLst>
                </p:cNvPr>
                <p:cNvSpPr/>
                <p:nvPr/>
              </p:nvSpPr>
              <p:spPr>
                <a:xfrm flipH="1">
                  <a:off x="8832612" y="395466"/>
                  <a:ext cx="803417" cy="1023961"/>
                </a:xfrm>
                <a:custGeom>
                  <a:avLst/>
                  <a:gdLst>
                    <a:gd name="connsiteX0" fmla="*/ 196 w 349758"/>
                    <a:gd name="connsiteY0" fmla="*/ 0 h 445770"/>
                    <a:gd name="connsiteX1" fmla="*/ 119525 w 349758"/>
                    <a:gd name="connsiteY1" fmla="*/ 109042 h 445770"/>
                    <a:gd name="connsiteX2" fmla="*/ 153815 w 349758"/>
                    <a:gd name="connsiteY2" fmla="*/ 161163 h 445770"/>
                    <a:gd name="connsiteX3" fmla="*/ 181247 w 349758"/>
                    <a:gd name="connsiteY3" fmla="*/ 189967 h 445770"/>
                    <a:gd name="connsiteX4" fmla="*/ 226510 w 349758"/>
                    <a:gd name="connsiteY4" fmla="*/ 200254 h 445770"/>
                    <a:gd name="connsiteX5" fmla="*/ 293033 w 349758"/>
                    <a:gd name="connsiteY5" fmla="*/ 270891 h 445770"/>
                    <a:gd name="connsiteX6" fmla="*/ 351326 w 349758"/>
                    <a:gd name="connsiteY6" fmla="*/ 407365 h 445770"/>
                    <a:gd name="connsiteX7" fmla="*/ 333495 w 349758"/>
                    <a:gd name="connsiteY7" fmla="*/ 425196 h 445770"/>
                    <a:gd name="connsiteX8" fmla="*/ 274516 w 349758"/>
                    <a:gd name="connsiteY8" fmla="*/ 291465 h 445770"/>
                    <a:gd name="connsiteX9" fmla="*/ 197707 w 349758"/>
                    <a:gd name="connsiteY9" fmla="*/ 216027 h 445770"/>
                    <a:gd name="connsiteX10" fmla="*/ 146957 w 349758"/>
                    <a:gd name="connsiteY10" fmla="*/ 228371 h 445770"/>
                    <a:gd name="connsiteX11" fmla="*/ 101009 w 349758"/>
                    <a:gd name="connsiteY11" fmla="*/ 369646 h 445770"/>
                    <a:gd name="connsiteX12" fmla="*/ 114725 w 349758"/>
                    <a:gd name="connsiteY12" fmla="*/ 447142 h 445770"/>
                    <a:gd name="connsiteX13" fmla="*/ 92779 w 349758"/>
                    <a:gd name="connsiteY13" fmla="*/ 445770 h 445770"/>
                    <a:gd name="connsiteX14" fmla="*/ 71519 w 349758"/>
                    <a:gd name="connsiteY14" fmla="*/ 350444 h 445770"/>
                    <a:gd name="connsiteX15" fmla="*/ 132556 w 349758"/>
                    <a:gd name="connsiteY15" fmla="*/ 205054 h 445770"/>
                    <a:gd name="connsiteX16" fmla="*/ 128441 w 349758"/>
                    <a:gd name="connsiteY16" fmla="*/ 176251 h 445770"/>
                    <a:gd name="connsiteX17" fmla="*/ 107181 w 349758"/>
                    <a:gd name="connsiteY17" fmla="*/ 137846 h 445770"/>
                    <a:gd name="connsiteX18" fmla="*/ 35858 w 349758"/>
                    <a:gd name="connsiteY18" fmla="*/ 63779 h 445770"/>
                    <a:gd name="connsiteX19" fmla="*/ 7740 w 349758"/>
                    <a:gd name="connsiteY19" fmla="*/ 38405 h 445770"/>
                    <a:gd name="connsiteX20" fmla="*/ 196 w 349758"/>
                    <a:gd name="connsiteY20" fmla="*/ 0 h 445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49758" h="445770">
                      <a:moveTo>
                        <a:pt x="196" y="0"/>
                      </a:moveTo>
                      <a:cubicBezTo>
                        <a:pt x="30371" y="22631"/>
                        <a:pt x="85921" y="64465"/>
                        <a:pt x="119525" y="109042"/>
                      </a:cubicBezTo>
                      <a:cubicBezTo>
                        <a:pt x="119525" y="109042"/>
                        <a:pt x="142843" y="142646"/>
                        <a:pt x="153815" y="161163"/>
                      </a:cubicBezTo>
                      <a:cubicBezTo>
                        <a:pt x="162731" y="175565"/>
                        <a:pt x="163417" y="191338"/>
                        <a:pt x="181247" y="189967"/>
                      </a:cubicBezTo>
                      <a:cubicBezTo>
                        <a:pt x="197707" y="191338"/>
                        <a:pt x="216223" y="196139"/>
                        <a:pt x="226510" y="200254"/>
                      </a:cubicBezTo>
                      <a:cubicBezTo>
                        <a:pt x="256685" y="212598"/>
                        <a:pt x="280003" y="246888"/>
                        <a:pt x="293033" y="270891"/>
                      </a:cubicBezTo>
                      <a:cubicBezTo>
                        <a:pt x="317036" y="315468"/>
                        <a:pt x="335553" y="359359"/>
                        <a:pt x="351326" y="407365"/>
                      </a:cubicBezTo>
                      <a:cubicBezTo>
                        <a:pt x="352012" y="420395"/>
                        <a:pt x="346525" y="426568"/>
                        <a:pt x="333495" y="425196"/>
                      </a:cubicBezTo>
                      <a:cubicBezTo>
                        <a:pt x="310178" y="379933"/>
                        <a:pt x="304006" y="343586"/>
                        <a:pt x="274516" y="291465"/>
                      </a:cubicBezTo>
                      <a:cubicBezTo>
                        <a:pt x="258057" y="265405"/>
                        <a:pt x="248456" y="226314"/>
                        <a:pt x="197707" y="216027"/>
                      </a:cubicBezTo>
                      <a:cubicBezTo>
                        <a:pt x="185362" y="213284"/>
                        <a:pt x="156559" y="220828"/>
                        <a:pt x="146957" y="228371"/>
                      </a:cubicBezTo>
                      <a:cubicBezTo>
                        <a:pt x="104438" y="259232"/>
                        <a:pt x="88664" y="317525"/>
                        <a:pt x="101009" y="369646"/>
                      </a:cubicBezTo>
                      <a:cubicBezTo>
                        <a:pt x="106495" y="395021"/>
                        <a:pt x="111982" y="419024"/>
                        <a:pt x="114725" y="447142"/>
                      </a:cubicBezTo>
                      <a:cubicBezTo>
                        <a:pt x="112667" y="451942"/>
                        <a:pt x="99637" y="449199"/>
                        <a:pt x="92779" y="445770"/>
                      </a:cubicBezTo>
                      <a:cubicBezTo>
                        <a:pt x="85235" y="415595"/>
                        <a:pt x="74263" y="381991"/>
                        <a:pt x="71519" y="350444"/>
                      </a:cubicBezTo>
                      <a:cubicBezTo>
                        <a:pt x="66719" y="291465"/>
                        <a:pt x="88664" y="243459"/>
                        <a:pt x="132556" y="205054"/>
                      </a:cubicBezTo>
                      <a:cubicBezTo>
                        <a:pt x="142157" y="196825"/>
                        <a:pt x="134613" y="185852"/>
                        <a:pt x="128441" y="176251"/>
                      </a:cubicBezTo>
                      <a:cubicBezTo>
                        <a:pt x="128441" y="176251"/>
                        <a:pt x="117468" y="154991"/>
                        <a:pt x="107181" y="137846"/>
                      </a:cubicBezTo>
                      <a:cubicBezTo>
                        <a:pt x="94837" y="115900"/>
                        <a:pt x="68090" y="90526"/>
                        <a:pt x="35858" y="63779"/>
                      </a:cubicBezTo>
                      <a:cubicBezTo>
                        <a:pt x="27628" y="55550"/>
                        <a:pt x="15970" y="45949"/>
                        <a:pt x="7740" y="38405"/>
                      </a:cubicBezTo>
                      <a:cubicBezTo>
                        <a:pt x="4997" y="36347"/>
                        <a:pt x="-1175" y="11659"/>
                        <a:pt x="19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6F36273-6035-4E11-98E5-230F99872428}"/>
              </a:ext>
            </a:extLst>
          </p:cNvPr>
          <p:cNvSpPr txBox="1"/>
          <p:nvPr/>
        </p:nvSpPr>
        <p:spPr>
          <a:xfrm>
            <a:off x="388606" y="266971"/>
            <a:ext cx="7972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3600" dirty="0" err="1">
                <a:solidFill>
                  <a:schemeClr val="accent3"/>
                </a:solidFill>
                <a:latin typeface="+mj-lt"/>
                <a:cs typeface="Arial" pitchFamily="34" charset="0"/>
              </a:rPr>
              <a:t>Принципи</a:t>
            </a:r>
            <a:r>
              <a:rPr lang="ru-RU" altLang="ko-KR" sz="3600" dirty="0">
                <a:solidFill>
                  <a:schemeClr val="accent3"/>
                </a:solidFill>
                <a:latin typeface="+mj-lt"/>
                <a:cs typeface="Arial" pitchFamily="34" charset="0"/>
              </a:rPr>
              <a:t> </a:t>
            </a:r>
            <a:r>
              <a:rPr lang="ru-RU" altLang="ko-KR" sz="3600" dirty="0" err="1">
                <a:solidFill>
                  <a:schemeClr val="accent3"/>
                </a:solidFill>
                <a:latin typeface="+mj-lt"/>
                <a:cs typeface="Arial" pitchFamily="34" charset="0"/>
              </a:rPr>
              <a:t>лікувального</a:t>
            </a:r>
            <a:r>
              <a:rPr lang="ru-RU" altLang="ko-KR" sz="3600" dirty="0">
                <a:solidFill>
                  <a:schemeClr val="accent3"/>
                </a:solidFill>
                <a:latin typeface="+mj-lt"/>
                <a:cs typeface="Arial" pitchFamily="34" charset="0"/>
              </a:rPr>
              <a:t> </a:t>
            </a:r>
            <a:r>
              <a:rPr lang="ru-RU" altLang="ko-KR" sz="3600" dirty="0" err="1">
                <a:solidFill>
                  <a:schemeClr val="accent3"/>
                </a:solidFill>
                <a:latin typeface="+mj-lt"/>
                <a:cs typeface="Arial" pitchFamily="34" charset="0"/>
              </a:rPr>
              <a:t>харчування</a:t>
            </a:r>
            <a:r>
              <a:rPr lang="ru-RU" altLang="ko-KR" sz="3600" dirty="0">
                <a:solidFill>
                  <a:schemeClr val="accent3"/>
                </a:solidFill>
                <a:latin typeface="+mj-lt"/>
                <a:cs typeface="Arial" pitchFamily="34" charset="0"/>
              </a:rPr>
              <a:t>: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B444DC6-EF2B-423B-BABC-FB534D43E3F1}"/>
              </a:ext>
            </a:extLst>
          </p:cNvPr>
          <p:cNvGrpSpPr/>
          <p:nvPr/>
        </p:nvGrpSpPr>
        <p:grpSpPr>
          <a:xfrm>
            <a:off x="1617463" y="5981983"/>
            <a:ext cx="816909" cy="571067"/>
            <a:chOff x="3459297" y="930501"/>
            <a:chExt cx="816909" cy="571067"/>
          </a:xfrm>
          <a:solidFill>
            <a:schemeClr val="bg1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6C1D396-0A6E-4077-A6AB-F4C9688A51F7}"/>
                </a:ext>
              </a:extLst>
            </p:cNvPr>
            <p:cNvSpPr/>
            <p:nvPr/>
          </p:nvSpPr>
          <p:spPr>
            <a:xfrm rot="679691">
              <a:off x="3785498" y="930501"/>
              <a:ext cx="490708" cy="571067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9E9D245-C209-46AB-A599-882BD4041B99}"/>
                </a:ext>
              </a:extLst>
            </p:cNvPr>
            <p:cNvSpPr/>
            <p:nvPr/>
          </p:nvSpPr>
          <p:spPr>
            <a:xfrm rot="19811027">
              <a:off x="3459297" y="941197"/>
              <a:ext cx="278770" cy="449341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" name="Group 48">
            <a:extLst>
              <a:ext uri="{FF2B5EF4-FFF2-40B4-BE49-F238E27FC236}">
                <a16:creationId xmlns:a16="http://schemas.microsoft.com/office/drawing/2014/main" id="{5DAD9A83-B660-0E2C-91D3-DB8A5F56036B}"/>
              </a:ext>
            </a:extLst>
          </p:cNvPr>
          <p:cNvGrpSpPr/>
          <p:nvPr/>
        </p:nvGrpSpPr>
        <p:grpSpPr>
          <a:xfrm>
            <a:off x="504344" y="1055670"/>
            <a:ext cx="6848102" cy="588792"/>
            <a:chOff x="655725" y="2359755"/>
            <a:chExt cx="6343666" cy="588792"/>
          </a:xfrm>
        </p:grpSpPr>
        <p:sp>
          <p:nvSpPr>
            <p:cNvPr id="41" name="Rectangle 28">
              <a:extLst>
                <a:ext uri="{FF2B5EF4-FFF2-40B4-BE49-F238E27FC236}">
                  <a16:creationId xmlns:a16="http://schemas.microsoft.com/office/drawing/2014/main" id="{5E816A6E-E486-729C-174B-4449A739CD91}"/>
                </a:ext>
              </a:extLst>
            </p:cNvPr>
            <p:cNvSpPr/>
            <p:nvPr/>
          </p:nvSpPr>
          <p:spPr>
            <a:xfrm flipH="1">
              <a:off x="655725" y="2359755"/>
              <a:ext cx="6343666" cy="58879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A4E09F62-9A65-EA0D-D08E-9DC4353CB782}"/>
                </a:ext>
              </a:extLst>
            </p:cNvPr>
            <p:cNvGrpSpPr/>
            <p:nvPr/>
          </p:nvGrpSpPr>
          <p:grpSpPr>
            <a:xfrm>
              <a:off x="982275" y="2441003"/>
              <a:ext cx="378058" cy="426296"/>
              <a:chOff x="1022416" y="2710190"/>
              <a:chExt cx="378058" cy="426296"/>
            </a:xfrm>
          </p:grpSpPr>
          <p:sp>
            <p:nvSpPr>
              <p:cNvPr id="61" name="Freeform: Shape 31">
                <a:extLst>
                  <a:ext uri="{FF2B5EF4-FFF2-40B4-BE49-F238E27FC236}">
                    <a16:creationId xmlns:a16="http://schemas.microsoft.com/office/drawing/2014/main" id="{7384CB12-6F86-C2DD-867C-CA13B3EC6446}"/>
                  </a:ext>
                </a:extLst>
              </p:cNvPr>
              <p:cNvSpPr/>
              <p:nvPr/>
            </p:nvSpPr>
            <p:spPr>
              <a:xfrm>
                <a:off x="1022416" y="2776761"/>
                <a:ext cx="359727" cy="359725"/>
              </a:xfrm>
              <a:custGeom>
                <a:avLst/>
                <a:gdLst>
                  <a:gd name="connsiteX0" fmla="*/ 65159 w 508153"/>
                  <a:gd name="connsiteY0" fmla="*/ 59684 h 508153"/>
                  <a:gd name="connsiteX1" fmla="*/ 65159 w 508153"/>
                  <a:gd name="connsiteY1" fmla="*/ 60435 h 508153"/>
                  <a:gd name="connsiteX2" fmla="*/ 60435 w 508153"/>
                  <a:gd name="connsiteY2" fmla="*/ 60435 h 508153"/>
                  <a:gd name="connsiteX3" fmla="*/ 60435 w 508153"/>
                  <a:gd name="connsiteY3" fmla="*/ 447718 h 508153"/>
                  <a:gd name="connsiteX4" fmla="*/ 62409 w 508153"/>
                  <a:gd name="connsiteY4" fmla="*/ 447718 h 508153"/>
                  <a:gd name="connsiteX5" fmla="*/ 62409 w 508153"/>
                  <a:gd name="connsiteY5" fmla="*/ 448422 h 508153"/>
                  <a:gd name="connsiteX6" fmla="*/ 446072 w 508153"/>
                  <a:gd name="connsiteY6" fmla="*/ 448422 h 508153"/>
                  <a:gd name="connsiteX7" fmla="*/ 446072 w 508153"/>
                  <a:gd name="connsiteY7" fmla="*/ 447718 h 508153"/>
                  <a:gd name="connsiteX8" fmla="*/ 447719 w 508153"/>
                  <a:gd name="connsiteY8" fmla="*/ 447718 h 508153"/>
                  <a:gd name="connsiteX9" fmla="*/ 447719 w 508153"/>
                  <a:gd name="connsiteY9" fmla="*/ 93564 h 508153"/>
                  <a:gd name="connsiteX10" fmla="*/ 448303 w 508153"/>
                  <a:gd name="connsiteY10" fmla="*/ 93564 h 508153"/>
                  <a:gd name="connsiteX11" fmla="*/ 448303 w 508153"/>
                  <a:gd name="connsiteY11" fmla="*/ 59684 h 508153"/>
                  <a:gd name="connsiteX12" fmla="*/ 0 w 508153"/>
                  <a:gd name="connsiteY12" fmla="*/ 0 h 508153"/>
                  <a:gd name="connsiteX13" fmla="*/ 508153 w 508153"/>
                  <a:gd name="connsiteY13" fmla="*/ 0 h 508153"/>
                  <a:gd name="connsiteX14" fmla="*/ 508153 w 508153"/>
                  <a:gd name="connsiteY14" fmla="*/ 508153 h 508153"/>
                  <a:gd name="connsiteX15" fmla="*/ 0 w 508153"/>
                  <a:gd name="connsiteY15" fmla="*/ 508153 h 50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8153" h="508153">
                    <a:moveTo>
                      <a:pt x="65159" y="59684"/>
                    </a:moveTo>
                    <a:lnTo>
                      <a:pt x="65159" y="60435"/>
                    </a:lnTo>
                    <a:lnTo>
                      <a:pt x="60435" y="60435"/>
                    </a:lnTo>
                    <a:lnTo>
                      <a:pt x="60435" y="447718"/>
                    </a:lnTo>
                    <a:lnTo>
                      <a:pt x="62409" y="447718"/>
                    </a:lnTo>
                    <a:lnTo>
                      <a:pt x="62409" y="448422"/>
                    </a:lnTo>
                    <a:lnTo>
                      <a:pt x="446072" y="448422"/>
                    </a:lnTo>
                    <a:lnTo>
                      <a:pt x="446072" y="447718"/>
                    </a:lnTo>
                    <a:lnTo>
                      <a:pt x="447719" y="447718"/>
                    </a:lnTo>
                    <a:lnTo>
                      <a:pt x="447719" y="93564"/>
                    </a:lnTo>
                    <a:lnTo>
                      <a:pt x="448303" y="93564"/>
                    </a:lnTo>
                    <a:lnTo>
                      <a:pt x="448303" y="59684"/>
                    </a:lnTo>
                    <a:close/>
                    <a:moveTo>
                      <a:pt x="0" y="0"/>
                    </a:moveTo>
                    <a:lnTo>
                      <a:pt x="508153" y="0"/>
                    </a:lnTo>
                    <a:lnTo>
                      <a:pt x="508153" y="508153"/>
                    </a:lnTo>
                    <a:lnTo>
                      <a:pt x="0" y="50815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Freeform: Shape 32">
                <a:extLst>
                  <a:ext uri="{FF2B5EF4-FFF2-40B4-BE49-F238E27FC236}">
                    <a16:creationId xmlns:a16="http://schemas.microsoft.com/office/drawing/2014/main" id="{A2CAE2CF-D1F3-632E-C4BC-E778750C8C2E}"/>
                  </a:ext>
                </a:extLst>
              </p:cNvPr>
              <p:cNvSpPr/>
              <p:nvPr/>
            </p:nvSpPr>
            <p:spPr>
              <a:xfrm>
                <a:off x="1028554" y="2710190"/>
                <a:ext cx="371920" cy="359725"/>
              </a:xfrm>
              <a:custGeom>
                <a:avLst/>
                <a:gdLst>
                  <a:gd name="connsiteX0" fmla="*/ 287872 w 383663"/>
                  <a:gd name="connsiteY0" fmla="*/ 0 h 354858"/>
                  <a:gd name="connsiteX1" fmla="*/ 372135 w 383663"/>
                  <a:gd name="connsiteY1" fmla="*/ 0 h 354858"/>
                  <a:gd name="connsiteX2" fmla="*/ 185157 w 383663"/>
                  <a:gd name="connsiteY2" fmla="*/ 354154 h 354858"/>
                  <a:gd name="connsiteX3" fmla="*/ 383663 w 383663"/>
                  <a:gd name="connsiteY3" fmla="*/ 354154 h 354858"/>
                  <a:gd name="connsiteX4" fmla="*/ 383663 w 383663"/>
                  <a:gd name="connsiteY4" fmla="*/ 354858 h 354858"/>
                  <a:gd name="connsiteX5" fmla="*/ 0 w 383663"/>
                  <a:gd name="connsiteY5" fmla="*/ 354858 h 354858"/>
                  <a:gd name="connsiteX6" fmla="*/ 0 w 383663"/>
                  <a:gd name="connsiteY6" fmla="*/ 354154 h 354858"/>
                  <a:gd name="connsiteX7" fmla="*/ 177414 w 383663"/>
                  <a:gd name="connsiteY7" fmla="*/ 354154 h 354858"/>
                  <a:gd name="connsiteX8" fmla="*/ 5975 w 383663"/>
                  <a:gd name="connsiteY8" fmla="*/ 168762 h 354858"/>
                  <a:gd name="connsiteX9" fmla="*/ 31730 w 383663"/>
                  <a:gd name="connsiteY9" fmla="*/ 92306 h 354858"/>
                  <a:gd name="connsiteX10" fmla="*/ 179862 w 383663"/>
                  <a:gd name="connsiteY10" fmla="*/ 208180 h 354858"/>
                  <a:gd name="connsiteX11" fmla="*/ 287872 w 383663"/>
                  <a:gd name="connsiteY11" fmla="*/ 0 h 354858"/>
                  <a:gd name="connsiteX0" fmla="*/ 287872 w 383663"/>
                  <a:gd name="connsiteY0" fmla="*/ 0 h 354858"/>
                  <a:gd name="connsiteX1" fmla="*/ 372135 w 383663"/>
                  <a:gd name="connsiteY1" fmla="*/ 0 h 354858"/>
                  <a:gd name="connsiteX2" fmla="*/ 185157 w 383663"/>
                  <a:gd name="connsiteY2" fmla="*/ 354154 h 354858"/>
                  <a:gd name="connsiteX3" fmla="*/ 383663 w 383663"/>
                  <a:gd name="connsiteY3" fmla="*/ 354154 h 354858"/>
                  <a:gd name="connsiteX4" fmla="*/ 0 w 383663"/>
                  <a:gd name="connsiteY4" fmla="*/ 354858 h 354858"/>
                  <a:gd name="connsiteX5" fmla="*/ 0 w 383663"/>
                  <a:gd name="connsiteY5" fmla="*/ 354154 h 354858"/>
                  <a:gd name="connsiteX6" fmla="*/ 177414 w 383663"/>
                  <a:gd name="connsiteY6" fmla="*/ 354154 h 354858"/>
                  <a:gd name="connsiteX7" fmla="*/ 5975 w 383663"/>
                  <a:gd name="connsiteY7" fmla="*/ 168762 h 354858"/>
                  <a:gd name="connsiteX8" fmla="*/ 31730 w 383663"/>
                  <a:gd name="connsiteY8" fmla="*/ 92306 h 354858"/>
                  <a:gd name="connsiteX9" fmla="*/ 179862 w 383663"/>
                  <a:gd name="connsiteY9" fmla="*/ 208180 h 354858"/>
                  <a:gd name="connsiteX10" fmla="*/ 287872 w 383663"/>
                  <a:gd name="connsiteY10" fmla="*/ 0 h 354858"/>
                  <a:gd name="connsiteX0" fmla="*/ 287872 w 372135"/>
                  <a:gd name="connsiteY0" fmla="*/ 0 h 354858"/>
                  <a:gd name="connsiteX1" fmla="*/ 372135 w 372135"/>
                  <a:gd name="connsiteY1" fmla="*/ 0 h 354858"/>
                  <a:gd name="connsiteX2" fmla="*/ 185157 w 372135"/>
                  <a:gd name="connsiteY2" fmla="*/ 354154 h 354858"/>
                  <a:gd name="connsiteX3" fmla="*/ 0 w 372135"/>
                  <a:gd name="connsiteY3" fmla="*/ 354858 h 354858"/>
                  <a:gd name="connsiteX4" fmla="*/ 0 w 372135"/>
                  <a:gd name="connsiteY4" fmla="*/ 354154 h 354858"/>
                  <a:gd name="connsiteX5" fmla="*/ 177414 w 372135"/>
                  <a:gd name="connsiteY5" fmla="*/ 354154 h 354858"/>
                  <a:gd name="connsiteX6" fmla="*/ 5975 w 372135"/>
                  <a:gd name="connsiteY6" fmla="*/ 168762 h 354858"/>
                  <a:gd name="connsiteX7" fmla="*/ 31730 w 372135"/>
                  <a:gd name="connsiteY7" fmla="*/ 92306 h 354858"/>
                  <a:gd name="connsiteX8" fmla="*/ 179862 w 372135"/>
                  <a:gd name="connsiteY8" fmla="*/ 208180 h 354858"/>
                  <a:gd name="connsiteX9" fmla="*/ 287872 w 372135"/>
                  <a:gd name="connsiteY9" fmla="*/ 0 h 354858"/>
                  <a:gd name="connsiteX0" fmla="*/ 287872 w 372135"/>
                  <a:gd name="connsiteY0" fmla="*/ 0 h 354858"/>
                  <a:gd name="connsiteX1" fmla="*/ 372135 w 372135"/>
                  <a:gd name="connsiteY1" fmla="*/ 0 h 354858"/>
                  <a:gd name="connsiteX2" fmla="*/ 185157 w 372135"/>
                  <a:gd name="connsiteY2" fmla="*/ 354154 h 354858"/>
                  <a:gd name="connsiteX3" fmla="*/ 0 w 372135"/>
                  <a:gd name="connsiteY3" fmla="*/ 354858 h 354858"/>
                  <a:gd name="connsiteX4" fmla="*/ 177414 w 372135"/>
                  <a:gd name="connsiteY4" fmla="*/ 354154 h 354858"/>
                  <a:gd name="connsiteX5" fmla="*/ 5975 w 372135"/>
                  <a:gd name="connsiteY5" fmla="*/ 168762 h 354858"/>
                  <a:gd name="connsiteX6" fmla="*/ 31730 w 372135"/>
                  <a:gd name="connsiteY6" fmla="*/ 92306 h 354858"/>
                  <a:gd name="connsiteX7" fmla="*/ 179862 w 372135"/>
                  <a:gd name="connsiteY7" fmla="*/ 208180 h 354858"/>
                  <a:gd name="connsiteX8" fmla="*/ 287872 w 372135"/>
                  <a:gd name="connsiteY8" fmla="*/ 0 h 354858"/>
                  <a:gd name="connsiteX0" fmla="*/ 281897 w 366160"/>
                  <a:gd name="connsiteY0" fmla="*/ 0 h 354154"/>
                  <a:gd name="connsiteX1" fmla="*/ 366160 w 366160"/>
                  <a:gd name="connsiteY1" fmla="*/ 0 h 354154"/>
                  <a:gd name="connsiteX2" fmla="*/ 179182 w 366160"/>
                  <a:gd name="connsiteY2" fmla="*/ 354154 h 354154"/>
                  <a:gd name="connsiteX3" fmla="*/ 171439 w 366160"/>
                  <a:gd name="connsiteY3" fmla="*/ 354154 h 354154"/>
                  <a:gd name="connsiteX4" fmla="*/ 0 w 366160"/>
                  <a:gd name="connsiteY4" fmla="*/ 168762 h 354154"/>
                  <a:gd name="connsiteX5" fmla="*/ 25755 w 366160"/>
                  <a:gd name="connsiteY5" fmla="*/ 92306 h 354154"/>
                  <a:gd name="connsiteX6" fmla="*/ 173887 w 366160"/>
                  <a:gd name="connsiteY6" fmla="*/ 208180 h 354154"/>
                  <a:gd name="connsiteX7" fmla="*/ 281897 w 366160"/>
                  <a:gd name="connsiteY7" fmla="*/ 0 h 3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160" h="354154">
                    <a:moveTo>
                      <a:pt x="281897" y="0"/>
                    </a:moveTo>
                    <a:lnTo>
                      <a:pt x="366160" y="0"/>
                    </a:lnTo>
                    <a:cubicBezTo>
                      <a:pt x="297282" y="97851"/>
                      <a:pt x="230801" y="237971"/>
                      <a:pt x="179182" y="354154"/>
                    </a:cubicBezTo>
                    <a:lnTo>
                      <a:pt x="171439" y="354154"/>
                    </a:lnTo>
                    <a:cubicBezTo>
                      <a:pt x="130348" y="287662"/>
                      <a:pt x="88066" y="176483"/>
                      <a:pt x="0" y="168762"/>
                    </a:cubicBezTo>
                    <a:lnTo>
                      <a:pt x="25755" y="92306"/>
                    </a:lnTo>
                    <a:cubicBezTo>
                      <a:pt x="109280" y="119668"/>
                      <a:pt x="132183" y="149667"/>
                      <a:pt x="173887" y="208180"/>
                    </a:cubicBezTo>
                    <a:cubicBezTo>
                      <a:pt x="212269" y="122778"/>
                      <a:pt x="233856" y="77184"/>
                      <a:pt x="28189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D858197-4E46-05B1-DE3A-796DCBACA979}"/>
                </a:ext>
              </a:extLst>
            </p:cNvPr>
            <p:cNvSpPr txBox="1"/>
            <p:nvPr/>
          </p:nvSpPr>
          <p:spPr>
            <a:xfrm flipH="1">
              <a:off x="1578186" y="2423319"/>
              <a:ext cx="52140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400" b="1" u="sng" dirty="0" err="1">
                  <a:cs typeface="Arial" pitchFamily="34" charset="0"/>
                </a:rPr>
                <a:t>Щадний</a:t>
              </a:r>
              <a:r>
                <a:rPr lang="ru-RU" altLang="ko-KR" sz="1400" b="1" u="sng" dirty="0">
                  <a:cs typeface="Arial" pitchFamily="34" charset="0"/>
                </a:rPr>
                <a:t> режим </a:t>
              </a:r>
              <a:r>
                <a:rPr lang="ru-RU" altLang="ko-KR" sz="1400" dirty="0">
                  <a:cs typeface="Arial" pitchFamily="34" charset="0"/>
                </a:rPr>
                <a:t>– принцип </a:t>
              </a:r>
              <a:r>
                <a:rPr lang="ru-RU" altLang="ko-KR" sz="1400" dirty="0" err="1">
                  <a:cs typeface="Arial" pitchFamily="34" charset="0"/>
                </a:rPr>
                <a:t>оберігання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хворої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системи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або</a:t>
              </a:r>
              <a:r>
                <a:rPr lang="ru-RU" altLang="ko-KR" sz="1400" dirty="0">
                  <a:cs typeface="Arial" pitchFamily="34" charset="0"/>
                </a:rPr>
                <a:t> органа </a:t>
              </a:r>
              <a:r>
                <a:rPr lang="ru-RU" altLang="ko-KR" sz="1400" dirty="0" err="1">
                  <a:cs typeface="Arial" pitchFamily="34" charset="0"/>
                </a:rPr>
                <a:t>від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механічних</a:t>
              </a:r>
              <a:r>
                <a:rPr lang="ru-RU" altLang="ko-KR" sz="1400" dirty="0">
                  <a:cs typeface="Arial" pitchFamily="34" charset="0"/>
                </a:rPr>
                <a:t>, </a:t>
              </a:r>
              <a:r>
                <a:rPr lang="ru-RU" altLang="ko-KR" sz="1400" dirty="0" err="1">
                  <a:cs typeface="Arial" pitchFamily="34" charset="0"/>
                </a:rPr>
                <a:t>хімічних</a:t>
              </a:r>
              <a:r>
                <a:rPr lang="ru-RU" altLang="ko-KR" sz="1400" dirty="0">
                  <a:cs typeface="Arial" pitchFamily="34" charset="0"/>
                </a:rPr>
                <a:t> та </a:t>
              </a:r>
              <a:r>
                <a:rPr lang="ru-RU" altLang="ko-KR" sz="1400" dirty="0" err="1">
                  <a:cs typeface="Arial" pitchFamily="34" charset="0"/>
                </a:rPr>
                <a:t>термічних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чинників</a:t>
              </a:r>
              <a:r>
                <a:rPr lang="ru-RU" altLang="ko-KR" sz="1400" dirty="0">
                  <a:cs typeface="Arial" pitchFamily="34" charset="0"/>
                </a:rPr>
                <a:t>. </a:t>
              </a:r>
              <a:endParaRPr lang="ko-KR" altLang="en-US" sz="1400" dirty="0">
                <a:cs typeface="Arial" pitchFamily="34" charset="0"/>
              </a:endParaRPr>
            </a:p>
          </p:txBody>
        </p:sp>
      </p:grpSp>
      <p:sp>
        <p:nvSpPr>
          <p:cNvPr id="69" name="Rectangle 28">
            <a:extLst>
              <a:ext uri="{FF2B5EF4-FFF2-40B4-BE49-F238E27FC236}">
                <a16:creationId xmlns:a16="http://schemas.microsoft.com/office/drawing/2014/main" id="{ACD352FF-E64C-32E8-4937-0763BAFB0F3A}"/>
              </a:ext>
            </a:extLst>
          </p:cNvPr>
          <p:cNvSpPr/>
          <p:nvPr/>
        </p:nvSpPr>
        <p:spPr>
          <a:xfrm flipH="1">
            <a:off x="504343" y="1786830"/>
            <a:ext cx="6894571" cy="480885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400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Фізичне</a:t>
            </a:r>
            <a:r>
              <a:rPr lang="ru-RU" sz="140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 (</a:t>
            </a:r>
            <a:r>
              <a:rPr lang="ru-RU" sz="1400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термічне</a:t>
            </a:r>
            <a:r>
              <a:rPr lang="ru-RU" sz="140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 </a:t>
            </a:r>
            <a:r>
              <a:rPr lang="ru-RU" sz="1400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оберігання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 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дотримання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 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певного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температур­ного режиму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страв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враховуючи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що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температура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гарячих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страв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повинна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становити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55—65 °С,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холодних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 10—15 °С.</a:t>
            </a:r>
          </a:p>
          <a:p>
            <a:endParaRPr lang="ru-RU" sz="1400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Наприклад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хворим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період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наростання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гарячки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треба часто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давати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га­рячі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напої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Слід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дотримуватись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також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певного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оброблення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страв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Наприклад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хворим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із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захворюваннями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травного тракту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протипоказані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смажене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м'ясо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риба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;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ці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продукти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показані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їм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тільки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відвареному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вигляді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або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вигляді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парових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котлет.</a:t>
            </a:r>
            <a:b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ru-RU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Механічне</a:t>
            </a:r>
            <a:r>
              <a:rPr lang="ru-RU" sz="140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оберігання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вилучення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з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раціону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грубих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продуктів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що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важко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перетравлюються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зменшення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об'єму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харчового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раціону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і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спеціальна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кулінарна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обробка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подрібнення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протирання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),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виходячи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з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хвороби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 </a:t>
            </a:r>
          </a:p>
          <a:p>
            <a:endParaRPr lang="ru-RU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Наприклад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для хворо­го в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перші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дні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після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операції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резекції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шлунка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обов'язковим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є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значне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механічне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подрібнення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їжі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слизисті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каші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перетерті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супи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),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що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є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чин­ником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який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сприяє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видужуванню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пацієнта</a:t>
            </a:r>
            <a:r>
              <a:rPr lang="ru-RU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endParaRPr lang="ru-RU" sz="1200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Хімічне</a:t>
            </a:r>
            <a:r>
              <a:rPr lang="ru-RU" sz="140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оберігання</a:t>
            </a:r>
            <a:r>
              <a:rPr lang="ru-RU" sz="140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 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призначення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дієти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хворим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із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захворюванням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травного тракту з метою:</a:t>
            </a:r>
            <a:b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зменшення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хімічного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подразнення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запаленої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слизової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оболон­ки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травного тракту 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або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при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наявності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ерозії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та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виразок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;</a:t>
            </a:r>
            <a:b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зменшення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або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збільшення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секреторної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функції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травних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залоз</a:t>
            </a:r>
            <a:b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зменшення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або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збільшення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моторної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функції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шлунка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або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кишок.</a:t>
            </a:r>
          </a:p>
          <a:p>
            <a:endParaRPr lang="ru-RU" sz="1200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1241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168327AE-F207-48F5-90FC-369E614E0884}"/>
              </a:ext>
            </a:extLst>
          </p:cNvPr>
          <p:cNvGrpSpPr/>
          <p:nvPr/>
        </p:nvGrpSpPr>
        <p:grpSpPr>
          <a:xfrm>
            <a:off x="455350" y="838750"/>
            <a:ext cx="3958960" cy="5180500"/>
            <a:chOff x="671107" y="801939"/>
            <a:chExt cx="3958960" cy="51805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52E1038-B564-46B7-9051-DD7E09A032A8}"/>
                </a:ext>
              </a:extLst>
            </p:cNvPr>
            <p:cNvSpPr/>
            <p:nvPr/>
          </p:nvSpPr>
          <p:spPr>
            <a:xfrm>
              <a:off x="691710" y="2555595"/>
              <a:ext cx="3938357" cy="3408292"/>
            </a:xfrm>
            <a:custGeom>
              <a:avLst/>
              <a:gdLst>
                <a:gd name="connsiteX0" fmla="*/ 2601863 w 2608174"/>
                <a:gd name="connsiteY0" fmla="*/ 1488729 h 2257139"/>
                <a:gd name="connsiteX1" fmla="*/ 2598713 w 2608174"/>
                <a:gd name="connsiteY1" fmla="*/ 1465329 h 2257139"/>
                <a:gd name="connsiteX2" fmla="*/ 2501063 w 2608174"/>
                <a:gd name="connsiteY2" fmla="*/ 1155279 h 2257139"/>
                <a:gd name="connsiteX3" fmla="*/ 2437613 w 2608174"/>
                <a:gd name="connsiteY3" fmla="*/ 1049529 h 2257139"/>
                <a:gd name="connsiteX4" fmla="*/ 2371013 w 2608174"/>
                <a:gd name="connsiteY4" fmla="*/ 932079 h 2257139"/>
                <a:gd name="connsiteX5" fmla="*/ 2325113 w 2608174"/>
                <a:gd name="connsiteY5" fmla="*/ 877629 h 2257139"/>
                <a:gd name="connsiteX6" fmla="*/ 2275613 w 2608174"/>
                <a:gd name="connsiteY6" fmla="*/ 806979 h 2257139"/>
                <a:gd name="connsiteX7" fmla="*/ 2196863 w 2608174"/>
                <a:gd name="connsiteY7" fmla="*/ 670179 h 2257139"/>
                <a:gd name="connsiteX8" fmla="*/ 2145563 w 2608174"/>
                <a:gd name="connsiteY8" fmla="*/ 558129 h 2257139"/>
                <a:gd name="connsiteX9" fmla="*/ 2096963 w 2608174"/>
                <a:gd name="connsiteY9" fmla="*/ 433929 h 2257139"/>
                <a:gd name="connsiteX10" fmla="*/ 2057813 w 2608174"/>
                <a:gd name="connsiteY10" fmla="*/ 312879 h 2257139"/>
                <a:gd name="connsiteX11" fmla="*/ 2038463 w 2608174"/>
                <a:gd name="connsiteY11" fmla="*/ 218829 h 2257139"/>
                <a:gd name="connsiteX12" fmla="*/ 2011463 w 2608174"/>
                <a:gd name="connsiteY12" fmla="*/ 88779 h 2257139"/>
                <a:gd name="connsiteX13" fmla="*/ 1879613 w 2608174"/>
                <a:gd name="connsiteY13" fmla="*/ 2379 h 2257139"/>
                <a:gd name="connsiteX14" fmla="*/ 231263 w 2608174"/>
                <a:gd name="connsiteY14" fmla="*/ 361029 h 2257139"/>
                <a:gd name="connsiteX15" fmla="*/ 119213 w 2608174"/>
                <a:gd name="connsiteY15" fmla="*/ 447429 h 2257139"/>
                <a:gd name="connsiteX16" fmla="*/ 115613 w 2608174"/>
                <a:gd name="connsiteY16" fmla="*/ 443379 h 2257139"/>
                <a:gd name="connsiteX17" fmla="*/ 80513 w 2608174"/>
                <a:gd name="connsiteY17" fmla="*/ 651729 h 2257139"/>
                <a:gd name="connsiteX18" fmla="*/ 52613 w 2608174"/>
                <a:gd name="connsiteY18" fmla="*/ 802479 h 2257139"/>
                <a:gd name="connsiteX19" fmla="*/ 27863 w 2608174"/>
                <a:gd name="connsiteY19" fmla="*/ 1013979 h 2257139"/>
                <a:gd name="connsiteX20" fmla="*/ 22013 w 2608174"/>
                <a:gd name="connsiteY20" fmla="*/ 1264179 h 2257139"/>
                <a:gd name="connsiteX21" fmla="*/ 26063 w 2608174"/>
                <a:gd name="connsiteY21" fmla="*/ 1686279 h 2257139"/>
                <a:gd name="connsiteX22" fmla="*/ 16613 w 2608174"/>
                <a:gd name="connsiteY22" fmla="*/ 1805079 h 2257139"/>
                <a:gd name="connsiteX23" fmla="*/ 19313 w 2608174"/>
                <a:gd name="connsiteY23" fmla="*/ 1863579 h 2257139"/>
                <a:gd name="connsiteX24" fmla="*/ 33713 w 2608174"/>
                <a:gd name="connsiteY24" fmla="*/ 1911729 h 2257139"/>
                <a:gd name="connsiteX25" fmla="*/ 20663 w 2608174"/>
                <a:gd name="connsiteY25" fmla="*/ 1965279 h 2257139"/>
                <a:gd name="connsiteX26" fmla="*/ 3563 w 2608174"/>
                <a:gd name="connsiteY26" fmla="*/ 2116479 h 2257139"/>
                <a:gd name="connsiteX27" fmla="*/ 14363 w 2608174"/>
                <a:gd name="connsiteY27" fmla="*/ 2245179 h 2257139"/>
                <a:gd name="connsiteX28" fmla="*/ 131363 w 2608174"/>
                <a:gd name="connsiteY28" fmla="*/ 2241129 h 2257139"/>
                <a:gd name="connsiteX29" fmla="*/ 271313 w 2608174"/>
                <a:gd name="connsiteY29" fmla="*/ 2210079 h 2257139"/>
                <a:gd name="connsiteX30" fmla="*/ 707363 w 2608174"/>
                <a:gd name="connsiteY30" fmla="*/ 2111979 h 2257139"/>
                <a:gd name="connsiteX31" fmla="*/ 1808963 w 2608174"/>
                <a:gd name="connsiteY31" fmla="*/ 1852329 h 2257139"/>
                <a:gd name="connsiteX32" fmla="*/ 2550563 w 2608174"/>
                <a:gd name="connsiteY32" fmla="*/ 1684479 h 2257139"/>
                <a:gd name="connsiteX33" fmla="*/ 2582063 w 2608174"/>
                <a:gd name="connsiteY33" fmla="*/ 1662429 h 2257139"/>
                <a:gd name="connsiteX34" fmla="*/ 2594213 w 2608174"/>
                <a:gd name="connsiteY34" fmla="*/ 1648479 h 2257139"/>
                <a:gd name="connsiteX35" fmla="*/ 2601863 w 2608174"/>
                <a:gd name="connsiteY35" fmla="*/ 1488729 h 2257139"/>
                <a:gd name="connsiteX36" fmla="*/ 29663 w 2608174"/>
                <a:gd name="connsiteY36" fmla="*/ 1160229 h 2257139"/>
                <a:gd name="connsiteX37" fmla="*/ 29663 w 2608174"/>
                <a:gd name="connsiteY37" fmla="*/ 1160229 h 2257139"/>
                <a:gd name="connsiteX38" fmla="*/ 29663 w 2608174"/>
                <a:gd name="connsiteY38" fmla="*/ 1159779 h 2257139"/>
                <a:gd name="connsiteX39" fmla="*/ 29663 w 2608174"/>
                <a:gd name="connsiteY39" fmla="*/ 1160229 h 2257139"/>
                <a:gd name="connsiteX40" fmla="*/ 52613 w 2608174"/>
                <a:gd name="connsiteY40" fmla="*/ 2251029 h 2257139"/>
                <a:gd name="connsiteX41" fmla="*/ 52613 w 2608174"/>
                <a:gd name="connsiteY41" fmla="*/ 2251029 h 2257139"/>
                <a:gd name="connsiteX42" fmla="*/ 53063 w 2608174"/>
                <a:gd name="connsiteY42" fmla="*/ 2250129 h 2257139"/>
                <a:gd name="connsiteX43" fmla="*/ 54413 w 2608174"/>
                <a:gd name="connsiteY43" fmla="*/ 2251029 h 2257139"/>
                <a:gd name="connsiteX44" fmla="*/ 52613 w 2608174"/>
                <a:gd name="connsiteY44" fmla="*/ 2251029 h 2257139"/>
                <a:gd name="connsiteX45" fmla="*/ 52613 w 2608174"/>
                <a:gd name="connsiteY45" fmla="*/ 2251029 h 2257139"/>
                <a:gd name="connsiteX46" fmla="*/ 2029013 w 2608174"/>
                <a:gd name="connsiteY46" fmla="*/ 1417179 h 2257139"/>
                <a:gd name="connsiteX47" fmla="*/ 1971863 w 2608174"/>
                <a:gd name="connsiteY47" fmla="*/ 1433379 h 2257139"/>
                <a:gd name="connsiteX48" fmla="*/ 1966463 w 2608174"/>
                <a:gd name="connsiteY48" fmla="*/ 1435629 h 2257139"/>
                <a:gd name="connsiteX49" fmla="*/ 1938563 w 2608174"/>
                <a:gd name="connsiteY49" fmla="*/ 1414929 h 2257139"/>
                <a:gd name="connsiteX50" fmla="*/ 1929113 w 2608174"/>
                <a:gd name="connsiteY50" fmla="*/ 1358679 h 2257139"/>
                <a:gd name="connsiteX51" fmla="*/ 1925513 w 2608174"/>
                <a:gd name="connsiteY51" fmla="*/ 1284879 h 2257139"/>
                <a:gd name="connsiteX52" fmla="*/ 1927763 w 2608174"/>
                <a:gd name="connsiteY52" fmla="*/ 1247979 h 2257139"/>
                <a:gd name="connsiteX53" fmla="*/ 1939463 w 2608174"/>
                <a:gd name="connsiteY53" fmla="*/ 1223679 h 2257139"/>
                <a:gd name="connsiteX54" fmla="*/ 1952963 w 2608174"/>
                <a:gd name="connsiteY54" fmla="*/ 1219629 h 2257139"/>
                <a:gd name="connsiteX55" fmla="*/ 1958813 w 2608174"/>
                <a:gd name="connsiteY55" fmla="*/ 1225929 h 2257139"/>
                <a:gd name="connsiteX56" fmla="*/ 2033963 w 2608174"/>
                <a:gd name="connsiteY56" fmla="*/ 1384779 h 2257139"/>
                <a:gd name="connsiteX57" fmla="*/ 2034863 w 2608174"/>
                <a:gd name="connsiteY57" fmla="*/ 1387479 h 2257139"/>
                <a:gd name="connsiteX58" fmla="*/ 2029013 w 2608174"/>
                <a:gd name="connsiteY58" fmla="*/ 1417179 h 2257139"/>
                <a:gd name="connsiteX59" fmla="*/ 2208563 w 2608174"/>
                <a:gd name="connsiteY59" fmla="*/ 1761879 h 2257139"/>
                <a:gd name="connsiteX60" fmla="*/ 2208563 w 2608174"/>
                <a:gd name="connsiteY60" fmla="*/ 1761879 h 2257139"/>
                <a:gd name="connsiteX61" fmla="*/ 2208563 w 2608174"/>
                <a:gd name="connsiteY61" fmla="*/ 1761879 h 2257139"/>
                <a:gd name="connsiteX62" fmla="*/ 2208563 w 2608174"/>
                <a:gd name="connsiteY62" fmla="*/ 1761879 h 2257139"/>
                <a:gd name="connsiteX63" fmla="*/ 2379113 w 2608174"/>
                <a:gd name="connsiteY63" fmla="*/ 1726779 h 2257139"/>
                <a:gd name="connsiteX64" fmla="*/ 2379113 w 2608174"/>
                <a:gd name="connsiteY64" fmla="*/ 1726779 h 2257139"/>
                <a:gd name="connsiteX65" fmla="*/ 2379113 w 2608174"/>
                <a:gd name="connsiteY65" fmla="*/ 1726779 h 2257139"/>
                <a:gd name="connsiteX66" fmla="*/ 2379113 w 2608174"/>
                <a:gd name="connsiteY66" fmla="*/ 1726779 h 2257139"/>
                <a:gd name="connsiteX67" fmla="*/ 2379113 w 2608174"/>
                <a:gd name="connsiteY67" fmla="*/ 1726779 h 2257139"/>
                <a:gd name="connsiteX68" fmla="*/ 2590613 w 2608174"/>
                <a:gd name="connsiteY68" fmla="*/ 1444629 h 2257139"/>
                <a:gd name="connsiteX69" fmla="*/ 2590613 w 2608174"/>
                <a:gd name="connsiteY69" fmla="*/ 1443729 h 2257139"/>
                <a:gd name="connsiteX70" fmla="*/ 2591063 w 2608174"/>
                <a:gd name="connsiteY70" fmla="*/ 1443729 h 2257139"/>
                <a:gd name="connsiteX71" fmla="*/ 2590613 w 2608174"/>
                <a:gd name="connsiteY71" fmla="*/ 1444629 h 225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8174" h="2257139">
                  <a:moveTo>
                    <a:pt x="2601863" y="1488729"/>
                  </a:moveTo>
                  <a:cubicBezTo>
                    <a:pt x="2600963" y="1480629"/>
                    <a:pt x="2599613" y="1472979"/>
                    <a:pt x="2598713" y="1465329"/>
                  </a:cubicBezTo>
                  <a:cubicBezTo>
                    <a:pt x="2585213" y="1359129"/>
                    <a:pt x="2556413" y="1247979"/>
                    <a:pt x="2501063" y="1155279"/>
                  </a:cubicBezTo>
                  <a:cubicBezTo>
                    <a:pt x="2479913" y="1120179"/>
                    <a:pt x="2459213" y="1084629"/>
                    <a:pt x="2437613" y="1049529"/>
                  </a:cubicBezTo>
                  <a:cubicBezTo>
                    <a:pt x="2422763" y="1025229"/>
                    <a:pt x="2371463" y="940629"/>
                    <a:pt x="2371013" y="932079"/>
                  </a:cubicBezTo>
                  <a:cubicBezTo>
                    <a:pt x="2370563" y="923529"/>
                    <a:pt x="2337713" y="889329"/>
                    <a:pt x="2325113" y="877629"/>
                  </a:cubicBezTo>
                  <a:cubicBezTo>
                    <a:pt x="2304863" y="858729"/>
                    <a:pt x="2290013" y="829929"/>
                    <a:pt x="2275613" y="806979"/>
                  </a:cubicBezTo>
                  <a:cubicBezTo>
                    <a:pt x="2247713" y="762429"/>
                    <a:pt x="2222063" y="716079"/>
                    <a:pt x="2196863" y="670179"/>
                  </a:cubicBezTo>
                  <a:cubicBezTo>
                    <a:pt x="2177063" y="634179"/>
                    <a:pt x="2159963" y="596829"/>
                    <a:pt x="2145563" y="558129"/>
                  </a:cubicBezTo>
                  <a:cubicBezTo>
                    <a:pt x="2130263" y="518079"/>
                    <a:pt x="2107763" y="475329"/>
                    <a:pt x="2096963" y="433929"/>
                  </a:cubicBezTo>
                  <a:cubicBezTo>
                    <a:pt x="2086613" y="392529"/>
                    <a:pt x="2066813" y="354729"/>
                    <a:pt x="2057813" y="312879"/>
                  </a:cubicBezTo>
                  <a:cubicBezTo>
                    <a:pt x="2051063" y="281829"/>
                    <a:pt x="2044763" y="250329"/>
                    <a:pt x="2038463" y="218829"/>
                  </a:cubicBezTo>
                  <a:cubicBezTo>
                    <a:pt x="2029463" y="175629"/>
                    <a:pt x="2020463" y="131979"/>
                    <a:pt x="2011463" y="88779"/>
                  </a:cubicBezTo>
                  <a:cubicBezTo>
                    <a:pt x="1998863" y="28479"/>
                    <a:pt x="1939913" y="-10221"/>
                    <a:pt x="1879613" y="2379"/>
                  </a:cubicBezTo>
                  <a:cubicBezTo>
                    <a:pt x="1879613" y="2379"/>
                    <a:pt x="259163" y="351579"/>
                    <a:pt x="231263" y="361029"/>
                  </a:cubicBezTo>
                  <a:cubicBezTo>
                    <a:pt x="184913" y="376329"/>
                    <a:pt x="130463" y="393429"/>
                    <a:pt x="119213" y="447429"/>
                  </a:cubicBezTo>
                  <a:cubicBezTo>
                    <a:pt x="117413" y="446529"/>
                    <a:pt x="116063" y="445629"/>
                    <a:pt x="115613" y="443379"/>
                  </a:cubicBezTo>
                  <a:cubicBezTo>
                    <a:pt x="102113" y="512679"/>
                    <a:pt x="71513" y="581529"/>
                    <a:pt x="80513" y="651729"/>
                  </a:cubicBezTo>
                  <a:cubicBezTo>
                    <a:pt x="88163" y="711579"/>
                    <a:pt x="63413" y="752079"/>
                    <a:pt x="52613" y="802479"/>
                  </a:cubicBezTo>
                  <a:cubicBezTo>
                    <a:pt x="40463" y="872229"/>
                    <a:pt x="34613" y="943329"/>
                    <a:pt x="27863" y="1013979"/>
                  </a:cubicBezTo>
                  <a:cubicBezTo>
                    <a:pt x="19313" y="1102179"/>
                    <a:pt x="18413" y="1175529"/>
                    <a:pt x="22013" y="1264179"/>
                  </a:cubicBezTo>
                  <a:cubicBezTo>
                    <a:pt x="27863" y="1398279"/>
                    <a:pt x="-23437" y="1558929"/>
                    <a:pt x="26063" y="1686279"/>
                  </a:cubicBezTo>
                  <a:cubicBezTo>
                    <a:pt x="41813" y="1726779"/>
                    <a:pt x="23813" y="1765479"/>
                    <a:pt x="16613" y="1805079"/>
                  </a:cubicBezTo>
                  <a:cubicBezTo>
                    <a:pt x="13013" y="1824879"/>
                    <a:pt x="11663" y="1844679"/>
                    <a:pt x="19313" y="1863579"/>
                  </a:cubicBezTo>
                  <a:cubicBezTo>
                    <a:pt x="26513" y="1882029"/>
                    <a:pt x="35063" y="1891929"/>
                    <a:pt x="33713" y="1911729"/>
                  </a:cubicBezTo>
                  <a:cubicBezTo>
                    <a:pt x="32363" y="1930179"/>
                    <a:pt x="26063" y="1947729"/>
                    <a:pt x="20663" y="1965279"/>
                  </a:cubicBezTo>
                  <a:cubicBezTo>
                    <a:pt x="5813" y="2014329"/>
                    <a:pt x="4013" y="2065629"/>
                    <a:pt x="3563" y="2116479"/>
                  </a:cubicBezTo>
                  <a:cubicBezTo>
                    <a:pt x="3563" y="2148429"/>
                    <a:pt x="-9487" y="2220429"/>
                    <a:pt x="14363" y="2245179"/>
                  </a:cubicBezTo>
                  <a:cubicBezTo>
                    <a:pt x="38663" y="2270829"/>
                    <a:pt x="99413" y="2248329"/>
                    <a:pt x="131363" y="2241129"/>
                  </a:cubicBezTo>
                  <a:cubicBezTo>
                    <a:pt x="178163" y="2230779"/>
                    <a:pt x="224513" y="2220429"/>
                    <a:pt x="271313" y="2210079"/>
                  </a:cubicBezTo>
                  <a:cubicBezTo>
                    <a:pt x="416663" y="2177679"/>
                    <a:pt x="562013" y="2144829"/>
                    <a:pt x="707363" y="2111979"/>
                  </a:cubicBezTo>
                  <a:cubicBezTo>
                    <a:pt x="891413" y="2070579"/>
                    <a:pt x="1622663" y="1895079"/>
                    <a:pt x="1808963" y="1852329"/>
                  </a:cubicBezTo>
                  <a:cubicBezTo>
                    <a:pt x="1960613" y="1817679"/>
                    <a:pt x="2542913" y="1687179"/>
                    <a:pt x="2550563" y="1684479"/>
                  </a:cubicBezTo>
                  <a:cubicBezTo>
                    <a:pt x="2562713" y="1679979"/>
                    <a:pt x="2573963" y="1673679"/>
                    <a:pt x="2582063" y="1662429"/>
                  </a:cubicBezTo>
                  <a:cubicBezTo>
                    <a:pt x="2586113" y="1657929"/>
                    <a:pt x="2590163" y="1653429"/>
                    <a:pt x="2594213" y="1648479"/>
                  </a:cubicBezTo>
                  <a:cubicBezTo>
                    <a:pt x="2614463" y="1601229"/>
                    <a:pt x="2608613" y="1542279"/>
                    <a:pt x="2601863" y="1488729"/>
                  </a:cubicBezTo>
                  <a:close/>
                  <a:moveTo>
                    <a:pt x="29663" y="1160229"/>
                  </a:moveTo>
                  <a:cubicBezTo>
                    <a:pt x="29663" y="1160229"/>
                    <a:pt x="29663" y="1160229"/>
                    <a:pt x="29663" y="1160229"/>
                  </a:cubicBezTo>
                  <a:cubicBezTo>
                    <a:pt x="29213" y="1160229"/>
                    <a:pt x="29663" y="1159779"/>
                    <a:pt x="29663" y="1159779"/>
                  </a:cubicBezTo>
                  <a:cubicBezTo>
                    <a:pt x="29663" y="1159779"/>
                    <a:pt x="29663" y="1160229"/>
                    <a:pt x="29663" y="1160229"/>
                  </a:cubicBezTo>
                  <a:close/>
                  <a:moveTo>
                    <a:pt x="52613" y="2251029"/>
                  </a:moveTo>
                  <a:cubicBezTo>
                    <a:pt x="52613" y="2251029"/>
                    <a:pt x="52613" y="2251029"/>
                    <a:pt x="52613" y="2251029"/>
                  </a:cubicBezTo>
                  <a:lnTo>
                    <a:pt x="53063" y="2250129"/>
                  </a:lnTo>
                  <a:cubicBezTo>
                    <a:pt x="53513" y="2250579"/>
                    <a:pt x="53963" y="2250579"/>
                    <a:pt x="54413" y="2251029"/>
                  </a:cubicBezTo>
                  <a:cubicBezTo>
                    <a:pt x="53513" y="2251029"/>
                    <a:pt x="53063" y="2251029"/>
                    <a:pt x="52613" y="2251029"/>
                  </a:cubicBezTo>
                  <a:cubicBezTo>
                    <a:pt x="52613" y="2251029"/>
                    <a:pt x="52613" y="2251029"/>
                    <a:pt x="52613" y="2251029"/>
                  </a:cubicBezTo>
                  <a:close/>
                  <a:moveTo>
                    <a:pt x="2029013" y="1417179"/>
                  </a:moveTo>
                  <a:cubicBezTo>
                    <a:pt x="2010113" y="1422579"/>
                    <a:pt x="1990763" y="1427979"/>
                    <a:pt x="1971863" y="1433379"/>
                  </a:cubicBezTo>
                  <a:cubicBezTo>
                    <a:pt x="1970063" y="1433829"/>
                    <a:pt x="1968263" y="1434729"/>
                    <a:pt x="1966463" y="1435629"/>
                  </a:cubicBezTo>
                  <a:cubicBezTo>
                    <a:pt x="1946663" y="1448229"/>
                    <a:pt x="1942163" y="1430679"/>
                    <a:pt x="1938563" y="1414929"/>
                  </a:cubicBezTo>
                  <a:cubicBezTo>
                    <a:pt x="1934513" y="1396479"/>
                    <a:pt x="1931363" y="1377579"/>
                    <a:pt x="1929113" y="1358679"/>
                  </a:cubicBezTo>
                  <a:cubicBezTo>
                    <a:pt x="1926413" y="1333929"/>
                    <a:pt x="1925063" y="1309629"/>
                    <a:pt x="1925513" y="1284879"/>
                  </a:cubicBezTo>
                  <a:cubicBezTo>
                    <a:pt x="1925963" y="1273629"/>
                    <a:pt x="1924163" y="1258779"/>
                    <a:pt x="1927763" y="1247979"/>
                  </a:cubicBezTo>
                  <a:cubicBezTo>
                    <a:pt x="1930463" y="1239879"/>
                    <a:pt x="1935863" y="1231779"/>
                    <a:pt x="1939463" y="1223679"/>
                  </a:cubicBezTo>
                  <a:cubicBezTo>
                    <a:pt x="1942163" y="1216929"/>
                    <a:pt x="1946663" y="1215579"/>
                    <a:pt x="1952963" y="1219629"/>
                  </a:cubicBezTo>
                  <a:cubicBezTo>
                    <a:pt x="1955213" y="1220979"/>
                    <a:pt x="1957463" y="1223229"/>
                    <a:pt x="1958813" y="1225929"/>
                  </a:cubicBezTo>
                  <a:cubicBezTo>
                    <a:pt x="1987613" y="1277229"/>
                    <a:pt x="2019563" y="1327179"/>
                    <a:pt x="2033963" y="1384779"/>
                  </a:cubicBezTo>
                  <a:cubicBezTo>
                    <a:pt x="2034413" y="1385679"/>
                    <a:pt x="2034413" y="1386579"/>
                    <a:pt x="2034863" y="1387479"/>
                  </a:cubicBezTo>
                  <a:cubicBezTo>
                    <a:pt x="2039813" y="1398279"/>
                    <a:pt x="2049263" y="1409979"/>
                    <a:pt x="2029013" y="1417179"/>
                  </a:cubicBezTo>
                  <a:close/>
                  <a:moveTo>
                    <a:pt x="2208563" y="1761879"/>
                  </a:moveTo>
                  <a:cubicBezTo>
                    <a:pt x="2208563" y="1761879"/>
                    <a:pt x="2208563" y="1761879"/>
                    <a:pt x="2208563" y="1761879"/>
                  </a:cubicBezTo>
                  <a:cubicBezTo>
                    <a:pt x="2208563" y="1761879"/>
                    <a:pt x="2208563" y="1762329"/>
                    <a:pt x="2208563" y="1761879"/>
                  </a:cubicBezTo>
                  <a:cubicBezTo>
                    <a:pt x="2208563" y="1762329"/>
                    <a:pt x="2208563" y="1761879"/>
                    <a:pt x="2208563" y="1761879"/>
                  </a:cubicBezTo>
                  <a:close/>
                  <a:moveTo>
                    <a:pt x="2379113" y="1726779"/>
                  </a:moveTo>
                  <a:lnTo>
                    <a:pt x="2379113" y="1726779"/>
                  </a:lnTo>
                  <a:cubicBezTo>
                    <a:pt x="2379113" y="1726779"/>
                    <a:pt x="2379113" y="1726779"/>
                    <a:pt x="2379113" y="1726779"/>
                  </a:cubicBezTo>
                  <a:cubicBezTo>
                    <a:pt x="2379113" y="1726779"/>
                    <a:pt x="2379113" y="1726779"/>
                    <a:pt x="2379113" y="1726779"/>
                  </a:cubicBezTo>
                  <a:cubicBezTo>
                    <a:pt x="2379113" y="1726779"/>
                    <a:pt x="2379113" y="1726779"/>
                    <a:pt x="2379113" y="1726779"/>
                  </a:cubicBezTo>
                  <a:close/>
                  <a:moveTo>
                    <a:pt x="2590613" y="1444629"/>
                  </a:moveTo>
                  <a:cubicBezTo>
                    <a:pt x="2590613" y="1444179"/>
                    <a:pt x="2590613" y="1444179"/>
                    <a:pt x="2590613" y="1443729"/>
                  </a:cubicBezTo>
                  <a:cubicBezTo>
                    <a:pt x="2590613" y="1443729"/>
                    <a:pt x="2590613" y="1443729"/>
                    <a:pt x="2591063" y="1443729"/>
                  </a:cubicBezTo>
                  <a:cubicBezTo>
                    <a:pt x="2590613" y="1443729"/>
                    <a:pt x="2590613" y="1444179"/>
                    <a:pt x="2590613" y="1444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DC203DD-40FF-4156-9A1F-8142514CD4C8}"/>
                </a:ext>
              </a:extLst>
            </p:cNvPr>
            <p:cNvSpPr/>
            <p:nvPr/>
          </p:nvSpPr>
          <p:spPr>
            <a:xfrm>
              <a:off x="671107" y="3023959"/>
              <a:ext cx="1719395" cy="2958480"/>
            </a:xfrm>
            <a:custGeom>
              <a:avLst/>
              <a:gdLst>
                <a:gd name="connsiteX0" fmla="*/ 1118358 w 1138668"/>
                <a:gd name="connsiteY0" fmla="*/ 1243355 h 1959251"/>
                <a:gd name="connsiteX1" fmla="*/ 1103508 w 1138668"/>
                <a:gd name="connsiteY1" fmla="*/ 992255 h 1959251"/>
                <a:gd name="connsiteX2" fmla="*/ 1085508 w 1138668"/>
                <a:gd name="connsiteY2" fmla="*/ 825755 h 1959251"/>
                <a:gd name="connsiteX3" fmla="*/ 1044108 w 1138668"/>
                <a:gd name="connsiteY3" fmla="*/ 532805 h 1959251"/>
                <a:gd name="connsiteX4" fmla="*/ 951858 w 1138668"/>
                <a:gd name="connsiteY4" fmla="*/ 166955 h 1959251"/>
                <a:gd name="connsiteX5" fmla="*/ 939708 w 1138668"/>
                <a:gd name="connsiteY5" fmla="*/ 151655 h 1959251"/>
                <a:gd name="connsiteX6" fmla="*/ 918108 w 1138668"/>
                <a:gd name="connsiteY6" fmla="*/ 190805 h 1959251"/>
                <a:gd name="connsiteX7" fmla="*/ 981108 w 1138668"/>
                <a:gd name="connsiteY7" fmla="*/ 556205 h 1959251"/>
                <a:gd name="connsiteX8" fmla="*/ 1010808 w 1138668"/>
                <a:gd name="connsiteY8" fmla="*/ 951305 h 1959251"/>
                <a:gd name="connsiteX9" fmla="*/ 977508 w 1138668"/>
                <a:gd name="connsiteY9" fmla="*/ 1159205 h 1959251"/>
                <a:gd name="connsiteX10" fmla="*/ 940608 w 1138668"/>
                <a:gd name="connsiteY10" fmla="*/ 1235705 h 1959251"/>
                <a:gd name="connsiteX11" fmla="*/ 907758 w 1138668"/>
                <a:gd name="connsiteY11" fmla="*/ 1254605 h 1959251"/>
                <a:gd name="connsiteX12" fmla="*/ 884808 w 1138668"/>
                <a:gd name="connsiteY12" fmla="*/ 1224005 h 1959251"/>
                <a:gd name="connsiteX13" fmla="*/ 874908 w 1138668"/>
                <a:gd name="connsiteY13" fmla="*/ 1155155 h 1959251"/>
                <a:gd name="connsiteX14" fmla="*/ 856458 w 1138668"/>
                <a:gd name="connsiteY14" fmla="*/ 1008455 h 1959251"/>
                <a:gd name="connsiteX15" fmla="*/ 820908 w 1138668"/>
                <a:gd name="connsiteY15" fmla="*/ 913055 h 1959251"/>
                <a:gd name="connsiteX16" fmla="*/ 681408 w 1138668"/>
                <a:gd name="connsiteY16" fmla="*/ 1120505 h 1959251"/>
                <a:gd name="connsiteX17" fmla="*/ 622908 w 1138668"/>
                <a:gd name="connsiteY17" fmla="*/ 1231205 h 1959251"/>
                <a:gd name="connsiteX18" fmla="*/ 571158 w 1138668"/>
                <a:gd name="connsiteY18" fmla="*/ 1261355 h 1959251"/>
                <a:gd name="connsiteX19" fmla="*/ 534708 w 1138668"/>
                <a:gd name="connsiteY19" fmla="*/ 1214105 h 1959251"/>
                <a:gd name="connsiteX20" fmla="*/ 513558 w 1138668"/>
                <a:gd name="connsiteY20" fmla="*/ 1099355 h 1959251"/>
                <a:gd name="connsiteX21" fmla="*/ 502758 w 1138668"/>
                <a:gd name="connsiteY21" fmla="*/ 1017005 h 1959251"/>
                <a:gd name="connsiteX22" fmla="*/ 459558 w 1138668"/>
                <a:gd name="connsiteY22" fmla="*/ 1000805 h 1959251"/>
                <a:gd name="connsiteX23" fmla="*/ 430758 w 1138668"/>
                <a:gd name="connsiteY23" fmla="*/ 1025555 h 1959251"/>
                <a:gd name="connsiteX24" fmla="*/ 307908 w 1138668"/>
                <a:gd name="connsiteY24" fmla="*/ 1210505 h 1959251"/>
                <a:gd name="connsiteX25" fmla="*/ 260658 w 1138668"/>
                <a:gd name="connsiteY25" fmla="*/ 1372955 h 1959251"/>
                <a:gd name="connsiteX26" fmla="*/ 296208 w 1138668"/>
                <a:gd name="connsiteY26" fmla="*/ 1399505 h 1959251"/>
                <a:gd name="connsiteX27" fmla="*/ 341208 w 1138668"/>
                <a:gd name="connsiteY27" fmla="*/ 1377005 h 1959251"/>
                <a:gd name="connsiteX28" fmla="*/ 455508 w 1138668"/>
                <a:gd name="connsiteY28" fmla="*/ 1294205 h 1959251"/>
                <a:gd name="connsiteX29" fmla="*/ 472158 w 1138668"/>
                <a:gd name="connsiteY29" fmla="*/ 1287455 h 1959251"/>
                <a:gd name="connsiteX30" fmla="*/ 473508 w 1138668"/>
                <a:gd name="connsiteY30" fmla="*/ 1306355 h 1959251"/>
                <a:gd name="connsiteX31" fmla="*/ 424908 w 1138668"/>
                <a:gd name="connsiteY31" fmla="*/ 1390055 h 1959251"/>
                <a:gd name="connsiteX32" fmla="*/ 342558 w 1138668"/>
                <a:gd name="connsiteY32" fmla="*/ 1448105 h 1959251"/>
                <a:gd name="connsiteX33" fmla="*/ 286308 w 1138668"/>
                <a:gd name="connsiteY33" fmla="*/ 1476005 h 1959251"/>
                <a:gd name="connsiteX34" fmla="*/ 178758 w 1138668"/>
                <a:gd name="connsiteY34" fmla="*/ 1515155 h 1959251"/>
                <a:gd name="connsiteX35" fmla="*/ 96408 w 1138668"/>
                <a:gd name="connsiteY35" fmla="*/ 1460255 h 1959251"/>
                <a:gd name="connsiteX36" fmla="*/ 105858 w 1138668"/>
                <a:gd name="connsiteY36" fmla="*/ 1336055 h 1959251"/>
                <a:gd name="connsiteX37" fmla="*/ 185058 w 1138668"/>
                <a:gd name="connsiteY37" fmla="*/ 1201505 h 1959251"/>
                <a:gd name="connsiteX38" fmla="*/ 330858 w 1138668"/>
                <a:gd name="connsiteY38" fmla="*/ 1075955 h 1959251"/>
                <a:gd name="connsiteX39" fmla="*/ 342108 w 1138668"/>
                <a:gd name="connsiteY39" fmla="*/ 1053455 h 1959251"/>
                <a:gd name="connsiteX40" fmla="*/ 320058 w 1138668"/>
                <a:gd name="connsiteY40" fmla="*/ 1040855 h 1959251"/>
                <a:gd name="connsiteX41" fmla="*/ 273258 w 1138668"/>
                <a:gd name="connsiteY41" fmla="*/ 1035455 h 1959251"/>
                <a:gd name="connsiteX42" fmla="*/ 166608 w 1138668"/>
                <a:gd name="connsiteY42" fmla="*/ 1011155 h 1959251"/>
                <a:gd name="connsiteX43" fmla="*/ 73458 w 1138668"/>
                <a:gd name="connsiteY43" fmla="*/ 872105 h 1959251"/>
                <a:gd name="connsiteX44" fmla="*/ 100458 w 1138668"/>
                <a:gd name="connsiteY44" fmla="*/ 897755 h 1959251"/>
                <a:gd name="connsiteX45" fmla="*/ 158508 w 1138668"/>
                <a:gd name="connsiteY45" fmla="*/ 966155 h 1959251"/>
                <a:gd name="connsiteX46" fmla="*/ 188208 w 1138668"/>
                <a:gd name="connsiteY46" fmla="*/ 985955 h 1959251"/>
                <a:gd name="connsiteX47" fmla="*/ 219708 w 1138668"/>
                <a:gd name="connsiteY47" fmla="*/ 960305 h 1959251"/>
                <a:gd name="connsiteX48" fmla="*/ 209358 w 1138668"/>
                <a:gd name="connsiteY48" fmla="*/ 933305 h 1959251"/>
                <a:gd name="connsiteX49" fmla="*/ 181458 w 1138668"/>
                <a:gd name="connsiteY49" fmla="*/ 884705 h 1959251"/>
                <a:gd name="connsiteX50" fmla="*/ 109008 w 1138668"/>
                <a:gd name="connsiteY50" fmla="*/ 653405 h 1959251"/>
                <a:gd name="connsiteX51" fmla="*/ 117108 w 1138668"/>
                <a:gd name="connsiteY51" fmla="*/ 427055 h 1959251"/>
                <a:gd name="connsiteX52" fmla="*/ 155808 w 1138668"/>
                <a:gd name="connsiteY52" fmla="*/ 238055 h 1959251"/>
                <a:gd name="connsiteX53" fmla="*/ 179208 w 1138668"/>
                <a:gd name="connsiteY53" fmla="*/ 205655 h 1959251"/>
                <a:gd name="connsiteX54" fmla="*/ 205308 w 1138668"/>
                <a:gd name="connsiteY54" fmla="*/ 235355 h 1959251"/>
                <a:gd name="connsiteX55" fmla="*/ 235008 w 1138668"/>
                <a:gd name="connsiteY55" fmla="*/ 341105 h 1959251"/>
                <a:gd name="connsiteX56" fmla="*/ 250308 w 1138668"/>
                <a:gd name="connsiteY56" fmla="*/ 369455 h 1959251"/>
                <a:gd name="connsiteX57" fmla="*/ 260658 w 1138668"/>
                <a:gd name="connsiteY57" fmla="*/ 312755 h 1959251"/>
                <a:gd name="connsiteX58" fmla="*/ 365958 w 1138668"/>
                <a:gd name="connsiteY58" fmla="*/ 120155 h 1959251"/>
                <a:gd name="connsiteX59" fmla="*/ 420408 w 1138668"/>
                <a:gd name="connsiteY59" fmla="*/ 80105 h 1959251"/>
                <a:gd name="connsiteX60" fmla="*/ 421758 w 1138668"/>
                <a:gd name="connsiteY60" fmla="*/ 75605 h 1959251"/>
                <a:gd name="connsiteX61" fmla="*/ 422208 w 1138668"/>
                <a:gd name="connsiteY61" fmla="*/ 73805 h 1959251"/>
                <a:gd name="connsiteX62" fmla="*/ 422208 w 1138668"/>
                <a:gd name="connsiteY62" fmla="*/ 29255 h 1959251"/>
                <a:gd name="connsiteX63" fmla="*/ 421758 w 1138668"/>
                <a:gd name="connsiteY63" fmla="*/ 25205 h 1959251"/>
                <a:gd name="connsiteX64" fmla="*/ 417258 w 1138668"/>
                <a:gd name="connsiteY64" fmla="*/ 3605 h 1959251"/>
                <a:gd name="connsiteX65" fmla="*/ 347058 w 1138668"/>
                <a:gd name="connsiteY65" fmla="*/ 15305 h 1959251"/>
                <a:gd name="connsiteX66" fmla="*/ 201708 w 1138668"/>
                <a:gd name="connsiteY66" fmla="*/ 55805 h 1959251"/>
                <a:gd name="connsiteX67" fmla="*/ 130158 w 1138668"/>
                <a:gd name="connsiteY67" fmla="*/ 103055 h 1959251"/>
                <a:gd name="connsiteX68" fmla="*/ 108558 w 1138668"/>
                <a:gd name="connsiteY68" fmla="*/ 183605 h 1959251"/>
                <a:gd name="connsiteX69" fmla="*/ 100908 w 1138668"/>
                <a:gd name="connsiteY69" fmla="*/ 213305 h 1959251"/>
                <a:gd name="connsiteX70" fmla="*/ 88308 w 1138668"/>
                <a:gd name="connsiteY70" fmla="*/ 294755 h 1959251"/>
                <a:gd name="connsiteX71" fmla="*/ 71658 w 1138668"/>
                <a:gd name="connsiteY71" fmla="*/ 383405 h 1959251"/>
                <a:gd name="connsiteX72" fmla="*/ 37008 w 1138668"/>
                <a:gd name="connsiteY72" fmla="*/ 676355 h 1959251"/>
                <a:gd name="connsiteX73" fmla="*/ 22608 w 1138668"/>
                <a:gd name="connsiteY73" fmla="*/ 825305 h 1959251"/>
                <a:gd name="connsiteX74" fmla="*/ 30258 w 1138668"/>
                <a:gd name="connsiteY74" fmla="*/ 972455 h 1959251"/>
                <a:gd name="connsiteX75" fmla="*/ 19908 w 1138668"/>
                <a:gd name="connsiteY75" fmla="*/ 1148855 h 1959251"/>
                <a:gd name="connsiteX76" fmla="*/ 15858 w 1138668"/>
                <a:gd name="connsiteY76" fmla="*/ 1309505 h 1959251"/>
                <a:gd name="connsiteX77" fmla="*/ 31158 w 1138668"/>
                <a:gd name="connsiteY77" fmla="*/ 1397255 h 1959251"/>
                <a:gd name="connsiteX78" fmla="*/ 19908 w 1138668"/>
                <a:gd name="connsiteY78" fmla="*/ 1490855 h 1959251"/>
                <a:gd name="connsiteX79" fmla="*/ 30258 w 1138668"/>
                <a:gd name="connsiteY79" fmla="*/ 1581755 h 1959251"/>
                <a:gd name="connsiteX80" fmla="*/ 15408 w 1138668"/>
                <a:gd name="connsiteY80" fmla="*/ 1667255 h 1959251"/>
                <a:gd name="connsiteX81" fmla="*/ 3708 w 1138668"/>
                <a:gd name="connsiteY81" fmla="*/ 1831055 h 1959251"/>
                <a:gd name="connsiteX82" fmla="*/ 8658 w 1138668"/>
                <a:gd name="connsiteY82" fmla="*/ 1935005 h 1959251"/>
                <a:gd name="connsiteX83" fmla="*/ 78408 w 1138668"/>
                <a:gd name="connsiteY83" fmla="*/ 1955255 h 1959251"/>
                <a:gd name="connsiteX84" fmla="*/ 222858 w 1138668"/>
                <a:gd name="connsiteY84" fmla="*/ 1897655 h 1959251"/>
                <a:gd name="connsiteX85" fmla="*/ 788058 w 1138668"/>
                <a:gd name="connsiteY85" fmla="*/ 1727555 h 1959251"/>
                <a:gd name="connsiteX86" fmla="*/ 1138608 w 1138668"/>
                <a:gd name="connsiteY86" fmla="*/ 1663655 h 1959251"/>
                <a:gd name="connsiteX87" fmla="*/ 1118358 w 1138668"/>
                <a:gd name="connsiteY87" fmla="*/ 1243355 h 195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138668" h="1959251">
                  <a:moveTo>
                    <a:pt x="1118358" y="1243355"/>
                  </a:moveTo>
                  <a:cubicBezTo>
                    <a:pt x="1119258" y="1159205"/>
                    <a:pt x="1108458" y="1075955"/>
                    <a:pt x="1103508" y="992255"/>
                  </a:cubicBezTo>
                  <a:cubicBezTo>
                    <a:pt x="1096758" y="936905"/>
                    <a:pt x="1090458" y="881555"/>
                    <a:pt x="1085508" y="825755"/>
                  </a:cubicBezTo>
                  <a:cubicBezTo>
                    <a:pt x="1080558" y="803255"/>
                    <a:pt x="1039608" y="545405"/>
                    <a:pt x="1044108" y="532805"/>
                  </a:cubicBezTo>
                  <a:cubicBezTo>
                    <a:pt x="1042308" y="499055"/>
                    <a:pt x="971658" y="230855"/>
                    <a:pt x="951858" y="166955"/>
                  </a:cubicBezTo>
                  <a:cubicBezTo>
                    <a:pt x="950058" y="160655"/>
                    <a:pt x="946458" y="154805"/>
                    <a:pt x="939708" y="151655"/>
                  </a:cubicBezTo>
                  <a:cubicBezTo>
                    <a:pt x="917658" y="156605"/>
                    <a:pt x="919458" y="174605"/>
                    <a:pt x="918108" y="190805"/>
                  </a:cubicBezTo>
                  <a:cubicBezTo>
                    <a:pt x="938808" y="312755"/>
                    <a:pt x="963558" y="433805"/>
                    <a:pt x="981108" y="556205"/>
                  </a:cubicBezTo>
                  <a:cubicBezTo>
                    <a:pt x="999558" y="687155"/>
                    <a:pt x="1019358" y="818105"/>
                    <a:pt x="1010808" y="951305"/>
                  </a:cubicBezTo>
                  <a:cubicBezTo>
                    <a:pt x="1006308" y="1021955"/>
                    <a:pt x="997758" y="1091255"/>
                    <a:pt x="977508" y="1159205"/>
                  </a:cubicBezTo>
                  <a:cubicBezTo>
                    <a:pt x="969408" y="1186655"/>
                    <a:pt x="958608" y="1212755"/>
                    <a:pt x="940608" y="1235705"/>
                  </a:cubicBezTo>
                  <a:cubicBezTo>
                    <a:pt x="932058" y="1246505"/>
                    <a:pt x="923058" y="1258205"/>
                    <a:pt x="907758" y="1254605"/>
                  </a:cubicBezTo>
                  <a:cubicBezTo>
                    <a:pt x="892908" y="1251455"/>
                    <a:pt x="887958" y="1237505"/>
                    <a:pt x="884808" y="1224005"/>
                  </a:cubicBezTo>
                  <a:cubicBezTo>
                    <a:pt x="879408" y="1201505"/>
                    <a:pt x="877158" y="1178555"/>
                    <a:pt x="874908" y="1155155"/>
                  </a:cubicBezTo>
                  <a:cubicBezTo>
                    <a:pt x="870858" y="1106105"/>
                    <a:pt x="868158" y="1056605"/>
                    <a:pt x="856458" y="1008455"/>
                  </a:cubicBezTo>
                  <a:cubicBezTo>
                    <a:pt x="848808" y="976955"/>
                    <a:pt x="837108" y="946805"/>
                    <a:pt x="820908" y="913055"/>
                  </a:cubicBezTo>
                  <a:cubicBezTo>
                    <a:pt x="809658" y="935555"/>
                    <a:pt x="684108" y="1112855"/>
                    <a:pt x="681408" y="1120505"/>
                  </a:cubicBezTo>
                  <a:cubicBezTo>
                    <a:pt x="667458" y="1160555"/>
                    <a:pt x="649908" y="1198355"/>
                    <a:pt x="622908" y="1231205"/>
                  </a:cubicBezTo>
                  <a:cubicBezTo>
                    <a:pt x="609408" y="1247405"/>
                    <a:pt x="594558" y="1264955"/>
                    <a:pt x="571158" y="1261355"/>
                  </a:cubicBezTo>
                  <a:cubicBezTo>
                    <a:pt x="546858" y="1257305"/>
                    <a:pt x="541008" y="1233905"/>
                    <a:pt x="534708" y="1214105"/>
                  </a:cubicBezTo>
                  <a:cubicBezTo>
                    <a:pt x="523008" y="1176755"/>
                    <a:pt x="517608" y="1138055"/>
                    <a:pt x="513558" y="1099355"/>
                  </a:cubicBezTo>
                  <a:cubicBezTo>
                    <a:pt x="510858" y="1071905"/>
                    <a:pt x="509508" y="1044005"/>
                    <a:pt x="502758" y="1017005"/>
                  </a:cubicBezTo>
                  <a:cubicBezTo>
                    <a:pt x="496458" y="991805"/>
                    <a:pt x="480708" y="985955"/>
                    <a:pt x="459558" y="1000805"/>
                  </a:cubicBezTo>
                  <a:cubicBezTo>
                    <a:pt x="449208" y="1008005"/>
                    <a:pt x="439308" y="1016105"/>
                    <a:pt x="430758" y="1025555"/>
                  </a:cubicBezTo>
                  <a:cubicBezTo>
                    <a:pt x="382158" y="1081805"/>
                    <a:pt x="340308" y="1143005"/>
                    <a:pt x="307908" y="1210505"/>
                  </a:cubicBezTo>
                  <a:cubicBezTo>
                    <a:pt x="303858" y="1219055"/>
                    <a:pt x="262008" y="1325705"/>
                    <a:pt x="260658" y="1372955"/>
                  </a:cubicBezTo>
                  <a:cubicBezTo>
                    <a:pt x="259758" y="1399505"/>
                    <a:pt x="271008" y="1407155"/>
                    <a:pt x="296208" y="1399505"/>
                  </a:cubicBezTo>
                  <a:cubicBezTo>
                    <a:pt x="312858" y="1394555"/>
                    <a:pt x="326358" y="1388705"/>
                    <a:pt x="341208" y="1377005"/>
                  </a:cubicBezTo>
                  <a:cubicBezTo>
                    <a:pt x="375858" y="1356755"/>
                    <a:pt x="430758" y="1309955"/>
                    <a:pt x="455508" y="1294205"/>
                  </a:cubicBezTo>
                  <a:cubicBezTo>
                    <a:pt x="460908" y="1291055"/>
                    <a:pt x="465408" y="1282055"/>
                    <a:pt x="472158" y="1287455"/>
                  </a:cubicBezTo>
                  <a:cubicBezTo>
                    <a:pt x="477558" y="1291505"/>
                    <a:pt x="475308" y="1300055"/>
                    <a:pt x="473508" y="1306355"/>
                  </a:cubicBezTo>
                  <a:cubicBezTo>
                    <a:pt x="464958" y="1338755"/>
                    <a:pt x="449658" y="1367105"/>
                    <a:pt x="424908" y="1390055"/>
                  </a:cubicBezTo>
                  <a:cubicBezTo>
                    <a:pt x="425808" y="1395005"/>
                    <a:pt x="354258" y="1442705"/>
                    <a:pt x="342558" y="1448105"/>
                  </a:cubicBezTo>
                  <a:cubicBezTo>
                    <a:pt x="323658" y="1456655"/>
                    <a:pt x="305658" y="1467905"/>
                    <a:pt x="286308" y="1476005"/>
                  </a:cubicBezTo>
                  <a:cubicBezTo>
                    <a:pt x="251208" y="1490405"/>
                    <a:pt x="216558" y="1507955"/>
                    <a:pt x="178758" y="1515155"/>
                  </a:cubicBezTo>
                  <a:cubicBezTo>
                    <a:pt x="131508" y="1524155"/>
                    <a:pt x="102258" y="1505255"/>
                    <a:pt x="96408" y="1460255"/>
                  </a:cubicBezTo>
                  <a:cubicBezTo>
                    <a:pt x="90558" y="1418405"/>
                    <a:pt x="93258" y="1376555"/>
                    <a:pt x="105858" y="1336055"/>
                  </a:cubicBezTo>
                  <a:cubicBezTo>
                    <a:pt x="121608" y="1285205"/>
                    <a:pt x="150408" y="1241555"/>
                    <a:pt x="185058" y="1201505"/>
                  </a:cubicBezTo>
                  <a:cubicBezTo>
                    <a:pt x="197208" y="1183505"/>
                    <a:pt x="294858" y="1102505"/>
                    <a:pt x="330858" y="1075955"/>
                  </a:cubicBezTo>
                  <a:cubicBezTo>
                    <a:pt x="337608" y="1070555"/>
                    <a:pt x="345258" y="1063355"/>
                    <a:pt x="342108" y="1053455"/>
                  </a:cubicBezTo>
                  <a:cubicBezTo>
                    <a:pt x="338958" y="1043555"/>
                    <a:pt x="329058" y="1041755"/>
                    <a:pt x="320058" y="1040855"/>
                  </a:cubicBezTo>
                  <a:cubicBezTo>
                    <a:pt x="304308" y="1039505"/>
                    <a:pt x="289008" y="1036805"/>
                    <a:pt x="273258" y="1035455"/>
                  </a:cubicBezTo>
                  <a:cubicBezTo>
                    <a:pt x="236808" y="1031855"/>
                    <a:pt x="200358" y="1027805"/>
                    <a:pt x="166608" y="1011155"/>
                  </a:cubicBezTo>
                  <a:cubicBezTo>
                    <a:pt x="110358" y="983255"/>
                    <a:pt x="87408" y="933305"/>
                    <a:pt x="73458" y="872105"/>
                  </a:cubicBezTo>
                  <a:cubicBezTo>
                    <a:pt x="88308" y="879305"/>
                    <a:pt x="93708" y="889205"/>
                    <a:pt x="100458" y="897755"/>
                  </a:cubicBezTo>
                  <a:cubicBezTo>
                    <a:pt x="118908" y="921605"/>
                    <a:pt x="136458" y="945455"/>
                    <a:pt x="158508" y="966155"/>
                  </a:cubicBezTo>
                  <a:cubicBezTo>
                    <a:pt x="167508" y="974255"/>
                    <a:pt x="176508" y="981905"/>
                    <a:pt x="188208" y="985955"/>
                  </a:cubicBezTo>
                  <a:cubicBezTo>
                    <a:pt x="208908" y="993155"/>
                    <a:pt x="222408" y="982355"/>
                    <a:pt x="219708" y="960305"/>
                  </a:cubicBezTo>
                  <a:cubicBezTo>
                    <a:pt x="218808" y="950405"/>
                    <a:pt x="214308" y="941405"/>
                    <a:pt x="209358" y="933305"/>
                  </a:cubicBezTo>
                  <a:cubicBezTo>
                    <a:pt x="200358" y="917105"/>
                    <a:pt x="191358" y="900455"/>
                    <a:pt x="181458" y="884705"/>
                  </a:cubicBezTo>
                  <a:cubicBezTo>
                    <a:pt x="136908" y="814055"/>
                    <a:pt x="112158" y="736205"/>
                    <a:pt x="109008" y="653405"/>
                  </a:cubicBezTo>
                  <a:cubicBezTo>
                    <a:pt x="106308" y="577805"/>
                    <a:pt x="105858" y="502205"/>
                    <a:pt x="117108" y="427055"/>
                  </a:cubicBezTo>
                  <a:cubicBezTo>
                    <a:pt x="126558" y="363155"/>
                    <a:pt x="135558" y="299255"/>
                    <a:pt x="155808" y="238055"/>
                  </a:cubicBezTo>
                  <a:cubicBezTo>
                    <a:pt x="160308" y="225005"/>
                    <a:pt x="163008" y="207005"/>
                    <a:pt x="179208" y="205655"/>
                  </a:cubicBezTo>
                  <a:cubicBezTo>
                    <a:pt x="196308" y="204305"/>
                    <a:pt x="199458" y="223205"/>
                    <a:pt x="205308" y="235355"/>
                  </a:cubicBezTo>
                  <a:cubicBezTo>
                    <a:pt x="220608" y="269105"/>
                    <a:pt x="226908" y="305555"/>
                    <a:pt x="235008" y="341105"/>
                  </a:cubicBezTo>
                  <a:cubicBezTo>
                    <a:pt x="237258" y="351005"/>
                    <a:pt x="236808" y="362255"/>
                    <a:pt x="250308" y="369455"/>
                  </a:cubicBezTo>
                  <a:cubicBezTo>
                    <a:pt x="258408" y="351005"/>
                    <a:pt x="258858" y="331655"/>
                    <a:pt x="260658" y="312755"/>
                  </a:cubicBezTo>
                  <a:cubicBezTo>
                    <a:pt x="268758" y="233555"/>
                    <a:pt x="299358" y="167405"/>
                    <a:pt x="365958" y="120155"/>
                  </a:cubicBezTo>
                  <a:cubicBezTo>
                    <a:pt x="384408" y="107105"/>
                    <a:pt x="403758" y="95405"/>
                    <a:pt x="420408" y="80105"/>
                  </a:cubicBezTo>
                  <a:cubicBezTo>
                    <a:pt x="420858" y="78755"/>
                    <a:pt x="421308" y="77405"/>
                    <a:pt x="421758" y="75605"/>
                  </a:cubicBezTo>
                  <a:cubicBezTo>
                    <a:pt x="421758" y="75155"/>
                    <a:pt x="422208" y="74255"/>
                    <a:pt x="422208" y="73805"/>
                  </a:cubicBezTo>
                  <a:cubicBezTo>
                    <a:pt x="422658" y="58955"/>
                    <a:pt x="422658" y="44105"/>
                    <a:pt x="422208" y="29255"/>
                  </a:cubicBezTo>
                  <a:cubicBezTo>
                    <a:pt x="422208" y="28355"/>
                    <a:pt x="421758" y="26555"/>
                    <a:pt x="421758" y="25205"/>
                  </a:cubicBezTo>
                  <a:cubicBezTo>
                    <a:pt x="420408" y="18005"/>
                    <a:pt x="422658" y="9905"/>
                    <a:pt x="417258" y="3605"/>
                  </a:cubicBezTo>
                  <a:cubicBezTo>
                    <a:pt x="407358" y="-8095"/>
                    <a:pt x="357858" y="12155"/>
                    <a:pt x="347058" y="15305"/>
                  </a:cubicBezTo>
                  <a:cubicBezTo>
                    <a:pt x="318258" y="23405"/>
                    <a:pt x="222408" y="49505"/>
                    <a:pt x="201708" y="55805"/>
                  </a:cubicBezTo>
                  <a:cubicBezTo>
                    <a:pt x="172908" y="64805"/>
                    <a:pt x="148608" y="76955"/>
                    <a:pt x="130158" y="103055"/>
                  </a:cubicBezTo>
                  <a:cubicBezTo>
                    <a:pt x="112158" y="128705"/>
                    <a:pt x="114858" y="154355"/>
                    <a:pt x="108558" y="183605"/>
                  </a:cubicBezTo>
                  <a:cubicBezTo>
                    <a:pt x="106308" y="193955"/>
                    <a:pt x="100908" y="214655"/>
                    <a:pt x="100908" y="213305"/>
                  </a:cubicBezTo>
                  <a:cubicBezTo>
                    <a:pt x="86508" y="220955"/>
                    <a:pt x="91908" y="277655"/>
                    <a:pt x="88308" y="294755"/>
                  </a:cubicBezTo>
                  <a:cubicBezTo>
                    <a:pt x="82008" y="324005"/>
                    <a:pt x="76608" y="353705"/>
                    <a:pt x="71658" y="383405"/>
                  </a:cubicBezTo>
                  <a:cubicBezTo>
                    <a:pt x="55908" y="480605"/>
                    <a:pt x="47358" y="578255"/>
                    <a:pt x="37008" y="676355"/>
                  </a:cubicBezTo>
                  <a:cubicBezTo>
                    <a:pt x="31608" y="725855"/>
                    <a:pt x="24858" y="775355"/>
                    <a:pt x="22608" y="825305"/>
                  </a:cubicBezTo>
                  <a:cubicBezTo>
                    <a:pt x="20808" y="868505"/>
                    <a:pt x="16308" y="931955"/>
                    <a:pt x="30258" y="972455"/>
                  </a:cubicBezTo>
                  <a:cubicBezTo>
                    <a:pt x="33408" y="1030505"/>
                    <a:pt x="23958" y="1090805"/>
                    <a:pt x="19908" y="1148855"/>
                  </a:cubicBezTo>
                  <a:cubicBezTo>
                    <a:pt x="15858" y="1202405"/>
                    <a:pt x="12708" y="1255505"/>
                    <a:pt x="15858" y="1309505"/>
                  </a:cubicBezTo>
                  <a:cubicBezTo>
                    <a:pt x="17658" y="1339205"/>
                    <a:pt x="26658" y="1367555"/>
                    <a:pt x="31158" y="1397255"/>
                  </a:cubicBezTo>
                  <a:cubicBezTo>
                    <a:pt x="36108" y="1429655"/>
                    <a:pt x="23508" y="1458905"/>
                    <a:pt x="19908" y="1490855"/>
                  </a:cubicBezTo>
                  <a:cubicBezTo>
                    <a:pt x="16758" y="1521905"/>
                    <a:pt x="27108" y="1551155"/>
                    <a:pt x="30258" y="1581755"/>
                  </a:cubicBezTo>
                  <a:cubicBezTo>
                    <a:pt x="33408" y="1612355"/>
                    <a:pt x="22158" y="1637555"/>
                    <a:pt x="15408" y="1667255"/>
                  </a:cubicBezTo>
                  <a:cubicBezTo>
                    <a:pt x="3258" y="1721255"/>
                    <a:pt x="5058" y="1776155"/>
                    <a:pt x="3708" y="1831055"/>
                  </a:cubicBezTo>
                  <a:cubicBezTo>
                    <a:pt x="2808" y="1864805"/>
                    <a:pt x="-6642" y="1903055"/>
                    <a:pt x="8658" y="1935005"/>
                  </a:cubicBezTo>
                  <a:cubicBezTo>
                    <a:pt x="23058" y="1964705"/>
                    <a:pt x="50058" y="1961105"/>
                    <a:pt x="78408" y="1955255"/>
                  </a:cubicBezTo>
                  <a:cubicBezTo>
                    <a:pt x="127908" y="1945355"/>
                    <a:pt x="179658" y="1923305"/>
                    <a:pt x="222858" y="1897655"/>
                  </a:cubicBezTo>
                  <a:lnTo>
                    <a:pt x="788058" y="1727555"/>
                  </a:lnTo>
                  <a:cubicBezTo>
                    <a:pt x="811908" y="1713605"/>
                    <a:pt x="1138158" y="1666355"/>
                    <a:pt x="1138608" y="1663655"/>
                  </a:cubicBezTo>
                  <a:cubicBezTo>
                    <a:pt x="1139958" y="1634405"/>
                    <a:pt x="1118358" y="1249205"/>
                    <a:pt x="1118358" y="124335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680A064-187D-42EE-B2DF-7BA1FBB2A906}"/>
                </a:ext>
              </a:extLst>
            </p:cNvPr>
            <p:cNvSpPr/>
            <p:nvPr/>
          </p:nvSpPr>
          <p:spPr>
            <a:xfrm>
              <a:off x="2087326" y="3112270"/>
              <a:ext cx="1147705" cy="2176477"/>
            </a:xfrm>
            <a:custGeom>
              <a:avLst/>
              <a:gdLst>
                <a:gd name="connsiteX0" fmla="*/ 732618 w 760067"/>
                <a:gd name="connsiteY0" fmla="*/ 1033671 h 1441370"/>
                <a:gd name="connsiteX1" fmla="*/ 656568 w 760067"/>
                <a:gd name="connsiteY1" fmla="*/ 732171 h 1441370"/>
                <a:gd name="connsiteX2" fmla="*/ 622368 w 760067"/>
                <a:gd name="connsiteY2" fmla="*/ 561621 h 1441370"/>
                <a:gd name="connsiteX3" fmla="*/ 602118 w 760067"/>
                <a:gd name="connsiteY3" fmla="*/ 443271 h 1441370"/>
                <a:gd name="connsiteX4" fmla="*/ 456318 w 760067"/>
                <a:gd name="connsiteY4" fmla="*/ 178671 h 1441370"/>
                <a:gd name="connsiteX5" fmla="*/ 32868 w 760067"/>
                <a:gd name="connsiteY5" fmla="*/ 21 h 1441370"/>
                <a:gd name="connsiteX6" fmla="*/ 468 w 760067"/>
                <a:gd name="connsiteY6" fmla="*/ 102621 h 1441370"/>
                <a:gd name="connsiteX7" fmla="*/ 127818 w 760067"/>
                <a:gd name="connsiteY7" fmla="*/ 661521 h 1441370"/>
                <a:gd name="connsiteX8" fmla="*/ 161568 w 760067"/>
                <a:gd name="connsiteY8" fmla="*/ 934221 h 1441370"/>
                <a:gd name="connsiteX9" fmla="*/ 185868 w 760067"/>
                <a:gd name="connsiteY9" fmla="*/ 1279371 h 1441370"/>
                <a:gd name="connsiteX10" fmla="*/ 188568 w 760067"/>
                <a:gd name="connsiteY10" fmla="*/ 1381971 h 1441370"/>
                <a:gd name="connsiteX11" fmla="*/ 188568 w 760067"/>
                <a:gd name="connsiteY11" fmla="*/ 1441371 h 1441370"/>
                <a:gd name="connsiteX12" fmla="*/ 391068 w 760067"/>
                <a:gd name="connsiteY12" fmla="*/ 1393221 h 1441370"/>
                <a:gd name="connsiteX13" fmla="*/ 380268 w 760067"/>
                <a:gd name="connsiteY13" fmla="*/ 1318071 h 1441370"/>
                <a:gd name="connsiteX14" fmla="*/ 406818 w 760067"/>
                <a:gd name="connsiteY14" fmla="*/ 1295121 h 1441370"/>
                <a:gd name="connsiteX15" fmla="*/ 437868 w 760067"/>
                <a:gd name="connsiteY15" fmla="*/ 1285671 h 1441370"/>
                <a:gd name="connsiteX16" fmla="*/ 496818 w 760067"/>
                <a:gd name="connsiteY16" fmla="*/ 1264071 h 1441370"/>
                <a:gd name="connsiteX17" fmla="*/ 555768 w 760067"/>
                <a:gd name="connsiteY17" fmla="*/ 1246971 h 1441370"/>
                <a:gd name="connsiteX18" fmla="*/ 581418 w 760067"/>
                <a:gd name="connsiteY18" fmla="*/ 1240221 h 1441370"/>
                <a:gd name="connsiteX19" fmla="*/ 615168 w 760067"/>
                <a:gd name="connsiteY19" fmla="*/ 1228971 h 1441370"/>
                <a:gd name="connsiteX20" fmla="*/ 690768 w 760067"/>
                <a:gd name="connsiteY20" fmla="*/ 1202871 h 1441370"/>
                <a:gd name="connsiteX21" fmla="*/ 760068 w 760067"/>
                <a:gd name="connsiteY21" fmla="*/ 1180371 h 1441370"/>
                <a:gd name="connsiteX22" fmla="*/ 732618 w 760067"/>
                <a:gd name="connsiteY22" fmla="*/ 1033671 h 144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60067" h="1441370">
                  <a:moveTo>
                    <a:pt x="732618" y="1033671"/>
                  </a:moveTo>
                  <a:cubicBezTo>
                    <a:pt x="707418" y="932871"/>
                    <a:pt x="681768" y="832521"/>
                    <a:pt x="656568" y="732171"/>
                  </a:cubicBezTo>
                  <a:cubicBezTo>
                    <a:pt x="645318" y="675471"/>
                    <a:pt x="633618" y="618771"/>
                    <a:pt x="622368" y="561621"/>
                  </a:cubicBezTo>
                  <a:cubicBezTo>
                    <a:pt x="616968" y="521571"/>
                    <a:pt x="613368" y="481971"/>
                    <a:pt x="602118" y="443271"/>
                  </a:cubicBezTo>
                  <a:cubicBezTo>
                    <a:pt x="594018" y="414921"/>
                    <a:pt x="471168" y="206571"/>
                    <a:pt x="456318" y="178671"/>
                  </a:cubicBezTo>
                  <a:cubicBezTo>
                    <a:pt x="444618" y="176871"/>
                    <a:pt x="40968" y="-2229"/>
                    <a:pt x="32868" y="21"/>
                  </a:cubicBezTo>
                  <a:cubicBezTo>
                    <a:pt x="25218" y="20271"/>
                    <a:pt x="-4032" y="86871"/>
                    <a:pt x="468" y="102621"/>
                  </a:cubicBezTo>
                  <a:cubicBezTo>
                    <a:pt x="62568" y="282171"/>
                    <a:pt x="98568" y="473871"/>
                    <a:pt x="127818" y="661521"/>
                  </a:cubicBezTo>
                  <a:cubicBezTo>
                    <a:pt x="141768" y="751971"/>
                    <a:pt x="153018" y="842871"/>
                    <a:pt x="161568" y="934221"/>
                  </a:cubicBezTo>
                  <a:cubicBezTo>
                    <a:pt x="165618" y="979671"/>
                    <a:pt x="183618" y="1226271"/>
                    <a:pt x="185868" y="1279371"/>
                  </a:cubicBezTo>
                  <a:cubicBezTo>
                    <a:pt x="187218" y="1313571"/>
                    <a:pt x="187218" y="1347771"/>
                    <a:pt x="188568" y="1381971"/>
                  </a:cubicBezTo>
                  <a:cubicBezTo>
                    <a:pt x="189018" y="1393671"/>
                    <a:pt x="188118" y="1422021"/>
                    <a:pt x="188568" y="1441371"/>
                  </a:cubicBezTo>
                  <a:cubicBezTo>
                    <a:pt x="202518" y="1441371"/>
                    <a:pt x="370818" y="1402671"/>
                    <a:pt x="391068" y="1393221"/>
                  </a:cubicBezTo>
                  <a:cubicBezTo>
                    <a:pt x="391068" y="1389621"/>
                    <a:pt x="381168" y="1326621"/>
                    <a:pt x="380268" y="1318071"/>
                  </a:cubicBezTo>
                  <a:cubicBezTo>
                    <a:pt x="384318" y="1304571"/>
                    <a:pt x="394218" y="1297821"/>
                    <a:pt x="406818" y="1295121"/>
                  </a:cubicBezTo>
                  <a:cubicBezTo>
                    <a:pt x="418068" y="1292871"/>
                    <a:pt x="427968" y="1289721"/>
                    <a:pt x="437868" y="1285671"/>
                  </a:cubicBezTo>
                  <a:cubicBezTo>
                    <a:pt x="453618" y="1278921"/>
                    <a:pt x="480168" y="1269021"/>
                    <a:pt x="496818" y="1264071"/>
                  </a:cubicBezTo>
                  <a:lnTo>
                    <a:pt x="555768" y="1246971"/>
                  </a:lnTo>
                  <a:cubicBezTo>
                    <a:pt x="564318" y="1244721"/>
                    <a:pt x="572868" y="1242471"/>
                    <a:pt x="581418" y="1240221"/>
                  </a:cubicBezTo>
                  <a:cubicBezTo>
                    <a:pt x="594468" y="1237071"/>
                    <a:pt x="613818" y="1228971"/>
                    <a:pt x="615168" y="1228971"/>
                  </a:cubicBezTo>
                  <a:cubicBezTo>
                    <a:pt x="643968" y="1224021"/>
                    <a:pt x="662868" y="1208721"/>
                    <a:pt x="690768" y="1202871"/>
                  </a:cubicBezTo>
                  <a:cubicBezTo>
                    <a:pt x="712368" y="1197921"/>
                    <a:pt x="722268" y="1189821"/>
                    <a:pt x="760068" y="1180371"/>
                  </a:cubicBezTo>
                  <a:cubicBezTo>
                    <a:pt x="747018" y="1120071"/>
                    <a:pt x="742068" y="1065621"/>
                    <a:pt x="732618" y="103367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F396BA2-3EBE-47EE-8FF8-D9F7382DD538}"/>
                </a:ext>
              </a:extLst>
            </p:cNvPr>
            <p:cNvSpPr/>
            <p:nvPr/>
          </p:nvSpPr>
          <p:spPr>
            <a:xfrm>
              <a:off x="2356908" y="3509131"/>
              <a:ext cx="876086" cy="1780976"/>
            </a:xfrm>
            <a:custGeom>
              <a:avLst/>
              <a:gdLst>
                <a:gd name="connsiteX0" fmla="*/ 401987 w 580187"/>
                <a:gd name="connsiteY0" fmla="*/ 978300 h 1179450"/>
                <a:gd name="connsiteX1" fmla="*/ 376337 w 580187"/>
                <a:gd name="connsiteY1" fmla="*/ 985050 h 1179450"/>
                <a:gd name="connsiteX2" fmla="*/ 317387 w 580187"/>
                <a:gd name="connsiteY2" fmla="*/ 1002150 h 1179450"/>
                <a:gd name="connsiteX3" fmla="*/ 258437 w 580187"/>
                <a:gd name="connsiteY3" fmla="*/ 1023750 h 1179450"/>
                <a:gd name="connsiteX4" fmla="*/ 227387 w 580187"/>
                <a:gd name="connsiteY4" fmla="*/ 1033200 h 1179450"/>
                <a:gd name="connsiteX5" fmla="*/ 200837 w 580187"/>
                <a:gd name="connsiteY5" fmla="*/ 1056150 h 1179450"/>
                <a:gd name="connsiteX6" fmla="*/ 211637 w 580187"/>
                <a:gd name="connsiteY6" fmla="*/ 1131300 h 1179450"/>
                <a:gd name="connsiteX7" fmla="*/ 9137 w 580187"/>
                <a:gd name="connsiteY7" fmla="*/ 1179450 h 1179450"/>
                <a:gd name="connsiteX8" fmla="*/ 9137 w 580187"/>
                <a:gd name="connsiteY8" fmla="*/ 1120050 h 1179450"/>
                <a:gd name="connsiteX9" fmla="*/ 6437 w 580187"/>
                <a:gd name="connsiteY9" fmla="*/ 1017450 h 1179450"/>
                <a:gd name="connsiteX10" fmla="*/ 1037 w 580187"/>
                <a:gd name="connsiteY10" fmla="*/ 859050 h 1179450"/>
                <a:gd name="connsiteX11" fmla="*/ 18137 w 580187"/>
                <a:gd name="connsiteY11" fmla="*/ 840150 h 1179450"/>
                <a:gd name="connsiteX12" fmla="*/ 94187 w 580187"/>
                <a:gd name="connsiteY12" fmla="*/ 810000 h 1179450"/>
                <a:gd name="connsiteX13" fmla="*/ 165287 w 580187"/>
                <a:gd name="connsiteY13" fmla="*/ 814050 h 1179450"/>
                <a:gd name="connsiteX14" fmla="*/ 159437 w 580187"/>
                <a:gd name="connsiteY14" fmla="*/ 851850 h 1179450"/>
                <a:gd name="connsiteX15" fmla="*/ 103637 w 580187"/>
                <a:gd name="connsiteY15" fmla="*/ 927900 h 1179450"/>
                <a:gd name="connsiteX16" fmla="*/ 93737 w 580187"/>
                <a:gd name="connsiteY16" fmla="*/ 960300 h 1179450"/>
                <a:gd name="connsiteX17" fmla="*/ 145937 w 580187"/>
                <a:gd name="connsiteY17" fmla="*/ 974250 h 1179450"/>
                <a:gd name="connsiteX18" fmla="*/ 196337 w 580187"/>
                <a:gd name="connsiteY18" fmla="*/ 963000 h 1179450"/>
                <a:gd name="connsiteX19" fmla="*/ 227837 w 580187"/>
                <a:gd name="connsiteY19" fmla="*/ 871650 h 1179450"/>
                <a:gd name="connsiteX20" fmla="*/ 207587 w 580187"/>
                <a:gd name="connsiteY20" fmla="*/ 720900 h 1179450"/>
                <a:gd name="connsiteX21" fmla="*/ 250337 w 580187"/>
                <a:gd name="connsiteY21" fmla="*/ 686700 h 1179450"/>
                <a:gd name="connsiteX22" fmla="*/ 311087 w 580187"/>
                <a:gd name="connsiteY22" fmla="*/ 702450 h 1179450"/>
                <a:gd name="connsiteX23" fmla="*/ 333137 w 580187"/>
                <a:gd name="connsiteY23" fmla="*/ 759600 h 1179450"/>
                <a:gd name="connsiteX24" fmla="*/ 300287 w 580187"/>
                <a:gd name="connsiteY24" fmla="*/ 807750 h 1179450"/>
                <a:gd name="connsiteX25" fmla="*/ 316937 w 580187"/>
                <a:gd name="connsiteY25" fmla="*/ 837900 h 1179450"/>
                <a:gd name="connsiteX26" fmla="*/ 428987 w 580187"/>
                <a:gd name="connsiteY26" fmla="*/ 809550 h 1179450"/>
                <a:gd name="connsiteX27" fmla="*/ 476237 w 580187"/>
                <a:gd name="connsiteY27" fmla="*/ 727650 h 1179450"/>
                <a:gd name="connsiteX28" fmla="*/ 430337 w 580187"/>
                <a:gd name="connsiteY28" fmla="*/ 465750 h 1179450"/>
                <a:gd name="connsiteX29" fmla="*/ 385787 w 580187"/>
                <a:gd name="connsiteY29" fmla="*/ 454050 h 1179450"/>
                <a:gd name="connsiteX30" fmla="*/ 284537 w 580187"/>
                <a:gd name="connsiteY30" fmla="*/ 535950 h 1179450"/>
                <a:gd name="connsiteX31" fmla="*/ 247187 w 580187"/>
                <a:gd name="connsiteY31" fmla="*/ 548100 h 1179450"/>
                <a:gd name="connsiteX32" fmla="*/ 249887 w 580187"/>
                <a:gd name="connsiteY32" fmla="*/ 508950 h 1179450"/>
                <a:gd name="connsiteX33" fmla="*/ 323237 w 580187"/>
                <a:gd name="connsiteY33" fmla="*/ 335250 h 1179450"/>
                <a:gd name="connsiteX34" fmla="*/ 353387 w 580187"/>
                <a:gd name="connsiteY34" fmla="*/ 215550 h 1179450"/>
                <a:gd name="connsiteX35" fmla="*/ 303887 w 580187"/>
                <a:gd name="connsiteY35" fmla="*/ 107100 h 1179450"/>
                <a:gd name="connsiteX36" fmla="*/ 297137 w 580187"/>
                <a:gd name="connsiteY36" fmla="*/ 15300 h 1179450"/>
                <a:gd name="connsiteX37" fmla="*/ 318737 w 580187"/>
                <a:gd name="connsiteY37" fmla="*/ 0 h 1179450"/>
                <a:gd name="connsiteX38" fmla="*/ 422237 w 580187"/>
                <a:gd name="connsiteY38" fmla="*/ 180900 h 1179450"/>
                <a:gd name="connsiteX39" fmla="*/ 442487 w 580187"/>
                <a:gd name="connsiteY39" fmla="*/ 299250 h 1179450"/>
                <a:gd name="connsiteX40" fmla="*/ 476687 w 580187"/>
                <a:gd name="connsiteY40" fmla="*/ 469800 h 1179450"/>
                <a:gd name="connsiteX41" fmla="*/ 552737 w 580187"/>
                <a:gd name="connsiteY41" fmla="*/ 771300 h 1179450"/>
                <a:gd name="connsiteX42" fmla="*/ 580187 w 580187"/>
                <a:gd name="connsiteY42" fmla="*/ 918900 h 1179450"/>
                <a:gd name="connsiteX43" fmla="*/ 510887 w 580187"/>
                <a:gd name="connsiteY43" fmla="*/ 941400 h 1179450"/>
                <a:gd name="connsiteX44" fmla="*/ 435287 w 580187"/>
                <a:gd name="connsiteY44" fmla="*/ 967500 h 1179450"/>
                <a:gd name="connsiteX45" fmla="*/ 401987 w 580187"/>
                <a:gd name="connsiteY45" fmla="*/ 978300 h 1179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80187" h="1179450">
                  <a:moveTo>
                    <a:pt x="401987" y="978300"/>
                  </a:moveTo>
                  <a:cubicBezTo>
                    <a:pt x="393437" y="980550"/>
                    <a:pt x="384887" y="982800"/>
                    <a:pt x="376337" y="985050"/>
                  </a:cubicBezTo>
                  <a:lnTo>
                    <a:pt x="317387" y="1002150"/>
                  </a:lnTo>
                  <a:cubicBezTo>
                    <a:pt x="300737" y="1007100"/>
                    <a:pt x="274187" y="1017000"/>
                    <a:pt x="258437" y="1023750"/>
                  </a:cubicBezTo>
                  <a:cubicBezTo>
                    <a:pt x="248537" y="1027800"/>
                    <a:pt x="238637" y="1030950"/>
                    <a:pt x="227387" y="1033200"/>
                  </a:cubicBezTo>
                  <a:cubicBezTo>
                    <a:pt x="214787" y="1035900"/>
                    <a:pt x="204887" y="1042650"/>
                    <a:pt x="200837" y="1056150"/>
                  </a:cubicBezTo>
                  <a:cubicBezTo>
                    <a:pt x="201737" y="1064250"/>
                    <a:pt x="211637" y="1127700"/>
                    <a:pt x="211637" y="1131300"/>
                  </a:cubicBezTo>
                  <a:cubicBezTo>
                    <a:pt x="191387" y="1140750"/>
                    <a:pt x="23087" y="1179450"/>
                    <a:pt x="9137" y="1179450"/>
                  </a:cubicBezTo>
                  <a:cubicBezTo>
                    <a:pt x="9137" y="1160100"/>
                    <a:pt x="9587" y="1131750"/>
                    <a:pt x="9137" y="1120050"/>
                  </a:cubicBezTo>
                  <a:cubicBezTo>
                    <a:pt x="7787" y="1085850"/>
                    <a:pt x="7787" y="1051650"/>
                    <a:pt x="6437" y="1017450"/>
                  </a:cubicBezTo>
                  <a:cubicBezTo>
                    <a:pt x="4187" y="964800"/>
                    <a:pt x="-2563" y="911700"/>
                    <a:pt x="1037" y="859050"/>
                  </a:cubicBezTo>
                  <a:cubicBezTo>
                    <a:pt x="2837" y="849150"/>
                    <a:pt x="10037" y="843750"/>
                    <a:pt x="18137" y="840150"/>
                  </a:cubicBezTo>
                  <a:cubicBezTo>
                    <a:pt x="42887" y="828450"/>
                    <a:pt x="68087" y="817200"/>
                    <a:pt x="94187" y="810000"/>
                  </a:cubicBezTo>
                  <a:cubicBezTo>
                    <a:pt x="112637" y="805050"/>
                    <a:pt x="152687" y="793350"/>
                    <a:pt x="165287" y="814050"/>
                  </a:cubicBezTo>
                  <a:cubicBezTo>
                    <a:pt x="173387" y="827550"/>
                    <a:pt x="166637" y="840150"/>
                    <a:pt x="159437" y="851850"/>
                  </a:cubicBezTo>
                  <a:cubicBezTo>
                    <a:pt x="143237" y="878850"/>
                    <a:pt x="121637" y="902250"/>
                    <a:pt x="103637" y="927900"/>
                  </a:cubicBezTo>
                  <a:cubicBezTo>
                    <a:pt x="96887" y="937350"/>
                    <a:pt x="86987" y="947700"/>
                    <a:pt x="93737" y="960300"/>
                  </a:cubicBezTo>
                  <a:cubicBezTo>
                    <a:pt x="102737" y="976500"/>
                    <a:pt x="130187" y="974700"/>
                    <a:pt x="145937" y="974250"/>
                  </a:cubicBezTo>
                  <a:cubicBezTo>
                    <a:pt x="163037" y="974250"/>
                    <a:pt x="181487" y="971550"/>
                    <a:pt x="196337" y="963000"/>
                  </a:cubicBezTo>
                  <a:cubicBezTo>
                    <a:pt x="229637" y="944550"/>
                    <a:pt x="230537" y="904950"/>
                    <a:pt x="227837" y="871650"/>
                  </a:cubicBezTo>
                  <a:cubicBezTo>
                    <a:pt x="223787" y="821250"/>
                    <a:pt x="211637" y="771300"/>
                    <a:pt x="207587" y="720900"/>
                  </a:cubicBezTo>
                  <a:cubicBezTo>
                    <a:pt x="203987" y="679050"/>
                    <a:pt x="211187" y="673200"/>
                    <a:pt x="250337" y="686700"/>
                  </a:cubicBezTo>
                  <a:cubicBezTo>
                    <a:pt x="270137" y="693450"/>
                    <a:pt x="291287" y="696150"/>
                    <a:pt x="311087" y="702450"/>
                  </a:cubicBezTo>
                  <a:cubicBezTo>
                    <a:pt x="344837" y="713700"/>
                    <a:pt x="350687" y="729450"/>
                    <a:pt x="333137" y="759600"/>
                  </a:cubicBezTo>
                  <a:cubicBezTo>
                    <a:pt x="323237" y="776250"/>
                    <a:pt x="309737" y="790650"/>
                    <a:pt x="300287" y="807750"/>
                  </a:cubicBezTo>
                  <a:cubicBezTo>
                    <a:pt x="289037" y="828000"/>
                    <a:pt x="293987" y="837900"/>
                    <a:pt x="316937" y="837900"/>
                  </a:cubicBezTo>
                  <a:cubicBezTo>
                    <a:pt x="356537" y="837900"/>
                    <a:pt x="394337" y="828900"/>
                    <a:pt x="428987" y="809550"/>
                  </a:cubicBezTo>
                  <a:cubicBezTo>
                    <a:pt x="460937" y="792000"/>
                    <a:pt x="474887" y="762750"/>
                    <a:pt x="476237" y="727650"/>
                  </a:cubicBezTo>
                  <a:cubicBezTo>
                    <a:pt x="480737" y="637200"/>
                    <a:pt x="459137" y="550800"/>
                    <a:pt x="430337" y="465750"/>
                  </a:cubicBezTo>
                  <a:cubicBezTo>
                    <a:pt x="421337" y="439650"/>
                    <a:pt x="407837" y="436950"/>
                    <a:pt x="385787" y="454050"/>
                  </a:cubicBezTo>
                  <a:cubicBezTo>
                    <a:pt x="351587" y="480600"/>
                    <a:pt x="319637" y="510300"/>
                    <a:pt x="284537" y="535950"/>
                  </a:cubicBezTo>
                  <a:cubicBezTo>
                    <a:pt x="273287" y="544050"/>
                    <a:pt x="260687" y="558450"/>
                    <a:pt x="247187" y="548100"/>
                  </a:cubicBezTo>
                  <a:cubicBezTo>
                    <a:pt x="233237" y="537300"/>
                    <a:pt x="244487" y="521550"/>
                    <a:pt x="249887" y="508950"/>
                  </a:cubicBezTo>
                  <a:cubicBezTo>
                    <a:pt x="274637" y="450900"/>
                    <a:pt x="300737" y="393750"/>
                    <a:pt x="323237" y="335250"/>
                  </a:cubicBezTo>
                  <a:cubicBezTo>
                    <a:pt x="338087" y="296550"/>
                    <a:pt x="349787" y="256950"/>
                    <a:pt x="353387" y="215550"/>
                  </a:cubicBezTo>
                  <a:cubicBezTo>
                    <a:pt x="356987" y="171000"/>
                    <a:pt x="344387" y="131400"/>
                    <a:pt x="303887" y="107100"/>
                  </a:cubicBezTo>
                  <a:cubicBezTo>
                    <a:pt x="248087" y="73800"/>
                    <a:pt x="261137" y="47700"/>
                    <a:pt x="297137" y="15300"/>
                  </a:cubicBezTo>
                  <a:cubicBezTo>
                    <a:pt x="303887" y="9450"/>
                    <a:pt x="309287" y="2250"/>
                    <a:pt x="318737" y="0"/>
                  </a:cubicBezTo>
                  <a:cubicBezTo>
                    <a:pt x="355637" y="67950"/>
                    <a:pt x="414137" y="151650"/>
                    <a:pt x="422237" y="180900"/>
                  </a:cubicBezTo>
                  <a:cubicBezTo>
                    <a:pt x="433037" y="219600"/>
                    <a:pt x="437087" y="259200"/>
                    <a:pt x="442487" y="299250"/>
                  </a:cubicBezTo>
                  <a:cubicBezTo>
                    <a:pt x="453737" y="355950"/>
                    <a:pt x="465437" y="412650"/>
                    <a:pt x="476687" y="469800"/>
                  </a:cubicBezTo>
                  <a:cubicBezTo>
                    <a:pt x="501887" y="570600"/>
                    <a:pt x="527537" y="670950"/>
                    <a:pt x="552737" y="771300"/>
                  </a:cubicBezTo>
                  <a:cubicBezTo>
                    <a:pt x="562187" y="803250"/>
                    <a:pt x="567137" y="857700"/>
                    <a:pt x="580187" y="918900"/>
                  </a:cubicBezTo>
                  <a:cubicBezTo>
                    <a:pt x="542837" y="928350"/>
                    <a:pt x="532487" y="936450"/>
                    <a:pt x="510887" y="941400"/>
                  </a:cubicBezTo>
                  <a:cubicBezTo>
                    <a:pt x="482987" y="947700"/>
                    <a:pt x="463637" y="962550"/>
                    <a:pt x="435287" y="967500"/>
                  </a:cubicBezTo>
                  <a:cubicBezTo>
                    <a:pt x="434387" y="967500"/>
                    <a:pt x="415037" y="975150"/>
                    <a:pt x="401987" y="978300"/>
                  </a:cubicBezTo>
                  <a:close/>
                </a:path>
              </a:pathLst>
            </a:custGeom>
            <a:solidFill>
              <a:schemeClr val="accent3"/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E7DC7D4-9F5C-4CD9-B053-AE6917E6C52A}"/>
                </a:ext>
              </a:extLst>
            </p:cNvPr>
            <p:cNvSpPr/>
            <p:nvPr/>
          </p:nvSpPr>
          <p:spPr>
            <a:xfrm>
              <a:off x="2984297" y="3783650"/>
              <a:ext cx="1602508" cy="1129333"/>
            </a:xfrm>
            <a:custGeom>
              <a:avLst/>
              <a:gdLst>
                <a:gd name="connsiteX0" fmla="*/ 0 w 1061260"/>
                <a:gd name="connsiteY0" fmla="*/ 0 h 747900"/>
                <a:gd name="connsiteX1" fmla="*/ 544050 w 1061260"/>
                <a:gd name="connsiteY1" fmla="*/ 277200 h 747900"/>
                <a:gd name="connsiteX2" fmla="*/ 548550 w 1061260"/>
                <a:gd name="connsiteY2" fmla="*/ 278100 h 747900"/>
                <a:gd name="connsiteX3" fmla="*/ 731700 w 1061260"/>
                <a:gd name="connsiteY3" fmla="*/ 239850 h 747900"/>
                <a:gd name="connsiteX4" fmla="*/ 760500 w 1061260"/>
                <a:gd name="connsiteY4" fmla="*/ 239850 h 747900"/>
                <a:gd name="connsiteX5" fmla="*/ 747900 w 1061260"/>
                <a:gd name="connsiteY5" fmla="*/ 265950 h 747900"/>
                <a:gd name="connsiteX6" fmla="*/ 676800 w 1061260"/>
                <a:gd name="connsiteY6" fmla="*/ 324900 h 747900"/>
                <a:gd name="connsiteX7" fmla="*/ 652950 w 1061260"/>
                <a:gd name="connsiteY7" fmla="*/ 359550 h 747900"/>
                <a:gd name="connsiteX8" fmla="*/ 695250 w 1061260"/>
                <a:gd name="connsiteY8" fmla="*/ 370350 h 747900"/>
                <a:gd name="connsiteX9" fmla="*/ 823050 w 1061260"/>
                <a:gd name="connsiteY9" fmla="*/ 361800 h 747900"/>
                <a:gd name="connsiteX10" fmla="*/ 948600 w 1061260"/>
                <a:gd name="connsiteY10" fmla="*/ 400050 h 747900"/>
                <a:gd name="connsiteX11" fmla="*/ 972000 w 1061260"/>
                <a:gd name="connsiteY11" fmla="*/ 433350 h 747900"/>
                <a:gd name="connsiteX12" fmla="*/ 933750 w 1061260"/>
                <a:gd name="connsiteY12" fmla="*/ 433350 h 747900"/>
                <a:gd name="connsiteX13" fmla="*/ 779850 w 1061260"/>
                <a:gd name="connsiteY13" fmla="*/ 406350 h 747900"/>
                <a:gd name="connsiteX14" fmla="*/ 718200 w 1061260"/>
                <a:gd name="connsiteY14" fmla="*/ 426150 h 747900"/>
                <a:gd name="connsiteX15" fmla="*/ 793800 w 1061260"/>
                <a:gd name="connsiteY15" fmla="*/ 427500 h 747900"/>
                <a:gd name="connsiteX16" fmla="*/ 881100 w 1061260"/>
                <a:gd name="connsiteY16" fmla="*/ 429300 h 747900"/>
                <a:gd name="connsiteX17" fmla="*/ 905850 w 1061260"/>
                <a:gd name="connsiteY17" fmla="*/ 444150 h 747900"/>
                <a:gd name="connsiteX18" fmla="*/ 882000 w 1061260"/>
                <a:gd name="connsiteY18" fmla="*/ 459450 h 747900"/>
                <a:gd name="connsiteX19" fmla="*/ 760950 w 1061260"/>
                <a:gd name="connsiteY19" fmla="*/ 475200 h 747900"/>
                <a:gd name="connsiteX20" fmla="*/ 954000 w 1061260"/>
                <a:gd name="connsiteY20" fmla="*/ 556650 h 747900"/>
                <a:gd name="connsiteX21" fmla="*/ 1057050 w 1061260"/>
                <a:gd name="connsiteY21" fmla="*/ 663750 h 747900"/>
                <a:gd name="connsiteX22" fmla="*/ 1057950 w 1061260"/>
                <a:gd name="connsiteY22" fmla="*/ 691650 h 747900"/>
                <a:gd name="connsiteX23" fmla="*/ 1053900 w 1061260"/>
                <a:gd name="connsiteY23" fmla="*/ 747900 h 747900"/>
                <a:gd name="connsiteX24" fmla="*/ 992250 w 1061260"/>
                <a:gd name="connsiteY24" fmla="*/ 630450 h 747900"/>
                <a:gd name="connsiteX25" fmla="*/ 830250 w 1061260"/>
                <a:gd name="connsiteY25" fmla="*/ 516150 h 747900"/>
                <a:gd name="connsiteX26" fmla="*/ 744750 w 1061260"/>
                <a:gd name="connsiteY26" fmla="*/ 502200 h 747900"/>
                <a:gd name="connsiteX27" fmla="*/ 711450 w 1061260"/>
                <a:gd name="connsiteY27" fmla="*/ 536850 h 747900"/>
                <a:gd name="connsiteX28" fmla="*/ 682650 w 1061260"/>
                <a:gd name="connsiteY28" fmla="*/ 559800 h 747900"/>
                <a:gd name="connsiteX29" fmla="*/ 565200 w 1061260"/>
                <a:gd name="connsiteY29" fmla="*/ 587700 h 747900"/>
                <a:gd name="connsiteX30" fmla="*/ 522900 w 1061260"/>
                <a:gd name="connsiteY30" fmla="*/ 596250 h 747900"/>
                <a:gd name="connsiteX31" fmla="*/ 439650 w 1061260"/>
                <a:gd name="connsiteY31" fmla="*/ 402750 h 747900"/>
                <a:gd name="connsiteX32" fmla="*/ 426600 w 1061260"/>
                <a:gd name="connsiteY32" fmla="*/ 405000 h 747900"/>
                <a:gd name="connsiteX33" fmla="*/ 417600 w 1061260"/>
                <a:gd name="connsiteY33" fmla="*/ 420750 h 747900"/>
                <a:gd name="connsiteX34" fmla="*/ 415350 w 1061260"/>
                <a:gd name="connsiteY34" fmla="*/ 502650 h 747900"/>
                <a:gd name="connsiteX35" fmla="*/ 435600 w 1061260"/>
                <a:gd name="connsiteY35" fmla="*/ 628200 h 747900"/>
                <a:gd name="connsiteX36" fmla="*/ 166500 w 1061260"/>
                <a:gd name="connsiteY36" fmla="*/ 734850 h 747900"/>
                <a:gd name="connsiteX37" fmla="*/ 104400 w 1061260"/>
                <a:gd name="connsiteY37" fmla="*/ 468900 h 747900"/>
                <a:gd name="connsiteX38" fmla="*/ 0 w 1061260"/>
                <a:gd name="connsiteY38" fmla="*/ 0 h 7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061260" h="747900">
                  <a:moveTo>
                    <a:pt x="0" y="0"/>
                  </a:moveTo>
                  <a:cubicBezTo>
                    <a:pt x="16200" y="11700"/>
                    <a:pt x="542700" y="278550"/>
                    <a:pt x="544050" y="277200"/>
                  </a:cubicBezTo>
                  <a:cubicBezTo>
                    <a:pt x="545850" y="276750"/>
                    <a:pt x="547200" y="276750"/>
                    <a:pt x="548550" y="278100"/>
                  </a:cubicBezTo>
                  <a:cubicBezTo>
                    <a:pt x="570600" y="278550"/>
                    <a:pt x="692550" y="253800"/>
                    <a:pt x="731700" y="239850"/>
                  </a:cubicBezTo>
                  <a:cubicBezTo>
                    <a:pt x="741150" y="236700"/>
                    <a:pt x="753750" y="228600"/>
                    <a:pt x="760500" y="239850"/>
                  </a:cubicBezTo>
                  <a:cubicBezTo>
                    <a:pt x="766800" y="250650"/>
                    <a:pt x="754650" y="258750"/>
                    <a:pt x="747900" y="265950"/>
                  </a:cubicBezTo>
                  <a:cubicBezTo>
                    <a:pt x="726300" y="288000"/>
                    <a:pt x="699750" y="303750"/>
                    <a:pt x="676800" y="324900"/>
                  </a:cubicBezTo>
                  <a:cubicBezTo>
                    <a:pt x="666450" y="334350"/>
                    <a:pt x="647100" y="343800"/>
                    <a:pt x="652950" y="359550"/>
                  </a:cubicBezTo>
                  <a:cubicBezTo>
                    <a:pt x="659250" y="377550"/>
                    <a:pt x="680400" y="371700"/>
                    <a:pt x="695250" y="370350"/>
                  </a:cubicBezTo>
                  <a:cubicBezTo>
                    <a:pt x="737550" y="366750"/>
                    <a:pt x="779850" y="359550"/>
                    <a:pt x="823050" y="361800"/>
                  </a:cubicBezTo>
                  <a:cubicBezTo>
                    <a:pt x="868500" y="364050"/>
                    <a:pt x="910350" y="376200"/>
                    <a:pt x="948600" y="400050"/>
                  </a:cubicBezTo>
                  <a:cubicBezTo>
                    <a:pt x="960750" y="407700"/>
                    <a:pt x="979650" y="418050"/>
                    <a:pt x="972000" y="433350"/>
                  </a:cubicBezTo>
                  <a:cubicBezTo>
                    <a:pt x="964350" y="449100"/>
                    <a:pt x="946350" y="437400"/>
                    <a:pt x="933750" y="433350"/>
                  </a:cubicBezTo>
                  <a:cubicBezTo>
                    <a:pt x="883800" y="416700"/>
                    <a:pt x="832950" y="403200"/>
                    <a:pt x="779850" y="406350"/>
                  </a:cubicBezTo>
                  <a:cubicBezTo>
                    <a:pt x="757800" y="407700"/>
                    <a:pt x="737100" y="411300"/>
                    <a:pt x="718200" y="426150"/>
                  </a:cubicBezTo>
                  <a:cubicBezTo>
                    <a:pt x="743400" y="430200"/>
                    <a:pt x="768600" y="431100"/>
                    <a:pt x="793800" y="427500"/>
                  </a:cubicBezTo>
                  <a:cubicBezTo>
                    <a:pt x="823050" y="423450"/>
                    <a:pt x="852300" y="423450"/>
                    <a:pt x="881100" y="429300"/>
                  </a:cubicBezTo>
                  <a:cubicBezTo>
                    <a:pt x="891000" y="431100"/>
                    <a:pt x="905400" y="431550"/>
                    <a:pt x="905850" y="444150"/>
                  </a:cubicBezTo>
                  <a:cubicBezTo>
                    <a:pt x="906300" y="457650"/>
                    <a:pt x="891900" y="457650"/>
                    <a:pt x="882000" y="459450"/>
                  </a:cubicBezTo>
                  <a:cubicBezTo>
                    <a:pt x="843300" y="467100"/>
                    <a:pt x="803700" y="468450"/>
                    <a:pt x="760950" y="475200"/>
                  </a:cubicBezTo>
                  <a:cubicBezTo>
                    <a:pt x="830700" y="495900"/>
                    <a:pt x="893700" y="522900"/>
                    <a:pt x="954000" y="556650"/>
                  </a:cubicBezTo>
                  <a:cubicBezTo>
                    <a:pt x="997650" y="580950"/>
                    <a:pt x="1042200" y="612900"/>
                    <a:pt x="1057050" y="663750"/>
                  </a:cubicBezTo>
                  <a:cubicBezTo>
                    <a:pt x="1057950" y="673200"/>
                    <a:pt x="1063350" y="682200"/>
                    <a:pt x="1057950" y="691650"/>
                  </a:cubicBezTo>
                  <a:cubicBezTo>
                    <a:pt x="1053900" y="709650"/>
                    <a:pt x="1070100" y="729000"/>
                    <a:pt x="1053900" y="747900"/>
                  </a:cubicBezTo>
                  <a:cubicBezTo>
                    <a:pt x="1034100" y="707400"/>
                    <a:pt x="1014750" y="668250"/>
                    <a:pt x="992250" y="630450"/>
                  </a:cubicBezTo>
                  <a:cubicBezTo>
                    <a:pt x="954900" y="567900"/>
                    <a:pt x="898200" y="534600"/>
                    <a:pt x="830250" y="516150"/>
                  </a:cubicBezTo>
                  <a:cubicBezTo>
                    <a:pt x="802350" y="508500"/>
                    <a:pt x="774450" y="500400"/>
                    <a:pt x="744750" y="502200"/>
                  </a:cubicBezTo>
                  <a:cubicBezTo>
                    <a:pt x="716400" y="504000"/>
                    <a:pt x="711900" y="508950"/>
                    <a:pt x="711450" y="536850"/>
                  </a:cubicBezTo>
                  <a:cubicBezTo>
                    <a:pt x="711000" y="555300"/>
                    <a:pt x="694800" y="557100"/>
                    <a:pt x="682650" y="559800"/>
                  </a:cubicBezTo>
                  <a:cubicBezTo>
                    <a:pt x="643500" y="568800"/>
                    <a:pt x="604350" y="576900"/>
                    <a:pt x="565200" y="587700"/>
                  </a:cubicBezTo>
                  <a:cubicBezTo>
                    <a:pt x="551250" y="591300"/>
                    <a:pt x="537750" y="598950"/>
                    <a:pt x="522900" y="596250"/>
                  </a:cubicBezTo>
                  <a:cubicBezTo>
                    <a:pt x="517950" y="585000"/>
                    <a:pt x="468450" y="454050"/>
                    <a:pt x="439650" y="402750"/>
                  </a:cubicBezTo>
                  <a:cubicBezTo>
                    <a:pt x="433800" y="395550"/>
                    <a:pt x="429300" y="394650"/>
                    <a:pt x="426600" y="405000"/>
                  </a:cubicBezTo>
                  <a:cubicBezTo>
                    <a:pt x="425250" y="411300"/>
                    <a:pt x="421650" y="416250"/>
                    <a:pt x="417600" y="420750"/>
                  </a:cubicBezTo>
                  <a:cubicBezTo>
                    <a:pt x="407700" y="447750"/>
                    <a:pt x="411750" y="475200"/>
                    <a:pt x="415350" y="502650"/>
                  </a:cubicBezTo>
                  <a:cubicBezTo>
                    <a:pt x="418500" y="516600"/>
                    <a:pt x="439200" y="622800"/>
                    <a:pt x="435600" y="628200"/>
                  </a:cubicBezTo>
                  <a:cubicBezTo>
                    <a:pt x="414000" y="644850"/>
                    <a:pt x="184950" y="728100"/>
                    <a:pt x="166500" y="734850"/>
                  </a:cubicBezTo>
                  <a:cubicBezTo>
                    <a:pt x="160200" y="705600"/>
                    <a:pt x="120600" y="541350"/>
                    <a:pt x="104400" y="468900"/>
                  </a:cubicBezTo>
                  <a:cubicBezTo>
                    <a:pt x="67500" y="314550"/>
                    <a:pt x="40500" y="15390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C2E288AE-3AD2-4CAB-B8EA-ECC8BFA17942}"/>
                </a:ext>
              </a:extLst>
            </p:cNvPr>
            <p:cNvGrpSpPr/>
            <p:nvPr/>
          </p:nvGrpSpPr>
          <p:grpSpPr>
            <a:xfrm>
              <a:off x="1036367" y="801939"/>
              <a:ext cx="3078709" cy="3927937"/>
              <a:chOff x="554148" y="170374"/>
              <a:chExt cx="2038873" cy="2601273"/>
            </a:xfrm>
            <a:solidFill>
              <a:srgbClr val="BE7E56"/>
            </a:solidFill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509F6C32-141D-4772-A437-78142F115465}"/>
                  </a:ext>
                </a:extLst>
              </p:cNvPr>
              <p:cNvSpPr/>
              <p:nvPr/>
            </p:nvSpPr>
            <p:spPr>
              <a:xfrm>
                <a:off x="554148" y="170374"/>
                <a:ext cx="2038873" cy="2601273"/>
              </a:xfrm>
              <a:custGeom>
                <a:avLst/>
                <a:gdLst>
                  <a:gd name="connsiteX0" fmla="*/ 2037914 w 2038873"/>
                  <a:gd name="connsiteY0" fmla="*/ 2055187 h 2601273"/>
                  <a:gd name="connsiteX1" fmla="*/ 1980765 w 2038873"/>
                  <a:gd name="connsiteY1" fmla="*/ 2055637 h 2601273"/>
                  <a:gd name="connsiteX2" fmla="*/ 1883114 w 2038873"/>
                  <a:gd name="connsiteY2" fmla="*/ 2121787 h 2601273"/>
                  <a:gd name="connsiteX3" fmla="*/ 1848465 w 2038873"/>
                  <a:gd name="connsiteY3" fmla="*/ 2125837 h 2601273"/>
                  <a:gd name="connsiteX4" fmla="*/ 1825965 w 2038873"/>
                  <a:gd name="connsiteY4" fmla="*/ 2101537 h 2601273"/>
                  <a:gd name="connsiteX5" fmla="*/ 1842614 w 2038873"/>
                  <a:gd name="connsiteY5" fmla="*/ 2077237 h 2601273"/>
                  <a:gd name="connsiteX6" fmla="*/ 1871414 w 2038873"/>
                  <a:gd name="connsiteY6" fmla="*/ 2066887 h 2601273"/>
                  <a:gd name="connsiteX7" fmla="*/ 1942515 w 2038873"/>
                  <a:gd name="connsiteY7" fmla="*/ 2013337 h 2601273"/>
                  <a:gd name="connsiteX8" fmla="*/ 1964114 w 2038873"/>
                  <a:gd name="connsiteY8" fmla="*/ 1931437 h 2601273"/>
                  <a:gd name="connsiteX9" fmla="*/ 1937565 w 2038873"/>
                  <a:gd name="connsiteY9" fmla="*/ 1947187 h 2601273"/>
                  <a:gd name="connsiteX10" fmla="*/ 1690965 w 2038873"/>
                  <a:gd name="connsiteY10" fmla="*/ 1797787 h 2601273"/>
                  <a:gd name="connsiteX11" fmla="*/ 1718864 w 2038873"/>
                  <a:gd name="connsiteY11" fmla="*/ 1669087 h 2601273"/>
                  <a:gd name="connsiteX12" fmla="*/ 1802114 w 2038873"/>
                  <a:gd name="connsiteY12" fmla="*/ 1569637 h 2601273"/>
                  <a:gd name="connsiteX13" fmla="*/ 1763864 w 2038873"/>
                  <a:gd name="connsiteY13" fmla="*/ 1367587 h 2601273"/>
                  <a:gd name="connsiteX14" fmla="*/ 1674315 w 2038873"/>
                  <a:gd name="connsiteY14" fmla="*/ 1292437 h 2601273"/>
                  <a:gd name="connsiteX15" fmla="*/ 1640565 w 2038873"/>
                  <a:gd name="connsiteY15" fmla="*/ 1246987 h 2601273"/>
                  <a:gd name="connsiteX16" fmla="*/ 1681965 w 2038873"/>
                  <a:gd name="connsiteY16" fmla="*/ 1212787 h 2601273"/>
                  <a:gd name="connsiteX17" fmla="*/ 1726065 w 2038873"/>
                  <a:gd name="connsiteY17" fmla="*/ 1141687 h 2601273"/>
                  <a:gd name="connsiteX18" fmla="*/ 1702664 w 2038873"/>
                  <a:gd name="connsiteY18" fmla="*/ 1018837 h 2601273"/>
                  <a:gd name="connsiteX19" fmla="*/ 1625715 w 2038873"/>
                  <a:gd name="connsiteY19" fmla="*/ 914887 h 2601273"/>
                  <a:gd name="connsiteX20" fmla="*/ 1587465 w 2038873"/>
                  <a:gd name="connsiteY20" fmla="*/ 794737 h 2601273"/>
                  <a:gd name="connsiteX21" fmla="*/ 1526265 w 2038873"/>
                  <a:gd name="connsiteY21" fmla="*/ 635887 h 2601273"/>
                  <a:gd name="connsiteX22" fmla="*/ 1431765 w 2038873"/>
                  <a:gd name="connsiteY22" fmla="*/ 488737 h 2601273"/>
                  <a:gd name="connsiteX23" fmla="*/ 1308015 w 2038873"/>
                  <a:gd name="connsiteY23" fmla="*/ 363187 h 2601273"/>
                  <a:gd name="connsiteX24" fmla="*/ 1096965 w 2038873"/>
                  <a:gd name="connsiteY24" fmla="*/ 86437 h 2601273"/>
                  <a:gd name="connsiteX25" fmla="*/ 778364 w 2038873"/>
                  <a:gd name="connsiteY25" fmla="*/ 1387 h 2601273"/>
                  <a:gd name="connsiteX26" fmla="*/ 789614 w 2038873"/>
                  <a:gd name="connsiteY26" fmla="*/ 1837 h 2601273"/>
                  <a:gd name="connsiteX27" fmla="*/ 678914 w 2038873"/>
                  <a:gd name="connsiteY27" fmla="*/ 25687 h 2601273"/>
                  <a:gd name="connsiteX28" fmla="*/ 566864 w 2038873"/>
                  <a:gd name="connsiteY28" fmla="*/ 30187 h 2601273"/>
                  <a:gd name="connsiteX29" fmla="*/ 497114 w 2038873"/>
                  <a:gd name="connsiteY29" fmla="*/ 87787 h 2601273"/>
                  <a:gd name="connsiteX30" fmla="*/ 417464 w 2038873"/>
                  <a:gd name="connsiteY30" fmla="*/ 194887 h 2601273"/>
                  <a:gd name="connsiteX31" fmla="*/ 331514 w 2038873"/>
                  <a:gd name="connsiteY31" fmla="*/ 328087 h 2601273"/>
                  <a:gd name="connsiteX32" fmla="*/ 214964 w 2038873"/>
                  <a:gd name="connsiteY32" fmla="*/ 622387 h 2601273"/>
                  <a:gd name="connsiteX33" fmla="*/ 234764 w 2038873"/>
                  <a:gd name="connsiteY33" fmla="*/ 942337 h 2601273"/>
                  <a:gd name="connsiteX34" fmla="*/ 250964 w 2038873"/>
                  <a:gd name="connsiteY34" fmla="*/ 1066537 h 2601273"/>
                  <a:gd name="connsiteX35" fmla="*/ 192464 w 2038873"/>
                  <a:gd name="connsiteY35" fmla="*/ 1266337 h 2601273"/>
                  <a:gd name="connsiteX36" fmla="*/ 189764 w 2038873"/>
                  <a:gd name="connsiteY36" fmla="*/ 1498987 h 2601273"/>
                  <a:gd name="connsiteX37" fmla="*/ 143864 w 2038873"/>
                  <a:gd name="connsiteY37" fmla="*/ 1606987 h 2601273"/>
                  <a:gd name="connsiteX38" fmla="*/ 67814 w 2038873"/>
                  <a:gd name="connsiteY38" fmla="*/ 1699237 h 2601273"/>
                  <a:gd name="connsiteX39" fmla="*/ 63314 w 2038873"/>
                  <a:gd name="connsiteY39" fmla="*/ 1933687 h 2601273"/>
                  <a:gd name="connsiteX40" fmla="*/ 14714 w 2038873"/>
                  <a:gd name="connsiteY40" fmla="*/ 2010187 h 2601273"/>
                  <a:gd name="connsiteX41" fmla="*/ 91214 w 2038873"/>
                  <a:gd name="connsiteY41" fmla="*/ 2329687 h 2601273"/>
                  <a:gd name="connsiteX42" fmla="*/ 77714 w 2038873"/>
                  <a:gd name="connsiteY42" fmla="*/ 2377837 h 2601273"/>
                  <a:gd name="connsiteX43" fmla="*/ 46214 w 2038873"/>
                  <a:gd name="connsiteY43" fmla="*/ 2423737 h 2601273"/>
                  <a:gd name="connsiteX44" fmla="*/ 116864 w 2038873"/>
                  <a:gd name="connsiteY44" fmla="*/ 2422387 h 2601273"/>
                  <a:gd name="connsiteX45" fmla="*/ 177164 w 2038873"/>
                  <a:gd name="connsiteY45" fmla="*/ 2358037 h 2601273"/>
                  <a:gd name="connsiteX46" fmla="*/ 183914 w 2038873"/>
                  <a:gd name="connsiteY46" fmla="*/ 2263987 h 2601273"/>
                  <a:gd name="connsiteX47" fmla="*/ 166364 w 2038873"/>
                  <a:gd name="connsiteY47" fmla="*/ 2087137 h 2601273"/>
                  <a:gd name="connsiteX48" fmla="*/ 241964 w 2038873"/>
                  <a:gd name="connsiteY48" fmla="*/ 2082637 h 2601273"/>
                  <a:gd name="connsiteX49" fmla="*/ 286964 w 2038873"/>
                  <a:gd name="connsiteY49" fmla="*/ 2149687 h 2601273"/>
                  <a:gd name="connsiteX50" fmla="*/ 406214 w 2038873"/>
                  <a:gd name="connsiteY50" fmla="*/ 2377387 h 2601273"/>
                  <a:gd name="connsiteX51" fmla="*/ 408014 w 2038873"/>
                  <a:gd name="connsiteY51" fmla="*/ 2499787 h 2601273"/>
                  <a:gd name="connsiteX52" fmla="*/ 378764 w 2038873"/>
                  <a:gd name="connsiteY52" fmla="*/ 2558737 h 2601273"/>
                  <a:gd name="connsiteX53" fmla="*/ 377864 w 2038873"/>
                  <a:gd name="connsiteY53" fmla="*/ 2601037 h 2601273"/>
                  <a:gd name="connsiteX54" fmla="*/ 397664 w 2038873"/>
                  <a:gd name="connsiteY54" fmla="*/ 2597887 h 2601273"/>
                  <a:gd name="connsiteX55" fmla="*/ 522314 w 2038873"/>
                  <a:gd name="connsiteY55" fmla="*/ 2533087 h 2601273"/>
                  <a:gd name="connsiteX56" fmla="*/ 535364 w 2038873"/>
                  <a:gd name="connsiteY56" fmla="*/ 2264887 h 2601273"/>
                  <a:gd name="connsiteX57" fmla="*/ 478664 w 2038873"/>
                  <a:gd name="connsiteY57" fmla="*/ 2108287 h 2601273"/>
                  <a:gd name="connsiteX58" fmla="*/ 516014 w 2038873"/>
                  <a:gd name="connsiteY58" fmla="*/ 2028187 h 2601273"/>
                  <a:gd name="connsiteX59" fmla="*/ 575864 w 2038873"/>
                  <a:gd name="connsiteY59" fmla="*/ 2098837 h 2601273"/>
                  <a:gd name="connsiteX60" fmla="*/ 668564 w 2038873"/>
                  <a:gd name="connsiteY60" fmla="*/ 2166337 h 2601273"/>
                  <a:gd name="connsiteX61" fmla="*/ 720764 w 2038873"/>
                  <a:gd name="connsiteY61" fmla="*/ 2190187 h 2601273"/>
                  <a:gd name="connsiteX62" fmla="*/ 727064 w 2038873"/>
                  <a:gd name="connsiteY62" fmla="*/ 2173087 h 2601273"/>
                  <a:gd name="connsiteX63" fmla="*/ 652814 w 2038873"/>
                  <a:gd name="connsiteY63" fmla="*/ 2060137 h 2601273"/>
                  <a:gd name="connsiteX64" fmla="*/ 615014 w 2038873"/>
                  <a:gd name="connsiteY64" fmla="*/ 1882387 h 2601273"/>
                  <a:gd name="connsiteX65" fmla="*/ 655964 w 2038873"/>
                  <a:gd name="connsiteY65" fmla="*/ 1695187 h 2601273"/>
                  <a:gd name="connsiteX66" fmla="*/ 704564 w 2038873"/>
                  <a:gd name="connsiteY66" fmla="*/ 1610587 h 2601273"/>
                  <a:gd name="connsiteX67" fmla="*/ 731564 w 2038873"/>
                  <a:gd name="connsiteY67" fmla="*/ 1528237 h 2601273"/>
                  <a:gd name="connsiteX68" fmla="*/ 1146465 w 2038873"/>
                  <a:gd name="connsiteY68" fmla="*/ 1707787 h 2601273"/>
                  <a:gd name="connsiteX69" fmla="*/ 1217565 w 2038873"/>
                  <a:gd name="connsiteY69" fmla="*/ 1829737 h 2601273"/>
                  <a:gd name="connsiteX70" fmla="*/ 1298565 w 2038873"/>
                  <a:gd name="connsiteY70" fmla="*/ 1988587 h 2601273"/>
                  <a:gd name="connsiteX71" fmla="*/ 1486664 w 2038873"/>
                  <a:gd name="connsiteY71" fmla="*/ 2448937 h 2601273"/>
                  <a:gd name="connsiteX72" fmla="*/ 1489364 w 2038873"/>
                  <a:gd name="connsiteY72" fmla="*/ 2553787 h 2601273"/>
                  <a:gd name="connsiteX73" fmla="*/ 1581614 w 2038873"/>
                  <a:gd name="connsiteY73" fmla="*/ 2449387 h 2601273"/>
                  <a:gd name="connsiteX74" fmla="*/ 1516815 w 2038873"/>
                  <a:gd name="connsiteY74" fmla="*/ 2154187 h 2601273"/>
                  <a:gd name="connsiteX75" fmla="*/ 1565864 w 2038873"/>
                  <a:gd name="connsiteY75" fmla="*/ 2184337 h 2601273"/>
                  <a:gd name="connsiteX76" fmla="*/ 1863765 w 2038873"/>
                  <a:gd name="connsiteY76" fmla="*/ 2246437 h 2601273"/>
                  <a:gd name="connsiteX77" fmla="*/ 2037914 w 2038873"/>
                  <a:gd name="connsiteY77" fmla="*/ 2055187 h 2601273"/>
                  <a:gd name="connsiteX78" fmla="*/ 209114 w 2038873"/>
                  <a:gd name="connsiteY78" fmla="*/ 823987 h 2601273"/>
                  <a:gd name="connsiteX79" fmla="*/ 209114 w 2038873"/>
                  <a:gd name="connsiteY79" fmla="*/ 823987 h 2601273"/>
                  <a:gd name="connsiteX80" fmla="*/ 209114 w 2038873"/>
                  <a:gd name="connsiteY80" fmla="*/ 823987 h 2601273"/>
                  <a:gd name="connsiteX81" fmla="*/ 209114 w 2038873"/>
                  <a:gd name="connsiteY81" fmla="*/ 823987 h 2601273"/>
                  <a:gd name="connsiteX82" fmla="*/ 209114 w 2038873"/>
                  <a:gd name="connsiteY82" fmla="*/ 823987 h 2601273"/>
                  <a:gd name="connsiteX83" fmla="*/ 209114 w 2038873"/>
                  <a:gd name="connsiteY83" fmla="*/ 823987 h 2601273"/>
                  <a:gd name="connsiteX84" fmla="*/ 846314 w 2038873"/>
                  <a:gd name="connsiteY84" fmla="*/ 1749187 h 2601273"/>
                  <a:gd name="connsiteX85" fmla="*/ 844964 w 2038873"/>
                  <a:gd name="connsiteY85" fmla="*/ 1725337 h 2601273"/>
                  <a:gd name="connsiteX86" fmla="*/ 844514 w 2038873"/>
                  <a:gd name="connsiteY86" fmla="*/ 1724437 h 2601273"/>
                  <a:gd name="connsiteX87" fmla="*/ 846764 w 2038873"/>
                  <a:gd name="connsiteY87" fmla="*/ 1727137 h 2601273"/>
                  <a:gd name="connsiteX88" fmla="*/ 846314 w 2038873"/>
                  <a:gd name="connsiteY88" fmla="*/ 1749187 h 2601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2038873" h="2601273">
                    <a:moveTo>
                      <a:pt x="2037914" y="2055187"/>
                    </a:moveTo>
                    <a:cubicBezTo>
                      <a:pt x="2032965" y="2008837"/>
                      <a:pt x="1997414" y="2036737"/>
                      <a:pt x="1980765" y="2055637"/>
                    </a:cubicBezTo>
                    <a:cubicBezTo>
                      <a:pt x="1954664" y="2085787"/>
                      <a:pt x="1920914" y="2108737"/>
                      <a:pt x="1883114" y="2121787"/>
                    </a:cubicBezTo>
                    <a:cubicBezTo>
                      <a:pt x="1871864" y="2125387"/>
                      <a:pt x="1859715" y="2128537"/>
                      <a:pt x="1848465" y="2125837"/>
                    </a:cubicBezTo>
                    <a:cubicBezTo>
                      <a:pt x="1836765" y="2123137"/>
                      <a:pt x="1826414" y="2113237"/>
                      <a:pt x="1825965" y="2101537"/>
                    </a:cubicBezTo>
                    <a:cubicBezTo>
                      <a:pt x="1825965" y="2091187"/>
                      <a:pt x="1833614" y="2082187"/>
                      <a:pt x="1842614" y="2077237"/>
                    </a:cubicBezTo>
                    <a:cubicBezTo>
                      <a:pt x="1851614" y="2072287"/>
                      <a:pt x="1861965" y="2070037"/>
                      <a:pt x="1871414" y="2066887"/>
                    </a:cubicBezTo>
                    <a:cubicBezTo>
                      <a:pt x="1900215" y="2057887"/>
                      <a:pt x="1925414" y="2038087"/>
                      <a:pt x="1942515" y="2013337"/>
                    </a:cubicBezTo>
                    <a:cubicBezTo>
                      <a:pt x="1950614" y="2001637"/>
                      <a:pt x="1982565" y="1941787"/>
                      <a:pt x="1964114" y="1931437"/>
                    </a:cubicBezTo>
                    <a:cubicBezTo>
                      <a:pt x="1952864" y="1925137"/>
                      <a:pt x="1944315" y="1939087"/>
                      <a:pt x="1937565" y="1947187"/>
                    </a:cubicBezTo>
                    <a:cubicBezTo>
                      <a:pt x="1836765" y="2064187"/>
                      <a:pt x="1699965" y="1899487"/>
                      <a:pt x="1690965" y="1797787"/>
                    </a:cubicBezTo>
                    <a:cubicBezTo>
                      <a:pt x="1686914" y="1753237"/>
                      <a:pt x="1697265" y="1708237"/>
                      <a:pt x="1718864" y="1669087"/>
                    </a:cubicBezTo>
                    <a:cubicBezTo>
                      <a:pt x="1740015" y="1630837"/>
                      <a:pt x="1785465" y="1607887"/>
                      <a:pt x="1802114" y="1569637"/>
                    </a:cubicBezTo>
                    <a:cubicBezTo>
                      <a:pt x="1830015" y="1503937"/>
                      <a:pt x="1811565" y="1418887"/>
                      <a:pt x="1763864" y="1367587"/>
                    </a:cubicBezTo>
                    <a:cubicBezTo>
                      <a:pt x="1737315" y="1338787"/>
                      <a:pt x="1702664" y="1318987"/>
                      <a:pt x="1674315" y="1292437"/>
                    </a:cubicBezTo>
                    <a:cubicBezTo>
                      <a:pt x="1664414" y="1282987"/>
                      <a:pt x="1639664" y="1262737"/>
                      <a:pt x="1640565" y="1246987"/>
                    </a:cubicBezTo>
                    <a:cubicBezTo>
                      <a:pt x="1641914" y="1228087"/>
                      <a:pt x="1668914" y="1222237"/>
                      <a:pt x="1681965" y="1212787"/>
                    </a:cubicBezTo>
                    <a:cubicBezTo>
                      <a:pt x="1704914" y="1195687"/>
                      <a:pt x="1720664" y="1169587"/>
                      <a:pt x="1726065" y="1141687"/>
                    </a:cubicBezTo>
                    <a:cubicBezTo>
                      <a:pt x="1734614" y="1099837"/>
                      <a:pt x="1722914" y="1056187"/>
                      <a:pt x="1702664" y="1018837"/>
                    </a:cubicBezTo>
                    <a:cubicBezTo>
                      <a:pt x="1681965" y="980587"/>
                      <a:pt x="1646414" y="951787"/>
                      <a:pt x="1625715" y="914887"/>
                    </a:cubicBezTo>
                    <a:cubicBezTo>
                      <a:pt x="1605465" y="878437"/>
                      <a:pt x="1598265" y="834337"/>
                      <a:pt x="1587465" y="794737"/>
                    </a:cubicBezTo>
                    <a:cubicBezTo>
                      <a:pt x="1572614" y="739837"/>
                      <a:pt x="1551914" y="686287"/>
                      <a:pt x="1526265" y="635887"/>
                    </a:cubicBezTo>
                    <a:cubicBezTo>
                      <a:pt x="1500164" y="583687"/>
                      <a:pt x="1468215" y="534637"/>
                      <a:pt x="1431765" y="488737"/>
                    </a:cubicBezTo>
                    <a:cubicBezTo>
                      <a:pt x="1394414" y="441937"/>
                      <a:pt x="1348515" y="406387"/>
                      <a:pt x="1308015" y="363187"/>
                    </a:cubicBezTo>
                    <a:cubicBezTo>
                      <a:pt x="1227914" y="277687"/>
                      <a:pt x="1191914" y="161587"/>
                      <a:pt x="1096965" y="86437"/>
                    </a:cubicBezTo>
                    <a:cubicBezTo>
                      <a:pt x="1009215" y="17137"/>
                      <a:pt x="887264" y="-6263"/>
                      <a:pt x="778364" y="1387"/>
                    </a:cubicBezTo>
                    <a:cubicBezTo>
                      <a:pt x="781964" y="1387"/>
                      <a:pt x="786014" y="1837"/>
                      <a:pt x="789614" y="1837"/>
                    </a:cubicBezTo>
                    <a:cubicBezTo>
                      <a:pt x="754514" y="37"/>
                      <a:pt x="714014" y="22087"/>
                      <a:pt x="678914" y="25687"/>
                    </a:cubicBezTo>
                    <a:cubicBezTo>
                      <a:pt x="641564" y="29737"/>
                      <a:pt x="603314" y="20287"/>
                      <a:pt x="566864" y="30187"/>
                    </a:cubicBezTo>
                    <a:cubicBezTo>
                      <a:pt x="534464" y="39187"/>
                      <a:pt x="517814" y="63487"/>
                      <a:pt x="497114" y="87787"/>
                    </a:cubicBezTo>
                    <a:cubicBezTo>
                      <a:pt x="468314" y="121987"/>
                      <a:pt x="441314" y="157087"/>
                      <a:pt x="417464" y="194887"/>
                    </a:cubicBezTo>
                    <a:cubicBezTo>
                      <a:pt x="389114" y="239437"/>
                      <a:pt x="360314" y="283987"/>
                      <a:pt x="331514" y="328087"/>
                    </a:cubicBezTo>
                    <a:cubicBezTo>
                      <a:pt x="273914" y="417187"/>
                      <a:pt x="232964" y="517537"/>
                      <a:pt x="214964" y="622387"/>
                    </a:cubicBezTo>
                    <a:cubicBezTo>
                      <a:pt x="195614" y="733537"/>
                      <a:pt x="213164" y="833437"/>
                      <a:pt x="234764" y="942337"/>
                    </a:cubicBezTo>
                    <a:cubicBezTo>
                      <a:pt x="242864" y="983287"/>
                      <a:pt x="250964" y="1024687"/>
                      <a:pt x="250964" y="1066537"/>
                    </a:cubicBezTo>
                    <a:cubicBezTo>
                      <a:pt x="250514" y="1141687"/>
                      <a:pt x="212714" y="1197487"/>
                      <a:pt x="192464" y="1266337"/>
                    </a:cubicBezTo>
                    <a:cubicBezTo>
                      <a:pt x="169514" y="1343287"/>
                      <a:pt x="164564" y="1422037"/>
                      <a:pt x="189764" y="1498987"/>
                    </a:cubicBezTo>
                    <a:cubicBezTo>
                      <a:pt x="197864" y="1523287"/>
                      <a:pt x="156464" y="1586737"/>
                      <a:pt x="143864" y="1606987"/>
                    </a:cubicBezTo>
                    <a:cubicBezTo>
                      <a:pt x="123614" y="1639837"/>
                      <a:pt x="84464" y="1666387"/>
                      <a:pt x="67814" y="1699237"/>
                    </a:cubicBezTo>
                    <a:cubicBezTo>
                      <a:pt x="30914" y="1771237"/>
                      <a:pt x="100214" y="1858087"/>
                      <a:pt x="63314" y="1933687"/>
                    </a:cubicBezTo>
                    <a:cubicBezTo>
                      <a:pt x="50264" y="1960687"/>
                      <a:pt x="29564" y="1983637"/>
                      <a:pt x="14714" y="2010187"/>
                    </a:cubicBezTo>
                    <a:cubicBezTo>
                      <a:pt x="-46486" y="2119087"/>
                      <a:pt x="103814" y="2215837"/>
                      <a:pt x="91214" y="2329687"/>
                    </a:cubicBezTo>
                    <a:cubicBezTo>
                      <a:pt x="89414" y="2346337"/>
                      <a:pt x="84914" y="2362987"/>
                      <a:pt x="77714" y="2377837"/>
                    </a:cubicBezTo>
                    <a:cubicBezTo>
                      <a:pt x="71864" y="2389987"/>
                      <a:pt x="46214" y="2411587"/>
                      <a:pt x="46214" y="2423737"/>
                    </a:cubicBezTo>
                    <a:cubicBezTo>
                      <a:pt x="46664" y="2454787"/>
                      <a:pt x="102464" y="2429587"/>
                      <a:pt x="116864" y="2422387"/>
                    </a:cubicBezTo>
                    <a:cubicBezTo>
                      <a:pt x="143414" y="2408887"/>
                      <a:pt x="165464" y="2385487"/>
                      <a:pt x="177164" y="2358037"/>
                    </a:cubicBezTo>
                    <a:cubicBezTo>
                      <a:pt x="189314" y="2328337"/>
                      <a:pt x="189764" y="2295487"/>
                      <a:pt x="183914" y="2263987"/>
                    </a:cubicBezTo>
                    <a:cubicBezTo>
                      <a:pt x="173564" y="2207737"/>
                      <a:pt x="129914" y="2142487"/>
                      <a:pt x="166364" y="2087137"/>
                    </a:cubicBezTo>
                    <a:cubicBezTo>
                      <a:pt x="187514" y="2055187"/>
                      <a:pt x="217214" y="2053387"/>
                      <a:pt x="241964" y="2082637"/>
                    </a:cubicBezTo>
                    <a:cubicBezTo>
                      <a:pt x="259514" y="2103337"/>
                      <a:pt x="272564" y="2126737"/>
                      <a:pt x="286964" y="2149687"/>
                    </a:cubicBezTo>
                    <a:cubicBezTo>
                      <a:pt x="332414" y="2221687"/>
                      <a:pt x="383714" y="2294137"/>
                      <a:pt x="406214" y="2377387"/>
                    </a:cubicBezTo>
                    <a:cubicBezTo>
                      <a:pt x="417014" y="2417437"/>
                      <a:pt x="419714" y="2459737"/>
                      <a:pt x="408014" y="2499787"/>
                    </a:cubicBezTo>
                    <a:cubicBezTo>
                      <a:pt x="401714" y="2520937"/>
                      <a:pt x="391364" y="2540737"/>
                      <a:pt x="378764" y="2558737"/>
                    </a:cubicBezTo>
                    <a:cubicBezTo>
                      <a:pt x="369314" y="2571787"/>
                      <a:pt x="346364" y="2597437"/>
                      <a:pt x="377864" y="2601037"/>
                    </a:cubicBezTo>
                    <a:cubicBezTo>
                      <a:pt x="384614" y="2601937"/>
                      <a:pt x="391364" y="2600137"/>
                      <a:pt x="397664" y="2597887"/>
                    </a:cubicBezTo>
                    <a:cubicBezTo>
                      <a:pt x="442664" y="2584387"/>
                      <a:pt x="485864" y="2562787"/>
                      <a:pt x="522314" y="2533087"/>
                    </a:cubicBezTo>
                    <a:cubicBezTo>
                      <a:pt x="605114" y="2466037"/>
                      <a:pt x="570914" y="2349037"/>
                      <a:pt x="535364" y="2264887"/>
                    </a:cubicBezTo>
                    <a:cubicBezTo>
                      <a:pt x="513764" y="2214037"/>
                      <a:pt x="489464" y="2163187"/>
                      <a:pt x="478664" y="2108287"/>
                    </a:cubicBezTo>
                    <a:cubicBezTo>
                      <a:pt x="474164" y="2085337"/>
                      <a:pt x="466514" y="1971487"/>
                      <a:pt x="516014" y="2028187"/>
                    </a:cubicBezTo>
                    <a:cubicBezTo>
                      <a:pt x="536264" y="2051587"/>
                      <a:pt x="552914" y="2077237"/>
                      <a:pt x="575864" y="2098837"/>
                    </a:cubicBezTo>
                    <a:cubicBezTo>
                      <a:pt x="603764" y="2125387"/>
                      <a:pt x="634814" y="2147887"/>
                      <a:pt x="668564" y="2166337"/>
                    </a:cubicBezTo>
                    <a:cubicBezTo>
                      <a:pt x="680714" y="2173087"/>
                      <a:pt x="706814" y="2191087"/>
                      <a:pt x="720764" y="2190187"/>
                    </a:cubicBezTo>
                    <a:cubicBezTo>
                      <a:pt x="740114" y="2188837"/>
                      <a:pt x="732014" y="2185237"/>
                      <a:pt x="727064" y="2173087"/>
                    </a:cubicBezTo>
                    <a:cubicBezTo>
                      <a:pt x="711764" y="2132587"/>
                      <a:pt x="670814" y="2100637"/>
                      <a:pt x="652814" y="2060137"/>
                    </a:cubicBezTo>
                    <a:cubicBezTo>
                      <a:pt x="628064" y="2004337"/>
                      <a:pt x="615014" y="1943587"/>
                      <a:pt x="615014" y="1882387"/>
                    </a:cubicBezTo>
                    <a:cubicBezTo>
                      <a:pt x="615014" y="1818037"/>
                      <a:pt x="628964" y="1753687"/>
                      <a:pt x="655964" y="1695187"/>
                    </a:cubicBezTo>
                    <a:cubicBezTo>
                      <a:pt x="669464" y="1665937"/>
                      <a:pt x="692414" y="1640287"/>
                      <a:pt x="704564" y="1610587"/>
                    </a:cubicBezTo>
                    <a:cubicBezTo>
                      <a:pt x="715364" y="1584487"/>
                      <a:pt x="721214" y="1554787"/>
                      <a:pt x="731564" y="1528237"/>
                    </a:cubicBezTo>
                    <a:cubicBezTo>
                      <a:pt x="773864" y="1478737"/>
                      <a:pt x="1018215" y="1589437"/>
                      <a:pt x="1146465" y="1707787"/>
                    </a:cubicBezTo>
                    <a:cubicBezTo>
                      <a:pt x="1142414" y="1712737"/>
                      <a:pt x="1213065" y="1820737"/>
                      <a:pt x="1217565" y="1829737"/>
                    </a:cubicBezTo>
                    <a:cubicBezTo>
                      <a:pt x="1244565" y="1882837"/>
                      <a:pt x="1271565" y="1935487"/>
                      <a:pt x="1298565" y="1988587"/>
                    </a:cubicBezTo>
                    <a:cubicBezTo>
                      <a:pt x="1371015" y="2133487"/>
                      <a:pt x="1479465" y="2282887"/>
                      <a:pt x="1486664" y="2448937"/>
                    </a:cubicBezTo>
                    <a:cubicBezTo>
                      <a:pt x="1487565" y="2470987"/>
                      <a:pt x="1468215" y="2541637"/>
                      <a:pt x="1489364" y="2553787"/>
                    </a:cubicBezTo>
                    <a:cubicBezTo>
                      <a:pt x="1524914" y="2574487"/>
                      <a:pt x="1573515" y="2474137"/>
                      <a:pt x="1581614" y="2449387"/>
                    </a:cubicBezTo>
                    <a:cubicBezTo>
                      <a:pt x="1615815" y="2343637"/>
                      <a:pt x="1552364" y="2250037"/>
                      <a:pt x="1516815" y="2154187"/>
                    </a:cubicBezTo>
                    <a:cubicBezTo>
                      <a:pt x="1537965" y="2164087"/>
                      <a:pt x="1551914" y="2174437"/>
                      <a:pt x="1565864" y="2184337"/>
                    </a:cubicBezTo>
                    <a:cubicBezTo>
                      <a:pt x="1651815" y="2243287"/>
                      <a:pt x="1761164" y="2268487"/>
                      <a:pt x="1863765" y="2246437"/>
                    </a:cubicBezTo>
                    <a:cubicBezTo>
                      <a:pt x="1959614" y="2226637"/>
                      <a:pt x="2049164" y="2161837"/>
                      <a:pt x="2037914" y="2055187"/>
                    </a:cubicBezTo>
                    <a:close/>
                    <a:moveTo>
                      <a:pt x="209114" y="823987"/>
                    </a:moveTo>
                    <a:cubicBezTo>
                      <a:pt x="209114" y="823987"/>
                      <a:pt x="209114" y="823987"/>
                      <a:pt x="209114" y="823987"/>
                    </a:cubicBezTo>
                    <a:cubicBezTo>
                      <a:pt x="209114" y="823987"/>
                      <a:pt x="209114" y="823987"/>
                      <a:pt x="209114" y="823987"/>
                    </a:cubicBezTo>
                    <a:cubicBezTo>
                      <a:pt x="209114" y="823987"/>
                      <a:pt x="209114" y="823987"/>
                      <a:pt x="209114" y="823987"/>
                    </a:cubicBezTo>
                    <a:cubicBezTo>
                      <a:pt x="209114" y="823987"/>
                      <a:pt x="208664" y="823987"/>
                      <a:pt x="209114" y="823987"/>
                    </a:cubicBezTo>
                    <a:cubicBezTo>
                      <a:pt x="208664" y="823987"/>
                      <a:pt x="209114" y="823987"/>
                      <a:pt x="209114" y="823987"/>
                    </a:cubicBezTo>
                    <a:close/>
                    <a:moveTo>
                      <a:pt x="846314" y="1749187"/>
                    </a:moveTo>
                    <a:cubicBezTo>
                      <a:pt x="845864" y="1741087"/>
                      <a:pt x="845414" y="1732987"/>
                      <a:pt x="844964" y="1725337"/>
                    </a:cubicBezTo>
                    <a:cubicBezTo>
                      <a:pt x="844964" y="1724437"/>
                      <a:pt x="844514" y="1723987"/>
                      <a:pt x="844514" y="1724437"/>
                    </a:cubicBezTo>
                    <a:cubicBezTo>
                      <a:pt x="841814" y="1725337"/>
                      <a:pt x="846764" y="1721737"/>
                      <a:pt x="846764" y="1727137"/>
                    </a:cubicBezTo>
                    <a:cubicBezTo>
                      <a:pt x="846314" y="1733887"/>
                      <a:pt x="846314" y="1741537"/>
                      <a:pt x="846314" y="1749187"/>
                    </a:cubicBezTo>
                    <a:close/>
                  </a:path>
                </a:pathLst>
              </a:custGeom>
              <a:solidFill>
                <a:srgbClr val="BE7E56"/>
              </a:solidFill>
              <a:ln w="44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13723C8-F415-4857-9E1C-2891D3F56D32}"/>
                  </a:ext>
                </a:extLst>
              </p:cNvPr>
              <p:cNvSpPr/>
              <p:nvPr/>
            </p:nvSpPr>
            <p:spPr>
              <a:xfrm>
                <a:off x="2099762" y="997060"/>
                <a:ext cx="8200" cy="21149"/>
              </a:xfrm>
              <a:custGeom>
                <a:avLst/>
                <a:gdLst>
                  <a:gd name="connsiteX0" fmla="*/ 0 w 8200"/>
                  <a:gd name="connsiteY0" fmla="*/ 0 h 21149"/>
                  <a:gd name="connsiteX1" fmla="*/ 6750 w 8200"/>
                  <a:gd name="connsiteY1" fmla="*/ 21150 h 21149"/>
                  <a:gd name="connsiteX2" fmla="*/ 0 w 8200"/>
                  <a:gd name="connsiteY2" fmla="*/ 0 h 21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200" h="21149">
                    <a:moveTo>
                      <a:pt x="0" y="0"/>
                    </a:moveTo>
                    <a:cubicBezTo>
                      <a:pt x="2700" y="8100"/>
                      <a:pt x="4050" y="12600"/>
                      <a:pt x="6750" y="21150"/>
                    </a:cubicBezTo>
                    <a:cubicBezTo>
                      <a:pt x="9450" y="9900"/>
                      <a:pt x="9000" y="4950"/>
                      <a:pt x="0" y="0"/>
                    </a:cubicBezTo>
                    <a:close/>
                  </a:path>
                </a:pathLst>
              </a:custGeom>
              <a:solidFill>
                <a:srgbClr val="BE7E56"/>
              </a:solidFill>
              <a:ln w="44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03BB647-BD01-4C5A-902F-6549090C0AFF}"/>
                </a:ext>
              </a:extLst>
            </p:cNvPr>
            <p:cNvSpPr/>
            <p:nvPr/>
          </p:nvSpPr>
          <p:spPr>
            <a:xfrm>
              <a:off x="715420" y="5690649"/>
              <a:ext cx="148148" cy="287526"/>
            </a:xfrm>
            <a:custGeom>
              <a:avLst/>
              <a:gdLst>
                <a:gd name="connsiteX0" fmla="*/ 81912 w 98111"/>
                <a:gd name="connsiteY0" fmla="*/ 242 h 190414"/>
                <a:gd name="connsiteX1" fmla="*/ 98112 w 98111"/>
                <a:gd name="connsiteY1" fmla="*/ 181143 h 190414"/>
                <a:gd name="connsiteX2" fmla="*/ 36462 w 98111"/>
                <a:gd name="connsiteY2" fmla="*/ 188793 h 190414"/>
                <a:gd name="connsiteX3" fmla="*/ 13062 w 98111"/>
                <a:gd name="connsiteY3" fmla="*/ 188793 h 190414"/>
                <a:gd name="connsiteX4" fmla="*/ 12 w 98111"/>
                <a:gd name="connsiteY4" fmla="*/ 148293 h 190414"/>
                <a:gd name="connsiteX5" fmla="*/ 9912 w 98111"/>
                <a:gd name="connsiteY5" fmla="*/ 107342 h 190414"/>
                <a:gd name="connsiteX6" fmla="*/ 59412 w 98111"/>
                <a:gd name="connsiteY6" fmla="*/ 15092 h 190414"/>
                <a:gd name="connsiteX7" fmla="*/ 81912 w 98111"/>
                <a:gd name="connsiteY7" fmla="*/ 242 h 190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111" h="190414">
                  <a:moveTo>
                    <a:pt x="81912" y="242"/>
                  </a:moveTo>
                  <a:cubicBezTo>
                    <a:pt x="66162" y="59642"/>
                    <a:pt x="76962" y="123543"/>
                    <a:pt x="98112" y="181143"/>
                  </a:cubicBezTo>
                  <a:cubicBezTo>
                    <a:pt x="94062" y="185192"/>
                    <a:pt x="45462" y="187442"/>
                    <a:pt x="36462" y="188793"/>
                  </a:cubicBezTo>
                  <a:cubicBezTo>
                    <a:pt x="28812" y="189692"/>
                    <a:pt x="20712" y="191942"/>
                    <a:pt x="13062" y="188793"/>
                  </a:cubicBezTo>
                  <a:cubicBezTo>
                    <a:pt x="-888" y="178442"/>
                    <a:pt x="12" y="162692"/>
                    <a:pt x="12" y="148293"/>
                  </a:cubicBezTo>
                  <a:cubicBezTo>
                    <a:pt x="12" y="134342"/>
                    <a:pt x="2712" y="119942"/>
                    <a:pt x="9912" y="107342"/>
                  </a:cubicBezTo>
                  <a:cubicBezTo>
                    <a:pt x="27462" y="77192"/>
                    <a:pt x="46812" y="47942"/>
                    <a:pt x="59412" y="15092"/>
                  </a:cubicBezTo>
                  <a:cubicBezTo>
                    <a:pt x="63012" y="6992"/>
                    <a:pt x="69762" y="-1558"/>
                    <a:pt x="81912" y="242"/>
                  </a:cubicBezTo>
                  <a:close/>
                </a:path>
              </a:pathLst>
            </a:custGeom>
            <a:solidFill>
              <a:srgbClr val="CBCBCB"/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483A8FF-EE7C-4E55-BF22-7599AB442892}"/>
                </a:ext>
              </a:extLst>
            </p:cNvPr>
            <p:cNvSpPr/>
            <p:nvPr/>
          </p:nvSpPr>
          <p:spPr>
            <a:xfrm>
              <a:off x="894147" y="4734276"/>
              <a:ext cx="502941" cy="576896"/>
            </a:xfrm>
            <a:custGeom>
              <a:avLst/>
              <a:gdLst>
                <a:gd name="connsiteX0" fmla="*/ 318600 w 333072"/>
                <a:gd name="connsiteY0" fmla="*/ 351000 h 382049"/>
                <a:gd name="connsiteX1" fmla="*/ 327150 w 333072"/>
                <a:gd name="connsiteY1" fmla="*/ 382050 h 382049"/>
                <a:gd name="connsiteX2" fmla="*/ 189450 w 333072"/>
                <a:gd name="connsiteY2" fmla="*/ 252000 h 382049"/>
                <a:gd name="connsiteX3" fmla="*/ 22050 w 333072"/>
                <a:gd name="connsiteY3" fmla="*/ 47250 h 382049"/>
                <a:gd name="connsiteX4" fmla="*/ 0 w 333072"/>
                <a:gd name="connsiteY4" fmla="*/ 21150 h 382049"/>
                <a:gd name="connsiteX5" fmla="*/ 26550 w 333072"/>
                <a:gd name="connsiteY5" fmla="*/ 0 h 382049"/>
                <a:gd name="connsiteX6" fmla="*/ 318600 w 333072"/>
                <a:gd name="connsiteY6" fmla="*/ 351000 h 382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3072" h="382049">
                  <a:moveTo>
                    <a:pt x="318600" y="351000"/>
                  </a:moveTo>
                  <a:cubicBezTo>
                    <a:pt x="327150" y="360900"/>
                    <a:pt x="341100" y="367200"/>
                    <a:pt x="327150" y="382050"/>
                  </a:cubicBezTo>
                  <a:cubicBezTo>
                    <a:pt x="270900" y="350100"/>
                    <a:pt x="230400" y="300600"/>
                    <a:pt x="189450" y="252000"/>
                  </a:cubicBezTo>
                  <a:cubicBezTo>
                    <a:pt x="132750" y="184500"/>
                    <a:pt x="78750" y="115200"/>
                    <a:pt x="22050" y="47250"/>
                  </a:cubicBezTo>
                  <a:cubicBezTo>
                    <a:pt x="16200" y="40500"/>
                    <a:pt x="5400" y="28800"/>
                    <a:pt x="0" y="21150"/>
                  </a:cubicBezTo>
                  <a:cubicBezTo>
                    <a:pt x="9450" y="12150"/>
                    <a:pt x="17100" y="5850"/>
                    <a:pt x="26550" y="0"/>
                  </a:cubicBezTo>
                  <a:cubicBezTo>
                    <a:pt x="38700" y="13500"/>
                    <a:pt x="313200" y="343800"/>
                    <a:pt x="318600" y="351000"/>
                  </a:cubicBezTo>
                  <a:close/>
                </a:path>
              </a:pathLst>
            </a:custGeom>
            <a:solidFill>
              <a:srgbClr val="FDDCA5"/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4E1CD8E-6666-4439-8AEB-7B2F9CD24CAB}"/>
                </a:ext>
              </a:extLst>
            </p:cNvPr>
            <p:cNvSpPr/>
            <p:nvPr/>
          </p:nvSpPr>
          <p:spPr>
            <a:xfrm>
              <a:off x="873081" y="4759418"/>
              <a:ext cx="515061" cy="551755"/>
            </a:xfrm>
            <a:custGeom>
              <a:avLst/>
              <a:gdLst>
                <a:gd name="connsiteX0" fmla="*/ 18900 w 341099"/>
                <a:gd name="connsiteY0" fmla="*/ 0 h 365399"/>
                <a:gd name="connsiteX1" fmla="*/ 236250 w 341099"/>
                <a:gd name="connsiteY1" fmla="*/ 265050 h 365399"/>
                <a:gd name="connsiteX2" fmla="*/ 332100 w 341099"/>
                <a:gd name="connsiteY2" fmla="*/ 355950 h 365399"/>
                <a:gd name="connsiteX3" fmla="*/ 341100 w 341099"/>
                <a:gd name="connsiteY3" fmla="*/ 365400 h 365399"/>
                <a:gd name="connsiteX4" fmla="*/ 264600 w 341099"/>
                <a:gd name="connsiteY4" fmla="*/ 334800 h 365399"/>
                <a:gd name="connsiteX5" fmla="*/ 0 w 341099"/>
                <a:gd name="connsiteY5" fmla="*/ 14850 h 365399"/>
                <a:gd name="connsiteX6" fmla="*/ 18900 w 341099"/>
                <a:gd name="connsiteY6" fmla="*/ 0 h 365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1099" h="365399">
                  <a:moveTo>
                    <a:pt x="18900" y="0"/>
                  </a:moveTo>
                  <a:cubicBezTo>
                    <a:pt x="35550" y="19350"/>
                    <a:pt x="177300" y="194400"/>
                    <a:pt x="236250" y="265050"/>
                  </a:cubicBezTo>
                  <a:cubicBezTo>
                    <a:pt x="264600" y="298800"/>
                    <a:pt x="297000" y="328950"/>
                    <a:pt x="332100" y="355950"/>
                  </a:cubicBezTo>
                  <a:cubicBezTo>
                    <a:pt x="335700" y="358650"/>
                    <a:pt x="339750" y="360450"/>
                    <a:pt x="341100" y="365400"/>
                  </a:cubicBezTo>
                  <a:cubicBezTo>
                    <a:pt x="313650" y="360000"/>
                    <a:pt x="291150" y="342900"/>
                    <a:pt x="264600" y="334800"/>
                  </a:cubicBezTo>
                  <a:cubicBezTo>
                    <a:pt x="222750" y="294300"/>
                    <a:pt x="13950" y="32850"/>
                    <a:pt x="0" y="14850"/>
                  </a:cubicBezTo>
                  <a:cubicBezTo>
                    <a:pt x="4950" y="9000"/>
                    <a:pt x="12150" y="4950"/>
                    <a:pt x="18900" y="0"/>
                  </a:cubicBezTo>
                  <a:close/>
                </a:path>
              </a:pathLst>
            </a:custGeom>
            <a:solidFill>
              <a:srgbClr val="BCA173"/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2F39E8F-65B2-4BF5-BCAC-E94CF3A6F377}"/>
                </a:ext>
              </a:extLst>
            </p:cNvPr>
            <p:cNvSpPr/>
            <p:nvPr/>
          </p:nvSpPr>
          <p:spPr>
            <a:xfrm>
              <a:off x="1241372" y="4980085"/>
              <a:ext cx="143123" cy="175481"/>
            </a:xfrm>
            <a:custGeom>
              <a:avLst/>
              <a:gdLst>
                <a:gd name="connsiteX0" fmla="*/ 37800 w 94783"/>
                <a:gd name="connsiteY0" fmla="*/ 116213 h 116212"/>
                <a:gd name="connsiteX1" fmla="*/ 0 w 94783"/>
                <a:gd name="connsiteY1" fmla="*/ 70313 h 116212"/>
                <a:gd name="connsiteX2" fmla="*/ 80100 w 94783"/>
                <a:gd name="connsiteY2" fmla="*/ 3262 h 116212"/>
                <a:gd name="connsiteX3" fmla="*/ 93600 w 94783"/>
                <a:gd name="connsiteY3" fmla="*/ 6863 h 116212"/>
                <a:gd name="connsiteX4" fmla="*/ 37800 w 94783"/>
                <a:gd name="connsiteY4" fmla="*/ 116213 h 11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783" h="116212">
                  <a:moveTo>
                    <a:pt x="37800" y="116213"/>
                  </a:moveTo>
                  <a:cubicBezTo>
                    <a:pt x="25200" y="100912"/>
                    <a:pt x="12600" y="85613"/>
                    <a:pt x="0" y="70313"/>
                  </a:cubicBezTo>
                  <a:cubicBezTo>
                    <a:pt x="22950" y="43313"/>
                    <a:pt x="52200" y="24412"/>
                    <a:pt x="80100" y="3262"/>
                  </a:cubicBezTo>
                  <a:cubicBezTo>
                    <a:pt x="84600" y="113"/>
                    <a:pt x="90450" y="-3488"/>
                    <a:pt x="93600" y="6863"/>
                  </a:cubicBezTo>
                  <a:cubicBezTo>
                    <a:pt x="101700" y="35213"/>
                    <a:pt x="66600" y="104963"/>
                    <a:pt x="37800" y="116213"/>
                  </a:cubicBezTo>
                  <a:close/>
                </a:path>
              </a:pathLst>
            </a:custGeom>
            <a:solidFill>
              <a:schemeClr val="bg1"/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9912040-284F-4524-978F-B1EBCD252FF4}"/>
                </a:ext>
              </a:extLst>
            </p:cNvPr>
            <p:cNvSpPr/>
            <p:nvPr/>
          </p:nvSpPr>
          <p:spPr>
            <a:xfrm>
              <a:off x="813332" y="5200069"/>
              <a:ext cx="2028870" cy="780487"/>
            </a:xfrm>
            <a:custGeom>
              <a:avLst/>
              <a:gdLst>
                <a:gd name="connsiteX0" fmla="*/ 1338270 w 1343618"/>
                <a:gd name="connsiteY0" fmla="*/ 174828 h 516877"/>
                <a:gd name="connsiteX1" fmla="*/ 1263120 w 1343618"/>
                <a:gd name="connsiteY1" fmla="*/ 58728 h 516877"/>
                <a:gd name="connsiteX2" fmla="*/ 1194270 w 1343618"/>
                <a:gd name="connsiteY2" fmla="*/ 6078 h 516877"/>
                <a:gd name="connsiteX3" fmla="*/ 1045320 w 1343618"/>
                <a:gd name="connsiteY3" fmla="*/ 29028 h 516877"/>
                <a:gd name="connsiteX4" fmla="*/ 874320 w 1343618"/>
                <a:gd name="connsiteY4" fmla="*/ 73128 h 516877"/>
                <a:gd name="connsiteX5" fmla="*/ 830670 w 1343618"/>
                <a:gd name="connsiteY5" fmla="*/ 85728 h 516877"/>
                <a:gd name="connsiteX6" fmla="*/ 815820 w 1343618"/>
                <a:gd name="connsiteY6" fmla="*/ 90678 h 516877"/>
                <a:gd name="connsiteX7" fmla="*/ 794220 w 1343618"/>
                <a:gd name="connsiteY7" fmla="*/ 96978 h 516877"/>
                <a:gd name="connsiteX8" fmla="*/ 744270 w 1343618"/>
                <a:gd name="connsiteY8" fmla="*/ 119928 h 516877"/>
                <a:gd name="connsiteX9" fmla="*/ 699270 w 1343618"/>
                <a:gd name="connsiteY9" fmla="*/ 151428 h 516877"/>
                <a:gd name="connsiteX10" fmla="*/ 662370 w 1343618"/>
                <a:gd name="connsiteY10" fmla="*/ 184728 h 516877"/>
                <a:gd name="connsiteX11" fmla="*/ 628620 w 1343618"/>
                <a:gd name="connsiteY11" fmla="*/ 233778 h 516877"/>
                <a:gd name="connsiteX12" fmla="*/ 626370 w 1343618"/>
                <a:gd name="connsiteY12" fmla="*/ 234678 h 516877"/>
                <a:gd name="connsiteX13" fmla="*/ 624570 w 1343618"/>
                <a:gd name="connsiteY13" fmla="*/ 234228 h 516877"/>
                <a:gd name="connsiteX14" fmla="*/ 637170 w 1343618"/>
                <a:gd name="connsiteY14" fmla="*/ 201378 h 516877"/>
                <a:gd name="connsiteX15" fmla="*/ 676320 w 1343618"/>
                <a:gd name="connsiteY15" fmla="*/ 132078 h 516877"/>
                <a:gd name="connsiteX16" fmla="*/ 676320 w 1343618"/>
                <a:gd name="connsiteY16" fmla="*/ 125328 h 516877"/>
                <a:gd name="connsiteX17" fmla="*/ 629970 w 1343618"/>
                <a:gd name="connsiteY17" fmla="*/ 70428 h 516877"/>
                <a:gd name="connsiteX18" fmla="*/ 548070 w 1343618"/>
                <a:gd name="connsiteY18" fmla="*/ 33528 h 516877"/>
                <a:gd name="connsiteX19" fmla="*/ 529170 w 1343618"/>
                <a:gd name="connsiteY19" fmla="*/ 26778 h 516877"/>
                <a:gd name="connsiteX20" fmla="*/ 476070 w 1343618"/>
                <a:gd name="connsiteY20" fmla="*/ 15078 h 516877"/>
                <a:gd name="connsiteX21" fmla="*/ 443670 w 1343618"/>
                <a:gd name="connsiteY21" fmla="*/ 15528 h 516877"/>
                <a:gd name="connsiteX22" fmla="*/ 388320 w 1343618"/>
                <a:gd name="connsiteY22" fmla="*/ 35778 h 516877"/>
                <a:gd name="connsiteX23" fmla="*/ 375270 w 1343618"/>
                <a:gd name="connsiteY23" fmla="*/ 45228 h 516877"/>
                <a:gd name="connsiteX24" fmla="*/ 378420 w 1343618"/>
                <a:gd name="connsiteY24" fmla="*/ 68178 h 516877"/>
                <a:gd name="connsiteX25" fmla="*/ 353670 w 1343618"/>
                <a:gd name="connsiteY25" fmla="*/ 59628 h 516877"/>
                <a:gd name="connsiteX26" fmla="*/ 306420 w 1343618"/>
                <a:gd name="connsiteY26" fmla="*/ 43428 h 516877"/>
                <a:gd name="connsiteX27" fmla="*/ 255120 w 1343618"/>
                <a:gd name="connsiteY27" fmla="*/ 46578 h 516877"/>
                <a:gd name="connsiteX28" fmla="*/ 191220 w 1343618"/>
                <a:gd name="connsiteY28" fmla="*/ 96078 h 516877"/>
                <a:gd name="connsiteX29" fmla="*/ 97170 w 1343618"/>
                <a:gd name="connsiteY29" fmla="*/ 204528 h 516877"/>
                <a:gd name="connsiteX30" fmla="*/ 11220 w 1343618"/>
                <a:gd name="connsiteY30" fmla="*/ 337728 h 516877"/>
                <a:gd name="connsiteX31" fmla="*/ 19320 w 1343618"/>
                <a:gd name="connsiteY31" fmla="*/ 503778 h 516877"/>
                <a:gd name="connsiteX32" fmla="*/ 92220 w 1343618"/>
                <a:gd name="connsiteY32" fmla="*/ 512328 h 516877"/>
                <a:gd name="connsiteX33" fmla="*/ 192570 w 1343618"/>
                <a:gd name="connsiteY33" fmla="*/ 506928 h 516877"/>
                <a:gd name="connsiteX34" fmla="*/ 437820 w 1343618"/>
                <a:gd name="connsiteY34" fmla="*/ 487128 h 516877"/>
                <a:gd name="connsiteX35" fmla="*/ 517020 w 1343618"/>
                <a:gd name="connsiteY35" fmla="*/ 397128 h 516877"/>
                <a:gd name="connsiteX36" fmla="*/ 534570 w 1343618"/>
                <a:gd name="connsiteY36" fmla="*/ 379128 h 516877"/>
                <a:gd name="connsiteX37" fmla="*/ 539070 w 1343618"/>
                <a:gd name="connsiteY37" fmla="*/ 374178 h 516877"/>
                <a:gd name="connsiteX38" fmla="*/ 571020 w 1343618"/>
                <a:gd name="connsiteY38" fmla="*/ 389928 h 516877"/>
                <a:gd name="connsiteX39" fmla="*/ 599370 w 1343618"/>
                <a:gd name="connsiteY39" fmla="*/ 405678 h 516877"/>
                <a:gd name="connsiteX40" fmla="*/ 661920 w 1343618"/>
                <a:gd name="connsiteY40" fmla="*/ 403878 h 516877"/>
                <a:gd name="connsiteX41" fmla="*/ 794220 w 1343618"/>
                <a:gd name="connsiteY41" fmla="*/ 358878 h 516877"/>
                <a:gd name="connsiteX42" fmla="*/ 818970 w 1343618"/>
                <a:gd name="connsiteY42" fmla="*/ 360678 h 516877"/>
                <a:gd name="connsiteX43" fmla="*/ 845070 w 1343618"/>
                <a:gd name="connsiteY43" fmla="*/ 338628 h 516877"/>
                <a:gd name="connsiteX44" fmla="*/ 903570 w 1343618"/>
                <a:gd name="connsiteY44" fmla="*/ 301728 h 516877"/>
                <a:gd name="connsiteX45" fmla="*/ 913470 w 1343618"/>
                <a:gd name="connsiteY45" fmla="*/ 297228 h 516877"/>
                <a:gd name="connsiteX46" fmla="*/ 1196070 w 1343618"/>
                <a:gd name="connsiteY46" fmla="*/ 229728 h 516877"/>
                <a:gd name="connsiteX47" fmla="*/ 1340070 w 1343618"/>
                <a:gd name="connsiteY47" fmla="*/ 198228 h 516877"/>
                <a:gd name="connsiteX48" fmla="*/ 1338270 w 1343618"/>
                <a:gd name="connsiteY48" fmla="*/ 174828 h 516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343618" h="516877">
                  <a:moveTo>
                    <a:pt x="1338270" y="174828"/>
                  </a:moveTo>
                  <a:cubicBezTo>
                    <a:pt x="1319370" y="132078"/>
                    <a:pt x="1294170" y="93378"/>
                    <a:pt x="1263120" y="58728"/>
                  </a:cubicBezTo>
                  <a:cubicBezTo>
                    <a:pt x="1243770" y="37128"/>
                    <a:pt x="1221720" y="17778"/>
                    <a:pt x="1194270" y="6078"/>
                  </a:cubicBezTo>
                  <a:cubicBezTo>
                    <a:pt x="1151070" y="-12822"/>
                    <a:pt x="1087620" y="17328"/>
                    <a:pt x="1045320" y="29028"/>
                  </a:cubicBezTo>
                  <a:cubicBezTo>
                    <a:pt x="988620" y="44328"/>
                    <a:pt x="929670" y="55578"/>
                    <a:pt x="874320" y="73128"/>
                  </a:cubicBezTo>
                  <a:cubicBezTo>
                    <a:pt x="860370" y="79428"/>
                    <a:pt x="845070" y="80778"/>
                    <a:pt x="830670" y="85728"/>
                  </a:cubicBezTo>
                  <a:cubicBezTo>
                    <a:pt x="825720" y="87978"/>
                    <a:pt x="820770" y="89328"/>
                    <a:pt x="815820" y="90678"/>
                  </a:cubicBezTo>
                  <a:cubicBezTo>
                    <a:pt x="808620" y="92478"/>
                    <a:pt x="801420" y="94728"/>
                    <a:pt x="794220" y="96978"/>
                  </a:cubicBezTo>
                  <a:cubicBezTo>
                    <a:pt x="776670" y="102378"/>
                    <a:pt x="756870" y="105078"/>
                    <a:pt x="744270" y="119928"/>
                  </a:cubicBezTo>
                  <a:cubicBezTo>
                    <a:pt x="731670" y="134778"/>
                    <a:pt x="716370" y="143778"/>
                    <a:pt x="699270" y="151428"/>
                  </a:cubicBezTo>
                  <a:cubicBezTo>
                    <a:pt x="683070" y="158178"/>
                    <a:pt x="667770" y="167178"/>
                    <a:pt x="662370" y="184728"/>
                  </a:cubicBezTo>
                  <a:cubicBezTo>
                    <a:pt x="656520" y="204978"/>
                    <a:pt x="644370" y="220278"/>
                    <a:pt x="628620" y="233778"/>
                  </a:cubicBezTo>
                  <a:cubicBezTo>
                    <a:pt x="627720" y="234228"/>
                    <a:pt x="627270" y="234678"/>
                    <a:pt x="626370" y="234678"/>
                  </a:cubicBezTo>
                  <a:cubicBezTo>
                    <a:pt x="625920" y="234678"/>
                    <a:pt x="624570" y="234228"/>
                    <a:pt x="624570" y="234228"/>
                  </a:cubicBezTo>
                  <a:cubicBezTo>
                    <a:pt x="626370" y="222528"/>
                    <a:pt x="630420" y="211728"/>
                    <a:pt x="637170" y="201378"/>
                  </a:cubicBezTo>
                  <a:cubicBezTo>
                    <a:pt x="650220" y="178428"/>
                    <a:pt x="670020" y="159078"/>
                    <a:pt x="676320" y="132078"/>
                  </a:cubicBezTo>
                  <a:cubicBezTo>
                    <a:pt x="676770" y="129828"/>
                    <a:pt x="676320" y="127578"/>
                    <a:pt x="676320" y="125328"/>
                  </a:cubicBezTo>
                  <a:cubicBezTo>
                    <a:pt x="672270" y="97878"/>
                    <a:pt x="650670" y="83928"/>
                    <a:pt x="629970" y="70428"/>
                  </a:cubicBezTo>
                  <a:cubicBezTo>
                    <a:pt x="604770" y="54228"/>
                    <a:pt x="575520" y="45228"/>
                    <a:pt x="548070" y="33528"/>
                  </a:cubicBezTo>
                  <a:cubicBezTo>
                    <a:pt x="541770" y="31278"/>
                    <a:pt x="535470" y="29028"/>
                    <a:pt x="529170" y="26778"/>
                  </a:cubicBezTo>
                  <a:cubicBezTo>
                    <a:pt x="511620" y="21378"/>
                    <a:pt x="494970" y="13728"/>
                    <a:pt x="476070" y="15078"/>
                  </a:cubicBezTo>
                  <a:cubicBezTo>
                    <a:pt x="465270" y="18228"/>
                    <a:pt x="454470" y="18228"/>
                    <a:pt x="443670" y="15528"/>
                  </a:cubicBezTo>
                  <a:cubicBezTo>
                    <a:pt x="422520" y="15078"/>
                    <a:pt x="406320" y="28128"/>
                    <a:pt x="388320" y="35778"/>
                  </a:cubicBezTo>
                  <a:cubicBezTo>
                    <a:pt x="383370" y="38478"/>
                    <a:pt x="378870" y="40728"/>
                    <a:pt x="375270" y="45228"/>
                  </a:cubicBezTo>
                  <a:cubicBezTo>
                    <a:pt x="369420" y="53778"/>
                    <a:pt x="381120" y="60078"/>
                    <a:pt x="378420" y="68178"/>
                  </a:cubicBezTo>
                  <a:cubicBezTo>
                    <a:pt x="369420" y="68178"/>
                    <a:pt x="361770" y="63228"/>
                    <a:pt x="353670" y="59628"/>
                  </a:cubicBezTo>
                  <a:cubicBezTo>
                    <a:pt x="338370" y="52878"/>
                    <a:pt x="323970" y="43428"/>
                    <a:pt x="306420" y="43428"/>
                  </a:cubicBezTo>
                  <a:cubicBezTo>
                    <a:pt x="289770" y="47928"/>
                    <a:pt x="272220" y="45228"/>
                    <a:pt x="255120" y="46578"/>
                  </a:cubicBezTo>
                  <a:cubicBezTo>
                    <a:pt x="224970" y="51528"/>
                    <a:pt x="209220" y="75378"/>
                    <a:pt x="191220" y="96078"/>
                  </a:cubicBezTo>
                  <a:cubicBezTo>
                    <a:pt x="159270" y="132528"/>
                    <a:pt x="131820" y="170778"/>
                    <a:pt x="97170" y="204528"/>
                  </a:cubicBezTo>
                  <a:cubicBezTo>
                    <a:pt x="59820" y="240978"/>
                    <a:pt x="28770" y="288228"/>
                    <a:pt x="11220" y="337728"/>
                  </a:cubicBezTo>
                  <a:cubicBezTo>
                    <a:pt x="-5880" y="393978"/>
                    <a:pt x="-3630" y="449328"/>
                    <a:pt x="19320" y="503778"/>
                  </a:cubicBezTo>
                  <a:cubicBezTo>
                    <a:pt x="29220" y="525828"/>
                    <a:pt x="69720" y="513678"/>
                    <a:pt x="92220" y="512328"/>
                  </a:cubicBezTo>
                  <a:cubicBezTo>
                    <a:pt x="125520" y="510528"/>
                    <a:pt x="158820" y="508728"/>
                    <a:pt x="192570" y="506928"/>
                  </a:cubicBezTo>
                  <a:cubicBezTo>
                    <a:pt x="272670" y="506928"/>
                    <a:pt x="359520" y="503778"/>
                    <a:pt x="437820" y="487128"/>
                  </a:cubicBezTo>
                  <a:cubicBezTo>
                    <a:pt x="518820" y="469578"/>
                    <a:pt x="513870" y="460128"/>
                    <a:pt x="517020" y="397128"/>
                  </a:cubicBezTo>
                  <a:cubicBezTo>
                    <a:pt x="522870" y="391278"/>
                    <a:pt x="528720" y="384978"/>
                    <a:pt x="534570" y="379128"/>
                  </a:cubicBezTo>
                  <a:cubicBezTo>
                    <a:pt x="536370" y="377778"/>
                    <a:pt x="537720" y="375978"/>
                    <a:pt x="539070" y="374178"/>
                  </a:cubicBezTo>
                  <a:cubicBezTo>
                    <a:pt x="552570" y="372828"/>
                    <a:pt x="562920" y="377778"/>
                    <a:pt x="571020" y="389928"/>
                  </a:cubicBezTo>
                  <a:cubicBezTo>
                    <a:pt x="577320" y="399378"/>
                    <a:pt x="587220" y="405678"/>
                    <a:pt x="599370" y="405678"/>
                  </a:cubicBezTo>
                  <a:cubicBezTo>
                    <a:pt x="620070" y="406128"/>
                    <a:pt x="641220" y="404328"/>
                    <a:pt x="661920" y="403878"/>
                  </a:cubicBezTo>
                  <a:cubicBezTo>
                    <a:pt x="710520" y="402528"/>
                    <a:pt x="748770" y="368328"/>
                    <a:pt x="794220" y="358878"/>
                  </a:cubicBezTo>
                  <a:cubicBezTo>
                    <a:pt x="800970" y="361128"/>
                    <a:pt x="809070" y="361578"/>
                    <a:pt x="818970" y="360678"/>
                  </a:cubicBezTo>
                  <a:cubicBezTo>
                    <a:pt x="829320" y="355728"/>
                    <a:pt x="838770" y="348528"/>
                    <a:pt x="845070" y="338628"/>
                  </a:cubicBezTo>
                  <a:cubicBezTo>
                    <a:pt x="864420" y="326478"/>
                    <a:pt x="880170" y="307578"/>
                    <a:pt x="903570" y="301728"/>
                  </a:cubicBezTo>
                  <a:cubicBezTo>
                    <a:pt x="906720" y="300378"/>
                    <a:pt x="909870" y="298128"/>
                    <a:pt x="913470" y="297228"/>
                  </a:cubicBezTo>
                  <a:cubicBezTo>
                    <a:pt x="1006620" y="270678"/>
                    <a:pt x="1101570" y="251778"/>
                    <a:pt x="1196070" y="229728"/>
                  </a:cubicBezTo>
                  <a:cubicBezTo>
                    <a:pt x="1243770" y="218478"/>
                    <a:pt x="1291470" y="206328"/>
                    <a:pt x="1340070" y="198228"/>
                  </a:cubicBezTo>
                  <a:cubicBezTo>
                    <a:pt x="1347270" y="191028"/>
                    <a:pt x="1341870" y="182478"/>
                    <a:pt x="1338270" y="174828"/>
                  </a:cubicBezTo>
                  <a:close/>
                </a:path>
              </a:pathLst>
            </a:custGeom>
            <a:solidFill>
              <a:srgbClr val="F9D6BA"/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4" name="Graphic 2">
              <a:extLst>
                <a:ext uri="{FF2B5EF4-FFF2-40B4-BE49-F238E27FC236}">
                  <a16:creationId xmlns:a16="http://schemas.microsoft.com/office/drawing/2014/main" id="{80C12CCB-48AD-4417-A9D4-13E704396400}"/>
                </a:ext>
              </a:extLst>
            </p:cNvPr>
            <p:cNvGrpSpPr/>
            <p:nvPr/>
          </p:nvGrpSpPr>
          <p:grpSpPr>
            <a:xfrm>
              <a:off x="811988" y="5199731"/>
              <a:ext cx="2030041" cy="781164"/>
              <a:chOff x="405553" y="3082808"/>
              <a:chExt cx="1344393" cy="517325"/>
            </a:xfrm>
            <a:solidFill>
              <a:srgbClr val="E2C2A7"/>
            </a:soli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436BB2A-4FA5-495A-8F0F-3105A201D76F}"/>
                  </a:ext>
                </a:extLst>
              </p:cNvPr>
              <p:cNvSpPr/>
              <p:nvPr/>
            </p:nvSpPr>
            <p:spPr>
              <a:xfrm>
                <a:off x="405553" y="3359561"/>
                <a:ext cx="517459" cy="240572"/>
              </a:xfrm>
              <a:custGeom>
                <a:avLst/>
                <a:gdLst>
                  <a:gd name="connsiteX0" fmla="*/ 472909 w 517459"/>
                  <a:gd name="connsiteY0" fmla="*/ 76500 h 240572"/>
                  <a:gd name="connsiteX1" fmla="*/ 308209 w 517459"/>
                  <a:gd name="connsiteY1" fmla="*/ 27000 h 240572"/>
                  <a:gd name="connsiteX2" fmla="*/ 260059 w 517459"/>
                  <a:gd name="connsiteY2" fmla="*/ 18450 h 240572"/>
                  <a:gd name="connsiteX3" fmla="*/ 275359 w 517459"/>
                  <a:gd name="connsiteY3" fmla="*/ 27450 h 240572"/>
                  <a:gd name="connsiteX4" fmla="*/ 408559 w 517459"/>
                  <a:gd name="connsiteY4" fmla="*/ 67050 h 240572"/>
                  <a:gd name="connsiteX5" fmla="*/ 482809 w 517459"/>
                  <a:gd name="connsiteY5" fmla="*/ 103050 h 240572"/>
                  <a:gd name="connsiteX6" fmla="*/ 501709 w 517459"/>
                  <a:gd name="connsiteY6" fmla="*/ 153000 h 240572"/>
                  <a:gd name="connsiteX7" fmla="*/ 460309 w 517459"/>
                  <a:gd name="connsiteY7" fmla="*/ 170550 h 240572"/>
                  <a:gd name="connsiteX8" fmla="*/ 409459 w 517459"/>
                  <a:gd name="connsiteY8" fmla="*/ 163800 h 240572"/>
                  <a:gd name="connsiteX9" fmla="*/ 278959 w 517459"/>
                  <a:gd name="connsiteY9" fmla="*/ 135900 h 240572"/>
                  <a:gd name="connsiteX10" fmla="*/ 343309 w 517459"/>
                  <a:gd name="connsiteY10" fmla="*/ 165150 h 240572"/>
                  <a:gd name="connsiteX11" fmla="*/ 371659 w 517459"/>
                  <a:gd name="connsiteY11" fmla="*/ 192600 h 240572"/>
                  <a:gd name="connsiteX12" fmla="*/ 336559 w 517459"/>
                  <a:gd name="connsiteY12" fmla="*/ 211050 h 240572"/>
                  <a:gd name="connsiteX13" fmla="*/ 181759 w 517459"/>
                  <a:gd name="connsiteY13" fmla="*/ 201150 h 240572"/>
                  <a:gd name="connsiteX14" fmla="*/ 80059 w 517459"/>
                  <a:gd name="connsiteY14" fmla="*/ 192600 h 240572"/>
                  <a:gd name="connsiteX15" fmla="*/ 62059 w 517459"/>
                  <a:gd name="connsiteY15" fmla="*/ 186300 h 240572"/>
                  <a:gd name="connsiteX16" fmla="*/ 35509 w 517459"/>
                  <a:gd name="connsiteY16" fmla="*/ 133200 h 240572"/>
                  <a:gd name="connsiteX17" fmla="*/ 34159 w 517459"/>
                  <a:gd name="connsiteY17" fmla="*/ 49050 h 240572"/>
                  <a:gd name="connsiteX18" fmla="*/ 41809 w 517459"/>
                  <a:gd name="connsiteY18" fmla="*/ 0 h 240572"/>
                  <a:gd name="connsiteX19" fmla="*/ 11659 w 517459"/>
                  <a:gd name="connsiteY19" fmla="*/ 62550 h 240572"/>
                  <a:gd name="connsiteX20" fmla="*/ 19759 w 517459"/>
                  <a:gd name="connsiteY20" fmla="*/ 228600 h 240572"/>
                  <a:gd name="connsiteX21" fmla="*/ 205609 w 517459"/>
                  <a:gd name="connsiteY21" fmla="*/ 231300 h 240572"/>
                  <a:gd name="connsiteX22" fmla="*/ 438259 w 517459"/>
                  <a:gd name="connsiteY22" fmla="*/ 211950 h 240572"/>
                  <a:gd name="connsiteX23" fmla="*/ 517459 w 517459"/>
                  <a:gd name="connsiteY23" fmla="*/ 121950 h 240572"/>
                  <a:gd name="connsiteX24" fmla="*/ 472909 w 517459"/>
                  <a:gd name="connsiteY24" fmla="*/ 76500 h 240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17459" h="240572">
                    <a:moveTo>
                      <a:pt x="472909" y="76500"/>
                    </a:moveTo>
                    <a:cubicBezTo>
                      <a:pt x="421159" y="49950"/>
                      <a:pt x="364009" y="40050"/>
                      <a:pt x="308209" y="27000"/>
                    </a:cubicBezTo>
                    <a:cubicBezTo>
                      <a:pt x="292909" y="23400"/>
                      <a:pt x="277609" y="15300"/>
                      <a:pt x="260059" y="18450"/>
                    </a:cubicBezTo>
                    <a:cubicBezTo>
                      <a:pt x="263659" y="25650"/>
                      <a:pt x="269959" y="25650"/>
                      <a:pt x="275359" y="27450"/>
                    </a:cubicBezTo>
                    <a:cubicBezTo>
                      <a:pt x="319909" y="40500"/>
                      <a:pt x="364009" y="54000"/>
                      <a:pt x="408559" y="67050"/>
                    </a:cubicBezTo>
                    <a:cubicBezTo>
                      <a:pt x="435109" y="75150"/>
                      <a:pt x="460759" y="85950"/>
                      <a:pt x="482809" y="103050"/>
                    </a:cubicBezTo>
                    <a:cubicBezTo>
                      <a:pt x="499009" y="115650"/>
                      <a:pt x="505759" y="135000"/>
                      <a:pt x="501709" y="153000"/>
                    </a:cubicBezTo>
                    <a:cubicBezTo>
                      <a:pt x="497209" y="171900"/>
                      <a:pt x="476959" y="171900"/>
                      <a:pt x="460309" y="170550"/>
                    </a:cubicBezTo>
                    <a:cubicBezTo>
                      <a:pt x="443209" y="169200"/>
                      <a:pt x="426109" y="166950"/>
                      <a:pt x="409459" y="163800"/>
                    </a:cubicBezTo>
                    <a:cubicBezTo>
                      <a:pt x="365809" y="154800"/>
                      <a:pt x="322609" y="145350"/>
                      <a:pt x="278959" y="135900"/>
                    </a:cubicBezTo>
                    <a:cubicBezTo>
                      <a:pt x="299659" y="147150"/>
                      <a:pt x="321709" y="155700"/>
                      <a:pt x="343309" y="165150"/>
                    </a:cubicBezTo>
                    <a:cubicBezTo>
                      <a:pt x="355909" y="171000"/>
                      <a:pt x="374359" y="176400"/>
                      <a:pt x="371659" y="192600"/>
                    </a:cubicBezTo>
                    <a:cubicBezTo>
                      <a:pt x="369409" y="208350"/>
                      <a:pt x="350059" y="208800"/>
                      <a:pt x="336559" y="211050"/>
                    </a:cubicBezTo>
                    <a:cubicBezTo>
                      <a:pt x="284359" y="221400"/>
                      <a:pt x="232609" y="216000"/>
                      <a:pt x="181759" y="201150"/>
                    </a:cubicBezTo>
                    <a:cubicBezTo>
                      <a:pt x="148459" y="191250"/>
                      <a:pt x="116059" y="173700"/>
                      <a:pt x="80059" y="192600"/>
                    </a:cubicBezTo>
                    <a:cubicBezTo>
                      <a:pt x="73759" y="196200"/>
                      <a:pt x="67459" y="191250"/>
                      <a:pt x="62059" y="186300"/>
                    </a:cubicBezTo>
                    <a:cubicBezTo>
                      <a:pt x="46309" y="171900"/>
                      <a:pt x="40009" y="153000"/>
                      <a:pt x="35509" y="133200"/>
                    </a:cubicBezTo>
                    <a:cubicBezTo>
                      <a:pt x="28309" y="101700"/>
                      <a:pt x="27409" y="79650"/>
                      <a:pt x="34159" y="49050"/>
                    </a:cubicBezTo>
                    <a:cubicBezTo>
                      <a:pt x="36409" y="38700"/>
                      <a:pt x="40459" y="16200"/>
                      <a:pt x="41809" y="0"/>
                    </a:cubicBezTo>
                    <a:cubicBezTo>
                      <a:pt x="34159" y="8550"/>
                      <a:pt x="14359" y="56250"/>
                      <a:pt x="11659" y="62550"/>
                    </a:cubicBezTo>
                    <a:cubicBezTo>
                      <a:pt x="-5441" y="118800"/>
                      <a:pt x="-4541" y="154350"/>
                      <a:pt x="19759" y="228600"/>
                    </a:cubicBezTo>
                    <a:cubicBezTo>
                      <a:pt x="27859" y="253350"/>
                      <a:pt x="152509" y="232200"/>
                      <a:pt x="205609" y="231300"/>
                    </a:cubicBezTo>
                    <a:cubicBezTo>
                      <a:pt x="283459" y="225450"/>
                      <a:pt x="361309" y="228600"/>
                      <a:pt x="438259" y="211950"/>
                    </a:cubicBezTo>
                    <a:cubicBezTo>
                      <a:pt x="519259" y="194400"/>
                      <a:pt x="514309" y="184950"/>
                      <a:pt x="517459" y="121950"/>
                    </a:cubicBezTo>
                    <a:cubicBezTo>
                      <a:pt x="508909" y="100350"/>
                      <a:pt x="492259" y="86400"/>
                      <a:pt x="472909" y="76500"/>
                    </a:cubicBezTo>
                    <a:close/>
                  </a:path>
                </a:pathLst>
              </a:custGeom>
              <a:solidFill>
                <a:srgbClr val="E2C2A7"/>
              </a:solidFill>
              <a:ln w="44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8A2C1822-3AB7-4720-B9AC-AF97D13E409A}"/>
                  </a:ext>
                </a:extLst>
              </p:cNvPr>
              <p:cNvSpPr/>
              <p:nvPr/>
            </p:nvSpPr>
            <p:spPr>
              <a:xfrm>
                <a:off x="691713" y="3244811"/>
                <a:ext cx="533250" cy="244421"/>
              </a:xfrm>
              <a:custGeom>
                <a:avLst/>
                <a:gdLst>
                  <a:gd name="connsiteX0" fmla="*/ 497700 w 533250"/>
                  <a:gd name="connsiteY0" fmla="*/ 157500 h 244421"/>
                  <a:gd name="connsiteX1" fmla="*/ 515700 w 533250"/>
                  <a:gd name="connsiteY1" fmla="*/ 51750 h 244421"/>
                  <a:gd name="connsiteX2" fmla="*/ 522450 w 533250"/>
                  <a:gd name="connsiteY2" fmla="*/ 0 h 244421"/>
                  <a:gd name="connsiteX3" fmla="*/ 501300 w 533250"/>
                  <a:gd name="connsiteY3" fmla="*/ 97200 h 244421"/>
                  <a:gd name="connsiteX4" fmla="*/ 451800 w 533250"/>
                  <a:gd name="connsiteY4" fmla="*/ 192150 h 244421"/>
                  <a:gd name="connsiteX5" fmla="*/ 414900 w 533250"/>
                  <a:gd name="connsiteY5" fmla="*/ 198900 h 244421"/>
                  <a:gd name="connsiteX6" fmla="*/ 409500 w 533250"/>
                  <a:gd name="connsiteY6" fmla="*/ 164250 h 244421"/>
                  <a:gd name="connsiteX7" fmla="*/ 428400 w 533250"/>
                  <a:gd name="connsiteY7" fmla="*/ 102150 h 244421"/>
                  <a:gd name="connsiteX8" fmla="*/ 446400 w 533250"/>
                  <a:gd name="connsiteY8" fmla="*/ 37800 h 244421"/>
                  <a:gd name="connsiteX9" fmla="*/ 427050 w 533250"/>
                  <a:gd name="connsiteY9" fmla="*/ 75600 h 244421"/>
                  <a:gd name="connsiteX10" fmla="*/ 377100 w 533250"/>
                  <a:gd name="connsiteY10" fmla="*/ 192600 h 244421"/>
                  <a:gd name="connsiteX11" fmla="*/ 339300 w 533250"/>
                  <a:gd name="connsiteY11" fmla="*/ 207900 h 244421"/>
                  <a:gd name="connsiteX12" fmla="*/ 321300 w 533250"/>
                  <a:gd name="connsiteY12" fmla="*/ 176850 h 244421"/>
                  <a:gd name="connsiteX13" fmla="*/ 321300 w 533250"/>
                  <a:gd name="connsiteY13" fmla="*/ 147600 h 244421"/>
                  <a:gd name="connsiteX14" fmla="*/ 304650 w 533250"/>
                  <a:gd name="connsiteY14" fmla="*/ 137250 h 244421"/>
                  <a:gd name="connsiteX15" fmla="*/ 270900 w 533250"/>
                  <a:gd name="connsiteY15" fmla="*/ 126900 h 244421"/>
                  <a:gd name="connsiteX16" fmla="*/ 246600 w 533250"/>
                  <a:gd name="connsiteY16" fmla="*/ 59400 h 244421"/>
                  <a:gd name="connsiteX17" fmla="*/ 173700 w 533250"/>
                  <a:gd name="connsiteY17" fmla="*/ 70200 h 244421"/>
                  <a:gd name="connsiteX18" fmla="*/ 28800 w 533250"/>
                  <a:gd name="connsiteY18" fmla="*/ 10350 h 244421"/>
                  <a:gd name="connsiteX19" fmla="*/ 0 w 533250"/>
                  <a:gd name="connsiteY19" fmla="*/ 11700 h 244421"/>
                  <a:gd name="connsiteX20" fmla="*/ 57600 w 533250"/>
                  <a:gd name="connsiteY20" fmla="*/ 40500 h 244421"/>
                  <a:gd name="connsiteX21" fmla="*/ 218250 w 533250"/>
                  <a:gd name="connsiteY21" fmla="*/ 91800 h 244421"/>
                  <a:gd name="connsiteX22" fmla="*/ 241200 w 533250"/>
                  <a:gd name="connsiteY22" fmla="*/ 107100 h 244421"/>
                  <a:gd name="connsiteX23" fmla="*/ 248850 w 533250"/>
                  <a:gd name="connsiteY23" fmla="*/ 213300 h 244421"/>
                  <a:gd name="connsiteX24" fmla="*/ 285300 w 533250"/>
                  <a:gd name="connsiteY24" fmla="*/ 228600 h 244421"/>
                  <a:gd name="connsiteX25" fmla="*/ 313650 w 533250"/>
                  <a:gd name="connsiteY25" fmla="*/ 244350 h 244421"/>
                  <a:gd name="connsiteX26" fmla="*/ 376200 w 533250"/>
                  <a:gd name="connsiteY26" fmla="*/ 242550 h 244421"/>
                  <a:gd name="connsiteX27" fmla="*/ 533250 w 533250"/>
                  <a:gd name="connsiteY27" fmla="*/ 194850 h 244421"/>
                  <a:gd name="connsiteX28" fmla="*/ 497700 w 533250"/>
                  <a:gd name="connsiteY28" fmla="*/ 157500 h 244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3250" h="244421">
                    <a:moveTo>
                      <a:pt x="497700" y="157500"/>
                    </a:moveTo>
                    <a:cubicBezTo>
                      <a:pt x="508050" y="122850"/>
                      <a:pt x="509400" y="86850"/>
                      <a:pt x="515700" y="51750"/>
                    </a:cubicBezTo>
                    <a:cubicBezTo>
                      <a:pt x="518400" y="36900"/>
                      <a:pt x="524250" y="22050"/>
                      <a:pt x="522450" y="0"/>
                    </a:cubicBezTo>
                    <a:cubicBezTo>
                      <a:pt x="510750" y="36000"/>
                      <a:pt x="505800" y="66600"/>
                      <a:pt x="501300" y="97200"/>
                    </a:cubicBezTo>
                    <a:cubicBezTo>
                      <a:pt x="495900" y="134550"/>
                      <a:pt x="483300" y="168750"/>
                      <a:pt x="451800" y="192150"/>
                    </a:cubicBezTo>
                    <a:cubicBezTo>
                      <a:pt x="441450" y="199800"/>
                      <a:pt x="428400" y="208350"/>
                      <a:pt x="414900" y="198900"/>
                    </a:cubicBezTo>
                    <a:cubicBezTo>
                      <a:pt x="401400" y="189900"/>
                      <a:pt x="405900" y="176400"/>
                      <a:pt x="409500" y="164250"/>
                    </a:cubicBezTo>
                    <a:cubicBezTo>
                      <a:pt x="415350" y="143550"/>
                      <a:pt x="422550" y="122850"/>
                      <a:pt x="428400" y="102150"/>
                    </a:cubicBezTo>
                    <a:cubicBezTo>
                      <a:pt x="434700" y="81000"/>
                      <a:pt x="440550" y="59400"/>
                      <a:pt x="446400" y="37800"/>
                    </a:cubicBezTo>
                    <a:cubicBezTo>
                      <a:pt x="433800" y="48150"/>
                      <a:pt x="429750" y="62100"/>
                      <a:pt x="427050" y="75600"/>
                    </a:cubicBezTo>
                    <a:cubicBezTo>
                      <a:pt x="418950" y="118350"/>
                      <a:pt x="398250" y="155250"/>
                      <a:pt x="377100" y="192600"/>
                    </a:cubicBezTo>
                    <a:cubicBezTo>
                      <a:pt x="367650" y="209250"/>
                      <a:pt x="354600" y="211050"/>
                      <a:pt x="339300" y="207900"/>
                    </a:cubicBezTo>
                    <a:cubicBezTo>
                      <a:pt x="322200" y="204750"/>
                      <a:pt x="319950" y="191700"/>
                      <a:pt x="321300" y="176850"/>
                    </a:cubicBezTo>
                    <a:cubicBezTo>
                      <a:pt x="322200" y="166950"/>
                      <a:pt x="321750" y="157500"/>
                      <a:pt x="321300" y="147600"/>
                    </a:cubicBezTo>
                    <a:cubicBezTo>
                      <a:pt x="320850" y="137250"/>
                      <a:pt x="318150" y="129150"/>
                      <a:pt x="304650" y="137250"/>
                    </a:cubicBezTo>
                    <a:cubicBezTo>
                      <a:pt x="289800" y="146250"/>
                      <a:pt x="280350" y="139950"/>
                      <a:pt x="270900" y="126900"/>
                    </a:cubicBezTo>
                    <a:cubicBezTo>
                      <a:pt x="256950" y="107100"/>
                      <a:pt x="250200" y="85050"/>
                      <a:pt x="246600" y="59400"/>
                    </a:cubicBezTo>
                    <a:cubicBezTo>
                      <a:pt x="222750" y="77850"/>
                      <a:pt x="198450" y="75150"/>
                      <a:pt x="173700" y="70200"/>
                    </a:cubicBezTo>
                    <a:cubicBezTo>
                      <a:pt x="121500" y="59400"/>
                      <a:pt x="77400" y="29250"/>
                      <a:pt x="28800" y="10350"/>
                    </a:cubicBezTo>
                    <a:cubicBezTo>
                      <a:pt x="20700" y="7200"/>
                      <a:pt x="12600" y="3150"/>
                      <a:pt x="0" y="11700"/>
                    </a:cubicBezTo>
                    <a:cubicBezTo>
                      <a:pt x="20700" y="22500"/>
                      <a:pt x="38700" y="32850"/>
                      <a:pt x="57600" y="40500"/>
                    </a:cubicBezTo>
                    <a:cubicBezTo>
                      <a:pt x="109800" y="62100"/>
                      <a:pt x="159300" y="91800"/>
                      <a:pt x="218250" y="91800"/>
                    </a:cubicBezTo>
                    <a:cubicBezTo>
                      <a:pt x="228150" y="91800"/>
                      <a:pt x="236250" y="97650"/>
                      <a:pt x="241200" y="107100"/>
                    </a:cubicBezTo>
                    <a:cubicBezTo>
                      <a:pt x="259650" y="141300"/>
                      <a:pt x="269100" y="175950"/>
                      <a:pt x="248850" y="213300"/>
                    </a:cubicBezTo>
                    <a:cubicBezTo>
                      <a:pt x="264150" y="210150"/>
                      <a:pt x="276300" y="215100"/>
                      <a:pt x="285300" y="228600"/>
                    </a:cubicBezTo>
                    <a:cubicBezTo>
                      <a:pt x="291600" y="238050"/>
                      <a:pt x="301500" y="244350"/>
                      <a:pt x="313650" y="244350"/>
                    </a:cubicBezTo>
                    <a:cubicBezTo>
                      <a:pt x="334350" y="244800"/>
                      <a:pt x="355500" y="243000"/>
                      <a:pt x="376200" y="242550"/>
                    </a:cubicBezTo>
                    <a:cubicBezTo>
                      <a:pt x="433350" y="240750"/>
                      <a:pt x="476100" y="194400"/>
                      <a:pt x="533250" y="194850"/>
                    </a:cubicBezTo>
                    <a:cubicBezTo>
                      <a:pt x="500400" y="190350"/>
                      <a:pt x="490500" y="181800"/>
                      <a:pt x="497700" y="157500"/>
                    </a:cubicBezTo>
                    <a:close/>
                  </a:path>
                </a:pathLst>
              </a:custGeom>
              <a:solidFill>
                <a:srgbClr val="E2C2A7"/>
              </a:solidFill>
              <a:ln w="44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4C5057F-27D0-43F7-AC07-D9B2A4FE3B38}"/>
                  </a:ext>
                </a:extLst>
              </p:cNvPr>
              <p:cNvSpPr/>
              <p:nvPr/>
            </p:nvSpPr>
            <p:spPr>
              <a:xfrm>
                <a:off x="809162" y="3164711"/>
                <a:ext cx="178650" cy="136349"/>
              </a:xfrm>
              <a:custGeom>
                <a:avLst/>
                <a:gdLst>
                  <a:gd name="connsiteX0" fmla="*/ 178650 w 178650"/>
                  <a:gd name="connsiteY0" fmla="*/ 136350 h 136349"/>
                  <a:gd name="connsiteX1" fmla="*/ 168300 w 178650"/>
                  <a:gd name="connsiteY1" fmla="*/ 119250 h 136349"/>
                  <a:gd name="connsiteX2" fmla="*/ 173700 w 178650"/>
                  <a:gd name="connsiteY2" fmla="*/ 47250 h 136349"/>
                  <a:gd name="connsiteX3" fmla="*/ 177750 w 178650"/>
                  <a:gd name="connsiteY3" fmla="*/ 37800 h 136349"/>
                  <a:gd name="connsiteX4" fmla="*/ 166050 w 178650"/>
                  <a:gd name="connsiteY4" fmla="*/ 33300 h 136349"/>
                  <a:gd name="connsiteX5" fmla="*/ 93600 w 178650"/>
                  <a:gd name="connsiteY5" fmla="*/ 14850 h 136349"/>
                  <a:gd name="connsiteX6" fmla="*/ 0 w 178650"/>
                  <a:gd name="connsiteY6" fmla="*/ 0 h 136349"/>
                  <a:gd name="connsiteX7" fmla="*/ 102150 w 178650"/>
                  <a:gd name="connsiteY7" fmla="*/ 46800 h 136349"/>
                  <a:gd name="connsiteX8" fmla="*/ 178650 w 178650"/>
                  <a:gd name="connsiteY8" fmla="*/ 136350 h 136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650" h="136349">
                    <a:moveTo>
                      <a:pt x="178650" y="136350"/>
                    </a:moveTo>
                    <a:cubicBezTo>
                      <a:pt x="173250" y="127350"/>
                      <a:pt x="170550" y="123300"/>
                      <a:pt x="168300" y="119250"/>
                    </a:cubicBezTo>
                    <a:cubicBezTo>
                      <a:pt x="149400" y="85950"/>
                      <a:pt x="149850" y="78300"/>
                      <a:pt x="173700" y="47250"/>
                    </a:cubicBezTo>
                    <a:cubicBezTo>
                      <a:pt x="175950" y="44550"/>
                      <a:pt x="180000" y="41850"/>
                      <a:pt x="177750" y="37800"/>
                    </a:cubicBezTo>
                    <a:cubicBezTo>
                      <a:pt x="175500" y="33300"/>
                      <a:pt x="170550" y="32400"/>
                      <a:pt x="166050" y="33300"/>
                    </a:cubicBezTo>
                    <a:cubicBezTo>
                      <a:pt x="139050" y="37350"/>
                      <a:pt x="117000" y="24750"/>
                      <a:pt x="93600" y="14850"/>
                    </a:cubicBezTo>
                    <a:cubicBezTo>
                      <a:pt x="64350" y="2250"/>
                      <a:pt x="31950" y="2700"/>
                      <a:pt x="0" y="0"/>
                    </a:cubicBezTo>
                    <a:cubicBezTo>
                      <a:pt x="34200" y="15750"/>
                      <a:pt x="72450" y="22500"/>
                      <a:pt x="102150" y="46800"/>
                    </a:cubicBezTo>
                    <a:cubicBezTo>
                      <a:pt x="131850" y="70200"/>
                      <a:pt x="140850" y="111150"/>
                      <a:pt x="178650" y="136350"/>
                    </a:cubicBezTo>
                    <a:close/>
                  </a:path>
                </a:pathLst>
              </a:custGeom>
              <a:solidFill>
                <a:srgbClr val="E2C2A7"/>
              </a:solidFill>
              <a:ln w="44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E1AD2B3-92AA-4D3B-A855-B2C26F777F9F}"/>
                  </a:ext>
                </a:extLst>
              </p:cNvPr>
              <p:cNvSpPr/>
              <p:nvPr/>
            </p:nvSpPr>
            <p:spPr>
              <a:xfrm>
                <a:off x="1250554" y="3082808"/>
                <a:ext cx="499392" cy="340652"/>
              </a:xfrm>
              <a:custGeom>
                <a:avLst/>
                <a:gdLst>
                  <a:gd name="connsiteX0" fmla="*/ 494159 w 499392"/>
                  <a:gd name="connsiteY0" fmla="*/ 175053 h 340652"/>
                  <a:gd name="connsiteX1" fmla="*/ 419008 w 499392"/>
                  <a:gd name="connsiteY1" fmla="*/ 58953 h 340652"/>
                  <a:gd name="connsiteX2" fmla="*/ 350159 w 499392"/>
                  <a:gd name="connsiteY2" fmla="*/ 6303 h 340652"/>
                  <a:gd name="connsiteX3" fmla="*/ 293909 w 499392"/>
                  <a:gd name="connsiteY3" fmla="*/ 2253 h 340652"/>
                  <a:gd name="connsiteX4" fmla="*/ 337559 w 499392"/>
                  <a:gd name="connsiteY4" fmla="*/ 39603 h 340652"/>
                  <a:gd name="connsiteX5" fmla="*/ 392459 w 499392"/>
                  <a:gd name="connsiteY5" fmla="*/ 135903 h 340652"/>
                  <a:gd name="connsiteX6" fmla="*/ 372209 w 499392"/>
                  <a:gd name="connsiteY6" fmla="*/ 181353 h 340652"/>
                  <a:gd name="connsiteX7" fmla="*/ 333059 w 499392"/>
                  <a:gd name="connsiteY7" fmla="*/ 164253 h 340652"/>
                  <a:gd name="connsiteX8" fmla="*/ 319559 w 499392"/>
                  <a:gd name="connsiteY8" fmla="*/ 153903 h 340652"/>
                  <a:gd name="connsiteX9" fmla="*/ 309209 w 499392"/>
                  <a:gd name="connsiteY9" fmla="*/ 169203 h 340652"/>
                  <a:gd name="connsiteX10" fmla="*/ 256559 w 499392"/>
                  <a:gd name="connsiteY10" fmla="*/ 217803 h 340652"/>
                  <a:gd name="connsiteX11" fmla="*/ 96359 w 499392"/>
                  <a:gd name="connsiteY11" fmla="*/ 207453 h 340652"/>
                  <a:gd name="connsiteX12" fmla="*/ 72509 w 499392"/>
                  <a:gd name="connsiteY12" fmla="*/ 205653 h 340652"/>
                  <a:gd name="connsiteX13" fmla="*/ 509 w 499392"/>
                  <a:gd name="connsiteY13" fmla="*/ 340653 h 340652"/>
                  <a:gd name="connsiteX14" fmla="*/ 59009 w 499392"/>
                  <a:gd name="connsiteY14" fmla="*/ 301953 h 340652"/>
                  <a:gd name="connsiteX15" fmla="*/ 68909 w 499392"/>
                  <a:gd name="connsiteY15" fmla="*/ 299253 h 340652"/>
                  <a:gd name="connsiteX16" fmla="*/ 351508 w 499392"/>
                  <a:gd name="connsiteY16" fmla="*/ 231753 h 340652"/>
                  <a:gd name="connsiteX17" fmla="*/ 495508 w 499392"/>
                  <a:gd name="connsiteY17" fmla="*/ 200253 h 340652"/>
                  <a:gd name="connsiteX18" fmla="*/ 494159 w 499392"/>
                  <a:gd name="connsiteY18" fmla="*/ 175053 h 340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99392" h="340652">
                    <a:moveTo>
                      <a:pt x="494159" y="175053"/>
                    </a:moveTo>
                    <a:cubicBezTo>
                      <a:pt x="475258" y="132303"/>
                      <a:pt x="450059" y="93603"/>
                      <a:pt x="419008" y="58953"/>
                    </a:cubicBezTo>
                    <a:cubicBezTo>
                      <a:pt x="399659" y="37353"/>
                      <a:pt x="377609" y="18003"/>
                      <a:pt x="350159" y="6303"/>
                    </a:cubicBezTo>
                    <a:cubicBezTo>
                      <a:pt x="338459" y="1353"/>
                      <a:pt x="324959" y="-2697"/>
                      <a:pt x="293909" y="2253"/>
                    </a:cubicBezTo>
                    <a:cubicBezTo>
                      <a:pt x="319109" y="16653"/>
                      <a:pt x="328559" y="30153"/>
                      <a:pt x="337559" y="39603"/>
                    </a:cubicBezTo>
                    <a:cubicBezTo>
                      <a:pt x="363209" y="67503"/>
                      <a:pt x="384359" y="98103"/>
                      <a:pt x="392459" y="135903"/>
                    </a:cubicBezTo>
                    <a:cubicBezTo>
                      <a:pt x="396959" y="156603"/>
                      <a:pt x="387959" y="175053"/>
                      <a:pt x="372209" y="181353"/>
                    </a:cubicBezTo>
                    <a:cubicBezTo>
                      <a:pt x="353758" y="188553"/>
                      <a:pt x="342059" y="179553"/>
                      <a:pt x="333059" y="164253"/>
                    </a:cubicBezTo>
                    <a:cubicBezTo>
                      <a:pt x="329909" y="159303"/>
                      <a:pt x="326758" y="153003"/>
                      <a:pt x="319559" y="153903"/>
                    </a:cubicBezTo>
                    <a:cubicBezTo>
                      <a:pt x="311008" y="154803"/>
                      <a:pt x="309659" y="162903"/>
                      <a:pt x="309209" y="169203"/>
                    </a:cubicBezTo>
                    <a:cubicBezTo>
                      <a:pt x="305609" y="200703"/>
                      <a:pt x="285809" y="214203"/>
                      <a:pt x="256559" y="217803"/>
                    </a:cubicBezTo>
                    <a:cubicBezTo>
                      <a:pt x="202559" y="224103"/>
                      <a:pt x="149009" y="222303"/>
                      <a:pt x="96359" y="207453"/>
                    </a:cubicBezTo>
                    <a:cubicBezTo>
                      <a:pt x="88259" y="205203"/>
                      <a:pt x="81059" y="201603"/>
                      <a:pt x="72509" y="205653"/>
                    </a:cubicBezTo>
                    <a:cubicBezTo>
                      <a:pt x="40559" y="220053"/>
                      <a:pt x="-5341" y="305103"/>
                      <a:pt x="509" y="340653"/>
                    </a:cubicBezTo>
                    <a:cubicBezTo>
                      <a:pt x="19859" y="328503"/>
                      <a:pt x="30208" y="311403"/>
                      <a:pt x="59009" y="301953"/>
                    </a:cubicBezTo>
                    <a:cubicBezTo>
                      <a:pt x="62159" y="300603"/>
                      <a:pt x="65309" y="300153"/>
                      <a:pt x="68909" y="299253"/>
                    </a:cubicBezTo>
                    <a:cubicBezTo>
                      <a:pt x="162059" y="272703"/>
                      <a:pt x="257008" y="253803"/>
                      <a:pt x="351508" y="231753"/>
                    </a:cubicBezTo>
                    <a:cubicBezTo>
                      <a:pt x="399209" y="220503"/>
                      <a:pt x="446909" y="208353"/>
                      <a:pt x="495508" y="200253"/>
                    </a:cubicBezTo>
                    <a:cubicBezTo>
                      <a:pt x="503159" y="191253"/>
                      <a:pt x="497758" y="182703"/>
                      <a:pt x="494159" y="175053"/>
                    </a:cubicBezTo>
                    <a:close/>
                  </a:path>
                </a:pathLst>
              </a:custGeom>
              <a:solidFill>
                <a:srgbClr val="E2C2A7"/>
              </a:solidFill>
              <a:ln w="44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7DDDE3E-3380-4D54-BE88-B57258B7A521}"/>
                </a:ext>
              </a:extLst>
            </p:cNvPr>
            <p:cNvSpPr/>
            <p:nvPr/>
          </p:nvSpPr>
          <p:spPr>
            <a:xfrm>
              <a:off x="2532917" y="5134234"/>
              <a:ext cx="326934" cy="367199"/>
            </a:xfrm>
            <a:custGeom>
              <a:avLst/>
              <a:gdLst>
                <a:gd name="connsiteX0" fmla="*/ 200825 w 216512"/>
                <a:gd name="connsiteY0" fmla="*/ 243177 h 243177"/>
                <a:gd name="connsiteX1" fmla="*/ 142775 w 216512"/>
                <a:gd name="connsiteY1" fmla="*/ 133827 h 243177"/>
                <a:gd name="connsiteX2" fmla="*/ 78875 w 216512"/>
                <a:gd name="connsiteY2" fmla="*/ 69027 h 243177"/>
                <a:gd name="connsiteX3" fmla="*/ 125 w 216512"/>
                <a:gd name="connsiteY3" fmla="*/ 45177 h 243177"/>
                <a:gd name="connsiteX4" fmla="*/ 12725 w 216512"/>
                <a:gd name="connsiteY4" fmla="*/ 31677 h 243177"/>
                <a:gd name="connsiteX5" fmla="*/ 68075 w 216512"/>
                <a:gd name="connsiteY5" fmla="*/ 8727 h 243177"/>
                <a:gd name="connsiteX6" fmla="*/ 86525 w 216512"/>
                <a:gd name="connsiteY6" fmla="*/ 3777 h 243177"/>
                <a:gd name="connsiteX7" fmla="*/ 98675 w 216512"/>
                <a:gd name="connsiteY7" fmla="*/ 627 h 243177"/>
                <a:gd name="connsiteX8" fmla="*/ 111275 w 216512"/>
                <a:gd name="connsiteY8" fmla="*/ 1077 h 243177"/>
                <a:gd name="connsiteX9" fmla="*/ 145025 w 216512"/>
                <a:gd name="connsiteY9" fmla="*/ 24927 h 243177"/>
                <a:gd name="connsiteX10" fmla="*/ 175625 w 216512"/>
                <a:gd name="connsiteY10" fmla="*/ 83877 h 243177"/>
                <a:gd name="connsiteX11" fmla="*/ 215225 w 216512"/>
                <a:gd name="connsiteY11" fmla="*/ 204927 h 243177"/>
                <a:gd name="connsiteX12" fmla="*/ 205775 w 216512"/>
                <a:gd name="connsiteY12" fmla="*/ 242727 h 243177"/>
                <a:gd name="connsiteX13" fmla="*/ 200825 w 216512"/>
                <a:gd name="connsiteY13" fmla="*/ 243177 h 243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6512" h="243177">
                  <a:moveTo>
                    <a:pt x="200825" y="243177"/>
                  </a:moveTo>
                  <a:cubicBezTo>
                    <a:pt x="190925" y="201777"/>
                    <a:pt x="166625" y="168027"/>
                    <a:pt x="142775" y="133827"/>
                  </a:cubicBezTo>
                  <a:cubicBezTo>
                    <a:pt x="125225" y="108627"/>
                    <a:pt x="103625" y="87477"/>
                    <a:pt x="78875" y="69027"/>
                  </a:cubicBezTo>
                  <a:cubicBezTo>
                    <a:pt x="61775" y="56427"/>
                    <a:pt x="10475" y="45177"/>
                    <a:pt x="125" y="45177"/>
                  </a:cubicBezTo>
                  <a:cubicBezTo>
                    <a:pt x="-1225" y="39327"/>
                    <a:pt x="8675" y="34377"/>
                    <a:pt x="12725" y="31677"/>
                  </a:cubicBezTo>
                  <a:cubicBezTo>
                    <a:pt x="29825" y="21327"/>
                    <a:pt x="49175" y="14577"/>
                    <a:pt x="68075" y="8727"/>
                  </a:cubicBezTo>
                  <a:cubicBezTo>
                    <a:pt x="74375" y="6927"/>
                    <a:pt x="80225" y="5127"/>
                    <a:pt x="86525" y="3777"/>
                  </a:cubicBezTo>
                  <a:cubicBezTo>
                    <a:pt x="90575" y="2877"/>
                    <a:pt x="94625" y="1977"/>
                    <a:pt x="98675" y="627"/>
                  </a:cubicBezTo>
                  <a:cubicBezTo>
                    <a:pt x="103175" y="-273"/>
                    <a:pt x="107225" y="-273"/>
                    <a:pt x="111275" y="1077"/>
                  </a:cubicBezTo>
                  <a:cubicBezTo>
                    <a:pt x="125675" y="4677"/>
                    <a:pt x="136475" y="13677"/>
                    <a:pt x="145025" y="24927"/>
                  </a:cubicBezTo>
                  <a:cubicBezTo>
                    <a:pt x="152225" y="35277"/>
                    <a:pt x="171575" y="73077"/>
                    <a:pt x="175625" y="83877"/>
                  </a:cubicBezTo>
                  <a:cubicBezTo>
                    <a:pt x="185525" y="105927"/>
                    <a:pt x="213425" y="192777"/>
                    <a:pt x="215225" y="204927"/>
                  </a:cubicBezTo>
                  <a:cubicBezTo>
                    <a:pt x="215675" y="218427"/>
                    <a:pt x="221075" y="233277"/>
                    <a:pt x="205775" y="242727"/>
                  </a:cubicBezTo>
                  <a:cubicBezTo>
                    <a:pt x="203975" y="243177"/>
                    <a:pt x="202625" y="243177"/>
                    <a:pt x="200825" y="243177"/>
                  </a:cubicBezTo>
                  <a:close/>
                </a:path>
              </a:pathLst>
            </a:custGeom>
            <a:solidFill>
              <a:srgbClr val="FEFEFE"/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8CCB164-FD44-468E-ADB1-DE78CEF5A2D0}"/>
                </a:ext>
              </a:extLst>
            </p:cNvPr>
            <p:cNvGrpSpPr/>
            <p:nvPr/>
          </p:nvGrpSpPr>
          <p:grpSpPr>
            <a:xfrm rot="20590426">
              <a:off x="1098837" y="2748413"/>
              <a:ext cx="2226775" cy="2466645"/>
              <a:chOff x="10642615" y="3979837"/>
              <a:chExt cx="1042340" cy="1154622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56CA12C-5F41-47A4-8F74-0F2F2873A14F}"/>
                  </a:ext>
                </a:extLst>
              </p:cNvPr>
              <p:cNvGrpSpPr/>
              <p:nvPr/>
            </p:nvGrpSpPr>
            <p:grpSpPr>
              <a:xfrm>
                <a:off x="11445532" y="3979837"/>
                <a:ext cx="239423" cy="1154622"/>
                <a:chOff x="10431358" y="70949"/>
                <a:chExt cx="469217" cy="2262807"/>
              </a:xfrm>
            </p:grpSpPr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95A8E488-8403-471D-B440-B40C10D04A86}"/>
                    </a:ext>
                  </a:extLst>
                </p:cNvPr>
                <p:cNvSpPr/>
                <p:nvPr/>
              </p:nvSpPr>
              <p:spPr>
                <a:xfrm flipH="1">
                  <a:off x="10648523" y="70949"/>
                  <a:ext cx="252052" cy="1858882"/>
                </a:xfrm>
                <a:custGeom>
                  <a:avLst/>
                  <a:gdLst>
                    <a:gd name="connsiteX0" fmla="*/ 95326 w 109728"/>
                    <a:gd name="connsiteY0" fmla="*/ 43205 h 809244"/>
                    <a:gd name="connsiteX1" fmla="*/ 66523 w 109728"/>
                    <a:gd name="connsiteY1" fmla="*/ 86411 h 809244"/>
                    <a:gd name="connsiteX2" fmla="*/ 28804 w 109728"/>
                    <a:gd name="connsiteY2" fmla="*/ 237287 h 809244"/>
                    <a:gd name="connsiteX3" fmla="*/ 65837 w 109728"/>
                    <a:gd name="connsiteY3" fmla="*/ 595274 h 809244"/>
                    <a:gd name="connsiteX4" fmla="*/ 111100 w 109728"/>
                    <a:gd name="connsiteY4" fmla="*/ 800329 h 809244"/>
                    <a:gd name="connsiteX5" fmla="*/ 80924 w 109728"/>
                    <a:gd name="connsiteY5" fmla="*/ 801700 h 809244"/>
                    <a:gd name="connsiteX6" fmla="*/ 0 w 109728"/>
                    <a:gd name="connsiteY6" fmla="*/ 265405 h 809244"/>
                    <a:gd name="connsiteX7" fmla="*/ 100813 w 109728"/>
                    <a:gd name="connsiteY7" fmla="*/ 0 h 809244"/>
                    <a:gd name="connsiteX8" fmla="*/ 95326 w 109728"/>
                    <a:gd name="connsiteY8" fmla="*/ 43205 h 809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9728" h="809244">
                      <a:moveTo>
                        <a:pt x="95326" y="43205"/>
                      </a:moveTo>
                      <a:cubicBezTo>
                        <a:pt x="81610" y="58979"/>
                        <a:pt x="77495" y="70637"/>
                        <a:pt x="66523" y="86411"/>
                      </a:cubicBezTo>
                      <a:cubicBezTo>
                        <a:pt x="36347" y="133731"/>
                        <a:pt x="28804" y="184480"/>
                        <a:pt x="28804" y="237287"/>
                      </a:cubicBezTo>
                      <a:cubicBezTo>
                        <a:pt x="29489" y="357988"/>
                        <a:pt x="43891" y="477317"/>
                        <a:pt x="65837" y="595274"/>
                      </a:cubicBezTo>
                      <a:cubicBezTo>
                        <a:pt x="77495" y="659054"/>
                        <a:pt x="99441" y="736549"/>
                        <a:pt x="111100" y="800329"/>
                      </a:cubicBezTo>
                      <a:cubicBezTo>
                        <a:pt x="113843" y="816102"/>
                        <a:pt x="93269" y="817474"/>
                        <a:pt x="80924" y="801700"/>
                      </a:cubicBezTo>
                      <a:cubicBezTo>
                        <a:pt x="43891" y="624764"/>
                        <a:pt x="0" y="448513"/>
                        <a:pt x="0" y="265405"/>
                      </a:cubicBezTo>
                      <a:cubicBezTo>
                        <a:pt x="0" y="166649"/>
                        <a:pt x="23317" y="70637"/>
                        <a:pt x="100813" y="0"/>
                      </a:cubicBezTo>
                      <a:cubicBezTo>
                        <a:pt x="100127" y="16459"/>
                        <a:pt x="96698" y="31547"/>
                        <a:pt x="95326" y="4320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BCC7ACCD-8054-40C5-8F94-A31A83CB9C2F}"/>
                    </a:ext>
                  </a:extLst>
                </p:cNvPr>
                <p:cNvSpPr/>
                <p:nvPr/>
              </p:nvSpPr>
              <p:spPr>
                <a:xfrm flipH="1">
                  <a:off x="10431358" y="1908419"/>
                  <a:ext cx="425337" cy="425337"/>
                </a:xfrm>
                <a:custGeom>
                  <a:avLst/>
                  <a:gdLst>
                    <a:gd name="connsiteX0" fmla="*/ 64571 w 185166"/>
                    <a:gd name="connsiteY0" fmla="*/ 1778 h 185166"/>
                    <a:gd name="connsiteX1" fmla="*/ 135208 w 185166"/>
                    <a:gd name="connsiteY1" fmla="*/ 14122 h 185166"/>
                    <a:gd name="connsiteX2" fmla="*/ 183214 w 185166"/>
                    <a:gd name="connsiteY2" fmla="*/ 116306 h 185166"/>
                    <a:gd name="connsiteX3" fmla="*/ 95432 w 185166"/>
                    <a:gd name="connsiteY3" fmla="*/ 189001 h 185166"/>
                    <a:gd name="connsiteX4" fmla="*/ 3535 w 185166"/>
                    <a:gd name="connsiteY4" fmla="*/ 121107 h 185166"/>
                    <a:gd name="connsiteX5" fmla="*/ 47426 w 185166"/>
                    <a:gd name="connsiteY5" fmla="*/ 12751 h 185166"/>
                    <a:gd name="connsiteX6" fmla="*/ 64571 w 185166"/>
                    <a:gd name="connsiteY6" fmla="*/ 1778 h 185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5166" h="185166">
                      <a:moveTo>
                        <a:pt x="64571" y="1778"/>
                      </a:moveTo>
                      <a:cubicBezTo>
                        <a:pt x="98175" y="406"/>
                        <a:pt x="107776" y="-5080"/>
                        <a:pt x="135208" y="14122"/>
                      </a:cubicBezTo>
                      <a:cubicBezTo>
                        <a:pt x="176356" y="37439"/>
                        <a:pt x="193501" y="74473"/>
                        <a:pt x="183214" y="116306"/>
                      </a:cubicBezTo>
                      <a:cubicBezTo>
                        <a:pt x="172927" y="158826"/>
                        <a:pt x="137952" y="187630"/>
                        <a:pt x="95432" y="189001"/>
                      </a:cubicBezTo>
                      <a:cubicBezTo>
                        <a:pt x="53598" y="190373"/>
                        <a:pt x="15193" y="162255"/>
                        <a:pt x="3535" y="121107"/>
                      </a:cubicBezTo>
                      <a:cubicBezTo>
                        <a:pt x="-8124" y="79273"/>
                        <a:pt x="9707" y="36754"/>
                        <a:pt x="47426" y="12751"/>
                      </a:cubicBezTo>
                      <a:cubicBezTo>
                        <a:pt x="52912" y="9322"/>
                        <a:pt x="54284" y="4521"/>
                        <a:pt x="64571" y="1778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5498AC03-7840-45DC-8F8A-7E633469D692}"/>
                    </a:ext>
                  </a:extLst>
                </p:cNvPr>
                <p:cNvSpPr/>
                <p:nvPr/>
              </p:nvSpPr>
              <p:spPr>
                <a:xfrm flipH="1">
                  <a:off x="10497278" y="1977063"/>
                  <a:ext cx="299311" cy="299311"/>
                </a:xfrm>
                <a:custGeom>
                  <a:avLst/>
                  <a:gdLst>
                    <a:gd name="connsiteX0" fmla="*/ 132359 w 130302"/>
                    <a:gd name="connsiteY0" fmla="*/ 65163 h 130302"/>
                    <a:gd name="connsiteX1" fmla="*/ 65151 w 130302"/>
                    <a:gd name="connsiteY1" fmla="*/ 132371 h 130302"/>
                    <a:gd name="connsiteX2" fmla="*/ 0 w 130302"/>
                    <a:gd name="connsiteY2" fmla="*/ 66535 h 130302"/>
                    <a:gd name="connsiteX3" fmla="*/ 64465 w 130302"/>
                    <a:gd name="connsiteY3" fmla="*/ 12 h 130302"/>
                    <a:gd name="connsiteX4" fmla="*/ 132359 w 130302"/>
                    <a:gd name="connsiteY4" fmla="*/ 65163 h 130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302" h="130302">
                      <a:moveTo>
                        <a:pt x="132359" y="65163"/>
                      </a:moveTo>
                      <a:cubicBezTo>
                        <a:pt x="132359" y="102196"/>
                        <a:pt x="101498" y="133057"/>
                        <a:pt x="65151" y="132371"/>
                      </a:cubicBezTo>
                      <a:cubicBezTo>
                        <a:pt x="29489" y="131686"/>
                        <a:pt x="0" y="102196"/>
                        <a:pt x="0" y="66535"/>
                      </a:cubicBezTo>
                      <a:cubicBezTo>
                        <a:pt x="0" y="30187"/>
                        <a:pt x="28118" y="698"/>
                        <a:pt x="64465" y="12"/>
                      </a:cubicBezTo>
                      <a:cubicBezTo>
                        <a:pt x="102184" y="-674"/>
                        <a:pt x="132359" y="28130"/>
                        <a:pt x="132359" y="6516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B20D4B45-11BF-4A3D-891C-34D9EBF5BB96}"/>
                  </a:ext>
                </a:extLst>
              </p:cNvPr>
              <p:cNvGrpSpPr/>
              <p:nvPr/>
            </p:nvGrpSpPr>
            <p:grpSpPr>
              <a:xfrm>
                <a:off x="10642615" y="4145786"/>
                <a:ext cx="479312" cy="885205"/>
                <a:chOff x="8696683" y="395466"/>
                <a:chExt cx="939346" cy="1734809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04FCF240-8C5B-496E-A83E-743243B79B92}"/>
                    </a:ext>
                  </a:extLst>
                </p:cNvPr>
                <p:cNvGrpSpPr/>
                <p:nvPr/>
              </p:nvGrpSpPr>
              <p:grpSpPr>
                <a:xfrm>
                  <a:off x="8696683" y="395466"/>
                  <a:ext cx="939346" cy="1714491"/>
                  <a:chOff x="8696683" y="395466"/>
                  <a:chExt cx="939346" cy="1714491"/>
                </a:xfrm>
              </p:grpSpPr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049DC517-55A4-415F-8219-137F2F6098CF}"/>
                      </a:ext>
                    </a:extLst>
                  </p:cNvPr>
                  <p:cNvSpPr/>
                  <p:nvPr/>
                </p:nvSpPr>
                <p:spPr>
                  <a:xfrm flipH="1">
                    <a:off x="9092092" y="1401062"/>
                    <a:ext cx="330819" cy="708895"/>
                  </a:xfrm>
                  <a:custGeom>
                    <a:avLst/>
                    <a:gdLst>
                      <a:gd name="connsiteX0" fmla="*/ 0 w 144018"/>
                      <a:gd name="connsiteY0" fmla="*/ 4566 h 308610"/>
                      <a:gd name="connsiteX1" fmla="*/ 19888 w 144018"/>
                      <a:gd name="connsiteY1" fmla="*/ 7309 h 308610"/>
                      <a:gd name="connsiteX2" fmla="*/ 28804 w 144018"/>
                      <a:gd name="connsiteY2" fmla="*/ 73146 h 308610"/>
                      <a:gd name="connsiteX3" fmla="*/ 75438 w 144018"/>
                      <a:gd name="connsiteY3" fmla="*/ 239109 h 308610"/>
                      <a:gd name="connsiteX4" fmla="*/ 104242 w 144018"/>
                      <a:gd name="connsiteY4" fmla="*/ 280943 h 308610"/>
                      <a:gd name="connsiteX5" fmla="*/ 143332 w 144018"/>
                      <a:gd name="connsiteY5" fmla="*/ 297402 h 308610"/>
                      <a:gd name="connsiteX6" fmla="*/ 143332 w 144018"/>
                      <a:gd name="connsiteY6" fmla="*/ 314547 h 308610"/>
                      <a:gd name="connsiteX7" fmla="*/ 60350 w 144018"/>
                      <a:gd name="connsiteY7" fmla="*/ 243910 h 308610"/>
                      <a:gd name="connsiteX8" fmla="*/ 4115 w 144018"/>
                      <a:gd name="connsiteY8" fmla="*/ 29940 h 308610"/>
                      <a:gd name="connsiteX9" fmla="*/ 0 w 144018"/>
                      <a:gd name="connsiteY9" fmla="*/ 4566 h 308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4018" h="308610">
                        <a:moveTo>
                          <a:pt x="0" y="4566"/>
                        </a:moveTo>
                        <a:cubicBezTo>
                          <a:pt x="9601" y="-3664"/>
                          <a:pt x="13716" y="451"/>
                          <a:pt x="19888" y="7309"/>
                        </a:cubicBezTo>
                        <a:cubicBezTo>
                          <a:pt x="21260" y="32684"/>
                          <a:pt x="24689" y="52572"/>
                          <a:pt x="28804" y="73146"/>
                        </a:cubicBezTo>
                        <a:cubicBezTo>
                          <a:pt x="40462" y="129381"/>
                          <a:pt x="58979" y="202762"/>
                          <a:pt x="75438" y="239109"/>
                        </a:cubicBezTo>
                        <a:cubicBezTo>
                          <a:pt x="80924" y="250082"/>
                          <a:pt x="97384" y="274085"/>
                          <a:pt x="104242" y="280943"/>
                        </a:cubicBezTo>
                        <a:cubicBezTo>
                          <a:pt x="114529" y="289173"/>
                          <a:pt x="128930" y="297402"/>
                          <a:pt x="143332" y="297402"/>
                        </a:cubicBezTo>
                        <a:cubicBezTo>
                          <a:pt x="148133" y="302889"/>
                          <a:pt x="148133" y="309061"/>
                          <a:pt x="143332" y="314547"/>
                        </a:cubicBezTo>
                        <a:cubicBezTo>
                          <a:pt x="102184" y="307004"/>
                          <a:pt x="76810" y="280257"/>
                          <a:pt x="60350" y="243910"/>
                        </a:cubicBezTo>
                        <a:cubicBezTo>
                          <a:pt x="31547" y="174644"/>
                          <a:pt x="14402" y="104007"/>
                          <a:pt x="4115" y="29940"/>
                        </a:cubicBezTo>
                        <a:cubicBezTo>
                          <a:pt x="3429" y="21711"/>
                          <a:pt x="2057" y="12110"/>
                          <a:pt x="0" y="4566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685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23E0C60B-5241-47D6-A65A-91252EEF5A8B}"/>
                      </a:ext>
                    </a:extLst>
                  </p:cNvPr>
                  <p:cNvSpPr/>
                  <p:nvPr/>
                </p:nvSpPr>
                <p:spPr>
                  <a:xfrm flipH="1">
                    <a:off x="8696683" y="1335935"/>
                    <a:ext cx="173286" cy="708895"/>
                  </a:xfrm>
                  <a:custGeom>
                    <a:avLst/>
                    <a:gdLst>
                      <a:gd name="connsiteX0" fmla="*/ 0 w 75438"/>
                      <a:gd name="connsiteY0" fmla="*/ 9601 h 308610"/>
                      <a:gd name="connsiteX1" fmla="*/ 17145 w 75438"/>
                      <a:gd name="connsiteY1" fmla="*/ 0 h 308610"/>
                      <a:gd name="connsiteX2" fmla="*/ 75438 w 75438"/>
                      <a:gd name="connsiteY2" fmla="*/ 233858 h 308610"/>
                      <a:gd name="connsiteX3" fmla="*/ 75438 w 75438"/>
                      <a:gd name="connsiteY3" fmla="*/ 279121 h 308610"/>
                      <a:gd name="connsiteX4" fmla="*/ 65151 w 75438"/>
                      <a:gd name="connsiteY4" fmla="*/ 311353 h 308610"/>
                      <a:gd name="connsiteX5" fmla="*/ 47320 w 75438"/>
                      <a:gd name="connsiteY5" fmla="*/ 296951 h 308610"/>
                      <a:gd name="connsiteX6" fmla="*/ 61722 w 75438"/>
                      <a:gd name="connsiteY6" fmla="*/ 256489 h 308610"/>
                      <a:gd name="connsiteX7" fmla="*/ 57607 w 75438"/>
                      <a:gd name="connsiteY7" fmla="*/ 225628 h 308610"/>
                      <a:gd name="connsiteX8" fmla="*/ 5487 w 75438"/>
                      <a:gd name="connsiteY8" fmla="*/ 25375 h 308610"/>
                      <a:gd name="connsiteX9" fmla="*/ 0 w 75438"/>
                      <a:gd name="connsiteY9" fmla="*/ 9601 h 308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5438" h="308610">
                        <a:moveTo>
                          <a:pt x="0" y="9601"/>
                        </a:moveTo>
                        <a:cubicBezTo>
                          <a:pt x="6172" y="3429"/>
                          <a:pt x="11659" y="6172"/>
                          <a:pt x="17145" y="0"/>
                        </a:cubicBezTo>
                        <a:cubicBezTo>
                          <a:pt x="45263" y="100127"/>
                          <a:pt x="62408" y="153619"/>
                          <a:pt x="75438" y="233858"/>
                        </a:cubicBezTo>
                        <a:cubicBezTo>
                          <a:pt x="78181" y="248945"/>
                          <a:pt x="78181" y="264033"/>
                          <a:pt x="75438" y="279121"/>
                        </a:cubicBezTo>
                        <a:cubicBezTo>
                          <a:pt x="71323" y="292837"/>
                          <a:pt x="69266" y="297637"/>
                          <a:pt x="65151" y="311353"/>
                        </a:cubicBezTo>
                        <a:cubicBezTo>
                          <a:pt x="56236" y="314782"/>
                          <a:pt x="53493" y="304495"/>
                          <a:pt x="47320" y="296951"/>
                        </a:cubicBezTo>
                        <a:cubicBezTo>
                          <a:pt x="58293" y="285979"/>
                          <a:pt x="61036" y="277749"/>
                          <a:pt x="61722" y="256489"/>
                        </a:cubicBezTo>
                        <a:cubicBezTo>
                          <a:pt x="59665" y="243459"/>
                          <a:pt x="60351" y="233172"/>
                          <a:pt x="57607" y="225628"/>
                        </a:cubicBezTo>
                        <a:cubicBezTo>
                          <a:pt x="44577" y="157734"/>
                          <a:pt x="28804" y="100127"/>
                          <a:pt x="5487" y="25375"/>
                        </a:cubicBezTo>
                        <a:cubicBezTo>
                          <a:pt x="4801" y="21946"/>
                          <a:pt x="2058" y="13030"/>
                          <a:pt x="0" y="960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685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75AFD1B2-1839-493B-9640-CA2E9232B5E1}"/>
                      </a:ext>
                    </a:extLst>
                  </p:cNvPr>
                  <p:cNvSpPr/>
                  <p:nvPr/>
                </p:nvSpPr>
                <p:spPr>
                  <a:xfrm flipH="1">
                    <a:off x="8832612" y="395466"/>
                    <a:ext cx="803417" cy="1023961"/>
                  </a:xfrm>
                  <a:custGeom>
                    <a:avLst/>
                    <a:gdLst>
                      <a:gd name="connsiteX0" fmla="*/ 196 w 349758"/>
                      <a:gd name="connsiteY0" fmla="*/ 0 h 445770"/>
                      <a:gd name="connsiteX1" fmla="*/ 119525 w 349758"/>
                      <a:gd name="connsiteY1" fmla="*/ 109042 h 445770"/>
                      <a:gd name="connsiteX2" fmla="*/ 153815 w 349758"/>
                      <a:gd name="connsiteY2" fmla="*/ 161163 h 445770"/>
                      <a:gd name="connsiteX3" fmla="*/ 181247 w 349758"/>
                      <a:gd name="connsiteY3" fmla="*/ 189967 h 445770"/>
                      <a:gd name="connsiteX4" fmla="*/ 226510 w 349758"/>
                      <a:gd name="connsiteY4" fmla="*/ 200254 h 445770"/>
                      <a:gd name="connsiteX5" fmla="*/ 293033 w 349758"/>
                      <a:gd name="connsiteY5" fmla="*/ 270891 h 445770"/>
                      <a:gd name="connsiteX6" fmla="*/ 351326 w 349758"/>
                      <a:gd name="connsiteY6" fmla="*/ 407365 h 445770"/>
                      <a:gd name="connsiteX7" fmla="*/ 333495 w 349758"/>
                      <a:gd name="connsiteY7" fmla="*/ 425196 h 445770"/>
                      <a:gd name="connsiteX8" fmla="*/ 274516 w 349758"/>
                      <a:gd name="connsiteY8" fmla="*/ 291465 h 445770"/>
                      <a:gd name="connsiteX9" fmla="*/ 197707 w 349758"/>
                      <a:gd name="connsiteY9" fmla="*/ 216027 h 445770"/>
                      <a:gd name="connsiteX10" fmla="*/ 146957 w 349758"/>
                      <a:gd name="connsiteY10" fmla="*/ 228371 h 445770"/>
                      <a:gd name="connsiteX11" fmla="*/ 101009 w 349758"/>
                      <a:gd name="connsiteY11" fmla="*/ 369646 h 445770"/>
                      <a:gd name="connsiteX12" fmla="*/ 114725 w 349758"/>
                      <a:gd name="connsiteY12" fmla="*/ 447142 h 445770"/>
                      <a:gd name="connsiteX13" fmla="*/ 92779 w 349758"/>
                      <a:gd name="connsiteY13" fmla="*/ 445770 h 445770"/>
                      <a:gd name="connsiteX14" fmla="*/ 71519 w 349758"/>
                      <a:gd name="connsiteY14" fmla="*/ 350444 h 445770"/>
                      <a:gd name="connsiteX15" fmla="*/ 132556 w 349758"/>
                      <a:gd name="connsiteY15" fmla="*/ 205054 h 445770"/>
                      <a:gd name="connsiteX16" fmla="*/ 128441 w 349758"/>
                      <a:gd name="connsiteY16" fmla="*/ 176251 h 445770"/>
                      <a:gd name="connsiteX17" fmla="*/ 107181 w 349758"/>
                      <a:gd name="connsiteY17" fmla="*/ 137846 h 445770"/>
                      <a:gd name="connsiteX18" fmla="*/ 35858 w 349758"/>
                      <a:gd name="connsiteY18" fmla="*/ 63779 h 445770"/>
                      <a:gd name="connsiteX19" fmla="*/ 7740 w 349758"/>
                      <a:gd name="connsiteY19" fmla="*/ 38405 h 445770"/>
                      <a:gd name="connsiteX20" fmla="*/ 196 w 349758"/>
                      <a:gd name="connsiteY20" fmla="*/ 0 h 4457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49758" h="445770">
                        <a:moveTo>
                          <a:pt x="196" y="0"/>
                        </a:moveTo>
                        <a:cubicBezTo>
                          <a:pt x="30371" y="22631"/>
                          <a:pt x="85921" y="64465"/>
                          <a:pt x="119525" y="109042"/>
                        </a:cubicBezTo>
                        <a:cubicBezTo>
                          <a:pt x="119525" y="109042"/>
                          <a:pt x="142843" y="142646"/>
                          <a:pt x="153815" y="161163"/>
                        </a:cubicBezTo>
                        <a:cubicBezTo>
                          <a:pt x="162731" y="175565"/>
                          <a:pt x="163417" y="191338"/>
                          <a:pt x="181247" y="189967"/>
                        </a:cubicBezTo>
                        <a:cubicBezTo>
                          <a:pt x="197707" y="191338"/>
                          <a:pt x="216223" y="196139"/>
                          <a:pt x="226510" y="200254"/>
                        </a:cubicBezTo>
                        <a:cubicBezTo>
                          <a:pt x="256685" y="212598"/>
                          <a:pt x="280003" y="246888"/>
                          <a:pt x="293033" y="270891"/>
                        </a:cubicBezTo>
                        <a:cubicBezTo>
                          <a:pt x="317036" y="315468"/>
                          <a:pt x="335553" y="359359"/>
                          <a:pt x="351326" y="407365"/>
                        </a:cubicBezTo>
                        <a:cubicBezTo>
                          <a:pt x="352012" y="420395"/>
                          <a:pt x="346525" y="426568"/>
                          <a:pt x="333495" y="425196"/>
                        </a:cubicBezTo>
                        <a:cubicBezTo>
                          <a:pt x="310178" y="379933"/>
                          <a:pt x="304006" y="343586"/>
                          <a:pt x="274516" y="291465"/>
                        </a:cubicBezTo>
                        <a:cubicBezTo>
                          <a:pt x="258057" y="265405"/>
                          <a:pt x="248456" y="226314"/>
                          <a:pt x="197707" y="216027"/>
                        </a:cubicBezTo>
                        <a:cubicBezTo>
                          <a:pt x="185362" y="213284"/>
                          <a:pt x="156559" y="220828"/>
                          <a:pt x="146957" y="228371"/>
                        </a:cubicBezTo>
                        <a:cubicBezTo>
                          <a:pt x="104438" y="259232"/>
                          <a:pt x="88664" y="317525"/>
                          <a:pt x="101009" y="369646"/>
                        </a:cubicBezTo>
                        <a:cubicBezTo>
                          <a:pt x="106495" y="395021"/>
                          <a:pt x="111982" y="419024"/>
                          <a:pt x="114725" y="447142"/>
                        </a:cubicBezTo>
                        <a:cubicBezTo>
                          <a:pt x="112667" y="451942"/>
                          <a:pt x="99637" y="449199"/>
                          <a:pt x="92779" y="445770"/>
                        </a:cubicBezTo>
                        <a:cubicBezTo>
                          <a:pt x="85235" y="415595"/>
                          <a:pt x="74263" y="381991"/>
                          <a:pt x="71519" y="350444"/>
                        </a:cubicBezTo>
                        <a:cubicBezTo>
                          <a:pt x="66719" y="291465"/>
                          <a:pt x="88664" y="243459"/>
                          <a:pt x="132556" y="205054"/>
                        </a:cubicBezTo>
                        <a:cubicBezTo>
                          <a:pt x="142157" y="196825"/>
                          <a:pt x="134613" y="185852"/>
                          <a:pt x="128441" y="176251"/>
                        </a:cubicBezTo>
                        <a:cubicBezTo>
                          <a:pt x="128441" y="176251"/>
                          <a:pt x="117468" y="154991"/>
                          <a:pt x="107181" y="137846"/>
                        </a:cubicBezTo>
                        <a:cubicBezTo>
                          <a:pt x="94837" y="115900"/>
                          <a:pt x="68090" y="90526"/>
                          <a:pt x="35858" y="63779"/>
                        </a:cubicBezTo>
                        <a:cubicBezTo>
                          <a:pt x="27628" y="55550"/>
                          <a:pt x="15970" y="45949"/>
                          <a:pt x="7740" y="38405"/>
                        </a:cubicBezTo>
                        <a:cubicBezTo>
                          <a:pt x="4997" y="36347"/>
                          <a:pt x="-1175" y="11659"/>
                          <a:pt x="19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685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9016AB05-6F77-4D10-B09C-D2BEC97D38FE}"/>
                    </a:ext>
                  </a:extLst>
                </p:cNvPr>
                <p:cNvSpPr/>
                <p:nvPr/>
              </p:nvSpPr>
              <p:spPr>
                <a:xfrm flipH="1">
                  <a:off x="9030650" y="2067261"/>
                  <a:ext cx="63014" cy="63014"/>
                </a:xfrm>
                <a:custGeom>
                  <a:avLst/>
                  <a:gdLst>
                    <a:gd name="connsiteX0" fmla="*/ 0 w 27432"/>
                    <a:gd name="connsiteY0" fmla="*/ 24526 h 27432"/>
                    <a:gd name="connsiteX1" fmla="*/ 0 w 27432"/>
                    <a:gd name="connsiteY1" fmla="*/ 7381 h 27432"/>
                    <a:gd name="connsiteX2" fmla="*/ 30861 w 27432"/>
                    <a:gd name="connsiteY2" fmla="*/ 8067 h 27432"/>
                    <a:gd name="connsiteX3" fmla="*/ 30861 w 27432"/>
                    <a:gd name="connsiteY3" fmla="*/ 23154 h 27432"/>
                    <a:gd name="connsiteX4" fmla="*/ 0 w 27432"/>
                    <a:gd name="connsiteY4" fmla="*/ 24526 h 2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432" h="27432">
                      <a:moveTo>
                        <a:pt x="0" y="24526"/>
                      </a:moveTo>
                      <a:cubicBezTo>
                        <a:pt x="0" y="19040"/>
                        <a:pt x="0" y="12867"/>
                        <a:pt x="0" y="7381"/>
                      </a:cubicBezTo>
                      <a:cubicBezTo>
                        <a:pt x="10287" y="-2906"/>
                        <a:pt x="21260" y="-2220"/>
                        <a:pt x="30861" y="8067"/>
                      </a:cubicBezTo>
                      <a:cubicBezTo>
                        <a:pt x="35662" y="12867"/>
                        <a:pt x="34976" y="18354"/>
                        <a:pt x="30861" y="23154"/>
                      </a:cubicBezTo>
                      <a:cubicBezTo>
                        <a:pt x="21260" y="34127"/>
                        <a:pt x="10287" y="34127"/>
                        <a:pt x="0" y="2452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89321046-CA1D-4590-BA54-7DCCB991D15C}"/>
                    </a:ext>
                  </a:extLst>
                </p:cNvPr>
                <p:cNvSpPr/>
                <p:nvPr/>
              </p:nvSpPr>
              <p:spPr>
                <a:xfrm flipH="1">
                  <a:off x="8725762" y="2008599"/>
                  <a:ext cx="78765" cy="78765"/>
                </a:xfrm>
                <a:custGeom>
                  <a:avLst/>
                  <a:gdLst>
                    <a:gd name="connsiteX0" fmla="*/ 16088 w 34290"/>
                    <a:gd name="connsiteY0" fmla="*/ 0 h 34290"/>
                    <a:gd name="connsiteX1" fmla="*/ 38719 w 34290"/>
                    <a:gd name="connsiteY1" fmla="*/ 6172 h 34290"/>
                    <a:gd name="connsiteX2" fmla="*/ 18831 w 34290"/>
                    <a:gd name="connsiteY2" fmla="*/ 35662 h 34290"/>
                    <a:gd name="connsiteX3" fmla="*/ 314 w 34290"/>
                    <a:gd name="connsiteY3" fmla="*/ 28804 h 34290"/>
                    <a:gd name="connsiteX4" fmla="*/ 16088 w 34290"/>
                    <a:gd name="connsiteY4" fmla="*/ 0 h 34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290" h="34290">
                      <a:moveTo>
                        <a:pt x="16088" y="0"/>
                      </a:moveTo>
                      <a:cubicBezTo>
                        <a:pt x="23631" y="1372"/>
                        <a:pt x="32547" y="-686"/>
                        <a:pt x="38719" y="6172"/>
                      </a:cubicBezTo>
                      <a:cubicBezTo>
                        <a:pt x="40776" y="17145"/>
                        <a:pt x="32547" y="34290"/>
                        <a:pt x="18831" y="35662"/>
                      </a:cubicBezTo>
                      <a:cubicBezTo>
                        <a:pt x="11973" y="36347"/>
                        <a:pt x="2372" y="39091"/>
                        <a:pt x="314" y="28804"/>
                      </a:cubicBezTo>
                      <a:cubicBezTo>
                        <a:pt x="-1057" y="19202"/>
                        <a:pt x="1686" y="2057"/>
                        <a:pt x="1608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8E7BCC7-1971-4246-BB05-6AB422A58829}"/>
                </a:ext>
              </a:extLst>
            </p:cNvPr>
            <p:cNvSpPr/>
            <p:nvPr/>
          </p:nvSpPr>
          <p:spPr>
            <a:xfrm>
              <a:off x="1508315" y="1157641"/>
              <a:ext cx="1823434" cy="3471990"/>
            </a:xfrm>
            <a:custGeom>
              <a:avLst/>
              <a:gdLst>
                <a:gd name="connsiteX0" fmla="*/ 1196617 w 1207568"/>
                <a:gd name="connsiteY0" fmla="*/ 2076124 h 2299323"/>
                <a:gd name="connsiteX1" fmla="*/ 1035517 w 1207568"/>
                <a:gd name="connsiteY1" fmla="*/ 1650874 h 2299323"/>
                <a:gd name="connsiteX2" fmla="*/ 949567 w 1207568"/>
                <a:gd name="connsiteY2" fmla="*/ 1429474 h 2299323"/>
                <a:gd name="connsiteX3" fmla="*/ 938767 w 1207568"/>
                <a:gd name="connsiteY3" fmla="*/ 1213024 h 2299323"/>
                <a:gd name="connsiteX4" fmla="*/ 1037317 w 1207568"/>
                <a:gd name="connsiteY4" fmla="*/ 1175224 h 2299323"/>
                <a:gd name="connsiteX5" fmla="*/ 1096267 w 1207568"/>
                <a:gd name="connsiteY5" fmla="*/ 1232823 h 2299323"/>
                <a:gd name="connsiteX6" fmla="*/ 1179967 w 1207568"/>
                <a:gd name="connsiteY6" fmla="*/ 1373224 h 2299323"/>
                <a:gd name="connsiteX7" fmla="*/ 1193017 w 1207568"/>
                <a:gd name="connsiteY7" fmla="*/ 1385374 h 2299323"/>
                <a:gd name="connsiteX8" fmla="*/ 1099417 w 1207568"/>
                <a:gd name="connsiteY8" fmla="*/ 1091524 h 2299323"/>
                <a:gd name="connsiteX9" fmla="*/ 1023367 w 1207568"/>
                <a:gd name="connsiteY9" fmla="*/ 878674 h 2299323"/>
                <a:gd name="connsiteX10" fmla="*/ 1047217 w 1207568"/>
                <a:gd name="connsiteY10" fmla="*/ 714424 h 2299323"/>
                <a:gd name="connsiteX11" fmla="*/ 1077367 w 1207568"/>
                <a:gd name="connsiteY11" fmla="*/ 834123 h 2299323"/>
                <a:gd name="connsiteX12" fmla="*/ 1114267 w 1207568"/>
                <a:gd name="connsiteY12" fmla="*/ 763473 h 2299323"/>
                <a:gd name="connsiteX13" fmla="*/ 1037767 w 1207568"/>
                <a:gd name="connsiteY13" fmla="*/ 531273 h 2299323"/>
                <a:gd name="connsiteX14" fmla="*/ 851017 w 1207568"/>
                <a:gd name="connsiteY14" fmla="*/ 424174 h 2299323"/>
                <a:gd name="connsiteX15" fmla="*/ 622417 w 1207568"/>
                <a:gd name="connsiteY15" fmla="*/ 184323 h 2299323"/>
                <a:gd name="connsiteX16" fmla="*/ 513967 w 1207568"/>
                <a:gd name="connsiteY16" fmla="*/ 37623 h 2299323"/>
                <a:gd name="connsiteX17" fmla="*/ 313717 w 1207568"/>
                <a:gd name="connsiteY17" fmla="*/ 33123 h 2299323"/>
                <a:gd name="connsiteX18" fmla="*/ 239017 w 1207568"/>
                <a:gd name="connsiteY18" fmla="*/ 37173 h 2299323"/>
                <a:gd name="connsiteX19" fmla="*/ 182317 w 1207568"/>
                <a:gd name="connsiteY19" fmla="*/ 70923 h 2299323"/>
                <a:gd name="connsiteX20" fmla="*/ 114367 w 1207568"/>
                <a:gd name="connsiteY20" fmla="*/ 192423 h 2299323"/>
                <a:gd name="connsiteX21" fmla="*/ 113917 w 1207568"/>
                <a:gd name="connsiteY21" fmla="*/ 193773 h 2299323"/>
                <a:gd name="connsiteX22" fmla="*/ 65317 w 1207568"/>
                <a:gd name="connsiteY22" fmla="*/ 282423 h 2299323"/>
                <a:gd name="connsiteX23" fmla="*/ 41917 w 1207568"/>
                <a:gd name="connsiteY23" fmla="*/ 411573 h 2299323"/>
                <a:gd name="connsiteX24" fmla="*/ 2767 w 1207568"/>
                <a:gd name="connsiteY24" fmla="*/ 544324 h 2299323"/>
                <a:gd name="connsiteX25" fmla="*/ 1867 w 1207568"/>
                <a:gd name="connsiteY25" fmla="*/ 556924 h 2299323"/>
                <a:gd name="connsiteX26" fmla="*/ 15817 w 1207568"/>
                <a:gd name="connsiteY26" fmla="*/ 553773 h 2299323"/>
                <a:gd name="connsiteX27" fmla="*/ 83767 w 1207568"/>
                <a:gd name="connsiteY27" fmla="*/ 447573 h 2299323"/>
                <a:gd name="connsiteX28" fmla="*/ 95467 w 1207568"/>
                <a:gd name="connsiteY28" fmla="*/ 435873 h 2299323"/>
                <a:gd name="connsiteX29" fmla="*/ 107167 w 1207568"/>
                <a:gd name="connsiteY29" fmla="*/ 448023 h 2299323"/>
                <a:gd name="connsiteX30" fmla="*/ 123367 w 1207568"/>
                <a:gd name="connsiteY30" fmla="*/ 497973 h 2299323"/>
                <a:gd name="connsiteX31" fmla="*/ 173767 w 1207568"/>
                <a:gd name="connsiteY31" fmla="*/ 894873 h 2299323"/>
                <a:gd name="connsiteX32" fmla="*/ 343867 w 1207568"/>
                <a:gd name="connsiteY32" fmla="*/ 1233724 h 2299323"/>
                <a:gd name="connsiteX33" fmla="*/ 228217 w 1207568"/>
                <a:gd name="connsiteY33" fmla="*/ 1659424 h 2299323"/>
                <a:gd name="connsiteX34" fmla="*/ 292117 w 1207568"/>
                <a:gd name="connsiteY34" fmla="*/ 1826374 h 2299323"/>
                <a:gd name="connsiteX35" fmla="*/ 419017 w 1207568"/>
                <a:gd name="connsiteY35" fmla="*/ 1946073 h 2299323"/>
                <a:gd name="connsiteX36" fmla="*/ 351517 w 1207568"/>
                <a:gd name="connsiteY36" fmla="*/ 1845274 h 2299323"/>
                <a:gd name="connsiteX37" fmla="*/ 307417 w 1207568"/>
                <a:gd name="connsiteY37" fmla="*/ 1712974 h 2299323"/>
                <a:gd name="connsiteX38" fmla="*/ 370867 w 1207568"/>
                <a:gd name="connsiteY38" fmla="*/ 1428573 h 2299323"/>
                <a:gd name="connsiteX39" fmla="*/ 417217 w 1207568"/>
                <a:gd name="connsiteY39" fmla="*/ 1289974 h 2299323"/>
                <a:gd name="connsiteX40" fmla="*/ 828517 w 1207568"/>
                <a:gd name="connsiteY40" fmla="*/ 1469974 h 2299323"/>
                <a:gd name="connsiteX41" fmla="*/ 1008067 w 1207568"/>
                <a:gd name="connsiteY41" fmla="*/ 1794874 h 2299323"/>
                <a:gd name="connsiteX42" fmla="*/ 1150717 w 1207568"/>
                <a:gd name="connsiteY42" fmla="*/ 2087374 h 2299323"/>
                <a:gd name="connsiteX43" fmla="*/ 1176367 w 1207568"/>
                <a:gd name="connsiteY43" fmla="*/ 2196724 h 2299323"/>
                <a:gd name="connsiteX44" fmla="*/ 1170967 w 1207568"/>
                <a:gd name="connsiteY44" fmla="*/ 2299324 h 2299323"/>
                <a:gd name="connsiteX45" fmla="*/ 1196617 w 1207568"/>
                <a:gd name="connsiteY45" fmla="*/ 2076124 h 229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207568" h="2299323">
                  <a:moveTo>
                    <a:pt x="1196617" y="2076124"/>
                  </a:moveTo>
                  <a:cubicBezTo>
                    <a:pt x="1157017" y="1928974"/>
                    <a:pt x="1100767" y="1788573"/>
                    <a:pt x="1035517" y="1650874"/>
                  </a:cubicBezTo>
                  <a:cubicBezTo>
                    <a:pt x="1001767" y="1579323"/>
                    <a:pt x="969817" y="1506424"/>
                    <a:pt x="949567" y="1429474"/>
                  </a:cubicBezTo>
                  <a:cubicBezTo>
                    <a:pt x="931117" y="1357924"/>
                    <a:pt x="920317" y="1285924"/>
                    <a:pt x="938767" y="1213024"/>
                  </a:cubicBezTo>
                  <a:cubicBezTo>
                    <a:pt x="952267" y="1159024"/>
                    <a:pt x="990967" y="1144624"/>
                    <a:pt x="1037317" y="1175224"/>
                  </a:cubicBezTo>
                  <a:cubicBezTo>
                    <a:pt x="1060717" y="1190974"/>
                    <a:pt x="1079617" y="1211224"/>
                    <a:pt x="1096267" y="1232823"/>
                  </a:cubicBezTo>
                  <a:cubicBezTo>
                    <a:pt x="1130017" y="1276024"/>
                    <a:pt x="1152517" y="1325974"/>
                    <a:pt x="1179967" y="1373224"/>
                  </a:cubicBezTo>
                  <a:cubicBezTo>
                    <a:pt x="1184017" y="1379974"/>
                    <a:pt x="1184917" y="1385374"/>
                    <a:pt x="1193017" y="1385374"/>
                  </a:cubicBezTo>
                  <a:cubicBezTo>
                    <a:pt x="1212367" y="1291323"/>
                    <a:pt x="1139467" y="1172524"/>
                    <a:pt x="1099417" y="1091524"/>
                  </a:cubicBezTo>
                  <a:cubicBezTo>
                    <a:pt x="1066117" y="1024023"/>
                    <a:pt x="1033717" y="953823"/>
                    <a:pt x="1023367" y="878674"/>
                  </a:cubicBezTo>
                  <a:cubicBezTo>
                    <a:pt x="1018867" y="846273"/>
                    <a:pt x="1006267" y="732873"/>
                    <a:pt x="1047217" y="714424"/>
                  </a:cubicBezTo>
                  <a:cubicBezTo>
                    <a:pt x="1088617" y="695523"/>
                    <a:pt x="1078717" y="812523"/>
                    <a:pt x="1077367" y="834123"/>
                  </a:cubicBezTo>
                  <a:cubicBezTo>
                    <a:pt x="1098967" y="817023"/>
                    <a:pt x="1106617" y="788674"/>
                    <a:pt x="1114267" y="763473"/>
                  </a:cubicBezTo>
                  <a:cubicBezTo>
                    <a:pt x="1140367" y="677523"/>
                    <a:pt x="1109767" y="584824"/>
                    <a:pt x="1037767" y="531273"/>
                  </a:cubicBezTo>
                  <a:cubicBezTo>
                    <a:pt x="979717" y="488073"/>
                    <a:pt x="915367" y="456123"/>
                    <a:pt x="851017" y="424174"/>
                  </a:cubicBezTo>
                  <a:cubicBezTo>
                    <a:pt x="751567" y="375123"/>
                    <a:pt x="675067" y="279273"/>
                    <a:pt x="622417" y="184323"/>
                  </a:cubicBezTo>
                  <a:cubicBezTo>
                    <a:pt x="592717" y="130773"/>
                    <a:pt x="562567" y="75423"/>
                    <a:pt x="513967" y="37623"/>
                  </a:cubicBezTo>
                  <a:cubicBezTo>
                    <a:pt x="462217" y="-2877"/>
                    <a:pt x="364567" y="-19527"/>
                    <a:pt x="313717" y="33123"/>
                  </a:cubicBezTo>
                  <a:cubicBezTo>
                    <a:pt x="288967" y="34923"/>
                    <a:pt x="264217" y="35823"/>
                    <a:pt x="239017" y="37173"/>
                  </a:cubicBezTo>
                  <a:cubicBezTo>
                    <a:pt x="214267" y="38523"/>
                    <a:pt x="198067" y="52023"/>
                    <a:pt x="182317" y="70923"/>
                  </a:cubicBezTo>
                  <a:cubicBezTo>
                    <a:pt x="152167" y="107373"/>
                    <a:pt x="129667" y="148323"/>
                    <a:pt x="114367" y="192423"/>
                  </a:cubicBezTo>
                  <a:cubicBezTo>
                    <a:pt x="114367" y="192873"/>
                    <a:pt x="113917" y="193323"/>
                    <a:pt x="113917" y="193773"/>
                  </a:cubicBezTo>
                  <a:cubicBezTo>
                    <a:pt x="88717" y="218523"/>
                    <a:pt x="75667" y="249573"/>
                    <a:pt x="65317" y="282423"/>
                  </a:cubicBezTo>
                  <a:cubicBezTo>
                    <a:pt x="51817" y="324273"/>
                    <a:pt x="48217" y="368373"/>
                    <a:pt x="41917" y="411573"/>
                  </a:cubicBezTo>
                  <a:cubicBezTo>
                    <a:pt x="35167" y="457473"/>
                    <a:pt x="18517" y="500674"/>
                    <a:pt x="2767" y="544324"/>
                  </a:cubicBezTo>
                  <a:cubicBezTo>
                    <a:pt x="1417" y="547924"/>
                    <a:pt x="-2183" y="553324"/>
                    <a:pt x="1867" y="556924"/>
                  </a:cubicBezTo>
                  <a:cubicBezTo>
                    <a:pt x="7267" y="561424"/>
                    <a:pt x="12217" y="556473"/>
                    <a:pt x="15817" y="553773"/>
                  </a:cubicBezTo>
                  <a:cubicBezTo>
                    <a:pt x="33367" y="538473"/>
                    <a:pt x="75667" y="465123"/>
                    <a:pt x="83767" y="447573"/>
                  </a:cubicBezTo>
                  <a:cubicBezTo>
                    <a:pt x="86017" y="442623"/>
                    <a:pt x="87817" y="435424"/>
                    <a:pt x="95467" y="435873"/>
                  </a:cubicBezTo>
                  <a:cubicBezTo>
                    <a:pt x="102667" y="436323"/>
                    <a:pt x="104917" y="442623"/>
                    <a:pt x="107167" y="448023"/>
                  </a:cubicBezTo>
                  <a:cubicBezTo>
                    <a:pt x="113017" y="461523"/>
                    <a:pt x="125167" y="494373"/>
                    <a:pt x="123367" y="497973"/>
                  </a:cubicBezTo>
                  <a:cubicBezTo>
                    <a:pt x="160717" y="628023"/>
                    <a:pt x="118867" y="767523"/>
                    <a:pt x="173767" y="894873"/>
                  </a:cubicBezTo>
                  <a:cubicBezTo>
                    <a:pt x="223267" y="1009624"/>
                    <a:pt x="358267" y="1096024"/>
                    <a:pt x="343867" y="1233724"/>
                  </a:cubicBezTo>
                  <a:cubicBezTo>
                    <a:pt x="328567" y="1381323"/>
                    <a:pt x="224167" y="1509124"/>
                    <a:pt x="228217" y="1659424"/>
                  </a:cubicBezTo>
                  <a:cubicBezTo>
                    <a:pt x="230017" y="1720174"/>
                    <a:pt x="253867" y="1779573"/>
                    <a:pt x="292117" y="1826374"/>
                  </a:cubicBezTo>
                  <a:cubicBezTo>
                    <a:pt x="313717" y="1852924"/>
                    <a:pt x="372217" y="1933924"/>
                    <a:pt x="419017" y="1946073"/>
                  </a:cubicBezTo>
                  <a:cubicBezTo>
                    <a:pt x="407317" y="1922674"/>
                    <a:pt x="370417" y="1880823"/>
                    <a:pt x="351517" y="1845274"/>
                  </a:cubicBezTo>
                  <a:cubicBezTo>
                    <a:pt x="330817" y="1806124"/>
                    <a:pt x="313267" y="1757073"/>
                    <a:pt x="307417" y="1712974"/>
                  </a:cubicBezTo>
                  <a:cubicBezTo>
                    <a:pt x="293467" y="1602724"/>
                    <a:pt x="334417" y="1526224"/>
                    <a:pt x="370867" y="1428573"/>
                  </a:cubicBezTo>
                  <a:cubicBezTo>
                    <a:pt x="387967" y="1382224"/>
                    <a:pt x="405067" y="1336774"/>
                    <a:pt x="417217" y="1289974"/>
                  </a:cubicBezTo>
                  <a:cubicBezTo>
                    <a:pt x="431167" y="1301224"/>
                    <a:pt x="828967" y="1472224"/>
                    <a:pt x="828517" y="1469974"/>
                  </a:cubicBezTo>
                  <a:cubicBezTo>
                    <a:pt x="890167" y="1570323"/>
                    <a:pt x="954517" y="1691374"/>
                    <a:pt x="1008067" y="1794874"/>
                  </a:cubicBezTo>
                  <a:cubicBezTo>
                    <a:pt x="1058467" y="1892073"/>
                    <a:pt x="1123717" y="1980724"/>
                    <a:pt x="1150717" y="2087374"/>
                  </a:cubicBezTo>
                  <a:cubicBezTo>
                    <a:pt x="1159717" y="2122923"/>
                    <a:pt x="1173217" y="2159824"/>
                    <a:pt x="1176367" y="2196724"/>
                  </a:cubicBezTo>
                  <a:cubicBezTo>
                    <a:pt x="1177717" y="2215173"/>
                    <a:pt x="1169617" y="2245324"/>
                    <a:pt x="1170967" y="2299324"/>
                  </a:cubicBezTo>
                  <a:cubicBezTo>
                    <a:pt x="1211017" y="2234074"/>
                    <a:pt x="1215967" y="2149024"/>
                    <a:pt x="1196617" y="2076124"/>
                  </a:cubicBezTo>
                  <a:close/>
                </a:path>
              </a:pathLst>
            </a:custGeom>
            <a:solidFill>
              <a:srgbClr val="A06A49"/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2E3C01F-F18E-4029-99B0-0887D9A8B990}"/>
                </a:ext>
              </a:extLst>
            </p:cNvPr>
            <p:cNvSpPr/>
            <p:nvPr/>
          </p:nvSpPr>
          <p:spPr>
            <a:xfrm>
              <a:off x="1670588" y="1210060"/>
              <a:ext cx="1160160" cy="1572180"/>
            </a:xfrm>
            <a:custGeom>
              <a:avLst/>
              <a:gdLst>
                <a:gd name="connsiteX0" fmla="*/ 14103 w 768315"/>
                <a:gd name="connsiteY0" fmla="*/ 166709 h 1041175"/>
                <a:gd name="connsiteX1" fmla="*/ 82053 w 768315"/>
                <a:gd name="connsiteY1" fmla="*/ 45209 h 1041175"/>
                <a:gd name="connsiteX2" fmla="*/ 138753 w 768315"/>
                <a:gd name="connsiteY2" fmla="*/ 11459 h 1041175"/>
                <a:gd name="connsiteX3" fmla="*/ 233703 w 768315"/>
                <a:gd name="connsiteY3" fmla="*/ 5609 h 1041175"/>
                <a:gd name="connsiteX4" fmla="*/ 312903 w 768315"/>
                <a:gd name="connsiteY4" fmla="*/ 2909 h 1041175"/>
                <a:gd name="connsiteX5" fmla="*/ 494253 w 768315"/>
                <a:gd name="connsiteY5" fmla="*/ 199559 h 1041175"/>
                <a:gd name="connsiteX6" fmla="*/ 589653 w 768315"/>
                <a:gd name="connsiteY6" fmla="*/ 305759 h 1041175"/>
                <a:gd name="connsiteX7" fmla="*/ 644553 w 768315"/>
                <a:gd name="connsiteY7" fmla="*/ 344009 h 1041175"/>
                <a:gd name="connsiteX8" fmla="*/ 702153 w 768315"/>
                <a:gd name="connsiteY8" fmla="*/ 867809 h 1041175"/>
                <a:gd name="connsiteX9" fmla="*/ 449703 w 768315"/>
                <a:gd name="connsiteY9" fmla="*/ 1041059 h 1041175"/>
                <a:gd name="connsiteX10" fmla="*/ 337653 w 768315"/>
                <a:gd name="connsiteY10" fmla="*/ 1003259 h 1041175"/>
                <a:gd name="connsiteX11" fmla="*/ 98703 w 768315"/>
                <a:gd name="connsiteY11" fmla="*/ 746759 h 1041175"/>
                <a:gd name="connsiteX12" fmla="*/ 46953 w 768315"/>
                <a:gd name="connsiteY12" fmla="*/ 537509 h 1041175"/>
                <a:gd name="connsiteX13" fmla="*/ 13203 w 768315"/>
                <a:gd name="connsiteY13" fmla="*/ 352109 h 1041175"/>
                <a:gd name="connsiteX14" fmla="*/ 8703 w 768315"/>
                <a:gd name="connsiteY14" fmla="*/ 182459 h 1041175"/>
                <a:gd name="connsiteX15" fmla="*/ 14103 w 768315"/>
                <a:gd name="connsiteY15" fmla="*/ 166709 h 104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68315" h="1041175">
                  <a:moveTo>
                    <a:pt x="14103" y="166709"/>
                  </a:moveTo>
                  <a:cubicBezTo>
                    <a:pt x="29853" y="122609"/>
                    <a:pt x="51903" y="81209"/>
                    <a:pt x="82053" y="45209"/>
                  </a:cubicBezTo>
                  <a:cubicBezTo>
                    <a:pt x="97803" y="26309"/>
                    <a:pt x="114003" y="12809"/>
                    <a:pt x="138753" y="11459"/>
                  </a:cubicBezTo>
                  <a:cubicBezTo>
                    <a:pt x="170703" y="10109"/>
                    <a:pt x="202203" y="8759"/>
                    <a:pt x="233703" y="5609"/>
                  </a:cubicBezTo>
                  <a:cubicBezTo>
                    <a:pt x="259353" y="2909"/>
                    <a:pt x="287703" y="-3841"/>
                    <a:pt x="312903" y="2909"/>
                  </a:cubicBezTo>
                  <a:cubicBezTo>
                    <a:pt x="397953" y="26759"/>
                    <a:pt x="446103" y="133409"/>
                    <a:pt x="494253" y="199559"/>
                  </a:cubicBezTo>
                  <a:cubicBezTo>
                    <a:pt x="522153" y="238259"/>
                    <a:pt x="552753" y="275609"/>
                    <a:pt x="589653" y="305759"/>
                  </a:cubicBezTo>
                  <a:cubicBezTo>
                    <a:pt x="606753" y="319709"/>
                    <a:pt x="628803" y="329159"/>
                    <a:pt x="644553" y="344009"/>
                  </a:cubicBezTo>
                  <a:cubicBezTo>
                    <a:pt x="784953" y="478559"/>
                    <a:pt x="808353" y="705359"/>
                    <a:pt x="702153" y="867809"/>
                  </a:cubicBezTo>
                  <a:cubicBezTo>
                    <a:pt x="650403" y="947459"/>
                    <a:pt x="549153" y="1036559"/>
                    <a:pt x="449703" y="1041059"/>
                  </a:cubicBezTo>
                  <a:cubicBezTo>
                    <a:pt x="407853" y="1042859"/>
                    <a:pt x="373653" y="1023509"/>
                    <a:pt x="337653" y="1003259"/>
                  </a:cubicBezTo>
                  <a:cubicBezTo>
                    <a:pt x="231453" y="943859"/>
                    <a:pt x="142803" y="861959"/>
                    <a:pt x="98703" y="746759"/>
                  </a:cubicBezTo>
                  <a:cubicBezTo>
                    <a:pt x="73053" y="679709"/>
                    <a:pt x="60003" y="608609"/>
                    <a:pt x="46953" y="537509"/>
                  </a:cubicBezTo>
                  <a:cubicBezTo>
                    <a:pt x="35703" y="475859"/>
                    <a:pt x="24453" y="413759"/>
                    <a:pt x="13203" y="352109"/>
                  </a:cubicBezTo>
                  <a:cubicBezTo>
                    <a:pt x="3303" y="297659"/>
                    <a:pt x="-8397" y="236909"/>
                    <a:pt x="8703" y="182459"/>
                  </a:cubicBezTo>
                  <a:cubicBezTo>
                    <a:pt x="10503" y="177509"/>
                    <a:pt x="12303" y="172109"/>
                    <a:pt x="14103" y="166709"/>
                  </a:cubicBezTo>
                  <a:close/>
                </a:path>
              </a:pathLst>
            </a:custGeom>
            <a:solidFill>
              <a:srgbClr val="F9D6BA"/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B6AC1B2-FE2F-4458-AC48-0F7B4B558DEB}"/>
                </a:ext>
              </a:extLst>
            </p:cNvPr>
            <p:cNvSpPr/>
            <p:nvPr/>
          </p:nvSpPr>
          <p:spPr>
            <a:xfrm>
              <a:off x="1977273" y="1748542"/>
              <a:ext cx="885059" cy="2225949"/>
            </a:xfrm>
            <a:custGeom>
              <a:avLst/>
              <a:gdLst>
                <a:gd name="connsiteX0" fmla="*/ 525150 w 586130"/>
                <a:gd name="connsiteY0" fmla="*/ 1090350 h 1474133"/>
                <a:gd name="connsiteX1" fmla="*/ 455400 w 586130"/>
                <a:gd name="connsiteY1" fmla="*/ 1223550 h 1474133"/>
                <a:gd name="connsiteX2" fmla="*/ 380700 w 586130"/>
                <a:gd name="connsiteY2" fmla="*/ 1473300 h 1474133"/>
                <a:gd name="connsiteX3" fmla="*/ 360000 w 586130"/>
                <a:gd name="connsiteY3" fmla="*/ 1459350 h 1474133"/>
                <a:gd name="connsiteX4" fmla="*/ 252900 w 586130"/>
                <a:gd name="connsiteY4" fmla="*/ 1296000 h 1474133"/>
                <a:gd name="connsiteX5" fmla="*/ 213750 w 586130"/>
                <a:gd name="connsiteY5" fmla="*/ 1056600 h 1474133"/>
                <a:gd name="connsiteX6" fmla="*/ 149850 w 586130"/>
                <a:gd name="connsiteY6" fmla="*/ 948150 h 1474133"/>
                <a:gd name="connsiteX7" fmla="*/ 108900 w 586130"/>
                <a:gd name="connsiteY7" fmla="*/ 904050 h 1474133"/>
                <a:gd name="connsiteX8" fmla="*/ 130500 w 586130"/>
                <a:gd name="connsiteY8" fmla="*/ 818100 h 1474133"/>
                <a:gd name="connsiteX9" fmla="*/ 130500 w 586130"/>
                <a:gd name="connsiteY9" fmla="*/ 750600 h 1474133"/>
                <a:gd name="connsiteX10" fmla="*/ 52200 w 586130"/>
                <a:gd name="connsiteY10" fmla="*/ 607500 h 1474133"/>
                <a:gd name="connsiteX11" fmla="*/ 0 w 586130"/>
                <a:gd name="connsiteY11" fmla="*/ 543600 h 1474133"/>
                <a:gd name="connsiteX12" fmla="*/ 140400 w 586130"/>
                <a:gd name="connsiteY12" fmla="*/ 648900 h 1474133"/>
                <a:gd name="connsiteX13" fmla="*/ 366300 w 586130"/>
                <a:gd name="connsiteY13" fmla="*/ 634050 h 1474133"/>
                <a:gd name="connsiteX14" fmla="*/ 504000 w 586130"/>
                <a:gd name="connsiteY14" fmla="*/ 496800 h 1474133"/>
                <a:gd name="connsiteX15" fmla="*/ 552600 w 586130"/>
                <a:gd name="connsiteY15" fmla="*/ 360900 h 1474133"/>
                <a:gd name="connsiteX16" fmla="*/ 544950 w 586130"/>
                <a:gd name="connsiteY16" fmla="*/ 167400 h 1474133"/>
                <a:gd name="connsiteX17" fmla="*/ 482400 w 586130"/>
                <a:gd name="connsiteY17" fmla="*/ 49050 h 1474133"/>
                <a:gd name="connsiteX18" fmla="*/ 445500 w 586130"/>
                <a:gd name="connsiteY18" fmla="*/ 0 h 1474133"/>
                <a:gd name="connsiteX19" fmla="*/ 546750 w 586130"/>
                <a:gd name="connsiteY19" fmla="*/ 54450 h 1474133"/>
                <a:gd name="connsiteX20" fmla="*/ 584100 w 586130"/>
                <a:gd name="connsiteY20" fmla="*/ 154800 h 1474133"/>
                <a:gd name="connsiteX21" fmla="*/ 582300 w 586130"/>
                <a:gd name="connsiteY21" fmla="*/ 285300 h 1474133"/>
                <a:gd name="connsiteX22" fmla="*/ 555750 w 586130"/>
                <a:gd name="connsiteY22" fmla="*/ 423450 h 1474133"/>
                <a:gd name="connsiteX23" fmla="*/ 506250 w 586130"/>
                <a:gd name="connsiteY23" fmla="*/ 556200 h 1474133"/>
                <a:gd name="connsiteX24" fmla="*/ 473850 w 586130"/>
                <a:gd name="connsiteY24" fmla="*/ 851400 h 1474133"/>
                <a:gd name="connsiteX25" fmla="*/ 488250 w 586130"/>
                <a:gd name="connsiteY25" fmla="*/ 980100 h 1474133"/>
                <a:gd name="connsiteX26" fmla="*/ 525150 w 586130"/>
                <a:gd name="connsiteY26" fmla="*/ 1090350 h 1474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130" h="1474133">
                  <a:moveTo>
                    <a:pt x="525150" y="1090350"/>
                  </a:moveTo>
                  <a:cubicBezTo>
                    <a:pt x="488700" y="1131300"/>
                    <a:pt x="474750" y="1173150"/>
                    <a:pt x="455400" y="1223550"/>
                  </a:cubicBezTo>
                  <a:cubicBezTo>
                    <a:pt x="426600" y="1296900"/>
                    <a:pt x="389700" y="1469700"/>
                    <a:pt x="380700" y="1473300"/>
                  </a:cubicBezTo>
                  <a:cubicBezTo>
                    <a:pt x="370350" y="1477350"/>
                    <a:pt x="364950" y="1465650"/>
                    <a:pt x="360000" y="1459350"/>
                  </a:cubicBezTo>
                  <a:cubicBezTo>
                    <a:pt x="319500" y="1407600"/>
                    <a:pt x="283950" y="1353600"/>
                    <a:pt x="252900" y="1296000"/>
                  </a:cubicBezTo>
                  <a:cubicBezTo>
                    <a:pt x="222750" y="1240200"/>
                    <a:pt x="225900" y="1098900"/>
                    <a:pt x="213750" y="1056600"/>
                  </a:cubicBezTo>
                  <a:cubicBezTo>
                    <a:pt x="202050" y="1015650"/>
                    <a:pt x="178200" y="979650"/>
                    <a:pt x="149850" y="948150"/>
                  </a:cubicBezTo>
                  <a:cubicBezTo>
                    <a:pt x="136350" y="933300"/>
                    <a:pt x="126000" y="915300"/>
                    <a:pt x="108900" y="904050"/>
                  </a:cubicBezTo>
                  <a:cubicBezTo>
                    <a:pt x="116100" y="875250"/>
                    <a:pt x="128250" y="847800"/>
                    <a:pt x="130500" y="818100"/>
                  </a:cubicBezTo>
                  <a:cubicBezTo>
                    <a:pt x="130050" y="795600"/>
                    <a:pt x="135450" y="777600"/>
                    <a:pt x="130500" y="750600"/>
                  </a:cubicBezTo>
                  <a:cubicBezTo>
                    <a:pt x="120600" y="693900"/>
                    <a:pt x="85950" y="651150"/>
                    <a:pt x="52200" y="607500"/>
                  </a:cubicBezTo>
                  <a:cubicBezTo>
                    <a:pt x="35550" y="585900"/>
                    <a:pt x="17550" y="564750"/>
                    <a:pt x="0" y="543600"/>
                  </a:cubicBezTo>
                  <a:cubicBezTo>
                    <a:pt x="37350" y="575100"/>
                    <a:pt x="102150" y="629100"/>
                    <a:pt x="140400" y="648900"/>
                  </a:cubicBezTo>
                  <a:cubicBezTo>
                    <a:pt x="214200" y="686700"/>
                    <a:pt x="296100" y="688050"/>
                    <a:pt x="366300" y="634050"/>
                  </a:cubicBezTo>
                  <a:cubicBezTo>
                    <a:pt x="418050" y="594450"/>
                    <a:pt x="464850" y="549000"/>
                    <a:pt x="504000" y="496800"/>
                  </a:cubicBezTo>
                  <a:cubicBezTo>
                    <a:pt x="534150" y="456300"/>
                    <a:pt x="545400" y="409050"/>
                    <a:pt x="552600" y="360900"/>
                  </a:cubicBezTo>
                  <a:cubicBezTo>
                    <a:pt x="562050" y="296100"/>
                    <a:pt x="562500" y="231300"/>
                    <a:pt x="544950" y="167400"/>
                  </a:cubicBezTo>
                  <a:cubicBezTo>
                    <a:pt x="531000" y="118350"/>
                    <a:pt x="516600" y="86400"/>
                    <a:pt x="482400" y="49050"/>
                  </a:cubicBezTo>
                  <a:cubicBezTo>
                    <a:pt x="472050" y="37350"/>
                    <a:pt x="464850" y="20250"/>
                    <a:pt x="445500" y="0"/>
                  </a:cubicBezTo>
                  <a:cubicBezTo>
                    <a:pt x="481950" y="13500"/>
                    <a:pt x="515700" y="31500"/>
                    <a:pt x="546750" y="54450"/>
                  </a:cubicBezTo>
                  <a:cubicBezTo>
                    <a:pt x="576450" y="76500"/>
                    <a:pt x="581850" y="120600"/>
                    <a:pt x="584100" y="154800"/>
                  </a:cubicBezTo>
                  <a:cubicBezTo>
                    <a:pt x="587250" y="198450"/>
                    <a:pt x="586800" y="242100"/>
                    <a:pt x="582300" y="285300"/>
                  </a:cubicBezTo>
                  <a:cubicBezTo>
                    <a:pt x="577800" y="332100"/>
                    <a:pt x="568800" y="378450"/>
                    <a:pt x="555750" y="423450"/>
                  </a:cubicBezTo>
                  <a:cubicBezTo>
                    <a:pt x="542250" y="469350"/>
                    <a:pt x="521550" y="511650"/>
                    <a:pt x="506250" y="556200"/>
                  </a:cubicBezTo>
                  <a:cubicBezTo>
                    <a:pt x="472500" y="655650"/>
                    <a:pt x="478350" y="747450"/>
                    <a:pt x="473850" y="851400"/>
                  </a:cubicBezTo>
                  <a:cubicBezTo>
                    <a:pt x="477450" y="891450"/>
                    <a:pt x="479250" y="940950"/>
                    <a:pt x="488250" y="980100"/>
                  </a:cubicBezTo>
                  <a:cubicBezTo>
                    <a:pt x="498600" y="1023300"/>
                    <a:pt x="517950" y="1067400"/>
                    <a:pt x="525150" y="1090350"/>
                  </a:cubicBezTo>
                  <a:close/>
                </a:path>
              </a:pathLst>
            </a:custGeom>
            <a:solidFill>
              <a:srgbClr val="E2C2A7"/>
            </a:solidFill>
            <a:ln w="4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oup 48">
            <a:extLst>
              <a:ext uri="{FF2B5EF4-FFF2-40B4-BE49-F238E27FC236}">
                <a16:creationId xmlns:a16="http://schemas.microsoft.com/office/drawing/2014/main" id="{EB2EAF5B-94B0-1916-E6FF-3B494262F97B}"/>
              </a:ext>
            </a:extLst>
          </p:cNvPr>
          <p:cNvGrpSpPr/>
          <p:nvPr/>
        </p:nvGrpSpPr>
        <p:grpSpPr>
          <a:xfrm>
            <a:off x="4556530" y="838750"/>
            <a:ext cx="7113293" cy="1538883"/>
            <a:chOff x="419598" y="2344180"/>
            <a:chExt cx="6689438" cy="1538883"/>
          </a:xfrm>
        </p:grpSpPr>
        <p:sp>
          <p:nvSpPr>
            <p:cNvPr id="46" name="Rectangle 28">
              <a:extLst>
                <a:ext uri="{FF2B5EF4-FFF2-40B4-BE49-F238E27FC236}">
                  <a16:creationId xmlns:a16="http://schemas.microsoft.com/office/drawing/2014/main" id="{B9850A8B-09EE-8C9E-26CF-3FF80E8BC4E4}"/>
                </a:ext>
              </a:extLst>
            </p:cNvPr>
            <p:cNvSpPr/>
            <p:nvPr/>
          </p:nvSpPr>
          <p:spPr>
            <a:xfrm flipH="1">
              <a:off x="419598" y="2359754"/>
              <a:ext cx="6579792" cy="942412"/>
            </a:xfrm>
            <a:prstGeom prst="rect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2">
              <a:extLst>
                <a:ext uri="{FF2B5EF4-FFF2-40B4-BE49-F238E27FC236}">
                  <a16:creationId xmlns:a16="http://schemas.microsoft.com/office/drawing/2014/main" id="{9A528DD9-943D-E59F-D2AD-C8576E71434B}"/>
                </a:ext>
              </a:extLst>
            </p:cNvPr>
            <p:cNvGrpSpPr/>
            <p:nvPr/>
          </p:nvGrpSpPr>
          <p:grpSpPr>
            <a:xfrm>
              <a:off x="638101" y="2487374"/>
              <a:ext cx="373723" cy="391937"/>
              <a:chOff x="678242" y="2756561"/>
              <a:chExt cx="373723" cy="391937"/>
            </a:xfrm>
          </p:grpSpPr>
          <p:sp>
            <p:nvSpPr>
              <p:cNvPr id="49" name="Freeform: Shape 31">
                <a:extLst>
                  <a:ext uri="{FF2B5EF4-FFF2-40B4-BE49-F238E27FC236}">
                    <a16:creationId xmlns:a16="http://schemas.microsoft.com/office/drawing/2014/main" id="{22497558-6C33-EAD1-FBCD-8BEBFC9778E7}"/>
                  </a:ext>
                </a:extLst>
              </p:cNvPr>
              <p:cNvSpPr/>
              <p:nvPr/>
            </p:nvSpPr>
            <p:spPr>
              <a:xfrm>
                <a:off x="678242" y="2788773"/>
                <a:ext cx="359727" cy="359725"/>
              </a:xfrm>
              <a:custGeom>
                <a:avLst/>
                <a:gdLst>
                  <a:gd name="connsiteX0" fmla="*/ 65159 w 508153"/>
                  <a:gd name="connsiteY0" fmla="*/ 59684 h 508153"/>
                  <a:gd name="connsiteX1" fmla="*/ 65159 w 508153"/>
                  <a:gd name="connsiteY1" fmla="*/ 60435 h 508153"/>
                  <a:gd name="connsiteX2" fmla="*/ 60435 w 508153"/>
                  <a:gd name="connsiteY2" fmla="*/ 60435 h 508153"/>
                  <a:gd name="connsiteX3" fmla="*/ 60435 w 508153"/>
                  <a:gd name="connsiteY3" fmla="*/ 447718 h 508153"/>
                  <a:gd name="connsiteX4" fmla="*/ 62409 w 508153"/>
                  <a:gd name="connsiteY4" fmla="*/ 447718 h 508153"/>
                  <a:gd name="connsiteX5" fmla="*/ 62409 w 508153"/>
                  <a:gd name="connsiteY5" fmla="*/ 448422 h 508153"/>
                  <a:gd name="connsiteX6" fmla="*/ 446072 w 508153"/>
                  <a:gd name="connsiteY6" fmla="*/ 448422 h 508153"/>
                  <a:gd name="connsiteX7" fmla="*/ 446072 w 508153"/>
                  <a:gd name="connsiteY7" fmla="*/ 447718 h 508153"/>
                  <a:gd name="connsiteX8" fmla="*/ 447719 w 508153"/>
                  <a:gd name="connsiteY8" fmla="*/ 447718 h 508153"/>
                  <a:gd name="connsiteX9" fmla="*/ 447719 w 508153"/>
                  <a:gd name="connsiteY9" fmla="*/ 93564 h 508153"/>
                  <a:gd name="connsiteX10" fmla="*/ 448303 w 508153"/>
                  <a:gd name="connsiteY10" fmla="*/ 93564 h 508153"/>
                  <a:gd name="connsiteX11" fmla="*/ 448303 w 508153"/>
                  <a:gd name="connsiteY11" fmla="*/ 59684 h 508153"/>
                  <a:gd name="connsiteX12" fmla="*/ 0 w 508153"/>
                  <a:gd name="connsiteY12" fmla="*/ 0 h 508153"/>
                  <a:gd name="connsiteX13" fmla="*/ 508153 w 508153"/>
                  <a:gd name="connsiteY13" fmla="*/ 0 h 508153"/>
                  <a:gd name="connsiteX14" fmla="*/ 508153 w 508153"/>
                  <a:gd name="connsiteY14" fmla="*/ 508153 h 508153"/>
                  <a:gd name="connsiteX15" fmla="*/ 0 w 508153"/>
                  <a:gd name="connsiteY15" fmla="*/ 508153 h 50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8153" h="508153">
                    <a:moveTo>
                      <a:pt x="65159" y="59684"/>
                    </a:moveTo>
                    <a:lnTo>
                      <a:pt x="65159" y="60435"/>
                    </a:lnTo>
                    <a:lnTo>
                      <a:pt x="60435" y="60435"/>
                    </a:lnTo>
                    <a:lnTo>
                      <a:pt x="60435" y="447718"/>
                    </a:lnTo>
                    <a:lnTo>
                      <a:pt x="62409" y="447718"/>
                    </a:lnTo>
                    <a:lnTo>
                      <a:pt x="62409" y="448422"/>
                    </a:lnTo>
                    <a:lnTo>
                      <a:pt x="446072" y="448422"/>
                    </a:lnTo>
                    <a:lnTo>
                      <a:pt x="446072" y="447718"/>
                    </a:lnTo>
                    <a:lnTo>
                      <a:pt x="447719" y="447718"/>
                    </a:lnTo>
                    <a:lnTo>
                      <a:pt x="447719" y="93564"/>
                    </a:lnTo>
                    <a:lnTo>
                      <a:pt x="448303" y="93564"/>
                    </a:lnTo>
                    <a:lnTo>
                      <a:pt x="448303" y="59684"/>
                    </a:lnTo>
                    <a:close/>
                    <a:moveTo>
                      <a:pt x="0" y="0"/>
                    </a:moveTo>
                    <a:lnTo>
                      <a:pt x="508153" y="0"/>
                    </a:lnTo>
                    <a:lnTo>
                      <a:pt x="508153" y="508153"/>
                    </a:lnTo>
                    <a:lnTo>
                      <a:pt x="0" y="5081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Freeform: Shape 32">
                <a:extLst>
                  <a:ext uri="{FF2B5EF4-FFF2-40B4-BE49-F238E27FC236}">
                    <a16:creationId xmlns:a16="http://schemas.microsoft.com/office/drawing/2014/main" id="{CA97F925-C75E-2DF4-9C4E-E98C2B4F0606}"/>
                  </a:ext>
                </a:extLst>
              </p:cNvPr>
              <p:cNvSpPr/>
              <p:nvPr/>
            </p:nvSpPr>
            <p:spPr>
              <a:xfrm>
                <a:off x="680045" y="2756561"/>
                <a:ext cx="371920" cy="359725"/>
              </a:xfrm>
              <a:custGeom>
                <a:avLst/>
                <a:gdLst>
                  <a:gd name="connsiteX0" fmla="*/ 287872 w 383663"/>
                  <a:gd name="connsiteY0" fmla="*/ 0 h 354858"/>
                  <a:gd name="connsiteX1" fmla="*/ 372135 w 383663"/>
                  <a:gd name="connsiteY1" fmla="*/ 0 h 354858"/>
                  <a:gd name="connsiteX2" fmla="*/ 185157 w 383663"/>
                  <a:gd name="connsiteY2" fmla="*/ 354154 h 354858"/>
                  <a:gd name="connsiteX3" fmla="*/ 383663 w 383663"/>
                  <a:gd name="connsiteY3" fmla="*/ 354154 h 354858"/>
                  <a:gd name="connsiteX4" fmla="*/ 383663 w 383663"/>
                  <a:gd name="connsiteY4" fmla="*/ 354858 h 354858"/>
                  <a:gd name="connsiteX5" fmla="*/ 0 w 383663"/>
                  <a:gd name="connsiteY5" fmla="*/ 354858 h 354858"/>
                  <a:gd name="connsiteX6" fmla="*/ 0 w 383663"/>
                  <a:gd name="connsiteY6" fmla="*/ 354154 h 354858"/>
                  <a:gd name="connsiteX7" fmla="*/ 177414 w 383663"/>
                  <a:gd name="connsiteY7" fmla="*/ 354154 h 354858"/>
                  <a:gd name="connsiteX8" fmla="*/ 5975 w 383663"/>
                  <a:gd name="connsiteY8" fmla="*/ 168762 h 354858"/>
                  <a:gd name="connsiteX9" fmla="*/ 31730 w 383663"/>
                  <a:gd name="connsiteY9" fmla="*/ 92306 h 354858"/>
                  <a:gd name="connsiteX10" fmla="*/ 179862 w 383663"/>
                  <a:gd name="connsiteY10" fmla="*/ 208180 h 354858"/>
                  <a:gd name="connsiteX11" fmla="*/ 287872 w 383663"/>
                  <a:gd name="connsiteY11" fmla="*/ 0 h 354858"/>
                  <a:gd name="connsiteX0" fmla="*/ 287872 w 383663"/>
                  <a:gd name="connsiteY0" fmla="*/ 0 h 354858"/>
                  <a:gd name="connsiteX1" fmla="*/ 372135 w 383663"/>
                  <a:gd name="connsiteY1" fmla="*/ 0 h 354858"/>
                  <a:gd name="connsiteX2" fmla="*/ 185157 w 383663"/>
                  <a:gd name="connsiteY2" fmla="*/ 354154 h 354858"/>
                  <a:gd name="connsiteX3" fmla="*/ 383663 w 383663"/>
                  <a:gd name="connsiteY3" fmla="*/ 354154 h 354858"/>
                  <a:gd name="connsiteX4" fmla="*/ 0 w 383663"/>
                  <a:gd name="connsiteY4" fmla="*/ 354858 h 354858"/>
                  <a:gd name="connsiteX5" fmla="*/ 0 w 383663"/>
                  <a:gd name="connsiteY5" fmla="*/ 354154 h 354858"/>
                  <a:gd name="connsiteX6" fmla="*/ 177414 w 383663"/>
                  <a:gd name="connsiteY6" fmla="*/ 354154 h 354858"/>
                  <a:gd name="connsiteX7" fmla="*/ 5975 w 383663"/>
                  <a:gd name="connsiteY7" fmla="*/ 168762 h 354858"/>
                  <a:gd name="connsiteX8" fmla="*/ 31730 w 383663"/>
                  <a:gd name="connsiteY8" fmla="*/ 92306 h 354858"/>
                  <a:gd name="connsiteX9" fmla="*/ 179862 w 383663"/>
                  <a:gd name="connsiteY9" fmla="*/ 208180 h 354858"/>
                  <a:gd name="connsiteX10" fmla="*/ 287872 w 383663"/>
                  <a:gd name="connsiteY10" fmla="*/ 0 h 354858"/>
                  <a:gd name="connsiteX0" fmla="*/ 287872 w 372135"/>
                  <a:gd name="connsiteY0" fmla="*/ 0 h 354858"/>
                  <a:gd name="connsiteX1" fmla="*/ 372135 w 372135"/>
                  <a:gd name="connsiteY1" fmla="*/ 0 h 354858"/>
                  <a:gd name="connsiteX2" fmla="*/ 185157 w 372135"/>
                  <a:gd name="connsiteY2" fmla="*/ 354154 h 354858"/>
                  <a:gd name="connsiteX3" fmla="*/ 0 w 372135"/>
                  <a:gd name="connsiteY3" fmla="*/ 354858 h 354858"/>
                  <a:gd name="connsiteX4" fmla="*/ 0 w 372135"/>
                  <a:gd name="connsiteY4" fmla="*/ 354154 h 354858"/>
                  <a:gd name="connsiteX5" fmla="*/ 177414 w 372135"/>
                  <a:gd name="connsiteY5" fmla="*/ 354154 h 354858"/>
                  <a:gd name="connsiteX6" fmla="*/ 5975 w 372135"/>
                  <a:gd name="connsiteY6" fmla="*/ 168762 h 354858"/>
                  <a:gd name="connsiteX7" fmla="*/ 31730 w 372135"/>
                  <a:gd name="connsiteY7" fmla="*/ 92306 h 354858"/>
                  <a:gd name="connsiteX8" fmla="*/ 179862 w 372135"/>
                  <a:gd name="connsiteY8" fmla="*/ 208180 h 354858"/>
                  <a:gd name="connsiteX9" fmla="*/ 287872 w 372135"/>
                  <a:gd name="connsiteY9" fmla="*/ 0 h 354858"/>
                  <a:gd name="connsiteX0" fmla="*/ 287872 w 372135"/>
                  <a:gd name="connsiteY0" fmla="*/ 0 h 354858"/>
                  <a:gd name="connsiteX1" fmla="*/ 372135 w 372135"/>
                  <a:gd name="connsiteY1" fmla="*/ 0 h 354858"/>
                  <a:gd name="connsiteX2" fmla="*/ 185157 w 372135"/>
                  <a:gd name="connsiteY2" fmla="*/ 354154 h 354858"/>
                  <a:gd name="connsiteX3" fmla="*/ 0 w 372135"/>
                  <a:gd name="connsiteY3" fmla="*/ 354858 h 354858"/>
                  <a:gd name="connsiteX4" fmla="*/ 177414 w 372135"/>
                  <a:gd name="connsiteY4" fmla="*/ 354154 h 354858"/>
                  <a:gd name="connsiteX5" fmla="*/ 5975 w 372135"/>
                  <a:gd name="connsiteY5" fmla="*/ 168762 h 354858"/>
                  <a:gd name="connsiteX6" fmla="*/ 31730 w 372135"/>
                  <a:gd name="connsiteY6" fmla="*/ 92306 h 354858"/>
                  <a:gd name="connsiteX7" fmla="*/ 179862 w 372135"/>
                  <a:gd name="connsiteY7" fmla="*/ 208180 h 354858"/>
                  <a:gd name="connsiteX8" fmla="*/ 287872 w 372135"/>
                  <a:gd name="connsiteY8" fmla="*/ 0 h 354858"/>
                  <a:gd name="connsiteX0" fmla="*/ 281897 w 366160"/>
                  <a:gd name="connsiteY0" fmla="*/ 0 h 354154"/>
                  <a:gd name="connsiteX1" fmla="*/ 366160 w 366160"/>
                  <a:gd name="connsiteY1" fmla="*/ 0 h 354154"/>
                  <a:gd name="connsiteX2" fmla="*/ 179182 w 366160"/>
                  <a:gd name="connsiteY2" fmla="*/ 354154 h 354154"/>
                  <a:gd name="connsiteX3" fmla="*/ 171439 w 366160"/>
                  <a:gd name="connsiteY3" fmla="*/ 354154 h 354154"/>
                  <a:gd name="connsiteX4" fmla="*/ 0 w 366160"/>
                  <a:gd name="connsiteY4" fmla="*/ 168762 h 354154"/>
                  <a:gd name="connsiteX5" fmla="*/ 25755 w 366160"/>
                  <a:gd name="connsiteY5" fmla="*/ 92306 h 354154"/>
                  <a:gd name="connsiteX6" fmla="*/ 173887 w 366160"/>
                  <a:gd name="connsiteY6" fmla="*/ 208180 h 354154"/>
                  <a:gd name="connsiteX7" fmla="*/ 281897 w 366160"/>
                  <a:gd name="connsiteY7" fmla="*/ 0 h 3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160" h="354154">
                    <a:moveTo>
                      <a:pt x="281897" y="0"/>
                    </a:moveTo>
                    <a:lnTo>
                      <a:pt x="366160" y="0"/>
                    </a:lnTo>
                    <a:cubicBezTo>
                      <a:pt x="297282" y="97851"/>
                      <a:pt x="230801" y="237971"/>
                      <a:pt x="179182" y="354154"/>
                    </a:cubicBezTo>
                    <a:lnTo>
                      <a:pt x="171439" y="354154"/>
                    </a:lnTo>
                    <a:cubicBezTo>
                      <a:pt x="130348" y="287662"/>
                      <a:pt x="88066" y="176483"/>
                      <a:pt x="0" y="168762"/>
                    </a:cubicBezTo>
                    <a:lnTo>
                      <a:pt x="25755" y="92306"/>
                    </a:lnTo>
                    <a:cubicBezTo>
                      <a:pt x="109280" y="119668"/>
                      <a:pt x="132183" y="149667"/>
                      <a:pt x="173887" y="208180"/>
                    </a:cubicBezTo>
                    <a:cubicBezTo>
                      <a:pt x="212269" y="122778"/>
                      <a:pt x="233856" y="77184"/>
                      <a:pt x="28189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B0FA840-82C3-FC94-10E9-2E250B999803}"/>
                </a:ext>
              </a:extLst>
            </p:cNvPr>
            <p:cNvSpPr txBox="1"/>
            <p:nvPr/>
          </p:nvSpPr>
          <p:spPr>
            <a:xfrm flipH="1">
              <a:off x="1144243" y="2344180"/>
              <a:ext cx="5964793" cy="1538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400" b="1" u="sng" dirty="0" err="1">
                  <a:cs typeface="Arial" pitchFamily="34" charset="0"/>
                </a:rPr>
                <a:t>Коригуючий</a:t>
              </a:r>
              <a:r>
                <a:rPr lang="ru-RU" altLang="ko-KR" sz="1400" b="1" u="sng" dirty="0">
                  <a:cs typeface="Arial" pitchFamily="34" charset="0"/>
                </a:rPr>
                <a:t> принцип </a:t>
              </a:r>
              <a:r>
                <a:rPr lang="ru-RU" altLang="ko-KR" sz="1400" dirty="0">
                  <a:cs typeface="Arial" pitchFamily="34" charset="0"/>
                </a:rPr>
                <a:t>– принцип, </a:t>
              </a:r>
              <a:r>
                <a:rPr lang="ru-RU" altLang="ko-KR" sz="1400" dirty="0" err="1">
                  <a:cs typeface="Arial" pitchFamily="34" charset="0"/>
                </a:rPr>
                <a:t>який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базується</a:t>
              </a:r>
              <a:r>
                <a:rPr lang="ru-RU" altLang="ko-KR" sz="1400" dirty="0">
                  <a:cs typeface="Arial" pitchFamily="34" charset="0"/>
                </a:rPr>
                <a:t> на </a:t>
              </a:r>
              <a:r>
                <a:rPr lang="ru-RU" altLang="ko-KR" sz="1400" dirty="0" err="1">
                  <a:cs typeface="Arial" pitchFamily="34" charset="0"/>
                </a:rPr>
                <a:t>збалансованості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харчу­вання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щодо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білків</a:t>
              </a:r>
              <a:r>
                <a:rPr lang="ru-RU" altLang="ko-KR" sz="1400" dirty="0">
                  <a:cs typeface="Arial" pitchFamily="34" charset="0"/>
                </a:rPr>
                <a:t>, </a:t>
              </a:r>
              <a:r>
                <a:rPr lang="ru-RU" altLang="ko-KR" sz="1400" dirty="0" err="1">
                  <a:cs typeface="Arial" pitchFamily="34" charset="0"/>
                </a:rPr>
                <a:t>жирів</a:t>
              </a:r>
              <a:r>
                <a:rPr lang="ru-RU" altLang="ko-KR" sz="1400" dirty="0">
                  <a:cs typeface="Arial" pitchFamily="34" charset="0"/>
                </a:rPr>
                <a:t>, </a:t>
              </a:r>
              <a:r>
                <a:rPr lang="ru-RU" altLang="ko-KR" sz="1400" dirty="0" err="1">
                  <a:cs typeface="Arial" pitchFamily="34" charset="0"/>
                </a:rPr>
                <a:t>вуглеводів</a:t>
              </a:r>
              <a:r>
                <a:rPr lang="ru-RU" altLang="ko-KR" sz="1400" dirty="0">
                  <a:cs typeface="Arial" pitchFamily="34" charset="0"/>
                </a:rPr>
                <a:t>, </a:t>
              </a:r>
              <a:r>
                <a:rPr lang="ru-RU" altLang="ko-KR" sz="1400" dirty="0" err="1">
                  <a:cs typeface="Arial" pitchFamily="34" charset="0"/>
                </a:rPr>
                <a:t>мінеральних</a:t>
              </a:r>
              <a:r>
                <a:rPr lang="ru-RU" altLang="ko-KR" sz="1400" dirty="0">
                  <a:cs typeface="Arial" pitchFamily="34" charset="0"/>
                </a:rPr>
                <a:t> солей, </a:t>
              </a:r>
              <a:r>
                <a:rPr lang="ru-RU" altLang="ko-KR" sz="1400" dirty="0" err="1">
                  <a:cs typeface="Arial" pitchFamily="34" charset="0"/>
                </a:rPr>
                <a:t>уведення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рідини</a:t>
              </a:r>
              <a:r>
                <a:rPr lang="ru-RU" altLang="ko-KR" sz="1400" dirty="0">
                  <a:cs typeface="Arial" pitchFamily="34" charset="0"/>
                </a:rPr>
                <a:t> (</a:t>
              </a:r>
              <a:r>
                <a:rPr lang="ru-RU" altLang="ko-KR" sz="1400" dirty="0" err="1">
                  <a:cs typeface="Arial" pitchFamily="34" charset="0"/>
                </a:rPr>
                <a:t>зменшення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або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збіль­шення</a:t>
              </a:r>
              <a:r>
                <a:rPr lang="ru-RU" altLang="ko-KR" sz="1400" dirty="0">
                  <a:cs typeface="Arial" pitchFamily="34" charset="0"/>
                </a:rPr>
                <a:t> в </a:t>
              </a:r>
              <a:r>
                <a:rPr lang="ru-RU" altLang="ko-KR" sz="1400" dirty="0" err="1">
                  <a:cs typeface="Arial" pitchFamily="34" charset="0"/>
                </a:rPr>
                <a:t>харчовому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раціоні</a:t>
              </a:r>
              <a:r>
                <a:rPr lang="ru-RU" altLang="ko-KR" sz="1400" dirty="0">
                  <a:cs typeface="Arial" pitchFamily="34" charset="0"/>
                </a:rPr>
                <a:t> того </a:t>
              </a:r>
              <a:r>
                <a:rPr lang="ru-RU" altLang="ko-KR" sz="1400" dirty="0" err="1">
                  <a:cs typeface="Arial" pitchFamily="34" charset="0"/>
                </a:rPr>
                <a:t>чи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іншого</a:t>
              </a:r>
              <a:r>
                <a:rPr lang="ru-RU" altLang="ko-KR" sz="1400" dirty="0">
                  <a:cs typeface="Arial" pitchFamily="34" charset="0"/>
                </a:rPr>
                <a:t> продукту).</a:t>
              </a:r>
              <a:br>
                <a:rPr lang="ru-RU" altLang="ko-KR" sz="1400" dirty="0">
                  <a:cs typeface="Arial" pitchFamily="34" charset="0"/>
                </a:rPr>
              </a:br>
              <a:endParaRPr lang="ru-RU" altLang="ko-KR" sz="1400" dirty="0">
                <a:cs typeface="Arial" pitchFamily="34" charset="0"/>
              </a:endParaRPr>
            </a:p>
            <a:p>
              <a:br>
                <a:rPr lang="ru-RU" altLang="ko-KR" sz="1200" dirty="0">
                  <a:cs typeface="Arial" pitchFamily="34" charset="0"/>
                </a:rPr>
              </a:br>
              <a:endParaRPr lang="ko-KR" altLang="en-US" sz="1200" dirty="0">
                <a:cs typeface="Arial" pitchFamily="34" charset="0"/>
              </a:endParaRPr>
            </a:p>
          </p:txBody>
        </p:sp>
      </p:grpSp>
      <p:sp>
        <p:nvSpPr>
          <p:cNvPr id="51" name="Rectangle 28">
            <a:extLst>
              <a:ext uri="{FF2B5EF4-FFF2-40B4-BE49-F238E27FC236}">
                <a16:creationId xmlns:a16="http://schemas.microsoft.com/office/drawing/2014/main" id="{43E7A0F8-97BC-DDAD-D13E-983D8FEE97A2}"/>
              </a:ext>
            </a:extLst>
          </p:cNvPr>
          <p:cNvSpPr/>
          <p:nvPr/>
        </p:nvSpPr>
        <p:spPr>
          <a:xfrm flipH="1">
            <a:off x="4556530" y="2032961"/>
            <a:ext cx="7006192" cy="3607729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err="1"/>
              <a:t>Зокрема</a:t>
            </a:r>
            <a:r>
              <a:rPr lang="ru-RU" sz="1400" dirty="0"/>
              <a:t> </a:t>
            </a:r>
            <a:r>
              <a:rPr lang="ru-RU" sz="1400" dirty="0" err="1"/>
              <a:t>обмежують</a:t>
            </a:r>
            <a:r>
              <a:rPr lang="ru-RU" sz="1400" dirty="0"/>
              <a:t> </a:t>
            </a:r>
            <a:r>
              <a:rPr lang="ru-RU" sz="1400" b="1" i="1" dirty="0" err="1"/>
              <a:t>вуглеводи</a:t>
            </a:r>
            <a:r>
              <a:rPr lang="ru-RU" sz="1400" dirty="0"/>
              <a:t> у </a:t>
            </a:r>
            <a:r>
              <a:rPr lang="ru-RU" sz="1400" dirty="0" err="1"/>
              <a:t>хворих</a:t>
            </a:r>
            <a:r>
              <a:rPr lang="ru-RU" sz="1400" dirty="0"/>
              <a:t> з </a:t>
            </a:r>
            <a:r>
              <a:rPr lang="ru-RU" sz="1400" dirty="0" err="1"/>
              <a:t>порушенням</a:t>
            </a:r>
            <a:r>
              <a:rPr lang="ru-RU" sz="1400" dirty="0"/>
              <a:t> </a:t>
            </a:r>
            <a:r>
              <a:rPr lang="ru-RU" sz="1400" dirty="0" err="1"/>
              <a:t>вуглеводного</a:t>
            </a:r>
            <a:r>
              <a:rPr lang="ru-RU" sz="1400" dirty="0"/>
              <a:t> </a:t>
            </a:r>
            <a:r>
              <a:rPr lang="ru-RU" sz="1400" dirty="0" err="1"/>
              <a:t>обміну</a:t>
            </a:r>
            <a:r>
              <a:rPr lang="ru-RU" sz="1400" dirty="0"/>
              <a:t>. </a:t>
            </a:r>
            <a:r>
              <a:rPr lang="ru-RU" sz="1400" dirty="0" err="1"/>
              <a:t>Наприклад</a:t>
            </a:r>
            <a:r>
              <a:rPr lang="ru-RU" sz="1400" dirty="0"/>
              <a:t>, при </a:t>
            </a:r>
            <a:r>
              <a:rPr lang="ru-RU" sz="1400" dirty="0" err="1"/>
              <a:t>цукровому</a:t>
            </a:r>
            <a:r>
              <a:rPr lang="ru-RU" sz="1400" dirty="0"/>
              <a:t> </a:t>
            </a:r>
            <a:r>
              <a:rPr lang="ru-RU" sz="1400" dirty="0" err="1"/>
              <a:t>діабеті</a:t>
            </a:r>
            <a:r>
              <a:rPr lang="ru-RU" sz="1400" dirty="0"/>
              <a:t> </a:t>
            </a:r>
            <a:r>
              <a:rPr lang="ru-RU" sz="1400" dirty="0" err="1"/>
              <a:t>кількість</a:t>
            </a:r>
            <a:r>
              <a:rPr lang="ru-RU" sz="1400" dirty="0"/>
              <a:t> </a:t>
            </a:r>
            <a:r>
              <a:rPr lang="ru-RU" sz="1400" dirty="0" err="1"/>
              <a:t>складних</a:t>
            </a:r>
            <a:r>
              <a:rPr lang="ru-RU" sz="1400" dirty="0"/>
              <a:t> </a:t>
            </a:r>
            <a:r>
              <a:rPr lang="ru-RU" sz="1400" dirty="0" err="1"/>
              <a:t>вуглеводів</a:t>
            </a:r>
            <a:r>
              <a:rPr lang="ru-RU" sz="1400" dirty="0"/>
              <a:t> у денному </a:t>
            </a:r>
            <a:r>
              <a:rPr lang="ru-RU" sz="1400" dirty="0" err="1"/>
              <a:t>раціоні</a:t>
            </a:r>
            <a:r>
              <a:rPr lang="ru-RU" sz="1400" dirty="0"/>
              <a:t> повинна бути </a:t>
            </a:r>
            <a:r>
              <a:rPr lang="ru-RU" sz="1400" dirty="0" err="1"/>
              <a:t>суворо</a:t>
            </a:r>
            <a:r>
              <a:rPr lang="ru-RU" sz="1400" dirty="0"/>
              <a:t> </a:t>
            </a:r>
            <a:r>
              <a:rPr lang="ru-RU" sz="1400" dirty="0" err="1"/>
              <a:t>обмеженою</a:t>
            </a:r>
            <a:r>
              <a:rPr lang="ru-RU" sz="1400" dirty="0"/>
              <a:t>, а </a:t>
            </a:r>
            <a:r>
              <a:rPr lang="ru-RU" sz="1400" dirty="0" err="1"/>
              <a:t>прості</a:t>
            </a:r>
            <a:r>
              <a:rPr lang="ru-RU" sz="1400" dirty="0"/>
              <a:t> </a:t>
            </a:r>
            <a:r>
              <a:rPr lang="ru-RU" sz="1400" dirty="0" err="1"/>
              <a:t>вуглеводи</a:t>
            </a:r>
            <a:r>
              <a:rPr lang="ru-RU" sz="1400" dirty="0"/>
              <a:t> </a:t>
            </a:r>
            <a:r>
              <a:rPr lang="ru-RU" sz="1400" dirty="0" err="1"/>
              <a:t>взагалі</a:t>
            </a:r>
            <a:r>
              <a:rPr lang="ru-RU" sz="1400" dirty="0"/>
              <a:t> </a:t>
            </a:r>
            <a:r>
              <a:rPr lang="ru-RU" sz="1400" dirty="0" err="1"/>
              <a:t>виключають</a:t>
            </a:r>
            <a:r>
              <a:rPr lang="ru-RU" sz="1400" dirty="0"/>
              <a:t> з </a:t>
            </a:r>
            <a:r>
              <a:rPr lang="ru-RU" sz="1400" dirty="0" err="1"/>
              <a:t>харчування</a:t>
            </a:r>
            <a:r>
              <a:rPr lang="ru-RU" sz="1400" dirty="0"/>
              <a:t>. </a:t>
            </a:r>
            <a:r>
              <a:rPr lang="ru-RU" sz="1400" dirty="0" err="1"/>
              <a:t>Навпаки</a:t>
            </a:r>
            <a:r>
              <a:rPr lang="ru-RU" sz="1400" dirty="0"/>
              <a:t>, </a:t>
            </a:r>
            <a:r>
              <a:rPr lang="ru-RU" sz="1400" dirty="0" err="1"/>
              <a:t>збільшення</a:t>
            </a:r>
            <a:r>
              <a:rPr lang="ru-RU" sz="1400" dirty="0"/>
              <a:t> </a:t>
            </a:r>
            <a:r>
              <a:rPr lang="ru-RU" sz="1400" dirty="0" err="1"/>
              <a:t>вуглеводів</a:t>
            </a:r>
            <a:r>
              <a:rPr lang="ru-RU" sz="1400" dirty="0"/>
              <a:t> </a:t>
            </a:r>
            <a:r>
              <a:rPr lang="ru-RU" sz="1400" dirty="0" err="1"/>
              <a:t>необхідне</a:t>
            </a:r>
            <a:r>
              <a:rPr lang="ru-RU" sz="1400" dirty="0"/>
              <a:t> при </a:t>
            </a:r>
            <a:r>
              <a:rPr lang="ru-RU" sz="1400" dirty="0" err="1"/>
              <a:t>захворюваннях</a:t>
            </a:r>
            <a:r>
              <a:rPr lang="ru-RU" sz="1400" dirty="0"/>
              <a:t> </a:t>
            </a:r>
            <a:r>
              <a:rPr lang="ru-RU" sz="1400" dirty="0" err="1"/>
              <a:t>серцево-судинної</a:t>
            </a:r>
            <a:r>
              <a:rPr lang="ru-RU" sz="1400" dirty="0"/>
              <a:t> </a:t>
            </a:r>
            <a:r>
              <a:rPr lang="ru-RU" sz="1400" dirty="0" err="1"/>
              <a:t>сис­теми</a:t>
            </a:r>
            <a:r>
              <a:rPr lang="ru-RU" sz="1400" dirty="0"/>
              <a:t> і </a:t>
            </a:r>
            <a:r>
              <a:rPr lang="ru-RU" sz="1400" dirty="0" err="1"/>
              <a:t>печінки</a:t>
            </a:r>
            <a:r>
              <a:rPr lang="ru-RU" sz="1400" dirty="0"/>
              <a:t>. </a:t>
            </a:r>
            <a:endParaRPr lang="en-US" sz="1400" dirty="0"/>
          </a:p>
          <a:p>
            <a:br>
              <a:rPr lang="ru-RU" sz="1400" dirty="0"/>
            </a:br>
            <a:r>
              <a:rPr lang="ru-RU" sz="1400" dirty="0" err="1"/>
              <a:t>Обмеження</a:t>
            </a:r>
            <a:r>
              <a:rPr lang="ru-RU" sz="1400" dirty="0"/>
              <a:t> </a:t>
            </a:r>
            <a:r>
              <a:rPr lang="ru-RU" sz="1400" b="1" i="1" dirty="0" err="1"/>
              <a:t>білків</a:t>
            </a:r>
            <a:r>
              <a:rPr lang="ru-RU" sz="1400" dirty="0"/>
              <a:t> </a:t>
            </a:r>
            <a:r>
              <a:rPr lang="ru-RU" sz="1400" dirty="0" err="1"/>
              <a:t>показане</a:t>
            </a:r>
            <a:r>
              <a:rPr lang="ru-RU" sz="1400" dirty="0"/>
              <a:t> при </a:t>
            </a:r>
            <a:r>
              <a:rPr lang="ru-RU" sz="1400" dirty="0" err="1"/>
              <a:t>розладах</a:t>
            </a:r>
            <a:r>
              <a:rPr lang="ru-RU" sz="1400" dirty="0"/>
              <a:t> </a:t>
            </a:r>
            <a:r>
              <a:rPr lang="ru-RU" sz="1400" dirty="0" err="1"/>
              <a:t>серцевої</a:t>
            </a:r>
            <a:r>
              <a:rPr lang="ru-RU" sz="1400" dirty="0"/>
              <a:t> </a:t>
            </a:r>
            <a:r>
              <a:rPr lang="ru-RU" sz="1400" dirty="0" err="1"/>
              <a:t>діяльності</a:t>
            </a:r>
            <a:r>
              <a:rPr lang="ru-RU" sz="1400" dirty="0"/>
              <a:t>, </a:t>
            </a:r>
            <a:r>
              <a:rPr lang="ru-RU" sz="1400" dirty="0" err="1"/>
              <a:t>посиленій</a:t>
            </a:r>
            <a:r>
              <a:rPr lang="ru-RU" sz="1400" dirty="0"/>
              <a:t> </a:t>
            </a:r>
            <a:r>
              <a:rPr lang="ru-RU" sz="1400" dirty="0" err="1"/>
              <a:t>шлунковій</a:t>
            </a:r>
            <a:r>
              <a:rPr lang="ru-RU" sz="1400" dirty="0"/>
              <a:t> </a:t>
            </a:r>
            <a:r>
              <a:rPr lang="ru-RU" sz="1400" dirty="0" err="1"/>
              <a:t>секреції</a:t>
            </a:r>
            <a:r>
              <a:rPr lang="ru-RU" sz="1400" dirty="0"/>
              <a:t> та </a:t>
            </a:r>
            <a:r>
              <a:rPr lang="ru-RU" sz="1400" dirty="0" err="1"/>
              <a:t>інших</a:t>
            </a:r>
            <a:r>
              <a:rPr lang="ru-RU" sz="1400" dirty="0"/>
              <a:t> </a:t>
            </a:r>
            <a:r>
              <a:rPr lang="ru-RU" sz="1400" dirty="0" err="1"/>
              <a:t>захворюваннях</a:t>
            </a:r>
            <a:r>
              <a:rPr lang="ru-RU" sz="1400" dirty="0"/>
              <a:t>. Так, </a:t>
            </a:r>
            <a:r>
              <a:rPr lang="ru-RU" sz="1400" dirty="0" err="1"/>
              <a:t>хворим</a:t>
            </a:r>
            <a:r>
              <a:rPr lang="ru-RU" sz="1400" dirty="0"/>
              <a:t> на </a:t>
            </a:r>
            <a:r>
              <a:rPr lang="ru-RU" sz="1400" dirty="0" err="1"/>
              <a:t>гострий</a:t>
            </a:r>
            <a:r>
              <a:rPr lang="ru-RU" sz="1400" dirty="0"/>
              <a:t> гломерулонефрит, </a:t>
            </a:r>
            <a:r>
              <a:rPr lang="ru-RU" sz="1400" dirty="0" err="1"/>
              <a:t>який</a:t>
            </a:r>
            <a:r>
              <a:rPr lang="ru-RU" sz="1400" dirty="0"/>
              <a:t> </a:t>
            </a:r>
            <a:r>
              <a:rPr lang="ru-RU" sz="1400" dirty="0" err="1"/>
              <a:t>супроводжується</a:t>
            </a:r>
            <a:r>
              <a:rPr lang="ru-RU" sz="1400" dirty="0"/>
              <a:t> </a:t>
            </a:r>
            <a:r>
              <a:rPr lang="ru-RU" sz="1400" dirty="0" err="1"/>
              <a:t>явищем</a:t>
            </a:r>
            <a:r>
              <a:rPr lang="ru-RU" sz="1400" dirty="0"/>
              <a:t> </a:t>
            </a:r>
            <a:r>
              <a:rPr lang="ru-RU" sz="1400" dirty="0" err="1"/>
              <a:t>ниркової</a:t>
            </a:r>
            <a:r>
              <a:rPr lang="ru-RU" sz="1400" dirty="0"/>
              <a:t> </a:t>
            </a:r>
            <a:r>
              <a:rPr lang="ru-RU" sz="1400" dirty="0" err="1"/>
              <a:t>недостатності</a:t>
            </a:r>
            <a:r>
              <a:rPr lang="ru-RU" sz="1400" dirty="0"/>
              <a:t>, </a:t>
            </a:r>
            <a:r>
              <a:rPr lang="ru-RU" sz="1400" dirty="0" err="1"/>
              <a:t>добова</a:t>
            </a:r>
            <a:r>
              <a:rPr lang="ru-RU" sz="1400" dirty="0"/>
              <a:t> </a:t>
            </a:r>
            <a:r>
              <a:rPr lang="ru-RU" sz="1400" dirty="0" err="1"/>
              <a:t>кіль­кість</a:t>
            </a:r>
            <a:r>
              <a:rPr lang="ru-RU" sz="1400" dirty="0"/>
              <a:t> </a:t>
            </a:r>
            <a:r>
              <a:rPr lang="ru-RU" sz="1400" dirty="0" err="1"/>
              <a:t>білків</a:t>
            </a:r>
            <a:r>
              <a:rPr lang="ru-RU" sz="1400" dirty="0"/>
              <a:t> </a:t>
            </a:r>
            <a:r>
              <a:rPr lang="ru-RU" sz="1400" dirty="0" err="1"/>
              <a:t>зменшується</a:t>
            </a:r>
            <a:r>
              <a:rPr lang="ru-RU" sz="1400" dirty="0"/>
              <a:t> до 40 г. </a:t>
            </a:r>
            <a:r>
              <a:rPr lang="ru-RU" sz="1400" dirty="0" err="1"/>
              <a:t>Однак</a:t>
            </a:r>
            <a:r>
              <a:rPr lang="ru-RU" sz="1400" dirty="0"/>
              <a:t> при </a:t>
            </a:r>
            <a:r>
              <a:rPr lang="ru-RU" sz="1400" dirty="0" err="1"/>
              <a:t>цьому</a:t>
            </a:r>
            <a:r>
              <a:rPr lang="ru-RU" sz="1400" dirty="0"/>
              <a:t> </a:t>
            </a:r>
            <a:r>
              <a:rPr lang="ru-RU" sz="1400" dirty="0" err="1"/>
              <a:t>вміст</a:t>
            </a:r>
            <a:r>
              <a:rPr lang="ru-RU" sz="1400" dirty="0"/>
              <a:t> </a:t>
            </a:r>
            <a:r>
              <a:rPr lang="ru-RU" sz="1400" dirty="0" err="1"/>
              <a:t>білків</a:t>
            </a:r>
            <a:r>
              <a:rPr lang="ru-RU" sz="1400" dirty="0"/>
              <a:t> у </a:t>
            </a:r>
            <a:r>
              <a:rPr lang="ru-RU" sz="1400" dirty="0" err="1"/>
              <a:t>їжі</a:t>
            </a:r>
            <a:r>
              <a:rPr lang="ru-RU" sz="1400" dirty="0"/>
              <a:t> не повинен бути </a:t>
            </a:r>
            <a:r>
              <a:rPr lang="ru-RU" sz="1400" dirty="0" err="1"/>
              <a:t>меншим</a:t>
            </a:r>
            <a:r>
              <a:rPr lang="ru-RU" sz="1400" dirty="0"/>
              <a:t>, </a:t>
            </a:r>
            <a:r>
              <a:rPr lang="ru-RU" sz="1400" dirty="0" err="1"/>
              <a:t>ніж</a:t>
            </a:r>
            <a:r>
              <a:rPr lang="ru-RU" sz="1400" dirty="0"/>
              <a:t> 1 г </a:t>
            </a:r>
            <a:r>
              <a:rPr lang="ru-RU" sz="1400" dirty="0" err="1"/>
              <a:t>білка</a:t>
            </a:r>
            <a:r>
              <a:rPr lang="ru-RU" sz="1400" dirty="0"/>
              <a:t> на 1 кг </a:t>
            </a:r>
            <a:r>
              <a:rPr lang="ru-RU" sz="1400" dirty="0" err="1"/>
              <a:t>маси</a:t>
            </a:r>
            <a:r>
              <a:rPr lang="ru-RU" sz="1400" dirty="0"/>
              <a:t> </a:t>
            </a:r>
            <a:r>
              <a:rPr lang="ru-RU" sz="1400" dirty="0" err="1"/>
              <a:t>тіла</a:t>
            </a:r>
            <a:r>
              <a:rPr lang="ru-RU" sz="1400" dirty="0"/>
              <a:t>, в </a:t>
            </a:r>
            <a:r>
              <a:rPr lang="ru-RU" sz="1400" dirty="0" err="1"/>
              <a:t>іншому</a:t>
            </a:r>
            <a:r>
              <a:rPr lang="ru-RU" sz="1400" dirty="0"/>
              <a:t> </a:t>
            </a:r>
            <a:r>
              <a:rPr lang="ru-RU" sz="1400" dirty="0" err="1"/>
              <a:t>випадку</a:t>
            </a:r>
            <a:r>
              <a:rPr lang="ru-RU" sz="1400" dirty="0"/>
              <a:t> </a:t>
            </a:r>
            <a:r>
              <a:rPr lang="ru-RU" sz="1400" dirty="0" err="1"/>
              <a:t>можуть</a:t>
            </a:r>
            <a:r>
              <a:rPr lang="ru-RU" sz="1400" dirty="0"/>
              <a:t> </a:t>
            </a:r>
            <a:r>
              <a:rPr lang="ru-RU" sz="1400" dirty="0" err="1"/>
              <a:t>розвинутися</a:t>
            </a:r>
            <a:r>
              <a:rPr lang="ru-RU" sz="1400" dirty="0"/>
              <a:t> </a:t>
            </a:r>
            <a:r>
              <a:rPr lang="ru-RU" sz="1400" dirty="0" err="1"/>
              <a:t>явища</a:t>
            </a:r>
            <a:r>
              <a:rPr lang="ru-RU" sz="1400" dirty="0"/>
              <a:t> </a:t>
            </a:r>
            <a:r>
              <a:rPr lang="ru-RU" sz="1400" dirty="0" err="1"/>
              <a:t>білкового</a:t>
            </a:r>
            <a:r>
              <a:rPr lang="ru-RU" sz="1400" dirty="0"/>
              <a:t> </a:t>
            </a:r>
            <a:r>
              <a:rPr lang="ru-RU" sz="1400" dirty="0" err="1"/>
              <a:t>голо­дування</a:t>
            </a:r>
            <a:r>
              <a:rPr lang="ru-RU" sz="1400" dirty="0"/>
              <a:t>. </a:t>
            </a:r>
            <a:r>
              <a:rPr lang="ru-RU" sz="1400" dirty="0" err="1"/>
              <a:t>Навпаки</a:t>
            </a:r>
            <a:r>
              <a:rPr lang="ru-RU" sz="1400" dirty="0"/>
              <a:t>, при </a:t>
            </a:r>
            <a:r>
              <a:rPr lang="ru-RU" sz="1400" dirty="0" err="1"/>
              <a:t>захворюваннях</a:t>
            </a:r>
            <a:r>
              <a:rPr lang="ru-RU" sz="1400" dirty="0"/>
              <a:t>, </a:t>
            </a:r>
            <a:r>
              <a:rPr lang="ru-RU" sz="1400" dirty="0" err="1"/>
              <a:t>які</a:t>
            </a:r>
            <a:r>
              <a:rPr lang="ru-RU" sz="1400" dirty="0"/>
              <a:t> </a:t>
            </a:r>
            <a:r>
              <a:rPr lang="ru-RU" sz="1400" dirty="0" err="1"/>
              <a:t>супроводжуються</a:t>
            </a:r>
            <a:r>
              <a:rPr lang="ru-RU" sz="1400" dirty="0"/>
              <a:t> </a:t>
            </a:r>
            <a:r>
              <a:rPr lang="ru-RU" sz="1400" dirty="0" err="1"/>
              <a:t>втратою</a:t>
            </a:r>
            <a:r>
              <a:rPr lang="ru-RU" sz="1400" dirty="0"/>
              <a:t> </a:t>
            </a:r>
            <a:r>
              <a:rPr lang="ru-RU" sz="1400" dirty="0" err="1"/>
              <a:t>організмом</a:t>
            </a:r>
            <a:r>
              <a:rPr lang="ru-RU" sz="1400" dirty="0"/>
              <a:t> </a:t>
            </a:r>
            <a:r>
              <a:rPr lang="ru-RU" sz="1400" dirty="0" err="1"/>
              <a:t>білків</a:t>
            </a:r>
            <a:r>
              <a:rPr lang="ru-RU" sz="1400" dirty="0"/>
              <a:t> – </a:t>
            </a:r>
            <a:r>
              <a:rPr lang="ru-RU" sz="1400" dirty="0" err="1"/>
              <a:t>деякі</a:t>
            </a:r>
            <a:r>
              <a:rPr lang="ru-RU" sz="1400" dirty="0"/>
              <a:t> </a:t>
            </a:r>
            <a:r>
              <a:rPr lang="ru-RU" sz="1400" dirty="0" err="1"/>
              <a:t>захво­рювання</a:t>
            </a:r>
            <a:r>
              <a:rPr lang="ru-RU" sz="1400" dirty="0"/>
              <a:t> </a:t>
            </a:r>
            <a:r>
              <a:rPr lang="ru-RU" sz="1400" dirty="0" err="1"/>
              <a:t>нирок</a:t>
            </a:r>
            <a:r>
              <a:rPr lang="ru-RU" sz="1400" dirty="0"/>
              <a:t>, </a:t>
            </a:r>
            <a:r>
              <a:rPr lang="ru-RU" sz="1400" dirty="0" err="1"/>
              <a:t>недокрів’я</a:t>
            </a:r>
            <a:r>
              <a:rPr lang="ru-RU" sz="1400" dirty="0"/>
              <a:t>, </a:t>
            </a:r>
            <a:r>
              <a:rPr lang="ru-RU" sz="1400" dirty="0" err="1"/>
              <a:t>анемія</a:t>
            </a:r>
            <a:r>
              <a:rPr lang="ru-RU" sz="1400" dirty="0"/>
              <a:t>, </a:t>
            </a:r>
            <a:r>
              <a:rPr lang="ru-RU" sz="1400" dirty="0" err="1"/>
              <a:t>виснажені</a:t>
            </a:r>
            <a:r>
              <a:rPr lang="ru-RU" sz="1400" dirty="0"/>
              <a:t> </a:t>
            </a:r>
            <a:r>
              <a:rPr lang="ru-RU" sz="1400" dirty="0" err="1"/>
              <a:t>пацієнти</a:t>
            </a:r>
            <a:r>
              <a:rPr lang="ru-RU" sz="1400" dirty="0"/>
              <a:t>, </a:t>
            </a:r>
            <a:r>
              <a:rPr lang="ru-RU" sz="1400" dirty="0" err="1"/>
              <a:t>хворі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одужують</a:t>
            </a:r>
            <a:r>
              <a:rPr lang="ru-RU" sz="1400" dirty="0"/>
              <a:t> </a:t>
            </a:r>
            <a:r>
              <a:rPr lang="ru-RU" sz="1400" dirty="0" err="1"/>
              <a:t>після</a:t>
            </a:r>
            <a:r>
              <a:rPr lang="ru-RU" sz="1400" dirty="0"/>
              <a:t> тяжких </a:t>
            </a:r>
            <a:r>
              <a:rPr lang="ru-RU" sz="1400" dirty="0" err="1"/>
              <a:t>інфекційних</a:t>
            </a:r>
            <a:r>
              <a:rPr lang="ru-RU" sz="1400" dirty="0"/>
              <a:t> хвороб – </a:t>
            </a:r>
            <a:r>
              <a:rPr lang="ru-RU" sz="1400" dirty="0" err="1"/>
              <a:t>збільшують</a:t>
            </a:r>
            <a:r>
              <a:rPr lang="ru-RU" sz="1400" dirty="0"/>
              <a:t> </a:t>
            </a:r>
            <a:r>
              <a:rPr lang="ru-RU" sz="1400" dirty="0" err="1"/>
              <a:t>кількість</a:t>
            </a:r>
            <a:r>
              <a:rPr lang="ru-RU" sz="1400" dirty="0"/>
              <a:t> </a:t>
            </a:r>
            <a:r>
              <a:rPr lang="ru-RU" sz="1400" dirty="0" err="1"/>
              <a:t>білків</a:t>
            </a:r>
            <a:r>
              <a:rPr lang="ru-RU" sz="1400" dirty="0"/>
              <a:t> у </a:t>
            </a:r>
            <a:r>
              <a:rPr lang="ru-RU" sz="1400" dirty="0" err="1"/>
              <a:t>раціоні</a:t>
            </a:r>
            <a:r>
              <a:rPr lang="ru-RU" sz="1400" dirty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EEECF58-EC2F-4013-A880-DC9AACEF248C}"/>
              </a:ext>
            </a:extLst>
          </p:cNvPr>
          <p:cNvSpPr/>
          <p:nvPr/>
        </p:nvSpPr>
        <p:spPr>
          <a:xfrm rot="6911688">
            <a:off x="10085348" y="3039464"/>
            <a:ext cx="1252034" cy="169347"/>
          </a:xfrm>
          <a:custGeom>
            <a:avLst/>
            <a:gdLst>
              <a:gd name="connsiteX0" fmla="*/ 0 w 1252034"/>
              <a:gd name="connsiteY0" fmla="*/ 79789 h 169347"/>
              <a:gd name="connsiteX1" fmla="*/ 40980 w 1252034"/>
              <a:gd name="connsiteY1" fmla="*/ 56449 h 169347"/>
              <a:gd name="connsiteX2" fmla="*/ 340052 w 1252034"/>
              <a:gd name="connsiteY2" fmla="*/ 56721 h 169347"/>
              <a:gd name="connsiteX3" fmla="*/ 357149 w 1252034"/>
              <a:gd name="connsiteY3" fmla="*/ 39080 h 169347"/>
              <a:gd name="connsiteX4" fmla="*/ 357692 w 1252034"/>
              <a:gd name="connsiteY4" fmla="*/ 24696 h 169347"/>
              <a:gd name="connsiteX5" fmla="*/ 385645 w 1252034"/>
              <a:gd name="connsiteY5" fmla="*/ 271 h 169347"/>
              <a:gd name="connsiteX6" fmla="*/ 396772 w 1252034"/>
              <a:gd name="connsiteY6" fmla="*/ 0 h 169347"/>
              <a:gd name="connsiteX7" fmla="*/ 855964 w 1252034"/>
              <a:gd name="connsiteY7" fmla="*/ 0 h 169347"/>
              <a:gd name="connsiteX8" fmla="*/ 895858 w 1252034"/>
              <a:gd name="connsiteY8" fmla="*/ 40166 h 169347"/>
              <a:gd name="connsiteX9" fmla="*/ 895858 w 1252034"/>
              <a:gd name="connsiteY9" fmla="*/ 45322 h 169347"/>
              <a:gd name="connsiteX10" fmla="*/ 907257 w 1252034"/>
              <a:gd name="connsiteY10" fmla="*/ 56449 h 169347"/>
              <a:gd name="connsiteX11" fmla="*/ 1212299 w 1252034"/>
              <a:gd name="connsiteY11" fmla="*/ 56178 h 169347"/>
              <a:gd name="connsiteX12" fmla="*/ 1235096 w 1252034"/>
              <a:gd name="connsiteY12" fmla="*/ 59706 h 169347"/>
              <a:gd name="connsiteX13" fmla="*/ 1251651 w 1252034"/>
              <a:gd name="connsiteY13" fmla="*/ 84945 h 169347"/>
              <a:gd name="connsiteX14" fmla="*/ 1251922 w 1252034"/>
              <a:gd name="connsiteY14" fmla="*/ 137052 h 169347"/>
              <a:gd name="connsiteX15" fmla="*/ 1223155 w 1252034"/>
              <a:gd name="connsiteY15" fmla="*/ 168533 h 169347"/>
              <a:gd name="connsiteX16" fmla="*/ 1210942 w 1252034"/>
              <a:gd name="connsiteY16" fmla="*/ 169076 h 169347"/>
              <a:gd name="connsiteX17" fmla="*/ 41523 w 1252034"/>
              <a:gd name="connsiteY17" fmla="*/ 169347 h 169347"/>
              <a:gd name="connsiteX18" fmla="*/ 0 w 1252034"/>
              <a:gd name="connsiteY18" fmla="*/ 144922 h 169347"/>
              <a:gd name="connsiteX19" fmla="*/ 0 w 1252034"/>
              <a:gd name="connsiteY19" fmla="*/ 79789 h 169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52034" h="169347">
                <a:moveTo>
                  <a:pt x="0" y="79789"/>
                </a:moveTo>
                <a:cubicBezTo>
                  <a:pt x="7870" y="61877"/>
                  <a:pt x="21711" y="56178"/>
                  <a:pt x="40980" y="56449"/>
                </a:cubicBezTo>
                <a:cubicBezTo>
                  <a:pt x="140580" y="56992"/>
                  <a:pt x="240452" y="56721"/>
                  <a:pt x="340052" y="56721"/>
                </a:cubicBezTo>
                <a:cubicBezTo>
                  <a:pt x="357149" y="56721"/>
                  <a:pt x="356878" y="56721"/>
                  <a:pt x="357149" y="39080"/>
                </a:cubicBezTo>
                <a:cubicBezTo>
                  <a:pt x="357149" y="34195"/>
                  <a:pt x="356878" y="29582"/>
                  <a:pt x="357692" y="24696"/>
                </a:cubicBezTo>
                <a:cubicBezTo>
                  <a:pt x="359863" y="11941"/>
                  <a:pt x="371804" y="1628"/>
                  <a:pt x="385645" y="271"/>
                </a:cubicBezTo>
                <a:cubicBezTo>
                  <a:pt x="389445" y="0"/>
                  <a:pt x="393244" y="0"/>
                  <a:pt x="396772" y="0"/>
                </a:cubicBezTo>
                <a:cubicBezTo>
                  <a:pt x="549836" y="0"/>
                  <a:pt x="702900" y="0"/>
                  <a:pt x="855964" y="0"/>
                </a:cubicBezTo>
                <a:cubicBezTo>
                  <a:pt x="884731" y="0"/>
                  <a:pt x="895858" y="11398"/>
                  <a:pt x="895858" y="40166"/>
                </a:cubicBezTo>
                <a:cubicBezTo>
                  <a:pt x="895858" y="41794"/>
                  <a:pt x="896130" y="43694"/>
                  <a:pt x="895858" y="45322"/>
                </a:cubicBezTo>
                <a:cubicBezTo>
                  <a:pt x="894230" y="54549"/>
                  <a:pt x="898301" y="56449"/>
                  <a:pt x="907257" y="56449"/>
                </a:cubicBezTo>
                <a:cubicBezTo>
                  <a:pt x="1009028" y="56178"/>
                  <a:pt x="1110799" y="56178"/>
                  <a:pt x="1212299" y="56178"/>
                </a:cubicBezTo>
                <a:cubicBezTo>
                  <a:pt x="1220169" y="56178"/>
                  <a:pt x="1228040" y="55906"/>
                  <a:pt x="1235096" y="59706"/>
                </a:cubicBezTo>
                <a:cubicBezTo>
                  <a:pt x="1244866" y="65134"/>
                  <a:pt x="1251379" y="73275"/>
                  <a:pt x="1251651" y="84945"/>
                </a:cubicBezTo>
                <a:cubicBezTo>
                  <a:pt x="1251922" y="102314"/>
                  <a:pt x="1252193" y="119683"/>
                  <a:pt x="1251922" y="137052"/>
                </a:cubicBezTo>
                <a:cubicBezTo>
                  <a:pt x="1251651" y="154692"/>
                  <a:pt x="1240795" y="166091"/>
                  <a:pt x="1223155" y="168533"/>
                </a:cubicBezTo>
                <a:cubicBezTo>
                  <a:pt x="1219084" y="169076"/>
                  <a:pt x="1215013" y="169076"/>
                  <a:pt x="1210942" y="169076"/>
                </a:cubicBezTo>
                <a:cubicBezTo>
                  <a:pt x="821226" y="169076"/>
                  <a:pt x="431239" y="169076"/>
                  <a:pt x="41523" y="169347"/>
                </a:cubicBezTo>
                <a:cubicBezTo>
                  <a:pt x="22254" y="169347"/>
                  <a:pt x="7870" y="163648"/>
                  <a:pt x="0" y="144922"/>
                </a:cubicBezTo>
                <a:cubicBezTo>
                  <a:pt x="0" y="123211"/>
                  <a:pt x="0" y="101500"/>
                  <a:pt x="0" y="79789"/>
                </a:cubicBezTo>
                <a:close/>
              </a:path>
            </a:pathLst>
          </a:custGeom>
          <a:solidFill>
            <a:schemeClr val="accent3"/>
          </a:solidFill>
          <a:ln w="27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E95BC63-9A98-4553-B770-E5A3F3C40BD9}"/>
              </a:ext>
            </a:extLst>
          </p:cNvPr>
          <p:cNvSpPr/>
          <p:nvPr/>
        </p:nvSpPr>
        <p:spPr>
          <a:xfrm>
            <a:off x="9225311" y="3830247"/>
            <a:ext cx="1372023" cy="1575743"/>
          </a:xfrm>
          <a:custGeom>
            <a:avLst/>
            <a:gdLst>
              <a:gd name="connsiteX0" fmla="*/ 1140120 w 1372023"/>
              <a:gd name="connsiteY0" fmla="*/ 207633 h 1575743"/>
              <a:gd name="connsiteX1" fmla="*/ 1138085 w 1372023"/>
              <a:gd name="connsiteY1" fmla="*/ 216147 h 1575743"/>
              <a:gd name="connsiteX2" fmla="*/ 1138085 w 1372023"/>
              <a:gd name="connsiteY2" fmla="*/ 372196 h 1575743"/>
              <a:gd name="connsiteX3" fmla="*/ 1130758 w 1372023"/>
              <a:gd name="connsiteY3" fmla="*/ 790408 h 1575743"/>
              <a:gd name="connsiteX4" fmla="*/ 1125330 w 1372023"/>
              <a:gd name="connsiteY4" fmla="*/ 928003 h 1575743"/>
              <a:gd name="connsiteX5" fmla="*/ 1121802 w 1372023"/>
              <a:gd name="connsiteY5" fmla="*/ 999922 h 1575743"/>
              <a:gd name="connsiteX6" fmla="*/ 1126687 w 1372023"/>
              <a:gd name="connsiteY6" fmla="*/ 998293 h 1575743"/>
              <a:gd name="connsiteX7" fmla="*/ 1232800 w 1372023"/>
              <a:gd name="connsiteY7" fmla="*/ 915519 h 1575743"/>
              <a:gd name="connsiteX8" fmla="*/ 1257768 w 1372023"/>
              <a:gd name="connsiteY8" fmla="*/ 861241 h 1575743"/>
              <a:gd name="connsiteX9" fmla="*/ 1257768 w 1372023"/>
              <a:gd name="connsiteY9" fmla="*/ 279652 h 1575743"/>
              <a:gd name="connsiteX10" fmla="*/ 1224116 w 1372023"/>
              <a:gd name="connsiteY10" fmla="*/ 232973 h 1575743"/>
              <a:gd name="connsiteX11" fmla="*/ 1148669 w 1372023"/>
              <a:gd name="connsiteY11" fmla="*/ 208277 h 1575743"/>
              <a:gd name="connsiteX12" fmla="*/ 1140120 w 1372023"/>
              <a:gd name="connsiteY12" fmla="*/ 207633 h 1575743"/>
              <a:gd name="connsiteX13" fmla="*/ 32985 w 1372023"/>
              <a:gd name="connsiteY13" fmla="*/ 121 h 1575743"/>
              <a:gd name="connsiteX14" fmla="*/ 72880 w 1372023"/>
              <a:gd name="connsiteY14" fmla="*/ 121 h 1575743"/>
              <a:gd name="connsiteX15" fmla="*/ 568980 w 1372023"/>
              <a:gd name="connsiteY15" fmla="*/ 121 h 1575743"/>
              <a:gd name="connsiteX16" fmla="*/ 1099819 w 1372023"/>
              <a:gd name="connsiteY16" fmla="*/ 121 h 1575743"/>
              <a:gd name="connsiteX17" fmla="*/ 1126687 w 1372023"/>
              <a:gd name="connsiteY17" fmla="*/ 7448 h 1575743"/>
              <a:gd name="connsiteX18" fmla="*/ 1138357 w 1372023"/>
              <a:gd name="connsiteY18" fmla="*/ 34587 h 1575743"/>
              <a:gd name="connsiteX19" fmla="*/ 1138357 w 1372023"/>
              <a:gd name="connsiteY19" fmla="*/ 77467 h 1575743"/>
              <a:gd name="connsiteX20" fmla="*/ 1147041 w 1372023"/>
              <a:gd name="connsiteY20" fmla="*/ 89679 h 1575743"/>
              <a:gd name="connsiteX21" fmla="*/ 1335929 w 1372023"/>
              <a:gd name="connsiteY21" fmla="*/ 150742 h 1575743"/>
              <a:gd name="connsiteX22" fmla="*/ 1372023 w 1372023"/>
              <a:gd name="connsiteY22" fmla="*/ 200678 h 1575743"/>
              <a:gd name="connsiteX23" fmla="*/ 1371752 w 1372023"/>
              <a:gd name="connsiteY23" fmla="*/ 909006 h 1575743"/>
              <a:gd name="connsiteX24" fmla="*/ 1341628 w 1372023"/>
              <a:gd name="connsiteY24" fmla="*/ 970611 h 1575743"/>
              <a:gd name="connsiteX25" fmla="*/ 1090592 w 1372023"/>
              <a:gd name="connsiteY25" fmla="*/ 1167912 h 1575743"/>
              <a:gd name="connsiteX26" fmla="*/ 1076751 w 1372023"/>
              <a:gd name="connsiteY26" fmla="*/ 1186095 h 1575743"/>
              <a:gd name="connsiteX27" fmla="*/ 874023 w 1372023"/>
              <a:gd name="connsiteY27" fmla="*/ 1547044 h 1575743"/>
              <a:gd name="connsiteX28" fmla="*/ 818116 w 1372023"/>
              <a:gd name="connsiteY28" fmla="*/ 1575540 h 1575743"/>
              <a:gd name="connsiteX29" fmla="*/ 319030 w 1372023"/>
              <a:gd name="connsiteY29" fmla="*/ 1575540 h 1575743"/>
              <a:gd name="connsiteX30" fmla="*/ 264210 w 1372023"/>
              <a:gd name="connsiteY30" fmla="*/ 1547315 h 1575743"/>
              <a:gd name="connsiteX31" fmla="*/ 61210 w 1372023"/>
              <a:gd name="connsiteY31" fmla="*/ 1186366 h 1575743"/>
              <a:gd name="connsiteX32" fmla="*/ 15888 w 1372023"/>
              <a:gd name="connsiteY32" fmla="*/ 990966 h 1575743"/>
              <a:gd name="connsiteX33" fmla="*/ 1504 w 1372023"/>
              <a:gd name="connsiteY33" fmla="*/ 510605 h 1575743"/>
              <a:gd name="connsiteX34" fmla="*/ 147 w 1372023"/>
              <a:gd name="connsiteY34" fmla="*/ 34044 h 1575743"/>
              <a:gd name="connsiteX35" fmla="*/ 32985 w 1372023"/>
              <a:gd name="connsiteY35" fmla="*/ 121 h 157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72023" h="1575743">
                <a:moveTo>
                  <a:pt x="1140120" y="207633"/>
                </a:moveTo>
                <a:cubicBezTo>
                  <a:pt x="1138560" y="208820"/>
                  <a:pt x="1138085" y="211534"/>
                  <a:pt x="1138085" y="216147"/>
                </a:cubicBezTo>
                <a:cubicBezTo>
                  <a:pt x="1138357" y="268254"/>
                  <a:pt x="1138357" y="320089"/>
                  <a:pt x="1138085" y="372196"/>
                </a:cubicBezTo>
                <a:cubicBezTo>
                  <a:pt x="1137542" y="511691"/>
                  <a:pt x="1134286" y="650914"/>
                  <a:pt x="1130758" y="790408"/>
                </a:cubicBezTo>
                <a:cubicBezTo>
                  <a:pt x="1129672" y="836273"/>
                  <a:pt x="1127230" y="882138"/>
                  <a:pt x="1125330" y="928003"/>
                </a:cubicBezTo>
                <a:cubicBezTo>
                  <a:pt x="1124516" y="951886"/>
                  <a:pt x="1122887" y="976039"/>
                  <a:pt x="1121802" y="999922"/>
                </a:cubicBezTo>
                <a:cubicBezTo>
                  <a:pt x="1124244" y="1000736"/>
                  <a:pt x="1125330" y="999379"/>
                  <a:pt x="1126687" y="998293"/>
                </a:cubicBezTo>
                <a:cubicBezTo>
                  <a:pt x="1161968" y="970611"/>
                  <a:pt x="1197791" y="943472"/>
                  <a:pt x="1232800" y="915519"/>
                </a:cubicBezTo>
                <a:cubicBezTo>
                  <a:pt x="1249627" y="901678"/>
                  <a:pt x="1257768" y="882952"/>
                  <a:pt x="1257768" y="861241"/>
                </a:cubicBezTo>
                <a:cubicBezTo>
                  <a:pt x="1257768" y="667469"/>
                  <a:pt x="1257768" y="473425"/>
                  <a:pt x="1257768" y="279652"/>
                </a:cubicBezTo>
                <a:cubicBezTo>
                  <a:pt x="1257768" y="256313"/>
                  <a:pt x="1246098" y="240301"/>
                  <a:pt x="1224116" y="232973"/>
                </a:cubicBezTo>
                <a:cubicBezTo>
                  <a:pt x="1198877" y="224832"/>
                  <a:pt x="1173637" y="216961"/>
                  <a:pt x="1148669" y="208277"/>
                </a:cubicBezTo>
                <a:cubicBezTo>
                  <a:pt x="1144327" y="206785"/>
                  <a:pt x="1141681" y="206445"/>
                  <a:pt x="1140120" y="207633"/>
                </a:cubicBezTo>
                <a:close/>
                <a:moveTo>
                  <a:pt x="32985" y="121"/>
                </a:moveTo>
                <a:cubicBezTo>
                  <a:pt x="46283" y="-151"/>
                  <a:pt x="59581" y="121"/>
                  <a:pt x="72880" y="121"/>
                </a:cubicBezTo>
                <a:cubicBezTo>
                  <a:pt x="238156" y="121"/>
                  <a:pt x="403704" y="121"/>
                  <a:pt x="568980" y="121"/>
                </a:cubicBezTo>
                <a:cubicBezTo>
                  <a:pt x="745927" y="121"/>
                  <a:pt x="922873" y="121"/>
                  <a:pt x="1099819" y="121"/>
                </a:cubicBezTo>
                <a:cubicBezTo>
                  <a:pt x="1109589" y="121"/>
                  <a:pt x="1118817" y="1206"/>
                  <a:pt x="1126687" y="7448"/>
                </a:cubicBezTo>
                <a:cubicBezTo>
                  <a:pt x="1135371" y="14504"/>
                  <a:pt x="1138357" y="24003"/>
                  <a:pt x="1138357" y="34587"/>
                </a:cubicBezTo>
                <a:cubicBezTo>
                  <a:pt x="1138628" y="48971"/>
                  <a:pt x="1138899" y="63083"/>
                  <a:pt x="1138357" y="77467"/>
                </a:cubicBezTo>
                <a:cubicBezTo>
                  <a:pt x="1138085" y="84523"/>
                  <a:pt x="1140256" y="87508"/>
                  <a:pt x="1147041" y="89679"/>
                </a:cubicBezTo>
                <a:cubicBezTo>
                  <a:pt x="1210004" y="109762"/>
                  <a:pt x="1272966" y="130388"/>
                  <a:pt x="1335929" y="150742"/>
                </a:cubicBezTo>
                <a:cubicBezTo>
                  <a:pt x="1360896" y="158884"/>
                  <a:pt x="1372023" y="174082"/>
                  <a:pt x="1372023" y="200678"/>
                </a:cubicBezTo>
                <a:cubicBezTo>
                  <a:pt x="1372023" y="436787"/>
                  <a:pt x="1371752" y="672897"/>
                  <a:pt x="1371752" y="909006"/>
                </a:cubicBezTo>
                <a:cubicBezTo>
                  <a:pt x="1371752" y="934517"/>
                  <a:pt x="1361711" y="954871"/>
                  <a:pt x="1341628" y="970611"/>
                </a:cubicBezTo>
                <a:cubicBezTo>
                  <a:pt x="1258040" y="1036288"/>
                  <a:pt x="1174451" y="1102236"/>
                  <a:pt x="1090592" y="1167912"/>
                </a:cubicBezTo>
                <a:cubicBezTo>
                  <a:pt x="1084350" y="1172797"/>
                  <a:pt x="1079736" y="1178496"/>
                  <a:pt x="1076751" y="1186095"/>
                </a:cubicBezTo>
                <a:cubicBezTo>
                  <a:pt x="1024373" y="1315005"/>
                  <a:pt x="952997" y="1433331"/>
                  <a:pt x="874023" y="1547044"/>
                </a:cubicBezTo>
                <a:cubicBezTo>
                  <a:pt x="860725" y="1566041"/>
                  <a:pt x="841456" y="1575540"/>
                  <a:pt x="818116" y="1575540"/>
                </a:cubicBezTo>
                <a:cubicBezTo>
                  <a:pt x="651754" y="1575811"/>
                  <a:pt x="485392" y="1575811"/>
                  <a:pt x="319030" y="1575540"/>
                </a:cubicBezTo>
                <a:cubicBezTo>
                  <a:pt x="296234" y="1575540"/>
                  <a:pt x="277236" y="1566041"/>
                  <a:pt x="264210" y="1547315"/>
                </a:cubicBezTo>
                <a:cubicBezTo>
                  <a:pt x="184964" y="1433331"/>
                  <a:pt x="113588" y="1315277"/>
                  <a:pt x="61210" y="1186366"/>
                </a:cubicBezTo>
                <a:cubicBezTo>
                  <a:pt x="35699" y="1123675"/>
                  <a:pt x="19687" y="1059085"/>
                  <a:pt x="15888" y="990966"/>
                </a:cubicBezTo>
                <a:cubicBezTo>
                  <a:pt x="7203" y="830846"/>
                  <a:pt x="4489" y="670725"/>
                  <a:pt x="1504" y="510605"/>
                </a:cubicBezTo>
                <a:cubicBezTo>
                  <a:pt x="-1210" y="351842"/>
                  <a:pt x="690" y="192808"/>
                  <a:pt x="147" y="34044"/>
                </a:cubicBezTo>
                <a:cubicBezTo>
                  <a:pt x="147" y="13690"/>
                  <a:pt x="12631" y="663"/>
                  <a:pt x="32985" y="12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27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EF43727-5A72-4343-9BC0-AFF16098D2CE}"/>
              </a:ext>
            </a:extLst>
          </p:cNvPr>
          <p:cNvSpPr/>
          <p:nvPr/>
        </p:nvSpPr>
        <p:spPr>
          <a:xfrm>
            <a:off x="9220823" y="5446767"/>
            <a:ext cx="1147430" cy="794087"/>
          </a:xfrm>
          <a:custGeom>
            <a:avLst/>
            <a:gdLst>
              <a:gd name="connsiteX0" fmla="*/ 573469 w 1147430"/>
              <a:gd name="connsiteY0" fmla="*/ 329468 h 794087"/>
              <a:gd name="connsiteX1" fmla="*/ 735217 w 1147430"/>
              <a:gd name="connsiteY1" fmla="*/ 472490 h 794087"/>
              <a:gd name="connsiteX2" fmla="*/ 603864 w 1147430"/>
              <a:gd name="connsiteY2" fmla="*/ 648622 h 794087"/>
              <a:gd name="connsiteX3" fmla="*/ 411177 w 1147430"/>
              <a:gd name="connsiteY3" fmla="*/ 479547 h 794087"/>
              <a:gd name="connsiteX4" fmla="*/ 446187 w 1147430"/>
              <a:gd name="connsiteY4" fmla="*/ 389716 h 794087"/>
              <a:gd name="connsiteX5" fmla="*/ 457856 w 1147430"/>
              <a:gd name="connsiteY5" fmla="*/ 389716 h 794087"/>
              <a:gd name="connsiteX6" fmla="*/ 552843 w 1147430"/>
              <a:gd name="connsiteY6" fmla="*/ 482260 h 794087"/>
              <a:gd name="connsiteX7" fmla="*/ 577539 w 1147430"/>
              <a:gd name="connsiteY7" fmla="*/ 491759 h 794087"/>
              <a:gd name="connsiteX8" fmla="*/ 597080 w 1147430"/>
              <a:gd name="connsiteY8" fmla="*/ 475747 h 794087"/>
              <a:gd name="connsiteX9" fmla="*/ 591923 w 1147430"/>
              <a:gd name="connsiteY9" fmla="*/ 450236 h 794087"/>
              <a:gd name="connsiteX10" fmla="*/ 565598 w 1147430"/>
              <a:gd name="connsiteY10" fmla="*/ 424454 h 794087"/>
              <a:gd name="connsiteX11" fmla="*/ 497479 w 1147430"/>
              <a:gd name="connsiteY11" fmla="*/ 358507 h 794087"/>
              <a:gd name="connsiteX12" fmla="*/ 499651 w 1147430"/>
              <a:gd name="connsiteY12" fmla="*/ 346837 h 794087"/>
              <a:gd name="connsiteX13" fmla="*/ 573469 w 1147430"/>
              <a:gd name="connsiteY13" fmla="*/ 329468 h 794087"/>
              <a:gd name="connsiteX14" fmla="*/ 574554 w 1147430"/>
              <a:gd name="connsiteY14" fmla="*/ 279803 h 794087"/>
              <a:gd name="connsiteX15" fmla="*/ 360156 w 1147430"/>
              <a:gd name="connsiteY15" fmla="*/ 489859 h 794087"/>
              <a:gd name="connsiteX16" fmla="*/ 573197 w 1147430"/>
              <a:gd name="connsiteY16" fmla="*/ 701543 h 794087"/>
              <a:gd name="connsiteX17" fmla="*/ 786781 w 1147430"/>
              <a:gd name="connsiteY17" fmla="*/ 490673 h 794087"/>
              <a:gd name="connsiteX18" fmla="*/ 574554 w 1147430"/>
              <a:gd name="connsiteY18" fmla="*/ 279803 h 794087"/>
              <a:gd name="connsiteX19" fmla="*/ 522990 w 1147430"/>
              <a:gd name="connsiteY19" fmla="*/ 119140 h 794087"/>
              <a:gd name="connsiteX20" fmla="*/ 491509 w 1147430"/>
              <a:gd name="connsiteY20" fmla="*/ 150079 h 794087"/>
              <a:gd name="connsiteX21" fmla="*/ 491237 w 1147430"/>
              <a:gd name="connsiteY21" fmla="*/ 175318 h 794087"/>
              <a:gd name="connsiteX22" fmla="*/ 523804 w 1147430"/>
              <a:gd name="connsiteY22" fmla="*/ 205985 h 794087"/>
              <a:gd name="connsiteX23" fmla="*/ 572926 w 1147430"/>
              <a:gd name="connsiteY23" fmla="*/ 205985 h 794087"/>
              <a:gd name="connsiteX24" fmla="*/ 625033 w 1147430"/>
              <a:gd name="connsiteY24" fmla="*/ 205985 h 794087"/>
              <a:gd name="connsiteX25" fmla="*/ 655428 w 1147430"/>
              <a:gd name="connsiteY25" fmla="*/ 176404 h 794087"/>
              <a:gd name="connsiteX26" fmla="*/ 655700 w 1147430"/>
              <a:gd name="connsiteY26" fmla="*/ 153064 h 794087"/>
              <a:gd name="connsiteX27" fmla="*/ 623947 w 1147430"/>
              <a:gd name="connsiteY27" fmla="*/ 119140 h 794087"/>
              <a:gd name="connsiteX28" fmla="*/ 522990 w 1147430"/>
              <a:gd name="connsiteY28" fmla="*/ 119140 h 794087"/>
              <a:gd name="connsiteX29" fmla="*/ 758014 w 1147430"/>
              <a:gd name="connsiteY29" fmla="*/ 117241 h 794087"/>
              <a:gd name="connsiteX30" fmla="*/ 752315 w 1147430"/>
              <a:gd name="connsiteY30" fmla="*/ 118597 h 794087"/>
              <a:gd name="connsiteX31" fmla="*/ 725176 w 1147430"/>
              <a:gd name="connsiteY31" fmla="*/ 157949 h 794087"/>
              <a:gd name="connsiteX32" fmla="*/ 725176 w 1147430"/>
              <a:gd name="connsiteY32" fmla="*/ 176404 h 794087"/>
              <a:gd name="connsiteX33" fmla="*/ 754214 w 1147430"/>
              <a:gd name="connsiteY33" fmla="*/ 205985 h 794087"/>
              <a:gd name="connsiteX34" fmla="*/ 860056 w 1147430"/>
              <a:gd name="connsiteY34" fmla="*/ 205985 h 794087"/>
              <a:gd name="connsiteX35" fmla="*/ 888824 w 1147430"/>
              <a:gd name="connsiteY35" fmla="*/ 177218 h 794087"/>
              <a:gd name="connsiteX36" fmla="*/ 889095 w 1147430"/>
              <a:gd name="connsiteY36" fmla="*/ 157678 h 794087"/>
              <a:gd name="connsiteX37" fmla="*/ 861685 w 1147430"/>
              <a:gd name="connsiteY37" fmla="*/ 118597 h 794087"/>
              <a:gd name="connsiteX38" fmla="*/ 855985 w 1147430"/>
              <a:gd name="connsiteY38" fmla="*/ 117241 h 794087"/>
              <a:gd name="connsiteX39" fmla="*/ 758014 w 1147430"/>
              <a:gd name="connsiteY39" fmla="*/ 117241 h 794087"/>
              <a:gd name="connsiteX40" fmla="*/ 289595 w 1147430"/>
              <a:gd name="connsiteY40" fmla="*/ 117241 h 794087"/>
              <a:gd name="connsiteX41" fmla="*/ 282267 w 1147430"/>
              <a:gd name="connsiteY41" fmla="*/ 119683 h 794087"/>
              <a:gd name="connsiteX42" fmla="*/ 257842 w 1147430"/>
              <a:gd name="connsiteY42" fmla="*/ 155235 h 794087"/>
              <a:gd name="connsiteX43" fmla="*/ 257842 w 1147430"/>
              <a:gd name="connsiteY43" fmla="*/ 172604 h 794087"/>
              <a:gd name="connsiteX44" fmla="*/ 292037 w 1147430"/>
              <a:gd name="connsiteY44" fmla="*/ 206256 h 794087"/>
              <a:gd name="connsiteX45" fmla="*/ 375625 w 1147430"/>
              <a:gd name="connsiteY45" fmla="*/ 206528 h 794087"/>
              <a:gd name="connsiteX46" fmla="*/ 422847 w 1147430"/>
              <a:gd name="connsiteY46" fmla="*/ 159035 h 794087"/>
              <a:gd name="connsiteX47" fmla="*/ 394080 w 1147430"/>
              <a:gd name="connsiteY47" fmla="*/ 118597 h 794087"/>
              <a:gd name="connsiteX48" fmla="*/ 390280 w 1147430"/>
              <a:gd name="connsiteY48" fmla="*/ 117241 h 794087"/>
              <a:gd name="connsiteX49" fmla="*/ 289595 w 1147430"/>
              <a:gd name="connsiteY49" fmla="*/ 117241 h 794087"/>
              <a:gd name="connsiteX50" fmla="*/ 269240 w 1147430"/>
              <a:gd name="connsiteY50" fmla="*/ 0 h 794087"/>
              <a:gd name="connsiteX51" fmla="*/ 878239 w 1147430"/>
              <a:gd name="connsiteY51" fmla="*/ 0 h 794087"/>
              <a:gd name="connsiteX52" fmla="*/ 930075 w 1147430"/>
              <a:gd name="connsiteY52" fmla="*/ 33381 h 794087"/>
              <a:gd name="connsiteX53" fmla="*/ 1111363 w 1147430"/>
              <a:gd name="connsiteY53" fmla="*/ 483889 h 794087"/>
              <a:gd name="connsiteX54" fmla="*/ 1141216 w 1147430"/>
              <a:gd name="connsiteY54" fmla="*/ 588645 h 794087"/>
              <a:gd name="connsiteX55" fmla="*/ 1146916 w 1147430"/>
              <a:gd name="connsiteY55" fmla="*/ 702358 h 794087"/>
              <a:gd name="connsiteX56" fmla="*/ 1145559 w 1147430"/>
              <a:gd name="connsiteY56" fmla="*/ 752293 h 794087"/>
              <a:gd name="connsiteX57" fmla="*/ 1121134 w 1147430"/>
              <a:gd name="connsiteY57" fmla="*/ 794087 h 794087"/>
              <a:gd name="connsiteX58" fmla="*/ 26889 w 1147430"/>
              <a:gd name="connsiteY58" fmla="*/ 794087 h 794087"/>
              <a:gd name="connsiteX59" fmla="*/ 1921 w 1147430"/>
              <a:gd name="connsiteY59" fmla="*/ 754193 h 794087"/>
              <a:gd name="connsiteX60" fmla="*/ 2464 w 1147430"/>
              <a:gd name="connsiteY60" fmla="*/ 613613 h 794087"/>
              <a:gd name="connsiteX61" fmla="*/ 28517 w 1147430"/>
              <a:gd name="connsiteY61" fmla="*/ 506957 h 794087"/>
              <a:gd name="connsiteX62" fmla="*/ 175339 w 1147430"/>
              <a:gd name="connsiteY62" fmla="*/ 129453 h 794087"/>
              <a:gd name="connsiteX63" fmla="*/ 216862 w 1147430"/>
              <a:gd name="connsiteY63" fmla="*/ 34195 h 794087"/>
              <a:gd name="connsiteX64" fmla="*/ 269240 w 1147430"/>
              <a:gd name="connsiteY64" fmla="*/ 0 h 794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147430" h="794087">
                <a:moveTo>
                  <a:pt x="573469" y="329468"/>
                </a:moveTo>
                <a:cubicBezTo>
                  <a:pt x="655700" y="329197"/>
                  <a:pt x="728432" y="393245"/>
                  <a:pt x="735217" y="472490"/>
                </a:cubicBezTo>
                <a:cubicBezTo>
                  <a:pt x="742816" y="558521"/>
                  <a:pt x="686910" y="633153"/>
                  <a:pt x="603864" y="648622"/>
                </a:cubicBezTo>
                <a:cubicBezTo>
                  <a:pt x="499108" y="667891"/>
                  <a:pt x="405478" y="585931"/>
                  <a:pt x="411177" y="479547"/>
                </a:cubicBezTo>
                <a:cubicBezTo>
                  <a:pt x="412806" y="445894"/>
                  <a:pt x="425561" y="416313"/>
                  <a:pt x="446187" y="389716"/>
                </a:cubicBezTo>
                <a:cubicBezTo>
                  <a:pt x="450800" y="383746"/>
                  <a:pt x="453514" y="385374"/>
                  <a:pt x="457856" y="389716"/>
                </a:cubicBezTo>
                <a:cubicBezTo>
                  <a:pt x="489609" y="420655"/>
                  <a:pt x="521362" y="451322"/>
                  <a:pt x="552843" y="482260"/>
                </a:cubicBezTo>
                <a:cubicBezTo>
                  <a:pt x="559899" y="489317"/>
                  <a:pt x="567769" y="493388"/>
                  <a:pt x="577539" y="491759"/>
                </a:cubicBezTo>
                <a:cubicBezTo>
                  <a:pt x="587038" y="490131"/>
                  <a:pt x="593551" y="484703"/>
                  <a:pt x="597080" y="475747"/>
                </a:cubicBezTo>
                <a:cubicBezTo>
                  <a:pt x="600879" y="466249"/>
                  <a:pt x="598708" y="457293"/>
                  <a:pt x="591923" y="450236"/>
                </a:cubicBezTo>
                <a:cubicBezTo>
                  <a:pt x="583510" y="441281"/>
                  <a:pt x="574283" y="432867"/>
                  <a:pt x="565598" y="424454"/>
                </a:cubicBezTo>
                <a:cubicBezTo>
                  <a:pt x="542802" y="402472"/>
                  <a:pt x="520548" y="380218"/>
                  <a:pt x="497479" y="358507"/>
                </a:cubicBezTo>
                <a:cubicBezTo>
                  <a:pt x="490966" y="352265"/>
                  <a:pt x="492594" y="350365"/>
                  <a:pt x="499651" y="346837"/>
                </a:cubicBezTo>
                <a:cubicBezTo>
                  <a:pt x="522990" y="335438"/>
                  <a:pt x="547687" y="329739"/>
                  <a:pt x="573469" y="329468"/>
                </a:cubicBezTo>
                <a:close/>
                <a:moveTo>
                  <a:pt x="574554" y="279803"/>
                </a:moveTo>
                <a:cubicBezTo>
                  <a:pt x="456499" y="279532"/>
                  <a:pt x="361242" y="372890"/>
                  <a:pt x="360156" y="489859"/>
                </a:cubicBezTo>
                <a:cubicBezTo>
                  <a:pt x="359070" y="605200"/>
                  <a:pt x="454871" y="700458"/>
                  <a:pt x="573197" y="701543"/>
                </a:cubicBezTo>
                <a:cubicBezTo>
                  <a:pt x="689895" y="702629"/>
                  <a:pt x="786510" y="607100"/>
                  <a:pt x="786781" y="490673"/>
                </a:cubicBezTo>
                <a:cubicBezTo>
                  <a:pt x="787052" y="374518"/>
                  <a:pt x="691795" y="280075"/>
                  <a:pt x="574554" y="279803"/>
                </a:cubicBezTo>
                <a:close/>
                <a:moveTo>
                  <a:pt x="522990" y="119140"/>
                </a:moveTo>
                <a:cubicBezTo>
                  <a:pt x="504535" y="119412"/>
                  <a:pt x="492866" y="131624"/>
                  <a:pt x="491509" y="150079"/>
                </a:cubicBezTo>
                <a:cubicBezTo>
                  <a:pt x="490966" y="158492"/>
                  <a:pt x="490966" y="167176"/>
                  <a:pt x="491237" y="175318"/>
                </a:cubicBezTo>
                <a:cubicBezTo>
                  <a:pt x="492594" y="194315"/>
                  <a:pt x="504807" y="205714"/>
                  <a:pt x="523804" y="205985"/>
                </a:cubicBezTo>
                <a:cubicBezTo>
                  <a:pt x="540359" y="206256"/>
                  <a:pt x="556642" y="205985"/>
                  <a:pt x="572926" y="205985"/>
                </a:cubicBezTo>
                <a:cubicBezTo>
                  <a:pt x="590295" y="205985"/>
                  <a:pt x="607664" y="206256"/>
                  <a:pt x="625033" y="205985"/>
                </a:cubicBezTo>
                <a:cubicBezTo>
                  <a:pt x="641859" y="205714"/>
                  <a:pt x="654614" y="192958"/>
                  <a:pt x="655428" y="176404"/>
                </a:cubicBezTo>
                <a:cubicBezTo>
                  <a:pt x="655971" y="168805"/>
                  <a:pt x="655700" y="160934"/>
                  <a:pt x="655700" y="153064"/>
                </a:cubicBezTo>
                <a:cubicBezTo>
                  <a:pt x="655428" y="133253"/>
                  <a:pt x="643487" y="119683"/>
                  <a:pt x="623947" y="119140"/>
                </a:cubicBezTo>
                <a:cubicBezTo>
                  <a:pt x="590295" y="118326"/>
                  <a:pt x="556642" y="118326"/>
                  <a:pt x="522990" y="119140"/>
                </a:cubicBezTo>
                <a:close/>
                <a:moveTo>
                  <a:pt x="758014" y="117241"/>
                </a:moveTo>
                <a:cubicBezTo>
                  <a:pt x="756114" y="117241"/>
                  <a:pt x="753943" y="116698"/>
                  <a:pt x="752315" y="118597"/>
                </a:cubicBezTo>
                <a:cubicBezTo>
                  <a:pt x="730603" y="126468"/>
                  <a:pt x="725176" y="134338"/>
                  <a:pt x="725176" y="157949"/>
                </a:cubicBezTo>
                <a:cubicBezTo>
                  <a:pt x="725176" y="164191"/>
                  <a:pt x="724904" y="170433"/>
                  <a:pt x="725176" y="176404"/>
                </a:cubicBezTo>
                <a:cubicBezTo>
                  <a:pt x="725990" y="192687"/>
                  <a:pt x="738202" y="205714"/>
                  <a:pt x="754214" y="205985"/>
                </a:cubicBezTo>
                <a:cubicBezTo>
                  <a:pt x="789495" y="206528"/>
                  <a:pt x="824776" y="206528"/>
                  <a:pt x="860056" y="205985"/>
                </a:cubicBezTo>
                <a:cubicBezTo>
                  <a:pt x="875797" y="205714"/>
                  <a:pt x="888010" y="192958"/>
                  <a:pt x="888824" y="177218"/>
                </a:cubicBezTo>
                <a:cubicBezTo>
                  <a:pt x="889095" y="170704"/>
                  <a:pt x="888824" y="164191"/>
                  <a:pt x="889095" y="157678"/>
                </a:cubicBezTo>
                <a:cubicBezTo>
                  <a:pt x="889095" y="134067"/>
                  <a:pt x="883667" y="126468"/>
                  <a:pt x="861685" y="118597"/>
                </a:cubicBezTo>
                <a:cubicBezTo>
                  <a:pt x="860056" y="116698"/>
                  <a:pt x="857885" y="117241"/>
                  <a:pt x="855985" y="117241"/>
                </a:cubicBezTo>
                <a:cubicBezTo>
                  <a:pt x="823147" y="117241"/>
                  <a:pt x="790580" y="117241"/>
                  <a:pt x="758014" y="117241"/>
                </a:cubicBezTo>
                <a:close/>
                <a:moveTo>
                  <a:pt x="289595" y="117241"/>
                </a:moveTo>
                <a:cubicBezTo>
                  <a:pt x="286881" y="117241"/>
                  <a:pt x="284167" y="117241"/>
                  <a:pt x="282267" y="119683"/>
                </a:cubicBezTo>
                <a:cubicBezTo>
                  <a:pt x="264355" y="126739"/>
                  <a:pt x="258113" y="135967"/>
                  <a:pt x="257842" y="155235"/>
                </a:cubicBezTo>
                <a:cubicBezTo>
                  <a:pt x="257842" y="160934"/>
                  <a:pt x="257571" y="166905"/>
                  <a:pt x="257842" y="172604"/>
                </a:cubicBezTo>
                <a:cubicBezTo>
                  <a:pt x="258385" y="193501"/>
                  <a:pt x="271140" y="206256"/>
                  <a:pt x="292037" y="206256"/>
                </a:cubicBezTo>
                <a:cubicBezTo>
                  <a:pt x="319719" y="206528"/>
                  <a:pt x="347672" y="205171"/>
                  <a:pt x="375625" y="206528"/>
                </a:cubicBezTo>
                <a:cubicBezTo>
                  <a:pt x="416062" y="208428"/>
                  <a:pt x="424204" y="189702"/>
                  <a:pt x="422847" y="159035"/>
                </a:cubicBezTo>
                <a:cubicBezTo>
                  <a:pt x="421762" y="134610"/>
                  <a:pt x="416877" y="126196"/>
                  <a:pt x="394080" y="118597"/>
                </a:cubicBezTo>
                <a:cubicBezTo>
                  <a:pt x="392994" y="117512"/>
                  <a:pt x="391637" y="117241"/>
                  <a:pt x="390280" y="117241"/>
                </a:cubicBezTo>
                <a:cubicBezTo>
                  <a:pt x="356628" y="117241"/>
                  <a:pt x="323247" y="117241"/>
                  <a:pt x="289595" y="117241"/>
                </a:cubicBezTo>
                <a:close/>
                <a:moveTo>
                  <a:pt x="269240" y="0"/>
                </a:moveTo>
                <a:cubicBezTo>
                  <a:pt x="472240" y="271"/>
                  <a:pt x="675240" y="0"/>
                  <a:pt x="878239" y="0"/>
                </a:cubicBezTo>
                <a:cubicBezTo>
                  <a:pt x="902936" y="0"/>
                  <a:pt x="920034" y="10313"/>
                  <a:pt x="930075" y="33381"/>
                </a:cubicBezTo>
                <a:cubicBezTo>
                  <a:pt x="995209" y="181831"/>
                  <a:pt x="1058985" y="330553"/>
                  <a:pt x="1111363" y="483889"/>
                </a:cubicBezTo>
                <a:cubicBezTo>
                  <a:pt x="1123305" y="518355"/>
                  <a:pt x="1134160" y="553093"/>
                  <a:pt x="1141216" y="588645"/>
                </a:cubicBezTo>
                <a:cubicBezTo>
                  <a:pt x="1148544" y="626097"/>
                  <a:pt x="1147730" y="664363"/>
                  <a:pt x="1146916" y="702358"/>
                </a:cubicBezTo>
                <a:cubicBezTo>
                  <a:pt x="1146644" y="718912"/>
                  <a:pt x="1145559" y="735739"/>
                  <a:pt x="1145559" y="752293"/>
                </a:cubicBezTo>
                <a:cubicBezTo>
                  <a:pt x="1145559" y="771291"/>
                  <a:pt x="1139317" y="785946"/>
                  <a:pt x="1121134" y="794087"/>
                </a:cubicBezTo>
                <a:cubicBezTo>
                  <a:pt x="756385" y="794087"/>
                  <a:pt x="391637" y="794087"/>
                  <a:pt x="26889" y="794087"/>
                </a:cubicBezTo>
                <a:cubicBezTo>
                  <a:pt x="8977" y="787031"/>
                  <a:pt x="2464" y="773462"/>
                  <a:pt x="1921" y="754193"/>
                </a:cubicBezTo>
                <a:cubicBezTo>
                  <a:pt x="564" y="707243"/>
                  <a:pt x="-1878" y="660563"/>
                  <a:pt x="2464" y="613613"/>
                </a:cubicBezTo>
                <a:cubicBezTo>
                  <a:pt x="5992" y="576704"/>
                  <a:pt x="17390" y="541966"/>
                  <a:pt x="28517" y="506957"/>
                </a:cubicBezTo>
                <a:cubicBezTo>
                  <a:pt x="70040" y="378318"/>
                  <a:pt x="122418" y="253750"/>
                  <a:pt x="175339" y="129453"/>
                </a:cubicBezTo>
                <a:cubicBezTo>
                  <a:pt x="188909" y="97429"/>
                  <a:pt x="203293" y="65948"/>
                  <a:pt x="216862" y="34195"/>
                </a:cubicBezTo>
                <a:cubicBezTo>
                  <a:pt x="226632" y="10856"/>
                  <a:pt x="243730" y="0"/>
                  <a:pt x="269240" y="0"/>
                </a:cubicBezTo>
                <a:close/>
              </a:path>
            </a:pathLst>
          </a:custGeom>
          <a:solidFill>
            <a:schemeClr val="accent3"/>
          </a:solidFill>
          <a:ln w="27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5" name="자유형: 도형 31">
            <a:extLst>
              <a:ext uri="{FF2B5EF4-FFF2-40B4-BE49-F238E27FC236}">
                <a16:creationId xmlns:a16="http://schemas.microsoft.com/office/drawing/2014/main" id="{425D8692-C236-4A96-A45A-5F5FEB0483BD}"/>
              </a:ext>
            </a:extLst>
          </p:cNvPr>
          <p:cNvSpPr/>
          <p:nvPr/>
        </p:nvSpPr>
        <p:spPr>
          <a:xfrm rot="1998159">
            <a:off x="8381735" y="2421488"/>
            <a:ext cx="467510" cy="376861"/>
          </a:xfrm>
          <a:custGeom>
            <a:avLst/>
            <a:gdLst>
              <a:gd name="connsiteX0" fmla="*/ 1426018 w 1699104"/>
              <a:gd name="connsiteY0" fmla="*/ 100 h 1369652"/>
              <a:gd name="connsiteX1" fmla="*/ 905616 w 1699104"/>
              <a:gd name="connsiteY1" fmla="*/ 806363 h 1369652"/>
              <a:gd name="connsiteX2" fmla="*/ 283242 w 1699104"/>
              <a:gd name="connsiteY2" fmla="*/ 523532 h 1369652"/>
              <a:gd name="connsiteX3" fmla="*/ 222649 w 1699104"/>
              <a:gd name="connsiteY3" fmla="*/ 437351 h 1369652"/>
              <a:gd name="connsiteX4" fmla="*/ 229092 w 1699104"/>
              <a:gd name="connsiteY4" fmla="*/ 431928 h 1369652"/>
              <a:gd name="connsiteX5" fmla="*/ 214241 w 1699104"/>
              <a:gd name="connsiteY5" fmla="*/ 431928 h 1369652"/>
              <a:gd name="connsiteX6" fmla="*/ 219121 w 1699104"/>
              <a:gd name="connsiteY6" fmla="*/ 466941 h 1369652"/>
              <a:gd name="connsiteX7" fmla="*/ 726011 w 1699104"/>
              <a:gd name="connsiteY7" fmla="*/ 922236 h 1369652"/>
              <a:gd name="connsiteX8" fmla="*/ 1670649 w 1699104"/>
              <a:gd name="connsiteY8" fmla="*/ 741110 h 1369652"/>
              <a:gd name="connsiteX9" fmla="*/ 531731 w 1699104"/>
              <a:gd name="connsiteY9" fmla="*/ 1324252 h 1369652"/>
              <a:gd name="connsiteX10" fmla="*/ 91918 w 1699104"/>
              <a:gd name="connsiteY10" fmla="*/ 541992 h 1369652"/>
              <a:gd name="connsiteX11" fmla="*/ 120379 w 1699104"/>
              <a:gd name="connsiteY11" fmla="*/ 467947 h 1369652"/>
              <a:gd name="connsiteX12" fmla="*/ 116938 w 1699104"/>
              <a:gd name="connsiteY12" fmla="*/ 431928 h 1369652"/>
              <a:gd name="connsiteX13" fmla="*/ 33060 w 1699104"/>
              <a:gd name="connsiteY13" fmla="*/ 431928 h 1369652"/>
              <a:gd name="connsiteX14" fmla="*/ 0 w 1699104"/>
              <a:gd name="connsiteY14" fmla="*/ 398866 h 1369652"/>
              <a:gd name="connsiteX15" fmla="*/ 0 w 1699104"/>
              <a:gd name="connsiteY15" fmla="*/ 295655 h 1369652"/>
              <a:gd name="connsiteX16" fmla="*/ 33060 w 1699104"/>
              <a:gd name="connsiteY16" fmla="*/ 262594 h 1369652"/>
              <a:gd name="connsiteX17" fmla="*/ 303652 w 1699104"/>
              <a:gd name="connsiteY17" fmla="*/ 262594 h 1369652"/>
              <a:gd name="connsiteX18" fmla="*/ 336714 w 1699104"/>
              <a:gd name="connsiteY18" fmla="*/ 295655 h 1369652"/>
              <a:gd name="connsiteX19" fmla="*/ 336714 w 1699104"/>
              <a:gd name="connsiteY19" fmla="*/ 398866 h 1369652"/>
              <a:gd name="connsiteX20" fmla="*/ 327031 w 1699104"/>
              <a:gd name="connsiteY20" fmla="*/ 422244 h 1369652"/>
              <a:gd name="connsiteX21" fmla="*/ 318665 w 1699104"/>
              <a:gd name="connsiteY21" fmla="*/ 425709 h 1369652"/>
              <a:gd name="connsiteX22" fmla="*/ 320999 w 1699104"/>
              <a:gd name="connsiteY22" fmla="*/ 428452 h 1369652"/>
              <a:gd name="connsiteX23" fmla="*/ 854625 w 1699104"/>
              <a:gd name="connsiteY23" fmla="*/ 512079 h 1369652"/>
              <a:gd name="connsiteX24" fmla="*/ 1426018 w 1699104"/>
              <a:gd name="connsiteY24" fmla="*/ 100 h 1369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699104" h="1369652">
                <a:moveTo>
                  <a:pt x="1426018" y="100"/>
                </a:moveTo>
                <a:cubicBezTo>
                  <a:pt x="1538052" y="-1238"/>
                  <a:pt x="1521372" y="676489"/>
                  <a:pt x="905616" y="806363"/>
                </a:cubicBezTo>
                <a:cubicBezTo>
                  <a:pt x="615918" y="859803"/>
                  <a:pt x="247425" y="663322"/>
                  <a:pt x="283242" y="523532"/>
                </a:cubicBezTo>
                <a:cubicBezTo>
                  <a:pt x="295726" y="486047"/>
                  <a:pt x="248406" y="473678"/>
                  <a:pt x="222649" y="437351"/>
                </a:cubicBezTo>
                <a:lnTo>
                  <a:pt x="229092" y="431928"/>
                </a:lnTo>
                <a:lnTo>
                  <a:pt x="214241" y="431928"/>
                </a:lnTo>
                <a:lnTo>
                  <a:pt x="219121" y="466941"/>
                </a:lnTo>
                <a:cubicBezTo>
                  <a:pt x="244983" y="601662"/>
                  <a:pt x="334031" y="752109"/>
                  <a:pt x="726011" y="922236"/>
                </a:cubicBezTo>
                <a:cubicBezTo>
                  <a:pt x="1154486" y="1061180"/>
                  <a:pt x="1595961" y="678971"/>
                  <a:pt x="1670649" y="741110"/>
                </a:cubicBezTo>
                <a:cubicBezTo>
                  <a:pt x="1796893" y="821695"/>
                  <a:pt x="1518097" y="1557237"/>
                  <a:pt x="531731" y="1324252"/>
                </a:cubicBezTo>
                <a:cubicBezTo>
                  <a:pt x="208334" y="1231723"/>
                  <a:pt x="-112945" y="851176"/>
                  <a:pt x="91918" y="541992"/>
                </a:cubicBezTo>
                <a:cubicBezTo>
                  <a:pt x="120456" y="512888"/>
                  <a:pt x="123138" y="500113"/>
                  <a:pt x="120379" y="467947"/>
                </a:cubicBezTo>
                <a:lnTo>
                  <a:pt x="116938" y="431928"/>
                </a:lnTo>
                <a:lnTo>
                  <a:pt x="33060" y="431928"/>
                </a:lnTo>
                <a:cubicBezTo>
                  <a:pt x="14802" y="431928"/>
                  <a:pt x="0" y="417126"/>
                  <a:pt x="0" y="398866"/>
                </a:cubicBezTo>
                <a:lnTo>
                  <a:pt x="0" y="295655"/>
                </a:lnTo>
                <a:cubicBezTo>
                  <a:pt x="0" y="277396"/>
                  <a:pt x="14802" y="262594"/>
                  <a:pt x="33060" y="262594"/>
                </a:cubicBezTo>
                <a:lnTo>
                  <a:pt x="303652" y="262594"/>
                </a:lnTo>
                <a:cubicBezTo>
                  <a:pt x="321912" y="262594"/>
                  <a:pt x="336714" y="277396"/>
                  <a:pt x="336714" y="295655"/>
                </a:cubicBezTo>
                <a:lnTo>
                  <a:pt x="336714" y="398866"/>
                </a:lnTo>
                <a:cubicBezTo>
                  <a:pt x="336714" y="407996"/>
                  <a:pt x="333014" y="416262"/>
                  <a:pt x="327031" y="422244"/>
                </a:cubicBezTo>
                <a:lnTo>
                  <a:pt x="318665" y="425709"/>
                </a:lnTo>
                <a:lnTo>
                  <a:pt x="320999" y="428452"/>
                </a:lnTo>
                <a:cubicBezTo>
                  <a:pt x="391696" y="499969"/>
                  <a:pt x="533781" y="563301"/>
                  <a:pt x="854625" y="512079"/>
                </a:cubicBezTo>
                <a:cubicBezTo>
                  <a:pt x="1189479" y="428452"/>
                  <a:pt x="1354858" y="-7609"/>
                  <a:pt x="1426018" y="1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6" name="그룹 32">
            <a:extLst>
              <a:ext uri="{FF2B5EF4-FFF2-40B4-BE49-F238E27FC236}">
                <a16:creationId xmlns:a16="http://schemas.microsoft.com/office/drawing/2014/main" id="{EDEB5CFB-EB8A-45EB-BA5A-1807770B68F3}"/>
              </a:ext>
            </a:extLst>
          </p:cNvPr>
          <p:cNvGrpSpPr/>
          <p:nvPr/>
        </p:nvGrpSpPr>
        <p:grpSpPr>
          <a:xfrm rot="19042325">
            <a:off x="8885908" y="2352339"/>
            <a:ext cx="603861" cy="630462"/>
            <a:chOff x="-2765399" y="4983810"/>
            <a:chExt cx="2559184" cy="2671920"/>
          </a:xfrm>
          <a:solidFill>
            <a:schemeClr val="accent5"/>
          </a:solidFill>
        </p:grpSpPr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0F68C0B5-1410-4936-9762-5277AE268827}"/>
                </a:ext>
              </a:extLst>
            </p:cNvPr>
            <p:cNvSpPr/>
            <p:nvPr/>
          </p:nvSpPr>
          <p:spPr>
            <a:xfrm rot="2641289">
              <a:off x="-1645446" y="4983810"/>
              <a:ext cx="1439231" cy="1391912"/>
            </a:xfrm>
            <a:custGeom>
              <a:avLst/>
              <a:gdLst/>
              <a:ahLst/>
              <a:cxnLst/>
              <a:rect l="l" t="t" r="r" b="b"/>
              <a:pathLst>
                <a:path w="4563041" h="4413028">
                  <a:moveTo>
                    <a:pt x="1658854" y="700255"/>
                  </a:moveTo>
                  <a:cubicBezTo>
                    <a:pt x="1197696" y="1371211"/>
                    <a:pt x="1496559" y="2059981"/>
                    <a:pt x="1623229" y="2469679"/>
                  </a:cubicBezTo>
                  <a:cubicBezTo>
                    <a:pt x="1245198" y="2398427"/>
                    <a:pt x="843415" y="2327174"/>
                    <a:pt x="465384" y="1964977"/>
                  </a:cubicBezTo>
                  <a:cubicBezTo>
                    <a:pt x="774143" y="2501345"/>
                    <a:pt x="1255093" y="2515201"/>
                    <a:pt x="1587603" y="2594369"/>
                  </a:cubicBezTo>
                  <a:cubicBezTo>
                    <a:pt x="1409473" y="3039693"/>
                    <a:pt x="1563852" y="3455330"/>
                    <a:pt x="1730106" y="3859091"/>
                  </a:cubicBezTo>
                  <a:cubicBezTo>
                    <a:pt x="1595519" y="3465226"/>
                    <a:pt x="1544059" y="2970421"/>
                    <a:pt x="1736043" y="2600307"/>
                  </a:cubicBezTo>
                  <a:cubicBezTo>
                    <a:pt x="2044802" y="3130738"/>
                    <a:pt x="2810761" y="3298972"/>
                    <a:pt x="3339213" y="3354390"/>
                  </a:cubicBezTo>
                  <a:cubicBezTo>
                    <a:pt x="2751385" y="3245533"/>
                    <a:pt x="2092304" y="2952608"/>
                    <a:pt x="1825109" y="2511242"/>
                  </a:cubicBezTo>
                  <a:lnTo>
                    <a:pt x="3612345" y="1383086"/>
                  </a:lnTo>
                  <a:lnTo>
                    <a:pt x="1736044" y="2434053"/>
                  </a:lnTo>
                  <a:cubicBezTo>
                    <a:pt x="1411452" y="1798723"/>
                    <a:pt x="1419368" y="1199019"/>
                    <a:pt x="1658854" y="700255"/>
                  </a:cubicBezTo>
                  <a:close/>
                  <a:moveTo>
                    <a:pt x="2233909" y="0"/>
                  </a:moveTo>
                  <a:cubicBezTo>
                    <a:pt x="2467233" y="1806805"/>
                    <a:pt x="2077102" y="1155417"/>
                    <a:pt x="1882914" y="1893443"/>
                  </a:cubicBezTo>
                  <a:cubicBezTo>
                    <a:pt x="2512642" y="1924327"/>
                    <a:pt x="2322974" y="945807"/>
                    <a:pt x="2887388" y="733246"/>
                  </a:cubicBezTo>
                  <a:cubicBezTo>
                    <a:pt x="2830028" y="877206"/>
                    <a:pt x="2808293" y="1015229"/>
                    <a:pt x="2816247" y="1135439"/>
                  </a:cubicBezTo>
                  <a:cubicBezTo>
                    <a:pt x="3129337" y="625471"/>
                    <a:pt x="3460241" y="928965"/>
                    <a:pt x="4563041" y="810883"/>
                  </a:cubicBezTo>
                  <a:cubicBezTo>
                    <a:pt x="3889322" y="1343144"/>
                    <a:pt x="4278444" y="2112912"/>
                    <a:pt x="3343467" y="2140472"/>
                  </a:cubicBezTo>
                  <a:cubicBezTo>
                    <a:pt x="3501618" y="2209483"/>
                    <a:pt x="3618205" y="2266620"/>
                    <a:pt x="3829795" y="2311880"/>
                  </a:cubicBezTo>
                  <a:cubicBezTo>
                    <a:pt x="3569732" y="2557453"/>
                    <a:pt x="3262169" y="2512080"/>
                    <a:pt x="2622097" y="2389517"/>
                  </a:cubicBezTo>
                  <a:cubicBezTo>
                    <a:pt x="2509767" y="2369650"/>
                    <a:pt x="2397436" y="2415097"/>
                    <a:pt x="2302920" y="2579299"/>
                  </a:cubicBezTo>
                  <a:cubicBezTo>
                    <a:pt x="2487884" y="2842647"/>
                    <a:pt x="3266614" y="2209409"/>
                    <a:pt x="4140346" y="3262466"/>
                  </a:cubicBezTo>
                  <a:cubicBezTo>
                    <a:pt x="3752157" y="3403364"/>
                    <a:pt x="3785543" y="4007399"/>
                    <a:pt x="2975780" y="3631721"/>
                  </a:cubicBezTo>
                  <a:cubicBezTo>
                    <a:pt x="2895976" y="3835245"/>
                    <a:pt x="3071493" y="3943766"/>
                    <a:pt x="3217320" y="4028536"/>
                  </a:cubicBezTo>
                  <a:cubicBezTo>
                    <a:pt x="2958527" y="3996906"/>
                    <a:pt x="2693797" y="4250284"/>
                    <a:pt x="2440942" y="3933646"/>
                  </a:cubicBezTo>
                  <a:cubicBezTo>
                    <a:pt x="2297169" y="3720861"/>
                    <a:pt x="2384964" y="3258694"/>
                    <a:pt x="2009622" y="3295291"/>
                  </a:cubicBezTo>
                  <a:cubicBezTo>
                    <a:pt x="1754582" y="3405624"/>
                    <a:pt x="1937083" y="3548389"/>
                    <a:pt x="2121990" y="3770304"/>
                  </a:cubicBezTo>
                  <a:cubicBezTo>
                    <a:pt x="2200019" y="3867528"/>
                    <a:pt x="2192774" y="4111028"/>
                    <a:pt x="2299671" y="4413028"/>
                  </a:cubicBezTo>
                  <a:lnTo>
                    <a:pt x="1837093" y="4270076"/>
                  </a:lnTo>
                  <a:cubicBezTo>
                    <a:pt x="1555484" y="4205994"/>
                    <a:pt x="982929" y="3963783"/>
                    <a:pt x="974452" y="3490002"/>
                  </a:cubicBezTo>
                  <a:cubicBezTo>
                    <a:pt x="982406" y="3259218"/>
                    <a:pt x="1376307" y="3123434"/>
                    <a:pt x="1336761" y="2803585"/>
                  </a:cubicBezTo>
                  <a:cubicBezTo>
                    <a:pt x="985954" y="3102746"/>
                    <a:pt x="688585" y="3247528"/>
                    <a:pt x="284339" y="3416061"/>
                  </a:cubicBezTo>
                  <a:lnTo>
                    <a:pt x="90189" y="3296411"/>
                  </a:lnTo>
                  <a:cubicBezTo>
                    <a:pt x="514191" y="3104128"/>
                    <a:pt x="837251" y="3048411"/>
                    <a:pt x="1219689" y="2642372"/>
                  </a:cubicBezTo>
                  <a:cubicBezTo>
                    <a:pt x="937892" y="2487993"/>
                    <a:pt x="632345" y="2719562"/>
                    <a:pt x="457427" y="2677998"/>
                  </a:cubicBezTo>
                  <a:cubicBezTo>
                    <a:pt x="266151" y="2640019"/>
                    <a:pt x="-55751" y="2435786"/>
                    <a:pt x="8293" y="1768416"/>
                  </a:cubicBezTo>
                  <a:cubicBezTo>
                    <a:pt x="86864" y="1822004"/>
                    <a:pt x="171373" y="1810278"/>
                    <a:pt x="244007" y="1929180"/>
                  </a:cubicBezTo>
                  <a:cubicBezTo>
                    <a:pt x="144075" y="1584945"/>
                    <a:pt x="192584" y="1353526"/>
                    <a:pt x="336097" y="1009291"/>
                  </a:cubicBezTo>
                  <a:cubicBezTo>
                    <a:pt x="954398" y="1360733"/>
                    <a:pt x="866117" y="1991245"/>
                    <a:pt x="1086595" y="1885488"/>
                  </a:cubicBezTo>
                  <a:cubicBezTo>
                    <a:pt x="1316035" y="1763150"/>
                    <a:pt x="1171404" y="1474556"/>
                    <a:pt x="1008958" y="1328468"/>
                  </a:cubicBezTo>
                  <a:cubicBezTo>
                    <a:pt x="800580" y="1156986"/>
                    <a:pt x="687203" y="860812"/>
                    <a:pt x="1060716" y="439948"/>
                  </a:cubicBezTo>
                  <a:cubicBezTo>
                    <a:pt x="1126292" y="558925"/>
                    <a:pt x="1114678" y="844158"/>
                    <a:pt x="1257443" y="796880"/>
                  </a:cubicBezTo>
                  <a:cubicBezTo>
                    <a:pt x="1422615" y="505524"/>
                    <a:pt x="1338404" y="166665"/>
                    <a:pt x="22339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8" name="타원 34">
              <a:extLst>
                <a:ext uri="{FF2B5EF4-FFF2-40B4-BE49-F238E27FC236}">
                  <a16:creationId xmlns:a16="http://schemas.microsoft.com/office/drawing/2014/main" id="{BCAF560B-9518-4D02-9989-85269416954C}"/>
                </a:ext>
              </a:extLst>
            </p:cNvPr>
            <p:cNvSpPr/>
            <p:nvPr/>
          </p:nvSpPr>
          <p:spPr>
            <a:xfrm>
              <a:off x="-2765399" y="5763559"/>
              <a:ext cx="620128" cy="6201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35">
              <a:extLst>
                <a:ext uri="{FF2B5EF4-FFF2-40B4-BE49-F238E27FC236}">
                  <a16:creationId xmlns:a16="http://schemas.microsoft.com/office/drawing/2014/main" id="{8920B360-8E9F-459D-85C1-5AC61952EA09}"/>
                </a:ext>
              </a:extLst>
            </p:cNvPr>
            <p:cNvSpPr/>
            <p:nvPr/>
          </p:nvSpPr>
          <p:spPr>
            <a:xfrm>
              <a:off x="-2087475" y="5763559"/>
              <a:ext cx="620128" cy="6201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36">
              <a:extLst>
                <a:ext uri="{FF2B5EF4-FFF2-40B4-BE49-F238E27FC236}">
                  <a16:creationId xmlns:a16="http://schemas.microsoft.com/office/drawing/2014/main" id="{F53D2BF2-F70C-4BC6-86FE-8730910E4084}"/>
                </a:ext>
              </a:extLst>
            </p:cNvPr>
            <p:cNvSpPr/>
            <p:nvPr/>
          </p:nvSpPr>
          <p:spPr>
            <a:xfrm>
              <a:off x="-2426437" y="6399581"/>
              <a:ext cx="620128" cy="6201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타원 37">
              <a:extLst>
                <a:ext uri="{FF2B5EF4-FFF2-40B4-BE49-F238E27FC236}">
                  <a16:creationId xmlns:a16="http://schemas.microsoft.com/office/drawing/2014/main" id="{4D5ED9AF-F85C-4A5D-AE9D-78A9731857CF}"/>
                </a:ext>
              </a:extLst>
            </p:cNvPr>
            <p:cNvSpPr/>
            <p:nvPr/>
          </p:nvSpPr>
          <p:spPr>
            <a:xfrm>
              <a:off x="-1748513" y="6399581"/>
              <a:ext cx="620128" cy="6201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38">
              <a:extLst>
                <a:ext uri="{FF2B5EF4-FFF2-40B4-BE49-F238E27FC236}">
                  <a16:creationId xmlns:a16="http://schemas.microsoft.com/office/drawing/2014/main" id="{1B73F486-06F1-4AF5-A644-B7EA11A2BC46}"/>
                </a:ext>
              </a:extLst>
            </p:cNvPr>
            <p:cNvSpPr/>
            <p:nvPr/>
          </p:nvSpPr>
          <p:spPr>
            <a:xfrm>
              <a:off x="-2091459" y="7035602"/>
              <a:ext cx="620128" cy="6201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사각형: 둥근 모서리 39">
              <a:extLst>
                <a:ext uri="{FF2B5EF4-FFF2-40B4-BE49-F238E27FC236}">
                  <a16:creationId xmlns:a16="http://schemas.microsoft.com/office/drawing/2014/main" id="{51729613-CA3F-486C-AA68-5F4BCF125F36}"/>
                </a:ext>
              </a:extLst>
            </p:cNvPr>
            <p:cNvSpPr/>
            <p:nvPr/>
          </p:nvSpPr>
          <p:spPr>
            <a:xfrm rot="20679848">
              <a:off x="-2235846" y="5444190"/>
              <a:ext cx="828000" cy="135552"/>
            </a:xfrm>
            <a:prstGeom prst="roundRect">
              <a:avLst>
                <a:gd name="adj" fmla="val 491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사각형: 둥근 모서리 40">
              <a:extLst>
                <a:ext uri="{FF2B5EF4-FFF2-40B4-BE49-F238E27FC236}">
                  <a16:creationId xmlns:a16="http://schemas.microsoft.com/office/drawing/2014/main" id="{D1A9B95A-702E-4C2D-A8B8-C82BF7FADE6F}"/>
                </a:ext>
              </a:extLst>
            </p:cNvPr>
            <p:cNvSpPr/>
            <p:nvPr/>
          </p:nvSpPr>
          <p:spPr>
            <a:xfrm>
              <a:off x="-1843268" y="5499851"/>
              <a:ext cx="156344" cy="316035"/>
            </a:xfrm>
            <a:prstGeom prst="roundRect">
              <a:avLst>
                <a:gd name="adj" fmla="val 2002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E62ED22-82FD-4627-A78A-CE0CD708CB17}"/>
              </a:ext>
            </a:extLst>
          </p:cNvPr>
          <p:cNvSpPr/>
          <p:nvPr/>
        </p:nvSpPr>
        <p:spPr>
          <a:xfrm rot="2383977">
            <a:off x="9447893" y="3524883"/>
            <a:ext cx="289381" cy="649134"/>
          </a:xfrm>
          <a:custGeom>
            <a:avLst/>
            <a:gdLst>
              <a:gd name="connsiteX0" fmla="*/ 89800 w 289381"/>
              <a:gd name="connsiteY0" fmla="*/ 457866 h 649134"/>
              <a:gd name="connsiteX1" fmla="*/ 79521 w 289381"/>
              <a:gd name="connsiteY1" fmla="*/ 468145 h 649134"/>
              <a:gd name="connsiteX2" fmla="*/ 89800 w 289381"/>
              <a:gd name="connsiteY2" fmla="*/ 478423 h 649134"/>
              <a:gd name="connsiteX3" fmla="*/ 110357 w 289381"/>
              <a:gd name="connsiteY3" fmla="*/ 478423 h 649134"/>
              <a:gd name="connsiteX4" fmla="*/ 120635 w 289381"/>
              <a:gd name="connsiteY4" fmla="*/ 468145 h 649134"/>
              <a:gd name="connsiteX5" fmla="*/ 110357 w 289381"/>
              <a:gd name="connsiteY5" fmla="*/ 457866 h 649134"/>
              <a:gd name="connsiteX6" fmla="*/ 232536 w 289381"/>
              <a:gd name="connsiteY6" fmla="*/ 79845 h 649134"/>
              <a:gd name="connsiteX7" fmla="*/ 262557 w 289381"/>
              <a:gd name="connsiteY7" fmla="*/ 66364 h 649134"/>
              <a:gd name="connsiteX8" fmla="*/ 287520 w 289381"/>
              <a:gd name="connsiteY8" fmla="*/ 104445 h 649134"/>
              <a:gd name="connsiteX9" fmla="*/ 163185 w 289381"/>
              <a:gd name="connsiteY9" fmla="*/ 163736 h 649134"/>
              <a:gd name="connsiteX10" fmla="*/ 232536 w 289381"/>
              <a:gd name="connsiteY10" fmla="*/ 79845 h 649134"/>
              <a:gd name="connsiteX11" fmla="*/ 117607 w 289381"/>
              <a:gd name="connsiteY11" fmla="*/ 12806 h 649134"/>
              <a:gd name="connsiteX12" fmla="*/ 169158 w 289381"/>
              <a:gd name="connsiteY12" fmla="*/ 14163 h 649134"/>
              <a:gd name="connsiteX13" fmla="*/ 149507 w 289381"/>
              <a:gd name="connsiteY13" fmla="*/ 162522 h 649134"/>
              <a:gd name="connsiteX14" fmla="*/ 146090 w 289381"/>
              <a:gd name="connsiteY14" fmla="*/ 166045 h 649134"/>
              <a:gd name="connsiteX15" fmla="*/ 177645 w 289381"/>
              <a:gd name="connsiteY15" fmla="*/ 174807 h 649134"/>
              <a:gd name="connsiteX16" fmla="*/ 211502 w 289381"/>
              <a:gd name="connsiteY16" fmla="*/ 205211 h 649134"/>
              <a:gd name="connsiteX17" fmla="*/ 228714 w 289381"/>
              <a:gd name="connsiteY17" fmla="*/ 275598 h 649134"/>
              <a:gd name="connsiteX18" fmla="*/ 228865 w 289381"/>
              <a:gd name="connsiteY18" fmla="*/ 303589 h 649134"/>
              <a:gd name="connsiteX19" fmla="*/ 223574 w 289381"/>
              <a:gd name="connsiteY19" fmla="*/ 301398 h 649134"/>
              <a:gd name="connsiteX20" fmla="*/ 175608 w 289381"/>
              <a:gd name="connsiteY20" fmla="*/ 301397 h 649134"/>
              <a:gd name="connsiteX21" fmla="*/ 165329 w 289381"/>
              <a:gd name="connsiteY21" fmla="*/ 311676 h 649134"/>
              <a:gd name="connsiteX22" fmla="*/ 175608 w 289381"/>
              <a:gd name="connsiteY22" fmla="*/ 321954 h 649134"/>
              <a:gd name="connsiteX23" fmla="*/ 223574 w 289381"/>
              <a:gd name="connsiteY23" fmla="*/ 321955 h 649134"/>
              <a:gd name="connsiteX24" fmla="*/ 228164 w 289381"/>
              <a:gd name="connsiteY24" fmla="*/ 320053 h 649134"/>
              <a:gd name="connsiteX25" fmla="*/ 226990 w 289381"/>
              <a:gd name="connsiteY25" fmla="*/ 339685 h 649134"/>
              <a:gd name="connsiteX26" fmla="*/ 196465 w 289381"/>
              <a:gd name="connsiteY26" fmla="*/ 339685 h 649134"/>
              <a:gd name="connsiteX27" fmla="*/ 186186 w 289381"/>
              <a:gd name="connsiteY27" fmla="*/ 349963 h 649134"/>
              <a:gd name="connsiteX28" fmla="*/ 196465 w 289381"/>
              <a:gd name="connsiteY28" fmla="*/ 360242 h 649134"/>
              <a:gd name="connsiteX29" fmla="*/ 224763 w 289381"/>
              <a:gd name="connsiteY29" fmla="*/ 360242 h 649134"/>
              <a:gd name="connsiteX30" fmla="*/ 220716 w 289381"/>
              <a:gd name="connsiteY30" fmla="*/ 394501 h 649134"/>
              <a:gd name="connsiteX31" fmla="*/ 203446 w 289381"/>
              <a:gd name="connsiteY31" fmla="*/ 485706 h 649134"/>
              <a:gd name="connsiteX32" fmla="*/ 197283 w 289381"/>
              <a:gd name="connsiteY32" fmla="*/ 510317 h 649134"/>
              <a:gd name="connsiteX33" fmla="*/ 196580 w 289381"/>
              <a:gd name="connsiteY33" fmla="*/ 509274 h 649134"/>
              <a:gd name="connsiteX34" fmla="*/ 189312 w 289381"/>
              <a:gd name="connsiteY34" fmla="*/ 506263 h 649134"/>
              <a:gd name="connsiteX35" fmla="*/ 168755 w 289381"/>
              <a:gd name="connsiteY35" fmla="*/ 506263 h 649134"/>
              <a:gd name="connsiteX36" fmla="*/ 158477 w 289381"/>
              <a:gd name="connsiteY36" fmla="*/ 516542 h 649134"/>
              <a:gd name="connsiteX37" fmla="*/ 168755 w 289381"/>
              <a:gd name="connsiteY37" fmla="*/ 526820 h 649134"/>
              <a:gd name="connsiteX38" fmla="*/ 189312 w 289381"/>
              <a:gd name="connsiteY38" fmla="*/ 526820 h 649134"/>
              <a:gd name="connsiteX39" fmla="*/ 193595 w 289381"/>
              <a:gd name="connsiteY39" fmla="*/ 525046 h 649134"/>
              <a:gd name="connsiteX40" fmla="*/ 192721 w 289381"/>
              <a:gd name="connsiteY40" fmla="*/ 528537 h 649134"/>
              <a:gd name="connsiteX41" fmla="*/ 139144 w 289381"/>
              <a:gd name="connsiteY41" fmla="*/ 649134 h 649134"/>
              <a:gd name="connsiteX42" fmla="*/ 62875 w 289381"/>
              <a:gd name="connsiteY42" fmla="*/ 201300 h 649134"/>
              <a:gd name="connsiteX43" fmla="*/ 140122 w 289381"/>
              <a:gd name="connsiteY43" fmla="*/ 164388 h 649134"/>
              <a:gd name="connsiteX44" fmla="*/ 140204 w 289381"/>
              <a:gd name="connsiteY44" fmla="*/ 164410 h 649134"/>
              <a:gd name="connsiteX45" fmla="*/ 138333 w 289381"/>
              <a:gd name="connsiteY45" fmla="*/ 162603 h 649134"/>
              <a:gd name="connsiteX46" fmla="*/ 117607 w 289381"/>
              <a:gd name="connsiteY46" fmla="*/ 12806 h 649134"/>
              <a:gd name="connsiteX47" fmla="*/ 4050 w 289381"/>
              <a:gd name="connsiteY47" fmla="*/ 77895 h 649134"/>
              <a:gd name="connsiteX48" fmla="*/ 26824 w 289381"/>
              <a:gd name="connsiteY48" fmla="*/ 64901 h 649134"/>
              <a:gd name="connsiteX49" fmla="*/ 126196 w 289381"/>
              <a:gd name="connsiteY49" fmla="*/ 162274 h 649134"/>
              <a:gd name="connsiteX50" fmla="*/ 1861 w 289381"/>
              <a:gd name="connsiteY50" fmla="*/ 102983 h 649134"/>
              <a:gd name="connsiteX51" fmla="*/ 4050 w 289381"/>
              <a:gd name="connsiteY51" fmla="*/ 77895 h 649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9381" h="649134">
                <a:moveTo>
                  <a:pt x="89800" y="457866"/>
                </a:moveTo>
                <a:cubicBezTo>
                  <a:pt x="84123" y="457866"/>
                  <a:pt x="79521" y="462468"/>
                  <a:pt x="79521" y="468145"/>
                </a:cubicBezTo>
                <a:cubicBezTo>
                  <a:pt x="79521" y="473821"/>
                  <a:pt x="84123" y="478423"/>
                  <a:pt x="89800" y="478423"/>
                </a:cubicBezTo>
                <a:lnTo>
                  <a:pt x="110357" y="478423"/>
                </a:lnTo>
                <a:cubicBezTo>
                  <a:pt x="116033" y="478423"/>
                  <a:pt x="120635" y="473821"/>
                  <a:pt x="120635" y="468145"/>
                </a:cubicBezTo>
                <a:cubicBezTo>
                  <a:pt x="120635" y="462468"/>
                  <a:pt x="116033" y="457866"/>
                  <a:pt x="110357" y="457866"/>
                </a:cubicBezTo>
                <a:close/>
                <a:moveTo>
                  <a:pt x="232536" y="79845"/>
                </a:moveTo>
                <a:cubicBezTo>
                  <a:pt x="243858" y="71500"/>
                  <a:pt x="254495" y="66125"/>
                  <a:pt x="262557" y="66364"/>
                </a:cubicBezTo>
                <a:cubicBezTo>
                  <a:pt x="283672" y="70181"/>
                  <a:pt x="293850" y="84502"/>
                  <a:pt x="287520" y="104445"/>
                </a:cubicBezTo>
                <a:cubicBezTo>
                  <a:pt x="277295" y="132435"/>
                  <a:pt x="169772" y="172530"/>
                  <a:pt x="163185" y="163736"/>
                </a:cubicBezTo>
                <a:cubicBezTo>
                  <a:pt x="158443" y="156638"/>
                  <a:pt x="198571" y="104879"/>
                  <a:pt x="232536" y="79845"/>
                </a:cubicBezTo>
                <a:close/>
                <a:moveTo>
                  <a:pt x="117607" y="12806"/>
                </a:moveTo>
                <a:cubicBezTo>
                  <a:pt x="134790" y="-4377"/>
                  <a:pt x="154687" y="-4604"/>
                  <a:pt x="169158" y="14163"/>
                </a:cubicBezTo>
                <a:cubicBezTo>
                  <a:pt x="186172" y="38299"/>
                  <a:pt x="163717" y="137737"/>
                  <a:pt x="149507" y="162522"/>
                </a:cubicBezTo>
                <a:lnTo>
                  <a:pt x="146090" y="166045"/>
                </a:lnTo>
                <a:lnTo>
                  <a:pt x="177645" y="174807"/>
                </a:lnTo>
                <a:cubicBezTo>
                  <a:pt x="189664" y="181581"/>
                  <a:pt x="201072" y="191685"/>
                  <a:pt x="211502" y="205211"/>
                </a:cubicBezTo>
                <a:cubicBezTo>
                  <a:pt x="222013" y="220122"/>
                  <a:pt x="227299" y="245003"/>
                  <a:pt x="228714" y="275598"/>
                </a:cubicBezTo>
                <a:lnTo>
                  <a:pt x="228865" y="303589"/>
                </a:lnTo>
                <a:lnTo>
                  <a:pt x="223574" y="301398"/>
                </a:lnTo>
                <a:lnTo>
                  <a:pt x="175608" y="301397"/>
                </a:lnTo>
                <a:cubicBezTo>
                  <a:pt x="169931" y="301397"/>
                  <a:pt x="165329" y="305999"/>
                  <a:pt x="165329" y="311676"/>
                </a:cubicBezTo>
                <a:cubicBezTo>
                  <a:pt x="165329" y="317353"/>
                  <a:pt x="169931" y="321955"/>
                  <a:pt x="175608" y="321954"/>
                </a:cubicBezTo>
                <a:lnTo>
                  <a:pt x="223574" y="321955"/>
                </a:lnTo>
                <a:lnTo>
                  <a:pt x="228164" y="320053"/>
                </a:lnTo>
                <a:lnTo>
                  <a:pt x="226990" y="339685"/>
                </a:lnTo>
                <a:lnTo>
                  <a:pt x="196465" y="339685"/>
                </a:lnTo>
                <a:cubicBezTo>
                  <a:pt x="190788" y="339685"/>
                  <a:pt x="186186" y="344287"/>
                  <a:pt x="186186" y="349963"/>
                </a:cubicBezTo>
                <a:cubicBezTo>
                  <a:pt x="186186" y="355640"/>
                  <a:pt x="190788" y="360242"/>
                  <a:pt x="196465" y="360242"/>
                </a:cubicBezTo>
                <a:lnTo>
                  <a:pt x="224763" y="360242"/>
                </a:lnTo>
                <a:lnTo>
                  <a:pt x="220716" y="394501"/>
                </a:lnTo>
                <a:cubicBezTo>
                  <a:pt x="216238" y="425036"/>
                  <a:pt x="210248" y="456170"/>
                  <a:pt x="203446" y="485706"/>
                </a:cubicBezTo>
                <a:lnTo>
                  <a:pt x="197283" y="510317"/>
                </a:lnTo>
                <a:lnTo>
                  <a:pt x="196580" y="509274"/>
                </a:lnTo>
                <a:cubicBezTo>
                  <a:pt x="194720" y="507414"/>
                  <a:pt x="192150" y="506263"/>
                  <a:pt x="189312" y="506263"/>
                </a:cubicBezTo>
                <a:lnTo>
                  <a:pt x="168755" y="506263"/>
                </a:lnTo>
                <a:cubicBezTo>
                  <a:pt x="163078" y="506263"/>
                  <a:pt x="158477" y="510865"/>
                  <a:pt x="158477" y="516542"/>
                </a:cubicBezTo>
                <a:cubicBezTo>
                  <a:pt x="158477" y="522218"/>
                  <a:pt x="163078" y="526820"/>
                  <a:pt x="168755" y="526820"/>
                </a:cubicBezTo>
                <a:lnTo>
                  <a:pt x="189312" y="526820"/>
                </a:lnTo>
                <a:lnTo>
                  <a:pt x="193595" y="525046"/>
                </a:lnTo>
                <a:lnTo>
                  <a:pt x="192721" y="528537"/>
                </a:lnTo>
                <a:cubicBezTo>
                  <a:pt x="174121" y="597012"/>
                  <a:pt x="152624" y="648644"/>
                  <a:pt x="139144" y="649134"/>
                </a:cubicBezTo>
                <a:cubicBezTo>
                  <a:pt x="101987" y="648482"/>
                  <a:pt x="295" y="286043"/>
                  <a:pt x="62875" y="201300"/>
                </a:cubicBezTo>
                <a:cubicBezTo>
                  <a:pt x="87646" y="176529"/>
                  <a:pt x="114373" y="163980"/>
                  <a:pt x="140122" y="164388"/>
                </a:cubicBezTo>
                <a:lnTo>
                  <a:pt x="140204" y="164410"/>
                </a:lnTo>
                <a:lnTo>
                  <a:pt x="138333" y="162603"/>
                </a:lnTo>
                <a:cubicBezTo>
                  <a:pt x="123245" y="137988"/>
                  <a:pt x="98614" y="38525"/>
                  <a:pt x="117607" y="12806"/>
                </a:cubicBezTo>
                <a:close/>
                <a:moveTo>
                  <a:pt x="4050" y="77895"/>
                </a:moveTo>
                <a:cubicBezTo>
                  <a:pt x="8443" y="71345"/>
                  <a:pt x="16266" y="66810"/>
                  <a:pt x="26824" y="64901"/>
                </a:cubicBezTo>
                <a:cubicBezTo>
                  <a:pt x="59073" y="63949"/>
                  <a:pt x="132519" y="152810"/>
                  <a:pt x="126196" y="162274"/>
                </a:cubicBezTo>
                <a:cubicBezTo>
                  <a:pt x="119609" y="171068"/>
                  <a:pt x="12086" y="130973"/>
                  <a:pt x="1861" y="102983"/>
                </a:cubicBezTo>
                <a:cubicBezTo>
                  <a:pt x="-1304" y="93011"/>
                  <a:pt x="-342" y="84445"/>
                  <a:pt x="4050" y="778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4A3D583-7690-4A14-A954-34B513979916}"/>
              </a:ext>
            </a:extLst>
          </p:cNvPr>
          <p:cNvSpPr/>
          <p:nvPr/>
        </p:nvSpPr>
        <p:spPr>
          <a:xfrm rot="16200000">
            <a:off x="9412851" y="4844294"/>
            <a:ext cx="505083" cy="498392"/>
          </a:xfrm>
          <a:custGeom>
            <a:avLst/>
            <a:gdLst>
              <a:gd name="connsiteX0" fmla="*/ 90287 w 505083"/>
              <a:gd name="connsiteY0" fmla="*/ 405686 h 498392"/>
              <a:gd name="connsiteX1" fmla="*/ 70111 w 505083"/>
              <a:gd name="connsiteY1" fmla="*/ 406171 h 498392"/>
              <a:gd name="connsiteX2" fmla="*/ 50991 w 505083"/>
              <a:gd name="connsiteY2" fmla="*/ 421556 h 498392"/>
              <a:gd name="connsiteX3" fmla="*/ 66376 w 505083"/>
              <a:gd name="connsiteY3" fmla="*/ 440676 h 498392"/>
              <a:gd name="connsiteX4" fmla="*/ 85496 w 505083"/>
              <a:gd name="connsiteY4" fmla="*/ 425291 h 498392"/>
              <a:gd name="connsiteX5" fmla="*/ 90287 w 505083"/>
              <a:gd name="connsiteY5" fmla="*/ 405686 h 498392"/>
              <a:gd name="connsiteX6" fmla="*/ 186671 w 505083"/>
              <a:gd name="connsiteY6" fmla="*/ 387886 h 498392"/>
              <a:gd name="connsiteX7" fmla="*/ 166495 w 505083"/>
              <a:gd name="connsiteY7" fmla="*/ 388370 h 498392"/>
              <a:gd name="connsiteX8" fmla="*/ 147375 w 505083"/>
              <a:gd name="connsiteY8" fmla="*/ 403755 h 498392"/>
              <a:gd name="connsiteX9" fmla="*/ 162761 w 505083"/>
              <a:gd name="connsiteY9" fmla="*/ 422875 h 498392"/>
              <a:gd name="connsiteX10" fmla="*/ 162760 w 505083"/>
              <a:gd name="connsiteY10" fmla="*/ 422875 h 498392"/>
              <a:gd name="connsiteX11" fmla="*/ 181880 w 505083"/>
              <a:gd name="connsiteY11" fmla="*/ 407490 h 498392"/>
              <a:gd name="connsiteX12" fmla="*/ 186671 w 505083"/>
              <a:gd name="connsiteY12" fmla="*/ 387886 h 498392"/>
              <a:gd name="connsiteX13" fmla="*/ 117695 w 505083"/>
              <a:gd name="connsiteY13" fmla="*/ 311581 h 498392"/>
              <a:gd name="connsiteX14" fmla="*/ 97518 w 505083"/>
              <a:gd name="connsiteY14" fmla="*/ 312066 h 498392"/>
              <a:gd name="connsiteX15" fmla="*/ 78398 w 505083"/>
              <a:gd name="connsiteY15" fmla="*/ 327451 h 498392"/>
              <a:gd name="connsiteX16" fmla="*/ 93783 w 505083"/>
              <a:gd name="connsiteY16" fmla="*/ 346571 h 498392"/>
              <a:gd name="connsiteX17" fmla="*/ 93784 w 505083"/>
              <a:gd name="connsiteY17" fmla="*/ 346571 h 498392"/>
              <a:gd name="connsiteX18" fmla="*/ 112904 w 505083"/>
              <a:gd name="connsiteY18" fmla="*/ 331186 h 498392"/>
              <a:gd name="connsiteX19" fmla="*/ 117695 w 505083"/>
              <a:gd name="connsiteY19" fmla="*/ 311581 h 498392"/>
              <a:gd name="connsiteX20" fmla="*/ 283056 w 505083"/>
              <a:gd name="connsiteY20" fmla="*/ 370084 h 498392"/>
              <a:gd name="connsiteX21" fmla="*/ 262880 w 505083"/>
              <a:gd name="connsiteY21" fmla="*/ 370570 h 498392"/>
              <a:gd name="connsiteX22" fmla="*/ 243760 w 505083"/>
              <a:gd name="connsiteY22" fmla="*/ 385954 h 498392"/>
              <a:gd name="connsiteX23" fmla="*/ 259145 w 505083"/>
              <a:gd name="connsiteY23" fmla="*/ 405074 h 498392"/>
              <a:gd name="connsiteX24" fmla="*/ 259145 w 505083"/>
              <a:gd name="connsiteY24" fmla="*/ 405074 h 498392"/>
              <a:gd name="connsiteX25" fmla="*/ 278265 w 505083"/>
              <a:gd name="connsiteY25" fmla="*/ 389689 h 498392"/>
              <a:gd name="connsiteX26" fmla="*/ 283056 w 505083"/>
              <a:gd name="connsiteY26" fmla="*/ 370084 h 498392"/>
              <a:gd name="connsiteX27" fmla="*/ 214079 w 505083"/>
              <a:gd name="connsiteY27" fmla="*/ 293780 h 498392"/>
              <a:gd name="connsiteX28" fmla="*/ 193904 w 505083"/>
              <a:gd name="connsiteY28" fmla="*/ 294265 h 498392"/>
              <a:gd name="connsiteX29" fmla="*/ 174784 w 505083"/>
              <a:gd name="connsiteY29" fmla="*/ 309650 h 498392"/>
              <a:gd name="connsiteX30" fmla="*/ 190168 w 505083"/>
              <a:gd name="connsiteY30" fmla="*/ 328770 h 498392"/>
              <a:gd name="connsiteX31" fmla="*/ 190169 w 505083"/>
              <a:gd name="connsiteY31" fmla="*/ 328770 h 498392"/>
              <a:gd name="connsiteX32" fmla="*/ 209288 w 505083"/>
              <a:gd name="connsiteY32" fmla="*/ 313385 h 498392"/>
              <a:gd name="connsiteX33" fmla="*/ 214079 w 505083"/>
              <a:gd name="connsiteY33" fmla="*/ 293780 h 498392"/>
              <a:gd name="connsiteX34" fmla="*/ 145103 w 505083"/>
              <a:gd name="connsiteY34" fmla="*/ 217476 h 498392"/>
              <a:gd name="connsiteX35" fmla="*/ 124926 w 505083"/>
              <a:gd name="connsiteY35" fmla="*/ 217962 h 498392"/>
              <a:gd name="connsiteX36" fmla="*/ 105806 w 505083"/>
              <a:gd name="connsiteY36" fmla="*/ 233346 h 498392"/>
              <a:gd name="connsiteX37" fmla="*/ 121191 w 505083"/>
              <a:gd name="connsiteY37" fmla="*/ 252467 h 498392"/>
              <a:gd name="connsiteX38" fmla="*/ 121191 w 505083"/>
              <a:gd name="connsiteY38" fmla="*/ 252465 h 498392"/>
              <a:gd name="connsiteX39" fmla="*/ 140311 w 505083"/>
              <a:gd name="connsiteY39" fmla="*/ 237081 h 498392"/>
              <a:gd name="connsiteX40" fmla="*/ 145103 w 505083"/>
              <a:gd name="connsiteY40" fmla="*/ 217476 h 498392"/>
              <a:gd name="connsiteX41" fmla="*/ 379442 w 505083"/>
              <a:gd name="connsiteY41" fmla="*/ 352284 h 498392"/>
              <a:gd name="connsiteX42" fmla="*/ 359266 w 505083"/>
              <a:gd name="connsiteY42" fmla="*/ 352770 h 498392"/>
              <a:gd name="connsiteX43" fmla="*/ 340145 w 505083"/>
              <a:gd name="connsiteY43" fmla="*/ 368154 h 498392"/>
              <a:gd name="connsiteX44" fmla="*/ 355531 w 505083"/>
              <a:gd name="connsiteY44" fmla="*/ 387274 h 498392"/>
              <a:gd name="connsiteX45" fmla="*/ 355531 w 505083"/>
              <a:gd name="connsiteY45" fmla="*/ 387274 h 498392"/>
              <a:gd name="connsiteX46" fmla="*/ 374651 w 505083"/>
              <a:gd name="connsiteY46" fmla="*/ 371889 h 498392"/>
              <a:gd name="connsiteX47" fmla="*/ 379442 w 505083"/>
              <a:gd name="connsiteY47" fmla="*/ 352284 h 498392"/>
              <a:gd name="connsiteX48" fmla="*/ 310464 w 505083"/>
              <a:gd name="connsiteY48" fmla="*/ 275979 h 498392"/>
              <a:gd name="connsiteX49" fmla="*/ 290288 w 505083"/>
              <a:gd name="connsiteY49" fmla="*/ 276465 h 498392"/>
              <a:gd name="connsiteX50" fmla="*/ 271168 w 505083"/>
              <a:gd name="connsiteY50" fmla="*/ 291850 h 498392"/>
              <a:gd name="connsiteX51" fmla="*/ 286553 w 505083"/>
              <a:gd name="connsiteY51" fmla="*/ 310969 h 498392"/>
              <a:gd name="connsiteX52" fmla="*/ 305673 w 505083"/>
              <a:gd name="connsiteY52" fmla="*/ 295584 h 498392"/>
              <a:gd name="connsiteX53" fmla="*/ 310464 w 505083"/>
              <a:gd name="connsiteY53" fmla="*/ 275979 h 498392"/>
              <a:gd name="connsiteX54" fmla="*/ 241488 w 505083"/>
              <a:gd name="connsiteY54" fmla="*/ 199676 h 498392"/>
              <a:gd name="connsiteX55" fmla="*/ 221311 w 505083"/>
              <a:gd name="connsiteY55" fmla="*/ 200160 h 498392"/>
              <a:gd name="connsiteX56" fmla="*/ 202191 w 505083"/>
              <a:gd name="connsiteY56" fmla="*/ 215546 h 498392"/>
              <a:gd name="connsiteX57" fmla="*/ 217576 w 505083"/>
              <a:gd name="connsiteY57" fmla="*/ 234666 h 498392"/>
              <a:gd name="connsiteX58" fmla="*/ 217577 w 505083"/>
              <a:gd name="connsiteY58" fmla="*/ 234665 h 498392"/>
              <a:gd name="connsiteX59" fmla="*/ 236696 w 505083"/>
              <a:gd name="connsiteY59" fmla="*/ 219280 h 498392"/>
              <a:gd name="connsiteX60" fmla="*/ 241488 w 505083"/>
              <a:gd name="connsiteY60" fmla="*/ 199676 h 498392"/>
              <a:gd name="connsiteX61" fmla="*/ 172511 w 505083"/>
              <a:gd name="connsiteY61" fmla="*/ 123371 h 498392"/>
              <a:gd name="connsiteX62" fmla="*/ 152334 w 505083"/>
              <a:gd name="connsiteY62" fmla="*/ 123857 h 498392"/>
              <a:gd name="connsiteX63" fmla="*/ 133214 w 505083"/>
              <a:gd name="connsiteY63" fmla="*/ 139242 h 498392"/>
              <a:gd name="connsiteX64" fmla="*/ 148599 w 505083"/>
              <a:gd name="connsiteY64" fmla="*/ 158361 h 498392"/>
              <a:gd name="connsiteX65" fmla="*/ 148599 w 505083"/>
              <a:gd name="connsiteY65" fmla="*/ 158361 h 498392"/>
              <a:gd name="connsiteX66" fmla="*/ 167719 w 505083"/>
              <a:gd name="connsiteY66" fmla="*/ 142976 h 498392"/>
              <a:gd name="connsiteX67" fmla="*/ 172511 w 505083"/>
              <a:gd name="connsiteY67" fmla="*/ 123371 h 498392"/>
              <a:gd name="connsiteX68" fmla="*/ 480653 w 505083"/>
              <a:gd name="connsiteY68" fmla="*/ 149650 h 498392"/>
              <a:gd name="connsiteX69" fmla="*/ 422864 w 505083"/>
              <a:gd name="connsiteY69" fmla="*/ 218841 h 498392"/>
              <a:gd name="connsiteX70" fmla="*/ 505083 w 505083"/>
              <a:gd name="connsiteY70" fmla="*/ 278059 h 498392"/>
              <a:gd name="connsiteX71" fmla="*/ 413615 w 505083"/>
              <a:gd name="connsiteY71" fmla="*/ 295475 h 498392"/>
              <a:gd name="connsiteX72" fmla="*/ 415143 w 505083"/>
              <a:gd name="connsiteY72" fmla="*/ 298109 h 498392"/>
              <a:gd name="connsiteX73" fmla="*/ 428984 w 505083"/>
              <a:gd name="connsiteY73" fmla="*/ 395631 h 498392"/>
              <a:gd name="connsiteX74" fmla="*/ 20217 w 505083"/>
              <a:gd name="connsiteY74" fmla="*/ 470101 h 498392"/>
              <a:gd name="connsiteX75" fmla="*/ 136861 w 505083"/>
              <a:gd name="connsiteY75" fmla="*/ 69595 h 498392"/>
              <a:gd name="connsiteX76" fmla="*/ 179326 w 505083"/>
              <a:gd name="connsiteY76" fmla="*/ 68769 h 498392"/>
              <a:gd name="connsiteX77" fmla="*/ 220085 w 505083"/>
              <a:gd name="connsiteY77" fmla="*/ 86591 h 498392"/>
              <a:gd name="connsiteX78" fmla="*/ 257327 w 505083"/>
              <a:gd name="connsiteY78" fmla="*/ 0 h 498392"/>
              <a:gd name="connsiteX79" fmla="*/ 300886 w 505083"/>
              <a:gd name="connsiteY79" fmla="*/ 101279 h 498392"/>
              <a:gd name="connsiteX80" fmla="*/ 378663 w 505083"/>
              <a:gd name="connsiteY80" fmla="*/ 49028 h 498392"/>
              <a:gd name="connsiteX81" fmla="*/ 360443 w 505083"/>
              <a:gd name="connsiteY81" fmla="*/ 157186 h 498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05083" h="498392">
                <a:moveTo>
                  <a:pt x="90287" y="405686"/>
                </a:moveTo>
                <a:cubicBezTo>
                  <a:pt x="83466" y="406727"/>
                  <a:pt x="76741" y="406889"/>
                  <a:pt x="70111" y="406171"/>
                </a:cubicBezTo>
                <a:cubicBezTo>
                  <a:pt x="60583" y="405140"/>
                  <a:pt x="52023" y="412028"/>
                  <a:pt x="50991" y="421556"/>
                </a:cubicBezTo>
                <a:cubicBezTo>
                  <a:pt x="49960" y="431084"/>
                  <a:pt x="56848" y="439644"/>
                  <a:pt x="66376" y="440676"/>
                </a:cubicBezTo>
                <a:cubicBezTo>
                  <a:pt x="75904" y="441707"/>
                  <a:pt x="84465" y="434819"/>
                  <a:pt x="85496" y="425291"/>
                </a:cubicBezTo>
                <a:cubicBezTo>
                  <a:pt x="86214" y="418661"/>
                  <a:pt x="87811" y="412126"/>
                  <a:pt x="90287" y="405686"/>
                </a:cubicBezTo>
                <a:close/>
                <a:moveTo>
                  <a:pt x="186671" y="387886"/>
                </a:moveTo>
                <a:cubicBezTo>
                  <a:pt x="179851" y="388926"/>
                  <a:pt x="173126" y="389088"/>
                  <a:pt x="166495" y="388370"/>
                </a:cubicBezTo>
                <a:cubicBezTo>
                  <a:pt x="156967" y="387339"/>
                  <a:pt x="148407" y="394226"/>
                  <a:pt x="147375" y="403755"/>
                </a:cubicBezTo>
                <a:cubicBezTo>
                  <a:pt x="146344" y="413284"/>
                  <a:pt x="153232" y="421844"/>
                  <a:pt x="162761" y="422875"/>
                </a:cubicBezTo>
                <a:lnTo>
                  <a:pt x="162760" y="422875"/>
                </a:lnTo>
                <a:cubicBezTo>
                  <a:pt x="172289" y="423906"/>
                  <a:pt x="180849" y="417018"/>
                  <a:pt x="181880" y="407490"/>
                </a:cubicBezTo>
                <a:cubicBezTo>
                  <a:pt x="182598" y="400860"/>
                  <a:pt x="184195" y="394325"/>
                  <a:pt x="186671" y="387886"/>
                </a:cubicBezTo>
                <a:close/>
                <a:moveTo>
                  <a:pt x="117695" y="311581"/>
                </a:moveTo>
                <a:cubicBezTo>
                  <a:pt x="110874" y="312622"/>
                  <a:pt x="104148" y="312784"/>
                  <a:pt x="97518" y="312066"/>
                </a:cubicBezTo>
                <a:cubicBezTo>
                  <a:pt x="87990" y="311035"/>
                  <a:pt x="79430" y="317923"/>
                  <a:pt x="78398" y="327451"/>
                </a:cubicBezTo>
                <a:cubicBezTo>
                  <a:pt x="77367" y="336980"/>
                  <a:pt x="84255" y="345540"/>
                  <a:pt x="93783" y="346571"/>
                </a:cubicBezTo>
                <a:lnTo>
                  <a:pt x="93784" y="346571"/>
                </a:lnTo>
                <a:cubicBezTo>
                  <a:pt x="103312" y="347602"/>
                  <a:pt x="111872" y="340714"/>
                  <a:pt x="112904" y="331186"/>
                </a:cubicBezTo>
                <a:cubicBezTo>
                  <a:pt x="113621" y="324556"/>
                  <a:pt x="115218" y="318021"/>
                  <a:pt x="117695" y="311581"/>
                </a:cubicBezTo>
                <a:close/>
                <a:moveTo>
                  <a:pt x="283056" y="370084"/>
                </a:moveTo>
                <a:cubicBezTo>
                  <a:pt x="276235" y="371125"/>
                  <a:pt x="269510" y="371287"/>
                  <a:pt x="262880" y="370570"/>
                </a:cubicBezTo>
                <a:cubicBezTo>
                  <a:pt x="253351" y="369538"/>
                  <a:pt x="244791" y="376426"/>
                  <a:pt x="243760" y="385954"/>
                </a:cubicBezTo>
                <a:cubicBezTo>
                  <a:pt x="242729" y="395483"/>
                  <a:pt x="249617" y="404043"/>
                  <a:pt x="259145" y="405074"/>
                </a:cubicBezTo>
                <a:lnTo>
                  <a:pt x="259145" y="405074"/>
                </a:lnTo>
                <a:cubicBezTo>
                  <a:pt x="268674" y="406105"/>
                  <a:pt x="277234" y="399217"/>
                  <a:pt x="278265" y="389689"/>
                </a:cubicBezTo>
                <a:cubicBezTo>
                  <a:pt x="278983" y="383059"/>
                  <a:pt x="280580" y="376524"/>
                  <a:pt x="283056" y="370084"/>
                </a:cubicBezTo>
                <a:close/>
                <a:moveTo>
                  <a:pt x="214079" y="293780"/>
                </a:moveTo>
                <a:cubicBezTo>
                  <a:pt x="207259" y="294821"/>
                  <a:pt x="200534" y="294983"/>
                  <a:pt x="193904" y="294265"/>
                </a:cubicBezTo>
                <a:cubicBezTo>
                  <a:pt x="184375" y="293234"/>
                  <a:pt x="175815" y="300122"/>
                  <a:pt x="174784" y="309650"/>
                </a:cubicBezTo>
                <a:cubicBezTo>
                  <a:pt x="173752" y="319179"/>
                  <a:pt x="180640" y="327739"/>
                  <a:pt x="190168" y="328770"/>
                </a:cubicBezTo>
                <a:lnTo>
                  <a:pt x="190169" y="328770"/>
                </a:lnTo>
                <a:cubicBezTo>
                  <a:pt x="199697" y="329802"/>
                  <a:pt x="208257" y="322914"/>
                  <a:pt x="209288" y="313385"/>
                </a:cubicBezTo>
                <a:cubicBezTo>
                  <a:pt x="210006" y="306755"/>
                  <a:pt x="211603" y="300220"/>
                  <a:pt x="214079" y="293780"/>
                </a:cubicBezTo>
                <a:close/>
                <a:moveTo>
                  <a:pt x="145103" y="217476"/>
                </a:moveTo>
                <a:cubicBezTo>
                  <a:pt x="138282" y="218518"/>
                  <a:pt x="131556" y="218679"/>
                  <a:pt x="124926" y="217962"/>
                </a:cubicBezTo>
                <a:cubicBezTo>
                  <a:pt x="115398" y="216930"/>
                  <a:pt x="106838" y="223818"/>
                  <a:pt x="105806" y="233346"/>
                </a:cubicBezTo>
                <a:cubicBezTo>
                  <a:pt x="104775" y="242875"/>
                  <a:pt x="111663" y="251435"/>
                  <a:pt x="121191" y="252467"/>
                </a:cubicBezTo>
                <a:lnTo>
                  <a:pt x="121191" y="252465"/>
                </a:lnTo>
                <a:cubicBezTo>
                  <a:pt x="130720" y="253497"/>
                  <a:pt x="139280" y="246609"/>
                  <a:pt x="140311" y="237081"/>
                </a:cubicBezTo>
                <a:cubicBezTo>
                  <a:pt x="141029" y="230451"/>
                  <a:pt x="142626" y="223916"/>
                  <a:pt x="145103" y="217476"/>
                </a:cubicBezTo>
                <a:close/>
                <a:moveTo>
                  <a:pt x="379442" y="352284"/>
                </a:moveTo>
                <a:cubicBezTo>
                  <a:pt x="372621" y="353325"/>
                  <a:pt x="365896" y="353487"/>
                  <a:pt x="359266" y="352770"/>
                </a:cubicBezTo>
                <a:cubicBezTo>
                  <a:pt x="349737" y="351738"/>
                  <a:pt x="341177" y="358626"/>
                  <a:pt x="340145" y="368154"/>
                </a:cubicBezTo>
                <a:cubicBezTo>
                  <a:pt x="339114" y="377683"/>
                  <a:pt x="346002" y="386243"/>
                  <a:pt x="355531" y="387274"/>
                </a:cubicBezTo>
                <a:lnTo>
                  <a:pt x="355531" y="387274"/>
                </a:lnTo>
                <a:cubicBezTo>
                  <a:pt x="365059" y="388305"/>
                  <a:pt x="373619" y="381417"/>
                  <a:pt x="374651" y="371889"/>
                </a:cubicBezTo>
                <a:cubicBezTo>
                  <a:pt x="375368" y="365259"/>
                  <a:pt x="376965" y="358724"/>
                  <a:pt x="379442" y="352284"/>
                </a:cubicBezTo>
                <a:close/>
                <a:moveTo>
                  <a:pt x="310464" y="275979"/>
                </a:moveTo>
                <a:cubicBezTo>
                  <a:pt x="303643" y="277020"/>
                  <a:pt x="296918" y="277182"/>
                  <a:pt x="290288" y="276465"/>
                </a:cubicBezTo>
                <a:cubicBezTo>
                  <a:pt x="280760" y="275434"/>
                  <a:pt x="272200" y="282322"/>
                  <a:pt x="271168" y="291850"/>
                </a:cubicBezTo>
                <a:cubicBezTo>
                  <a:pt x="270137" y="301378"/>
                  <a:pt x="277025" y="309938"/>
                  <a:pt x="286553" y="310969"/>
                </a:cubicBezTo>
                <a:cubicBezTo>
                  <a:pt x="296082" y="312001"/>
                  <a:pt x="304642" y="305113"/>
                  <a:pt x="305673" y="295584"/>
                </a:cubicBezTo>
                <a:cubicBezTo>
                  <a:pt x="306391" y="288954"/>
                  <a:pt x="307988" y="282419"/>
                  <a:pt x="310464" y="275979"/>
                </a:cubicBezTo>
                <a:close/>
                <a:moveTo>
                  <a:pt x="241488" y="199676"/>
                </a:moveTo>
                <a:cubicBezTo>
                  <a:pt x="234667" y="200716"/>
                  <a:pt x="227941" y="200878"/>
                  <a:pt x="221311" y="200160"/>
                </a:cubicBezTo>
                <a:cubicBezTo>
                  <a:pt x="211782" y="199129"/>
                  <a:pt x="203223" y="206017"/>
                  <a:pt x="202191" y="215546"/>
                </a:cubicBezTo>
                <a:cubicBezTo>
                  <a:pt x="201160" y="225074"/>
                  <a:pt x="208048" y="233634"/>
                  <a:pt x="217576" y="234666"/>
                </a:cubicBezTo>
                <a:lnTo>
                  <a:pt x="217577" y="234665"/>
                </a:lnTo>
                <a:cubicBezTo>
                  <a:pt x="227105" y="235697"/>
                  <a:pt x="235665" y="228809"/>
                  <a:pt x="236696" y="219280"/>
                </a:cubicBezTo>
                <a:cubicBezTo>
                  <a:pt x="237414" y="212650"/>
                  <a:pt x="239011" y="206115"/>
                  <a:pt x="241488" y="199676"/>
                </a:cubicBezTo>
                <a:close/>
                <a:moveTo>
                  <a:pt x="172511" y="123371"/>
                </a:moveTo>
                <a:cubicBezTo>
                  <a:pt x="165690" y="124412"/>
                  <a:pt x="158965" y="124574"/>
                  <a:pt x="152334" y="123857"/>
                </a:cubicBezTo>
                <a:cubicBezTo>
                  <a:pt x="142806" y="122825"/>
                  <a:pt x="134246" y="129713"/>
                  <a:pt x="133214" y="139242"/>
                </a:cubicBezTo>
                <a:cubicBezTo>
                  <a:pt x="132183" y="148771"/>
                  <a:pt x="139071" y="157331"/>
                  <a:pt x="148599" y="158361"/>
                </a:cubicBezTo>
                <a:lnTo>
                  <a:pt x="148599" y="158361"/>
                </a:lnTo>
                <a:cubicBezTo>
                  <a:pt x="158128" y="159393"/>
                  <a:pt x="166688" y="152505"/>
                  <a:pt x="167719" y="142976"/>
                </a:cubicBezTo>
                <a:cubicBezTo>
                  <a:pt x="168437" y="136346"/>
                  <a:pt x="170034" y="129811"/>
                  <a:pt x="172511" y="123371"/>
                </a:cubicBezTo>
                <a:close/>
                <a:moveTo>
                  <a:pt x="480653" y="149650"/>
                </a:moveTo>
                <a:lnTo>
                  <a:pt x="422864" y="218841"/>
                </a:lnTo>
                <a:lnTo>
                  <a:pt x="505083" y="278059"/>
                </a:lnTo>
                <a:lnTo>
                  <a:pt x="413615" y="295475"/>
                </a:lnTo>
                <a:lnTo>
                  <a:pt x="415143" y="298109"/>
                </a:lnTo>
                <a:cubicBezTo>
                  <a:pt x="432865" y="336206"/>
                  <a:pt x="439656" y="371170"/>
                  <a:pt x="428984" y="395631"/>
                </a:cubicBezTo>
                <a:cubicBezTo>
                  <a:pt x="377345" y="518946"/>
                  <a:pt x="59074" y="514004"/>
                  <a:pt x="20217" y="470101"/>
                </a:cubicBezTo>
                <a:cubicBezTo>
                  <a:pt x="-23601" y="418534"/>
                  <a:pt x="-1170" y="139823"/>
                  <a:pt x="136861" y="69595"/>
                </a:cubicBezTo>
                <a:cubicBezTo>
                  <a:pt x="149122" y="64884"/>
                  <a:pt x="163549" y="64915"/>
                  <a:pt x="179326" y="68769"/>
                </a:cubicBezTo>
                <a:lnTo>
                  <a:pt x="220085" y="86591"/>
                </a:lnTo>
                <a:lnTo>
                  <a:pt x="257327" y="0"/>
                </a:lnTo>
                <a:lnTo>
                  <a:pt x="300886" y="101279"/>
                </a:lnTo>
                <a:lnTo>
                  <a:pt x="378663" y="49028"/>
                </a:lnTo>
                <a:lnTo>
                  <a:pt x="360443" y="157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1C68C45-5B3A-4256-BCDA-160406A3228B}"/>
              </a:ext>
            </a:extLst>
          </p:cNvPr>
          <p:cNvSpPr/>
          <p:nvPr/>
        </p:nvSpPr>
        <p:spPr>
          <a:xfrm rot="4007412">
            <a:off x="9488001" y="2574582"/>
            <a:ext cx="436215" cy="439189"/>
          </a:xfrm>
          <a:custGeom>
            <a:avLst/>
            <a:gdLst>
              <a:gd name="connsiteX0" fmla="*/ 179355 w 436215"/>
              <a:gd name="connsiteY0" fmla="*/ 256858 h 439189"/>
              <a:gd name="connsiteX1" fmla="*/ 135285 w 436215"/>
              <a:gd name="connsiteY1" fmla="*/ 150464 h 439189"/>
              <a:gd name="connsiteX2" fmla="*/ 135286 w 436215"/>
              <a:gd name="connsiteY2" fmla="*/ 150464 h 439189"/>
              <a:gd name="connsiteX3" fmla="*/ 285751 w 436215"/>
              <a:gd name="connsiteY3" fmla="*/ 0 h 439189"/>
              <a:gd name="connsiteX4" fmla="*/ 436215 w 436215"/>
              <a:gd name="connsiteY4" fmla="*/ 0 h 439189"/>
              <a:gd name="connsiteX5" fmla="*/ 436215 w 436215"/>
              <a:gd name="connsiteY5" fmla="*/ 150464 h 439189"/>
              <a:gd name="connsiteX6" fmla="*/ 285750 w 436215"/>
              <a:gd name="connsiteY6" fmla="*/ 300928 h 439189"/>
              <a:gd name="connsiteX7" fmla="*/ 179355 w 436215"/>
              <a:gd name="connsiteY7" fmla="*/ 256858 h 439189"/>
              <a:gd name="connsiteX8" fmla="*/ 8123 w 436215"/>
              <a:gd name="connsiteY8" fmla="*/ 246192 h 439189"/>
              <a:gd name="connsiteX9" fmla="*/ 18348 w 436215"/>
              <a:gd name="connsiteY9" fmla="*/ 197055 h 439189"/>
              <a:gd name="connsiteX10" fmla="*/ 161470 w 436215"/>
              <a:gd name="connsiteY10" fmla="*/ 247751 h 439189"/>
              <a:gd name="connsiteX11" fmla="*/ 8123 w 436215"/>
              <a:gd name="connsiteY11" fmla="*/ 246192 h 439189"/>
              <a:gd name="connsiteX12" fmla="*/ 190719 w 436215"/>
              <a:gd name="connsiteY12" fmla="*/ 431066 h 439189"/>
              <a:gd name="connsiteX13" fmla="*/ 189160 w 436215"/>
              <a:gd name="connsiteY13" fmla="*/ 277720 h 439189"/>
              <a:gd name="connsiteX14" fmla="*/ 239856 w 436215"/>
              <a:gd name="connsiteY14" fmla="*/ 420841 h 439189"/>
              <a:gd name="connsiteX15" fmla="*/ 190719 w 436215"/>
              <a:gd name="connsiteY15" fmla="*/ 431066 h 439189"/>
              <a:gd name="connsiteX16" fmla="*/ 48494 w 436215"/>
              <a:gd name="connsiteY16" fmla="*/ 390009 h 439189"/>
              <a:gd name="connsiteX17" fmla="*/ 40234 w 436215"/>
              <a:gd name="connsiteY17" fmla="*/ 359676 h 439189"/>
              <a:gd name="connsiteX18" fmla="*/ 179806 w 436215"/>
              <a:gd name="connsiteY18" fmla="*/ 259227 h 439189"/>
              <a:gd name="connsiteX19" fmla="*/ 79356 w 436215"/>
              <a:gd name="connsiteY19" fmla="*/ 400913 h 439189"/>
              <a:gd name="connsiteX20" fmla="*/ 48494 w 436215"/>
              <a:gd name="connsiteY20" fmla="*/ 390009 h 439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36215" h="439189">
                <a:moveTo>
                  <a:pt x="179355" y="256858"/>
                </a:moveTo>
                <a:cubicBezTo>
                  <a:pt x="152126" y="229629"/>
                  <a:pt x="135285" y="192013"/>
                  <a:pt x="135285" y="150464"/>
                </a:cubicBezTo>
                <a:lnTo>
                  <a:pt x="135286" y="150464"/>
                </a:lnTo>
                <a:cubicBezTo>
                  <a:pt x="135286" y="67365"/>
                  <a:pt x="202651" y="0"/>
                  <a:pt x="285751" y="0"/>
                </a:cubicBezTo>
                <a:lnTo>
                  <a:pt x="436215" y="0"/>
                </a:lnTo>
                <a:lnTo>
                  <a:pt x="436215" y="150464"/>
                </a:lnTo>
                <a:cubicBezTo>
                  <a:pt x="436215" y="233563"/>
                  <a:pt x="368850" y="300928"/>
                  <a:pt x="285750" y="300928"/>
                </a:cubicBezTo>
                <a:cubicBezTo>
                  <a:pt x="244200" y="300928"/>
                  <a:pt x="206584" y="284087"/>
                  <a:pt x="179355" y="256858"/>
                </a:cubicBezTo>
                <a:close/>
                <a:moveTo>
                  <a:pt x="8123" y="246192"/>
                </a:moveTo>
                <a:cubicBezTo>
                  <a:pt x="-5359" y="226760"/>
                  <a:pt x="-2131" y="207665"/>
                  <a:pt x="18348" y="197055"/>
                </a:cubicBezTo>
                <a:cubicBezTo>
                  <a:pt x="48133" y="183209"/>
                  <a:pt x="163190" y="235763"/>
                  <a:pt x="161470" y="247751"/>
                </a:cubicBezTo>
                <a:cubicBezTo>
                  <a:pt x="159022" y="260055"/>
                  <a:pt x="32516" y="272070"/>
                  <a:pt x="8123" y="246192"/>
                </a:cubicBezTo>
                <a:close/>
                <a:moveTo>
                  <a:pt x="190719" y="431066"/>
                </a:moveTo>
                <a:cubicBezTo>
                  <a:pt x="164841" y="406674"/>
                  <a:pt x="176856" y="280168"/>
                  <a:pt x="189160" y="277720"/>
                </a:cubicBezTo>
                <a:cubicBezTo>
                  <a:pt x="201148" y="276000"/>
                  <a:pt x="253702" y="391056"/>
                  <a:pt x="239856" y="420841"/>
                </a:cubicBezTo>
                <a:cubicBezTo>
                  <a:pt x="229246" y="441320"/>
                  <a:pt x="210151" y="444549"/>
                  <a:pt x="190719" y="431066"/>
                </a:cubicBezTo>
                <a:close/>
                <a:moveTo>
                  <a:pt x="48494" y="390009"/>
                </a:moveTo>
                <a:cubicBezTo>
                  <a:pt x="41644" y="382938"/>
                  <a:pt x="38560" y="372629"/>
                  <a:pt x="40234" y="359676"/>
                </a:cubicBezTo>
                <a:cubicBezTo>
                  <a:pt x="46578" y="323021"/>
                  <a:pt x="169761" y="249887"/>
                  <a:pt x="179806" y="259227"/>
                </a:cubicBezTo>
                <a:cubicBezTo>
                  <a:pt x="189674" y="269448"/>
                  <a:pt x="119184" y="394922"/>
                  <a:pt x="79356" y="400913"/>
                </a:cubicBezTo>
                <a:cubicBezTo>
                  <a:pt x="65963" y="400913"/>
                  <a:pt x="55345" y="397080"/>
                  <a:pt x="48494" y="39000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C9F3D2D-B0FD-42A2-A69F-386E79E29DFA}"/>
              </a:ext>
            </a:extLst>
          </p:cNvPr>
          <p:cNvSpPr/>
          <p:nvPr/>
        </p:nvSpPr>
        <p:spPr>
          <a:xfrm rot="20810195" flipH="1">
            <a:off x="8702886" y="1604348"/>
            <a:ext cx="466284" cy="546942"/>
          </a:xfrm>
          <a:custGeom>
            <a:avLst/>
            <a:gdLst>
              <a:gd name="connsiteX0" fmla="*/ 201093 w 466284"/>
              <a:gd name="connsiteY0" fmla="*/ 3808 h 546942"/>
              <a:gd name="connsiteX1" fmla="*/ 146387 w 466284"/>
              <a:gd name="connsiteY1" fmla="*/ 48452 h 546942"/>
              <a:gd name="connsiteX2" fmla="*/ 146387 w 466284"/>
              <a:gd name="connsiteY2" fmla="*/ 83883 h 546942"/>
              <a:gd name="connsiteX3" fmla="*/ 122129 w 466284"/>
              <a:gd name="connsiteY3" fmla="*/ 77231 h 546942"/>
              <a:gd name="connsiteX4" fmla="*/ 80376 w 466284"/>
              <a:gd name="connsiteY4" fmla="*/ 76541 h 546942"/>
              <a:gd name="connsiteX5" fmla="*/ 76138 w 466284"/>
              <a:gd name="connsiteY5" fmla="*/ 109780 h 546942"/>
              <a:gd name="connsiteX6" fmla="*/ 121007 w 466284"/>
              <a:gd name="connsiteY6" fmla="*/ 109198 h 546942"/>
              <a:gd name="connsiteX7" fmla="*/ 121036 w 466284"/>
              <a:gd name="connsiteY7" fmla="*/ 109204 h 546942"/>
              <a:gd name="connsiteX8" fmla="*/ 121566 w 466284"/>
              <a:gd name="connsiteY8" fmla="*/ 110022 h 546942"/>
              <a:gd name="connsiteX9" fmla="*/ 174380 w 466284"/>
              <a:gd name="connsiteY9" fmla="*/ 211745 h 546942"/>
              <a:gd name="connsiteX10" fmla="*/ 125807 w 466284"/>
              <a:gd name="connsiteY10" fmla="*/ 314272 h 546942"/>
              <a:gd name="connsiteX11" fmla="*/ 124112 w 466284"/>
              <a:gd name="connsiteY11" fmla="*/ 316188 h 546942"/>
              <a:gd name="connsiteX12" fmla="*/ 110587 w 466284"/>
              <a:gd name="connsiteY12" fmla="*/ 315363 h 546942"/>
              <a:gd name="connsiteX13" fmla="*/ 55512 w 466284"/>
              <a:gd name="connsiteY13" fmla="*/ 309132 h 546942"/>
              <a:gd name="connsiteX14" fmla="*/ 39127 w 466284"/>
              <a:gd name="connsiteY14" fmla="*/ 315092 h 546942"/>
              <a:gd name="connsiteX15" fmla="*/ 804 w 466284"/>
              <a:gd name="connsiteY15" fmla="*/ 389440 h 546942"/>
              <a:gd name="connsiteX16" fmla="*/ 114835 w 466284"/>
              <a:gd name="connsiteY16" fmla="*/ 545311 h 546942"/>
              <a:gd name="connsiteX17" fmla="*/ 235962 w 466284"/>
              <a:gd name="connsiteY17" fmla="*/ 503159 h 546942"/>
              <a:gd name="connsiteX18" fmla="*/ 239077 w 466284"/>
              <a:gd name="connsiteY18" fmla="*/ 499459 h 546942"/>
              <a:gd name="connsiteX19" fmla="*/ 234303 w 466284"/>
              <a:gd name="connsiteY19" fmla="*/ 496813 h 546942"/>
              <a:gd name="connsiteX20" fmla="*/ 167668 w 466284"/>
              <a:gd name="connsiteY20" fmla="*/ 405651 h 546942"/>
              <a:gd name="connsiteX21" fmla="*/ 175818 w 466284"/>
              <a:gd name="connsiteY21" fmla="*/ 317690 h 546942"/>
              <a:gd name="connsiteX22" fmla="*/ 195670 w 466284"/>
              <a:gd name="connsiteY22" fmla="*/ 301085 h 546942"/>
              <a:gd name="connsiteX23" fmla="*/ 197687 w 466284"/>
              <a:gd name="connsiteY23" fmla="*/ 299951 h 546942"/>
              <a:gd name="connsiteX24" fmla="*/ 196841 w 466284"/>
              <a:gd name="connsiteY24" fmla="*/ 299682 h 546942"/>
              <a:gd name="connsiteX25" fmla="*/ 152515 w 466284"/>
              <a:gd name="connsiteY25" fmla="*/ 311954 h 546942"/>
              <a:gd name="connsiteX26" fmla="*/ 142505 w 466284"/>
              <a:gd name="connsiteY26" fmla="*/ 314354 h 546942"/>
              <a:gd name="connsiteX27" fmla="*/ 177323 w 466284"/>
              <a:gd name="connsiteY27" fmla="*/ 265463 h 546942"/>
              <a:gd name="connsiteX28" fmla="*/ 193840 w 466284"/>
              <a:gd name="connsiteY28" fmla="*/ 211014 h 546942"/>
              <a:gd name="connsiteX29" fmla="*/ 180918 w 466284"/>
              <a:gd name="connsiteY29" fmla="*/ 147025 h 546942"/>
              <a:gd name="connsiteX30" fmla="*/ 165896 w 466284"/>
              <a:gd name="connsiteY30" fmla="*/ 120652 h 546942"/>
              <a:gd name="connsiteX31" fmla="*/ 194975 w 466284"/>
              <a:gd name="connsiteY31" fmla="*/ 134743 h 546942"/>
              <a:gd name="connsiteX32" fmla="*/ 219232 w 466284"/>
              <a:gd name="connsiteY32" fmla="*/ 155067 h 546942"/>
              <a:gd name="connsiteX33" fmla="*/ 250904 w 466284"/>
              <a:gd name="connsiteY33" fmla="*/ 217504 h 546942"/>
              <a:gd name="connsiteX34" fmla="*/ 268651 w 466284"/>
              <a:gd name="connsiteY34" fmla="*/ 292690 h 546942"/>
              <a:gd name="connsiteX35" fmla="*/ 268156 w 466284"/>
              <a:gd name="connsiteY35" fmla="*/ 292846 h 546942"/>
              <a:gd name="connsiteX36" fmla="*/ 204434 w 466284"/>
              <a:gd name="connsiteY36" fmla="*/ 318912 h 546942"/>
              <a:gd name="connsiteX37" fmla="*/ 196717 w 466284"/>
              <a:gd name="connsiteY37" fmla="*/ 402198 h 546942"/>
              <a:gd name="connsiteX38" fmla="*/ 360791 w 466284"/>
              <a:gd name="connsiteY38" fmla="*/ 504074 h 546942"/>
              <a:gd name="connsiteX39" fmla="*/ 462666 w 466284"/>
              <a:gd name="connsiteY39" fmla="*/ 340000 h 546942"/>
              <a:gd name="connsiteX40" fmla="*/ 371137 w 466284"/>
              <a:gd name="connsiteY40" fmla="*/ 246076 h 546942"/>
              <a:gd name="connsiteX41" fmla="*/ 338838 w 466284"/>
              <a:gd name="connsiteY41" fmla="*/ 246785 h 546942"/>
              <a:gd name="connsiteX42" fmla="*/ 291794 w 466284"/>
              <a:gd name="connsiteY42" fmla="*/ 285405 h 546942"/>
              <a:gd name="connsiteX43" fmla="*/ 285557 w 466284"/>
              <a:gd name="connsiteY43" fmla="*/ 287368 h 546942"/>
              <a:gd name="connsiteX44" fmla="*/ 285591 w 466284"/>
              <a:gd name="connsiteY44" fmla="*/ 284721 h 546942"/>
              <a:gd name="connsiteX45" fmla="*/ 236576 w 466284"/>
              <a:gd name="connsiteY45" fmla="*/ 136371 h 546942"/>
              <a:gd name="connsiteX46" fmla="*/ 205146 w 466284"/>
              <a:gd name="connsiteY46" fmla="*/ 109625 h 546942"/>
              <a:gd name="connsiteX47" fmla="*/ 180504 w 466284"/>
              <a:gd name="connsiteY47" fmla="*/ 96904 h 546942"/>
              <a:gd name="connsiteX48" fmla="*/ 235958 w 466284"/>
              <a:gd name="connsiteY48" fmla="*/ 96904 h 546942"/>
              <a:gd name="connsiteX49" fmla="*/ 325529 w 466284"/>
              <a:gd name="connsiteY49" fmla="*/ 48452 h 546942"/>
              <a:gd name="connsiteX50" fmla="*/ 325529 w 466284"/>
              <a:gd name="connsiteY50" fmla="*/ 48452 h 546942"/>
              <a:gd name="connsiteX51" fmla="*/ 325529 w 466284"/>
              <a:gd name="connsiteY51" fmla="*/ 0 h 546942"/>
              <a:gd name="connsiteX52" fmla="*/ 235958 w 466284"/>
              <a:gd name="connsiteY52" fmla="*/ 0 h 546942"/>
              <a:gd name="connsiteX53" fmla="*/ 201093 w 466284"/>
              <a:gd name="connsiteY53" fmla="*/ 3808 h 546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66284" h="546942">
                <a:moveTo>
                  <a:pt x="201093" y="3808"/>
                </a:moveTo>
                <a:cubicBezTo>
                  <a:pt x="168945" y="11163"/>
                  <a:pt x="146387" y="28383"/>
                  <a:pt x="146387" y="48452"/>
                </a:cubicBezTo>
                <a:lnTo>
                  <a:pt x="146387" y="83883"/>
                </a:lnTo>
                <a:lnTo>
                  <a:pt x="122129" y="77231"/>
                </a:lnTo>
                <a:cubicBezTo>
                  <a:pt x="107692" y="75003"/>
                  <a:pt x="93501" y="74635"/>
                  <a:pt x="80376" y="76541"/>
                </a:cubicBezTo>
                <a:cubicBezTo>
                  <a:pt x="42517" y="86968"/>
                  <a:pt x="54997" y="111739"/>
                  <a:pt x="76138" y="109780"/>
                </a:cubicBezTo>
                <a:cubicBezTo>
                  <a:pt x="91566" y="107618"/>
                  <a:pt x="106657" y="107586"/>
                  <a:pt x="121007" y="109198"/>
                </a:cubicBezTo>
                <a:lnTo>
                  <a:pt x="121036" y="109204"/>
                </a:lnTo>
                <a:lnTo>
                  <a:pt x="121566" y="110022"/>
                </a:lnTo>
                <a:cubicBezTo>
                  <a:pt x="159560" y="138678"/>
                  <a:pt x="176242" y="182806"/>
                  <a:pt x="174380" y="211745"/>
                </a:cubicBezTo>
                <a:cubicBezTo>
                  <a:pt x="172751" y="237066"/>
                  <a:pt x="147901" y="287758"/>
                  <a:pt x="125807" y="314272"/>
                </a:cubicBezTo>
                <a:lnTo>
                  <a:pt x="124112" y="316188"/>
                </a:lnTo>
                <a:lnTo>
                  <a:pt x="110587" y="315363"/>
                </a:lnTo>
                <a:cubicBezTo>
                  <a:pt x="91937" y="311416"/>
                  <a:pt x="81103" y="302086"/>
                  <a:pt x="55512" y="309132"/>
                </a:cubicBezTo>
                <a:cubicBezTo>
                  <a:pt x="50638" y="310475"/>
                  <a:pt x="45228" y="312411"/>
                  <a:pt x="39127" y="315092"/>
                </a:cubicBezTo>
                <a:cubicBezTo>
                  <a:pt x="17434" y="327417"/>
                  <a:pt x="4975" y="345563"/>
                  <a:pt x="804" y="389440"/>
                </a:cubicBezTo>
                <a:cubicBezTo>
                  <a:pt x="-6813" y="469586"/>
                  <a:pt x="40304" y="533757"/>
                  <a:pt x="114835" y="545311"/>
                </a:cubicBezTo>
                <a:cubicBezTo>
                  <a:pt x="161417" y="552532"/>
                  <a:pt x="206146" y="535297"/>
                  <a:pt x="235962" y="503159"/>
                </a:cubicBezTo>
                <a:lnTo>
                  <a:pt x="239077" y="499459"/>
                </a:lnTo>
                <a:lnTo>
                  <a:pt x="234303" y="496813"/>
                </a:lnTo>
                <a:cubicBezTo>
                  <a:pt x="203705" y="477836"/>
                  <a:pt x="179775" y="446403"/>
                  <a:pt x="167668" y="405651"/>
                </a:cubicBezTo>
                <a:cubicBezTo>
                  <a:pt x="154412" y="361029"/>
                  <a:pt x="159442" y="338334"/>
                  <a:pt x="175818" y="317690"/>
                </a:cubicBezTo>
                <a:cubicBezTo>
                  <a:pt x="183192" y="310135"/>
                  <a:pt x="189704" y="304835"/>
                  <a:pt x="195670" y="301085"/>
                </a:cubicBezTo>
                <a:lnTo>
                  <a:pt x="197687" y="299951"/>
                </a:lnTo>
                <a:lnTo>
                  <a:pt x="196841" y="299682"/>
                </a:lnTo>
                <a:cubicBezTo>
                  <a:pt x="175714" y="294240"/>
                  <a:pt x="168549" y="305105"/>
                  <a:pt x="152515" y="311954"/>
                </a:cubicBezTo>
                <a:lnTo>
                  <a:pt x="142505" y="314354"/>
                </a:lnTo>
                <a:lnTo>
                  <a:pt x="177323" y="265463"/>
                </a:lnTo>
                <a:cubicBezTo>
                  <a:pt x="186762" y="247037"/>
                  <a:pt x="192766" y="228224"/>
                  <a:pt x="193840" y="211014"/>
                </a:cubicBezTo>
                <a:cubicBezTo>
                  <a:pt x="195068" y="191346"/>
                  <a:pt x="190176" y="168241"/>
                  <a:pt x="180918" y="147025"/>
                </a:cubicBezTo>
                <a:lnTo>
                  <a:pt x="165896" y="120652"/>
                </a:lnTo>
                <a:lnTo>
                  <a:pt x="194975" y="134743"/>
                </a:lnTo>
                <a:cubicBezTo>
                  <a:pt x="204744" y="141001"/>
                  <a:pt x="212964" y="147937"/>
                  <a:pt x="219232" y="155067"/>
                </a:cubicBezTo>
                <a:cubicBezTo>
                  <a:pt x="230202" y="167545"/>
                  <a:pt x="241668" y="191271"/>
                  <a:pt x="250904" y="217504"/>
                </a:cubicBezTo>
                <a:lnTo>
                  <a:pt x="268651" y="292690"/>
                </a:lnTo>
                <a:lnTo>
                  <a:pt x="268156" y="292846"/>
                </a:lnTo>
                <a:cubicBezTo>
                  <a:pt x="247239" y="295850"/>
                  <a:pt x="232362" y="290296"/>
                  <a:pt x="204434" y="318912"/>
                </a:cubicBezTo>
                <a:cubicBezTo>
                  <a:pt x="188928" y="338458"/>
                  <a:pt x="184165" y="359948"/>
                  <a:pt x="196717" y="402198"/>
                </a:cubicBezTo>
                <a:cubicBezTo>
                  <a:pt x="219644" y="479372"/>
                  <a:pt x="287351" y="521249"/>
                  <a:pt x="360791" y="504074"/>
                </a:cubicBezTo>
                <a:cubicBezTo>
                  <a:pt x="434230" y="486898"/>
                  <a:pt x="479841" y="413440"/>
                  <a:pt x="462666" y="340000"/>
                </a:cubicBezTo>
                <a:cubicBezTo>
                  <a:pt x="451931" y="294100"/>
                  <a:pt x="421745" y="257512"/>
                  <a:pt x="371137" y="246076"/>
                </a:cubicBezTo>
                <a:cubicBezTo>
                  <a:pt x="356336" y="244350"/>
                  <a:pt x="346232" y="244823"/>
                  <a:pt x="338838" y="246785"/>
                </a:cubicBezTo>
                <a:cubicBezTo>
                  <a:pt x="316655" y="252669"/>
                  <a:pt x="318859" y="271946"/>
                  <a:pt x="291794" y="285405"/>
                </a:cubicBezTo>
                <a:lnTo>
                  <a:pt x="285557" y="287368"/>
                </a:lnTo>
                <a:lnTo>
                  <a:pt x="285591" y="284721"/>
                </a:lnTo>
                <a:cubicBezTo>
                  <a:pt x="284020" y="228294"/>
                  <a:pt x="266457" y="170232"/>
                  <a:pt x="236576" y="136371"/>
                </a:cubicBezTo>
                <a:cubicBezTo>
                  <a:pt x="228038" y="126697"/>
                  <a:pt x="217288" y="117643"/>
                  <a:pt x="205146" y="109625"/>
                </a:cubicBezTo>
                <a:lnTo>
                  <a:pt x="180504" y="96904"/>
                </a:lnTo>
                <a:lnTo>
                  <a:pt x="235958" y="96904"/>
                </a:lnTo>
                <a:cubicBezTo>
                  <a:pt x="285427" y="96904"/>
                  <a:pt x="325529" y="75211"/>
                  <a:pt x="325529" y="48452"/>
                </a:cubicBezTo>
                <a:lnTo>
                  <a:pt x="325529" y="48452"/>
                </a:lnTo>
                <a:lnTo>
                  <a:pt x="325529" y="0"/>
                </a:lnTo>
                <a:lnTo>
                  <a:pt x="235958" y="0"/>
                </a:lnTo>
                <a:cubicBezTo>
                  <a:pt x="223591" y="0"/>
                  <a:pt x="211809" y="1356"/>
                  <a:pt x="201093" y="380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AC5598A-4D73-4C4D-BBA6-BD5008D0E478}"/>
              </a:ext>
            </a:extLst>
          </p:cNvPr>
          <p:cNvSpPr/>
          <p:nvPr/>
        </p:nvSpPr>
        <p:spPr>
          <a:xfrm rot="1616984">
            <a:off x="9928966" y="3725489"/>
            <a:ext cx="371818" cy="493440"/>
          </a:xfrm>
          <a:custGeom>
            <a:avLst/>
            <a:gdLst>
              <a:gd name="connsiteX0" fmla="*/ 245761 w 371818"/>
              <a:gd name="connsiteY0" fmla="*/ 53834 h 493440"/>
              <a:gd name="connsiteX1" fmla="*/ 247046 w 371818"/>
              <a:gd name="connsiteY1" fmla="*/ 64967 h 493440"/>
              <a:gd name="connsiteX2" fmla="*/ 213128 w 371818"/>
              <a:gd name="connsiteY2" fmla="*/ 139919 h 493440"/>
              <a:gd name="connsiteX3" fmla="*/ 215748 w 371818"/>
              <a:gd name="connsiteY3" fmla="*/ 158320 h 493440"/>
              <a:gd name="connsiteX4" fmla="*/ 229503 w 371818"/>
              <a:gd name="connsiteY4" fmla="*/ 157874 h 493440"/>
              <a:gd name="connsiteX5" fmla="*/ 325234 w 371818"/>
              <a:gd name="connsiteY5" fmla="*/ 175203 h 493440"/>
              <a:gd name="connsiteX6" fmla="*/ 371817 w 371818"/>
              <a:gd name="connsiteY6" fmla="*/ 299014 h 493440"/>
              <a:gd name="connsiteX7" fmla="*/ 185909 w 371818"/>
              <a:gd name="connsiteY7" fmla="*/ 484922 h 493440"/>
              <a:gd name="connsiteX8" fmla="*/ 0 w 371818"/>
              <a:gd name="connsiteY8" fmla="*/ 299014 h 493440"/>
              <a:gd name="connsiteX9" fmla="*/ 92210 w 371818"/>
              <a:gd name="connsiteY9" fmla="*/ 146136 h 493440"/>
              <a:gd name="connsiteX10" fmla="*/ 179664 w 371818"/>
              <a:gd name="connsiteY10" fmla="*/ 150866 h 493440"/>
              <a:gd name="connsiteX11" fmla="*/ 191991 w 371818"/>
              <a:gd name="connsiteY11" fmla="*/ 155110 h 493440"/>
              <a:gd name="connsiteX12" fmla="*/ 192569 w 371818"/>
              <a:gd name="connsiteY12" fmla="*/ 146756 h 493440"/>
              <a:gd name="connsiteX13" fmla="*/ 245761 w 371818"/>
              <a:gd name="connsiteY13" fmla="*/ 53834 h 493440"/>
              <a:gd name="connsiteX14" fmla="*/ 57901 w 371818"/>
              <a:gd name="connsiteY14" fmla="*/ 0 h 493440"/>
              <a:gd name="connsiteX15" fmla="*/ 131053 w 371818"/>
              <a:gd name="connsiteY15" fmla="*/ 14508 h 493440"/>
              <a:gd name="connsiteX16" fmla="*/ 193639 w 371818"/>
              <a:gd name="connsiteY16" fmla="*/ 82287 h 493440"/>
              <a:gd name="connsiteX17" fmla="*/ 183074 w 371818"/>
              <a:gd name="connsiteY17" fmla="*/ 135558 h 493440"/>
              <a:gd name="connsiteX18" fmla="*/ 109923 w 371818"/>
              <a:gd name="connsiteY18" fmla="*/ 121050 h 493440"/>
              <a:gd name="connsiteX19" fmla="*/ 47336 w 371818"/>
              <a:gd name="connsiteY19" fmla="*/ 53271 h 493440"/>
              <a:gd name="connsiteX20" fmla="*/ 47336 w 371818"/>
              <a:gd name="connsiteY20" fmla="*/ 53271 h 49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818" h="493440">
                <a:moveTo>
                  <a:pt x="245761" y="53834"/>
                </a:moveTo>
                <a:lnTo>
                  <a:pt x="247046" y="64967"/>
                </a:lnTo>
                <a:cubicBezTo>
                  <a:pt x="216390" y="79315"/>
                  <a:pt x="211360" y="113148"/>
                  <a:pt x="213128" y="139919"/>
                </a:cubicBezTo>
                <a:lnTo>
                  <a:pt x="215748" y="158320"/>
                </a:lnTo>
                <a:lnTo>
                  <a:pt x="229503" y="157874"/>
                </a:lnTo>
                <a:cubicBezTo>
                  <a:pt x="255127" y="154035"/>
                  <a:pt x="279341" y="145928"/>
                  <a:pt x="325234" y="175203"/>
                </a:cubicBezTo>
                <a:cubicBezTo>
                  <a:pt x="351847" y="196306"/>
                  <a:pt x="372048" y="242412"/>
                  <a:pt x="371817" y="299014"/>
                </a:cubicBezTo>
                <a:cubicBezTo>
                  <a:pt x="371420" y="396282"/>
                  <a:pt x="311115" y="528375"/>
                  <a:pt x="185909" y="484922"/>
                </a:cubicBezTo>
                <a:cubicBezTo>
                  <a:pt x="39781" y="513891"/>
                  <a:pt x="0" y="401688"/>
                  <a:pt x="0" y="299014"/>
                </a:cubicBezTo>
                <a:cubicBezTo>
                  <a:pt x="0" y="234842"/>
                  <a:pt x="28672" y="176984"/>
                  <a:pt x="92210" y="146136"/>
                </a:cubicBezTo>
                <a:cubicBezTo>
                  <a:pt x="149463" y="125506"/>
                  <a:pt x="161060" y="140190"/>
                  <a:pt x="179664" y="150866"/>
                </a:cubicBezTo>
                <a:lnTo>
                  <a:pt x="191991" y="155110"/>
                </a:lnTo>
                <a:lnTo>
                  <a:pt x="192569" y="146756"/>
                </a:lnTo>
                <a:cubicBezTo>
                  <a:pt x="193294" y="120985"/>
                  <a:pt x="196750" y="81397"/>
                  <a:pt x="245761" y="53834"/>
                </a:cubicBezTo>
                <a:close/>
                <a:moveTo>
                  <a:pt x="57901" y="0"/>
                </a:moveTo>
                <a:lnTo>
                  <a:pt x="131053" y="14508"/>
                </a:lnTo>
                <a:cubicBezTo>
                  <a:pt x="171453" y="22520"/>
                  <a:pt x="199474" y="52866"/>
                  <a:pt x="193639" y="82287"/>
                </a:cubicBezTo>
                <a:lnTo>
                  <a:pt x="183074" y="135558"/>
                </a:lnTo>
                <a:lnTo>
                  <a:pt x="109923" y="121050"/>
                </a:lnTo>
                <a:cubicBezTo>
                  <a:pt x="69522" y="113038"/>
                  <a:pt x="41501" y="82692"/>
                  <a:pt x="47336" y="53271"/>
                </a:cubicBezTo>
                <a:lnTo>
                  <a:pt x="47336" y="5327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8C2F46D-5B9E-4DA6-B507-4E086AF9C73B}"/>
              </a:ext>
            </a:extLst>
          </p:cNvPr>
          <p:cNvSpPr/>
          <p:nvPr/>
        </p:nvSpPr>
        <p:spPr>
          <a:xfrm>
            <a:off x="9857830" y="4384184"/>
            <a:ext cx="504572" cy="504572"/>
          </a:xfrm>
          <a:custGeom>
            <a:avLst/>
            <a:gdLst>
              <a:gd name="connsiteX0" fmla="*/ 252286 w 504572"/>
              <a:gd name="connsiteY0" fmla="*/ 264071 h 504572"/>
              <a:gd name="connsiteX1" fmla="*/ 316259 w 504572"/>
              <a:gd name="connsiteY1" fmla="*/ 455989 h 504572"/>
              <a:gd name="connsiteX2" fmla="*/ 188313 w 504572"/>
              <a:gd name="connsiteY2" fmla="*/ 455989 h 504572"/>
              <a:gd name="connsiteX3" fmla="*/ 262725 w 504572"/>
              <a:gd name="connsiteY3" fmla="*/ 259353 h 504572"/>
              <a:gd name="connsiteX4" fmla="*/ 441235 w 504572"/>
              <a:gd name="connsiteY4" fmla="*/ 354534 h 504572"/>
              <a:gd name="connsiteX5" fmla="*/ 348425 w 504572"/>
              <a:gd name="connsiteY5" fmla="*/ 442604 h 504572"/>
              <a:gd name="connsiteX6" fmla="*/ 242274 w 504572"/>
              <a:gd name="connsiteY6" fmla="*/ 259353 h 504572"/>
              <a:gd name="connsiteX7" fmla="*/ 156574 w 504572"/>
              <a:gd name="connsiteY7" fmla="*/ 442604 h 504572"/>
              <a:gd name="connsiteX8" fmla="*/ 63764 w 504572"/>
              <a:gd name="connsiteY8" fmla="*/ 354534 h 504572"/>
              <a:gd name="connsiteX9" fmla="*/ 457397 w 504572"/>
              <a:gd name="connsiteY9" fmla="*/ 188914 h 504572"/>
              <a:gd name="connsiteX10" fmla="*/ 457397 w 504572"/>
              <a:gd name="connsiteY10" fmla="*/ 316860 h 504572"/>
              <a:gd name="connsiteX11" fmla="*/ 265479 w 504572"/>
              <a:gd name="connsiteY11" fmla="*/ 252887 h 504572"/>
              <a:gd name="connsiteX12" fmla="*/ 47175 w 504572"/>
              <a:gd name="connsiteY12" fmla="*/ 188914 h 504572"/>
              <a:gd name="connsiteX13" fmla="*/ 239093 w 504572"/>
              <a:gd name="connsiteY13" fmla="*/ 252887 h 504572"/>
              <a:gd name="connsiteX14" fmla="*/ 47175 w 504572"/>
              <a:gd name="connsiteY14" fmla="*/ 316860 h 504572"/>
              <a:gd name="connsiteX15" fmla="*/ 352812 w 504572"/>
              <a:gd name="connsiteY15" fmla="*/ 64884 h 504572"/>
              <a:gd name="connsiteX16" fmla="*/ 442756 w 504572"/>
              <a:gd name="connsiteY16" fmla="*/ 155879 h 504572"/>
              <a:gd name="connsiteX17" fmla="*/ 261292 w 504572"/>
              <a:gd name="connsiteY17" fmla="*/ 245299 h 504572"/>
              <a:gd name="connsiteX18" fmla="*/ 152187 w 504572"/>
              <a:gd name="connsiteY18" fmla="*/ 64884 h 504572"/>
              <a:gd name="connsiteX19" fmla="*/ 243706 w 504572"/>
              <a:gd name="connsiteY19" fmla="*/ 245299 h 504572"/>
              <a:gd name="connsiteX20" fmla="*/ 62242 w 504572"/>
              <a:gd name="connsiteY20" fmla="*/ 155879 h 504572"/>
              <a:gd name="connsiteX21" fmla="*/ 188313 w 504572"/>
              <a:gd name="connsiteY21" fmla="*/ 48583 h 504572"/>
              <a:gd name="connsiteX22" fmla="*/ 316259 w 504572"/>
              <a:gd name="connsiteY22" fmla="*/ 48583 h 504572"/>
              <a:gd name="connsiteX23" fmla="*/ 252286 w 504572"/>
              <a:gd name="connsiteY23" fmla="*/ 240501 h 504572"/>
              <a:gd name="connsiteX24" fmla="*/ 252286 w 504572"/>
              <a:gd name="connsiteY24" fmla="*/ 16338 h 504572"/>
              <a:gd name="connsiteX25" fmla="*/ 16338 w 504572"/>
              <a:gd name="connsiteY25" fmla="*/ 252286 h 504572"/>
              <a:gd name="connsiteX26" fmla="*/ 252286 w 504572"/>
              <a:gd name="connsiteY26" fmla="*/ 488234 h 504572"/>
              <a:gd name="connsiteX27" fmla="*/ 488234 w 504572"/>
              <a:gd name="connsiteY27" fmla="*/ 252286 h 504572"/>
              <a:gd name="connsiteX28" fmla="*/ 252286 w 504572"/>
              <a:gd name="connsiteY28" fmla="*/ 16338 h 504572"/>
              <a:gd name="connsiteX29" fmla="*/ 252286 w 504572"/>
              <a:gd name="connsiteY29" fmla="*/ 0 h 504572"/>
              <a:gd name="connsiteX30" fmla="*/ 504572 w 504572"/>
              <a:gd name="connsiteY30" fmla="*/ 252286 h 504572"/>
              <a:gd name="connsiteX31" fmla="*/ 252286 w 504572"/>
              <a:gd name="connsiteY31" fmla="*/ 504572 h 504572"/>
              <a:gd name="connsiteX32" fmla="*/ 0 w 504572"/>
              <a:gd name="connsiteY32" fmla="*/ 252286 h 504572"/>
              <a:gd name="connsiteX33" fmla="*/ 252286 w 504572"/>
              <a:gd name="connsiteY33" fmla="*/ 0 h 50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04572" h="504572">
                <a:moveTo>
                  <a:pt x="252286" y="264071"/>
                </a:moveTo>
                <a:lnTo>
                  <a:pt x="316259" y="455989"/>
                </a:lnTo>
                <a:lnTo>
                  <a:pt x="188313" y="455989"/>
                </a:lnTo>
                <a:close/>
                <a:moveTo>
                  <a:pt x="262725" y="259353"/>
                </a:moveTo>
                <a:lnTo>
                  <a:pt x="441235" y="354534"/>
                </a:lnTo>
                <a:lnTo>
                  <a:pt x="348425" y="442604"/>
                </a:lnTo>
                <a:close/>
                <a:moveTo>
                  <a:pt x="242274" y="259353"/>
                </a:moveTo>
                <a:lnTo>
                  <a:pt x="156574" y="442604"/>
                </a:lnTo>
                <a:lnTo>
                  <a:pt x="63764" y="354534"/>
                </a:lnTo>
                <a:close/>
                <a:moveTo>
                  <a:pt x="457397" y="188914"/>
                </a:moveTo>
                <a:lnTo>
                  <a:pt x="457397" y="316860"/>
                </a:lnTo>
                <a:lnTo>
                  <a:pt x="265479" y="252887"/>
                </a:lnTo>
                <a:close/>
                <a:moveTo>
                  <a:pt x="47175" y="188914"/>
                </a:moveTo>
                <a:lnTo>
                  <a:pt x="239093" y="252887"/>
                </a:lnTo>
                <a:lnTo>
                  <a:pt x="47175" y="316860"/>
                </a:lnTo>
                <a:close/>
                <a:moveTo>
                  <a:pt x="352812" y="64884"/>
                </a:moveTo>
                <a:lnTo>
                  <a:pt x="442756" y="155879"/>
                </a:lnTo>
                <a:lnTo>
                  <a:pt x="261292" y="245299"/>
                </a:lnTo>
                <a:close/>
                <a:moveTo>
                  <a:pt x="152187" y="64884"/>
                </a:moveTo>
                <a:lnTo>
                  <a:pt x="243706" y="245299"/>
                </a:lnTo>
                <a:lnTo>
                  <a:pt x="62242" y="155879"/>
                </a:lnTo>
                <a:close/>
                <a:moveTo>
                  <a:pt x="188313" y="48583"/>
                </a:moveTo>
                <a:lnTo>
                  <a:pt x="316259" y="48583"/>
                </a:lnTo>
                <a:lnTo>
                  <a:pt x="252286" y="240501"/>
                </a:lnTo>
                <a:close/>
                <a:moveTo>
                  <a:pt x="252286" y="16338"/>
                </a:moveTo>
                <a:cubicBezTo>
                  <a:pt x="121976" y="16338"/>
                  <a:pt x="16338" y="121976"/>
                  <a:pt x="16338" y="252286"/>
                </a:cubicBezTo>
                <a:cubicBezTo>
                  <a:pt x="16338" y="382596"/>
                  <a:pt x="121976" y="488234"/>
                  <a:pt x="252286" y="488234"/>
                </a:cubicBezTo>
                <a:cubicBezTo>
                  <a:pt x="382596" y="488234"/>
                  <a:pt x="488234" y="382596"/>
                  <a:pt x="488234" y="252286"/>
                </a:cubicBezTo>
                <a:cubicBezTo>
                  <a:pt x="488234" y="121976"/>
                  <a:pt x="382596" y="16338"/>
                  <a:pt x="252286" y="16338"/>
                </a:cubicBezTo>
                <a:close/>
                <a:moveTo>
                  <a:pt x="252286" y="0"/>
                </a:moveTo>
                <a:cubicBezTo>
                  <a:pt x="391620" y="0"/>
                  <a:pt x="504572" y="112952"/>
                  <a:pt x="504572" y="252286"/>
                </a:cubicBezTo>
                <a:cubicBezTo>
                  <a:pt x="504572" y="391620"/>
                  <a:pt x="391620" y="504572"/>
                  <a:pt x="252286" y="504572"/>
                </a:cubicBezTo>
                <a:cubicBezTo>
                  <a:pt x="112952" y="504572"/>
                  <a:pt x="0" y="391620"/>
                  <a:pt x="0" y="252286"/>
                </a:cubicBezTo>
                <a:cubicBezTo>
                  <a:pt x="0" y="112952"/>
                  <a:pt x="112952" y="0"/>
                  <a:pt x="252286" y="0"/>
                </a:cubicBezTo>
                <a:close/>
              </a:path>
            </a:pathLst>
          </a:cu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7E93FF9-D652-4EFB-8E43-CDEDC9127413}"/>
              </a:ext>
            </a:extLst>
          </p:cNvPr>
          <p:cNvSpPr/>
          <p:nvPr/>
        </p:nvSpPr>
        <p:spPr>
          <a:xfrm rot="1023001">
            <a:off x="8828485" y="3082052"/>
            <a:ext cx="542962" cy="601716"/>
          </a:xfrm>
          <a:custGeom>
            <a:avLst/>
            <a:gdLst>
              <a:gd name="connsiteX0" fmla="*/ 278937 w 456349"/>
              <a:gd name="connsiteY0" fmla="*/ 280274 h 505731"/>
              <a:gd name="connsiteX1" fmla="*/ 285004 w 456349"/>
              <a:gd name="connsiteY1" fmla="*/ 301029 h 505731"/>
              <a:gd name="connsiteX2" fmla="*/ 304878 w 456349"/>
              <a:gd name="connsiteY2" fmla="*/ 276509 h 505731"/>
              <a:gd name="connsiteX3" fmla="*/ 312291 w 456349"/>
              <a:gd name="connsiteY3" fmla="*/ 271377 h 505731"/>
              <a:gd name="connsiteX4" fmla="*/ 303646 w 456349"/>
              <a:gd name="connsiteY4" fmla="*/ 276171 h 505731"/>
              <a:gd name="connsiteX5" fmla="*/ 201374 w 456349"/>
              <a:gd name="connsiteY5" fmla="*/ 296756 h 505731"/>
              <a:gd name="connsiteX6" fmla="*/ 215289 w 456349"/>
              <a:gd name="connsiteY6" fmla="*/ 309603 h 505731"/>
              <a:gd name="connsiteX7" fmla="*/ 214502 w 456349"/>
              <a:gd name="connsiteY7" fmla="*/ 294576 h 505731"/>
              <a:gd name="connsiteX8" fmla="*/ 187101 w 456349"/>
              <a:gd name="connsiteY8" fmla="*/ 7109 h 505731"/>
              <a:gd name="connsiteX9" fmla="*/ 219668 w 456349"/>
              <a:gd name="connsiteY9" fmla="*/ 0 h 505731"/>
              <a:gd name="connsiteX10" fmla="*/ 278830 w 456349"/>
              <a:gd name="connsiteY10" fmla="*/ 26496 h 505731"/>
              <a:gd name="connsiteX11" fmla="*/ 283884 w 456349"/>
              <a:gd name="connsiteY11" fmla="*/ 34601 h 505731"/>
              <a:gd name="connsiteX12" fmla="*/ 293679 w 456349"/>
              <a:gd name="connsiteY12" fmla="*/ 30786 h 505731"/>
              <a:gd name="connsiteX13" fmla="*/ 346871 w 456349"/>
              <a:gd name="connsiteY13" fmla="*/ 63943 h 505731"/>
              <a:gd name="connsiteX14" fmla="*/ 348906 w 456349"/>
              <a:gd name="connsiteY14" fmla="*/ 73424 h 505731"/>
              <a:gd name="connsiteX15" fmla="*/ 377276 w 456349"/>
              <a:gd name="connsiteY15" fmla="*/ 78810 h 505731"/>
              <a:gd name="connsiteX16" fmla="*/ 432445 w 456349"/>
              <a:gd name="connsiteY16" fmla="*/ 157079 h 505731"/>
              <a:gd name="connsiteX17" fmla="*/ 425649 w 456349"/>
              <a:gd name="connsiteY17" fmla="*/ 188731 h 505731"/>
              <a:gd name="connsiteX18" fmla="*/ 433568 w 456349"/>
              <a:gd name="connsiteY18" fmla="*/ 193122 h 505731"/>
              <a:gd name="connsiteX19" fmla="*/ 456349 w 456349"/>
              <a:gd name="connsiteY19" fmla="*/ 238354 h 505731"/>
              <a:gd name="connsiteX20" fmla="*/ 378569 w 456349"/>
              <a:gd name="connsiteY20" fmla="*/ 302322 h 505731"/>
              <a:gd name="connsiteX21" fmla="*/ 348294 w 456349"/>
              <a:gd name="connsiteY21" fmla="*/ 297296 h 505731"/>
              <a:gd name="connsiteX22" fmla="*/ 340640 w 456349"/>
              <a:gd name="connsiteY22" fmla="*/ 293052 h 505731"/>
              <a:gd name="connsiteX23" fmla="*/ 319959 w 456349"/>
              <a:gd name="connsiteY23" fmla="*/ 313759 h 505731"/>
              <a:gd name="connsiteX24" fmla="*/ 297867 w 456349"/>
              <a:gd name="connsiteY24" fmla="*/ 348226 h 505731"/>
              <a:gd name="connsiteX25" fmla="*/ 313618 w 456349"/>
              <a:gd name="connsiteY25" fmla="*/ 347042 h 505731"/>
              <a:gd name="connsiteX26" fmla="*/ 299757 w 456349"/>
              <a:gd name="connsiteY26" fmla="*/ 360198 h 505731"/>
              <a:gd name="connsiteX27" fmla="*/ 314285 w 456349"/>
              <a:gd name="connsiteY27" fmla="*/ 425542 h 505731"/>
              <a:gd name="connsiteX28" fmla="*/ 325530 w 456349"/>
              <a:gd name="connsiteY28" fmla="*/ 422942 h 505731"/>
              <a:gd name="connsiteX29" fmla="*/ 323069 w 456349"/>
              <a:gd name="connsiteY29" fmla="*/ 480181 h 505731"/>
              <a:gd name="connsiteX30" fmla="*/ 232015 w 456349"/>
              <a:gd name="connsiteY30" fmla="*/ 505731 h 505731"/>
              <a:gd name="connsiteX31" fmla="*/ 203832 w 456349"/>
              <a:gd name="connsiteY31" fmla="*/ 451445 h 505731"/>
              <a:gd name="connsiteX32" fmla="*/ 216099 w 456349"/>
              <a:gd name="connsiteY32" fmla="*/ 453280 h 505731"/>
              <a:gd name="connsiteX33" fmla="*/ 185721 w 456349"/>
              <a:gd name="connsiteY33" fmla="*/ 373318 h 505731"/>
              <a:gd name="connsiteX34" fmla="*/ 201542 w 456349"/>
              <a:gd name="connsiteY34" fmla="*/ 374290 h 505731"/>
              <a:gd name="connsiteX35" fmla="*/ 163760 w 456349"/>
              <a:gd name="connsiteY35" fmla="*/ 328017 h 505731"/>
              <a:gd name="connsiteX36" fmla="*/ 155086 w 456349"/>
              <a:gd name="connsiteY36" fmla="*/ 322526 h 505731"/>
              <a:gd name="connsiteX37" fmla="*/ 146531 w 456349"/>
              <a:gd name="connsiteY37" fmla="*/ 334458 h 505731"/>
              <a:gd name="connsiteX38" fmla="*/ 97426 w 456349"/>
              <a:gd name="connsiteY38" fmla="*/ 353586 h 505731"/>
              <a:gd name="connsiteX39" fmla="*/ 27981 w 456349"/>
              <a:gd name="connsiteY39" fmla="*/ 288280 h 505731"/>
              <a:gd name="connsiteX40" fmla="*/ 33438 w 456349"/>
              <a:gd name="connsiteY40" fmla="*/ 262860 h 505731"/>
              <a:gd name="connsiteX41" fmla="*/ 38757 w 456349"/>
              <a:gd name="connsiteY41" fmla="*/ 255441 h 505731"/>
              <a:gd name="connsiteX42" fmla="*/ 24506 w 456349"/>
              <a:gd name="connsiteY42" fmla="*/ 246405 h 505731"/>
              <a:gd name="connsiteX43" fmla="*/ 0 w 456349"/>
              <a:gd name="connsiteY43" fmla="*/ 190769 h 505731"/>
              <a:gd name="connsiteX44" fmla="*/ 51100 w 456349"/>
              <a:gd name="connsiteY44" fmla="*/ 118272 h 505731"/>
              <a:gd name="connsiteX45" fmla="*/ 70809 w 456349"/>
              <a:gd name="connsiteY45" fmla="*/ 114530 h 505731"/>
              <a:gd name="connsiteX46" fmla="*/ 80910 w 456349"/>
              <a:gd name="connsiteY46" fmla="*/ 83434 h 505731"/>
              <a:gd name="connsiteX47" fmla="*/ 117721 w 456349"/>
              <a:gd name="connsiteY47" fmla="*/ 54928 h 505731"/>
              <a:gd name="connsiteX48" fmla="*/ 147645 w 456349"/>
              <a:gd name="connsiteY48" fmla="*/ 49246 h 505731"/>
              <a:gd name="connsiteX49" fmla="*/ 150290 w 456349"/>
              <a:gd name="connsiteY49" fmla="*/ 39884 h 505731"/>
              <a:gd name="connsiteX50" fmla="*/ 187101 w 456349"/>
              <a:gd name="connsiteY50" fmla="*/ 7109 h 505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56349" h="505731">
                <a:moveTo>
                  <a:pt x="278937" y="280274"/>
                </a:moveTo>
                <a:lnTo>
                  <a:pt x="285004" y="301029"/>
                </a:lnTo>
                <a:cubicBezTo>
                  <a:pt x="292068" y="291385"/>
                  <a:pt x="297879" y="283461"/>
                  <a:pt x="304878" y="276509"/>
                </a:cubicBezTo>
                <a:lnTo>
                  <a:pt x="312291" y="271377"/>
                </a:lnTo>
                <a:lnTo>
                  <a:pt x="303646" y="276171"/>
                </a:lnTo>
                <a:close/>
                <a:moveTo>
                  <a:pt x="201374" y="296756"/>
                </a:moveTo>
                <a:lnTo>
                  <a:pt x="215289" y="309603"/>
                </a:lnTo>
                <a:lnTo>
                  <a:pt x="214502" y="294576"/>
                </a:lnTo>
                <a:close/>
                <a:moveTo>
                  <a:pt x="187101" y="7109"/>
                </a:moveTo>
                <a:cubicBezTo>
                  <a:pt x="197111" y="2532"/>
                  <a:pt x="208116" y="0"/>
                  <a:pt x="219668" y="0"/>
                </a:cubicBezTo>
                <a:cubicBezTo>
                  <a:pt x="242772" y="0"/>
                  <a:pt x="263689" y="10125"/>
                  <a:pt x="278830" y="26496"/>
                </a:cubicBezTo>
                <a:lnTo>
                  <a:pt x="283884" y="34601"/>
                </a:lnTo>
                <a:lnTo>
                  <a:pt x="293679" y="30786"/>
                </a:lnTo>
                <a:cubicBezTo>
                  <a:pt x="317591" y="30786"/>
                  <a:pt x="338107" y="44458"/>
                  <a:pt x="346871" y="63943"/>
                </a:cubicBezTo>
                <a:lnTo>
                  <a:pt x="348906" y="73424"/>
                </a:lnTo>
                <a:lnTo>
                  <a:pt x="377276" y="78810"/>
                </a:lnTo>
                <a:cubicBezTo>
                  <a:pt x="409697" y="91705"/>
                  <a:pt x="432445" y="121894"/>
                  <a:pt x="432445" y="157079"/>
                </a:cubicBezTo>
                <a:lnTo>
                  <a:pt x="425649" y="188731"/>
                </a:lnTo>
                <a:lnTo>
                  <a:pt x="433568" y="193122"/>
                </a:lnTo>
                <a:cubicBezTo>
                  <a:pt x="447644" y="204698"/>
                  <a:pt x="456349" y="220690"/>
                  <a:pt x="456349" y="238354"/>
                </a:cubicBezTo>
                <a:cubicBezTo>
                  <a:pt x="456349" y="273683"/>
                  <a:pt x="421526" y="302322"/>
                  <a:pt x="378569" y="302322"/>
                </a:cubicBezTo>
                <a:cubicBezTo>
                  <a:pt x="367830" y="302322"/>
                  <a:pt x="357599" y="300533"/>
                  <a:pt x="348294" y="297296"/>
                </a:cubicBezTo>
                <a:lnTo>
                  <a:pt x="340640" y="293052"/>
                </a:lnTo>
                <a:lnTo>
                  <a:pt x="319959" y="313759"/>
                </a:lnTo>
                <a:cubicBezTo>
                  <a:pt x="308966" y="327450"/>
                  <a:pt x="302955" y="340206"/>
                  <a:pt x="297867" y="348226"/>
                </a:cubicBezTo>
                <a:cubicBezTo>
                  <a:pt x="300640" y="348789"/>
                  <a:pt x="303124" y="346472"/>
                  <a:pt x="313618" y="347042"/>
                </a:cubicBezTo>
                <a:cubicBezTo>
                  <a:pt x="302568" y="354982"/>
                  <a:pt x="305627" y="358596"/>
                  <a:pt x="299757" y="360198"/>
                </a:cubicBezTo>
                <a:lnTo>
                  <a:pt x="314285" y="425542"/>
                </a:lnTo>
                <a:cubicBezTo>
                  <a:pt x="318033" y="424676"/>
                  <a:pt x="319445" y="423932"/>
                  <a:pt x="325530" y="422942"/>
                </a:cubicBezTo>
                <a:cubicBezTo>
                  <a:pt x="317779" y="446522"/>
                  <a:pt x="321422" y="466607"/>
                  <a:pt x="323069" y="480181"/>
                </a:cubicBezTo>
                <a:lnTo>
                  <a:pt x="232015" y="505731"/>
                </a:lnTo>
                <a:cubicBezTo>
                  <a:pt x="223853" y="478748"/>
                  <a:pt x="220097" y="470005"/>
                  <a:pt x="203832" y="451445"/>
                </a:cubicBezTo>
                <a:cubicBezTo>
                  <a:pt x="212273" y="452700"/>
                  <a:pt x="212331" y="451778"/>
                  <a:pt x="216099" y="453280"/>
                </a:cubicBezTo>
                <a:cubicBezTo>
                  <a:pt x="210743" y="427340"/>
                  <a:pt x="204570" y="383246"/>
                  <a:pt x="185721" y="373318"/>
                </a:cubicBezTo>
                <a:lnTo>
                  <a:pt x="201542" y="374290"/>
                </a:lnTo>
                <a:cubicBezTo>
                  <a:pt x="199660" y="362760"/>
                  <a:pt x="189402" y="346786"/>
                  <a:pt x="163760" y="328017"/>
                </a:cubicBezTo>
                <a:lnTo>
                  <a:pt x="155086" y="322526"/>
                </a:lnTo>
                <a:lnTo>
                  <a:pt x="146531" y="334458"/>
                </a:lnTo>
                <a:cubicBezTo>
                  <a:pt x="133964" y="346276"/>
                  <a:pt x="116603" y="353586"/>
                  <a:pt x="97426" y="353586"/>
                </a:cubicBezTo>
                <a:cubicBezTo>
                  <a:pt x="59073" y="353586"/>
                  <a:pt x="27981" y="324348"/>
                  <a:pt x="27981" y="288280"/>
                </a:cubicBezTo>
                <a:cubicBezTo>
                  <a:pt x="27981" y="279263"/>
                  <a:pt x="29924" y="270673"/>
                  <a:pt x="33438" y="262860"/>
                </a:cubicBezTo>
                <a:lnTo>
                  <a:pt x="38757" y="255441"/>
                </a:lnTo>
                <a:lnTo>
                  <a:pt x="24506" y="246405"/>
                </a:lnTo>
                <a:cubicBezTo>
                  <a:pt x="9365" y="232166"/>
                  <a:pt x="0" y="212496"/>
                  <a:pt x="0" y="190769"/>
                </a:cubicBezTo>
                <a:cubicBezTo>
                  <a:pt x="0" y="158179"/>
                  <a:pt x="21071" y="130217"/>
                  <a:pt x="51100" y="118272"/>
                </a:cubicBezTo>
                <a:lnTo>
                  <a:pt x="70809" y="114530"/>
                </a:lnTo>
                <a:lnTo>
                  <a:pt x="80910" y="83434"/>
                </a:lnTo>
                <a:cubicBezTo>
                  <a:pt x="89931" y="70876"/>
                  <a:pt x="102706" y="60900"/>
                  <a:pt x="117721" y="54928"/>
                </a:cubicBezTo>
                <a:lnTo>
                  <a:pt x="147645" y="49246"/>
                </a:lnTo>
                <a:lnTo>
                  <a:pt x="150290" y="39884"/>
                </a:lnTo>
                <a:cubicBezTo>
                  <a:pt x="159312" y="25446"/>
                  <a:pt x="172087" y="13976"/>
                  <a:pt x="187101" y="710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AB06752-B0EB-43D6-B7B6-1E99343D5529}"/>
              </a:ext>
            </a:extLst>
          </p:cNvPr>
          <p:cNvSpPr/>
          <p:nvPr/>
        </p:nvSpPr>
        <p:spPr>
          <a:xfrm>
            <a:off x="9828175" y="2834227"/>
            <a:ext cx="563882" cy="767638"/>
          </a:xfrm>
          <a:custGeom>
            <a:avLst/>
            <a:gdLst>
              <a:gd name="connsiteX0" fmla="*/ 1036320 w 1133475"/>
              <a:gd name="connsiteY0" fmla="*/ 603444 h 1543050"/>
              <a:gd name="connsiteX1" fmla="*/ 955357 w 1133475"/>
              <a:gd name="connsiteY1" fmla="*/ 617731 h 1543050"/>
              <a:gd name="connsiteX2" fmla="*/ 947738 w 1133475"/>
              <a:gd name="connsiteY2" fmla="*/ 604396 h 1543050"/>
              <a:gd name="connsiteX3" fmla="*/ 1134428 w 1133475"/>
              <a:gd name="connsiteY3" fmla="*/ 454854 h 1543050"/>
              <a:gd name="connsiteX4" fmla="*/ 938213 w 1133475"/>
              <a:gd name="connsiteY4" fmla="*/ 527244 h 1543050"/>
              <a:gd name="connsiteX5" fmla="*/ 968692 w 1133475"/>
              <a:gd name="connsiteY5" fmla="*/ 454854 h 1543050"/>
              <a:gd name="connsiteX6" fmla="*/ 771525 w 1133475"/>
              <a:gd name="connsiteY6" fmla="*/ 632971 h 1543050"/>
              <a:gd name="connsiteX7" fmla="*/ 837247 w 1133475"/>
              <a:gd name="connsiteY7" fmla="*/ 543436 h 1543050"/>
              <a:gd name="connsiteX8" fmla="*/ 893445 w 1133475"/>
              <a:gd name="connsiteY8" fmla="*/ 468189 h 1543050"/>
              <a:gd name="connsiteX9" fmla="*/ 880110 w 1133475"/>
              <a:gd name="connsiteY9" fmla="*/ 447234 h 1543050"/>
              <a:gd name="connsiteX10" fmla="*/ 711517 w 1133475"/>
              <a:gd name="connsiteY10" fmla="*/ 613921 h 1543050"/>
              <a:gd name="connsiteX11" fmla="*/ 659130 w 1133475"/>
              <a:gd name="connsiteY11" fmla="*/ 734889 h 1543050"/>
              <a:gd name="connsiteX12" fmla="*/ 646747 w 1133475"/>
              <a:gd name="connsiteY12" fmla="*/ 612016 h 1543050"/>
              <a:gd name="connsiteX13" fmla="*/ 662940 w 1133475"/>
              <a:gd name="connsiteY13" fmla="*/ 569154 h 1543050"/>
              <a:gd name="connsiteX14" fmla="*/ 824865 w 1133475"/>
              <a:gd name="connsiteY14" fmla="*/ 431994 h 1543050"/>
              <a:gd name="connsiteX15" fmla="*/ 843915 w 1133475"/>
              <a:gd name="connsiteY15" fmla="*/ 411039 h 1543050"/>
              <a:gd name="connsiteX16" fmla="*/ 867728 w 1133475"/>
              <a:gd name="connsiteY16" fmla="*/ 341506 h 1543050"/>
              <a:gd name="connsiteX17" fmla="*/ 866775 w 1133475"/>
              <a:gd name="connsiteY17" fmla="*/ 293881 h 1543050"/>
              <a:gd name="connsiteX18" fmla="*/ 866775 w 1133475"/>
              <a:gd name="connsiteY18" fmla="*/ 282451 h 1543050"/>
              <a:gd name="connsiteX19" fmla="*/ 854392 w 1133475"/>
              <a:gd name="connsiteY19" fmla="*/ 202441 h 1543050"/>
              <a:gd name="connsiteX20" fmla="*/ 840105 w 1133475"/>
              <a:gd name="connsiteY20" fmla="*/ 185296 h 1543050"/>
              <a:gd name="connsiteX21" fmla="*/ 822007 w 1133475"/>
              <a:gd name="connsiteY21" fmla="*/ 201489 h 1543050"/>
              <a:gd name="connsiteX22" fmla="*/ 708660 w 1133475"/>
              <a:gd name="connsiteY22" fmla="*/ 402466 h 1543050"/>
              <a:gd name="connsiteX23" fmla="*/ 684847 w 1133475"/>
              <a:gd name="connsiteY23" fmla="*/ 421516 h 1543050"/>
              <a:gd name="connsiteX24" fmla="*/ 677228 w 1133475"/>
              <a:gd name="connsiteY24" fmla="*/ 392941 h 1543050"/>
              <a:gd name="connsiteX25" fmla="*/ 723900 w 1133475"/>
              <a:gd name="connsiteY25" fmla="*/ 263401 h 1543050"/>
              <a:gd name="connsiteX26" fmla="*/ 748665 w 1133475"/>
              <a:gd name="connsiteY26" fmla="*/ 129099 h 1543050"/>
              <a:gd name="connsiteX27" fmla="*/ 681038 w 1133475"/>
              <a:gd name="connsiteY27" fmla="*/ 224349 h 1543050"/>
              <a:gd name="connsiteX28" fmla="*/ 681038 w 1133475"/>
              <a:gd name="connsiteY28" fmla="*/ 104334 h 1543050"/>
              <a:gd name="connsiteX29" fmla="*/ 670560 w 1133475"/>
              <a:gd name="connsiteY29" fmla="*/ 76711 h 1543050"/>
              <a:gd name="connsiteX30" fmla="*/ 641032 w 1133475"/>
              <a:gd name="connsiteY30" fmla="*/ 47184 h 1543050"/>
              <a:gd name="connsiteX31" fmla="*/ 590550 w 1133475"/>
              <a:gd name="connsiteY31" fmla="*/ 511 h 1543050"/>
              <a:gd name="connsiteX32" fmla="*/ 561975 w 1133475"/>
              <a:gd name="connsiteY32" fmla="*/ 64329 h 1543050"/>
              <a:gd name="connsiteX33" fmla="*/ 538163 w 1133475"/>
              <a:gd name="connsiteY33" fmla="*/ 99571 h 1543050"/>
              <a:gd name="connsiteX34" fmla="*/ 531495 w 1133475"/>
              <a:gd name="connsiteY34" fmla="*/ 113859 h 1543050"/>
              <a:gd name="connsiteX35" fmla="*/ 530542 w 1133475"/>
              <a:gd name="connsiteY35" fmla="*/ 184344 h 1543050"/>
              <a:gd name="connsiteX36" fmla="*/ 497205 w 1133475"/>
              <a:gd name="connsiteY36" fmla="*/ 170056 h 1543050"/>
              <a:gd name="connsiteX37" fmla="*/ 474345 w 1133475"/>
              <a:gd name="connsiteY37" fmla="*/ 172914 h 1543050"/>
              <a:gd name="connsiteX38" fmla="*/ 480060 w 1133475"/>
              <a:gd name="connsiteY38" fmla="*/ 327219 h 1543050"/>
              <a:gd name="connsiteX39" fmla="*/ 562928 w 1133475"/>
              <a:gd name="connsiteY39" fmla="*/ 475809 h 1543050"/>
              <a:gd name="connsiteX40" fmla="*/ 264795 w 1133475"/>
              <a:gd name="connsiteY40" fmla="*/ 334839 h 1543050"/>
              <a:gd name="connsiteX41" fmla="*/ 358140 w 1133475"/>
              <a:gd name="connsiteY41" fmla="*/ 482476 h 1543050"/>
              <a:gd name="connsiteX42" fmla="*/ 287655 w 1133475"/>
              <a:gd name="connsiteY42" fmla="*/ 471999 h 1543050"/>
              <a:gd name="connsiteX43" fmla="*/ 385763 w 1133475"/>
              <a:gd name="connsiteY43" fmla="*/ 552961 h 1543050"/>
              <a:gd name="connsiteX44" fmla="*/ 487680 w 1133475"/>
              <a:gd name="connsiteY44" fmla="*/ 574869 h 1543050"/>
              <a:gd name="connsiteX45" fmla="*/ 629603 w 1133475"/>
              <a:gd name="connsiteY45" fmla="*/ 742509 h 1543050"/>
              <a:gd name="connsiteX46" fmla="*/ 630555 w 1133475"/>
              <a:gd name="connsiteY46" fmla="*/ 747271 h 1543050"/>
              <a:gd name="connsiteX47" fmla="*/ 596265 w 1133475"/>
              <a:gd name="connsiteY47" fmla="*/ 770131 h 1543050"/>
              <a:gd name="connsiteX48" fmla="*/ 469582 w 1133475"/>
              <a:gd name="connsiteY48" fmla="*/ 664404 h 1543050"/>
              <a:gd name="connsiteX49" fmla="*/ 355282 w 1133475"/>
              <a:gd name="connsiteY49" fmla="*/ 596776 h 1543050"/>
              <a:gd name="connsiteX50" fmla="*/ 219075 w 1133475"/>
              <a:gd name="connsiteY50" fmla="*/ 606301 h 1543050"/>
              <a:gd name="connsiteX51" fmla="*/ 215265 w 1133475"/>
              <a:gd name="connsiteY51" fmla="*/ 618684 h 1543050"/>
              <a:gd name="connsiteX52" fmla="*/ 434340 w 1133475"/>
              <a:gd name="connsiteY52" fmla="*/ 733936 h 1543050"/>
              <a:gd name="connsiteX53" fmla="*/ 429578 w 1133475"/>
              <a:gd name="connsiteY53" fmla="*/ 745366 h 1543050"/>
              <a:gd name="connsiteX54" fmla="*/ 152400 w 1133475"/>
              <a:gd name="connsiteY54" fmla="*/ 657736 h 1543050"/>
              <a:gd name="connsiteX55" fmla="*/ 212407 w 1133475"/>
              <a:gd name="connsiteY55" fmla="*/ 710124 h 1543050"/>
              <a:gd name="connsiteX56" fmla="*/ 0 w 1133475"/>
              <a:gd name="connsiteY56" fmla="*/ 751081 h 1543050"/>
              <a:gd name="connsiteX57" fmla="*/ 280035 w 1133475"/>
              <a:gd name="connsiteY57" fmla="*/ 796801 h 1543050"/>
              <a:gd name="connsiteX58" fmla="*/ 186690 w 1133475"/>
              <a:gd name="connsiteY58" fmla="*/ 836806 h 1543050"/>
              <a:gd name="connsiteX59" fmla="*/ 289560 w 1133475"/>
              <a:gd name="connsiteY59" fmla="*/ 867286 h 1543050"/>
              <a:gd name="connsiteX60" fmla="*/ 381000 w 1133475"/>
              <a:gd name="connsiteY60" fmla="*/ 839664 h 1543050"/>
              <a:gd name="connsiteX61" fmla="*/ 481013 w 1133475"/>
              <a:gd name="connsiteY61" fmla="*/ 829186 h 1543050"/>
              <a:gd name="connsiteX62" fmla="*/ 461010 w 1133475"/>
              <a:gd name="connsiteY62" fmla="*/ 852046 h 1543050"/>
              <a:gd name="connsiteX63" fmla="*/ 327660 w 1133475"/>
              <a:gd name="connsiteY63" fmla="*/ 982539 h 1543050"/>
              <a:gd name="connsiteX64" fmla="*/ 322897 w 1133475"/>
              <a:gd name="connsiteY64" fmla="*/ 1012066 h 1543050"/>
              <a:gd name="connsiteX65" fmla="*/ 349567 w 1133475"/>
              <a:gd name="connsiteY65" fmla="*/ 1011114 h 1543050"/>
              <a:gd name="connsiteX66" fmla="*/ 430530 w 1133475"/>
              <a:gd name="connsiteY66" fmla="*/ 993016 h 1543050"/>
              <a:gd name="connsiteX67" fmla="*/ 485775 w 1133475"/>
              <a:gd name="connsiteY67" fmla="*/ 997779 h 1543050"/>
              <a:gd name="connsiteX68" fmla="*/ 490538 w 1133475"/>
              <a:gd name="connsiteY68" fmla="*/ 996826 h 1543050"/>
              <a:gd name="connsiteX69" fmla="*/ 573405 w 1133475"/>
              <a:gd name="connsiteY69" fmla="*/ 921579 h 1543050"/>
              <a:gd name="connsiteX70" fmla="*/ 591503 w 1133475"/>
              <a:gd name="connsiteY70" fmla="*/ 857761 h 1543050"/>
              <a:gd name="connsiteX71" fmla="*/ 623888 w 1133475"/>
              <a:gd name="connsiteY71" fmla="*/ 827281 h 1543050"/>
              <a:gd name="connsiteX72" fmla="*/ 640080 w 1133475"/>
              <a:gd name="connsiteY72" fmla="*/ 862524 h 1543050"/>
              <a:gd name="connsiteX73" fmla="*/ 664845 w 1133475"/>
              <a:gd name="connsiteY73" fmla="*/ 1060644 h 1543050"/>
              <a:gd name="connsiteX74" fmla="*/ 748665 w 1133475"/>
              <a:gd name="connsiteY74" fmla="*/ 1509271 h 1543050"/>
              <a:gd name="connsiteX75" fmla="*/ 774382 w 1133475"/>
              <a:gd name="connsiteY75" fmla="*/ 1543561 h 1543050"/>
              <a:gd name="connsiteX76" fmla="*/ 833438 w 1133475"/>
              <a:gd name="connsiteY76" fmla="*/ 1460694 h 1543050"/>
              <a:gd name="connsiteX77" fmla="*/ 671513 w 1133475"/>
              <a:gd name="connsiteY77" fmla="*/ 851094 h 1543050"/>
              <a:gd name="connsiteX78" fmla="*/ 677228 w 1133475"/>
              <a:gd name="connsiteY78" fmla="*/ 812041 h 1543050"/>
              <a:gd name="connsiteX79" fmla="*/ 721995 w 1133475"/>
              <a:gd name="connsiteY79" fmla="*/ 817756 h 1543050"/>
              <a:gd name="connsiteX80" fmla="*/ 795338 w 1133475"/>
              <a:gd name="connsiteY80" fmla="*/ 885384 h 1543050"/>
              <a:gd name="connsiteX81" fmla="*/ 877253 w 1133475"/>
              <a:gd name="connsiteY81" fmla="*/ 885384 h 1543050"/>
              <a:gd name="connsiteX82" fmla="*/ 880110 w 1133475"/>
              <a:gd name="connsiteY82" fmla="*/ 845379 h 1543050"/>
              <a:gd name="connsiteX83" fmla="*/ 999172 w 1133475"/>
              <a:gd name="connsiteY83" fmla="*/ 819661 h 1543050"/>
              <a:gd name="connsiteX84" fmla="*/ 999172 w 1133475"/>
              <a:gd name="connsiteY84" fmla="*/ 786324 h 1543050"/>
              <a:gd name="connsiteX85" fmla="*/ 851535 w 1133475"/>
              <a:gd name="connsiteY85" fmla="*/ 751081 h 1543050"/>
              <a:gd name="connsiteX86" fmla="*/ 792480 w 1133475"/>
              <a:gd name="connsiteY86" fmla="*/ 748224 h 1543050"/>
              <a:gd name="connsiteX87" fmla="*/ 790575 w 1133475"/>
              <a:gd name="connsiteY87" fmla="*/ 736794 h 1543050"/>
              <a:gd name="connsiteX88" fmla="*/ 844867 w 1133475"/>
              <a:gd name="connsiteY88" fmla="*/ 714886 h 1543050"/>
              <a:gd name="connsiteX89" fmla="*/ 1046797 w 1133475"/>
              <a:gd name="connsiteY89" fmla="*/ 629161 h 1543050"/>
              <a:gd name="connsiteX90" fmla="*/ 1056323 w 1133475"/>
              <a:gd name="connsiteY90" fmla="*/ 610111 h 1543050"/>
              <a:gd name="connsiteX91" fmla="*/ 1036320 w 1133475"/>
              <a:gd name="connsiteY91" fmla="*/ 603444 h 1543050"/>
              <a:gd name="connsiteX92" fmla="*/ 576263 w 1133475"/>
              <a:gd name="connsiteY92" fmla="*/ 259591 h 1543050"/>
              <a:gd name="connsiteX93" fmla="*/ 561022 w 1133475"/>
              <a:gd name="connsiteY93" fmla="*/ 252924 h 1543050"/>
              <a:gd name="connsiteX94" fmla="*/ 533400 w 1133475"/>
              <a:gd name="connsiteY94" fmla="*/ 184344 h 1543050"/>
              <a:gd name="connsiteX95" fmla="*/ 532447 w 1133475"/>
              <a:gd name="connsiteY95" fmla="*/ 183391 h 1543050"/>
              <a:gd name="connsiteX96" fmla="*/ 532447 w 1133475"/>
              <a:gd name="connsiteY96" fmla="*/ 183391 h 1543050"/>
              <a:gd name="connsiteX97" fmla="*/ 532447 w 1133475"/>
              <a:gd name="connsiteY97" fmla="*/ 184344 h 1543050"/>
              <a:gd name="connsiteX98" fmla="*/ 580072 w 1133475"/>
              <a:gd name="connsiteY98" fmla="*/ 240541 h 1543050"/>
              <a:gd name="connsiteX99" fmla="*/ 576263 w 1133475"/>
              <a:gd name="connsiteY99" fmla="*/ 259591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133475" h="1543050">
                <a:moveTo>
                  <a:pt x="1036320" y="603444"/>
                </a:moveTo>
                <a:cubicBezTo>
                  <a:pt x="1009650" y="608206"/>
                  <a:pt x="982980" y="612969"/>
                  <a:pt x="955357" y="617731"/>
                </a:cubicBezTo>
                <a:cubicBezTo>
                  <a:pt x="952500" y="612969"/>
                  <a:pt x="950595" y="609159"/>
                  <a:pt x="947738" y="604396"/>
                </a:cubicBezTo>
                <a:cubicBezTo>
                  <a:pt x="1042988" y="594871"/>
                  <a:pt x="1081088" y="521529"/>
                  <a:pt x="1134428" y="454854"/>
                </a:cubicBezTo>
                <a:cubicBezTo>
                  <a:pt x="1054417" y="448186"/>
                  <a:pt x="995363" y="477714"/>
                  <a:pt x="938213" y="527244"/>
                </a:cubicBezTo>
                <a:cubicBezTo>
                  <a:pt x="944880" y="497716"/>
                  <a:pt x="972503" y="485334"/>
                  <a:pt x="968692" y="454854"/>
                </a:cubicBezTo>
                <a:cubicBezTo>
                  <a:pt x="880110" y="490096"/>
                  <a:pt x="875347" y="613921"/>
                  <a:pt x="771525" y="632971"/>
                </a:cubicBezTo>
                <a:cubicBezTo>
                  <a:pt x="781050" y="589156"/>
                  <a:pt x="809625" y="566296"/>
                  <a:pt x="837247" y="543436"/>
                </a:cubicBezTo>
                <a:cubicBezTo>
                  <a:pt x="861060" y="522481"/>
                  <a:pt x="883920" y="500574"/>
                  <a:pt x="893445" y="468189"/>
                </a:cubicBezTo>
                <a:cubicBezTo>
                  <a:pt x="896303" y="457711"/>
                  <a:pt x="900113" y="446281"/>
                  <a:pt x="880110" y="447234"/>
                </a:cubicBezTo>
                <a:cubicBezTo>
                  <a:pt x="800100" y="452949"/>
                  <a:pt x="718185" y="532959"/>
                  <a:pt x="711517" y="613921"/>
                </a:cubicBezTo>
                <a:cubicBezTo>
                  <a:pt x="707707" y="657736"/>
                  <a:pt x="701040" y="700599"/>
                  <a:pt x="659130" y="734889"/>
                </a:cubicBezTo>
                <a:cubicBezTo>
                  <a:pt x="654367" y="690121"/>
                  <a:pt x="650557" y="651069"/>
                  <a:pt x="646747" y="612016"/>
                </a:cubicBezTo>
                <a:cubicBezTo>
                  <a:pt x="644842" y="594871"/>
                  <a:pt x="652463" y="581536"/>
                  <a:pt x="662940" y="569154"/>
                </a:cubicBezTo>
                <a:cubicBezTo>
                  <a:pt x="709613" y="514861"/>
                  <a:pt x="757238" y="462474"/>
                  <a:pt x="824865" y="431994"/>
                </a:cubicBezTo>
                <a:cubicBezTo>
                  <a:pt x="834390" y="428184"/>
                  <a:pt x="851535" y="425326"/>
                  <a:pt x="843915" y="411039"/>
                </a:cubicBezTo>
                <a:cubicBezTo>
                  <a:pt x="825817" y="376749"/>
                  <a:pt x="853440" y="361509"/>
                  <a:pt x="867728" y="341506"/>
                </a:cubicBezTo>
                <a:cubicBezTo>
                  <a:pt x="886778" y="315789"/>
                  <a:pt x="887730" y="315789"/>
                  <a:pt x="866775" y="293881"/>
                </a:cubicBezTo>
                <a:cubicBezTo>
                  <a:pt x="864870" y="291976"/>
                  <a:pt x="864870" y="284356"/>
                  <a:pt x="866775" y="282451"/>
                </a:cubicBezTo>
                <a:cubicBezTo>
                  <a:pt x="888682" y="251971"/>
                  <a:pt x="856297" y="229111"/>
                  <a:pt x="854392" y="202441"/>
                </a:cubicBezTo>
                <a:cubicBezTo>
                  <a:pt x="853440" y="195774"/>
                  <a:pt x="846772" y="187201"/>
                  <a:pt x="840105" y="185296"/>
                </a:cubicBezTo>
                <a:cubicBezTo>
                  <a:pt x="827722" y="181486"/>
                  <a:pt x="825817" y="193869"/>
                  <a:pt x="822007" y="201489"/>
                </a:cubicBezTo>
                <a:cubicBezTo>
                  <a:pt x="784860" y="269116"/>
                  <a:pt x="719138" y="319599"/>
                  <a:pt x="708660" y="402466"/>
                </a:cubicBezTo>
                <a:cubicBezTo>
                  <a:pt x="707707" y="411991"/>
                  <a:pt x="697230" y="424374"/>
                  <a:pt x="684847" y="421516"/>
                </a:cubicBezTo>
                <a:cubicBezTo>
                  <a:pt x="669607" y="417706"/>
                  <a:pt x="676275" y="403419"/>
                  <a:pt x="677228" y="392941"/>
                </a:cubicBezTo>
                <a:cubicBezTo>
                  <a:pt x="684847" y="347221"/>
                  <a:pt x="704850" y="305311"/>
                  <a:pt x="723900" y="263401"/>
                </a:cubicBezTo>
                <a:cubicBezTo>
                  <a:pt x="741997" y="223396"/>
                  <a:pt x="756285" y="183391"/>
                  <a:pt x="748665" y="129099"/>
                </a:cubicBezTo>
                <a:cubicBezTo>
                  <a:pt x="725805" y="161484"/>
                  <a:pt x="707707" y="187201"/>
                  <a:pt x="681038" y="224349"/>
                </a:cubicBezTo>
                <a:cubicBezTo>
                  <a:pt x="681038" y="173866"/>
                  <a:pt x="681038" y="138624"/>
                  <a:pt x="681038" y="104334"/>
                </a:cubicBezTo>
                <a:cubicBezTo>
                  <a:pt x="681038" y="93856"/>
                  <a:pt x="682942" y="74806"/>
                  <a:pt x="670560" y="76711"/>
                </a:cubicBezTo>
                <a:cubicBezTo>
                  <a:pt x="641032" y="81474"/>
                  <a:pt x="647700" y="60519"/>
                  <a:pt x="641032" y="47184"/>
                </a:cubicBezTo>
                <a:cubicBezTo>
                  <a:pt x="630555" y="25276"/>
                  <a:pt x="610553" y="-4251"/>
                  <a:pt x="590550" y="511"/>
                </a:cubicBezTo>
                <a:cubicBezTo>
                  <a:pt x="570547" y="5274"/>
                  <a:pt x="559117" y="35754"/>
                  <a:pt x="561975" y="64329"/>
                </a:cubicBezTo>
                <a:cubicBezTo>
                  <a:pt x="563880" y="79569"/>
                  <a:pt x="591503" y="118621"/>
                  <a:pt x="538163" y="99571"/>
                </a:cubicBezTo>
                <a:cubicBezTo>
                  <a:pt x="531495" y="97666"/>
                  <a:pt x="527685" y="109096"/>
                  <a:pt x="531495" y="113859"/>
                </a:cubicBezTo>
                <a:cubicBezTo>
                  <a:pt x="550545" y="137671"/>
                  <a:pt x="526732" y="160531"/>
                  <a:pt x="530542" y="184344"/>
                </a:cubicBezTo>
                <a:cubicBezTo>
                  <a:pt x="517207" y="185296"/>
                  <a:pt x="506730" y="178629"/>
                  <a:pt x="497205" y="170056"/>
                </a:cubicBezTo>
                <a:cubicBezTo>
                  <a:pt x="489585" y="163389"/>
                  <a:pt x="481965" y="161484"/>
                  <a:pt x="474345" y="172914"/>
                </a:cubicBezTo>
                <a:cubicBezTo>
                  <a:pt x="447675" y="210061"/>
                  <a:pt x="450532" y="292929"/>
                  <a:pt x="480060" y="327219"/>
                </a:cubicBezTo>
                <a:cubicBezTo>
                  <a:pt x="516255" y="371986"/>
                  <a:pt x="549592" y="417706"/>
                  <a:pt x="562928" y="475809"/>
                </a:cubicBezTo>
                <a:cubicBezTo>
                  <a:pt x="469582" y="412944"/>
                  <a:pt x="400050" y="306264"/>
                  <a:pt x="264795" y="334839"/>
                </a:cubicBezTo>
                <a:cubicBezTo>
                  <a:pt x="267653" y="394846"/>
                  <a:pt x="304800" y="438661"/>
                  <a:pt x="358140" y="482476"/>
                </a:cubicBezTo>
                <a:cubicBezTo>
                  <a:pt x="325755" y="481524"/>
                  <a:pt x="308610" y="462474"/>
                  <a:pt x="287655" y="471999"/>
                </a:cubicBezTo>
                <a:cubicBezTo>
                  <a:pt x="302895" y="521529"/>
                  <a:pt x="330517" y="551056"/>
                  <a:pt x="385763" y="552961"/>
                </a:cubicBezTo>
                <a:cubicBezTo>
                  <a:pt x="420053" y="553914"/>
                  <a:pt x="454342" y="565344"/>
                  <a:pt x="487680" y="574869"/>
                </a:cubicBezTo>
                <a:cubicBezTo>
                  <a:pt x="643890" y="617731"/>
                  <a:pt x="612457" y="601539"/>
                  <a:pt x="629603" y="742509"/>
                </a:cubicBezTo>
                <a:cubicBezTo>
                  <a:pt x="629603" y="744414"/>
                  <a:pt x="629603" y="745366"/>
                  <a:pt x="630555" y="747271"/>
                </a:cubicBezTo>
                <a:cubicBezTo>
                  <a:pt x="635317" y="780609"/>
                  <a:pt x="621030" y="783466"/>
                  <a:pt x="596265" y="770131"/>
                </a:cubicBezTo>
                <a:cubicBezTo>
                  <a:pt x="546735" y="743461"/>
                  <a:pt x="501015" y="710124"/>
                  <a:pt x="469582" y="664404"/>
                </a:cubicBezTo>
                <a:cubicBezTo>
                  <a:pt x="440055" y="621541"/>
                  <a:pt x="393382" y="588204"/>
                  <a:pt x="355282" y="596776"/>
                </a:cubicBezTo>
                <a:cubicBezTo>
                  <a:pt x="308610" y="606301"/>
                  <a:pt x="260985" y="576774"/>
                  <a:pt x="219075" y="606301"/>
                </a:cubicBezTo>
                <a:cubicBezTo>
                  <a:pt x="217170" y="607254"/>
                  <a:pt x="217170" y="612016"/>
                  <a:pt x="215265" y="618684"/>
                </a:cubicBezTo>
                <a:cubicBezTo>
                  <a:pt x="287655" y="656784"/>
                  <a:pt x="360997" y="694884"/>
                  <a:pt x="434340" y="733936"/>
                </a:cubicBezTo>
                <a:cubicBezTo>
                  <a:pt x="432435" y="737746"/>
                  <a:pt x="431482" y="741556"/>
                  <a:pt x="429578" y="745366"/>
                </a:cubicBezTo>
                <a:cubicBezTo>
                  <a:pt x="340042" y="716791"/>
                  <a:pt x="250507" y="688216"/>
                  <a:pt x="152400" y="657736"/>
                </a:cubicBezTo>
                <a:cubicBezTo>
                  <a:pt x="171450" y="685359"/>
                  <a:pt x="199072" y="682501"/>
                  <a:pt x="212407" y="710124"/>
                </a:cubicBezTo>
                <a:cubicBezTo>
                  <a:pt x="133350" y="701551"/>
                  <a:pt x="61913" y="705361"/>
                  <a:pt x="0" y="751081"/>
                </a:cubicBezTo>
                <a:cubicBezTo>
                  <a:pt x="87630" y="808231"/>
                  <a:pt x="180975" y="815851"/>
                  <a:pt x="280035" y="796801"/>
                </a:cubicBezTo>
                <a:cubicBezTo>
                  <a:pt x="251460" y="822519"/>
                  <a:pt x="213360" y="812994"/>
                  <a:pt x="186690" y="836806"/>
                </a:cubicBezTo>
                <a:cubicBezTo>
                  <a:pt x="216217" y="869191"/>
                  <a:pt x="250507" y="877764"/>
                  <a:pt x="289560" y="867286"/>
                </a:cubicBezTo>
                <a:cubicBezTo>
                  <a:pt x="320040" y="858714"/>
                  <a:pt x="349567" y="848236"/>
                  <a:pt x="381000" y="839664"/>
                </a:cubicBezTo>
                <a:cubicBezTo>
                  <a:pt x="413385" y="831091"/>
                  <a:pt x="446722" y="819661"/>
                  <a:pt x="481013" y="829186"/>
                </a:cubicBezTo>
                <a:cubicBezTo>
                  <a:pt x="479107" y="843474"/>
                  <a:pt x="468630" y="846331"/>
                  <a:pt x="461010" y="852046"/>
                </a:cubicBezTo>
                <a:cubicBezTo>
                  <a:pt x="411480" y="890146"/>
                  <a:pt x="338138" y="904434"/>
                  <a:pt x="327660" y="982539"/>
                </a:cubicBezTo>
                <a:cubicBezTo>
                  <a:pt x="326707" y="992064"/>
                  <a:pt x="311467" y="1002541"/>
                  <a:pt x="322897" y="1012066"/>
                </a:cubicBezTo>
                <a:cubicBezTo>
                  <a:pt x="327660" y="1016829"/>
                  <a:pt x="340995" y="1013019"/>
                  <a:pt x="349567" y="1011114"/>
                </a:cubicBezTo>
                <a:cubicBezTo>
                  <a:pt x="377190" y="1006351"/>
                  <a:pt x="416242" y="1010161"/>
                  <a:pt x="430530" y="993016"/>
                </a:cubicBezTo>
                <a:cubicBezTo>
                  <a:pt x="458153" y="959679"/>
                  <a:pt x="469582" y="979681"/>
                  <a:pt x="485775" y="997779"/>
                </a:cubicBezTo>
                <a:cubicBezTo>
                  <a:pt x="486728" y="998731"/>
                  <a:pt x="488632" y="997779"/>
                  <a:pt x="490538" y="996826"/>
                </a:cubicBezTo>
                <a:cubicBezTo>
                  <a:pt x="530542" y="985396"/>
                  <a:pt x="571500" y="976824"/>
                  <a:pt x="573405" y="921579"/>
                </a:cubicBezTo>
                <a:cubicBezTo>
                  <a:pt x="574357" y="899671"/>
                  <a:pt x="582930" y="878716"/>
                  <a:pt x="591503" y="857761"/>
                </a:cubicBezTo>
                <a:cubicBezTo>
                  <a:pt x="597217" y="843474"/>
                  <a:pt x="605790" y="825376"/>
                  <a:pt x="623888" y="827281"/>
                </a:cubicBezTo>
                <a:cubicBezTo>
                  <a:pt x="641985" y="829186"/>
                  <a:pt x="639128" y="850141"/>
                  <a:pt x="640080" y="862524"/>
                </a:cubicBezTo>
                <a:cubicBezTo>
                  <a:pt x="648653" y="928246"/>
                  <a:pt x="655320" y="994921"/>
                  <a:pt x="664845" y="1060644"/>
                </a:cubicBezTo>
                <a:cubicBezTo>
                  <a:pt x="685800" y="1211139"/>
                  <a:pt x="701992" y="1363539"/>
                  <a:pt x="748665" y="1509271"/>
                </a:cubicBezTo>
                <a:cubicBezTo>
                  <a:pt x="753428" y="1523559"/>
                  <a:pt x="751522" y="1542609"/>
                  <a:pt x="774382" y="1543561"/>
                </a:cubicBezTo>
                <a:cubicBezTo>
                  <a:pt x="826770" y="1546419"/>
                  <a:pt x="853440" y="1510224"/>
                  <a:pt x="833438" y="1460694"/>
                </a:cubicBezTo>
                <a:cubicBezTo>
                  <a:pt x="753428" y="1264479"/>
                  <a:pt x="691515" y="1063502"/>
                  <a:pt x="671513" y="851094"/>
                </a:cubicBezTo>
                <a:cubicBezTo>
                  <a:pt x="670560" y="837759"/>
                  <a:pt x="661988" y="820614"/>
                  <a:pt x="677228" y="812041"/>
                </a:cubicBezTo>
                <a:cubicBezTo>
                  <a:pt x="692467" y="803469"/>
                  <a:pt x="708660" y="810136"/>
                  <a:pt x="721995" y="817756"/>
                </a:cubicBezTo>
                <a:cubicBezTo>
                  <a:pt x="751522" y="834901"/>
                  <a:pt x="774382" y="858714"/>
                  <a:pt x="795338" y="885384"/>
                </a:cubicBezTo>
                <a:cubicBezTo>
                  <a:pt x="822960" y="920626"/>
                  <a:pt x="850582" y="891099"/>
                  <a:pt x="877253" y="885384"/>
                </a:cubicBezTo>
                <a:cubicBezTo>
                  <a:pt x="909638" y="878716"/>
                  <a:pt x="865822" y="857761"/>
                  <a:pt x="880110" y="845379"/>
                </a:cubicBezTo>
                <a:cubicBezTo>
                  <a:pt x="906780" y="851094"/>
                  <a:pt x="976313" y="834901"/>
                  <a:pt x="999172" y="819661"/>
                </a:cubicBezTo>
                <a:cubicBezTo>
                  <a:pt x="1017270" y="807279"/>
                  <a:pt x="1011555" y="798706"/>
                  <a:pt x="999172" y="786324"/>
                </a:cubicBezTo>
                <a:cubicBezTo>
                  <a:pt x="969645" y="754891"/>
                  <a:pt x="893445" y="734889"/>
                  <a:pt x="851535" y="751081"/>
                </a:cubicBezTo>
                <a:cubicBezTo>
                  <a:pt x="830580" y="759654"/>
                  <a:pt x="811530" y="758701"/>
                  <a:pt x="792480" y="748224"/>
                </a:cubicBezTo>
                <a:cubicBezTo>
                  <a:pt x="790575" y="747271"/>
                  <a:pt x="788670" y="738699"/>
                  <a:pt x="790575" y="736794"/>
                </a:cubicBezTo>
                <a:cubicBezTo>
                  <a:pt x="803910" y="718696"/>
                  <a:pt x="824865" y="711076"/>
                  <a:pt x="844867" y="714886"/>
                </a:cubicBezTo>
                <a:cubicBezTo>
                  <a:pt x="931545" y="731079"/>
                  <a:pt x="984885" y="671071"/>
                  <a:pt x="1046797" y="629161"/>
                </a:cubicBezTo>
                <a:cubicBezTo>
                  <a:pt x="1053465" y="624399"/>
                  <a:pt x="1060132" y="618684"/>
                  <a:pt x="1056323" y="610111"/>
                </a:cubicBezTo>
                <a:cubicBezTo>
                  <a:pt x="1053465" y="601539"/>
                  <a:pt x="1043940" y="602491"/>
                  <a:pt x="1036320" y="603444"/>
                </a:cubicBezTo>
                <a:close/>
                <a:moveTo>
                  <a:pt x="576263" y="259591"/>
                </a:moveTo>
                <a:cubicBezTo>
                  <a:pt x="569595" y="262449"/>
                  <a:pt x="562928" y="258639"/>
                  <a:pt x="561022" y="252924"/>
                </a:cubicBezTo>
                <a:cubicBezTo>
                  <a:pt x="551497" y="230064"/>
                  <a:pt x="541972" y="207204"/>
                  <a:pt x="533400" y="184344"/>
                </a:cubicBezTo>
                <a:cubicBezTo>
                  <a:pt x="533400" y="184344"/>
                  <a:pt x="532447" y="184344"/>
                  <a:pt x="532447" y="183391"/>
                </a:cubicBezTo>
                <a:cubicBezTo>
                  <a:pt x="532447" y="183391"/>
                  <a:pt x="532447" y="183391"/>
                  <a:pt x="532447" y="183391"/>
                </a:cubicBezTo>
                <a:cubicBezTo>
                  <a:pt x="532447" y="183391"/>
                  <a:pt x="532447" y="184344"/>
                  <a:pt x="532447" y="184344"/>
                </a:cubicBezTo>
                <a:cubicBezTo>
                  <a:pt x="553403" y="198631"/>
                  <a:pt x="567690" y="218634"/>
                  <a:pt x="580072" y="240541"/>
                </a:cubicBezTo>
                <a:cubicBezTo>
                  <a:pt x="583882" y="247209"/>
                  <a:pt x="585788" y="255781"/>
                  <a:pt x="576263" y="259591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CA61881-29AD-4883-8A1C-FEBE147B7F67}"/>
              </a:ext>
            </a:extLst>
          </p:cNvPr>
          <p:cNvSpPr/>
          <p:nvPr/>
        </p:nvSpPr>
        <p:spPr>
          <a:xfrm>
            <a:off x="9249749" y="4156806"/>
            <a:ext cx="583643" cy="593020"/>
          </a:xfrm>
          <a:custGeom>
            <a:avLst/>
            <a:gdLst>
              <a:gd name="connsiteX0" fmla="*/ 201909 w 999744"/>
              <a:gd name="connsiteY0" fmla="*/ 703893 h 1015807"/>
              <a:gd name="connsiteX1" fmla="*/ 229926 w 999744"/>
              <a:gd name="connsiteY1" fmla="*/ 747652 h 1015807"/>
              <a:gd name="connsiteX2" fmla="*/ 253322 w 999744"/>
              <a:gd name="connsiteY2" fmla="*/ 775669 h 1015807"/>
              <a:gd name="connsiteX3" fmla="*/ 283361 w 999744"/>
              <a:gd name="connsiteY3" fmla="*/ 785923 h 1015807"/>
              <a:gd name="connsiteX4" fmla="*/ 308345 w 999744"/>
              <a:gd name="connsiteY4" fmla="*/ 806285 h 1015807"/>
              <a:gd name="connsiteX5" fmla="*/ 189633 w 999744"/>
              <a:gd name="connsiteY5" fmla="*/ 820439 h 1015807"/>
              <a:gd name="connsiteX6" fmla="*/ 254622 w 999744"/>
              <a:gd name="connsiteY6" fmla="*/ 818995 h 1015807"/>
              <a:gd name="connsiteX7" fmla="*/ 205086 w 999744"/>
              <a:gd name="connsiteY7" fmla="*/ 860443 h 1015807"/>
              <a:gd name="connsiteX8" fmla="*/ 202342 w 999744"/>
              <a:gd name="connsiteY8" fmla="*/ 862176 h 1015807"/>
              <a:gd name="connsiteX9" fmla="*/ 202484 w 999744"/>
              <a:gd name="connsiteY9" fmla="*/ 862139 h 1015807"/>
              <a:gd name="connsiteX10" fmla="*/ 204943 w 999744"/>
              <a:gd name="connsiteY10" fmla="*/ 860586 h 1015807"/>
              <a:gd name="connsiteX11" fmla="*/ 205461 w 999744"/>
              <a:gd name="connsiteY11" fmla="*/ 861362 h 1015807"/>
              <a:gd name="connsiteX12" fmla="*/ 205664 w 999744"/>
              <a:gd name="connsiteY12" fmla="*/ 861309 h 1015807"/>
              <a:gd name="connsiteX13" fmla="*/ 272096 w 999744"/>
              <a:gd name="connsiteY13" fmla="*/ 826215 h 1015807"/>
              <a:gd name="connsiteX14" fmla="*/ 280328 w 999744"/>
              <a:gd name="connsiteY14" fmla="*/ 823327 h 1015807"/>
              <a:gd name="connsiteX15" fmla="*/ 331019 w 999744"/>
              <a:gd name="connsiteY15" fmla="*/ 829826 h 1015807"/>
              <a:gd name="connsiteX16" fmla="*/ 365535 w 999744"/>
              <a:gd name="connsiteY16" fmla="*/ 839791 h 1015807"/>
              <a:gd name="connsiteX17" fmla="*/ 397596 w 999744"/>
              <a:gd name="connsiteY17" fmla="*/ 844123 h 1015807"/>
              <a:gd name="connsiteX18" fmla="*/ 406694 w 999744"/>
              <a:gd name="connsiteY18" fmla="*/ 851777 h 1015807"/>
              <a:gd name="connsiteX19" fmla="*/ 416804 w 999744"/>
              <a:gd name="connsiteY19" fmla="*/ 893081 h 1015807"/>
              <a:gd name="connsiteX20" fmla="*/ 414349 w 999744"/>
              <a:gd name="connsiteY20" fmla="*/ 901891 h 1015807"/>
              <a:gd name="connsiteX21" fmla="*/ 380266 w 999744"/>
              <a:gd name="connsiteY21" fmla="*/ 972078 h 1015807"/>
              <a:gd name="connsiteX22" fmla="*/ 421570 w 999744"/>
              <a:gd name="connsiteY22" fmla="*/ 919799 h 1015807"/>
              <a:gd name="connsiteX23" fmla="*/ 421281 w 999744"/>
              <a:gd name="connsiteY23" fmla="*/ 983343 h 1015807"/>
              <a:gd name="connsiteX24" fmla="*/ 420992 w 999744"/>
              <a:gd name="connsiteY24" fmla="*/ 985798 h 1015807"/>
              <a:gd name="connsiteX25" fmla="*/ 421010 w 999744"/>
              <a:gd name="connsiteY25" fmla="*/ 985783 h 1015807"/>
              <a:gd name="connsiteX26" fmla="*/ 421280 w 999744"/>
              <a:gd name="connsiteY26" fmla="*/ 983486 h 1015807"/>
              <a:gd name="connsiteX27" fmla="*/ 422580 w 999744"/>
              <a:gd name="connsiteY27" fmla="*/ 984497 h 1015807"/>
              <a:gd name="connsiteX28" fmla="*/ 422563 w 999744"/>
              <a:gd name="connsiteY28" fmla="*/ 984513 h 1015807"/>
              <a:gd name="connsiteX29" fmla="*/ 422580 w 999744"/>
              <a:gd name="connsiteY29" fmla="*/ 984498 h 1015807"/>
              <a:gd name="connsiteX30" fmla="*/ 436444 w 999744"/>
              <a:gd name="connsiteY30" fmla="*/ 940306 h 1015807"/>
              <a:gd name="connsiteX31" fmla="*/ 431101 w 999744"/>
              <a:gd name="connsiteY31" fmla="*/ 861598 h 1015807"/>
              <a:gd name="connsiteX32" fmla="*/ 436878 w 999744"/>
              <a:gd name="connsiteY32" fmla="*/ 854955 h 1015807"/>
              <a:gd name="connsiteX33" fmla="*/ 470672 w 999744"/>
              <a:gd name="connsiteY33" fmla="*/ 853221 h 1015807"/>
              <a:gd name="connsiteX34" fmla="*/ 523240 w 999744"/>
              <a:gd name="connsiteY34" fmla="*/ 860298 h 1015807"/>
              <a:gd name="connsiteX35" fmla="*/ 530894 w 999744"/>
              <a:gd name="connsiteY35" fmla="*/ 866508 h 1015807"/>
              <a:gd name="connsiteX36" fmla="*/ 582018 w 999744"/>
              <a:gd name="connsiteY36" fmla="*/ 930486 h 1015807"/>
              <a:gd name="connsiteX37" fmla="*/ 584473 w 999744"/>
              <a:gd name="connsiteY37" fmla="*/ 932507 h 1015807"/>
              <a:gd name="connsiteX38" fmla="*/ 570176 w 999744"/>
              <a:gd name="connsiteY38" fmla="*/ 888604 h 1015807"/>
              <a:gd name="connsiteX39" fmla="*/ 680800 w 999744"/>
              <a:gd name="connsiteY39" fmla="*/ 916910 h 1015807"/>
              <a:gd name="connsiteX40" fmla="*/ 679067 w 999744"/>
              <a:gd name="connsiteY40" fmla="*/ 921099 h 1015807"/>
              <a:gd name="connsiteX41" fmla="*/ 630254 w 999744"/>
              <a:gd name="connsiteY41" fmla="*/ 977999 h 1015807"/>
              <a:gd name="connsiteX42" fmla="*/ 570609 w 999744"/>
              <a:gd name="connsiteY42" fmla="*/ 986809 h 1015807"/>
              <a:gd name="connsiteX43" fmla="*/ 541292 w 999744"/>
              <a:gd name="connsiteY43" fmla="*/ 969912 h 1015807"/>
              <a:gd name="connsiteX44" fmla="*/ 495223 w 999744"/>
              <a:gd name="connsiteY44" fmla="*/ 960380 h 1015807"/>
              <a:gd name="connsiteX45" fmla="*/ 474716 w 999744"/>
              <a:gd name="connsiteY45" fmla="*/ 970779 h 1015807"/>
              <a:gd name="connsiteX46" fmla="*/ 439622 w 999744"/>
              <a:gd name="connsiteY46" fmla="*/ 998507 h 1015807"/>
              <a:gd name="connsiteX47" fmla="*/ 422291 w 999744"/>
              <a:gd name="connsiteY47" fmla="*/ 1010205 h 1015807"/>
              <a:gd name="connsiteX48" fmla="*/ 375355 w 999744"/>
              <a:gd name="connsiteY48" fmla="*/ 1004139 h 1015807"/>
              <a:gd name="connsiteX49" fmla="*/ 346038 w 999744"/>
              <a:gd name="connsiteY49" fmla="*/ 964280 h 1015807"/>
              <a:gd name="connsiteX50" fmla="*/ 323654 w 999744"/>
              <a:gd name="connsiteY50" fmla="*/ 929763 h 1015807"/>
              <a:gd name="connsiteX51" fmla="*/ 265742 w 999744"/>
              <a:gd name="connsiteY51" fmla="*/ 907812 h 1015807"/>
              <a:gd name="connsiteX52" fmla="*/ 216351 w 999744"/>
              <a:gd name="connsiteY52" fmla="*/ 910411 h 1015807"/>
              <a:gd name="connsiteX53" fmla="*/ 171148 w 999744"/>
              <a:gd name="connsiteY53" fmla="*/ 873296 h 1015807"/>
              <a:gd name="connsiteX54" fmla="*/ 162627 w 999744"/>
              <a:gd name="connsiteY54" fmla="*/ 800075 h 1015807"/>
              <a:gd name="connsiteX55" fmla="*/ 178080 w 999744"/>
              <a:gd name="connsiteY55" fmla="*/ 732199 h 1015807"/>
              <a:gd name="connsiteX56" fmla="*/ 194688 w 999744"/>
              <a:gd name="connsiteY56" fmla="*/ 704470 h 1015807"/>
              <a:gd name="connsiteX57" fmla="*/ 201909 w 999744"/>
              <a:gd name="connsiteY57" fmla="*/ 703893 h 1015807"/>
              <a:gd name="connsiteX58" fmla="*/ 882119 w 999744"/>
              <a:gd name="connsiteY58" fmla="*/ 613487 h 1015807"/>
              <a:gd name="connsiteX59" fmla="*/ 881109 w 999744"/>
              <a:gd name="connsiteY59" fmla="*/ 614063 h 1015807"/>
              <a:gd name="connsiteX60" fmla="*/ 882066 w 999744"/>
              <a:gd name="connsiteY60" fmla="*/ 613696 h 1015807"/>
              <a:gd name="connsiteX61" fmla="*/ 168548 w 999744"/>
              <a:gd name="connsiteY61" fmla="*/ 516148 h 1015807"/>
              <a:gd name="connsiteX62" fmla="*/ 196565 w 999744"/>
              <a:gd name="connsiteY62" fmla="*/ 520914 h 1015807"/>
              <a:gd name="connsiteX63" fmla="*/ 247978 w 999744"/>
              <a:gd name="connsiteY63" fmla="*/ 560774 h 1015807"/>
              <a:gd name="connsiteX64" fmla="*/ 262275 w 999744"/>
              <a:gd name="connsiteY64" fmla="*/ 588935 h 1015807"/>
              <a:gd name="connsiteX65" fmla="*/ 285382 w 999744"/>
              <a:gd name="connsiteY65" fmla="*/ 617241 h 1015807"/>
              <a:gd name="connsiteX66" fmla="*/ 321920 w 999744"/>
              <a:gd name="connsiteY66" fmla="*/ 620273 h 1015807"/>
              <a:gd name="connsiteX67" fmla="*/ 362068 w 999744"/>
              <a:gd name="connsiteY67" fmla="*/ 604821 h 1015807"/>
              <a:gd name="connsiteX68" fmla="*/ 391819 w 999744"/>
              <a:gd name="connsiteY68" fmla="*/ 609442 h 1015807"/>
              <a:gd name="connsiteX69" fmla="*/ 418536 w 999744"/>
              <a:gd name="connsiteY69" fmla="*/ 629083 h 1015807"/>
              <a:gd name="connsiteX70" fmla="*/ 447420 w 999744"/>
              <a:gd name="connsiteY70" fmla="*/ 646413 h 1015807"/>
              <a:gd name="connsiteX71" fmla="*/ 484824 w 999744"/>
              <a:gd name="connsiteY71" fmla="*/ 645114 h 1015807"/>
              <a:gd name="connsiteX72" fmla="*/ 509231 w 999744"/>
              <a:gd name="connsiteY72" fmla="*/ 654645 h 1015807"/>
              <a:gd name="connsiteX73" fmla="*/ 523239 w 999744"/>
              <a:gd name="connsiteY73" fmla="*/ 703459 h 1015807"/>
              <a:gd name="connsiteX74" fmla="*/ 544036 w 999744"/>
              <a:gd name="connsiteY74" fmla="*/ 772346 h 1015807"/>
              <a:gd name="connsiteX75" fmla="*/ 589961 w 999744"/>
              <a:gd name="connsiteY75" fmla="*/ 831991 h 1015807"/>
              <a:gd name="connsiteX76" fmla="*/ 543169 w 999744"/>
              <a:gd name="connsiteY76" fmla="*/ 840512 h 1015807"/>
              <a:gd name="connsiteX77" fmla="*/ 461140 w 999744"/>
              <a:gd name="connsiteY77" fmla="*/ 833290 h 1015807"/>
              <a:gd name="connsiteX78" fmla="*/ 420991 w 999744"/>
              <a:gd name="connsiteY78" fmla="*/ 829391 h 1015807"/>
              <a:gd name="connsiteX79" fmla="*/ 370300 w 999744"/>
              <a:gd name="connsiteY79" fmla="*/ 820871 h 1015807"/>
              <a:gd name="connsiteX80" fmla="*/ 336506 w 999744"/>
              <a:gd name="connsiteY80" fmla="*/ 808884 h 1015807"/>
              <a:gd name="connsiteX81" fmla="*/ 313688 w 999744"/>
              <a:gd name="connsiteY81" fmla="*/ 781300 h 1015807"/>
              <a:gd name="connsiteX82" fmla="*/ 299391 w 999744"/>
              <a:gd name="connsiteY82" fmla="*/ 770758 h 1015807"/>
              <a:gd name="connsiteX83" fmla="*/ 274262 w 999744"/>
              <a:gd name="connsiteY83" fmla="*/ 760504 h 1015807"/>
              <a:gd name="connsiteX84" fmla="*/ 246678 w 999744"/>
              <a:gd name="connsiteY84" fmla="*/ 728876 h 1015807"/>
              <a:gd name="connsiteX85" fmla="*/ 214617 w 999744"/>
              <a:gd name="connsiteY85" fmla="*/ 684829 h 1015807"/>
              <a:gd name="connsiteX86" fmla="*/ 187466 w 999744"/>
              <a:gd name="connsiteY86" fmla="*/ 654790 h 1015807"/>
              <a:gd name="connsiteX87" fmla="*/ 159594 w 999744"/>
              <a:gd name="connsiteY87" fmla="*/ 555286 h 1015807"/>
              <a:gd name="connsiteX88" fmla="*/ 163926 w 999744"/>
              <a:gd name="connsiteY88" fmla="*/ 518170 h 1015807"/>
              <a:gd name="connsiteX89" fmla="*/ 168548 w 999744"/>
              <a:gd name="connsiteY89" fmla="*/ 516148 h 1015807"/>
              <a:gd name="connsiteX90" fmla="*/ 473993 w 999744"/>
              <a:gd name="connsiteY90" fmla="*/ 489576 h 1015807"/>
              <a:gd name="connsiteX91" fmla="*/ 484391 w 999744"/>
              <a:gd name="connsiteY91" fmla="*/ 506184 h 1015807"/>
              <a:gd name="connsiteX92" fmla="*/ 524106 w 999744"/>
              <a:gd name="connsiteY92" fmla="*/ 524814 h 1015807"/>
              <a:gd name="connsiteX93" fmla="*/ 568154 w 999744"/>
              <a:gd name="connsiteY93" fmla="*/ 538678 h 1015807"/>
              <a:gd name="connsiteX94" fmla="*/ 593860 w 999744"/>
              <a:gd name="connsiteY94" fmla="*/ 577671 h 1015807"/>
              <a:gd name="connsiteX95" fmla="*/ 600503 w 999744"/>
              <a:gd name="connsiteY95" fmla="*/ 598612 h 1015807"/>
              <a:gd name="connsiteX96" fmla="*/ 584040 w 999744"/>
              <a:gd name="connsiteY96" fmla="*/ 610743 h 1015807"/>
              <a:gd name="connsiteX97" fmla="*/ 567143 w 999744"/>
              <a:gd name="connsiteY97" fmla="*/ 640349 h 1015807"/>
              <a:gd name="connsiteX98" fmla="*/ 570898 w 999744"/>
              <a:gd name="connsiteY98" fmla="*/ 663167 h 1015807"/>
              <a:gd name="connsiteX99" fmla="*/ 557034 w 999744"/>
              <a:gd name="connsiteY99" fmla="*/ 729022 h 1015807"/>
              <a:gd name="connsiteX100" fmla="*/ 546346 w 999744"/>
              <a:gd name="connsiteY100" fmla="*/ 692629 h 1015807"/>
              <a:gd name="connsiteX101" fmla="*/ 531905 w 999744"/>
              <a:gd name="connsiteY101" fmla="*/ 631106 h 1015807"/>
              <a:gd name="connsiteX102" fmla="*/ 495656 w 999744"/>
              <a:gd name="connsiteY102" fmla="*/ 614498 h 1015807"/>
              <a:gd name="connsiteX103" fmla="*/ 486558 w 999744"/>
              <a:gd name="connsiteY103" fmla="*/ 618830 h 1015807"/>
              <a:gd name="connsiteX104" fmla="*/ 438322 w 999744"/>
              <a:gd name="connsiteY104" fmla="*/ 613632 h 1015807"/>
              <a:gd name="connsiteX105" fmla="*/ 422147 w 999744"/>
              <a:gd name="connsiteY105" fmla="*/ 600345 h 1015807"/>
              <a:gd name="connsiteX106" fmla="*/ 353837 w 999744"/>
              <a:gd name="connsiteY106" fmla="*/ 588069 h 1015807"/>
              <a:gd name="connsiteX107" fmla="*/ 346472 w 999744"/>
              <a:gd name="connsiteY107" fmla="*/ 590525 h 1015807"/>
              <a:gd name="connsiteX108" fmla="*/ 364813 w 999744"/>
              <a:gd name="connsiteY108" fmla="*/ 547344 h 1015807"/>
              <a:gd name="connsiteX109" fmla="*/ 385031 w 999744"/>
              <a:gd name="connsiteY109" fmla="*/ 540411 h 1015807"/>
              <a:gd name="connsiteX110" fmla="*/ 429224 w 999744"/>
              <a:gd name="connsiteY110" fmla="*/ 535357 h 1015807"/>
              <a:gd name="connsiteX111" fmla="*/ 473993 w 999744"/>
              <a:gd name="connsiteY111" fmla="*/ 489576 h 1015807"/>
              <a:gd name="connsiteX112" fmla="*/ 795593 w 999744"/>
              <a:gd name="connsiteY112" fmla="*/ 468852 h 1015807"/>
              <a:gd name="connsiteX113" fmla="*/ 834171 w 999744"/>
              <a:gd name="connsiteY113" fmla="*/ 491164 h 1015807"/>
              <a:gd name="connsiteX114" fmla="*/ 836193 w 999744"/>
              <a:gd name="connsiteY114" fmla="*/ 495641 h 1015807"/>
              <a:gd name="connsiteX115" fmla="*/ 839659 w 999744"/>
              <a:gd name="connsiteY115" fmla="*/ 536078 h 1015807"/>
              <a:gd name="connsiteX116" fmla="*/ 827239 w 999744"/>
              <a:gd name="connsiteY116" fmla="*/ 580270 h 1015807"/>
              <a:gd name="connsiteX117" fmla="*/ 816263 w 999744"/>
              <a:gd name="connsiteY117" fmla="*/ 622296 h 1015807"/>
              <a:gd name="connsiteX118" fmla="*/ 815685 w 999744"/>
              <a:gd name="connsiteY118" fmla="*/ 635294 h 1015807"/>
              <a:gd name="connsiteX119" fmla="*/ 791279 w 999744"/>
              <a:gd name="connsiteY119" fmla="*/ 681507 h 1015807"/>
              <a:gd name="connsiteX120" fmla="*/ 779725 w 999744"/>
              <a:gd name="connsiteY120" fmla="*/ 694361 h 1015807"/>
              <a:gd name="connsiteX121" fmla="*/ 694086 w 999744"/>
              <a:gd name="connsiteY121" fmla="*/ 772635 h 1015807"/>
              <a:gd name="connsiteX122" fmla="*/ 637618 w 999744"/>
              <a:gd name="connsiteY122" fmla="*/ 811051 h 1015807"/>
              <a:gd name="connsiteX123" fmla="*/ 625632 w 999744"/>
              <a:gd name="connsiteY123" fmla="*/ 819716 h 1015807"/>
              <a:gd name="connsiteX124" fmla="*/ 618844 w 999744"/>
              <a:gd name="connsiteY124" fmla="*/ 820149 h 1015807"/>
              <a:gd name="connsiteX125" fmla="*/ 578985 w 999744"/>
              <a:gd name="connsiteY125" fmla="*/ 790688 h 1015807"/>
              <a:gd name="connsiteX126" fmla="*/ 577396 w 999744"/>
              <a:gd name="connsiteY126" fmla="*/ 749529 h 1015807"/>
              <a:gd name="connsiteX127" fmla="*/ 599059 w 999744"/>
              <a:gd name="connsiteY127" fmla="*/ 698982 h 1015807"/>
              <a:gd name="connsiteX128" fmla="*/ 594726 w 999744"/>
              <a:gd name="connsiteY128" fmla="*/ 662733 h 1015807"/>
              <a:gd name="connsiteX129" fmla="*/ 612201 w 999744"/>
              <a:gd name="connsiteY129" fmla="*/ 621574 h 1015807"/>
              <a:gd name="connsiteX130" fmla="*/ 639640 w 999744"/>
              <a:gd name="connsiteY130" fmla="*/ 608721 h 1015807"/>
              <a:gd name="connsiteX131" fmla="*/ 664480 w 999744"/>
              <a:gd name="connsiteY131" fmla="*/ 595723 h 1015807"/>
              <a:gd name="connsiteX132" fmla="*/ 682243 w 999744"/>
              <a:gd name="connsiteY132" fmla="*/ 563374 h 1015807"/>
              <a:gd name="connsiteX133" fmla="*/ 677045 w 999744"/>
              <a:gd name="connsiteY133" fmla="*/ 509794 h 1015807"/>
              <a:gd name="connsiteX134" fmla="*/ 683544 w 999744"/>
              <a:gd name="connsiteY134" fmla="*/ 502573 h 1015807"/>
              <a:gd name="connsiteX135" fmla="*/ 750842 w 999744"/>
              <a:gd name="connsiteY135" fmla="*/ 482066 h 1015807"/>
              <a:gd name="connsiteX136" fmla="*/ 795593 w 999744"/>
              <a:gd name="connsiteY136" fmla="*/ 468852 h 1015807"/>
              <a:gd name="connsiteX137" fmla="*/ 905966 w 999744"/>
              <a:gd name="connsiteY137" fmla="*/ 445366 h 1015807"/>
              <a:gd name="connsiteX138" fmla="*/ 942630 w 999744"/>
              <a:gd name="connsiteY138" fmla="*/ 450149 h 1015807"/>
              <a:gd name="connsiteX139" fmla="*/ 999386 w 999744"/>
              <a:gd name="connsiteY139" fmla="*/ 524092 h 1015807"/>
              <a:gd name="connsiteX140" fmla="*/ 967326 w 999744"/>
              <a:gd name="connsiteY140" fmla="*/ 594568 h 1015807"/>
              <a:gd name="connsiteX141" fmla="*/ 942919 w 999744"/>
              <a:gd name="connsiteY141" fmla="*/ 612620 h 1015807"/>
              <a:gd name="connsiteX142" fmla="*/ 924000 w 999744"/>
              <a:gd name="connsiteY142" fmla="*/ 650458 h 1015807"/>
              <a:gd name="connsiteX143" fmla="*/ 932087 w 999744"/>
              <a:gd name="connsiteY143" fmla="*/ 702737 h 1015807"/>
              <a:gd name="connsiteX144" fmla="*/ 937576 w 999744"/>
              <a:gd name="connsiteY144" fmla="*/ 752562 h 1015807"/>
              <a:gd name="connsiteX145" fmla="*/ 903059 w 999744"/>
              <a:gd name="connsiteY145" fmla="*/ 787366 h 1015807"/>
              <a:gd name="connsiteX146" fmla="*/ 859301 w 999744"/>
              <a:gd name="connsiteY146" fmla="*/ 791844 h 1015807"/>
              <a:gd name="connsiteX147" fmla="*/ 835905 w 999744"/>
              <a:gd name="connsiteY147" fmla="*/ 795309 h 1015807"/>
              <a:gd name="connsiteX148" fmla="*/ 801533 w 999744"/>
              <a:gd name="connsiteY148" fmla="*/ 825637 h 1015807"/>
              <a:gd name="connsiteX149" fmla="*/ 791280 w 999744"/>
              <a:gd name="connsiteY149" fmla="*/ 857843 h 1015807"/>
              <a:gd name="connsiteX150" fmla="*/ 779726 w 999744"/>
              <a:gd name="connsiteY150" fmla="*/ 886438 h 1015807"/>
              <a:gd name="connsiteX151" fmla="*/ 748965 w 999744"/>
              <a:gd name="connsiteY151" fmla="*/ 904201 h 1015807"/>
              <a:gd name="connsiteX152" fmla="*/ 634731 w 999744"/>
              <a:gd name="connsiteY152" fmla="*/ 891348 h 1015807"/>
              <a:gd name="connsiteX153" fmla="*/ 567287 w 999744"/>
              <a:gd name="connsiteY153" fmla="*/ 871418 h 1015807"/>
              <a:gd name="connsiteX154" fmla="*/ 561799 w 999744"/>
              <a:gd name="connsiteY154" fmla="*/ 869251 h 1015807"/>
              <a:gd name="connsiteX155" fmla="*/ 615523 w 999744"/>
              <a:gd name="connsiteY155" fmla="*/ 847011 h 1015807"/>
              <a:gd name="connsiteX156" fmla="*/ 674301 w 999744"/>
              <a:gd name="connsiteY156" fmla="*/ 810040 h 1015807"/>
              <a:gd name="connsiteX157" fmla="*/ 714160 w 999744"/>
              <a:gd name="connsiteY157" fmla="*/ 784767 h 1015807"/>
              <a:gd name="connsiteX158" fmla="*/ 745211 w 999744"/>
              <a:gd name="connsiteY158" fmla="*/ 766137 h 1015807"/>
              <a:gd name="connsiteX159" fmla="*/ 756475 w 999744"/>
              <a:gd name="connsiteY159" fmla="*/ 882538 h 1015807"/>
              <a:gd name="connsiteX160" fmla="*/ 756475 w 999744"/>
              <a:gd name="connsiteY160" fmla="*/ 878206 h 1015807"/>
              <a:gd name="connsiteX161" fmla="*/ 755608 w 999744"/>
              <a:gd name="connsiteY161" fmla="*/ 873295 h 1015807"/>
              <a:gd name="connsiteX162" fmla="*/ 758352 w 999744"/>
              <a:gd name="connsiteY162" fmla="*/ 809463 h 1015807"/>
              <a:gd name="connsiteX163" fmla="*/ 783914 w 999744"/>
              <a:gd name="connsiteY163" fmla="*/ 723389 h 1015807"/>
              <a:gd name="connsiteX164" fmla="*/ 810487 w 999744"/>
              <a:gd name="connsiteY164" fmla="*/ 691906 h 1015807"/>
              <a:gd name="connsiteX165" fmla="*/ 858001 w 999744"/>
              <a:gd name="connsiteY165" fmla="*/ 653491 h 1015807"/>
              <a:gd name="connsiteX166" fmla="*/ 881685 w 999744"/>
              <a:gd name="connsiteY166" fmla="*/ 615219 h 1015807"/>
              <a:gd name="connsiteX167" fmla="*/ 881865 w 999744"/>
              <a:gd name="connsiteY167" fmla="*/ 614500 h 1015807"/>
              <a:gd name="connsiteX168" fmla="*/ 881108 w 999744"/>
              <a:gd name="connsiteY168" fmla="*/ 614065 h 1015807"/>
              <a:gd name="connsiteX169" fmla="*/ 835616 w 999744"/>
              <a:gd name="connsiteY169" fmla="*/ 652479 h 1015807"/>
              <a:gd name="connsiteX170" fmla="*/ 851791 w 999744"/>
              <a:gd name="connsiteY170" fmla="*/ 586914 h 1015807"/>
              <a:gd name="connsiteX171" fmla="*/ 890495 w 999744"/>
              <a:gd name="connsiteY171" fmla="*/ 540555 h 1015807"/>
              <a:gd name="connsiteX172" fmla="*/ 951729 w 999744"/>
              <a:gd name="connsiteY172" fmla="*/ 493619 h 1015807"/>
              <a:gd name="connsiteX173" fmla="*/ 954906 w 999744"/>
              <a:gd name="connsiteY173" fmla="*/ 492175 h 1015807"/>
              <a:gd name="connsiteX174" fmla="*/ 890495 w 999744"/>
              <a:gd name="connsiteY174" fmla="*/ 514705 h 1015807"/>
              <a:gd name="connsiteX175" fmla="*/ 903755 w 999744"/>
              <a:gd name="connsiteY175" fmla="*/ 454749 h 1015807"/>
              <a:gd name="connsiteX176" fmla="*/ 902625 w 999744"/>
              <a:gd name="connsiteY176" fmla="*/ 453760 h 1015807"/>
              <a:gd name="connsiteX177" fmla="*/ 904185 w 999744"/>
              <a:gd name="connsiteY177" fmla="*/ 452342 h 1015807"/>
              <a:gd name="connsiteX178" fmla="*/ 904215 w 999744"/>
              <a:gd name="connsiteY178" fmla="*/ 452171 h 1015807"/>
              <a:gd name="connsiteX179" fmla="*/ 902626 w 999744"/>
              <a:gd name="connsiteY179" fmla="*/ 453616 h 1015807"/>
              <a:gd name="connsiteX180" fmla="*/ 870999 w 999744"/>
              <a:gd name="connsiteY180" fmla="*/ 528136 h 1015807"/>
              <a:gd name="connsiteX181" fmla="*/ 862911 w 999744"/>
              <a:gd name="connsiteY181" fmla="*/ 539400 h 1015807"/>
              <a:gd name="connsiteX182" fmla="*/ 858434 w 999744"/>
              <a:gd name="connsiteY182" fmla="*/ 478022 h 1015807"/>
              <a:gd name="connsiteX183" fmla="*/ 865366 w 999744"/>
              <a:gd name="connsiteY183" fmla="*/ 449861 h 1015807"/>
              <a:gd name="connsiteX184" fmla="*/ 868977 w 999744"/>
              <a:gd name="connsiteY184" fmla="*/ 446106 h 1015807"/>
              <a:gd name="connsiteX185" fmla="*/ 905966 w 999744"/>
              <a:gd name="connsiteY185" fmla="*/ 445366 h 1015807"/>
              <a:gd name="connsiteX186" fmla="*/ 464317 w 999744"/>
              <a:gd name="connsiteY186" fmla="*/ 337215 h 1015807"/>
              <a:gd name="connsiteX187" fmla="*/ 475437 w 999744"/>
              <a:gd name="connsiteY187" fmla="*/ 342558 h 1015807"/>
              <a:gd name="connsiteX188" fmla="*/ 533782 w 999744"/>
              <a:gd name="connsiteY188" fmla="*/ 373031 h 1015807"/>
              <a:gd name="connsiteX189" fmla="*/ 545047 w 999744"/>
              <a:gd name="connsiteY189" fmla="*/ 375630 h 1015807"/>
              <a:gd name="connsiteX190" fmla="*/ 558334 w 999744"/>
              <a:gd name="connsiteY190" fmla="*/ 392672 h 1015807"/>
              <a:gd name="connsiteX191" fmla="*/ 578552 w 999744"/>
              <a:gd name="connsiteY191" fmla="*/ 423577 h 1015807"/>
              <a:gd name="connsiteX192" fmla="*/ 629243 w 999744"/>
              <a:gd name="connsiteY192" fmla="*/ 436575 h 1015807"/>
              <a:gd name="connsiteX193" fmla="*/ 649750 w 999744"/>
              <a:gd name="connsiteY193" fmla="*/ 440330 h 1015807"/>
              <a:gd name="connsiteX194" fmla="*/ 653361 w 999744"/>
              <a:gd name="connsiteY194" fmla="*/ 453472 h 1015807"/>
              <a:gd name="connsiteX195" fmla="*/ 642963 w 999744"/>
              <a:gd name="connsiteY195" fmla="*/ 469358 h 1015807"/>
              <a:gd name="connsiteX196" fmla="*/ 651194 w 999744"/>
              <a:gd name="connsiteY196" fmla="*/ 494920 h 1015807"/>
              <a:gd name="connsiteX197" fmla="*/ 657693 w 999744"/>
              <a:gd name="connsiteY197" fmla="*/ 504307 h 1015807"/>
              <a:gd name="connsiteX198" fmla="*/ 663903 w 999744"/>
              <a:gd name="connsiteY198" fmla="*/ 538967 h 1015807"/>
              <a:gd name="connsiteX199" fmla="*/ 626788 w 999744"/>
              <a:gd name="connsiteY199" fmla="*/ 589948 h 1015807"/>
              <a:gd name="connsiteX200" fmla="*/ 621589 w 999744"/>
              <a:gd name="connsiteY200" fmla="*/ 586481 h 1015807"/>
              <a:gd name="connsiteX201" fmla="*/ 604114 w 999744"/>
              <a:gd name="connsiteY201" fmla="*/ 549366 h 1015807"/>
              <a:gd name="connsiteX202" fmla="*/ 554290 w 999744"/>
              <a:gd name="connsiteY202" fmla="*/ 506040 h 1015807"/>
              <a:gd name="connsiteX203" fmla="*/ 517175 w 999744"/>
              <a:gd name="connsiteY203" fmla="*/ 497375 h 1015807"/>
              <a:gd name="connsiteX204" fmla="*/ 487713 w 999744"/>
              <a:gd name="connsiteY204" fmla="*/ 465892 h 1015807"/>
              <a:gd name="connsiteX205" fmla="*/ 441788 w 999744"/>
              <a:gd name="connsiteY205" fmla="*/ 360755 h 1015807"/>
              <a:gd name="connsiteX206" fmla="*/ 440488 w 999744"/>
              <a:gd name="connsiteY206" fmla="*/ 355845 h 1015807"/>
              <a:gd name="connsiteX207" fmla="*/ 460995 w 999744"/>
              <a:gd name="connsiteY207" fmla="*/ 338226 h 1015807"/>
              <a:gd name="connsiteX208" fmla="*/ 464317 w 999744"/>
              <a:gd name="connsiteY208" fmla="*/ 337215 h 1015807"/>
              <a:gd name="connsiteX209" fmla="*/ 103416 w 999744"/>
              <a:gd name="connsiteY209" fmla="*/ 306598 h 1015807"/>
              <a:gd name="connsiteX210" fmla="*/ 182268 w 999744"/>
              <a:gd name="connsiteY210" fmla="*/ 328983 h 1015807"/>
              <a:gd name="connsiteX211" fmla="*/ 150496 w 999744"/>
              <a:gd name="connsiteY211" fmla="*/ 401770 h 1015807"/>
              <a:gd name="connsiteX212" fmla="*/ 137643 w 999744"/>
              <a:gd name="connsiteY212" fmla="*/ 443796 h 1015807"/>
              <a:gd name="connsiteX213" fmla="*/ 118291 w 999744"/>
              <a:gd name="connsiteY213" fmla="*/ 423577 h 1015807"/>
              <a:gd name="connsiteX214" fmla="*/ 115981 w 999744"/>
              <a:gd name="connsiteY214" fmla="*/ 416356 h 1015807"/>
              <a:gd name="connsiteX215" fmla="*/ 82620 w 999744"/>
              <a:gd name="connsiteY215" fmla="*/ 341980 h 1015807"/>
              <a:gd name="connsiteX216" fmla="*/ 96917 w 999744"/>
              <a:gd name="connsiteY216" fmla="*/ 404947 h 1015807"/>
              <a:gd name="connsiteX217" fmla="*/ 32651 w 999744"/>
              <a:gd name="connsiteY217" fmla="*/ 380396 h 1015807"/>
              <a:gd name="connsiteX218" fmla="*/ 39872 w 999744"/>
              <a:gd name="connsiteY218" fmla="*/ 385161 h 1015807"/>
              <a:gd name="connsiteX219" fmla="*/ 101250 w 999744"/>
              <a:gd name="connsiteY219" fmla="*/ 434986 h 1015807"/>
              <a:gd name="connsiteX220" fmla="*/ 136632 w 999744"/>
              <a:gd name="connsiteY220" fmla="*/ 477734 h 1015807"/>
              <a:gd name="connsiteX221" fmla="*/ 146019 w 999744"/>
              <a:gd name="connsiteY221" fmla="*/ 529869 h 1015807"/>
              <a:gd name="connsiteX222" fmla="*/ 135766 w 999744"/>
              <a:gd name="connsiteY222" fmla="*/ 556009 h 1015807"/>
              <a:gd name="connsiteX223" fmla="*/ 129845 w 999744"/>
              <a:gd name="connsiteY223" fmla="*/ 560774 h 1015807"/>
              <a:gd name="connsiteX224" fmla="*/ 58068 w 999744"/>
              <a:gd name="connsiteY224" fmla="*/ 587492 h 1015807"/>
              <a:gd name="connsiteX225" fmla="*/ 55469 w 999744"/>
              <a:gd name="connsiteY225" fmla="*/ 588358 h 1015807"/>
              <a:gd name="connsiteX226" fmla="*/ 134755 w 999744"/>
              <a:gd name="connsiteY226" fmla="*/ 580126 h 1015807"/>
              <a:gd name="connsiteX227" fmla="*/ 141543 w 999744"/>
              <a:gd name="connsiteY227" fmla="*/ 583448 h 1015807"/>
              <a:gd name="connsiteX228" fmla="*/ 159162 w 999744"/>
              <a:gd name="connsiteY228" fmla="*/ 639771 h 1015807"/>
              <a:gd name="connsiteX229" fmla="*/ 180969 w 999744"/>
              <a:gd name="connsiteY229" fmla="*/ 689163 h 1015807"/>
              <a:gd name="connsiteX230" fmla="*/ 179524 w 999744"/>
              <a:gd name="connsiteY230" fmla="*/ 695228 h 1015807"/>
              <a:gd name="connsiteX231" fmla="*/ 152518 w 999744"/>
              <a:gd name="connsiteY231" fmla="*/ 755162 h 1015807"/>
              <a:gd name="connsiteX232" fmla="*/ 148908 w 999744"/>
              <a:gd name="connsiteY232" fmla="*/ 792999 h 1015807"/>
              <a:gd name="connsiteX233" fmla="*/ 127678 w 999744"/>
              <a:gd name="connsiteY233" fmla="*/ 763971 h 1015807"/>
              <a:gd name="connsiteX234" fmla="*/ 125079 w 999744"/>
              <a:gd name="connsiteY234" fmla="*/ 728733 h 1015807"/>
              <a:gd name="connsiteX235" fmla="*/ 123346 w 999744"/>
              <a:gd name="connsiteY235" fmla="*/ 705049 h 1015807"/>
              <a:gd name="connsiteX236" fmla="*/ 90996 w 999744"/>
              <a:gd name="connsiteY236" fmla="*/ 664900 h 1015807"/>
              <a:gd name="connsiteX237" fmla="*/ 47093 w 999744"/>
              <a:gd name="connsiteY237" fmla="*/ 649014 h 1015807"/>
              <a:gd name="connsiteX238" fmla="*/ 33807 w 999744"/>
              <a:gd name="connsiteY238" fmla="*/ 643526 h 1015807"/>
              <a:gd name="connsiteX239" fmla="*/ 9977 w 999744"/>
              <a:gd name="connsiteY239" fmla="*/ 594135 h 1015807"/>
              <a:gd name="connsiteX240" fmla="*/ 27163 w 999744"/>
              <a:gd name="connsiteY240" fmla="*/ 552976 h 1015807"/>
              <a:gd name="connsiteX241" fmla="*/ 42038 w 999744"/>
              <a:gd name="connsiteY241" fmla="*/ 522504 h 1015807"/>
              <a:gd name="connsiteX242" fmla="*/ 31062 w 999744"/>
              <a:gd name="connsiteY242" fmla="*/ 453472 h 1015807"/>
              <a:gd name="connsiteX243" fmla="*/ 11710 w 999744"/>
              <a:gd name="connsiteY243" fmla="*/ 428487 h 1015807"/>
              <a:gd name="connsiteX244" fmla="*/ 17632 w 999744"/>
              <a:gd name="connsiteY244" fmla="*/ 340103 h 1015807"/>
              <a:gd name="connsiteX245" fmla="*/ 103416 w 999744"/>
              <a:gd name="connsiteY245" fmla="*/ 306598 h 1015807"/>
              <a:gd name="connsiteX246" fmla="*/ 293182 w 999744"/>
              <a:gd name="connsiteY246" fmla="*/ 243054 h 1015807"/>
              <a:gd name="connsiteX247" fmla="*/ 299247 w 999744"/>
              <a:gd name="connsiteY247" fmla="*/ 273526 h 1015807"/>
              <a:gd name="connsiteX248" fmla="*/ 331597 w 999744"/>
              <a:gd name="connsiteY248" fmla="*/ 299377 h 1015807"/>
              <a:gd name="connsiteX249" fmla="*/ 356293 w 999744"/>
              <a:gd name="connsiteY249" fmla="*/ 339526 h 1015807"/>
              <a:gd name="connsiteX250" fmla="*/ 357303 w 999744"/>
              <a:gd name="connsiteY250" fmla="*/ 350646 h 1015807"/>
              <a:gd name="connsiteX251" fmla="*/ 365969 w 999744"/>
              <a:gd name="connsiteY251" fmla="*/ 372597 h 1015807"/>
              <a:gd name="connsiteX252" fmla="*/ 422436 w 999744"/>
              <a:gd name="connsiteY252" fmla="*/ 378229 h 1015807"/>
              <a:gd name="connsiteX253" fmla="*/ 430379 w 999744"/>
              <a:gd name="connsiteY253" fmla="*/ 378663 h 1015807"/>
              <a:gd name="connsiteX254" fmla="*/ 462007 w 999744"/>
              <a:gd name="connsiteY254" fmla="*/ 444662 h 1015807"/>
              <a:gd name="connsiteX255" fmla="*/ 392686 w 999744"/>
              <a:gd name="connsiteY255" fmla="*/ 522215 h 1015807"/>
              <a:gd name="connsiteX256" fmla="*/ 380988 w 999744"/>
              <a:gd name="connsiteY256" fmla="*/ 518893 h 1015807"/>
              <a:gd name="connsiteX257" fmla="*/ 344162 w 999744"/>
              <a:gd name="connsiteY257" fmla="*/ 537812 h 1015807"/>
              <a:gd name="connsiteX258" fmla="*/ 328709 w 999744"/>
              <a:gd name="connsiteY258" fmla="*/ 580415 h 1015807"/>
              <a:gd name="connsiteX259" fmla="*/ 323510 w 999744"/>
              <a:gd name="connsiteY259" fmla="*/ 589947 h 1015807"/>
              <a:gd name="connsiteX260" fmla="*/ 301269 w 999744"/>
              <a:gd name="connsiteY260" fmla="*/ 593558 h 1015807"/>
              <a:gd name="connsiteX261" fmla="*/ 283506 w 999744"/>
              <a:gd name="connsiteY261" fmla="*/ 569584 h 1015807"/>
              <a:gd name="connsiteX262" fmla="*/ 277440 w 999744"/>
              <a:gd name="connsiteY262" fmla="*/ 554998 h 1015807"/>
              <a:gd name="connsiteX263" fmla="*/ 227327 w 999744"/>
              <a:gd name="connsiteY263" fmla="*/ 505029 h 1015807"/>
              <a:gd name="connsiteX264" fmla="*/ 168405 w 999744"/>
              <a:gd name="connsiteY264" fmla="*/ 493187 h 1015807"/>
              <a:gd name="connsiteX265" fmla="*/ 161617 w 999744"/>
              <a:gd name="connsiteY265" fmla="*/ 487266 h 1015807"/>
              <a:gd name="connsiteX266" fmla="*/ 159595 w 999744"/>
              <a:gd name="connsiteY266" fmla="*/ 452894 h 1015807"/>
              <a:gd name="connsiteX267" fmla="*/ 178513 w 999744"/>
              <a:gd name="connsiteY267" fmla="*/ 368698 h 1015807"/>
              <a:gd name="connsiteX268" fmla="*/ 189778 w 999744"/>
              <a:gd name="connsiteY268" fmla="*/ 348768 h 1015807"/>
              <a:gd name="connsiteX269" fmla="*/ 206820 w 999744"/>
              <a:gd name="connsiteY269" fmla="*/ 330139 h 1015807"/>
              <a:gd name="connsiteX270" fmla="*/ 246101 w 999744"/>
              <a:gd name="connsiteY270" fmla="*/ 279015 h 1015807"/>
              <a:gd name="connsiteX271" fmla="*/ 293182 w 999744"/>
              <a:gd name="connsiteY271" fmla="*/ 243054 h 1015807"/>
              <a:gd name="connsiteX272" fmla="*/ 874632 w 999744"/>
              <a:gd name="connsiteY272" fmla="*/ 203795 h 1015807"/>
              <a:gd name="connsiteX273" fmla="*/ 874754 w 999744"/>
              <a:gd name="connsiteY273" fmla="*/ 203917 h 1015807"/>
              <a:gd name="connsiteX274" fmla="*/ 874768 w 999744"/>
              <a:gd name="connsiteY274" fmla="*/ 203873 h 1015807"/>
              <a:gd name="connsiteX275" fmla="*/ 874754 w 999744"/>
              <a:gd name="connsiteY275" fmla="*/ 202184 h 1015807"/>
              <a:gd name="connsiteX276" fmla="*/ 874320 w 999744"/>
              <a:gd name="connsiteY276" fmla="*/ 203483 h 1015807"/>
              <a:gd name="connsiteX277" fmla="*/ 874383 w 999744"/>
              <a:gd name="connsiteY277" fmla="*/ 203546 h 1015807"/>
              <a:gd name="connsiteX278" fmla="*/ 874977 w 999744"/>
              <a:gd name="connsiteY278" fmla="*/ 202407 h 1015807"/>
              <a:gd name="connsiteX279" fmla="*/ 483235 w 999744"/>
              <a:gd name="connsiteY279" fmla="*/ 164924 h 1015807"/>
              <a:gd name="connsiteX280" fmla="*/ 536670 w 999744"/>
              <a:gd name="connsiteY280" fmla="*/ 165357 h 1015807"/>
              <a:gd name="connsiteX281" fmla="*/ 567865 w 999744"/>
              <a:gd name="connsiteY281" fmla="*/ 175033 h 1015807"/>
              <a:gd name="connsiteX282" fmla="*/ 581151 w 999744"/>
              <a:gd name="connsiteY282" fmla="*/ 183699 h 1015807"/>
              <a:gd name="connsiteX283" fmla="*/ 626787 w 999744"/>
              <a:gd name="connsiteY283" fmla="*/ 196985 h 1015807"/>
              <a:gd name="connsiteX284" fmla="*/ 694952 w 999744"/>
              <a:gd name="connsiteY284" fmla="*/ 222403 h 1015807"/>
              <a:gd name="connsiteX285" fmla="*/ 722681 w 999744"/>
              <a:gd name="connsiteY285" fmla="*/ 241755 h 1015807"/>
              <a:gd name="connsiteX286" fmla="*/ 738133 w 999744"/>
              <a:gd name="connsiteY286" fmla="*/ 253597 h 1015807"/>
              <a:gd name="connsiteX287" fmla="*/ 749543 w 999744"/>
              <a:gd name="connsiteY287" fmla="*/ 274538 h 1015807"/>
              <a:gd name="connsiteX288" fmla="*/ 777560 w 999744"/>
              <a:gd name="connsiteY288" fmla="*/ 318441 h 1015807"/>
              <a:gd name="connsiteX289" fmla="*/ 799945 w 999744"/>
              <a:gd name="connsiteY289" fmla="*/ 333749 h 1015807"/>
              <a:gd name="connsiteX290" fmla="*/ 816409 w 999744"/>
              <a:gd name="connsiteY290" fmla="*/ 377363 h 1015807"/>
              <a:gd name="connsiteX291" fmla="*/ 828684 w 999744"/>
              <a:gd name="connsiteY291" fmla="*/ 427332 h 1015807"/>
              <a:gd name="connsiteX292" fmla="*/ 835327 w 999744"/>
              <a:gd name="connsiteY292" fmla="*/ 459826 h 1015807"/>
              <a:gd name="connsiteX293" fmla="*/ 828828 w 999744"/>
              <a:gd name="connsiteY293" fmla="*/ 462715 h 1015807"/>
              <a:gd name="connsiteX294" fmla="*/ 796912 w 999744"/>
              <a:gd name="connsiteY294" fmla="*/ 449861 h 1015807"/>
              <a:gd name="connsiteX295" fmla="*/ 748243 w 999744"/>
              <a:gd name="connsiteY295" fmla="*/ 460259 h 1015807"/>
              <a:gd name="connsiteX296" fmla="*/ 690331 w 999744"/>
              <a:gd name="connsiteY296" fmla="*/ 481778 h 1015807"/>
              <a:gd name="connsiteX297" fmla="*/ 689609 w 999744"/>
              <a:gd name="connsiteY297" fmla="*/ 481778 h 1015807"/>
              <a:gd name="connsiteX298" fmla="*/ 668235 w 999744"/>
              <a:gd name="connsiteY298" fmla="*/ 474268 h 1015807"/>
              <a:gd name="connsiteX299" fmla="*/ 673146 w 999744"/>
              <a:gd name="connsiteY299" fmla="*/ 453760 h 1015807"/>
              <a:gd name="connsiteX300" fmla="*/ 682244 w 999744"/>
              <a:gd name="connsiteY300" fmla="*/ 436575 h 1015807"/>
              <a:gd name="connsiteX301" fmla="*/ 671701 w 999744"/>
              <a:gd name="connsiteY301" fmla="*/ 419533 h 1015807"/>
              <a:gd name="connsiteX302" fmla="*/ 636319 w 999744"/>
              <a:gd name="connsiteY302" fmla="*/ 417945 h 1015807"/>
              <a:gd name="connsiteX303" fmla="*/ 608879 w 999744"/>
              <a:gd name="connsiteY303" fmla="*/ 412168 h 1015807"/>
              <a:gd name="connsiteX304" fmla="*/ 584906 w 999744"/>
              <a:gd name="connsiteY304" fmla="*/ 379963 h 1015807"/>
              <a:gd name="connsiteX305" fmla="*/ 558766 w 999744"/>
              <a:gd name="connsiteY305" fmla="*/ 350068 h 1015807"/>
              <a:gd name="connsiteX306" fmla="*/ 523673 w 999744"/>
              <a:gd name="connsiteY306" fmla="*/ 345735 h 1015807"/>
              <a:gd name="connsiteX307" fmla="*/ 507065 w 999744"/>
              <a:gd name="connsiteY307" fmla="*/ 338082 h 1015807"/>
              <a:gd name="connsiteX308" fmla="*/ 481791 w 999744"/>
              <a:gd name="connsiteY308" fmla="*/ 314397 h 1015807"/>
              <a:gd name="connsiteX309" fmla="*/ 448864 w 999744"/>
              <a:gd name="connsiteY309" fmla="*/ 313242 h 1015807"/>
              <a:gd name="connsiteX310" fmla="*/ 428068 w 999744"/>
              <a:gd name="connsiteY310" fmla="*/ 335193 h 1015807"/>
              <a:gd name="connsiteX311" fmla="*/ 407850 w 999744"/>
              <a:gd name="connsiteY311" fmla="*/ 357578 h 1015807"/>
              <a:gd name="connsiteX312" fmla="*/ 381276 w 999744"/>
              <a:gd name="connsiteY312" fmla="*/ 347325 h 1015807"/>
              <a:gd name="connsiteX313" fmla="*/ 382287 w 999744"/>
              <a:gd name="connsiteY313" fmla="*/ 317286 h 1015807"/>
              <a:gd name="connsiteX314" fmla="*/ 369578 w 999744"/>
              <a:gd name="connsiteY314" fmla="*/ 289846 h 1015807"/>
              <a:gd name="connsiteX315" fmla="*/ 347338 w 999744"/>
              <a:gd name="connsiteY315" fmla="*/ 279881 h 1015807"/>
              <a:gd name="connsiteX316" fmla="*/ 310078 w 999744"/>
              <a:gd name="connsiteY316" fmla="*/ 234823 h 1015807"/>
              <a:gd name="connsiteX317" fmla="*/ 311667 w 999744"/>
              <a:gd name="connsiteY317" fmla="*/ 228179 h 1015807"/>
              <a:gd name="connsiteX318" fmla="*/ 366257 w 999744"/>
              <a:gd name="connsiteY318" fmla="*/ 206228 h 1015807"/>
              <a:gd name="connsiteX319" fmla="*/ 386908 w 999744"/>
              <a:gd name="connsiteY319" fmla="*/ 203051 h 1015807"/>
              <a:gd name="connsiteX320" fmla="*/ 414203 w 999744"/>
              <a:gd name="connsiteY320" fmla="*/ 185576 h 1015807"/>
              <a:gd name="connsiteX321" fmla="*/ 483235 w 999744"/>
              <a:gd name="connsiteY321" fmla="*/ 164924 h 1015807"/>
              <a:gd name="connsiteX322" fmla="*/ 700586 w 999744"/>
              <a:gd name="connsiteY322" fmla="*/ 95026 h 1015807"/>
              <a:gd name="connsiteX323" fmla="*/ 698567 w 999744"/>
              <a:gd name="connsiteY323" fmla="*/ 96467 h 1015807"/>
              <a:gd name="connsiteX324" fmla="*/ 700388 w 999744"/>
              <a:gd name="connsiteY324" fmla="*/ 95487 h 1015807"/>
              <a:gd name="connsiteX325" fmla="*/ 664770 w 999744"/>
              <a:gd name="connsiteY325" fmla="*/ 46501 h 1015807"/>
              <a:gd name="connsiteX326" fmla="*/ 707518 w 999744"/>
              <a:gd name="connsiteY326" fmla="*/ 62387 h 1015807"/>
              <a:gd name="connsiteX327" fmla="*/ 722537 w 999744"/>
              <a:gd name="connsiteY327" fmla="*/ 86938 h 1015807"/>
              <a:gd name="connsiteX328" fmla="*/ 748677 w 999744"/>
              <a:gd name="connsiteY328" fmla="*/ 122465 h 1015807"/>
              <a:gd name="connsiteX329" fmla="*/ 781027 w 999744"/>
              <a:gd name="connsiteY329" fmla="*/ 131274 h 1015807"/>
              <a:gd name="connsiteX330" fmla="*/ 833884 w 999744"/>
              <a:gd name="connsiteY330" fmla="*/ 124198 h 1015807"/>
              <a:gd name="connsiteX331" fmla="*/ 889773 w 999744"/>
              <a:gd name="connsiteY331" fmla="*/ 169545 h 1015807"/>
              <a:gd name="connsiteX332" fmla="*/ 891362 w 999744"/>
              <a:gd name="connsiteY332" fmla="*/ 222836 h 1015807"/>
              <a:gd name="connsiteX333" fmla="*/ 893240 w 999744"/>
              <a:gd name="connsiteY333" fmla="*/ 242910 h 1015807"/>
              <a:gd name="connsiteX334" fmla="*/ 928189 w 999744"/>
              <a:gd name="connsiteY334" fmla="*/ 286380 h 1015807"/>
              <a:gd name="connsiteX335" fmla="*/ 966893 w 999744"/>
              <a:gd name="connsiteY335" fmla="*/ 304721 h 1015807"/>
              <a:gd name="connsiteX336" fmla="*/ 989133 w 999744"/>
              <a:gd name="connsiteY336" fmla="*/ 329705 h 1015807"/>
              <a:gd name="connsiteX337" fmla="*/ 990866 w 999744"/>
              <a:gd name="connsiteY337" fmla="*/ 403936 h 1015807"/>
              <a:gd name="connsiteX338" fmla="*/ 975846 w 999744"/>
              <a:gd name="connsiteY338" fmla="*/ 427188 h 1015807"/>
              <a:gd name="connsiteX339" fmla="*/ 954472 w 999744"/>
              <a:gd name="connsiteY339" fmla="*/ 433109 h 1015807"/>
              <a:gd name="connsiteX340" fmla="*/ 879664 w 999744"/>
              <a:gd name="connsiteY340" fmla="*/ 428343 h 1015807"/>
              <a:gd name="connsiteX341" fmla="*/ 863345 w 999744"/>
              <a:gd name="connsiteY341" fmla="*/ 430509 h 1015807"/>
              <a:gd name="connsiteX342" fmla="*/ 858434 w 999744"/>
              <a:gd name="connsiteY342" fmla="*/ 428487 h 1015807"/>
              <a:gd name="connsiteX343" fmla="*/ 839660 w 999744"/>
              <a:gd name="connsiteY343" fmla="*/ 401192 h 1015807"/>
              <a:gd name="connsiteX344" fmla="*/ 833450 w 999744"/>
              <a:gd name="connsiteY344" fmla="*/ 370864 h 1015807"/>
              <a:gd name="connsiteX345" fmla="*/ 828829 w 999744"/>
              <a:gd name="connsiteY345" fmla="*/ 327106 h 1015807"/>
              <a:gd name="connsiteX346" fmla="*/ 825363 w 999744"/>
              <a:gd name="connsiteY346" fmla="*/ 311075 h 1015807"/>
              <a:gd name="connsiteX347" fmla="*/ 827240 w 999744"/>
              <a:gd name="connsiteY347" fmla="*/ 305443 h 1015807"/>
              <a:gd name="connsiteX348" fmla="*/ 874320 w 999744"/>
              <a:gd name="connsiteY348" fmla="*/ 208683 h 1015807"/>
              <a:gd name="connsiteX349" fmla="*/ 873454 w 999744"/>
              <a:gd name="connsiteY349" fmla="*/ 205217 h 1015807"/>
              <a:gd name="connsiteX350" fmla="*/ 820019 w 999744"/>
              <a:gd name="connsiteY350" fmla="*/ 278581 h 1015807"/>
              <a:gd name="connsiteX351" fmla="*/ 820741 w 999744"/>
              <a:gd name="connsiteY351" fmla="*/ 189908 h 1015807"/>
              <a:gd name="connsiteX352" fmla="*/ 799512 w 999744"/>
              <a:gd name="connsiteY352" fmla="*/ 248398 h 1015807"/>
              <a:gd name="connsiteX353" fmla="*/ 804278 w 999744"/>
              <a:gd name="connsiteY353" fmla="*/ 312664 h 1015807"/>
              <a:gd name="connsiteX354" fmla="*/ 776261 w 999744"/>
              <a:gd name="connsiteY354" fmla="*/ 277426 h 1015807"/>
              <a:gd name="connsiteX355" fmla="*/ 773228 w 999744"/>
              <a:gd name="connsiteY355" fmla="*/ 263417 h 1015807"/>
              <a:gd name="connsiteX356" fmla="*/ 761097 w 999744"/>
              <a:gd name="connsiteY356" fmla="*/ 243487 h 1015807"/>
              <a:gd name="connsiteX357" fmla="*/ 711561 w 999744"/>
              <a:gd name="connsiteY357" fmla="*/ 206805 h 1015807"/>
              <a:gd name="connsiteX358" fmla="*/ 686866 w 999744"/>
              <a:gd name="connsiteY358" fmla="*/ 188609 h 1015807"/>
              <a:gd name="connsiteX359" fmla="*/ 645273 w 999744"/>
              <a:gd name="connsiteY359" fmla="*/ 175033 h 1015807"/>
              <a:gd name="connsiteX360" fmla="*/ 612202 w 999744"/>
              <a:gd name="connsiteY360" fmla="*/ 173589 h 1015807"/>
              <a:gd name="connsiteX361" fmla="*/ 590106 w 999744"/>
              <a:gd name="connsiteY361" fmla="*/ 160880 h 1015807"/>
              <a:gd name="connsiteX362" fmla="*/ 636030 w 999744"/>
              <a:gd name="connsiteY362" fmla="*/ 147160 h 1015807"/>
              <a:gd name="connsiteX363" fmla="*/ 695531 w 999744"/>
              <a:gd name="connsiteY363" fmla="*/ 104557 h 1015807"/>
              <a:gd name="connsiteX364" fmla="*/ 699512 w 999744"/>
              <a:gd name="connsiteY364" fmla="*/ 97418 h 1015807"/>
              <a:gd name="connsiteX365" fmla="*/ 698564 w 999744"/>
              <a:gd name="connsiteY365" fmla="*/ 96470 h 1015807"/>
              <a:gd name="connsiteX366" fmla="*/ 653397 w 999744"/>
              <a:gd name="connsiteY366" fmla="*/ 121797 h 1015807"/>
              <a:gd name="connsiteX367" fmla="*/ 603681 w 999744"/>
              <a:gd name="connsiteY367" fmla="*/ 136185 h 1015807"/>
              <a:gd name="connsiteX368" fmla="*/ 571331 w 999744"/>
              <a:gd name="connsiteY368" fmla="*/ 143406 h 1015807"/>
              <a:gd name="connsiteX369" fmla="*/ 537538 w 999744"/>
              <a:gd name="connsiteY369" fmla="*/ 144416 h 1015807"/>
              <a:gd name="connsiteX370" fmla="*/ 477893 w 999744"/>
              <a:gd name="connsiteY370" fmla="*/ 147883 h 1015807"/>
              <a:gd name="connsiteX371" fmla="*/ 468072 w 999744"/>
              <a:gd name="connsiteY371" fmla="*/ 147449 h 1015807"/>
              <a:gd name="connsiteX372" fmla="*/ 474282 w 999744"/>
              <a:gd name="connsiteY372" fmla="*/ 139940 h 1015807"/>
              <a:gd name="connsiteX373" fmla="*/ 540715 w 999744"/>
              <a:gd name="connsiteY373" fmla="*/ 94303 h 1015807"/>
              <a:gd name="connsiteX374" fmla="*/ 664770 w 999744"/>
              <a:gd name="connsiteY374" fmla="*/ 46501 h 1015807"/>
              <a:gd name="connsiteX375" fmla="*/ 355688 w 999744"/>
              <a:gd name="connsiteY375" fmla="*/ 0 h 1015807"/>
              <a:gd name="connsiteX376" fmla="*/ 378533 w 999744"/>
              <a:gd name="connsiteY376" fmla="*/ 3753 h 1015807"/>
              <a:gd name="connsiteX377" fmla="*/ 412038 w 999744"/>
              <a:gd name="connsiteY377" fmla="*/ 16462 h 1015807"/>
              <a:gd name="connsiteX378" fmla="*/ 469083 w 999744"/>
              <a:gd name="connsiteY378" fmla="*/ 38847 h 1015807"/>
              <a:gd name="connsiteX379" fmla="*/ 518185 w 999744"/>
              <a:gd name="connsiteY379" fmla="*/ 34514 h 1015807"/>
              <a:gd name="connsiteX380" fmla="*/ 558622 w 999744"/>
              <a:gd name="connsiteY380" fmla="*/ 25271 h 1015807"/>
              <a:gd name="connsiteX381" fmla="*/ 591983 w 999744"/>
              <a:gd name="connsiteY381" fmla="*/ 44046 h 1015807"/>
              <a:gd name="connsiteX382" fmla="*/ 477026 w 999744"/>
              <a:gd name="connsiteY382" fmla="*/ 112355 h 1015807"/>
              <a:gd name="connsiteX383" fmla="*/ 447421 w 999744"/>
              <a:gd name="connsiteY383" fmla="*/ 139506 h 1015807"/>
              <a:gd name="connsiteX384" fmla="*/ 442655 w 999744"/>
              <a:gd name="connsiteY384" fmla="*/ 143838 h 1015807"/>
              <a:gd name="connsiteX385" fmla="*/ 406839 w 999744"/>
              <a:gd name="connsiteY385" fmla="*/ 164779 h 1015807"/>
              <a:gd name="connsiteX386" fmla="*/ 372756 w 999744"/>
              <a:gd name="connsiteY386" fmla="*/ 177921 h 1015807"/>
              <a:gd name="connsiteX387" fmla="*/ 361636 w 999744"/>
              <a:gd name="connsiteY387" fmla="*/ 176622 h 1015807"/>
              <a:gd name="connsiteX388" fmla="*/ 406694 w 999744"/>
              <a:gd name="connsiteY388" fmla="*/ 54877 h 1015807"/>
              <a:gd name="connsiteX389" fmla="*/ 371601 w 999744"/>
              <a:gd name="connsiteY389" fmla="*/ 127231 h 1015807"/>
              <a:gd name="connsiteX390" fmla="*/ 358314 w 999744"/>
              <a:gd name="connsiteY390" fmla="*/ 37836 h 1015807"/>
              <a:gd name="connsiteX391" fmla="*/ 346905 w 999744"/>
              <a:gd name="connsiteY391" fmla="*/ 114955 h 1015807"/>
              <a:gd name="connsiteX392" fmla="*/ 352393 w 999744"/>
              <a:gd name="connsiteY392" fmla="*/ 146005 h 1015807"/>
              <a:gd name="connsiteX393" fmla="*/ 350227 w 999744"/>
              <a:gd name="connsiteY393" fmla="*/ 155825 h 1015807"/>
              <a:gd name="connsiteX394" fmla="*/ 298380 w 999744"/>
              <a:gd name="connsiteY394" fmla="*/ 211715 h 1015807"/>
              <a:gd name="connsiteX395" fmla="*/ 245523 w 999744"/>
              <a:gd name="connsiteY395" fmla="*/ 231789 h 1015807"/>
              <a:gd name="connsiteX396" fmla="*/ 162628 w 999744"/>
              <a:gd name="connsiteY396" fmla="*/ 218069 h 1015807"/>
              <a:gd name="connsiteX397" fmla="*/ 159595 w 999744"/>
              <a:gd name="connsiteY397" fmla="*/ 217636 h 1015807"/>
              <a:gd name="connsiteX398" fmla="*/ 159618 w 999744"/>
              <a:gd name="connsiteY398" fmla="*/ 217660 h 1015807"/>
              <a:gd name="connsiteX399" fmla="*/ 162483 w 999744"/>
              <a:gd name="connsiteY399" fmla="*/ 218069 h 1015807"/>
              <a:gd name="connsiteX400" fmla="*/ 161328 w 999744"/>
              <a:gd name="connsiteY400" fmla="*/ 219369 h 1015807"/>
              <a:gd name="connsiteX401" fmla="*/ 161320 w 999744"/>
              <a:gd name="connsiteY401" fmla="*/ 219361 h 1015807"/>
              <a:gd name="connsiteX402" fmla="*/ 161328 w 999744"/>
              <a:gd name="connsiteY402" fmla="*/ 219369 h 1015807"/>
              <a:gd name="connsiteX403" fmla="*/ 232526 w 999744"/>
              <a:gd name="connsiteY403" fmla="*/ 254896 h 1015807"/>
              <a:gd name="connsiteX404" fmla="*/ 233537 w 999744"/>
              <a:gd name="connsiteY404" fmla="*/ 259373 h 1015807"/>
              <a:gd name="connsiteX405" fmla="*/ 193244 w 999744"/>
              <a:gd name="connsiteY405" fmla="*/ 309197 h 1015807"/>
              <a:gd name="connsiteX406" fmla="*/ 186745 w 999744"/>
              <a:gd name="connsiteY406" fmla="*/ 309920 h 1015807"/>
              <a:gd name="connsiteX407" fmla="*/ 122335 w 999744"/>
              <a:gd name="connsiteY407" fmla="*/ 286524 h 1015807"/>
              <a:gd name="connsiteX408" fmla="*/ 119013 w 999744"/>
              <a:gd name="connsiteY408" fmla="*/ 279158 h 1015807"/>
              <a:gd name="connsiteX409" fmla="*/ 125945 w 999744"/>
              <a:gd name="connsiteY409" fmla="*/ 227890 h 1015807"/>
              <a:gd name="connsiteX410" fmla="*/ 136055 w 999744"/>
              <a:gd name="connsiteY410" fmla="*/ 155103 h 1015807"/>
              <a:gd name="connsiteX411" fmla="*/ 166671 w 999744"/>
              <a:gd name="connsiteY411" fmla="*/ 101813 h 1015807"/>
              <a:gd name="connsiteX412" fmla="*/ 226027 w 999744"/>
              <a:gd name="connsiteY412" fmla="*/ 88237 h 1015807"/>
              <a:gd name="connsiteX413" fmla="*/ 258954 w 999744"/>
              <a:gd name="connsiteY413" fmla="*/ 91993 h 1015807"/>
              <a:gd name="connsiteX414" fmla="*/ 296936 w 999744"/>
              <a:gd name="connsiteY414" fmla="*/ 72352 h 1015807"/>
              <a:gd name="connsiteX415" fmla="*/ 313689 w 999744"/>
              <a:gd name="connsiteY415" fmla="*/ 36536 h 1015807"/>
              <a:gd name="connsiteX416" fmla="*/ 355688 w 999744"/>
              <a:gd name="connsiteY416" fmla="*/ 0 h 1015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</a:cxnLst>
            <a:rect l="l" t="t" r="r" b="b"/>
            <a:pathLst>
              <a:path w="999744" h="1015807">
                <a:moveTo>
                  <a:pt x="201909" y="703893"/>
                </a:moveTo>
                <a:cubicBezTo>
                  <a:pt x="216351" y="715302"/>
                  <a:pt x="227760" y="728733"/>
                  <a:pt x="229926" y="747652"/>
                </a:cubicBezTo>
                <a:cubicBezTo>
                  <a:pt x="231515" y="762671"/>
                  <a:pt x="240180" y="770903"/>
                  <a:pt x="253322" y="775669"/>
                </a:cubicBezTo>
                <a:cubicBezTo>
                  <a:pt x="263286" y="779279"/>
                  <a:pt x="273396" y="782312"/>
                  <a:pt x="283361" y="785923"/>
                </a:cubicBezTo>
                <a:cubicBezTo>
                  <a:pt x="293615" y="789822"/>
                  <a:pt x="302857" y="795165"/>
                  <a:pt x="308345" y="806285"/>
                </a:cubicBezTo>
                <a:cubicBezTo>
                  <a:pt x="267042" y="800075"/>
                  <a:pt x="226460" y="794732"/>
                  <a:pt x="189633" y="820439"/>
                </a:cubicBezTo>
                <a:cubicBezTo>
                  <a:pt x="211007" y="816539"/>
                  <a:pt x="232381" y="815384"/>
                  <a:pt x="254622" y="818995"/>
                </a:cubicBezTo>
                <a:cubicBezTo>
                  <a:pt x="239891" y="835747"/>
                  <a:pt x="223716" y="849467"/>
                  <a:pt x="205086" y="860443"/>
                </a:cubicBezTo>
                <a:cubicBezTo>
                  <a:pt x="204220" y="861165"/>
                  <a:pt x="201620" y="860298"/>
                  <a:pt x="202342" y="862176"/>
                </a:cubicBezTo>
                <a:lnTo>
                  <a:pt x="202484" y="862139"/>
                </a:lnTo>
                <a:lnTo>
                  <a:pt x="204943" y="860586"/>
                </a:lnTo>
                <a:lnTo>
                  <a:pt x="205461" y="861362"/>
                </a:lnTo>
                <a:lnTo>
                  <a:pt x="205664" y="861309"/>
                </a:lnTo>
                <a:cubicBezTo>
                  <a:pt x="231081" y="855821"/>
                  <a:pt x="253610" y="844846"/>
                  <a:pt x="272096" y="826215"/>
                </a:cubicBezTo>
                <a:cubicBezTo>
                  <a:pt x="274696" y="823616"/>
                  <a:pt x="276862" y="822749"/>
                  <a:pt x="280328" y="823327"/>
                </a:cubicBezTo>
                <a:cubicBezTo>
                  <a:pt x="297225" y="825637"/>
                  <a:pt x="314267" y="826938"/>
                  <a:pt x="331019" y="829826"/>
                </a:cubicBezTo>
                <a:cubicBezTo>
                  <a:pt x="342717" y="831848"/>
                  <a:pt x="353549" y="838058"/>
                  <a:pt x="365535" y="839791"/>
                </a:cubicBezTo>
                <a:cubicBezTo>
                  <a:pt x="376222" y="841235"/>
                  <a:pt x="386909" y="842968"/>
                  <a:pt x="397596" y="844123"/>
                </a:cubicBezTo>
                <a:cubicBezTo>
                  <a:pt x="402795" y="844701"/>
                  <a:pt x="405539" y="846145"/>
                  <a:pt x="406694" y="851777"/>
                </a:cubicBezTo>
                <a:cubicBezTo>
                  <a:pt x="409583" y="865642"/>
                  <a:pt x="413049" y="879361"/>
                  <a:pt x="416804" y="893081"/>
                </a:cubicBezTo>
                <a:cubicBezTo>
                  <a:pt x="417815" y="896980"/>
                  <a:pt x="416804" y="899291"/>
                  <a:pt x="414349" y="901891"/>
                </a:cubicBezTo>
                <a:cubicBezTo>
                  <a:pt x="395430" y="921532"/>
                  <a:pt x="385898" y="945794"/>
                  <a:pt x="380266" y="972078"/>
                </a:cubicBezTo>
                <a:cubicBezTo>
                  <a:pt x="391097" y="952582"/>
                  <a:pt x="404817" y="935541"/>
                  <a:pt x="421570" y="919799"/>
                </a:cubicBezTo>
                <a:cubicBezTo>
                  <a:pt x="425758" y="941606"/>
                  <a:pt x="425180" y="962547"/>
                  <a:pt x="421281" y="983343"/>
                </a:cubicBezTo>
                <a:cubicBezTo>
                  <a:pt x="420703" y="984210"/>
                  <a:pt x="420126" y="985365"/>
                  <a:pt x="420992" y="985798"/>
                </a:cubicBezTo>
                <a:lnTo>
                  <a:pt x="421010" y="985783"/>
                </a:lnTo>
                <a:lnTo>
                  <a:pt x="421280" y="983486"/>
                </a:lnTo>
                <a:cubicBezTo>
                  <a:pt x="421713" y="983775"/>
                  <a:pt x="422146" y="984064"/>
                  <a:pt x="422580" y="984497"/>
                </a:cubicBezTo>
                <a:lnTo>
                  <a:pt x="422563" y="984513"/>
                </a:lnTo>
                <a:lnTo>
                  <a:pt x="422580" y="984498"/>
                </a:lnTo>
                <a:cubicBezTo>
                  <a:pt x="431679" y="971211"/>
                  <a:pt x="434711" y="955903"/>
                  <a:pt x="436444" y="940306"/>
                </a:cubicBezTo>
                <a:cubicBezTo>
                  <a:pt x="439622" y="913733"/>
                  <a:pt x="436878" y="887593"/>
                  <a:pt x="431101" y="861598"/>
                </a:cubicBezTo>
                <a:cubicBezTo>
                  <a:pt x="429801" y="855821"/>
                  <a:pt x="431246" y="854522"/>
                  <a:pt x="436878" y="854955"/>
                </a:cubicBezTo>
                <a:cubicBezTo>
                  <a:pt x="448142" y="855821"/>
                  <a:pt x="459407" y="854233"/>
                  <a:pt x="470672" y="853221"/>
                </a:cubicBezTo>
                <a:cubicBezTo>
                  <a:pt x="488580" y="851777"/>
                  <a:pt x="505910" y="855821"/>
                  <a:pt x="523240" y="860298"/>
                </a:cubicBezTo>
                <a:cubicBezTo>
                  <a:pt x="526706" y="861165"/>
                  <a:pt x="528439" y="864198"/>
                  <a:pt x="530894" y="866508"/>
                </a:cubicBezTo>
                <a:cubicBezTo>
                  <a:pt x="550535" y="885716"/>
                  <a:pt x="569021" y="905935"/>
                  <a:pt x="582018" y="930486"/>
                </a:cubicBezTo>
                <a:cubicBezTo>
                  <a:pt x="582307" y="931063"/>
                  <a:pt x="583029" y="931352"/>
                  <a:pt x="584473" y="932507"/>
                </a:cubicBezTo>
                <a:cubicBezTo>
                  <a:pt x="581440" y="916910"/>
                  <a:pt x="576097" y="903191"/>
                  <a:pt x="570176" y="888604"/>
                </a:cubicBezTo>
                <a:cubicBezTo>
                  <a:pt x="606858" y="902324"/>
                  <a:pt x="643540" y="910411"/>
                  <a:pt x="680800" y="916910"/>
                </a:cubicBezTo>
                <a:cubicBezTo>
                  <a:pt x="681955" y="919077"/>
                  <a:pt x="679934" y="919943"/>
                  <a:pt x="679067" y="921099"/>
                </a:cubicBezTo>
                <a:cubicBezTo>
                  <a:pt x="664192" y="941173"/>
                  <a:pt x="648162" y="960525"/>
                  <a:pt x="630254" y="977999"/>
                </a:cubicBezTo>
                <a:cubicBezTo>
                  <a:pt x="611190" y="996485"/>
                  <a:pt x="594294" y="999084"/>
                  <a:pt x="570609" y="986809"/>
                </a:cubicBezTo>
                <a:cubicBezTo>
                  <a:pt x="560644" y="981610"/>
                  <a:pt x="551113" y="975400"/>
                  <a:pt x="541292" y="969912"/>
                </a:cubicBezTo>
                <a:cubicBezTo>
                  <a:pt x="526995" y="961969"/>
                  <a:pt x="512120" y="956192"/>
                  <a:pt x="495223" y="960380"/>
                </a:cubicBezTo>
                <a:cubicBezTo>
                  <a:pt x="487568" y="962258"/>
                  <a:pt x="480926" y="966013"/>
                  <a:pt x="474716" y="970779"/>
                </a:cubicBezTo>
                <a:cubicBezTo>
                  <a:pt x="462873" y="979877"/>
                  <a:pt x="451464" y="989408"/>
                  <a:pt x="439622" y="998507"/>
                </a:cubicBezTo>
                <a:cubicBezTo>
                  <a:pt x="434134" y="1002695"/>
                  <a:pt x="428357" y="1006739"/>
                  <a:pt x="422291" y="1010205"/>
                </a:cubicBezTo>
                <a:cubicBezTo>
                  <a:pt x="405683" y="1019448"/>
                  <a:pt x="389219" y="1017137"/>
                  <a:pt x="375355" y="1004139"/>
                </a:cubicBezTo>
                <a:cubicBezTo>
                  <a:pt x="363080" y="992730"/>
                  <a:pt x="354415" y="978577"/>
                  <a:pt x="346038" y="964280"/>
                </a:cubicBezTo>
                <a:cubicBezTo>
                  <a:pt x="339107" y="952437"/>
                  <a:pt x="332174" y="940595"/>
                  <a:pt x="323654" y="929763"/>
                </a:cubicBezTo>
                <a:cubicBezTo>
                  <a:pt x="308778" y="910700"/>
                  <a:pt x="289715" y="903335"/>
                  <a:pt x="265742" y="907812"/>
                </a:cubicBezTo>
                <a:cubicBezTo>
                  <a:pt x="249423" y="910845"/>
                  <a:pt x="232959" y="913444"/>
                  <a:pt x="216351" y="910411"/>
                </a:cubicBezTo>
                <a:cubicBezTo>
                  <a:pt x="194399" y="906368"/>
                  <a:pt x="179380" y="893948"/>
                  <a:pt x="171148" y="873296"/>
                </a:cubicBezTo>
                <a:cubicBezTo>
                  <a:pt x="161616" y="849611"/>
                  <a:pt x="160894" y="824916"/>
                  <a:pt x="162627" y="800075"/>
                </a:cubicBezTo>
                <a:cubicBezTo>
                  <a:pt x="164216" y="776824"/>
                  <a:pt x="168982" y="754006"/>
                  <a:pt x="178080" y="732199"/>
                </a:cubicBezTo>
                <a:cubicBezTo>
                  <a:pt x="182268" y="722234"/>
                  <a:pt x="187323" y="712702"/>
                  <a:pt x="194688" y="704470"/>
                </a:cubicBezTo>
                <a:cubicBezTo>
                  <a:pt x="197143" y="701871"/>
                  <a:pt x="199020" y="701582"/>
                  <a:pt x="201909" y="703893"/>
                </a:cubicBezTo>
                <a:close/>
                <a:moveTo>
                  <a:pt x="882119" y="613487"/>
                </a:moveTo>
                <a:lnTo>
                  <a:pt x="881109" y="614063"/>
                </a:lnTo>
                <a:lnTo>
                  <a:pt x="882066" y="613696"/>
                </a:lnTo>
                <a:close/>
                <a:moveTo>
                  <a:pt x="168548" y="516148"/>
                </a:moveTo>
                <a:cubicBezTo>
                  <a:pt x="178368" y="514704"/>
                  <a:pt x="187611" y="518170"/>
                  <a:pt x="196565" y="520914"/>
                </a:cubicBezTo>
                <a:cubicBezTo>
                  <a:pt x="218516" y="527702"/>
                  <a:pt x="236569" y="540266"/>
                  <a:pt x="247978" y="560774"/>
                </a:cubicBezTo>
                <a:cubicBezTo>
                  <a:pt x="253177" y="569872"/>
                  <a:pt x="257221" y="579692"/>
                  <a:pt x="262275" y="588935"/>
                </a:cubicBezTo>
                <a:cubicBezTo>
                  <a:pt x="268196" y="599766"/>
                  <a:pt x="275129" y="609876"/>
                  <a:pt x="285382" y="617241"/>
                </a:cubicBezTo>
                <a:cubicBezTo>
                  <a:pt x="296935" y="625617"/>
                  <a:pt x="308778" y="626484"/>
                  <a:pt x="321920" y="620273"/>
                </a:cubicBezTo>
                <a:cubicBezTo>
                  <a:pt x="334918" y="614208"/>
                  <a:pt x="348493" y="609442"/>
                  <a:pt x="362068" y="604821"/>
                </a:cubicBezTo>
                <a:cubicBezTo>
                  <a:pt x="372467" y="601210"/>
                  <a:pt x="382432" y="604099"/>
                  <a:pt x="391819" y="609442"/>
                </a:cubicBezTo>
                <a:cubicBezTo>
                  <a:pt x="401495" y="614930"/>
                  <a:pt x="409871" y="622295"/>
                  <a:pt x="418536" y="629083"/>
                </a:cubicBezTo>
                <a:cubicBezTo>
                  <a:pt x="427490" y="636015"/>
                  <a:pt x="436588" y="642659"/>
                  <a:pt x="447420" y="646413"/>
                </a:cubicBezTo>
                <a:cubicBezTo>
                  <a:pt x="460128" y="650746"/>
                  <a:pt x="472404" y="649879"/>
                  <a:pt x="484824" y="645114"/>
                </a:cubicBezTo>
                <a:cubicBezTo>
                  <a:pt x="497388" y="640203"/>
                  <a:pt x="503309" y="642514"/>
                  <a:pt x="509231" y="654645"/>
                </a:cubicBezTo>
                <a:cubicBezTo>
                  <a:pt x="516741" y="670098"/>
                  <a:pt x="519196" y="686995"/>
                  <a:pt x="523239" y="703459"/>
                </a:cubicBezTo>
                <a:cubicBezTo>
                  <a:pt x="528872" y="726854"/>
                  <a:pt x="534504" y="750250"/>
                  <a:pt x="544036" y="772346"/>
                </a:cubicBezTo>
                <a:cubicBezTo>
                  <a:pt x="554001" y="795453"/>
                  <a:pt x="568153" y="816394"/>
                  <a:pt x="589961" y="831991"/>
                </a:cubicBezTo>
                <a:cubicBezTo>
                  <a:pt x="575086" y="842678"/>
                  <a:pt x="559200" y="845422"/>
                  <a:pt x="543169" y="840512"/>
                </a:cubicBezTo>
                <a:cubicBezTo>
                  <a:pt x="516163" y="832135"/>
                  <a:pt x="489012" y="831124"/>
                  <a:pt x="461140" y="833290"/>
                </a:cubicBezTo>
                <a:cubicBezTo>
                  <a:pt x="447564" y="834302"/>
                  <a:pt x="434422" y="831702"/>
                  <a:pt x="420991" y="829391"/>
                </a:cubicBezTo>
                <a:cubicBezTo>
                  <a:pt x="404239" y="826359"/>
                  <a:pt x="387053" y="824770"/>
                  <a:pt x="370300" y="820871"/>
                </a:cubicBezTo>
                <a:cubicBezTo>
                  <a:pt x="358602" y="818127"/>
                  <a:pt x="347193" y="814516"/>
                  <a:pt x="336506" y="808884"/>
                </a:cubicBezTo>
                <a:cubicBezTo>
                  <a:pt x="325097" y="802819"/>
                  <a:pt x="317443" y="793720"/>
                  <a:pt x="313688" y="781300"/>
                </a:cubicBezTo>
                <a:cubicBezTo>
                  <a:pt x="311522" y="774223"/>
                  <a:pt x="304446" y="773646"/>
                  <a:pt x="299391" y="770758"/>
                </a:cubicBezTo>
                <a:cubicBezTo>
                  <a:pt x="291592" y="766280"/>
                  <a:pt x="282783" y="763537"/>
                  <a:pt x="274262" y="760504"/>
                </a:cubicBezTo>
                <a:cubicBezTo>
                  <a:pt x="259098" y="755016"/>
                  <a:pt x="249711" y="745918"/>
                  <a:pt x="246678" y="728876"/>
                </a:cubicBezTo>
                <a:cubicBezTo>
                  <a:pt x="243212" y="709669"/>
                  <a:pt x="231370" y="694794"/>
                  <a:pt x="214617" y="684829"/>
                </a:cubicBezTo>
                <a:cubicBezTo>
                  <a:pt x="202342" y="677319"/>
                  <a:pt x="193676" y="667210"/>
                  <a:pt x="187466" y="654790"/>
                </a:cubicBezTo>
                <a:cubicBezTo>
                  <a:pt x="171580" y="623451"/>
                  <a:pt x="164360" y="589657"/>
                  <a:pt x="159594" y="555286"/>
                </a:cubicBezTo>
                <a:cubicBezTo>
                  <a:pt x="157861" y="542866"/>
                  <a:pt x="163348" y="530734"/>
                  <a:pt x="163926" y="518170"/>
                </a:cubicBezTo>
                <a:cubicBezTo>
                  <a:pt x="164071" y="515282"/>
                  <a:pt x="166815" y="516437"/>
                  <a:pt x="168548" y="516148"/>
                </a:cubicBezTo>
                <a:close/>
                <a:moveTo>
                  <a:pt x="473993" y="489576"/>
                </a:moveTo>
                <a:cubicBezTo>
                  <a:pt x="477748" y="495642"/>
                  <a:pt x="480925" y="500985"/>
                  <a:pt x="484391" y="506184"/>
                </a:cubicBezTo>
                <a:cubicBezTo>
                  <a:pt x="494067" y="520049"/>
                  <a:pt x="508798" y="522937"/>
                  <a:pt x="524106" y="524814"/>
                </a:cubicBezTo>
                <a:cubicBezTo>
                  <a:pt x="539704" y="526692"/>
                  <a:pt x="555301" y="528280"/>
                  <a:pt x="568154" y="538678"/>
                </a:cubicBezTo>
                <a:cubicBezTo>
                  <a:pt x="580863" y="548932"/>
                  <a:pt x="588517" y="562507"/>
                  <a:pt x="593860" y="577671"/>
                </a:cubicBezTo>
                <a:cubicBezTo>
                  <a:pt x="596315" y="584748"/>
                  <a:pt x="601370" y="592113"/>
                  <a:pt x="600503" y="598612"/>
                </a:cubicBezTo>
                <a:cubicBezTo>
                  <a:pt x="599637" y="605400"/>
                  <a:pt x="589527" y="606411"/>
                  <a:pt x="584040" y="610743"/>
                </a:cubicBezTo>
                <a:cubicBezTo>
                  <a:pt x="574075" y="618398"/>
                  <a:pt x="567576" y="628506"/>
                  <a:pt x="567143" y="640349"/>
                </a:cubicBezTo>
                <a:cubicBezTo>
                  <a:pt x="566854" y="647570"/>
                  <a:pt x="568442" y="655658"/>
                  <a:pt x="570898" y="663167"/>
                </a:cubicBezTo>
                <a:cubicBezTo>
                  <a:pt x="578552" y="686563"/>
                  <a:pt x="578841" y="709814"/>
                  <a:pt x="557034" y="729022"/>
                </a:cubicBezTo>
                <a:cubicBezTo>
                  <a:pt x="552268" y="717035"/>
                  <a:pt x="549235" y="704904"/>
                  <a:pt x="546346" y="692629"/>
                </a:cubicBezTo>
                <a:cubicBezTo>
                  <a:pt x="541436" y="672121"/>
                  <a:pt x="537248" y="651469"/>
                  <a:pt x="531905" y="631106"/>
                </a:cubicBezTo>
                <a:cubicBezTo>
                  <a:pt x="525839" y="608144"/>
                  <a:pt x="517030" y="604389"/>
                  <a:pt x="495656" y="614498"/>
                </a:cubicBezTo>
                <a:cubicBezTo>
                  <a:pt x="492623" y="615942"/>
                  <a:pt x="489590" y="617531"/>
                  <a:pt x="486558" y="618830"/>
                </a:cubicBezTo>
                <a:cubicBezTo>
                  <a:pt x="469516" y="626340"/>
                  <a:pt x="453342" y="625185"/>
                  <a:pt x="438322" y="613632"/>
                </a:cubicBezTo>
                <a:cubicBezTo>
                  <a:pt x="432834" y="609443"/>
                  <a:pt x="427202" y="605111"/>
                  <a:pt x="422147" y="600345"/>
                </a:cubicBezTo>
                <a:cubicBezTo>
                  <a:pt x="401929" y="581426"/>
                  <a:pt x="378966" y="579115"/>
                  <a:pt x="353837" y="588069"/>
                </a:cubicBezTo>
                <a:cubicBezTo>
                  <a:pt x="351815" y="588792"/>
                  <a:pt x="349938" y="589369"/>
                  <a:pt x="346472" y="590525"/>
                </a:cubicBezTo>
                <a:cubicBezTo>
                  <a:pt x="353404" y="575505"/>
                  <a:pt x="357303" y="560630"/>
                  <a:pt x="364813" y="547344"/>
                </a:cubicBezTo>
                <a:cubicBezTo>
                  <a:pt x="370012" y="538100"/>
                  <a:pt x="375500" y="535790"/>
                  <a:pt x="385031" y="540411"/>
                </a:cubicBezTo>
                <a:cubicBezTo>
                  <a:pt x="401062" y="548210"/>
                  <a:pt x="415215" y="541855"/>
                  <a:pt x="429224" y="535357"/>
                </a:cubicBezTo>
                <a:cubicBezTo>
                  <a:pt x="449298" y="525825"/>
                  <a:pt x="463884" y="510228"/>
                  <a:pt x="473993" y="489576"/>
                </a:cubicBezTo>
                <a:close/>
                <a:moveTo>
                  <a:pt x="795593" y="468852"/>
                </a:moveTo>
                <a:cubicBezTo>
                  <a:pt x="810053" y="471632"/>
                  <a:pt x="823484" y="480333"/>
                  <a:pt x="834171" y="491164"/>
                </a:cubicBezTo>
                <a:cubicBezTo>
                  <a:pt x="835471" y="492464"/>
                  <a:pt x="836337" y="493908"/>
                  <a:pt x="836193" y="495641"/>
                </a:cubicBezTo>
                <a:cubicBezTo>
                  <a:pt x="835326" y="509217"/>
                  <a:pt x="840381" y="522358"/>
                  <a:pt x="839659" y="536078"/>
                </a:cubicBezTo>
                <a:cubicBezTo>
                  <a:pt x="840381" y="551964"/>
                  <a:pt x="835182" y="566695"/>
                  <a:pt x="827239" y="580270"/>
                </a:cubicBezTo>
                <a:cubicBezTo>
                  <a:pt x="819585" y="593412"/>
                  <a:pt x="816552" y="607421"/>
                  <a:pt x="816263" y="622296"/>
                </a:cubicBezTo>
                <a:cubicBezTo>
                  <a:pt x="816119" y="626628"/>
                  <a:pt x="815396" y="630961"/>
                  <a:pt x="815685" y="635294"/>
                </a:cubicBezTo>
                <a:cubicBezTo>
                  <a:pt x="816841" y="655657"/>
                  <a:pt x="806876" y="670098"/>
                  <a:pt x="791279" y="681507"/>
                </a:cubicBezTo>
                <a:cubicBezTo>
                  <a:pt x="786658" y="684974"/>
                  <a:pt x="782903" y="689306"/>
                  <a:pt x="779725" y="694361"/>
                </a:cubicBezTo>
                <a:cubicBezTo>
                  <a:pt x="758208" y="728010"/>
                  <a:pt x="730768" y="755305"/>
                  <a:pt x="694086" y="772635"/>
                </a:cubicBezTo>
                <a:cubicBezTo>
                  <a:pt x="673290" y="782456"/>
                  <a:pt x="654660" y="795598"/>
                  <a:pt x="637618" y="811051"/>
                </a:cubicBezTo>
                <a:cubicBezTo>
                  <a:pt x="634008" y="814372"/>
                  <a:pt x="629675" y="816972"/>
                  <a:pt x="625632" y="819716"/>
                </a:cubicBezTo>
                <a:cubicBezTo>
                  <a:pt x="623465" y="821160"/>
                  <a:pt x="621299" y="821449"/>
                  <a:pt x="618844" y="820149"/>
                </a:cubicBezTo>
                <a:cubicBezTo>
                  <a:pt x="604113" y="812206"/>
                  <a:pt x="589816" y="803974"/>
                  <a:pt x="578985" y="790688"/>
                </a:cubicBezTo>
                <a:cubicBezTo>
                  <a:pt x="566998" y="775957"/>
                  <a:pt x="566709" y="764981"/>
                  <a:pt x="577396" y="749529"/>
                </a:cubicBezTo>
                <a:cubicBezTo>
                  <a:pt x="588083" y="734220"/>
                  <a:pt x="596748" y="718045"/>
                  <a:pt x="599059" y="698982"/>
                </a:cubicBezTo>
                <a:cubicBezTo>
                  <a:pt x="600648" y="686418"/>
                  <a:pt x="597614" y="674576"/>
                  <a:pt x="594726" y="662733"/>
                </a:cubicBezTo>
                <a:cubicBezTo>
                  <a:pt x="589527" y="641648"/>
                  <a:pt x="593282" y="632550"/>
                  <a:pt x="612201" y="621574"/>
                </a:cubicBezTo>
                <a:cubicBezTo>
                  <a:pt x="620866" y="616519"/>
                  <a:pt x="630253" y="612476"/>
                  <a:pt x="639640" y="608721"/>
                </a:cubicBezTo>
                <a:cubicBezTo>
                  <a:pt x="648305" y="605255"/>
                  <a:pt x="656826" y="601211"/>
                  <a:pt x="664480" y="595723"/>
                </a:cubicBezTo>
                <a:cubicBezTo>
                  <a:pt x="675601" y="587780"/>
                  <a:pt x="681377" y="577093"/>
                  <a:pt x="682243" y="563374"/>
                </a:cubicBezTo>
                <a:cubicBezTo>
                  <a:pt x="683399" y="545177"/>
                  <a:pt x="679644" y="527558"/>
                  <a:pt x="677045" y="509794"/>
                </a:cubicBezTo>
                <a:cubicBezTo>
                  <a:pt x="675889" y="501851"/>
                  <a:pt x="675456" y="502140"/>
                  <a:pt x="683544" y="502573"/>
                </a:cubicBezTo>
                <a:cubicBezTo>
                  <a:pt x="708383" y="503873"/>
                  <a:pt x="731779" y="498674"/>
                  <a:pt x="750842" y="482066"/>
                </a:cubicBezTo>
                <a:cubicBezTo>
                  <a:pt x="765644" y="469213"/>
                  <a:pt x="781133" y="466072"/>
                  <a:pt x="795593" y="468852"/>
                </a:cubicBezTo>
                <a:close/>
                <a:moveTo>
                  <a:pt x="905966" y="445366"/>
                </a:moveTo>
                <a:cubicBezTo>
                  <a:pt x="918259" y="445528"/>
                  <a:pt x="930499" y="446611"/>
                  <a:pt x="942630" y="450149"/>
                </a:cubicBezTo>
                <a:cubicBezTo>
                  <a:pt x="973246" y="459104"/>
                  <a:pt x="996643" y="490442"/>
                  <a:pt x="999386" y="524092"/>
                </a:cubicBezTo>
                <a:cubicBezTo>
                  <a:pt x="1001841" y="553987"/>
                  <a:pt x="991732" y="577238"/>
                  <a:pt x="967326" y="594568"/>
                </a:cubicBezTo>
                <a:cubicBezTo>
                  <a:pt x="959094" y="600489"/>
                  <a:pt x="951006" y="606410"/>
                  <a:pt x="942919" y="612620"/>
                </a:cubicBezTo>
                <a:cubicBezTo>
                  <a:pt x="930643" y="622152"/>
                  <a:pt x="924578" y="634716"/>
                  <a:pt x="924000" y="650458"/>
                </a:cubicBezTo>
                <a:cubicBezTo>
                  <a:pt x="923278" y="668510"/>
                  <a:pt x="928332" y="685552"/>
                  <a:pt x="932087" y="702737"/>
                </a:cubicBezTo>
                <a:cubicBezTo>
                  <a:pt x="935698" y="719201"/>
                  <a:pt x="940464" y="735376"/>
                  <a:pt x="937576" y="752562"/>
                </a:cubicBezTo>
                <a:cubicBezTo>
                  <a:pt x="933965" y="773791"/>
                  <a:pt x="924144" y="783756"/>
                  <a:pt x="903059" y="787366"/>
                </a:cubicBezTo>
                <a:cubicBezTo>
                  <a:pt x="888618" y="789822"/>
                  <a:pt x="874031" y="791121"/>
                  <a:pt x="859301" y="791844"/>
                </a:cubicBezTo>
                <a:cubicBezTo>
                  <a:pt x="851358" y="792276"/>
                  <a:pt x="843559" y="793432"/>
                  <a:pt x="835905" y="795309"/>
                </a:cubicBezTo>
                <a:cubicBezTo>
                  <a:pt x="819152" y="799353"/>
                  <a:pt x="808465" y="810329"/>
                  <a:pt x="801533" y="825637"/>
                </a:cubicBezTo>
                <a:cubicBezTo>
                  <a:pt x="796912" y="836035"/>
                  <a:pt x="794313" y="847011"/>
                  <a:pt x="791280" y="857843"/>
                </a:cubicBezTo>
                <a:cubicBezTo>
                  <a:pt x="788536" y="867807"/>
                  <a:pt x="785503" y="877772"/>
                  <a:pt x="779726" y="886438"/>
                </a:cubicBezTo>
                <a:cubicBezTo>
                  <a:pt x="772361" y="897269"/>
                  <a:pt x="761963" y="903623"/>
                  <a:pt x="748965" y="904201"/>
                </a:cubicBezTo>
                <a:cubicBezTo>
                  <a:pt x="710261" y="905790"/>
                  <a:pt x="672424" y="899580"/>
                  <a:pt x="634731" y="891348"/>
                </a:cubicBezTo>
                <a:cubicBezTo>
                  <a:pt x="611768" y="886293"/>
                  <a:pt x="589094" y="879939"/>
                  <a:pt x="567287" y="871418"/>
                </a:cubicBezTo>
                <a:cubicBezTo>
                  <a:pt x="565987" y="870840"/>
                  <a:pt x="564688" y="870407"/>
                  <a:pt x="561799" y="869251"/>
                </a:cubicBezTo>
                <a:cubicBezTo>
                  <a:pt x="581729" y="864486"/>
                  <a:pt x="597760" y="853943"/>
                  <a:pt x="615523" y="847011"/>
                </a:cubicBezTo>
                <a:cubicBezTo>
                  <a:pt x="637619" y="838491"/>
                  <a:pt x="657115" y="826070"/>
                  <a:pt x="674301" y="810040"/>
                </a:cubicBezTo>
                <a:cubicBezTo>
                  <a:pt x="685999" y="799064"/>
                  <a:pt x="698852" y="790399"/>
                  <a:pt x="714160" y="784767"/>
                </a:cubicBezTo>
                <a:cubicBezTo>
                  <a:pt x="725136" y="780723"/>
                  <a:pt x="735246" y="773647"/>
                  <a:pt x="745211" y="766137"/>
                </a:cubicBezTo>
                <a:cubicBezTo>
                  <a:pt x="739000" y="806285"/>
                  <a:pt x="735246" y="845422"/>
                  <a:pt x="756475" y="882538"/>
                </a:cubicBezTo>
                <a:cubicBezTo>
                  <a:pt x="756475" y="881094"/>
                  <a:pt x="756619" y="879650"/>
                  <a:pt x="756475" y="878206"/>
                </a:cubicBezTo>
                <a:cubicBezTo>
                  <a:pt x="756331" y="876473"/>
                  <a:pt x="755897" y="874884"/>
                  <a:pt x="755608" y="873295"/>
                </a:cubicBezTo>
                <a:cubicBezTo>
                  <a:pt x="752431" y="851921"/>
                  <a:pt x="754020" y="830548"/>
                  <a:pt x="758352" y="809463"/>
                </a:cubicBezTo>
                <a:cubicBezTo>
                  <a:pt x="764563" y="780146"/>
                  <a:pt x="771061" y="750829"/>
                  <a:pt x="783914" y="723389"/>
                </a:cubicBezTo>
                <a:cubicBezTo>
                  <a:pt x="789980" y="710391"/>
                  <a:pt x="798789" y="700427"/>
                  <a:pt x="810487" y="691906"/>
                </a:cubicBezTo>
                <a:cubicBezTo>
                  <a:pt x="826951" y="679919"/>
                  <a:pt x="844714" y="669521"/>
                  <a:pt x="858001" y="653491"/>
                </a:cubicBezTo>
                <a:cubicBezTo>
                  <a:pt x="867677" y="641793"/>
                  <a:pt x="874898" y="628651"/>
                  <a:pt x="881685" y="615219"/>
                </a:cubicBezTo>
                <a:lnTo>
                  <a:pt x="881865" y="614500"/>
                </a:lnTo>
                <a:lnTo>
                  <a:pt x="881108" y="614065"/>
                </a:lnTo>
                <a:lnTo>
                  <a:pt x="835616" y="652479"/>
                </a:lnTo>
                <a:cubicBezTo>
                  <a:pt x="834894" y="628651"/>
                  <a:pt x="833017" y="606121"/>
                  <a:pt x="851791" y="586914"/>
                </a:cubicBezTo>
                <a:cubicBezTo>
                  <a:pt x="865799" y="572616"/>
                  <a:pt x="876776" y="555286"/>
                  <a:pt x="890495" y="540555"/>
                </a:cubicBezTo>
                <a:cubicBezTo>
                  <a:pt x="908259" y="521492"/>
                  <a:pt x="927611" y="504451"/>
                  <a:pt x="951729" y="493619"/>
                </a:cubicBezTo>
                <a:cubicBezTo>
                  <a:pt x="952450" y="493330"/>
                  <a:pt x="953317" y="492898"/>
                  <a:pt x="954906" y="492175"/>
                </a:cubicBezTo>
                <a:cubicBezTo>
                  <a:pt x="939453" y="490009"/>
                  <a:pt x="931799" y="492753"/>
                  <a:pt x="890495" y="514705"/>
                </a:cubicBezTo>
                <a:lnTo>
                  <a:pt x="903755" y="454749"/>
                </a:lnTo>
                <a:lnTo>
                  <a:pt x="902625" y="453760"/>
                </a:lnTo>
                <a:lnTo>
                  <a:pt x="904185" y="452342"/>
                </a:lnTo>
                <a:lnTo>
                  <a:pt x="904215" y="452171"/>
                </a:lnTo>
                <a:cubicBezTo>
                  <a:pt x="902915" y="451594"/>
                  <a:pt x="903059" y="452894"/>
                  <a:pt x="902626" y="453616"/>
                </a:cubicBezTo>
                <a:cubicBezTo>
                  <a:pt x="885296" y="475567"/>
                  <a:pt x="873454" y="499829"/>
                  <a:pt x="870999" y="528136"/>
                </a:cubicBezTo>
                <a:cubicBezTo>
                  <a:pt x="870565" y="532612"/>
                  <a:pt x="870565" y="532612"/>
                  <a:pt x="862911" y="539400"/>
                </a:cubicBezTo>
                <a:cubicBezTo>
                  <a:pt x="855690" y="519037"/>
                  <a:pt x="846736" y="499541"/>
                  <a:pt x="858434" y="478022"/>
                </a:cubicBezTo>
                <a:cubicBezTo>
                  <a:pt x="863200" y="469357"/>
                  <a:pt x="867100" y="460259"/>
                  <a:pt x="865366" y="449861"/>
                </a:cubicBezTo>
                <a:cubicBezTo>
                  <a:pt x="864789" y="446683"/>
                  <a:pt x="866522" y="446106"/>
                  <a:pt x="868977" y="446106"/>
                </a:cubicBezTo>
                <a:cubicBezTo>
                  <a:pt x="881325" y="445961"/>
                  <a:pt x="893672" y="445203"/>
                  <a:pt x="905966" y="445366"/>
                </a:cubicBezTo>
                <a:close/>
                <a:moveTo>
                  <a:pt x="464317" y="337215"/>
                </a:moveTo>
                <a:cubicBezTo>
                  <a:pt x="469083" y="337360"/>
                  <a:pt x="472549" y="339526"/>
                  <a:pt x="475437" y="342558"/>
                </a:cubicBezTo>
                <a:cubicBezTo>
                  <a:pt x="491179" y="359888"/>
                  <a:pt x="511109" y="368987"/>
                  <a:pt x="533782" y="373031"/>
                </a:cubicBezTo>
                <a:cubicBezTo>
                  <a:pt x="537537" y="373753"/>
                  <a:pt x="541292" y="374475"/>
                  <a:pt x="545047" y="375630"/>
                </a:cubicBezTo>
                <a:cubicBezTo>
                  <a:pt x="554868" y="378519"/>
                  <a:pt x="557900" y="382418"/>
                  <a:pt x="558334" y="392672"/>
                </a:cubicBezTo>
                <a:cubicBezTo>
                  <a:pt x="558911" y="407113"/>
                  <a:pt x="565988" y="417078"/>
                  <a:pt x="578552" y="423577"/>
                </a:cubicBezTo>
                <a:cubicBezTo>
                  <a:pt x="594438" y="431809"/>
                  <a:pt x="611913" y="433831"/>
                  <a:pt x="629243" y="436575"/>
                </a:cubicBezTo>
                <a:cubicBezTo>
                  <a:pt x="636175" y="437586"/>
                  <a:pt x="643107" y="438597"/>
                  <a:pt x="649750" y="440330"/>
                </a:cubicBezTo>
                <a:cubicBezTo>
                  <a:pt x="659282" y="442785"/>
                  <a:pt x="660726" y="447262"/>
                  <a:pt x="653361" y="453472"/>
                </a:cubicBezTo>
                <a:cubicBezTo>
                  <a:pt x="648017" y="457949"/>
                  <a:pt x="645562" y="463581"/>
                  <a:pt x="642963" y="469358"/>
                </a:cubicBezTo>
                <a:cubicBezTo>
                  <a:pt x="637908" y="480478"/>
                  <a:pt x="640508" y="488999"/>
                  <a:pt x="651194" y="494920"/>
                </a:cubicBezTo>
                <a:cubicBezTo>
                  <a:pt x="655238" y="497231"/>
                  <a:pt x="656971" y="499974"/>
                  <a:pt x="657693" y="504307"/>
                </a:cubicBezTo>
                <a:cubicBezTo>
                  <a:pt x="659426" y="516005"/>
                  <a:pt x="662604" y="527270"/>
                  <a:pt x="663903" y="538967"/>
                </a:cubicBezTo>
                <a:cubicBezTo>
                  <a:pt x="667369" y="568429"/>
                  <a:pt x="655816" y="584315"/>
                  <a:pt x="626788" y="589948"/>
                </a:cubicBezTo>
                <a:cubicBezTo>
                  <a:pt x="623178" y="590669"/>
                  <a:pt x="622744" y="588503"/>
                  <a:pt x="621589" y="586481"/>
                </a:cubicBezTo>
                <a:cubicBezTo>
                  <a:pt x="614657" y="574639"/>
                  <a:pt x="608736" y="562219"/>
                  <a:pt x="604114" y="549366"/>
                </a:cubicBezTo>
                <a:cubicBezTo>
                  <a:pt x="595594" y="525248"/>
                  <a:pt x="578407" y="511817"/>
                  <a:pt x="554290" y="506040"/>
                </a:cubicBezTo>
                <a:cubicBezTo>
                  <a:pt x="541870" y="503008"/>
                  <a:pt x="529450" y="500552"/>
                  <a:pt x="517175" y="497375"/>
                </a:cubicBezTo>
                <a:cubicBezTo>
                  <a:pt x="500855" y="493187"/>
                  <a:pt x="491324" y="483222"/>
                  <a:pt x="487713" y="465892"/>
                </a:cubicBezTo>
                <a:cubicBezTo>
                  <a:pt x="479626" y="427910"/>
                  <a:pt x="467494" y="391228"/>
                  <a:pt x="441788" y="360755"/>
                </a:cubicBezTo>
                <a:cubicBezTo>
                  <a:pt x="440633" y="359456"/>
                  <a:pt x="438611" y="358011"/>
                  <a:pt x="440488" y="355845"/>
                </a:cubicBezTo>
                <a:cubicBezTo>
                  <a:pt x="446409" y="348913"/>
                  <a:pt x="451897" y="341403"/>
                  <a:pt x="460995" y="338226"/>
                </a:cubicBezTo>
                <a:cubicBezTo>
                  <a:pt x="462007" y="337793"/>
                  <a:pt x="463451" y="337504"/>
                  <a:pt x="464317" y="337215"/>
                </a:cubicBezTo>
                <a:close/>
                <a:moveTo>
                  <a:pt x="103416" y="306598"/>
                </a:moveTo>
                <a:cubicBezTo>
                  <a:pt x="129989" y="311942"/>
                  <a:pt x="156129" y="319740"/>
                  <a:pt x="182268" y="328983"/>
                </a:cubicBezTo>
                <a:cubicBezTo>
                  <a:pt x="161328" y="348913"/>
                  <a:pt x="157718" y="376208"/>
                  <a:pt x="150496" y="401770"/>
                </a:cubicBezTo>
                <a:cubicBezTo>
                  <a:pt x="146597" y="415778"/>
                  <a:pt x="143709" y="430076"/>
                  <a:pt x="137643" y="443796"/>
                </a:cubicBezTo>
                <a:cubicBezTo>
                  <a:pt x="130855" y="436719"/>
                  <a:pt x="124645" y="430076"/>
                  <a:pt x="118291" y="423577"/>
                </a:cubicBezTo>
                <a:cubicBezTo>
                  <a:pt x="116125" y="421411"/>
                  <a:pt x="116269" y="418955"/>
                  <a:pt x="115981" y="416356"/>
                </a:cubicBezTo>
                <a:cubicBezTo>
                  <a:pt x="113525" y="387761"/>
                  <a:pt x="100816" y="363788"/>
                  <a:pt x="82620" y="341980"/>
                </a:cubicBezTo>
                <a:cubicBezTo>
                  <a:pt x="91140" y="361910"/>
                  <a:pt x="95328" y="382562"/>
                  <a:pt x="96917" y="404947"/>
                </a:cubicBezTo>
                <a:cubicBezTo>
                  <a:pt x="77276" y="390938"/>
                  <a:pt x="56913" y="380829"/>
                  <a:pt x="32651" y="380396"/>
                </a:cubicBezTo>
                <a:cubicBezTo>
                  <a:pt x="34095" y="384151"/>
                  <a:pt x="37561" y="383862"/>
                  <a:pt x="39872" y="385161"/>
                </a:cubicBezTo>
                <a:cubicBezTo>
                  <a:pt x="63412" y="398015"/>
                  <a:pt x="83919" y="414623"/>
                  <a:pt x="101250" y="434986"/>
                </a:cubicBezTo>
                <a:cubicBezTo>
                  <a:pt x="113236" y="448995"/>
                  <a:pt x="126667" y="462281"/>
                  <a:pt x="136632" y="477734"/>
                </a:cubicBezTo>
                <a:cubicBezTo>
                  <a:pt x="146597" y="493042"/>
                  <a:pt x="152085" y="510806"/>
                  <a:pt x="146019" y="529869"/>
                </a:cubicBezTo>
                <a:cubicBezTo>
                  <a:pt x="143131" y="538823"/>
                  <a:pt x="137932" y="546766"/>
                  <a:pt x="135766" y="556009"/>
                </a:cubicBezTo>
                <a:cubicBezTo>
                  <a:pt x="135044" y="559041"/>
                  <a:pt x="132011" y="559475"/>
                  <a:pt x="129845" y="560774"/>
                </a:cubicBezTo>
                <a:cubicBezTo>
                  <a:pt x="107171" y="573050"/>
                  <a:pt x="83631" y="583160"/>
                  <a:pt x="58068" y="587492"/>
                </a:cubicBezTo>
                <a:cubicBezTo>
                  <a:pt x="57202" y="587636"/>
                  <a:pt x="56336" y="588069"/>
                  <a:pt x="55469" y="588358"/>
                </a:cubicBezTo>
                <a:cubicBezTo>
                  <a:pt x="82331" y="590525"/>
                  <a:pt x="109193" y="590236"/>
                  <a:pt x="134755" y="580126"/>
                </a:cubicBezTo>
                <a:cubicBezTo>
                  <a:pt x="138798" y="578538"/>
                  <a:pt x="140242" y="579982"/>
                  <a:pt x="141543" y="583448"/>
                </a:cubicBezTo>
                <a:cubicBezTo>
                  <a:pt x="149052" y="601789"/>
                  <a:pt x="153818" y="620853"/>
                  <a:pt x="159162" y="639771"/>
                </a:cubicBezTo>
                <a:cubicBezTo>
                  <a:pt x="164072" y="657246"/>
                  <a:pt x="166382" y="675876"/>
                  <a:pt x="180969" y="689163"/>
                </a:cubicBezTo>
                <a:cubicBezTo>
                  <a:pt x="183857" y="691762"/>
                  <a:pt x="180680" y="693495"/>
                  <a:pt x="179524" y="695228"/>
                </a:cubicBezTo>
                <a:cubicBezTo>
                  <a:pt x="167682" y="714002"/>
                  <a:pt x="156851" y="733066"/>
                  <a:pt x="152518" y="755162"/>
                </a:cubicBezTo>
                <a:cubicBezTo>
                  <a:pt x="150063" y="767437"/>
                  <a:pt x="148619" y="779713"/>
                  <a:pt x="148908" y="792999"/>
                </a:cubicBezTo>
                <a:cubicBezTo>
                  <a:pt x="136343" y="786500"/>
                  <a:pt x="130278" y="776391"/>
                  <a:pt x="127678" y="763971"/>
                </a:cubicBezTo>
                <a:cubicBezTo>
                  <a:pt x="125223" y="752418"/>
                  <a:pt x="125368" y="740576"/>
                  <a:pt x="125079" y="728733"/>
                </a:cubicBezTo>
                <a:cubicBezTo>
                  <a:pt x="124934" y="720790"/>
                  <a:pt x="124790" y="712847"/>
                  <a:pt x="123346" y="705049"/>
                </a:cubicBezTo>
                <a:cubicBezTo>
                  <a:pt x="119735" y="685841"/>
                  <a:pt x="109482" y="671977"/>
                  <a:pt x="90996" y="664900"/>
                </a:cubicBezTo>
                <a:cubicBezTo>
                  <a:pt x="76410" y="659268"/>
                  <a:pt x="61679" y="654358"/>
                  <a:pt x="47093" y="649014"/>
                </a:cubicBezTo>
                <a:cubicBezTo>
                  <a:pt x="42616" y="647426"/>
                  <a:pt x="38139" y="645548"/>
                  <a:pt x="33807" y="643526"/>
                </a:cubicBezTo>
                <a:cubicBezTo>
                  <a:pt x="12288" y="633272"/>
                  <a:pt x="4778" y="617531"/>
                  <a:pt x="9977" y="594135"/>
                </a:cubicBezTo>
                <a:cubicBezTo>
                  <a:pt x="13299" y="579405"/>
                  <a:pt x="20375" y="566262"/>
                  <a:pt x="27163" y="552976"/>
                </a:cubicBezTo>
                <a:cubicBezTo>
                  <a:pt x="32362" y="542866"/>
                  <a:pt x="37417" y="532902"/>
                  <a:pt x="42038" y="522504"/>
                </a:cubicBezTo>
                <a:cubicBezTo>
                  <a:pt x="53014" y="497230"/>
                  <a:pt x="51426" y="473979"/>
                  <a:pt x="31062" y="453472"/>
                </a:cubicBezTo>
                <a:cubicBezTo>
                  <a:pt x="23553" y="445962"/>
                  <a:pt x="17776" y="437152"/>
                  <a:pt x="11710" y="428487"/>
                </a:cubicBezTo>
                <a:cubicBezTo>
                  <a:pt x="-8364" y="399748"/>
                  <a:pt x="-132" y="365088"/>
                  <a:pt x="17632" y="340103"/>
                </a:cubicBezTo>
                <a:cubicBezTo>
                  <a:pt x="38572" y="310642"/>
                  <a:pt x="67889" y="299522"/>
                  <a:pt x="103416" y="306598"/>
                </a:cubicBezTo>
                <a:close/>
                <a:moveTo>
                  <a:pt x="293182" y="243054"/>
                </a:moveTo>
                <a:cubicBezTo>
                  <a:pt x="294048" y="253741"/>
                  <a:pt x="295059" y="263995"/>
                  <a:pt x="299247" y="273526"/>
                </a:cubicBezTo>
                <a:cubicBezTo>
                  <a:pt x="305602" y="287824"/>
                  <a:pt x="316289" y="296345"/>
                  <a:pt x="331597" y="299377"/>
                </a:cubicBezTo>
                <a:cubicBezTo>
                  <a:pt x="352682" y="303565"/>
                  <a:pt x="362503" y="319163"/>
                  <a:pt x="356293" y="339526"/>
                </a:cubicBezTo>
                <a:cubicBezTo>
                  <a:pt x="354993" y="343714"/>
                  <a:pt x="356726" y="347035"/>
                  <a:pt x="357303" y="350646"/>
                </a:cubicBezTo>
                <a:cubicBezTo>
                  <a:pt x="358604" y="358589"/>
                  <a:pt x="361492" y="365954"/>
                  <a:pt x="365969" y="372597"/>
                </a:cubicBezTo>
                <a:cubicBezTo>
                  <a:pt x="380699" y="394116"/>
                  <a:pt x="403951" y="396571"/>
                  <a:pt x="422436" y="378229"/>
                </a:cubicBezTo>
                <a:cubicBezTo>
                  <a:pt x="426047" y="374619"/>
                  <a:pt x="427491" y="374908"/>
                  <a:pt x="430379" y="378663"/>
                </a:cubicBezTo>
                <a:cubicBezTo>
                  <a:pt x="445399" y="398593"/>
                  <a:pt x="459118" y="419100"/>
                  <a:pt x="462007" y="444662"/>
                </a:cubicBezTo>
                <a:cubicBezTo>
                  <a:pt x="466773" y="487555"/>
                  <a:pt x="431246" y="524526"/>
                  <a:pt x="392686" y="522215"/>
                </a:cubicBezTo>
                <a:cubicBezTo>
                  <a:pt x="388498" y="521926"/>
                  <a:pt x="384887" y="520337"/>
                  <a:pt x="380988" y="518893"/>
                </a:cubicBezTo>
                <a:cubicBezTo>
                  <a:pt x="360337" y="511672"/>
                  <a:pt x="350661" y="516727"/>
                  <a:pt x="344162" y="537812"/>
                </a:cubicBezTo>
                <a:cubicBezTo>
                  <a:pt x="339684" y="552254"/>
                  <a:pt x="335352" y="566840"/>
                  <a:pt x="328709" y="580415"/>
                </a:cubicBezTo>
                <a:cubicBezTo>
                  <a:pt x="327120" y="583593"/>
                  <a:pt x="325532" y="586914"/>
                  <a:pt x="323510" y="589947"/>
                </a:cubicBezTo>
                <a:cubicBezTo>
                  <a:pt x="317589" y="598612"/>
                  <a:pt x="309790" y="599912"/>
                  <a:pt x="301269" y="593558"/>
                </a:cubicBezTo>
                <a:cubicBezTo>
                  <a:pt x="293037" y="587348"/>
                  <a:pt x="288849" y="577960"/>
                  <a:pt x="283506" y="569584"/>
                </a:cubicBezTo>
                <a:cubicBezTo>
                  <a:pt x="280762" y="565107"/>
                  <a:pt x="278451" y="560053"/>
                  <a:pt x="277440" y="554998"/>
                </a:cubicBezTo>
                <a:cubicBezTo>
                  <a:pt x="271663" y="527269"/>
                  <a:pt x="251445" y="513983"/>
                  <a:pt x="227327" y="505029"/>
                </a:cubicBezTo>
                <a:cubicBezTo>
                  <a:pt x="208408" y="497952"/>
                  <a:pt x="188623" y="494342"/>
                  <a:pt x="168405" y="493187"/>
                </a:cubicBezTo>
                <a:cubicBezTo>
                  <a:pt x="163927" y="492898"/>
                  <a:pt x="162627" y="490732"/>
                  <a:pt x="161617" y="487266"/>
                </a:cubicBezTo>
                <a:cubicBezTo>
                  <a:pt x="157862" y="476001"/>
                  <a:pt x="158584" y="464303"/>
                  <a:pt x="159595" y="452894"/>
                </a:cubicBezTo>
                <a:cubicBezTo>
                  <a:pt x="162483" y="424155"/>
                  <a:pt x="169415" y="396137"/>
                  <a:pt x="178513" y="368698"/>
                </a:cubicBezTo>
                <a:cubicBezTo>
                  <a:pt x="180969" y="361333"/>
                  <a:pt x="184435" y="354545"/>
                  <a:pt x="189778" y="348768"/>
                </a:cubicBezTo>
                <a:cubicBezTo>
                  <a:pt x="195411" y="342558"/>
                  <a:pt x="200754" y="335915"/>
                  <a:pt x="206820" y="330139"/>
                </a:cubicBezTo>
                <a:cubicBezTo>
                  <a:pt x="222995" y="315408"/>
                  <a:pt x="236570" y="299089"/>
                  <a:pt x="246101" y="279015"/>
                </a:cubicBezTo>
                <a:cubicBezTo>
                  <a:pt x="255344" y="259663"/>
                  <a:pt x="272963" y="249698"/>
                  <a:pt x="293182" y="243054"/>
                </a:cubicBezTo>
                <a:close/>
                <a:moveTo>
                  <a:pt x="874632" y="203795"/>
                </a:moveTo>
                <a:lnTo>
                  <a:pt x="874754" y="203917"/>
                </a:lnTo>
                <a:lnTo>
                  <a:pt x="874768" y="203873"/>
                </a:lnTo>
                <a:close/>
                <a:moveTo>
                  <a:pt x="874754" y="202184"/>
                </a:moveTo>
                <a:cubicBezTo>
                  <a:pt x="874609" y="202617"/>
                  <a:pt x="874320" y="203051"/>
                  <a:pt x="874320" y="203483"/>
                </a:cubicBezTo>
                <a:lnTo>
                  <a:pt x="874383" y="203546"/>
                </a:lnTo>
                <a:lnTo>
                  <a:pt x="874977" y="202407"/>
                </a:lnTo>
                <a:close/>
                <a:moveTo>
                  <a:pt x="483235" y="164924"/>
                </a:moveTo>
                <a:cubicBezTo>
                  <a:pt x="500999" y="166080"/>
                  <a:pt x="518907" y="164635"/>
                  <a:pt x="536670" y="165357"/>
                </a:cubicBezTo>
                <a:cubicBezTo>
                  <a:pt x="547935" y="165791"/>
                  <a:pt x="558478" y="168679"/>
                  <a:pt x="567865" y="175033"/>
                </a:cubicBezTo>
                <a:cubicBezTo>
                  <a:pt x="572197" y="177922"/>
                  <a:pt x="576819" y="180666"/>
                  <a:pt x="581151" y="183699"/>
                </a:cubicBezTo>
                <a:cubicBezTo>
                  <a:pt x="594871" y="193230"/>
                  <a:pt x="610323" y="198140"/>
                  <a:pt x="626787" y="196985"/>
                </a:cubicBezTo>
                <a:cubicBezTo>
                  <a:pt x="653793" y="194963"/>
                  <a:pt x="675312" y="205073"/>
                  <a:pt x="694952" y="222403"/>
                </a:cubicBezTo>
                <a:cubicBezTo>
                  <a:pt x="703329" y="229768"/>
                  <a:pt x="713438" y="235256"/>
                  <a:pt x="722681" y="241755"/>
                </a:cubicBezTo>
                <a:cubicBezTo>
                  <a:pt x="728025" y="245509"/>
                  <a:pt x="733223" y="249409"/>
                  <a:pt x="738133" y="253597"/>
                </a:cubicBezTo>
                <a:cubicBezTo>
                  <a:pt x="744488" y="259085"/>
                  <a:pt x="748965" y="265873"/>
                  <a:pt x="749543" y="274538"/>
                </a:cubicBezTo>
                <a:cubicBezTo>
                  <a:pt x="750987" y="294323"/>
                  <a:pt x="763118" y="307176"/>
                  <a:pt x="777560" y="318441"/>
                </a:cubicBezTo>
                <a:cubicBezTo>
                  <a:pt x="784636" y="323928"/>
                  <a:pt x="792868" y="328261"/>
                  <a:pt x="799945" y="333749"/>
                </a:cubicBezTo>
                <a:cubicBezTo>
                  <a:pt x="812798" y="343425"/>
                  <a:pt x="817419" y="357722"/>
                  <a:pt x="816409" y="377363"/>
                </a:cubicBezTo>
                <a:cubicBezTo>
                  <a:pt x="811354" y="393683"/>
                  <a:pt x="819730" y="410435"/>
                  <a:pt x="828684" y="427332"/>
                </a:cubicBezTo>
                <a:cubicBezTo>
                  <a:pt x="834028" y="437297"/>
                  <a:pt x="838215" y="447839"/>
                  <a:pt x="835327" y="459826"/>
                </a:cubicBezTo>
                <a:cubicBezTo>
                  <a:pt x="834316" y="464303"/>
                  <a:pt x="833161" y="465458"/>
                  <a:pt x="828828" y="462715"/>
                </a:cubicBezTo>
                <a:cubicBezTo>
                  <a:pt x="819008" y="456504"/>
                  <a:pt x="808466" y="452027"/>
                  <a:pt x="796912" y="449861"/>
                </a:cubicBezTo>
                <a:cubicBezTo>
                  <a:pt x="779149" y="446395"/>
                  <a:pt x="763118" y="450150"/>
                  <a:pt x="748243" y="460259"/>
                </a:cubicBezTo>
                <a:cubicBezTo>
                  <a:pt x="730768" y="472102"/>
                  <a:pt x="711850" y="480622"/>
                  <a:pt x="690331" y="481778"/>
                </a:cubicBezTo>
                <a:cubicBezTo>
                  <a:pt x="690042" y="481778"/>
                  <a:pt x="689898" y="481778"/>
                  <a:pt x="689609" y="481778"/>
                </a:cubicBezTo>
                <a:cubicBezTo>
                  <a:pt x="681522" y="481778"/>
                  <a:pt x="673001" y="482211"/>
                  <a:pt x="668235" y="474268"/>
                </a:cubicBezTo>
                <a:cubicBezTo>
                  <a:pt x="663614" y="466469"/>
                  <a:pt x="669390" y="460115"/>
                  <a:pt x="673146" y="453760"/>
                </a:cubicBezTo>
                <a:cubicBezTo>
                  <a:pt x="676467" y="448273"/>
                  <a:pt x="680078" y="442785"/>
                  <a:pt x="682244" y="436575"/>
                </a:cubicBezTo>
                <a:cubicBezTo>
                  <a:pt x="685710" y="426321"/>
                  <a:pt x="682533" y="420544"/>
                  <a:pt x="671701" y="419533"/>
                </a:cubicBezTo>
                <a:cubicBezTo>
                  <a:pt x="660003" y="418522"/>
                  <a:pt x="648161" y="418522"/>
                  <a:pt x="636319" y="417945"/>
                </a:cubicBezTo>
                <a:cubicBezTo>
                  <a:pt x="626932" y="417512"/>
                  <a:pt x="617689" y="416068"/>
                  <a:pt x="608879" y="412168"/>
                </a:cubicBezTo>
                <a:cubicBezTo>
                  <a:pt x="594871" y="405958"/>
                  <a:pt x="586206" y="395993"/>
                  <a:pt x="584906" y="379963"/>
                </a:cubicBezTo>
                <a:cubicBezTo>
                  <a:pt x="583462" y="362344"/>
                  <a:pt x="575952" y="354401"/>
                  <a:pt x="558766" y="350068"/>
                </a:cubicBezTo>
                <a:cubicBezTo>
                  <a:pt x="547213" y="347180"/>
                  <a:pt x="535371" y="347036"/>
                  <a:pt x="523673" y="345735"/>
                </a:cubicBezTo>
                <a:cubicBezTo>
                  <a:pt x="517174" y="345014"/>
                  <a:pt x="511831" y="342703"/>
                  <a:pt x="507065" y="338082"/>
                </a:cubicBezTo>
                <a:cubicBezTo>
                  <a:pt x="498833" y="329994"/>
                  <a:pt x="490457" y="322051"/>
                  <a:pt x="481791" y="314397"/>
                </a:cubicBezTo>
                <a:cubicBezTo>
                  <a:pt x="470382" y="304288"/>
                  <a:pt x="461140" y="304144"/>
                  <a:pt x="448864" y="313242"/>
                </a:cubicBezTo>
                <a:cubicBezTo>
                  <a:pt x="440632" y="319307"/>
                  <a:pt x="434422" y="327250"/>
                  <a:pt x="428068" y="335193"/>
                </a:cubicBezTo>
                <a:cubicBezTo>
                  <a:pt x="421714" y="342992"/>
                  <a:pt x="416225" y="351657"/>
                  <a:pt x="407850" y="357578"/>
                </a:cubicBezTo>
                <a:cubicBezTo>
                  <a:pt x="394274" y="367110"/>
                  <a:pt x="384742" y="363499"/>
                  <a:pt x="381276" y="347325"/>
                </a:cubicBezTo>
                <a:cubicBezTo>
                  <a:pt x="379110" y="337071"/>
                  <a:pt x="380554" y="327106"/>
                  <a:pt x="382287" y="317286"/>
                </a:cubicBezTo>
                <a:cubicBezTo>
                  <a:pt x="384454" y="305010"/>
                  <a:pt x="379977" y="296345"/>
                  <a:pt x="369578" y="289846"/>
                </a:cubicBezTo>
                <a:cubicBezTo>
                  <a:pt x="362646" y="285513"/>
                  <a:pt x="354848" y="282914"/>
                  <a:pt x="347338" y="279881"/>
                </a:cubicBezTo>
                <a:cubicBezTo>
                  <a:pt x="326686" y="271505"/>
                  <a:pt x="314555" y="256341"/>
                  <a:pt x="310078" y="234823"/>
                </a:cubicBezTo>
                <a:cubicBezTo>
                  <a:pt x="309500" y="232223"/>
                  <a:pt x="310078" y="230346"/>
                  <a:pt x="311667" y="228179"/>
                </a:cubicBezTo>
                <a:cubicBezTo>
                  <a:pt x="325531" y="210127"/>
                  <a:pt x="342861" y="200595"/>
                  <a:pt x="366257" y="206228"/>
                </a:cubicBezTo>
                <a:cubicBezTo>
                  <a:pt x="373622" y="207960"/>
                  <a:pt x="380410" y="207383"/>
                  <a:pt x="386908" y="203051"/>
                </a:cubicBezTo>
                <a:cubicBezTo>
                  <a:pt x="395863" y="196985"/>
                  <a:pt x="405539" y="191931"/>
                  <a:pt x="414203" y="185576"/>
                </a:cubicBezTo>
                <a:cubicBezTo>
                  <a:pt x="434856" y="170412"/>
                  <a:pt x="457673" y="163335"/>
                  <a:pt x="483235" y="164924"/>
                </a:cubicBezTo>
                <a:close/>
                <a:moveTo>
                  <a:pt x="700586" y="95026"/>
                </a:moveTo>
                <a:lnTo>
                  <a:pt x="698567" y="96467"/>
                </a:lnTo>
                <a:lnTo>
                  <a:pt x="700388" y="95487"/>
                </a:lnTo>
                <a:close/>
                <a:moveTo>
                  <a:pt x="664770" y="46501"/>
                </a:moveTo>
                <a:cubicBezTo>
                  <a:pt x="682244" y="42746"/>
                  <a:pt x="696542" y="48523"/>
                  <a:pt x="707518" y="62387"/>
                </a:cubicBezTo>
                <a:cubicBezTo>
                  <a:pt x="713583" y="69897"/>
                  <a:pt x="718349" y="78273"/>
                  <a:pt x="722537" y="86938"/>
                </a:cubicBezTo>
                <a:cubicBezTo>
                  <a:pt x="729036" y="100513"/>
                  <a:pt x="737412" y="112789"/>
                  <a:pt x="748677" y="122465"/>
                </a:cubicBezTo>
                <a:cubicBezTo>
                  <a:pt x="757775" y="130264"/>
                  <a:pt x="769329" y="131997"/>
                  <a:pt x="781027" y="131274"/>
                </a:cubicBezTo>
                <a:cubicBezTo>
                  <a:pt x="798790" y="130264"/>
                  <a:pt x="816265" y="126797"/>
                  <a:pt x="833884" y="124198"/>
                </a:cubicBezTo>
                <a:cubicBezTo>
                  <a:pt x="869988" y="118999"/>
                  <a:pt x="885585" y="136040"/>
                  <a:pt x="889773" y="169545"/>
                </a:cubicBezTo>
                <a:cubicBezTo>
                  <a:pt x="891939" y="187309"/>
                  <a:pt x="890640" y="205073"/>
                  <a:pt x="891362" y="222836"/>
                </a:cubicBezTo>
                <a:cubicBezTo>
                  <a:pt x="891651" y="229479"/>
                  <a:pt x="892084" y="236267"/>
                  <a:pt x="893240" y="242910"/>
                </a:cubicBezTo>
                <a:cubicBezTo>
                  <a:pt x="896994" y="263562"/>
                  <a:pt x="907248" y="279159"/>
                  <a:pt x="928189" y="286380"/>
                </a:cubicBezTo>
                <a:cubicBezTo>
                  <a:pt x="941764" y="291146"/>
                  <a:pt x="954617" y="297211"/>
                  <a:pt x="966893" y="304721"/>
                </a:cubicBezTo>
                <a:cubicBezTo>
                  <a:pt x="976713" y="310786"/>
                  <a:pt x="984512" y="319018"/>
                  <a:pt x="989133" y="329705"/>
                </a:cubicBezTo>
                <a:cubicBezTo>
                  <a:pt x="999820" y="354112"/>
                  <a:pt x="1000831" y="378952"/>
                  <a:pt x="990866" y="403936"/>
                </a:cubicBezTo>
                <a:cubicBezTo>
                  <a:pt x="987400" y="412746"/>
                  <a:pt x="981479" y="419822"/>
                  <a:pt x="975846" y="427188"/>
                </a:cubicBezTo>
                <a:cubicBezTo>
                  <a:pt x="970214" y="434408"/>
                  <a:pt x="964582" y="436719"/>
                  <a:pt x="954472" y="433109"/>
                </a:cubicBezTo>
                <a:cubicBezTo>
                  <a:pt x="930355" y="424299"/>
                  <a:pt x="904937" y="425599"/>
                  <a:pt x="879664" y="428343"/>
                </a:cubicBezTo>
                <a:cubicBezTo>
                  <a:pt x="874176" y="428921"/>
                  <a:pt x="868688" y="429787"/>
                  <a:pt x="863345" y="430509"/>
                </a:cubicBezTo>
                <a:cubicBezTo>
                  <a:pt x="861179" y="430798"/>
                  <a:pt x="859735" y="430220"/>
                  <a:pt x="858434" y="428487"/>
                </a:cubicBezTo>
                <a:cubicBezTo>
                  <a:pt x="852224" y="419389"/>
                  <a:pt x="845581" y="410435"/>
                  <a:pt x="839660" y="401192"/>
                </a:cubicBezTo>
                <a:cubicBezTo>
                  <a:pt x="833739" y="391950"/>
                  <a:pt x="830851" y="381840"/>
                  <a:pt x="833450" y="370864"/>
                </a:cubicBezTo>
                <a:cubicBezTo>
                  <a:pt x="836916" y="355700"/>
                  <a:pt x="832439" y="341547"/>
                  <a:pt x="828829" y="327106"/>
                </a:cubicBezTo>
                <a:cubicBezTo>
                  <a:pt x="827529" y="321762"/>
                  <a:pt x="826373" y="316419"/>
                  <a:pt x="825363" y="311075"/>
                </a:cubicBezTo>
                <a:cubicBezTo>
                  <a:pt x="824929" y="308909"/>
                  <a:pt x="825363" y="307176"/>
                  <a:pt x="827240" y="305443"/>
                </a:cubicBezTo>
                <a:cubicBezTo>
                  <a:pt x="854535" y="278870"/>
                  <a:pt x="866377" y="244787"/>
                  <a:pt x="874320" y="208683"/>
                </a:cubicBezTo>
                <a:cubicBezTo>
                  <a:pt x="874465" y="207816"/>
                  <a:pt x="874320" y="206805"/>
                  <a:pt x="873454" y="205217"/>
                </a:cubicBezTo>
                <a:cubicBezTo>
                  <a:pt x="860312" y="232945"/>
                  <a:pt x="841538" y="256341"/>
                  <a:pt x="820019" y="278581"/>
                </a:cubicBezTo>
                <a:cubicBezTo>
                  <a:pt x="814820" y="248398"/>
                  <a:pt x="813087" y="219225"/>
                  <a:pt x="820741" y="189908"/>
                </a:cubicBezTo>
                <a:cubicBezTo>
                  <a:pt x="806011" y="206805"/>
                  <a:pt x="801245" y="227168"/>
                  <a:pt x="799512" y="248398"/>
                </a:cubicBezTo>
                <a:cubicBezTo>
                  <a:pt x="797779" y="269627"/>
                  <a:pt x="800234" y="290568"/>
                  <a:pt x="804278" y="312664"/>
                </a:cubicBezTo>
                <a:cubicBezTo>
                  <a:pt x="789980" y="303565"/>
                  <a:pt x="779294" y="293601"/>
                  <a:pt x="776261" y="277426"/>
                </a:cubicBezTo>
                <a:cubicBezTo>
                  <a:pt x="775394" y="272660"/>
                  <a:pt x="774383" y="268039"/>
                  <a:pt x="773228" y="263417"/>
                </a:cubicBezTo>
                <a:cubicBezTo>
                  <a:pt x="771206" y="255619"/>
                  <a:pt x="767307" y="248975"/>
                  <a:pt x="761097" y="243487"/>
                </a:cubicBezTo>
                <a:cubicBezTo>
                  <a:pt x="745500" y="229912"/>
                  <a:pt x="727736" y="219369"/>
                  <a:pt x="711561" y="206805"/>
                </a:cubicBezTo>
                <a:cubicBezTo>
                  <a:pt x="703474" y="200451"/>
                  <a:pt x="695097" y="194674"/>
                  <a:pt x="686866" y="188609"/>
                </a:cubicBezTo>
                <a:cubicBezTo>
                  <a:pt x="674446" y="179366"/>
                  <a:pt x="660726" y="175033"/>
                  <a:pt x="645273" y="175033"/>
                </a:cubicBezTo>
                <a:cubicBezTo>
                  <a:pt x="634297" y="175178"/>
                  <a:pt x="623177" y="175899"/>
                  <a:pt x="612202" y="173589"/>
                </a:cubicBezTo>
                <a:cubicBezTo>
                  <a:pt x="603681" y="171856"/>
                  <a:pt x="596749" y="167524"/>
                  <a:pt x="590106" y="160880"/>
                </a:cubicBezTo>
                <a:cubicBezTo>
                  <a:pt x="606136" y="157125"/>
                  <a:pt x="621444" y="153082"/>
                  <a:pt x="636030" y="147160"/>
                </a:cubicBezTo>
                <a:cubicBezTo>
                  <a:pt x="659282" y="137773"/>
                  <a:pt x="680656" y="125498"/>
                  <a:pt x="695531" y="104557"/>
                </a:cubicBezTo>
                <a:lnTo>
                  <a:pt x="699512" y="97418"/>
                </a:lnTo>
                <a:lnTo>
                  <a:pt x="698564" y="96470"/>
                </a:lnTo>
                <a:lnTo>
                  <a:pt x="653397" y="121797"/>
                </a:lnTo>
                <a:cubicBezTo>
                  <a:pt x="637366" y="127917"/>
                  <a:pt x="620578" y="132213"/>
                  <a:pt x="603681" y="136185"/>
                </a:cubicBezTo>
                <a:cubicBezTo>
                  <a:pt x="592994" y="138640"/>
                  <a:pt x="582018" y="140517"/>
                  <a:pt x="571331" y="143406"/>
                </a:cubicBezTo>
                <a:cubicBezTo>
                  <a:pt x="560067" y="146438"/>
                  <a:pt x="548802" y="143550"/>
                  <a:pt x="537538" y="144416"/>
                </a:cubicBezTo>
                <a:cubicBezTo>
                  <a:pt x="517608" y="146005"/>
                  <a:pt x="497822" y="149038"/>
                  <a:pt x="477893" y="147883"/>
                </a:cubicBezTo>
                <a:cubicBezTo>
                  <a:pt x="474860" y="147738"/>
                  <a:pt x="471827" y="147594"/>
                  <a:pt x="468072" y="147449"/>
                </a:cubicBezTo>
                <a:cubicBezTo>
                  <a:pt x="469661" y="143839"/>
                  <a:pt x="472116" y="141962"/>
                  <a:pt x="474282" y="139940"/>
                </a:cubicBezTo>
                <a:cubicBezTo>
                  <a:pt x="494068" y="121310"/>
                  <a:pt x="516741" y="106868"/>
                  <a:pt x="540715" y="94303"/>
                </a:cubicBezTo>
                <a:cubicBezTo>
                  <a:pt x="580285" y="73651"/>
                  <a:pt x="621011" y="56032"/>
                  <a:pt x="664770" y="46501"/>
                </a:cubicBezTo>
                <a:close/>
                <a:moveTo>
                  <a:pt x="355688" y="0"/>
                </a:moveTo>
                <a:cubicBezTo>
                  <a:pt x="362358" y="16"/>
                  <a:pt x="369904" y="1298"/>
                  <a:pt x="378533" y="3753"/>
                </a:cubicBezTo>
                <a:cubicBezTo>
                  <a:pt x="390087" y="6930"/>
                  <a:pt x="401062" y="11407"/>
                  <a:pt x="412038" y="16462"/>
                </a:cubicBezTo>
                <a:cubicBezTo>
                  <a:pt x="430523" y="24983"/>
                  <a:pt x="449731" y="32203"/>
                  <a:pt x="469083" y="38847"/>
                </a:cubicBezTo>
                <a:cubicBezTo>
                  <a:pt x="485691" y="44623"/>
                  <a:pt x="502155" y="40435"/>
                  <a:pt x="518185" y="34514"/>
                </a:cubicBezTo>
                <a:cubicBezTo>
                  <a:pt x="531328" y="29748"/>
                  <a:pt x="544180" y="23827"/>
                  <a:pt x="558622" y="25271"/>
                </a:cubicBezTo>
                <a:cubicBezTo>
                  <a:pt x="572487" y="26571"/>
                  <a:pt x="584906" y="30904"/>
                  <a:pt x="591983" y="44046"/>
                </a:cubicBezTo>
                <a:cubicBezTo>
                  <a:pt x="551835" y="64264"/>
                  <a:pt x="512408" y="84916"/>
                  <a:pt x="477026" y="112355"/>
                </a:cubicBezTo>
                <a:cubicBezTo>
                  <a:pt x="466339" y="120587"/>
                  <a:pt x="456519" y="129685"/>
                  <a:pt x="447421" y="139506"/>
                </a:cubicBezTo>
                <a:cubicBezTo>
                  <a:pt x="445976" y="141095"/>
                  <a:pt x="444965" y="143261"/>
                  <a:pt x="442655" y="143838"/>
                </a:cubicBezTo>
                <a:cubicBezTo>
                  <a:pt x="428646" y="147304"/>
                  <a:pt x="418103" y="156692"/>
                  <a:pt x="406839" y="164779"/>
                </a:cubicBezTo>
                <a:cubicBezTo>
                  <a:pt x="396585" y="172145"/>
                  <a:pt x="386043" y="178644"/>
                  <a:pt x="372756" y="177921"/>
                </a:cubicBezTo>
                <a:cubicBezTo>
                  <a:pt x="369290" y="177777"/>
                  <a:pt x="365824" y="177199"/>
                  <a:pt x="361636" y="176622"/>
                </a:cubicBezTo>
                <a:cubicBezTo>
                  <a:pt x="388497" y="140084"/>
                  <a:pt x="413771" y="103546"/>
                  <a:pt x="406694" y="54877"/>
                </a:cubicBezTo>
                <a:cubicBezTo>
                  <a:pt x="400196" y="81305"/>
                  <a:pt x="387920" y="104701"/>
                  <a:pt x="371601" y="127231"/>
                </a:cubicBezTo>
                <a:cubicBezTo>
                  <a:pt x="362503" y="97625"/>
                  <a:pt x="357592" y="68164"/>
                  <a:pt x="358314" y="37836"/>
                </a:cubicBezTo>
                <a:cubicBezTo>
                  <a:pt x="350227" y="62964"/>
                  <a:pt x="345605" y="88526"/>
                  <a:pt x="346905" y="114955"/>
                </a:cubicBezTo>
                <a:cubicBezTo>
                  <a:pt x="347483" y="125642"/>
                  <a:pt x="349794" y="135751"/>
                  <a:pt x="352393" y="146005"/>
                </a:cubicBezTo>
                <a:cubicBezTo>
                  <a:pt x="353404" y="149904"/>
                  <a:pt x="352682" y="152648"/>
                  <a:pt x="350227" y="155825"/>
                </a:cubicBezTo>
                <a:cubicBezTo>
                  <a:pt x="334774" y="176188"/>
                  <a:pt x="317589" y="194818"/>
                  <a:pt x="298380" y="211715"/>
                </a:cubicBezTo>
                <a:cubicBezTo>
                  <a:pt x="283217" y="225146"/>
                  <a:pt x="266609" y="232656"/>
                  <a:pt x="245523" y="231789"/>
                </a:cubicBezTo>
                <a:cubicBezTo>
                  <a:pt x="217218" y="230634"/>
                  <a:pt x="189634" y="226301"/>
                  <a:pt x="162628" y="218069"/>
                </a:cubicBezTo>
                <a:cubicBezTo>
                  <a:pt x="161761" y="217203"/>
                  <a:pt x="160750" y="216625"/>
                  <a:pt x="159595" y="217636"/>
                </a:cubicBezTo>
                <a:lnTo>
                  <a:pt x="159618" y="217660"/>
                </a:lnTo>
                <a:lnTo>
                  <a:pt x="162483" y="218069"/>
                </a:lnTo>
                <a:cubicBezTo>
                  <a:pt x="162195" y="218502"/>
                  <a:pt x="161761" y="218936"/>
                  <a:pt x="161328" y="219369"/>
                </a:cubicBezTo>
                <a:lnTo>
                  <a:pt x="161320" y="219361"/>
                </a:lnTo>
                <a:lnTo>
                  <a:pt x="161328" y="219369"/>
                </a:lnTo>
                <a:cubicBezTo>
                  <a:pt x="183713" y="233811"/>
                  <a:pt x="205809" y="248975"/>
                  <a:pt x="232526" y="254896"/>
                </a:cubicBezTo>
                <a:cubicBezTo>
                  <a:pt x="236714" y="255762"/>
                  <a:pt x="234548" y="257640"/>
                  <a:pt x="233537" y="259373"/>
                </a:cubicBezTo>
                <a:cubicBezTo>
                  <a:pt x="222850" y="278148"/>
                  <a:pt x="208841" y="294322"/>
                  <a:pt x="193244" y="309197"/>
                </a:cubicBezTo>
                <a:cubicBezTo>
                  <a:pt x="191078" y="311364"/>
                  <a:pt x="189200" y="310786"/>
                  <a:pt x="186745" y="309920"/>
                </a:cubicBezTo>
                <a:cubicBezTo>
                  <a:pt x="165516" y="301688"/>
                  <a:pt x="144286" y="293167"/>
                  <a:pt x="122335" y="286524"/>
                </a:cubicBezTo>
                <a:cubicBezTo>
                  <a:pt x="117713" y="285079"/>
                  <a:pt x="118869" y="282191"/>
                  <a:pt x="119013" y="279158"/>
                </a:cubicBezTo>
                <a:cubicBezTo>
                  <a:pt x="120169" y="261973"/>
                  <a:pt x="122913" y="244787"/>
                  <a:pt x="125945" y="227890"/>
                </a:cubicBezTo>
                <a:cubicBezTo>
                  <a:pt x="130278" y="203772"/>
                  <a:pt x="131145" y="179076"/>
                  <a:pt x="136055" y="155103"/>
                </a:cubicBezTo>
                <a:cubicBezTo>
                  <a:pt x="140387" y="134018"/>
                  <a:pt x="149919" y="115966"/>
                  <a:pt x="166671" y="101813"/>
                </a:cubicBezTo>
                <a:cubicBezTo>
                  <a:pt x="184146" y="86938"/>
                  <a:pt x="204653" y="85783"/>
                  <a:pt x="226027" y="88237"/>
                </a:cubicBezTo>
                <a:cubicBezTo>
                  <a:pt x="237003" y="89393"/>
                  <a:pt x="247834" y="91704"/>
                  <a:pt x="258954" y="91993"/>
                </a:cubicBezTo>
                <a:cubicBezTo>
                  <a:pt x="275418" y="92425"/>
                  <a:pt x="287549" y="85060"/>
                  <a:pt x="296936" y="72352"/>
                </a:cubicBezTo>
                <a:cubicBezTo>
                  <a:pt x="304879" y="61520"/>
                  <a:pt x="308923" y="48812"/>
                  <a:pt x="313689" y="36536"/>
                </a:cubicBezTo>
                <a:cubicBezTo>
                  <a:pt x="323546" y="11299"/>
                  <a:pt x="335677" y="-47"/>
                  <a:pt x="35568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25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AC9551F-0C16-453E-884D-C7B52D1DD2CB}"/>
              </a:ext>
            </a:extLst>
          </p:cNvPr>
          <p:cNvSpPr/>
          <p:nvPr/>
        </p:nvSpPr>
        <p:spPr>
          <a:xfrm>
            <a:off x="9401092" y="1627804"/>
            <a:ext cx="410428" cy="523251"/>
          </a:xfrm>
          <a:custGeom>
            <a:avLst/>
            <a:gdLst>
              <a:gd name="connsiteX0" fmla="*/ 306284 w 410428"/>
              <a:gd name="connsiteY0" fmla="*/ 147426 h 523251"/>
              <a:gd name="connsiteX1" fmla="*/ 320646 w 410428"/>
              <a:gd name="connsiteY1" fmla="*/ 148144 h 523251"/>
              <a:gd name="connsiteX2" fmla="*/ 365645 w 410428"/>
              <a:gd name="connsiteY2" fmla="*/ 156600 h 523251"/>
              <a:gd name="connsiteX3" fmla="*/ 407317 w 410428"/>
              <a:gd name="connsiteY3" fmla="*/ 258500 h 523251"/>
              <a:gd name="connsiteX4" fmla="*/ 374124 w 410428"/>
              <a:gd name="connsiteY4" fmla="*/ 435139 h 523251"/>
              <a:gd name="connsiteX5" fmla="*/ 275185 w 410428"/>
              <a:gd name="connsiteY5" fmla="*/ 513242 h 523251"/>
              <a:gd name="connsiteX6" fmla="*/ 269798 w 410428"/>
              <a:gd name="connsiteY6" fmla="*/ 510536 h 523251"/>
              <a:gd name="connsiteX7" fmla="*/ 260770 w 410428"/>
              <a:gd name="connsiteY7" fmla="*/ 507568 h 523251"/>
              <a:gd name="connsiteX8" fmla="*/ 264574 w 410428"/>
              <a:gd name="connsiteY8" fmla="*/ 504526 h 523251"/>
              <a:gd name="connsiteX9" fmla="*/ 295433 w 410428"/>
              <a:gd name="connsiteY9" fmla="*/ 422132 h 523251"/>
              <a:gd name="connsiteX10" fmla="*/ 295433 w 410428"/>
              <a:gd name="connsiteY10" fmla="*/ 234540 h 523251"/>
              <a:gd name="connsiteX11" fmla="*/ 283630 w 410428"/>
              <a:gd name="connsiteY11" fmla="*/ 166963 h 523251"/>
              <a:gd name="connsiteX12" fmla="*/ 279770 w 410428"/>
              <a:gd name="connsiteY12" fmla="*/ 160688 h 523251"/>
              <a:gd name="connsiteX13" fmla="*/ 282745 w 410428"/>
              <a:gd name="connsiteY13" fmla="*/ 157537 h 523251"/>
              <a:gd name="connsiteX14" fmla="*/ 306284 w 410428"/>
              <a:gd name="connsiteY14" fmla="*/ 147426 h 523251"/>
              <a:gd name="connsiteX15" fmla="*/ 105038 w 410428"/>
              <a:gd name="connsiteY15" fmla="*/ 147127 h 523251"/>
              <a:gd name="connsiteX16" fmla="*/ 117603 w 410428"/>
              <a:gd name="connsiteY16" fmla="*/ 150551 h 523251"/>
              <a:gd name="connsiteX17" fmla="*/ 127368 w 410428"/>
              <a:gd name="connsiteY17" fmla="*/ 156801 h 523251"/>
              <a:gd name="connsiteX18" fmla="*/ 126072 w 410428"/>
              <a:gd name="connsiteY18" fmla="*/ 157947 h 523251"/>
              <a:gd name="connsiteX19" fmla="*/ 103423 w 410428"/>
              <a:gd name="connsiteY19" fmla="*/ 237502 h 523251"/>
              <a:gd name="connsiteX20" fmla="*/ 103423 w 410428"/>
              <a:gd name="connsiteY20" fmla="*/ 425094 h 523251"/>
              <a:gd name="connsiteX21" fmla="*/ 140126 w 410428"/>
              <a:gd name="connsiteY21" fmla="*/ 507367 h 523251"/>
              <a:gd name="connsiteX22" fmla="*/ 145828 w 410428"/>
              <a:gd name="connsiteY22" fmla="*/ 511456 h 523251"/>
              <a:gd name="connsiteX23" fmla="*/ 142681 w 410428"/>
              <a:gd name="connsiteY23" fmla="*/ 512485 h 523251"/>
              <a:gd name="connsiteX24" fmla="*/ 134472 w 410428"/>
              <a:gd name="connsiteY24" fmla="*/ 513296 h 523251"/>
              <a:gd name="connsiteX25" fmla="*/ 33976 w 410428"/>
              <a:gd name="connsiteY25" fmla="*/ 434061 h 523251"/>
              <a:gd name="connsiteX26" fmla="*/ 2766 w 410428"/>
              <a:gd name="connsiteY26" fmla="*/ 257061 h 523251"/>
              <a:gd name="connsiteX27" fmla="*/ 45577 w 410428"/>
              <a:gd name="connsiteY27" fmla="*/ 155635 h 523251"/>
              <a:gd name="connsiteX28" fmla="*/ 90668 w 410428"/>
              <a:gd name="connsiteY28" fmla="*/ 147684 h 523251"/>
              <a:gd name="connsiteX29" fmla="*/ 105038 w 410428"/>
              <a:gd name="connsiteY29" fmla="*/ 147127 h 523251"/>
              <a:gd name="connsiteX30" fmla="*/ 305069 w 410428"/>
              <a:gd name="connsiteY30" fmla="*/ 48 h 523251"/>
              <a:gd name="connsiteX31" fmla="*/ 301855 w 410428"/>
              <a:gd name="connsiteY31" fmla="*/ 32281 h 523251"/>
              <a:gd name="connsiteX32" fmla="*/ 240698 w 410428"/>
              <a:gd name="connsiteY32" fmla="*/ 69759 h 523251"/>
              <a:gd name="connsiteX33" fmla="*/ 230651 w 410428"/>
              <a:gd name="connsiteY33" fmla="*/ 103613 h 523251"/>
              <a:gd name="connsiteX34" fmla="*/ 235131 w 410428"/>
              <a:gd name="connsiteY34" fmla="*/ 140935 h 523251"/>
              <a:gd name="connsiteX35" fmla="*/ 252616 w 410428"/>
              <a:gd name="connsiteY35" fmla="*/ 146195 h 523251"/>
              <a:gd name="connsiteX36" fmla="*/ 281275 w 410428"/>
              <a:gd name="connsiteY36" fmla="*/ 234861 h 523251"/>
              <a:gd name="connsiteX37" fmla="*/ 281275 w 410428"/>
              <a:gd name="connsiteY37" fmla="*/ 422453 h 523251"/>
              <a:gd name="connsiteX38" fmla="*/ 209492 w 410428"/>
              <a:gd name="connsiteY38" fmla="*/ 523102 h 523251"/>
              <a:gd name="connsiteX39" fmla="*/ 201361 w 410428"/>
              <a:gd name="connsiteY39" fmla="*/ 522925 h 523251"/>
              <a:gd name="connsiteX40" fmla="*/ 121029 w 410428"/>
              <a:gd name="connsiteY40" fmla="*/ 422453 h 523251"/>
              <a:gd name="connsiteX41" fmla="*/ 121029 w 410428"/>
              <a:gd name="connsiteY41" fmla="*/ 234861 h 523251"/>
              <a:gd name="connsiteX42" fmla="*/ 153980 w 410428"/>
              <a:gd name="connsiteY42" fmla="*/ 146195 h 523251"/>
              <a:gd name="connsiteX43" fmla="*/ 179354 w 410428"/>
              <a:gd name="connsiteY43" fmla="*/ 138789 h 523251"/>
              <a:gd name="connsiteX44" fmla="*/ 182938 w 410428"/>
              <a:gd name="connsiteY44" fmla="*/ 88480 h 523251"/>
              <a:gd name="connsiteX45" fmla="*/ 208999 w 410428"/>
              <a:gd name="connsiteY45" fmla="*/ 41627 h 523251"/>
              <a:gd name="connsiteX46" fmla="*/ 305069 w 410428"/>
              <a:gd name="connsiteY46" fmla="*/ 48 h 523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10428" h="523251">
                <a:moveTo>
                  <a:pt x="306284" y="147426"/>
                </a:moveTo>
                <a:cubicBezTo>
                  <a:pt x="310773" y="146973"/>
                  <a:pt x="315555" y="147187"/>
                  <a:pt x="320646" y="148144"/>
                </a:cubicBezTo>
                <a:lnTo>
                  <a:pt x="365645" y="156600"/>
                </a:lnTo>
                <a:cubicBezTo>
                  <a:pt x="406373" y="164254"/>
                  <a:pt x="416437" y="209964"/>
                  <a:pt x="407317" y="258500"/>
                </a:cubicBezTo>
                <a:lnTo>
                  <a:pt x="374124" y="435139"/>
                </a:lnTo>
                <a:cubicBezTo>
                  <a:pt x="365003" y="483675"/>
                  <a:pt x="315913" y="520896"/>
                  <a:pt x="275185" y="513242"/>
                </a:cubicBezTo>
                <a:cubicBezTo>
                  <a:pt x="274997" y="514235"/>
                  <a:pt x="269986" y="509543"/>
                  <a:pt x="269798" y="510536"/>
                </a:cubicBezTo>
                <a:lnTo>
                  <a:pt x="260770" y="507568"/>
                </a:lnTo>
                <a:lnTo>
                  <a:pt x="264574" y="504526"/>
                </a:lnTo>
                <a:cubicBezTo>
                  <a:pt x="283581" y="485610"/>
                  <a:pt x="295433" y="454348"/>
                  <a:pt x="295433" y="422132"/>
                </a:cubicBezTo>
                <a:lnTo>
                  <a:pt x="295433" y="234540"/>
                </a:lnTo>
                <a:cubicBezTo>
                  <a:pt x="295433" y="208767"/>
                  <a:pt x="292122" y="184644"/>
                  <a:pt x="283630" y="166963"/>
                </a:cubicBezTo>
                <a:lnTo>
                  <a:pt x="279770" y="160688"/>
                </a:lnTo>
                <a:lnTo>
                  <a:pt x="282745" y="157537"/>
                </a:lnTo>
                <a:cubicBezTo>
                  <a:pt x="289501" y="151904"/>
                  <a:pt x="297306" y="148332"/>
                  <a:pt x="306284" y="147426"/>
                </a:cubicBezTo>
                <a:close/>
                <a:moveTo>
                  <a:pt x="105038" y="147127"/>
                </a:moveTo>
                <a:cubicBezTo>
                  <a:pt x="109521" y="147630"/>
                  <a:pt x="113704" y="148797"/>
                  <a:pt x="117603" y="150551"/>
                </a:cubicBezTo>
                <a:lnTo>
                  <a:pt x="127368" y="156801"/>
                </a:lnTo>
                <a:lnTo>
                  <a:pt x="126072" y="157947"/>
                </a:lnTo>
                <a:cubicBezTo>
                  <a:pt x="110584" y="175646"/>
                  <a:pt x="103423" y="205286"/>
                  <a:pt x="103423" y="237502"/>
                </a:cubicBezTo>
                <a:lnTo>
                  <a:pt x="103423" y="425094"/>
                </a:lnTo>
                <a:cubicBezTo>
                  <a:pt x="103423" y="457310"/>
                  <a:pt x="118614" y="488503"/>
                  <a:pt x="140126" y="507367"/>
                </a:cubicBezTo>
                <a:lnTo>
                  <a:pt x="145828" y="511456"/>
                </a:lnTo>
                <a:lnTo>
                  <a:pt x="142681" y="512485"/>
                </a:lnTo>
                <a:cubicBezTo>
                  <a:pt x="142505" y="511490"/>
                  <a:pt x="134648" y="514291"/>
                  <a:pt x="134472" y="513296"/>
                </a:cubicBezTo>
                <a:cubicBezTo>
                  <a:pt x="93660" y="520493"/>
                  <a:pt x="42551" y="482696"/>
                  <a:pt x="33976" y="434061"/>
                </a:cubicBezTo>
                <a:lnTo>
                  <a:pt x="2766" y="257061"/>
                </a:lnTo>
                <a:cubicBezTo>
                  <a:pt x="-5810" y="208426"/>
                  <a:pt x="4766" y="162831"/>
                  <a:pt x="45577" y="155635"/>
                </a:cubicBezTo>
                <a:lnTo>
                  <a:pt x="90668" y="147684"/>
                </a:lnTo>
                <a:cubicBezTo>
                  <a:pt x="95769" y="146785"/>
                  <a:pt x="100554" y="146624"/>
                  <a:pt x="105038" y="147127"/>
                </a:cubicBezTo>
                <a:close/>
                <a:moveTo>
                  <a:pt x="305069" y="48"/>
                </a:moveTo>
                <a:lnTo>
                  <a:pt x="301855" y="32281"/>
                </a:lnTo>
                <a:cubicBezTo>
                  <a:pt x="277786" y="31606"/>
                  <a:pt x="256680" y="51750"/>
                  <a:pt x="240698" y="69759"/>
                </a:cubicBezTo>
                <a:cubicBezTo>
                  <a:pt x="232707" y="78763"/>
                  <a:pt x="230459" y="90825"/>
                  <a:pt x="230651" y="103613"/>
                </a:cubicBezTo>
                <a:lnTo>
                  <a:pt x="235131" y="140935"/>
                </a:lnTo>
                <a:lnTo>
                  <a:pt x="252616" y="146195"/>
                </a:lnTo>
                <a:cubicBezTo>
                  <a:pt x="273824" y="161253"/>
                  <a:pt x="281275" y="196202"/>
                  <a:pt x="281275" y="234861"/>
                </a:cubicBezTo>
                <a:lnTo>
                  <a:pt x="281275" y="422453"/>
                </a:lnTo>
                <a:cubicBezTo>
                  <a:pt x="281275" y="473999"/>
                  <a:pt x="250933" y="523102"/>
                  <a:pt x="209492" y="523102"/>
                </a:cubicBezTo>
                <a:cubicBezTo>
                  <a:pt x="209492" y="522047"/>
                  <a:pt x="201361" y="523979"/>
                  <a:pt x="201361" y="522925"/>
                </a:cubicBezTo>
                <a:cubicBezTo>
                  <a:pt x="159920" y="522925"/>
                  <a:pt x="121029" y="473999"/>
                  <a:pt x="121029" y="422453"/>
                </a:cubicBezTo>
                <a:lnTo>
                  <a:pt x="121029" y="234861"/>
                </a:lnTo>
                <a:cubicBezTo>
                  <a:pt x="121029" y="196202"/>
                  <a:pt x="131341" y="161253"/>
                  <a:pt x="153980" y="146195"/>
                </a:cubicBezTo>
                <a:lnTo>
                  <a:pt x="179354" y="138789"/>
                </a:lnTo>
                <a:lnTo>
                  <a:pt x="182938" y="88480"/>
                </a:lnTo>
                <a:cubicBezTo>
                  <a:pt x="188039" y="71347"/>
                  <a:pt x="196848" y="55318"/>
                  <a:pt x="208999" y="41627"/>
                </a:cubicBezTo>
                <a:cubicBezTo>
                  <a:pt x="233299" y="14245"/>
                  <a:pt x="268473" y="-978"/>
                  <a:pt x="305069" y="48"/>
                </a:cubicBezTo>
                <a:close/>
              </a:path>
            </a:pathLst>
          </a:custGeom>
          <a:solidFill>
            <a:schemeClr val="accent3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CC1C9B1-5697-45EA-8F6D-9B98093E37A4}"/>
              </a:ext>
            </a:extLst>
          </p:cNvPr>
          <p:cNvSpPr/>
          <p:nvPr/>
        </p:nvSpPr>
        <p:spPr>
          <a:xfrm rot="16200000">
            <a:off x="8239693" y="2918000"/>
            <a:ext cx="432362" cy="426634"/>
          </a:xfrm>
          <a:custGeom>
            <a:avLst/>
            <a:gdLst>
              <a:gd name="connsiteX0" fmla="*/ 90287 w 505083"/>
              <a:gd name="connsiteY0" fmla="*/ 405686 h 498392"/>
              <a:gd name="connsiteX1" fmla="*/ 70111 w 505083"/>
              <a:gd name="connsiteY1" fmla="*/ 406171 h 498392"/>
              <a:gd name="connsiteX2" fmla="*/ 50991 w 505083"/>
              <a:gd name="connsiteY2" fmla="*/ 421556 h 498392"/>
              <a:gd name="connsiteX3" fmla="*/ 66376 w 505083"/>
              <a:gd name="connsiteY3" fmla="*/ 440676 h 498392"/>
              <a:gd name="connsiteX4" fmla="*/ 85496 w 505083"/>
              <a:gd name="connsiteY4" fmla="*/ 425291 h 498392"/>
              <a:gd name="connsiteX5" fmla="*/ 90287 w 505083"/>
              <a:gd name="connsiteY5" fmla="*/ 405686 h 498392"/>
              <a:gd name="connsiteX6" fmla="*/ 186671 w 505083"/>
              <a:gd name="connsiteY6" fmla="*/ 387886 h 498392"/>
              <a:gd name="connsiteX7" fmla="*/ 166495 w 505083"/>
              <a:gd name="connsiteY7" fmla="*/ 388370 h 498392"/>
              <a:gd name="connsiteX8" fmla="*/ 147375 w 505083"/>
              <a:gd name="connsiteY8" fmla="*/ 403755 h 498392"/>
              <a:gd name="connsiteX9" fmla="*/ 162761 w 505083"/>
              <a:gd name="connsiteY9" fmla="*/ 422875 h 498392"/>
              <a:gd name="connsiteX10" fmla="*/ 162760 w 505083"/>
              <a:gd name="connsiteY10" fmla="*/ 422875 h 498392"/>
              <a:gd name="connsiteX11" fmla="*/ 181880 w 505083"/>
              <a:gd name="connsiteY11" fmla="*/ 407490 h 498392"/>
              <a:gd name="connsiteX12" fmla="*/ 186671 w 505083"/>
              <a:gd name="connsiteY12" fmla="*/ 387886 h 498392"/>
              <a:gd name="connsiteX13" fmla="*/ 117695 w 505083"/>
              <a:gd name="connsiteY13" fmla="*/ 311581 h 498392"/>
              <a:gd name="connsiteX14" fmla="*/ 97518 w 505083"/>
              <a:gd name="connsiteY14" fmla="*/ 312066 h 498392"/>
              <a:gd name="connsiteX15" fmla="*/ 78398 w 505083"/>
              <a:gd name="connsiteY15" fmla="*/ 327451 h 498392"/>
              <a:gd name="connsiteX16" fmla="*/ 93783 w 505083"/>
              <a:gd name="connsiteY16" fmla="*/ 346571 h 498392"/>
              <a:gd name="connsiteX17" fmla="*/ 93784 w 505083"/>
              <a:gd name="connsiteY17" fmla="*/ 346571 h 498392"/>
              <a:gd name="connsiteX18" fmla="*/ 112904 w 505083"/>
              <a:gd name="connsiteY18" fmla="*/ 331186 h 498392"/>
              <a:gd name="connsiteX19" fmla="*/ 117695 w 505083"/>
              <a:gd name="connsiteY19" fmla="*/ 311581 h 498392"/>
              <a:gd name="connsiteX20" fmla="*/ 283056 w 505083"/>
              <a:gd name="connsiteY20" fmla="*/ 370084 h 498392"/>
              <a:gd name="connsiteX21" fmla="*/ 262880 w 505083"/>
              <a:gd name="connsiteY21" fmla="*/ 370570 h 498392"/>
              <a:gd name="connsiteX22" fmla="*/ 243760 w 505083"/>
              <a:gd name="connsiteY22" fmla="*/ 385954 h 498392"/>
              <a:gd name="connsiteX23" fmla="*/ 259145 w 505083"/>
              <a:gd name="connsiteY23" fmla="*/ 405074 h 498392"/>
              <a:gd name="connsiteX24" fmla="*/ 259145 w 505083"/>
              <a:gd name="connsiteY24" fmla="*/ 405074 h 498392"/>
              <a:gd name="connsiteX25" fmla="*/ 278265 w 505083"/>
              <a:gd name="connsiteY25" fmla="*/ 389689 h 498392"/>
              <a:gd name="connsiteX26" fmla="*/ 283056 w 505083"/>
              <a:gd name="connsiteY26" fmla="*/ 370084 h 498392"/>
              <a:gd name="connsiteX27" fmla="*/ 214079 w 505083"/>
              <a:gd name="connsiteY27" fmla="*/ 293780 h 498392"/>
              <a:gd name="connsiteX28" fmla="*/ 193904 w 505083"/>
              <a:gd name="connsiteY28" fmla="*/ 294265 h 498392"/>
              <a:gd name="connsiteX29" fmla="*/ 174784 w 505083"/>
              <a:gd name="connsiteY29" fmla="*/ 309650 h 498392"/>
              <a:gd name="connsiteX30" fmla="*/ 190168 w 505083"/>
              <a:gd name="connsiteY30" fmla="*/ 328770 h 498392"/>
              <a:gd name="connsiteX31" fmla="*/ 190169 w 505083"/>
              <a:gd name="connsiteY31" fmla="*/ 328770 h 498392"/>
              <a:gd name="connsiteX32" fmla="*/ 209288 w 505083"/>
              <a:gd name="connsiteY32" fmla="*/ 313385 h 498392"/>
              <a:gd name="connsiteX33" fmla="*/ 214079 w 505083"/>
              <a:gd name="connsiteY33" fmla="*/ 293780 h 498392"/>
              <a:gd name="connsiteX34" fmla="*/ 145103 w 505083"/>
              <a:gd name="connsiteY34" fmla="*/ 217476 h 498392"/>
              <a:gd name="connsiteX35" fmla="*/ 124926 w 505083"/>
              <a:gd name="connsiteY35" fmla="*/ 217962 h 498392"/>
              <a:gd name="connsiteX36" fmla="*/ 105806 w 505083"/>
              <a:gd name="connsiteY36" fmla="*/ 233346 h 498392"/>
              <a:gd name="connsiteX37" fmla="*/ 121191 w 505083"/>
              <a:gd name="connsiteY37" fmla="*/ 252467 h 498392"/>
              <a:gd name="connsiteX38" fmla="*/ 121191 w 505083"/>
              <a:gd name="connsiteY38" fmla="*/ 252465 h 498392"/>
              <a:gd name="connsiteX39" fmla="*/ 140311 w 505083"/>
              <a:gd name="connsiteY39" fmla="*/ 237081 h 498392"/>
              <a:gd name="connsiteX40" fmla="*/ 145103 w 505083"/>
              <a:gd name="connsiteY40" fmla="*/ 217476 h 498392"/>
              <a:gd name="connsiteX41" fmla="*/ 379442 w 505083"/>
              <a:gd name="connsiteY41" fmla="*/ 352284 h 498392"/>
              <a:gd name="connsiteX42" fmla="*/ 359266 w 505083"/>
              <a:gd name="connsiteY42" fmla="*/ 352770 h 498392"/>
              <a:gd name="connsiteX43" fmla="*/ 340145 w 505083"/>
              <a:gd name="connsiteY43" fmla="*/ 368154 h 498392"/>
              <a:gd name="connsiteX44" fmla="*/ 355531 w 505083"/>
              <a:gd name="connsiteY44" fmla="*/ 387274 h 498392"/>
              <a:gd name="connsiteX45" fmla="*/ 355531 w 505083"/>
              <a:gd name="connsiteY45" fmla="*/ 387274 h 498392"/>
              <a:gd name="connsiteX46" fmla="*/ 374651 w 505083"/>
              <a:gd name="connsiteY46" fmla="*/ 371889 h 498392"/>
              <a:gd name="connsiteX47" fmla="*/ 379442 w 505083"/>
              <a:gd name="connsiteY47" fmla="*/ 352284 h 498392"/>
              <a:gd name="connsiteX48" fmla="*/ 310464 w 505083"/>
              <a:gd name="connsiteY48" fmla="*/ 275979 h 498392"/>
              <a:gd name="connsiteX49" fmla="*/ 290288 w 505083"/>
              <a:gd name="connsiteY49" fmla="*/ 276465 h 498392"/>
              <a:gd name="connsiteX50" fmla="*/ 271168 w 505083"/>
              <a:gd name="connsiteY50" fmla="*/ 291850 h 498392"/>
              <a:gd name="connsiteX51" fmla="*/ 286553 w 505083"/>
              <a:gd name="connsiteY51" fmla="*/ 310969 h 498392"/>
              <a:gd name="connsiteX52" fmla="*/ 305673 w 505083"/>
              <a:gd name="connsiteY52" fmla="*/ 295584 h 498392"/>
              <a:gd name="connsiteX53" fmla="*/ 310464 w 505083"/>
              <a:gd name="connsiteY53" fmla="*/ 275979 h 498392"/>
              <a:gd name="connsiteX54" fmla="*/ 241488 w 505083"/>
              <a:gd name="connsiteY54" fmla="*/ 199676 h 498392"/>
              <a:gd name="connsiteX55" fmla="*/ 221311 w 505083"/>
              <a:gd name="connsiteY55" fmla="*/ 200160 h 498392"/>
              <a:gd name="connsiteX56" fmla="*/ 202191 w 505083"/>
              <a:gd name="connsiteY56" fmla="*/ 215546 h 498392"/>
              <a:gd name="connsiteX57" fmla="*/ 217576 w 505083"/>
              <a:gd name="connsiteY57" fmla="*/ 234666 h 498392"/>
              <a:gd name="connsiteX58" fmla="*/ 217577 w 505083"/>
              <a:gd name="connsiteY58" fmla="*/ 234665 h 498392"/>
              <a:gd name="connsiteX59" fmla="*/ 236696 w 505083"/>
              <a:gd name="connsiteY59" fmla="*/ 219280 h 498392"/>
              <a:gd name="connsiteX60" fmla="*/ 241488 w 505083"/>
              <a:gd name="connsiteY60" fmla="*/ 199676 h 498392"/>
              <a:gd name="connsiteX61" fmla="*/ 172511 w 505083"/>
              <a:gd name="connsiteY61" fmla="*/ 123371 h 498392"/>
              <a:gd name="connsiteX62" fmla="*/ 152334 w 505083"/>
              <a:gd name="connsiteY62" fmla="*/ 123857 h 498392"/>
              <a:gd name="connsiteX63" fmla="*/ 133214 w 505083"/>
              <a:gd name="connsiteY63" fmla="*/ 139242 h 498392"/>
              <a:gd name="connsiteX64" fmla="*/ 148599 w 505083"/>
              <a:gd name="connsiteY64" fmla="*/ 158361 h 498392"/>
              <a:gd name="connsiteX65" fmla="*/ 148599 w 505083"/>
              <a:gd name="connsiteY65" fmla="*/ 158361 h 498392"/>
              <a:gd name="connsiteX66" fmla="*/ 167719 w 505083"/>
              <a:gd name="connsiteY66" fmla="*/ 142976 h 498392"/>
              <a:gd name="connsiteX67" fmla="*/ 172511 w 505083"/>
              <a:gd name="connsiteY67" fmla="*/ 123371 h 498392"/>
              <a:gd name="connsiteX68" fmla="*/ 480653 w 505083"/>
              <a:gd name="connsiteY68" fmla="*/ 149650 h 498392"/>
              <a:gd name="connsiteX69" fmla="*/ 422864 w 505083"/>
              <a:gd name="connsiteY69" fmla="*/ 218841 h 498392"/>
              <a:gd name="connsiteX70" fmla="*/ 505083 w 505083"/>
              <a:gd name="connsiteY70" fmla="*/ 278059 h 498392"/>
              <a:gd name="connsiteX71" fmla="*/ 413615 w 505083"/>
              <a:gd name="connsiteY71" fmla="*/ 295475 h 498392"/>
              <a:gd name="connsiteX72" fmla="*/ 415143 w 505083"/>
              <a:gd name="connsiteY72" fmla="*/ 298109 h 498392"/>
              <a:gd name="connsiteX73" fmla="*/ 428984 w 505083"/>
              <a:gd name="connsiteY73" fmla="*/ 395631 h 498392"/>
              <a:gd name="connsiteX74" fmla="*/ 20217 w 505083"/>
              <a:gd name="connsiteY74" fmla="*/ 470101 h 498392"/>
              <a:gd name="connsiteX75" fmla="*/ 136861 w 505083"/>
              <a:gd name="connsiteY75" fmla="*/ 69595 h 498392"/>
              <a:gd name="connsiteX76" fmla="*/ 179326 w 505083"/>
              <a:gd name="connsiteY76" fmla="*/ 68769 h 498392"/>
              <a:gd name="connsiteX77" fmla="*/ 220085 w 505083"/>
              <a:gd name="connsiteY77" fmla="*/ 86591 h 498392"/>
              <a:gd name="connsiteX78" fmla="*/ 257327 w 505083"/>
              <a:gd name="connsiteY78" fmla="*/ 0 h 498392"/>
              <a:gd name="connsiteX79" fmla="*/ 300886 w 505083"/>
              <a:gd name="connsiteY79" fmla="*/ 101279 h 498392"/>
              <a:gd name="connsiteX80" fmla="*/ 378663 w 505083"/>
              <a:gd name="connsiteY80" fmla="*/ 49028 h 498392"/>
              <a:gd name="connsiteX81" fmla="*/ 360443 w 505083"/>
              <a:gd name="connsiteY81" fmla="*/ 157186 h 498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05083" h="498392">
                <a:moveTo>
                  <a:pt x="90287" y="405686"/>
                </a:moveTo>
                <a:cubicBezTo>
                  <a:pt x="83466" y="406727"/>
                  <a:pt x="76741" y="406889"/>
                  <a:pt x="70111" y="406171"/>
                </a:cubicBezTo>
                <a:cubicBezTo>
                  <a:pt x="60583" y="405140"/>
                  <a:pt x="52023" y="412028"/>
                  <a:pt x="50991" y="421556"/>
                </a:cubicBezTo>
                <a:cubicBezTo>
                  <a:pt x="49960" y="431084"/>
                  <a:pt x="56848" y="439644"/>
                  <a:pt x="66376" y="440676"/>
                </a:cubicBezTo>
                <a:cubicBezTo>
                  <a:pt x="75904" y="441707"/>
                  <a:pt x="84465" y="434819"/>
                  <a:pt x="85496" y="425291"/>
                </a:cubicBezTo>
                <a:cubicBezTo>
                  <a:pt x="86214" y="418661"/>
                  <a:pt x="87811" y="412126"/>
                  <a:pt x="90287" y="405686"/>
                </a:cubicBezTo>
                <a:close/>
                <a:moveTo>
                  <a:pt x="186671" y="387886"/>
                </a:moveTo>
                <a:cubicBezTo>
                  <a:pt x="179851" y="388926"/>
                  <a:pt x="173126" y="389088"/>
                  <a:pt x="166495" y="388370"/>
                </a:cubicBezTo>
                <a:cubicBezTo>
                  <a:pt x="156967" y="387339"/>
                  <a:pt x="148407" y="394226"/>
                  <a:pt x="147375" y="403755"/>
                </a:cubicBezTo>
                <a:cubicBezTo>
                  <a:pt x="146344" y="413284"/>
                  <a:pt x="153232" y="421844"/>
                  <a:pt x="162761" y="422875"/>
                </a:cubicBezTo>
                <a:lnTo>
                  <a:pt x="162760" y="422875"/>
                </a:lnTo>
                <a:cubicBezTo>
                  <a:pt x="172289" y="423906"/>
                  <a:pt x="180849" y="417018"/>
                  <a:pt x="181880" y="407490"/>
                </a:cubicBezTo>
                <a:cubicBezTo>
                  <a:pt x="182598" y="400860"/>
                  <a:pt x="184195" y="394325"/>
                  <a:pt x="186671" y="387886"/>
                </a:cubicBezTo>
                <a:close/>
                <a:moveTo>
                  <a:pt x="117695" y="311581"/>
                </a:moveTo>
                <a:cubicBezTo>
                  <a:pt x="110874" y="312622"/>
                  <a:pt x="104148" y="312784"/>
                  <a:pt x="97518" y="312066"/>
                </a:cubicBezTo>
                <a:cubicBezTo>
                  <a:pt x="87990" y="311035"/>
                  <a:pt x="79430" y="317923"/>
                  <a:pt x="78398" y="327451"/>
                </a:cubicBezTo>
                <a:cubicBezTo>
                  <a:pt x="77367" y="336980"/>
                  <a:pt x="84255" y="345540"/>
                  <a:pt x="93783" y="346571"/>
                </a:cubicBezTo>
                <a:lnTo>
                  <a:pt x="93784" y="346571"/>
                </a:lnTo>
                <a:cubicBezTo>
                  <a:pt x="103312" y="347602"/>
                  <a:pt x="111872" y="340714"/>
                  <a:pt x="112904" y="331186"/>
                </a:cubicBezTo>
                <a:cubicBezTo>
                  <a:pt x="113621" y="324556"/>
                  <a:pt x="115218" y="318021"/>
                  <a:pt x="117695" y="311581"/>
                </a:cubicBezTo>
                <a:close/>
                <a:moveTo>
                  <a:pt x="283056" y="370084"/>
                </a:moveTo>
                <a:cubicBezTo>
                  <a:pt x="276235" y="371125"/>
                  <a:pt x="269510" y="371287"/>
                  <a:pt x="262880" y="370570"/>
                </a:cubicBezTo>
                <a:cubicBezTo>
                  <a:pt x="253351" y="369538"/>
                  <a:pt x="244791" y="376426"/>
                  <a:pt x="243760" y="385954"/>
                </a:cubicBezTo>
                <a:cubicBezTo>
                  <a:pt x="242729" y="395483"/>
                  <a:pt x="249617" y="404043"/>
                  <a:pt x="259145" y="405074"/>
                </a:cubicBezTo>
                <a:lnTo>
                  <a:pt x="259145" y="405074"/>
                </a:lnTo>
                <a:cubicBezTo>
                  <a:pt x="268674" y="406105"/>
                  <a:pt x="277234" y="399217"/>
                  <a:pt x="278265" y="389689"/>
                </a:cubicBezTo>
                <a:cubicBezTo>
                  <a:pt x="278983" y="383059"/>
                  <a:pt x="280580" y="376524"/>
                  <a:pt x="283056" y="370084"/>
                </a:cubicBezTo>
                <a:close/>
                <a:moveTo>
                  <a:pt x="214079" y="293780"/>
                </a:moveTo>
                <a:cubicBezTo>
                  <a:pt x="207259" y="294821"/>
                  <a:pt x="200534" y="294983"/>
                  <a:pt x="193904" y="294265"/>
                </a:cubicBezTo>
                <a:cubicBezTo>
                  <a:pt x="184375" y="293234"/>
                  <a:pt x="175815" y="300122"/>
                  <a:pt x="174784" y="309650"/>
                </a:cubicBezTo>
                <a:cubicBezTo>
                  <a:pt x="173752" y="319179"/>
                  <a:pt x="180640" y="327739"/>
                  <a:pt x="190168" y="328770"/>
                </a:cubicBezTo>
                <a:lnTo>
                  <a:pt x="190169" y="328770"/>
                </a:lnTo>
                <a:cubicBezTo>
                  <a:pt x="199697" y="329802"/>
                  <a:pt x="208257" y="322914"/>
                  <a:pt x="209288" y="313385"/>
                </a:cubicBezTo>
                <a:cubicBezTo>
                  <a:pt x="210006" y="306755"/>
                  <a:pt x="211603" y="300220"/>
                  <a:pt x="214079" y="293780"/>
                </a:cubicBezTo>
                <a:close/>
                <a:moveTo>
                  <a:pt x="145103" y="217476"/>
                </a:moveTo>
                <a:cubicBezTo>
                  <a:pt x="138282" y="218518"/>
                  <a:pt x="131556" y="218679"/>
                  <a:pt x="124926" y="217962"/>
                </a:cubicBezTo>
                <a:cubicBezTo>
                  <a:pt x="115398" y="216930"/>
                  <a:pt x="106838" y="223818"/>
                  <a:pt x="105806" y="233346"/>
                </a:cubicBezTo>
                <a:cubicBezTo>
                  <a:pt x="104775" y="242875"/>
                  <a:pt x="111663" y="251435"/>
                  <a:pt x="121191" y="252467"/>
                </a:cubicBezTo>
                <a:lnTo>
                  <a:pt x="121191" y="252465"/>
                </a:lnTo>
                <a:cubicBezTo>
                  <a:pt x="130720" y="253497"/>
                  <a:pt x="139280" y="246609"/>
                  <a:pt x="140311" y="237081"/>
                </a:cubicBezTo>
                <a:cubicBezTo>
                  <a:pt x="141029" y="230451"/>
                  <a:pt x="142626" y="223916"/>
                  <a:pt x="145103" y="217476"/>
                </a:cubicBezTo>
                <a:close/>
                <a:moveTo>
                  <a:pt x="379442" y="352284"/>
                </a:moveTo>
                <a:cubicBezTo>
                  <a:pt x="372621" y="353325"/>
                  <a:pt x="365896" y="353487"/>
                  <a:pt x="359266" y="352770"/>
                </a:cubicBezTo>
                <a:cubicBezTo>
                  <a:pt x="349737" y="351738"/>
                  <a:pt x="341177" y="358626"/>
                  <a:pt x="340145" y="368154"/>
                </a:cubicBezTo>
                <a:cubicBezTo>
                  <a:pt x="339114" y="377683"/>
                  <a:pt x="346002" y="386243"/>
                  <a:pt x="355531" y="387274"/>
                </a:cubicBezTo>
                <a:lnTo>
                  <a:pt x="355531" y="387274"/>
                </a:lnTo>
                <a:cubicBezTo>
                  <a:pt x="365059" y="388305"/>
                  <a:pt x="373619" y="381417"/>
                  <a:pt x="374651" y="371889"/>
                </a:cubicBezTo>
                <a:cubicBezTo>
                  <a:pt x="375368" y="365259"/>
                  <a:pt x="376965" y="358724"/>
                  <a:pt x="379442" y="352284"/>
                </a:cubicBezTo>
                <a:close/>
                <a:moveTo>
                  <a:pt x="310464" y="275979"/>
                </a:moveTo>
                <a:cubicBezTo>
                  <a:pt x="303643" y="277020"/>
                  <a:pt x="296918" y="277182"/>
                  <a:pt x="290288" y="276465"/>
                </a:cubicBezTo>
                <a:cubicBezTo>
                  <a:pt x="280760" y="275434"/>
                  <a:pt x="272200" y="282322"/>
                  <a:pt x="271168" y="291850"/>
                </a:cubicBezTo>
                <a:cubicBezTo>
                  <a:pt x="270137" y="301378"/>
                  <a:pt x="277025" y="309938"/>
                  <a:pt x="286553" y="310969"/>
                </a:cubicBezTo>
                <a:cubicBezTo>
                  <a:pt x="296082" y="312001"/>
                  <a:pt x="304642" y="305113"/>
                  <a:pt x="305673" y="295584"/>
                </a:cubicBezTo>
                <a:cubicBezTo>
                  <a:pt x="306391" y="288954"/>
                  <a:pt x="307988" y="282419"/>
                  <a:pt x="310464" y="275979"/>
                </a:cubicBezTo>
                <a:close/>
                <a:moveTo>
                  <a:pt x="241488" y="199676"/>
                </a:moveTo>
                <a:cubicBezTo>
                  <a:pt x="234667" y="200716"/>
                  <a:pt x="227941" y="200878"/>
                  <a:pt x="221311" y="200160"/>
                </a:cubicBezTo>
                <a:cubicBezTo>
                  <a:pt x="211782" y="199129"/>
                  <a:pt x="203223" y="206017"/>
                  <a:pt x="202191" y="215546"/>
                </a:cubicBezTo>
                <a:cubicBezTo>
                  <a:pt x="201160" y="225074"/>
                  <a:pt x="208048" y="233634"/>
                  <a:pt x="217576" y="234666"/>
                </a:cubicBezTo>
                <a:lnTo>
                  <a:pt x="217577" y="234665"/>
                </a:lnTo>
                <a:cubicBezTo>
                  <a:pt x="227105" y="235697"/>
                  <a:pt x="235665" y="228809"/>
                  <a:pt x="236696" y="219280"/>
                </a:cubicBezTo>
                <a:cubicBezTo>
                  <a:pt x="237414" y="212650"/>
                  <a:pt x="239011" y="206115"/>
                  <a:pt x="241488" y="199676"/>
                </a:cubicBezTo>
                <a:close/>
                <a:moveTo>
                  <a:pt x="172511" y="123371"/>
                </a:moveTo>
                <a:cubicBezTo>
                  <a:pt x="165690" y="124412"/>
                  <a:pt x="158965" y="124574"/>
                  <a:pt x="152334" y="123857"/>
                </a:cubicBezTo>
                <a:cubicBezTo>
                  <a:pt x="142806" y="122825"/>
                  <a:pt x="134246" y="129713"/>
                  <a:pt x="133214" y="139242"/>
                </a:cubicBezTo>
                <a:cubicBezTo>
                  <a:pt x="132183" y="148771"/>
                  <a:pt x="139071" y="157331"/>
                  <a:pt x="148599" y="158361"/>
                </a:cubicBezTo>
                <a:lnTo>
                  <a:pt x="148599" y="158361"/>
                </a:lnTo>
                <a:cubicBezTo>
                  <a:pt x="158128" y="159393"/>
                  <a:pt x="166688" y="152505"/>
                  <a:pt x="167719" y="142976"/>
                </a:cubicBezTo>
                <a:cubicBezTo>
                  <a:pt x="168437" y="136346"/>
                  <a:pt x="170034" y="129811"/>
                  <a:pt x="172511" y="123371"/>
                </a:cubicBezTo>
                <a:close/>
                <a:moveTo>
                  <a:pt x="480653" y="149650"/>
                </a:moveTo>
                <a:lnTo>
                  <a:pt x="422864" y="218841"/>
                </a:lnTo>
                <a:lnTo>
                  <a:pt x="505083" y="278059"/>
                </a:lnTo>
                <a:lnTo>
                  <a:pt x="413615" y="295475"/>
                </a:lnTo>
                <a:lnTo>
                  <a:pt x="415143" y="298109"/>
                </a:lnTo>
                <a:cubicBezTo>
                  <a:pt x="432865" y="336206"/>
                  <a:pt x="439656" y="371170"/>
                  <a:pt x="428984" y="395631"/>
                </a:cubicBezTo>
                <a:cubicBezTo>
                  <a:pt x="377345" y="518946"/>
                  <a:pt x="59074" y="514004"/>
                  <a:pt x="20217" y="470101"/>
                </a:cubicBezTo>
                <a:cubicBezTo>
                  <a:pt x="-23601" y="418534"/>
                  <a:pt x="-1170" y="139823"/>
                  <a:pt x="136861" y="69595"/>
                </a:cubicBezTo>
                <a:cubicBezTo>
                  <a:pt x="149122" y="64884"/>
                  <a:pt x="163549" y="64915"/>
                  <a:pt x="179326" y="68769"/>
                </a:cubicBezTo>
                <a:lnTo>
                  <a:pt x="220085" y="86591"/>
                </a:lnTo>
                <a:lnTo>
                  <a:pt x="257327" y="0"/>
                </a:lnTo>
                <a:lnTo>
                  <a:pt x="300886" y="101279"/>
                </a:lnTo>
                <a:lnTo>
                  <a:pt x="378663" y="49028"/>
                </a:lnTo>
                <a:lnTo>
                  <a:pt x="360443" y="157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BCF61B2-7BD7-44F7-B596-22EE8725BC56}"/>
              </a:ext>
            </a:extLst>
          </p:cNvPr>
          <p:cNvSpPr/>
          <p:nvPr/>
        </p:nvSpPr>
        <p:spPr>
          <a:xfrm rot="1616984">
            <a:off x="9876034" y="2141053"/>
            <a:ext cx="371818" cy="493440"/>
          </a:xfrm>
          <a:custGeom>
            <a:avLst/>
            <a:gdLst>
              <a:gd name="connsiteX0" fmla="*/ 245761 w 371818"/>
              <a:gd name="connsiteY0" fmla="*/ 53834 h 493440"/>
              <a:gd name="connsiteX1" fmla="*/ 247046 w 371818"/>
              <a:gd name="connsiteY1" fmla="*/ 64967 h 493440"/>
              <a:gd name="connsiteX2" fmla="*/ 213128 w 371818"/>
              <a:gd name="connsiteY2" fmla="*/ 139919 h 493440"/>
              <a:gd name="connsiteX3" fmla="*/ 215748 w 371818"/>
              <a:gd name="connsiteY3" fmla="*/ 158320 h 493440"/>
              <a:gd name="connsiteX4" fmla="*/ 229503 w 371818"/>
              <a:gd name="connsiteY4" fmla="*/ 157874 h 493440"/>
              <a:gd name="connsiteX5" fmla="*/ 325234 w 371818"/>
              <a:gd name="connsiteY5" fmla="*/ 175203 h 493440"/>
              <a:gd name="connsiteX6" fmla="*/ 371817 w 371818"/>
              <a:gd name="connsiteY6" fmla="*/ 299014 h 493440"/>
              <a:gd name="connsiteX7" fmla="*/ 185909 w 371818"/>
              <a:gd name="connsiteY7" fmla="*/ 484922 h 493440"/>
              <a:gd name="connsiteX8" fmla="*/ 0 w 371818"/>
              <a:gd name="connsiteY8" fmla="*/ 299014 h 493440"/>
              <a:gd name="connsiteX9" fmla="*/ 92210 w 371818"/>
              <a:gd name="connsiteY9" fmla="*/ 146136 h 493440"/>
              <a:gd name="connsiteX10" fmla="*/ 179664 w 371818"/>
              <a:gd name="connsiteY10" fmla="*/ 150866 h 493440"/>
              <a:gd name="connsiteX11" fmla="*/ 191991 w 371818"/>
              <a:gd name="connsiteY11" fmla="*/ 155110 h 493440"/>
              <a:gd name="connsiteX12" fmla="*/ 192569 w 371818"/>
              <a:gd name="connsiteY12" fmla="*/ 146756 h 493440"/>
              <a:gd name="connsiteX13" fmla="*/ 245761 w 371818"/>
              <a:gd name="connsiteY13" fmla="*/ 53834 h 493440"/>
              <a:gd name="connsiteX14" fmla="*/ 57901 w 371818"/>
              <a:gd name="connsiteY14" fmla="*/ 0 h 493440"/>
              <a:gd name="connsiteX15" fmla="*/ 131053 w 371818"/>
              <a:gd name="connsiteY15" fmla="*/ 14508 h 493440"/>
              <a:gd name="connsiteX16" fmla="*/ 193639 w 371818"/>
              <a:gd name="connsiteY16" fmla="*/ 82287 h 493440"/>
              <a:gd name="connsiteX17" fmla="*/ 183074 w 371818"/>
              <a:gd name="connsiteY17" fmla="*/ 135558 h 493440"/>
              <a:gd name="connsiteX18" fmla="*/ 109923 w 371818"/>
              <a:gd name="connsiteY18" fmla="*/ 121050 h 493440"/>
              <a:gd name="connsiteX19" fmla="*/ 47336 w 371818"/>
              <a:gd name="connsiteY19" fmla="*/ 53271 h 493440"/>
              <a:gd name="connsiteX20" fmla="*/ 47336 w 371818"/>
              <a:gd name="connsiteY20" fmla="*/ 53271 h 49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818" h="493440">
                <a:moveTo>
                  <a:pt x="245761" y="53834"/>
                </a:moveTo>
                <a:lnTo>
                  <a:pt x="247046" y="64967"/>
                </a:lnTo>
                <a:cubicBezTo>
                  <a:pt x="216390" y="79315"/>
                  <a:pt x="211360" y="113148"/>
                  <a:pt x="213128" y="139919"/>
                </a:cubicBezTo>
                <a:lnTo>
                  <a:pt x="215748" y="158320"/>
                </a:lnTo>
                <a:lnTo>
                  <a:pt x="229503" y="157874"/>
                </a:lnTo>
                <a:cubicBezTo>
                  <a:pt x="255127" y="154035"/>
                  <a:pt x="279341" y="145928"/>
                  <a:pt x="325234" y="175203"/>
                </a:cubicBezTo>
                <a:cubicBezTo>
                  <a:pt x="351847" y="196306"/>
                  <a:pt x="372048" y="242412"/>
                  <a:pt x="371817" y="299014"/>
                </a:cubicBezTo>
                <a:cubicBezTo>
                  <a:pt x="371420" y="396282"/>
                  <a:pt x="311115" y="528375"/>
                  <a:pt x="185909" y="484922"/>
                </a:cubicBezTo>
                <a:cubicBezTo>
                  <a:pt x="39781" y="513891"/>
                  <a:pt x="0" y="401688"/>
                  <a:pt x="0" y="299014"/>
                </a:cubicBezTo>
                <a:cubicBezTo>
                  <a:pt x="0" y="234842"/>
                  <a:pt x="28672" y="176984"/>
                  <a:pt x="92210" y="146136"/>
                </a:cubicBezTo>
                <a:cubicBezTo>
                  <a:pt x="149463" y="125506"/>
                  <a:pt x="161060" y="140190"/>
                  <a:pt x="179664" y="150866"/>
                </a:cubicBezTo>
                <a:lnTo>
                  <a:pt x="191991" y="155110"/>
                </a:lnTo>
                <a:lnTo>
                  <a:pt x="192569" y="146756"/>
                </a:lnTo>
                <a:cubicBezTo>
                  <a:pt x="193294" y="120985"/>
                  <a:pt x="196750" y="81397"/>
                  <a:pt x="245761" y="53834"/>
                </a:cubicBezTo>
                <a:close/>
                <a:moveTo>
                  <a:pt x="57901" y="0"/>
                </a:moveTo>
                <a:lnTo>
                  <a:pt x="131053" y="14508"/>
                </a:lnTo>
                <a:cubicBezTo>
                  <a:pt x="171453" y="22520"/>
                  <a:pt x="199474" y="52866"/>
                  <a:pt x="193639" y="82287"/>
                </a:cubicBezTo>
                <a:lnTo>
                  <a:pt x="183074" y="135558"/>
                </a:lnTo>
                <a:lnTo>
                  <a:pt x="109923" y="121050"/>
                </a:lnTo>
                <a:cubicBezTo>
                  <a:pt x="69522" y="113038"/>
                  <a:pt x="41501" y="82692"/>
                  <a:pt x="47336" y="53271"/>
                </a:cubicBezTo>
                <a:lnTo>
                  <a:pt x="47336" y="5327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A7E4D69-B837-488B-8DA1-E5F91D4FB69D}"/>
              </a:ext>
            </a:extLst>
          </p:cNvPr>
          <p:cNvSpPr/>
          <p:nvPr/>
        </p:nvSpPr>
        <p:spPr>
          <a:xfrm>
            <a:off x="7976510" y="1834578"/>
            <a:ext cx="504572" cy="504572"/>
          </a:xfrm>
          <a:custGeom>
            <a:avLst/>
            <a:gdLst>
              <a:gd name="connsiteX0" fmla="*/ 252286 w 504572"/>
              <a:gd name="connsiteY0" fmla="*/ 264071 h 504572"/>
              <a:gd name="connsiteX1" fmla="*/ 316259 w 504572"/>
              <a:gd name="connsiteY1" fmla="*/ 455989 h 504572"/>
              <a:gd name="connsiteX2" fmla="*/ 188313 w 504572"/>
              <a:gd name="connsiteY2" fmla="*/ 455989 h 504572"/>
              <a:gd name="connsiteX3" fmla="*/ 262725 w 504572"/>
              <a:gd name="connsiteY3" fmla="*/ 259353 h 504572"/>
              <a:gd name="connsiteX4" fmla="*/ 441235 w 504572"/>
              <a:gd name="connsiteY4" fmla="*/ 354534 h 504572"/>
              <a:gd name="connsiteX5" fmla="*/ 348425 w 504572"/>
              <a:gd name="connsiteY5" fmla="*/ 442604 h 504572"/>
              <a:gd name="connsiteX6" fmla="*/ 242274 w 504572"/>
              <a:gd name="connsiteY6" fmla="*/ 259353 h 504572"/>
              <a:gd name="connsiteX7" fmla="*/ 156574 w 504572"/>
              <a:gd name="connsiteY7" fmla="*/ 442604 h 504572"/>
              <a:gd name="connsiteX8" fmla="*/ 63764 w 504572"/>
              <a:gd name="connsiteY8" fmla="*/ 354534 h 504572"/>
              <a:gd name="connsiteX9" fmla="*/ 457397 w 504572"/>
              <a:gd name="connsiteY9" fmla="*/ 188914 h 504572"/>
              <a:gd name="connsiteX10" fmla="*/ 457397 w 504572"/>
              <a:gd name="connsiteY10" fmla="*/ 316860 h 504572"/>
              <a:gd name="connsiteX11" fmla="*/ 265479 w 504572"/>
              <a:gd name="connsiteY11" fmla="*/ 252887 h 504572"/>
              <a:gd name="connsiteX12" fmla="*/ 47175 w 504572"/>
              <a:gd name="connsiteY12" fmla="*/ 188914 h 504572"/>
              <a:gd name="connsiteX13" fmla="*/ 239093 w 504572"/>
              <a:gd name="connsiteY13" fmla="*/ 252887 h 504572"/>
              <a:gd name="connsiteX14" fmla="*/ 47175 w 504572"/>
              <a:gd name="connsiteY14" fmla="*/ 316860 h 504572"/>
              <a:gd name="connsiteX15" fmla="*/ 352812 w 504572"/>
              <a:gd name="connsiteY15" fmla="*/ 64884 h 504572"/>
              <a:gd name="connsiteX16" fmla="*/ 442756 w 504572"/>
              <a:gd name="connsiteY16" fmla="*/ 155879 h 504572"/>
              <a:gd name="connsiteX17" fmla="*/ 261292 w 504572"/>
              <a:gd name="connsiteY17" fmla="*/ 245299 h 504572"/>
              <a:gd name="connsiteX18" fmla="*/ 152187 w 504572"/>
              <a:gd name="connsiteY18" fmla="*/ 64884 h 504572"/>
              <a:gd name="connsiteX19" fmla="*/ 243706 w 504572"/>
              <a:gd name="connsiteY19" fmla="*/ 245299 h 504572"/>
              <a:gd name="connsiteX20" fmla="*/ 62242 w 504572"/>
              <a:gd name="connsiteY20" fmla="*/ 155879 h 504572"/>
              <a:gd name="connsiteX21" fmla="*/ 188313 w 504572"/>
              <a:gd name="connsiteY21" fmla="*/ 48583 h 504572"/>
              <a:gd name="connsiteX22" fmla="*/ 316259 w 504572"/>
              <a:gd name="connsiteY22" fmla="*/ 48583 h 504572"/>
              <a:gd name="connsiteX23" fmla="*/ 252286 w 504572"/>
              <a:gd name="connsiteY23" fmla="*/ 240501 h 504572"/>
              <a:gd name="connsiteX24" fmla="*/ 252286 w 504572"/>
              <a:gd name="connsiteY24" fmla="*/ 16338 h 504572"/>
              <a:gd name="connsiteX25" fmla="*/ 16338 w 504572"/>
              <a:gd name="connsiteY25" fmla="*/ 252286 h 504572"/>
              <a:gd name="connsiteX26" fmla="*/ 252286 w 504572"/>
              <a:gd name="connsiteY26" fmla="*/ 488234 h 504572"/>
              <a:gd name="connsiteX27" fmla="*/ 488234 w 504572"/>
              <a:gd name="connsiteY27" fmla="*/ 252286 h 504572"/>
              <a:gd name="connsiteX28" fmla="*/ 252286 w 504572"/>
              <a:gd name="connsiteY28" fmla="*/ 16338 h 504572"/>
              <a:gd name="connsiteX29" fmla="*/ 252286 w 504572"/>
              <a:gd name="connsiteY29" fmla="*/ 0 h 504572"/>
              <a:gd name="connsiteX30" fmla="*/ 504572 w 504572"/>
              <a:gd name="connsiteY30" fmla="*/ 252286 h 504572"/>
              <a:gd name="connsiteX31" fmla="*/ 252286 w 504572"/>
              <a:gd name="connsiteY31" fmla="*/ 504572 h 504572"/>
              <a:gd name="connsiteX32" fmla="*/ 0 w 504572"/>
              <a:gd name="connsiteY32" fmla="*/ 252286 h 504572"/>
              <a:gd name="connsiteX33" fmla="*/ 252286 w 504572"/>
              <a:gd name="connsiteY33" fmla="*/ 0 h 50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04572" h="504572">
                <a:moveTo>
                  <a:pt x="252286" y="264071"/>
                </a:moveTo>
                <a:lnTo>
                  <a:pt x="316259" y="455989"/>
                </a:lnTo>
                <a:lnTo>
                  <a:pt x="188313" y="455989"/>
                </a:lnTo>
                <a:close/>
                <a:moveTo>
                  <a:pt x="262725" y="259353"/>
                </a:moveTo>
                <a:lnTo>
                  <a:pt x="441235" y="354534"/>
                </a:lnTo>
                <a:lnTo>
                  <a:pt x="348425" y="442604"/>
                </a:lnTo>
                <a:close/>
                <a:moveTo>
                  <a:pt x="242274" y="259353"/>
                </a:moveTo>
                <a:lnTo>
                  <a:pt x="156574" y="442604"/>
                </a:lnTo>
                <a:lnTo>
                  <a:pt x="63764" y="354534"/>
                </a:lnTo>
                <a:close/>
                <a:moveTo>
                  <a:pt x="457397" y="188914"/>
                </a:moveTo>
                <a:lnTo>
                  <a:pt x="457397" y="316860"/>
                </a:lnTo>
                <a:lnTo>
                  <a:pt x="265479" y="252887"/>
                </a:lnTo>
                <a:close/>
                <a:moveTo>
                  <a:pt x="47175" y="188914"/>
                </a:moveTo>
                <a:lnTo>
                  <a:pt x="239093" y="252887"/>
                </a:lnTo>
                <a:lnTo>
                  <a:pt x="47175" y="316860"/>
                </a:lnTo>
                <a:close/>
                <a:moveTo>
                  <a:pt x="352812" y="64884"/>
                </a:moveTo>
                <a:lnTo>
                  <a:pt x="442756" y="155879"/>
                </a:lnTo>
                <a:lnTo>
                  <a:pt x="261292" y="245299"/>
                </a:lnTo>
                <a:close/>
                <a:moveTo>
                  <a:pt x="152187" y="64884"/>
                </a:moveTo>
                <a:lnTo>
                  <a:pt x="243706" y="245299"/>
                </a:lnTo>
                <a:lnTo>
                  <a:pt x="62242" y="155879"/>
                </a:lnTo>
                <a:close/>
                <a:moveTo>
                  <a:pt x="188313" y="48583"/>
                </a:moveTo>
                <a:lnTo>
                  <a:pt x="316259" y="48583"/>
                </a:lnTo>
                <a:lnTo>
                  <a:pt x="252286" y="240501"/>
                </a:lnTo>
                <a:close/>
                <a:moveTo>
                  <a:pt x="252286" y="16338"/>
                </a:moveTo>
                <a:cubicBezTo>
                  <a:pt x="121976" y="16338"/>
                  <a:pt x="16338" y="121976"/>
                  <a:pt x="16338" y="252286"/>
                </a:cubicBezTo>
                <a:cubicBezTo>
                  <a:pt x="16338" y="382596"/>
                  <a:pt x="121976" y="488234"/>
                  <a:pt x="252286" y="488234"/>
                </a:cubicBezTo>
                <a:cubicBezTo>
                  <a:pt x="382596" y="488234"/>
                  <a:pt x="488234" y="382596"/>
                  <a:pt x="488234" y="252286"/>
                </a:cubicBezTo>
                <a:cubicBezTo>
                  <a:pt x="488234" y="121976"/>
                  <a:pt x="382596" y="16338"/>
                  <a:pt x="252286" y="16338"/>
                </a:cubicBezTo>
                <a:close/>
                <a:moveTo>
                  <a:pt x="252286" y="0"/>
                </a:moveTo>
                <a:cubicBezTo>
                  <a:pt x="391620" y="0"/>
                  <a:pt x="504572" y="112952"/>
                  <a:pt x="504572" y="252286"/>
                </a:cubicBezTo>
                <a:cubicBezTo>
                  <a:pt x="504572" y="391620"/>
                  <a:pt x="391620" y="504572"/>
                  <a:pt x="252286" y="504572"/>
                </a:cubicBezTo>
                <a:cubicBezTo>
                  <a:pt x="112952" y="504572"/>
                  <a:pt x="0" y="391620"/>
                  <a:pt x="0" y="252286"/>
                </a:cubicBezTo>
                <a:cubicBezTo>
                  <a:pt x="0" y="112952"/>
                  <a:pt x="112952" y="0"/>
                  <a:pt x="252286" y="0"/>
                </a:cubicBezTo>
                <a:close/>
              </a:path>
            </a:pathLst>
          </a:cu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24D95AD-A360-46B8-9EA0-A993BF685F4F}"/>
              </a:ext>
            </a:extLst>
          </p:cNvPr>
          <p:cNvSpPr/>
          <p:nvPr/>
        </p:nvSpPr>
        <p:spPr>
          <a:xfrm>
            <a:off x="8157182" y="1236114"/>
            <a:ext cx="583643" cy="593020"/>
          </a:xfrm>
          <a:custGeom>
            <a:avLst/>
            <a:gdLst>
              <a:gd name="connsiteX0" fmla="*/ 201909 w 999744"/>
              <a:gd name="connsiteY0" fmla="*/ 703893 h 1015807"/>
              <a:gd name="connsiteX1" fmla="*/ 229926 w 999744"/>
              <a:gd name="connsiteY1" fmla="*/ 747652 h 1015807"/>
              <a:gd name="connsiteX2" fmla="*/ 253322 w 999744"/>
              <a:gd name="connsiteY2" fmla="*/ 775669 h 1015807"/>
              <a:gd name="connsiteX3" fmla="*/ 283361 w 999744"/>
              <a:gd name="connsiteY3" fmla="*/ 785923 h 1015807"/>
              <a:gd name="connsiteX4" fmla="*/ 308345 w 999744"/>
              <a:gd name="connsiteY4" fmla="*/ 806285 h 1015807"/>
              <a:gd name="connsiteX5" fmla="*/ 189633 w 999744"/>
              <a:gd name="connsiteY5" fmla="*/ 820439 h 1015807"/>
              <a:gd name="connsiteX6" fmla="*/ 254622 w 999744"/>
              <a:gd name="connsiteY6" fmla="*/ 818995 h 1015807"/>
              <a:gd name="connsiteX7" fmla="*/ 205086 w 999744"/>
              <a:gd name="connsiteY7" fmla="*/ 860443 h 1015807"/>
              <a:gd name="connsiteX8" fmla="*/ 202342 w 999744"/>
              <a:gd name="connsiteY8" fmla="*/ 862176 h 1015807"/>
              <a:gd name="connsiteX9" fmla="*/ 202484 w 999744"/>
              <a:gd name="connsiteY9" fmla="*/ 862139 h 1015807"/>
              <a:gd name="connsiteX10" fmla="*/ 204943 w 999744"/>
              <a:gd name="connsiteY10" fmla="*/ 860586 h 1015807"/>
              <a:gd name="connsiteX11" fmla="*/ 205461 w 999744"/>
              <a:gd name="connsiteY11" fmla="*/ 861362 h 1015807"/>
              <a:gd name="connsiteX12" fmla="*/ 205664 w 999744"/>
              <a:gd name="connsiteY12" fmla="*/ 861309 h 1015807"/>
              <a:gd name="connsiteX13" fmla="*/ 272096 w 999744"/>
              <a:gd name="connsiteY13" fmla="*/ 826215 h 1015807"/>
              <a:gd name="connsiteX14" fmla="*/ 280328 w 999744"/>
              <a:gd name="connsiteY14" fmla="*/ 823327 h 1015807"/>
              <a:gd name="connsiteX15" fmla="*/ 331019 w 999744"/>
              <a:gd name="connsiteY15" fmla="*/ 829826 h 1015807"/>
              <a:gd name="connsiteX16" fmla="*/ 365535 w 999744"/>
              <a:gd name="connsiteY16" fmla="*/ 839791 h 1015807"/>
              <a:gd name="connsiteX17" fmla="*/ 397596 w 999744"/>
              <a:gd name="connsiteY17" fmla="*/ 844123 h 1015807"/>
              <a:gd name="connsiteX18" fmla="*/ 406694 w 999744"/>
              <a:gd name="connsiteY18" fmla="*/ 851777 h 1015807"/>
              <a:gd name="connsiteX19" fmla="*/ 416804 w 999744"/>
              <a:gd name="connsiteY19" fmla="*/ 893081 h 1015807"/>
              <a:gd name="connsiteX20" fmla="*/ 414349 w 999744"/>
              <a:gd name="connsiteY20" fmla="*/ 901891 h 1015807"/>
              <a:gd name="connsiteX21" fmla="*/ 380266 w 999744"/>
              <a:gd name="connsiteY21" fmla="*/ 972078 h 1015807"/>
              <a:gd name="connsiteX22" fmla="*/ 421570 w 999744"/>
              <a:gd name="connsiteY22" fmla="*/ 919799 h 1015807"/>
              <a:gd name="connsiteX23" fmla="*/ 421281 w 999744"/>
              <a:gd name="connsiteY23" fmla="*/ 983343 h 1015807"/>
              <a:gd name="connsiteX24" fmla="*/ 420992 w 999744"/>
              <a:gd name="connsiteY24" fmla="*/ 985798 h 1015807"/>
              <a:gd name="connsiteX25" fmla="*/ 421010 w 999744"/>
              <a:gd name="connsiteY25" fmla="*/ 985783 h 1015807"/>
              <a:gd name="connsiteX26" fmla="*/ 421280 w 999744"/>
              <a:gd name="connsiteY26" fmla="*/ 983486 h 1015807"/>
              <a:gd name="connsiteX27" fmla="*/ 422580 w 999744"/>
              <a:gd name="connsiteY27" fmla="*/ 984497 h 1015807"/>
              <a:gd name="connsiteX28" fmla="*/ 422563 w 999744"/>
              <a:gd name="connsiteY28" fmla="*/ 984513 h 1015807"/>
              <a:gd name="connsiteX29" fmla="*/ 422580 w 999744"/>
              <a:gd name="connsiteY29" fmla="*/ 984498 h 1015807"/>
              <a:gd name="connsiteX30" fmla="*/ 436444 w 999744"/>
              <a:gd name="connsiteY30" fmla="*/ 940306 h 1015807"/>
              <a:gd name="connsiteX31" fmla="*/ 431101 w 999744"/>
              <a:gd name="connsiteY31" fmla="*/ 861598 h 1015807"/>
              <a:gd name="connsiteX32" fmla="*/ 436878 w 999744"/>
              <a:gd name="connsiteY32" fmla="*/ 854955 h 1015807"/>
              <a:gd name="connsiteX33" fmla="*/ 470672 w 999744"/>
              <a:gd name="connsiteY33" fmla="*/ 853221 h 1015807"/>
              <a:gd name="connsiteX34" fmla="*/ 523240 w 999744"/>
              <a:gd name="connsiteY34" fmla="*/ 860298 h 1015807"/>
              <a:gd name="connsiteX35" fmla="*/ 530894 w 999744"/>
              <a:gd name="connsiteY35" fmla="*/ 866508 h 1015807"/>
              <a:gd name="connsiteX36" fmla="*/ 582018 w 999744"/>
              <a:gd name="connsiteY36" fmla="*/ 930486 h 1015807"/>
              <a:gd name="connsiteX37" fmla="*/ 584473 w 999744"/>
              <a:gd name="connsiteY37" fmla="*/ 932507 h 1015807"/>
              <a:gd name="connsiteX38" fmla="*/ 570176 w 999744"/>
              <a:gd name="connsiteY38" fmla="*/ 888604 h 1015807"/>
              <a:gd name="connsiteX39" fmla="*/ 680800 w 999744"/>
              <a:gd name="connsiteY39" fmla="*/ 916910 h 1015807"/>
              <a:gd name="connsiteX40" fmla="*/ 679067 w 999744"/>
              <a:gd name="connsiteY40" fmla="*/ 921099 h 1015807"/>
              <a:gd name="connsiteX41" fmla="*/ 630254 w 999744"/>
              <a:gd name="connsiteY41" fmla="*/ 977999 h 1015807"/>
              <a:gd name="connsiteX42" fmla="*/ 570609 w 999744"/>
              <a:gd name="connsiteY42" fmla="*/ 986809 h 1015807"/>
              <a:gd name="connsiteX43" fmla="*/ 541292 w 999744"/>
              <a:gd name="connsiteY43" fmla="*/ 969912 h 1015807"/>
              <a:gd name="connsiteX44" fmla="*/ 495223 w 999744"/>
              <a:gd name="connsiteY44" fmla="*/ 960380 h 1015807"/>
              <a:gd name="connsiteX45" fmla="*/ 474716 w 999744"/>
              <a:gd name="connsiteY45" fmla="*/ 970779 h 1015807"/>
              <a:gd name="connsiteX46" fmla="*/ 439622 w 999744"/>
              <a:gd name="connsiteY46" fmla="*/ 998507 h 1015807"/>
              <a:gd name="connsiteX47" fmla="*/ 422291 w 999744"/>
              <a:gd name="connsiteY47" fmla="*/ 1010205 h 1015807"/>
              <a:gd name="connsiteX48" fmla="*/ 375355 w 999744"/>
              <a:gd name="connsiteY48" fmla="*/ 1004139 h 1015807"/>
              <a:gd name="connsiteX49" fmla="*/ 346038 w 999744"/>
              <a:gd name="connsiteY49" fmla="*/ 964280 h 1015807"/>
              <a:gd name="connsiteX50" fmla="*/ 323654 w 999744"/>
              <a:gd name="connsiteY50" fmla="*/ 929763 h 1015807"/>
              <a:gd name="connsiteX51" fmla="*/ 265742 w 999744"/>
              <a:gd name="connsiteY51" fmla="*/ 907812 h 1015807"/>
              <a:gd name="connsiteX52" fmla="*/ 216351 w 999744"/>
              <a:gd name="connsiteY52" fmla="*/ 910411 h 1015807"/>
              <a:gd name="connsiteX53" fmla="*/ 171148 w 999744"/>
              <a:gd name="connsiteY53" fmla="*/ 873296 h 1015807"/>
              <a:gd name="connsiteX54" fmla="*/ 162627 w 999744"/>
              <a:gd name="connsiteY54" fmla="*/ 800075 h 1015807"/>
              <a:gd name="connsiteX55" fmla="*/ 178080 w 999744"/>
              <a:gd name="connsiteY55" fmla="*/ 732199 h 1015807"/>
              <a:gd name="connsiteX56" fmla="*/ 194688 w 999744"/>
              <a:gd name="connsiteY56" fmla="*/ 704470 h 1015807"/>
              <a:gd name="connsiteX57" fmla="*/ 201909 w 999744"/>
              <a:gd name="connsiteY57" fmla="*/ 703893 h 1015807"/>
              <a:gd name="connsiteX58" fmla="*/ 882119 w 999744"/>
              <a:gd name="connsiteY58" fmla="*/ 613487 h 1015807"/>
              <a:gd name="connsiteX59" fmla="*/ 881109 w 999744"/>
              <a:gd name="connsiteY59" fmla="*/ 614063 h 1015807"/>
              <a:gd name="connsiteX60" fmla="*/ 882066 w 999744"/>
              <a:gd name="connsiteY60" fmla="*/ 613696 h 1015807"/>
              <a:gd name="connsiteX61" fmla="*/ 168548 w 999744"/>
              <a:gd name="connsiteY61" fmla="*/ 516148 h 1015807"/>
              <a:gd name="connsiteX62" fmla="*/ 196565 w 999744"/>
              <a:gd name="connsiteY62" fmla="*/ 520914 h 1015807"/>
              <a:gd name="connsiteX63" fmla="*/ 247978 w 999744"/>
              <a:gd name="connsiteY63" fmla="*/ 560774 h 1015807"/>
              <a:gd name="connsiteX64" fmla="*/ 262275 w 999744"/>
              <a:gd name="connsiteY64" fmla="*/ 588935 h 1015807"/>
              <a:gd name="connsiteX65" fmla="*/ 285382 w 999744"/>
              <a:gd name="connsiteY65" fmla="*/ 617241 h 1015807"/>
              <a:gd name="connsiteX66" fmla="*/ 321920 w 999744"/>
              <a:gd name="connsiteY66" fmla="*/ 620273 h 1015807"/>
              <a:gd name="connsiteX67" fmla="*/ 362068 w 999744"/>
              <a:gd name="connsiteY67" fmla="*/ 604821 h 1015807"/>
              <a:gd name="connsiteX68" fmla="*/ 391819 w 999744"/>
              <a:gd name="connsiteY68" fmla="*/ 609442 h 1015807"/>
              <a:gd name="connsiteX69" fmla="*/ 418536 w 999744"/>
              <a:gd name="connsiteY69" fmla="*/ 629083 h 1015807"/>
              <a:gd name="connsiteX70" fmla="*/ 447420 w 999744"/>
              <a:gd name="connsiteY70" fmla="*/ 646413 h 1015807"/>
              <a:gd name="connsiteX71" fmla="*/ 484824 w 999744"/>
              <a:gd name="connsiteY71" fmla="*/ 645114 h 1015807"/>
              <a:gd name="connsiteX72" fmla="*/ 509231 w 999744"/>
              <a:gd name="connsiteY72" fmla="*/ 654645 h 1015807"/>
              <a:gd name="connsiteX73" fmla="*/ 523239 w 999744"/>
              <a:gd name="connsiteY73" fmla="*/ 703459 h 1015807"/>
              <a:gd name="connsiteX74" fmla="*/ 544036 w 999744"/>
              <a:gd name="connsiteY74" fmla="*/ 772346 h 1015807"/>
              <a:gd name="connsiteX75" fmla="*/ 589961 w 999744"/>
              <a:gd name="connsiteY75" fmla="*/ 831991 h 1015807"/>
              <a:gd name="connsiteX76" fmla="*/ 543169 w 999744"/>
              <a:gd name="connsiteY76" fmla="*/ 840512 h 1015807"/>
              <a:gd name="connsiteX77" fmla="*/ 461140 w 999744"/>
              <a:gd name="connsiteY77" fmla="*/ 833290 h 1015807"/>
              <a:gd name="connsiteX78" fmla="*/ 420991 w 999744"/>
              <a:gd name="connsiteY78" fmla="*/ 829391 h 1015807"/>
              <a:gd name="connsiteX79" fmla="*/ 370300 w 999744"/>
              <a:gd name="connsiteY79" fmla="*/ 820871 h 1015807"/>
              <a:gd name="connsiteX80" fmla="*/ 336506 w 999744"/>
              <a:gd name="connsiteY80" fmla="*/ 808884 h 1015807"/>
              <a:gd name="connsiteX81" fmla="*/ 313688 w 999744"/>
              <a:gd name="connsiteY81" fmla="*/ 781300 h 1015807"/>
              <a:gd name="connsiteX82" fmla="*/ 299391 w 999744"/>
              <a:gd name="connsiteY82" fmla="*/ 770758 h 1015807"/>
              <a:gd name="connsiteX83" fmla="*/ 274262 w 999744"/>
              <a:gd name="connsiteY83" fmla="*/ 760504 h 1015807"/>
              <a:gd name="connsiteX84" fmla="*/ 246678 w 999744"/>
              <a:gd name="connsiteY84" fmla="*/ 728876 h 1015807"/>
              <a:gd name="connsiteX85" fmla="*/ 214617 w 999744"/>
              <a:gd name="connsiteY85" fmla="*/ 684829 h 1015807"/>
              <a:gd name="connsiteX86" fmla="*/ 187466 w 999744"/>
              <a:gd name="connsiteY86" fmla="*/ 654790 h 1015807"/>
              <a:gd name="connsiteX87" fmla="*/ 159594 w 999744"/>
              <a:gd name="connsiteY87" fmla="*/ 555286 h 1015807"/>
              <a:gd name="connsiteX88" fmla="*/ 163926 w 999744"/>
              <a:gd name="connsiteY88" fmla="*/ 518170 h 1015807"/>
              <a:gd name="connsiteX89" fmla="*/ 168548 w 999744"/>
              <a:gd name="connsiteY89" fmla="*/ 516148 h 1015807"/>
              <a:gd name="connsiteX90" fmla="*/ 473993 w 999744"/>
              <a:gd name="connsiteY90" fmla="*/ 489576 h 1015807"/>
              <a:gd name="connsiteX91" fmla="*/ 484391 w 999744"/>
              <a:gd name="connsiteY91" fmla="*/ 506184 h 1015807"/>
              <a:gd name="connsiteX92" fmla="*/ 524106 w 999744"/>
              <a:gd name="connsiteY92" fmla="*/ 524814 h 1015807"/>
              <a:gd name="connsiteX93" fmla="*/ 568154 w 999744"/>
              <a:gd name="connsiteY93" fmla="*/ 538678 h 1015807"/>
              <a:gd name="connsiteX94" fmla="*/ 593860 w 999744"/>
              <a:gd name="connsiteY94" fmla="*/ 577671 h 1015807"/>
              <a:gd name="connsiteX95" fmla="*/ 600503 w 999744"/>
              <a:gd name="connsiteY95" fmla="*/ 598612 h 1015807"/>
              <a:gd name="connsiteX96" fmla="*/ 584040 w 999744"/>
              <a:gd name="connsiteY96" fmla="*/ 610743 h 1015807"/>
              <a:gd name="connsiteX97" fmla="*/ 567143 w 999744"/>
              <a:gd name="connsiteY97" fmla="*/ 640349 h 1015807"/>
              <a:gd name="connsiteX98" fmla="*/ 570898 w 999744"/>
              <a:gd name="connsiteY98" fmla="*/ 663167 h 1015807"/>
              <a:gd name="connsiteX99" fmla="*/ 557034 w 999744"/>
              <a:gd name="connsiteY99" fmla="*/ 729022 h 1015807"/>
              <a:gd name="connsiteX100" fmla="*/ 546346 w 999744"/>
              <a:gd name="connsiteY100" fmla="*/ 692629 h 1015807"/>
              <a:gd name="connsiteX101" fmla="*/ 531905 w 999744"/>
              <a:gd name="connsiteY101" fmla="*/ 631106 h 1015807"/>
              <a:gd name="connsiteX102" fmla="*/ 495656 w 999744"/>
              <a:gd name="connsiteY102" fmla="*/ 614498 h 1015807"/>
              <a:gd name="connsiteX103" fmla="*/ 486558 w 999744"/>
              <a:gd name="connsiteY103" fmla="*/ 618830 h 1015807"/>
              <a:gd name="connsiteX104" fmla="*/ 438322 w 999744"/>
              <a:gd name="connsiteY104" fmla="*/ 613632 h 1015807"/>
              <a:gd name="connsiteX105" fmla="*/ 422147 w 999744"/>
              <a:gd name="connsiteY105" fmla="*/ 600345 h 1015807"/>
              <a:gd name="connsiteX106" fmla="*/ 353837 w 999744"/>
              <a:gd name="connsiteY106" fmla="*/ 588069 h 1015807"/>
              <a:gd name="connsiteX107" fmla="*/ 346472 w 999744"/>
              <a:gd name="connsiteY107" fmla="*/ 590525 h 1015807"/>
              <a:gd name="connsiteX108" fmla="*/ 364813 w 999744"/>
              <a:gd name="connsiteY108" fmla="*/ 547344 h 1015807"/>
              <a:gd name="connsiteX109" fmla="*/ 385031 w 999744"/>
              <a:gd name="connsiteY109" fmla="*/ 540411 h 1015807"/>
              <a:gd name="connsiteX110" fmla="*/ 429224 w 999744"/>
              <a:gd name="connsiteY110" fmla="*/ 535357 h 1015807"/>
              <a:gd name="connsiteX111" fmla="*/ 473993 w 999744"/>
              <a:gd name="connsiteY111" fmla="*/ 489576 h 1015807"/>
              <a:gd name="connsiteX112" fmla="*/ 795593 w 999744"/>
              <a:gd name="connsiteY112" fmla="*/ 468852 h 1015807"/>
              <a:gd name="connsiteX113" fmla="*/ 834171 w 999744"/>
              <a:gd name="connsiteY113" fmla="*/ 491164 h 1015807"/>
              <a:gd name="connsiteX114" fmla="*/ 836193 w 999744"/>
              <a:gd name="connsiteY114" fmla="*/ 495641 h 1015807"/>
              <a:gd name="connsiteX115" fmla="*/ 839659 w 999744"/>
              <a:gd name="connsiteY115" fmla="*/ 536078 h 1015807"/>
              <a:gd name="connsiteX116" fmla="*/ 827239 w 999744"/>
              <a:gd name="connsiteY116" fmla="*/ 580270 h 1015807"/>
              <a:gd name="connsiteX117" fmla="*/ 816263 w 999744"/>
              <a:gd name="connsiteY117" fmla="*/ 622296 h 1015807"/>
              <a:gd name="connsiteX118" fmla="*/ 815685 w 999744"/>
              <a:gd name="connsiteY118" fmla="*/ 635294 h 1015807"/>
              <a:gd name="connsiteX119" fmla="*/ 791279 w 999744"/>
              <a:gd name="connsiteY119" fmla="*/ 681507 h 1015807"/>
              <a:gd name="connsiteX120" fmla="*/ 779725 w 999744"/>
              <a:gd name="connsiteY120" fmla="*/ 694361 h 1015807"/>
              <a:gd name="connsiteX121" fmla="*/ 694086 w 999744"/>
              <a:gd name="connsiteY121" fmla="*/ 772635 h 1015807"/>
              <a:gd name="connsiteX122" fmla="*/ 637618 w 999744"/>
              <a:gd name="connsiteY122" fmla="*/ 811051 h 1015807"/>
              <a:gd name="connsiteX123" fmla="*/ 625632 w 999744"/>
              <a:gd name="connsiteY123" fmla="*/ 819716 h 1015807"/>
              <a:gd name="connsiteX124" fmla="*/ 618844 w 999744"/>
              <a:gd name="connsiteY124" fmla="*/ 820149 h 1015807"/>
              <a:gd name="connsiteX125" fmla="*/ 578985 w 999744"/>
              <a:gd name="connsiteY125" fmla="*/ 790688 h 1015807"/>
              <a:gd name="connsiteX126" fmla="*/ 577396 w 999744"/>
              <a:gd name="connsiteY126" fmla="*/ 749529 h 1015807"/>
              <a:gd name="connsiteX127" fmla="*/ 599059 w 999744"/>
              <a:gd name="connsiteY127" fmla="*/ 698982 h 1015807"/>
              <a:gd name="connsiteX128" fmla="*/ 594726 w 999744"/>
              <a:gd name="connsiteY128" fmla="*/ 662733 h 1015807"/>
              <a:gd name="connsiteX129" fmla="*/ 612201 w 999744"/>
              <a:gd name="connsiteY129" fmla="*/ 621574 h 1015807"/>
              <a:gd name="connsiteX130" fmla="*/ 639640 w 999744"/>
              <a:gd name="connsiteY130" fmla="*/ 608721 h 1015807"/>
              <a:gd name="connsiteX131" fmla="*/ 664480 w 999744"/>
              <a:gd name="connsiteY131" fmla="*/ 595723 h 1015807"/>
              <a:gd name="connsiteX132" fmla="*/ 682243 w 999744"/>
              <a:gd name="connsiteY132" fmla="*/ 563374 h 1015807"/>
              <a:gd name="connsiteX133" fmla="*/ 677045 w 999744"/>
              <a:gd name="connsiteY133" fmla="*/ 509794 h 1015807"/>
              <a:gd name="connsiteX134" fmla="*/ 683544 w 999744"/>
              <a:gd name="connsiteY134" fmla="*/ 502573 h 1015807"/>
              <a:gd name="connsiteX135" fmla="*/ 750842 w 999744"/>
              <a:gd name="connsiteY135" fmla="*/ 482066 h 1015807"/>
              <a:gd name="connsiteX136" fmla="*/ 795593 w 999744"/>
              <a:gd name="connsiteY136" fmla="*/ 468852 h 1015807"/>
              <a:gd name="connsiteX137" fmla="*/ 905966 w 999744"/>
              <a:gd name="connsiteY137" fmla="*/ 445366 h 1015807"/>
              <a:gd name="connsiteX138" fmla="*/ 942630 w 999744"/>
              <a:gd name="connsiteY138" fmla="*/ 450149 h 1015807"/>
              <a:gd name="connsiteX139" fmla="*/ 999386 w 999744"/>
              <a:gd name="connsiteY139" fmla="*/ 524092 h 1015807"/>
              <a:gd name="connsiteX140" fmla="*/ 967326 w 999744"/>
              <a:gd name="connsiteY140" fmla="*/ 594568 h 1015807"/>
              <a:gd name="connsiteX141" fmla="*/ 942919 w 999744"/>
              <a:gd name="connsiteY141" fmla="*/ 612620 h 1015807"/>
              <a:gd name="connsiteX142" fmla="*/ 924000 w 999744"/>
              <a:gd name="connsiteY142" fmla="*/ 650458 h 1015807"/>
              <a:gd name="connsiteX143" fmla="*/ 932087 w 999744"/>
              <a:gd name="connsiteY143" fmla="*/ 702737 h 1015807"/>
              <a:gd name="connsiteX144" fmla="*/ 937576 w 999744"/>
              <a:gd name="connsiteY144" fmla="*/ 752562 h 1015807"/>
              <a:gd name="connsiteX145" fmla="*/ 903059 w 999744"/>
              <a:gd name="connsiteY145" fmla="*/ 787366 h 1015807"/>
              <a:gd name="connsiteX146" fmla="*/ 859301 w 999744"/>
              <a:gd name="connsiteY146" fmla="*/ 791844 h 1015807"/>
              <a:gd name="connsiteX147" fmla="*/ 835905 w 999744"/>
              <a:gd name="connsiteY147" fmla="*/ 795309 h 1015807"/>
              <a:gd name="connsiteX148" fmla="*/ 801533 w 999744"/>
              <a:gd name="connsiteY148" fmla="*/ 825637 h 1015807"/>
              <a:gd name="connsiteX149" fmla="*/ 791280 w 999744"/>
              <a:gd name="connsiteY149" fmla="*/ 857843 h 1015807"/>
              <a:gd name="connsiteX150" fmla="*/ 779726 w 999744"/>
              <a:gd name="connsiteY150" fmla="*/ 886438 h 1015807"/>
              <a:gd name="connsiteX151" fmla="*/ 748965 w 999744"/>
              <a:gd name="connsiteY151" fmla="*/ 904201 h 1015807"/>
              <a:gd name="connsiteX152" fmla="*/ 634731 w 999744"/>
              <a:gd name="connsiteY152" fmla="*/ 891348 h 1015807"/>
              <a:gd name="connsiteX153" fmla="*/ 567287 w 999744"/>
              <a:gd name="connsiteY153" fmla="*/ 871418 h 1015807"/>
              <a:gd name="connsiteX154" fmla="*/ 561799 w 999744"/>
              <a:gd name="connsiteY154" fmla="*/ 869251 h 1015807"/>
              <a:gd name="connsiteX155" fmla="*/ 615523 w 999744"/>
              <a:gd name="connsiteY155" fmla="*/ 847011 h 1015807"/>
              <a:gd name="connsiteX156" fmla="*/ 674301 w 999744"/>
              <a:gd name="connsiteY156" fmla="*/ 810040 h 1015807"/>
              <a:gd name="connsiteX157" fmla="*/ 714160 w 999744"/>
              <a:gd name="connsiteY157" fmla="*/ 784767 h 1015807"/>
              <a:gd name="connsiteX158" fmla="*/ 745211 w 999744"/>
              <a:gd name="connsiteY158" fmla="*/ 766137 h 1015807"/>
              <a:gd name="connsiteX159" fmla="*/ 756475 w 999744"/>
              <a:gd name="connsiteY159" fmla="*/ 882538 h 1015807"/>
              <a:gd name="connsiteX160" fmla="*/ 756475 w 999744"/>
              <a:gd name="connsiteY160" fmla="*/ 878206 h 1015807"/>
              <a:gd name="connsiteX161" fmla="*/ 755608 w 999744"/>
              <a:gd name="connsiteY161" fmla="*/ 873295 h 1015807"/>
              <a:gd name="connsiteX162" fmla="*/ 758352 w 999744"/>
              <a:gd name="connsiteY162" fmla="*/ 809463 h 1015807"/>
              <a:gd name="connsiteX163" fmla="*/ 783914 w 999744"/>
              <a:gd name="connsiteY163" fmla="*/ 723389 h 1015807"/>
              <a:gd name="connsiteX164" fmla="*/ 810487 w 999744"/>
              <a:gd name="connsiteY164" fmla="*/ 691906 h 1015807"/>
              <a:gd name="connsiteX165" fmla="*/ 858001 w 999744"/>
              <a:gd name="connsiteY165" fmla="*/ 653491 h 1015807"/>
              <a:gd name="connsiteX166" fmla="*/ 881685 w 999744"/>
              <a:gd name="connsiteY166" fmla="*/ 615219 h 1015807"/>
              <a:gd name="connsiteX167" fmla="*/ 881865 w 999744"/>
              <a:gd name="connsiteY167" fmla="*/ 614500 h 1015807"/>
              <a:gd name="connsiteX168" fmla="*/ 881108 w 999744"/>
              <a:gd name="connsiteY168" fmla="*/ 614065 h 1015807"/>
              <a:gd name="connsiteX169" fmla="*/ 835616 w 999744"/>
              <a:gd name="connsiteY169" fmla="*/ 652479 h 1015807"/>
              <a:gd name="connsiteX170" fmla="*/ 851791 w 999744"/>
              <a:gd name="connsiteY170" fmla="*/ 586914 h 1015807"/>
              <a:gd name="connsiteX171" fmla="*/ 890495 w 999744"/>
              <a:gd name="connsiteY171" fmla="*/ 540555 h 1015807"/>
              <a:gd name="connsiteX172" fmla="*/ 951729 w 999744"/>
              <a:gd name="connsiteY172" fmla="*/ 493619 h 1015807"/>
              <a:gd name="connsiteX173" fmla="*/ 954906 w 999744"/>
              <a:gd name="connsiteY173" fmla="*/ 492175 h 1015807"/>
              <a:gd name="connsiteX174" fmla="*/ 890495 w 999744"/>
              <a:gd name="connsiteY174" fmla="*/ 514705 h 1015807"/>
              <a:gd name="connsiteX175" fmla="*/ 903755 w 999744"/>
              <a:gd name="connsiteY175" fmla="*/ 454749 h 1015807"/>
              <a:gd name="connsiteX176" fmla="*/ 902625 w 999744"/>
              <a:gd name="connsiteY176" fmla="*/ 453760 h 1015807"/>
              <a:gd name="connsiteX177" fmla="*/ 904185 w 999744"/>
              <a:gd name="connsiteY177" fmla="*/ 452342 h 1015807"/>
              <a:gd name="connsiteX178" fmla="*/ 904215 w 999744"/>
              <a:gd name="connsiteY178" fmla="*/ 452171 h 1015807"/>
              <a:gd name="connsiteX179" fmla="*/ 902626 w 999744"/>
              <a:gd name="connsiteY179" fmla="*/ 453616 h 1015807"/>
              <a:gd name="connsiteX180" fmla="*/ 870999 w 999744"/>
              <a:gd name="connsiteY180" fmla="*/ 528136 h 1015807"/>
              <a:gd name="connsiteX181" fmla="*/ 862911 w 999744"/>
              <a:gd name="connsiteY181" fmla="*/ 539400 h 1015807"/>
              <a:gd name="connsiteX182" fmla="*/ 858434 w 999744"/>
              <a:gd name="connsiteY182" fmla="*/ 478022 h 1015807"/>
              <a:gd name="connsiteX183" fmla="*/ 865366 w 999744"/>
              <a:gd name="connsiteY183" fmla="*/ 449861 h 1015807"/>
              <a:gd name="connsiteX184" fmla="*/ 868977 w 999744"/>
              <a:gd name="connsiteY184" fmla="*/ 446106 h 1015807"/>
              <a:gd name="connsiteX185" fmla="*/ 905966 w 999744"/>
              <a:gd name="connsiteY185" fmla="*/ 445366 h 1015807"/>
              <a:gd name="connsiteX186" fmla="*/ 464317 w 999744"/>
              <a:gd name="connsiteY186" fmla="*/ 337215 h 1015807"/>
              <a:gd name="connsiteX187" fmla="*/ 475437 w 999744"/>
              <a:gd name="connsiteY187" fmla="*/ 342558 h 1015807"/>
              <a:gd name="connsiteX188" fmla="*/ 533782 w 999744"/>
              <a:gd name="connsiteY188" fmla="*/ 373031 h 1015807"/>
              <a:gd name="connsiteX189" fmla="*/ 545047 w 999744"/>
              <a:gd name="connsiteY189" fmla="*/ 375630 h 1015807"/>
              <a:gd name="connsiteX190" fmla="*/ 558334 w 999744"/>
              <a:gd name="connsiteY190" fmla="*/ 392672 h 1015807"/>
              <a:gd name="connsiteX191" fmla="*/ 578552 w 999744"/>
              <a:gd name="connsiteY191" fmla="*/ 423577 h 1015807"/>
              <a:gd name="connsiteX192" fmla="*/ 629243 w 999744"/>
              <a:gd name="connsiteY192" fmla="*/ 436575 h 1015807"/>
              <a:gd name="connsiteX193" fmla="*/ 649750 w 999744"/>
              <a:gd name="connsiteY193" fmla="*/ 440330 h 1015807"/>
              <a:gd name="connsiteX194" fmla="*/ 653361 w 999744"/>
              <a:gd name="connsiteY194" fmla="*/ 453472 h 1015807"/>
              <a:gd name="connsiteX195" fmla="*/ 642963 w 999744"/>
              <a:gd name="connsiteY195" fmla="*/ 469358 h 1015807"/>
              <a:gd name="connsiteX196" fmla="*/ 651194 w 999744"/>
              <a:gd name="connsiteY196" fmla="*/ 494920 h 1015807"/>
              <a:gd name="connsiteX197" fmla="*/ 657693 w 999744"/>
              <a:gd name="connsiteY197" fmla="*/ 504307 h 1015807"/>
              <a:gd name="connsiteX198" fmla="*/ 663903 w 999744"/>
              <a:gd name="connsiteY198" fmla="*/ 538967 h 1015807"/>
              <a:gd name="connsiteX199" fmla="*/ 626788 w 999744"/>
              <a:gd name="connsiteY199" fmla="*/ 589948 h 1015807"/>
              <a:gd name="connsiteX200" fmla="*/ 621589 w 999744"/>
              <a:gd name="connsiteY200" fmla="*/ 586481 h 1015807"/>
              <a:gd name="connsiteX201" fmla="*/ 604114 w 999744"/>
              <a:gd name="connsiteY201" fmla="*/ 549366 h 1015807"/>
              <a:gd name="connsiteX202" fmla="*/ 554290 w 999744"/>
              <a:gd name="connsiteY202" fmla="*/ 506040 h 1015807"/>
              <a:gd name="connsiteX203" fmla="*/ 517175 w 999744"/>
              <a:gd name="connsiteY203" fmla="*/ 497375 h 1015807"/>
              <a:gd name="connsiteX204" fmla="*/ 487713 w 999744"/>
              <a:gd name="connsiteY204" fmla="*/ 465892 h 1015807"/>
              <a:gd name="connsiteX205" fmla="*/ 441788 w 999744"/>
              <a:gd name="connsiteY205" fmla="*/ 360755 h 1015807"/>
              <a:gd name="connsiteX206" fmla="*/ 440488 w 999744"/>
              <a:gd name="connsiteY206" fmla="*/ 355845 h 1015807"/>
              <a:gd name="connsiteX207" fmla="*/ 460995 w 999744"/>
              <a:gd name="connsiteY207" fmla="*/ 338226 h 1015807"/>
              <a:gd name="connsiteX208" fmla="*/ 464317 w 999744"/>
              <a:gd name="connsiteY208" fmla="*/ 337215 h 1015807"/>
              <a:gd name="connsiteX209" fmla="*/ 103416 w 999744"/>
              <a:gd name="connsiteY209" fmla="*/ 306598 h 1015807"/>
              <a:gd name="connsiteX210" fmla="*/ 182268 w 999744"/>
              <a:gd name="connsiteY210" fmla="*/ 328983 h 1015807"/>
              <a:gd name="connsiteX211" fmla="*/ 150496 w 999744"/>
              <a:gd name="connsiteY211" fmla="*/ 401770 h 1015807"/>
              <a:gd name="connsiteX212" fmla="*/ 137643 w 999744"/>
              <a:gd name="connsiteY212" fmla="*/ 443796 h 1015807"/>
              <a:gd name="connsiteX213" fmla="*/ 118291 w 999744"/>
              <a:gd name="connsiteY213" fmla="*/ 423577 h 1015807"/>
              <a:gd name="connsiteX214" fmla="*/ 115981 w 999744"/>
              <a:gd name="connsiteY214" fmla="*/ 416356 h 1015807"/>
              <a:gd name="connsiteX215" fmla="*/ 82620 w 999744"/>
              <a:gd name="connsiteY215" fmla="*/ 341980 h 1015807"/>
              <a:gd name="connsiteX216" fmla="*/ 96917 w 999744"/>
              <a:gd name="connsiteY216" fmla="*/ 404947 h 1015807"/>
              <a:gd name="connsiteX217" fmla="*/ 32651 w 999744"/>
              <a:gd name="connsiteY217" fmla="*/ 380396 h 1015807"/>
              <a:gd name="connsiteX218" fmla="*/ 39872 w 999744"/>
              <a:gd name="connsiteY218" fmla="*/ 385161 h 1015807"/>
              <a:gd name="connsiteX219" fmla="*/ 101250 w 999744"/>
              <a:gd name="connsiteY219" fmla="*/ 434986 h 1015807"/>
              <a:gd name="connsiteX220" fmla="*/ 136632 w 999744"/>
              <a:gd name="connsiteY220" fmla="*/ 477734 h 1015807"/>
              <a:gd name="connsiteX221" fmla="*/ 146019 w 999744"/>
              <a:gd name="connsiteY221" fmla="*/ 529869 h 1015807"/>
              <a:gd name="connsiteX222" fmla="*/ 135766 w 999744"/>
              <a:gd name="connsiteY222" fmla="*/ 556009 h 1015807"/>
              <a:gd name="connsiteX223" fmla="*/ 129845 w 999744"/>
              <a:gd name="connsiteY223" fmla="*/ 560774 h 1015807"/>
              <a:gd name="connsiteX224" fmla="*/ 58068 w 999744"/>
              <a:gd name="connsiteY224" fmla="*/ 587492 h 1015807"/>
              <a:gd name="connsiteX225" fmla="*/ 55469 w 999744"/>
              <a:gd name="connsiteY225" fmla="*/ 588358 h 1015807"/>
              <a:gd name="connsiteX226" fmla="*/ 134755 w 999744"/>
              <a:gd name="connsiteY226" fmla="*/ 580126 h 1015807"/>
              <a:gd name="connsiteX227" fmla="*/ 141543 w 999744"/>
              <a:gd name="connsiteY227" fmla="*/ 583448 h 1015807"/>
              <a:gd name="connsiteX228" fmla="*/ 159162 w 999744"/>
              <a:gd name="connsiteY228" fmla="*/ 639771 h 1015807"/>
              <a:gd name="connsiteX229" fmla="*/ 180969 w 999744"/>
              <a:gd name="connsiteY229" fmla="*/ 689163 h 1015807"/>
              <a:gd name="connsiteX230" fmla="*/ 179524 w 999744"/>
              <a:gd name="connsiteY230" fmla="*/ 695228 h 1015807"/>
              <a:gd name="connsiteX231" fmla="*/ 152518 w 999744"/>
              <a:gd name="connsiteY231" fmla="*/ 755162 h 1015807"/>
              <a:gd name="connsiteX232" fmla="*/ 148908 w 999744"/>
              <a:gd name="connsiteY232" fmla="*/ 792999 h 1015807"/>
              <a:gd name="connsiteX233" fmla="*/ 127678 w 999744"/>
              <a:gd name="connsiteY233" fmla="*/ 763971 h 1015807"/>
              <a:gd name="connsiteX234" fmla="*/ 125079 w 999744"/>
              <a:gd name="connsiteY234" fmla="*/ 728733 h 1015807"/>
              <a:gd name="connsiteX235" fmla="*/ 123346 w 999744"/>
              <a:gd name="connsiteY235" fmla="*/ 705049 h 1015807"/>
              <a:gd name="connsiteX236" fmla="*/ 90996 w 999744"/>
              <a:gd name="connsiteY236" fmla="*/ 664900 h 1015807"/>
              <a:gd name="connsiteX237" fmla="*/ 47093 w 999744"/>
              <a:gd name="connsiteY237" fmla="*/ 649014 h 1015807"/>
              <a:gd name="connsiteX238" fmla="*/ 33807 w 999744"/>
              <a:gd name="connsiteY238" fmla="*/ 643526 h 1015807"/>
              <a:gd name="connsiteX239" fmla="*/ 9977 w 999744"/>
              <a:gd name="connsiteY239" fmla="*/ 594135 h 1015807"/>
              <a:gd name="connsiteX240" fmla="*/ 27163 w 999744"/>
              <a:gd name="connsiteY240" fmla="*/ 552976 h 1015807"/>
              <a:gd name="connsiteX241" fmla="*/ 42038 w 999744"/>
              <a:gd name="connsiteY241" fmla="*/ 522504 h 1015807"/>
              <a:gd name="connsiteX242" fmla="*/ 31062 w 999744"/>
              <a:gd name="connsiteY242" fmla="*/ 453472 h 1015807"/>
              <a:gd name="connsiteX243" fmla="*/ 11710 w 999744"/>
              <a:gd name="connsiteY243" fmla="*/ 428487 h 1015807"/>
              <a:gd name="connsiteX244" fmla="*/ 17632 w 999744"/>
              <a:gd name="connsiteY244" fmla="*/ 340103 h 1015807"/>
              <a:gd name="connsiteX245" fmla="*/ 103416 w 999744"/>
              <a:gd name="connsiteY245" fmla="*/ 306598 h 1015807"/>
              <a:gd name="connsiteX246" fmla="*/ 293182 w 999744"/>
              <a:gd name="connsiteY246" fmla="*/ 243054 h 1015807"/>
              <a:gd name="connsiteX247" fmla="*/ 299247 w 999744"/>
              <a:gd name="connsiteY247" fmla="*/ 273526 h 1015807"/>
              <a:gd name="connsiteX248" fmla="*/ 331597 w 999744"/>
              <a:gd name="connsiteY248" fmla="*/ 299377 h 1015807"/>
              <a:gd name="connsiteX249" fmla="*/ 356293 w 999744"/>
              <a:gd name="connsiteY249" fmla="*/ 339526 h 1015807"/>
              <a:gd name="connsiteX250" fmla="*/ 357303 w 999744"/>
              <a:gd name="connsiteY250" fmla="*/ 350646 h 1015807"/>
              <a:gd name="connsiteX251" fmla="*/ 365969 w 999744"/>
              <a:gd name="connsiteY251" fmla="*/ 372597 h 1015807"/>
              <a:gd name="connsiteX252" fmla="*/ 422436 w 999744"/>
              <a:gd name="connsiteY252" fmla="*/ 378229 h 1015807"/>
              <a:gd name="connsiteX253" fmla="*/ 430379 w 999744"/>
              <a:gd name="connsiteY253" fmla="*/ 378663 h 1015807"/>
              <a:gd name="connsiteX254" fmla="*/ 462007 w 999744"/>
              <a:gd name="connsiteY254" fmla="*/ 444662 h 1015807"/>
              <a:gd name="connsiteX255" fmla="*/ 392686 w 999744"/>
              <a:gd name="connsiteY255" fmla="*/ 522215 h 1015807"/>
              <a:gd name="connsiteX256" fmla="*/ 380988 w 999744"/>
              <a:gd name="connsiteY256" fmla="*/ 518893 h 1015807"/>
              <a:gd name="connsiteX257" fmla="*/ 344162 w 999744"/>
              <a:gd name="connsiteY257" fmla="*/ 537812 h 1015807"/>
              <a:gd name="connsiteX258" fmla="*/ 328709 w 999744"/>
              <a:gd name="connsiteY258" fmla="*/ 580415 h 1015807"/>
              <a:gd name="connsiteX259" fmla="*/ 323510 w 999744"/>
              <a:gd name="connsiteY259" fmla="*/ 589947 h 1015807"/>
              <a:gd name="connsiteX260" fmla="*/ 301269 w 999744"/>
              <a:gd name="connsiteY260" fmla="*/ 593558 h 1015807"/>
              <a:gd name="connsiteX261" fmla="*/ 283506 w 999744"/>
              <a:gd name="connsiteY261" fmla="*/ 569584 h 1015807"/>
              <a:gd name="connsiteX262" fmla="*/ 277440 w 999744"/>
              <a:gd name="connsiteY262" fmla="*/ 554998 h 1015807"/>
              <a:gd name="connsiteX263" fmla="*/ 227327 w 999744"/>
              <a:gd name="connsiteY263" fmla="*/ 505029 h 1015807"/>
              <a:gd name="connsiteX264" fmla="*/ 168405 w 999744"/>
              <a:gd name="connsiteY264" fmla="*/ 493187 h 1015807"/>
              <a:gd name="connsiteX265" fmla="*/ 161617 w 999744"/>
              <a:gd name="connsiteY265" fmla="*/ 487266 h 1015807"/>
              <a:gd name="connsiteX266" fmla="*/ 159595 w 999744"/>
              <a:gd name="connsiteY266" fmla="*/ 452894 h 1015807"/>
              <a:gd name="connsiteX267" fmla="*/ 178513 w 999744"/>
              <a:gd name="connsiteY267" fmla="*/ 368698 h 1015807"/>
              <a:gd name="connsiteX268" fmla="*/ 189778 w 999744"/>
              <a:gd name="connsiteY268" fmla="*/ 348768 h 1015807"/>
              <a:gd name="connsiteX269" fmla="*/ 206820 w 999744"/>
              <a:gd name="connsiteY269" fmla="*/ 330139 h 1015807"/>
              <a:gd name="connsiteX270" fmla="*/ 246101 w 999744"/>
              <a:gd name="connsiteY270" fmla="*/ 279015 h 1015807"/>
              <a:gd name="connsiteX271" fmla="*/ 293182 w 999744"/>
              <a:gd name="connsiteY271" fmla="*/ 243054 h 1015807"/>
              <a:gd name="connsiteX272" fmla="*/ 874632 w 999744"/>
              <a:gd name="connsiteY272" fmla="*/ 203795 h 1015807"/>
              <a:gd name="connsiteX273" fmla="*/ 874754 w 999744"/>
              <a:gd name="connsiteY273" fmla="*/ 203917 h 1015807"/>
              <a:gd name="connsiteX274" fmla="*/ 874768 w 999744"/>
              <a:gd name="connsiteY274" fmla="*/ 203873 h 1015807"/>
              <a:gd name="connsiteX275" fmla="*/ 874754 w 999744"/>
              <a:gd name="connsiteY275" fmla="*/ 202184 h 1015807"/>
              <a:gd name="connsiteX276" fmla="*/ 874320 w 999744"/>
              <a:gd name="connsiteY276" fmla="*/ 203483 h 1015807"/>
              <a:gd name="connsiteX277" fmla="*/ 874383 w 999744"/>
              <a:gd name="connsiteY277" fmla="*/ 203546 h 1015807"/>
              <a:gd name="connsiteX278" fmla="*/ 874977 w 999744"/>
              <a:gd name="connsiteY278" fmla="*/ 202407 h 1015807"/>
              <a:gd name="connsiteX279" fmla="*/ 483235 w 999744"/>
              <a:gd name="connsiteY279" fmla="*/ 164924 h 1015807"/>
              <a:gd name="connsiteX280" fmla="*/ 536670 w 999744"/>
              <a:gd name="connsiteY280" fmla="*/ 165357 h 1015807"/>
              <a:gd name="connsiteX281" fmla="*/ 567865 w 999744"/>
              <a:gd name="connsiteY281" fmla="*/ 175033 h 1015807"/>
              <a:gd name="connsiteX282" fmla="*/ 581151 w 999744"/>
              <a:gd name="connsiteY282" fmla="*/ 183699 h 1015807"/>
              <a:gd name="connsiteX283" fmla="*/ 626787 w 999744"/>
              <a:gd name="connsiteY283" fmla="*/ 196985 h 1015807"/>
              <a:gd name="connsiteX284" fmla="*/ 694952 w 999744"/>
              <a:gd name="connsiteY284" fmla="*/ 222403 h 1015807"/>
              <a:gd name="connsiteX285" fmla="*/ 722681 w 999744"/>
              <a:gd name="connsiteY285" fmla="*/ 241755 h 1015807"/>
              <a:gd name="connsiteX286" fmla="*/ 738133 w 999744"/>
              <a:gd name="connsiteY286" fmla="*/ 253597 h 1015807"/>
              <a:gd name="connsiteX287" fmla="*/ 749543 w 999744"/>
              <a:gd name="connsiteY287" fmla="*/ 274538 h 1015807"/>
              <a:gd name="connsiteX288" fmla="*/ 777560 w 999744"/>
              <a:gd name="connsiteY288" fmla="*/ 318441 h 1015807"/>
              <a:gd name="connsiteX289" fmla="*/ 799945 w 999744"/>
              <a:gd name="connsiteY289" fmla="*/ 333749 h 1015807"/>
              <a:gd name="connsiteX290" fmla="*/ 816409 w 999744"/>
              <a:gd name="connsiteY290" fmla="*/ 377363 h 1015807"/>
              <a:gd name="connsiteX291" fmla="*/ 828684 w 999744"/>
              <a:gd name="connsiteY291" fmla="*/ 427332 h 1015807"/>
              <a:gd name="connsiteX292" fmla="*/ 835327 w 999744"/>
              <a:gd name="connsiteY292" fmla="*/ 459826 h 1015807"/>
              <a:gd name="connsiteX293" fmla="*/ 828828 w 999744"/>
              <a:gd name="connsiteY293" fmla="*/ 462715 h 1015807"/>
              <a:gd name="connsiteX294" fmla="*/ 796912 w 999744"/>
              <a:gd name="connsiteY294" fmla="*/ 449861 h 1015807"/>
              <a:gd name="connsiteX295" fmla="*/ 748243 w 999744"/>
              <a:gd name="connsiteY295" fmla="*/ 460259 h 1015807"/>
              <a:gd name="connsiteX296" fmla="*/ 690331 w 999744"/>
              <a:gd name="connsiteY296" fmla="*/ 481778 h 1015807"/>
              <a:gd name="connsiteX297" fmla="*/ 689609 w 999744"/>
              <a:gd name="connsiteY297" fmla="*/ 481778 h 1015807"/>
              <a:gd name="connsiteX298" fmla="*/ 668235 w 999744"/>
              <a:gd name="connsiteY298" fmla="*/ 474268 h 1015807"/>
              <a:gd name="connsiteX299" fmla="*/ 673146 w 999744"/>
              <a:gd name="connsiteY299" fmla="*/ 453760 h 1015807"/>
              <a:gd name="connsiteX300" fmla="*/ 682244 w 999744"/>
              <a:gd name="connsiteY300" fmla="*/ 436575 h 1015807"/>
              <a:gd name="connsiteX301" fmla="*/ 671701 w 999744"/>
              <a:gd name="connsiteY301" fmla="*/ 419533 h 1015807"/>
              <a:gd name="connsiteX302" fmla="*/ 636319 w 999744"/>
              <a:gd name="connsiteY302" fmla="*/ 417945 h 1015807"/>
              <a:gd name="connsiteX303" fmla="*/ 608879 w 999744"/>
              <a:gd name="connsiteY303" fmla="*/ 412168 h 1015807"/>
              <a:gd name="connsiteX304" fmla="*/ 584906 w 999744"/>
              <a:gd name="connsiteY304" fmla="*/ 379963 h 1015807"/>
              <a:gd name="connsiteX305" fmla="*/ 558766 w 999744"/>
              <a:gd name="connsiteY305" fmla="*/ 350068 h 1015807"/>
              <a:gd name="connsiteX306" fmla="*/ 523673 w 999744"/>
              <a:gd name="connsiteY306" fmla="*/ 345735 h 1015807"/>
              <a:gd name="connsiteX307" fmla="*/ 507065 w 999744"/>
              <a:gd name="connsiteY307" fmla="*/ 338082 h 1015807"/>
              <a:gd name="connsiteX308" fmla="*/ 481791 w 999744"/>
              <a:gd name="connsiteY308" fmla="*/ 314397 h 1015807"/>
              <a:gd name="connsiteX309" fmla="*/ 448864 w 999744"/>
              <a:gd name="connsiteY309" fmla="*/ 313242 h 1015807"/>
              <a:gd name="connsiteX310" fmla="*/ 428068 w 999744"/>
              <a:gd name="connsiteY310" fmla="*/ 335193 h 1015807"/>
              <a:gd name="connsiteX311" fmla="*/ 407850 w 999744"/>
              <a:gd name="connsiteY311" fmla="*/ 357578 h 1015807"/>
              <a:gd name="connsiteX312" fmla="*/ 381276 w 999744"/>
              <a:gd name="connsiteY312" fmla="*/ 347325 h 1015807"/>
              <a:gd name="connsiteX313" fmla="*/ 382287 w 999744"/>
              <a:gd name="connsiteY313" fmla="*/ 317286 h 1015807"/>
              <a:gd name="connsiteX314" fmla="*/ 369578 w 999744"/>
              <a:gd name="connsiteY314" fmla="*/ 289846 h 1015807"/>
              <a:gd name="connsiteX315" fmla="*/ 347338 w 999744"/>
              <a:gd name="connsiteY315" fmla="*/ 279881 h 1015807"/>
              <a:gd name="connsiteX316" fmla="*/ 310078 w 999744"/>
              <a:gd name="connsiteY316" fmla="*/ 234823 h 1015807"/>
              <a:gd name="connsiteX317" fmla="*/ 311667 w 999744"/>
              <a:gd name="connsiteY317" fmla="*/ 228179 h 1015807"/>
              <a:gd name="connsiteX318" fmla="*/ 366257 w 999744"/>
              <a:gd name="connsiteY318" fmla="*/ 206228 h 1015807"/>
              <a:gd name="connsiteX319" fmla="*/ 386908 w 999744"/>
              <a:gd name="connsiteY319" fmla="*/ 203051 h 1015807"/>
              <a:gd name="connsiteX320" fmla="*/ 414203 w 999744"/>
              <a:gd name="connsiteY320" fmla="*/ 185576 h 1015807"/>
              <a:gd name="connsiteX321" fmla="*/ 483235 w 999744"/>
              <a:gd name="connsiteY321" fmla="*/ 164924 h 1015807"/>
              <a:gd name="connsiteX322" fmla="*/ 700586 w 999744"/>
              <a:gd name="connsiteY322" fmla="*/ 95026 h 1015807"/>
              <a:gd name="connsiteX323" fmla="*/ 698567 w 999744"/>
              <a:gd name="connsiteY323" fmla="*/ 96467 h 1015807"/>
              <a:gd name="connsiteX324" fmla="*/ 700388 w 999744"/>
              <a:gd name="connsiteY324" fmla="*/ 95487 h 1015807"/>
              <a:gd name="connsiteX325" fmla="*/ 664770 w 999744"/>
              <a:gd name="connsiteY325" fmla="*/ 46501 h 1015807"/>
              <a:gd name="connsiteX326" fmla="*/ 707518 w 999744"/>
              <a:gd name="connsiteY326" fmla="*/ 62387 h 1015807"/>
              <a:gd name="connsiteX327" fmla="*/ 722537 w 999744"/>
              <a:gd name="connsiteY327" fmla="*/ 86938 h 1015807"/>
              <a:gd name="connsiteX328" fmla="*/ 748677 w 999744"/>
              <a:gd name="connsiteY328" fmla="*/ 122465 h 1015807"/>
              <a:gd name="connsiteX329" fmla="*/ 781027 w 999744"/>
              <a:gd name="connsiteY329" fmla="*/ 131274 h 1015807"/>
              <a:gd name="connsiteX330" fmla="*/ 833884 w 999744"/>
              <a:gd name="connsiteY330" fmla="*/ 124198 h 1015807"/>
              <a:gd name="connsiteX331" fmla="*/ 889773 w 999744"/>
              <a:gd name="connsiteY331" fmla="*/ 169545 h 1015807"/>
              <a:gd name="connsiteX332" fmla="*/ 891362 w 999744"/>
              <a:gd name="connsiteY332" fmla="*/ 222836 h 1015807"/>
              <a:gd name="connsiteX333" fmla="*/ 893240 w 999744"/>
              <a:gd name="connsiteY333" fmla="*/ 242910 h 1015807"/>
              <a:gd name="connsiteX334" fmla="*/ 928189 w 999744"/>
              <a:gd name="connsiteY334" fmla="*/ 286380 h 1015807"/>
              <a:gd name="connsiteX335" fmla="*/ 966893 w 999744"/>
              <a:gd name="connsiteY335" fmla="*/ 304721 h 1015807"/>
              <a:gd name="connsiteX336" fmla="*/ 989133 w 999744"/>
              <a:gd name="connsiteY336" fmla="*/ 329705 h 1015807"/>
              <a:gd name="connsiteX337" fmla="*/ 990866 w 999744"/>
              <a:gd name="connsiteY337" fmla="*/ 403936 h 1015807"/>
              <a:gd name="connsiteX338" fmla="*/ 975846 w 999744"/>
              <a:gd name="connsiteY338" fmla="*/ 427188 h 1015807"/>
              <a:gd name="connsiteX339" fmla="*/ 954472 w 999744"/>
              <a:gd name="connsiteY339" fmla="*/ 433109 h 1015807"/>
              <a:gd name="connsiteX340" fmla="*/ 879664 w 999744"/>
              <a:gd name="connsiteY340" fmla="*/ 428343 h 1015807"/>
              <a:gd name="connsiteX341" fmla="*/ 863345 w 999744"/>
              <a:gd name="connsiteY341" fmla="*/ 430509 h 1015807"/>
              <a:gd name="connsiteX342" fmla="*/ 858434 w 999744"/>
              <a:gd name="connsiteY342" fmla="*/ 428487 h 1015807"/>
              <a:gd name="connsiteX343" fmla="*/ 839660 w 999744"/>
              <a:gd name="connsiteY343" fmla="*/ 401192 h 1015807"/>
              <a:gd name="connsiteX344" fmla="*/ 833450 w 999744"/>
              <a:gd name="connsiteY344" fmla="*/ 370864 h 1015807"/>
              <a:gd name="connsiteX345" fmla="*/ 828829 w 999744"/>
              <a:gd name="connsiteY345" fmla="*/ 327106 h 1015807"/>
              <a:gd name="connsiteX346" fmla="*/ 825363 w 999744"/>
              <a:gd name="connsiteY346" fmla="*/ 311075 h 1015807"/>
              <a:gd name="connsiteX347" fmla="*/ 827240 w 999744"/>
              <a:gd name="connsiteY347" fmla="*/ 305443 h 1015807"/>
              <a:gd name="connsiteX348" fmla="*/ 874320 w 999744"/>
              <a:gd name="connsiteY348" fmla="*/ 208683 h 1015807"/>
              <a:gd name="connsiteX349" fmla="*/ 873454 w 999744"/>
              <a:gd name="connsiteY349" fmla="*/ 205217 h 1015807"/>
              <a:gd name="connsiteX350" fmla="*/ 820019 w 999744"/>
              <a:gd name="connsiteY350" fmla="*/ 278581 h 1015807"/>
              <a:gd name="connsiteX351" fmla="*/ 820741 w 999744"/>
              <a:gd name="connsiteY351" fmla="*/ 189908 h 1015807"/>
              <a:gd name="connsiteX352" fmla="*/ 799512 w 999744"/>
              <a:gd name="connsiteY352" fmla="*/ 248398 h 1015807"/>
              <a:gd name="connsiteX353" fmla="*/ 804278 w 999744"/>
              <a:gd name="connsiteY353" fmla="*/ 312664 h 1015807"/>
              <a:gd name="connsiteX354" fmla="*/ 776261 w 999744"/>
              <a:gd name="connsiteY354" fmla="*/ 277426 h 1015807"/>
              <a:gd name="connsiteX355" fmla="*/ 773228 w 999744"/>
              <a:gd name="connsiteY355" fmla="*/ 263417 h 1015807"/>
              <a:gd name="connsiteX356" fmla="*/ 761097 w 999744"/>
              <a:gd name="connsiteY356" fmla="*/ 243487 h 1015807"/>
              <a:gd name="connsiteX357" fmla="*/ 711561 w 999744"/>
              <a:gd name="connsiteY357" fmla="*/ 206805 h 1015807"/>
              <a:gd name="connsiteX358" fmla="*/ 686866 w 999744"/>
              <a:gd name="connsiteY358" fmla="*/ 188609 h 1015807"/>
              <a:gd name="connsiteX359" fmla="*/ 645273 w 999744"/>
              <a:gd name="connsiteY359" fmla="*/ 175033 h 1015807"/>
              <a:gd name="connsiteX360" fmla="*/ 612202 w 999744"/>
              <a:gd name="connsiteY360" fmla="*/ 173589 h 1015807"/>
              <a:gd name="connsiteX361" fmla="*/ 590106 w 999744"/>
              <a:gd name="connsiteY361" fmla="*/ 160880 h 1015807"/>
              <a:gd name="connsiteX362" fmla="*/ 636030 w 999744"/>
              <a:gd name="connsiteY362" fmla="*/ 147160 h 1015807"/>
              <a:gd name="connsiteX363" fmla="*/ 695531 w 999744"/>
              <a:gd name="connsiteY363" fmla="*/ 104557 h 1015807"/>
              <a:gd name="connsiteX364" fmla="*/ 699512 w 999744"/>
              <a:gd name="connsiteY364" fmla="*/ 97418 h 1015807"/>
              <a:gd name="connsiteX365" fmla="*/ 698564 w 999744"/>
              <a:gd name="connsiteY365" fmla="*/ 96470 h 1015807"/>
              <a:gd name="connsiteX366" fmla="*/ 653397 w 999744"/>
              <a:gd name="connsiteY366" fmla="*/ 121797 h 1015807"/>
              <a:gd name="connsiteX367" fmla="*/ 603681 w 999744"/>
              <a:gd name="connsiteY367" fmla="*/ 136185 h 1015807"/>
              <a:gd name="connsiteX368" fmla="*/ 571331 w 999744"/>
              <a:gd name="connsiteY368" fmla="*/ 143406 h 1015807"/>
              <a:gd name="connsiteX369" fmla="*/ 537538 w 999744"/>
              <a:gd name="connsiteY369" fmla="*/ 144416 h 1015807"/>
              <a:gd name="connsiteX370" fmla="*/ 477893 w 999744"/>
              <a:gd name="connsiteY370" fmla="*/ 147883 h 1015807"/>
              <a:gd name="connsiteX371" fmla="*/ 468072 w 999744"/>
              <a:gd name="connsiteY371" fmla="*/ 147449 h 1015807"/>
              <a:gd name="connsiteX372" fmla="*/ 474282 w 999744"/>
              <a:gd name="connsiteY372" fmla="*/ 139940 h 1015807"/>
              <a:gd name="connsiteX373" fmla="*/ 540715 w 999744"/>
              <a:gd name="connsiteY373" fmla="*/ 94303 h 1015807"/>
              <a:gd name="connsiteX374" fmla="*/ 664770 w 999744"/>
              <a:gd name="connsiteY374" fmla="*/ 46501 h 1015807"/>
              <a:gd name="connsiteX375" fmla="*/ 355688 w 999744"/>
              <a:gd name="connsiteY375" fmla="*/ 0 h 1015807"/>
              <a:gd name="connsiteX376" fmla="*/ 378533 w 999744"/>
              <a:gd name="connsiteY376" fmla="*/ 3753 h 1015807"/>
              <a:gd name="connsiteX377" fmla="*/ 412038 w 999744"/>
              <a:gd name="connsiteY377" fmla="*/ 16462 h 1015807"/>
              <a:gd name="connsiteX378" fmla="*/ 469083 w 999744"/>
              <a:gd name="connsiteY378" fmla="*/ 38847 h 1015807"/>
              <a:gd name="connsiteX379" fmla="*/ 518185 w 999744"/>
              <a:gd name="connsiteY379" fmla="*/ 34514 h 1015807"/>
              <a:gd name="connsiteX380" fmla="*/ 558622 w 999744"/>
              <a:gd name="connsiteY380" fmla="*/ 25271 h 1015807"/>
              <a:gd name="connsiteX381" fmla="*/ 591983 w 999744"/>
              <a:gd name="connsiteY381" fmla="*/ 44046 h 1015807"/>
              <a:gd name="connsiteX382" fmla="*/ 477026 w 999744"/>
              <a:gd name="connsiteY382" fmla="*/ 112355 h 1015807"/>
              <a:gd name="connsiteX383" fmla="*/ 447421 w 999744"/>
              <a:gd name="connsiteY383" fmla="*/ 139506 h 1015807"/>
              <a:gd name="connsiteX384" fmla="*/ 442655 w 999744"/>
              <a:gd name="connsiteY384" fmla="*/ 143838 h 1015807"/>
              <a:gd name="connsiteX385" fmla="*/ 406839 w 999744"/>
              <a:gd name="connsiteY385" fmla="*/ 164779 h 1015807"/>
              <a:gd name="connsiteX386" fmla="*/ 372756 w 999744"/>
              <a:gd name="connsiteY386" fmla="*/ 177921 h 1015807"/>
              <a:gd name="connsiteX387" fmla="*/ 361636 w 999744"/>
              <a:gd name="connsiteY387" fmla="*/ 176622 h 1015807"/>
              <a:gd name="connsiteX388" fmla="*/ 406694 w 999744"/>
              <a:gd name="connsiteY388" fmla="*/ 54877 h 1015807"/>
              <a:gd name="connsiteX389" fmla="*/ 371601 w 999744"/>
              <a:gd name="connsiteY389" fmla="*/ 127231 h 1015807"/>
              <a:gd name="connsiteX390" fmla="*/ 358314 w 999744"/>
              <a:gd name="connsiteY390" fmla="*/ 37836 h 1015807"/>
              <a:gd name="connsiteX391" fmla="*/ 346905 w 999744"/>
              <a:gd name="connsiteY391" fmla="*/ 114955 h 1015807"/>
              <a:gd name="connsiteX392" fmla="*/ 352393 w 999744"/>
              <a:gd name="connsiteY392" fmla="*/ 146005 h 1015807"/>
              <a:gd name="connsiteX393" fmla="*/ 350227 w 999744"/>
              <a:gd name="connsiteY393" fmla="*/ 155825 h 1015807"/>
              <a:gd name="connsiteX394" fmla="*/ 298380 w 999744"/>
              <a:gd name="connsiteY394" fmla="*/ 211715 h 1015807"/>
              <a:gd name="connsiteX395" fmla="*/ 245523 w 999744"/>
              <a:gd name="connsiteY395" fmla="*/ 231789 h 1015807"/>
              <a:gd name="connsiteX396" fmla="*/ 162628 w 999744"/>
              <a:gd name="connsiteY396" fmla="*/ 218069 h 1015807"/>
              <a:gd name="connsiteX397" fmla="*/ 159595 w 999744"/>
              <a:gd name="connsiteY397" fmla="*/ 217636 h 1015807"/>
              <a:gd name="connsiteX398" fmla="*/ 159618 w 999744"/>
              <a:gd name="connsiteY398" fmla="*/ 217660 h 1015807"/>
              <a:gd name="connsiteX399" fmla="*/ 162483 w 999744"/>
              <a:gd name="connsiteY399" fmla="*/ 218069 h 1015807"/>
              <a:gd name="connsiteX400" fmla="*/ 161328 w 999744"/>
              <a:gd name="connsiteY400" fmla="*/ 219369 h 1015807"/>
              <a:gd name="connsiteX401" fmla="*/ 161320 w 999744"/>
              <a:gd name="connsiteY401" fmla="*/ 219361 h 1015807"/>
              <a:gd name="connsiteX402" fmla="*/ 161328 w 999744"/>
              <a:gd name="connsiteY402" fmla="*/ 219369 h 1015807"/>
              <a:gd name="connsiteX403" fmla="*/ 232526 w 999744"/>
              <a:gd name="connsiteY403" fmla="*/ 254896 h 1015807"/>
              <a:gd name="connsiteX404" fmla="*/ 233537 w 999744"/>
              <a:gd name="connsiteY404" fmla="*/ 259373 h 1015807"/>
              <a:gd name="connsiteX405" fmla="*/ 193244 w 999744"/>
              <a:gd name="connsiteY405" fmla="*/ 309197 h 1015807"/>
              <a:gd name="connsiteX406" fmla="*/ 186745 w 999744"/>
              <a:gd name="connsiteY406" fmla="*/ 309920 h 1015807"/>
              <a:gd name="connsiteX407" fmla="*/ 122335 w 999744"/>
              <a:gd name="connsiteY407" fmla="*/ 286524 h 1015807"/>
              <a:gd name="connsiteX408" fmla="*/ 119013 w 999744"/>
              <a:gd name="connsiteY408" fmla="*/ 279158 h 1015807"/>
              <a:gd name="connsiteX409" fmla="*/ 125945 w 999744"/>
              <a:gd name="connsiteY409" fmla="*/ 227890 h 1015807"/>
              <a:gd name="connsiteX410" fmla="*/ 136055 w 999744"/>
              <a:gd name="connsiteY410" fmla="*/ 155103 h 1015807"/>
              <a:gd name="connsiteX411" fmla="*/ 166671 w 999744"/>
              <a:gd name="connsiteY411" fmla="*/ 101813 h 1015807"/>
              <a:gd name="connsiteX412" fmla="*/ 226027 w 999744"/>
              <a:gd name="connsiteY412" fmla="*/ 88237 h 1015807"/>
              <a:gd name="connsiteX413" fmla="*/ 258954 w 999744"/>
              <a:gd name="connsiteY413" fmla="*/ 91993 h 1015807"/>
              <a:gd name="connsiteX414" fmla="*/ 296936 w 999744"/>
              <a:gd name="connsiteY414" fmla="*/ 72352 h 1015807"/>
              <a:gd name="connsiteX415" fmla="*/ 313689 w 999744"/>
              <a:gd name="connsiteY415" fmla="*/ 36536 h 1015807"/>
              <a:gd name="connsiteX416" fmla="*/ 355688 w 999744"/>
              <a:gd name="connsiteY416" fmla="*/ 0 h 1015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</a:cxnLst>
            <a:rect l="l" t="t" r="r" b="b"/>
            <a:pathLst>
              <a:path w="999744" h="1015807">
                <a:moveTo>
                  <a:pt x="201909" y="703893"/>
                </a:moveTo>
                <a:cubicBezTo>
                  <a:pt x="216351" y="715302"/>
                  <a:pt x="227760" y="728733"/>
                  <a:pt x="229926" y="747652"/>
                </a:cubicBezTo>
                <a:cubicBezTo>
                  <a:pt x="231515" y="762671"/>
                  <a:pt x="240180" y="770903"/>
                  <a:pt x="253322" y="775669"/>
                </a:cubicBezTo>
                <a:cubicBezTo>
                  <a:pt x="263286" y="779279"/>
                  <a:pt x="273396" y="782312"/>
                  <a:pt x="283361" y="785923"/>
                </a:cubicBezTo>
                <a:cubicBezTo>
                  <a:pt x="293615" y="789822"/>
                  <a:pt x="302857" y="795165"/>
                  <a:pt x="308345" y="806285"/>
                </a:cubicBezTo>
                <a:cubicBezTo>
                  <a:pt x="267042" y="800075"/>
                  <a:pt x="226460" y="794732"/>
                  <a:pt x="189633" y="820439"/>
                </a:cubicBezTo>
                <a:cubicBezTo>
                  <a:pt x="211007" y="816539"/>
                  <a:pt x="232381" y="815384"/>
                  <a:pt x="254622" y="818995"/>
                </a:cubicBezTo>
                <a:cubicBezTo>
                  <a:pt x="239891" y="835747"/>
                  <a:pt x="223716" y="849467"/>
                  <a:pt x="205086" y="860443"/>
                </a:cubicBezTo>
                <a:cubicBezTo>
                  <a:pt x="204220" y="861165"/>
                  <a:pt x="201620" y="860298"/>
                  <a:pt x="202342" y="862176"/>
                </a:cubicBezTo>
                <a:lnTo>
                  <a:pt x="202484" y="862139"/>
                </a:lnTo>
                <a:lnTo>
                  <a:pt x="204943" y="860586"/>
                </a:lnTo>
                <a:lnTo>
                  <a:pt x="205461" y="861362"/>
                </a:lnTo>
                <a:lnTo>
                  <a:pt x="205664" y="861309"/>
                </a:lnTo>
                <a:cubicBezTo>
                  <a:pt x="231081" y="855821"/>
                  <a:pt x="253610" y="844846"/>
                  <a:pt x="272096" y="826215"/>
                </a:cubicBezTo>
                <a:cubicBezTo>
                  <a:pt x="274696" y="823616"/>
                  <a:pt x="276862" y="822749"/>
                  <a:pt x="280328" y="823327"/>
                </a:cubicBezTo>
                <a:cubicBezTo>
                  <a:pt x="297225" y="825637"/>
                  <a:pt x="314267" y="826938"/>
                  <a:pt x="331019" y="829826"/>
                </a:cubicBezTo>
                <a:cubicBezTo>
                  <a:pt x="342717" y="831848"/>
                  <a:pt x="353549" y="838058"/>
                  <a:pt x="365535" y="839791"/>
                </a:cubicBezTo>
                <a:cubicBezTo>
                  <a:pt x="376222" y="841235"/>
                  <a:pt x="386909" y="842968"/>
                  <a:pt x="397596" y="844123"/>
                </a:cubicBezTo>
                <a:cubicBezTo>
                  <a:pt x="402795" y="844701"/>
                  <a:pt x="405539" y="846145"/>
                  <a:pt x="406694" y="851777"/>
                </a:cubicBezTo>
                <a:cubicBezTo>
                  <a:pt x="409583" y="865642"/>
                  <a:pt x="413049" y="879361"/>
                  <a:pt x="416804" y="893081"/>
                </a:cubicBezTo>
                <a:cubicBezTo>
                  <a:pt x="417815" y="896980"/>
                  <a:pt x="416804" y="899291"/>
                  <a:pt x="414349" y="901891"/>
                </a:cubicBezTo>
                <a:cubicBezTo>
                  <a:pt x="395430" y="921532"/>
                  <a:pt x="385898" y="945794"/>
                  <a:pt x="380266" y="972078"/>
                </a:cubicBezTo>
                <a:cubicBezTo>
                  <a:pt x="391097" y="952582"/>
                  <a:pt x="404817" y="935541"/>
                  <a:pt x="421570" y="919799"/>
                </a:cubicBezTo>
                <a:cubicBezTo>
                  <a:pt x="425758" y="941606"/>
                  <a:pt x="425180" y="962547"/>
                  <a:pt x="421281" y="983343"/>
                </a:cubicBezTo>
                <a:cubicBezTo>
                  <a:pt x="420703" y="984210"/>
                  <a:pt x="420126" y="985365"/>
                  <a:pt x="420992" y="985798"/>
                </a:cubicBezTo>
                <a:lnTo>
                  <a:pt x="421010" y="985783"/>
                </a:lnTo>
                <a:lnTo>
                  <a:pt x="421280" y="983486"/>
                </a:lnTo>
                <a:cubicBezTo>
                  <a:pt x="421713" y="983775"/>
                  <a:pt x="422146" y="984064"/>
                  <a:pt x="422580" y="984497"/>
                </a:cubicBezTo>
                <a:lnTo>
                  <a:pt x="422563" y="984513"/>
                </a:lnTo>
                <a:lnTo>
                  <a:pt x="422580" y="984498"/>
                </a:lnTo>
                <a:cubicBezTo>
                  <a:pt x="431679" y="971211"/>
                  <a:pt x="434711" y="955903"/>
                  <a:pt x="436444" y="940306"/>
                </a:cubicBezTo>
                <a:cubicBezTo>
                  <a:pt x="439622" y="913733"/>
                  <a:pt x="436878" y="887593"/>
                  <a:pt x="431101" y="861598"/>
                </a:cubicBezTo>
                <a:cubicBezTo>
                  <a:pt x="429801" y="855821"/>
                  <a:pt x="431246" y="854522"/>
                  <a:pt x="436878" y="854955"/>
                </a:cubicBezTo>
                <a:cubicBezTo>
                  <a:pt x="448142" y="855821"/>
                  <a:pt x="459407" y="854233"/>
                  <a:pt x="470672" y="853221"/>
                </a:cubicBezTo>
                <a:cubicBezTo>
                  <a:pt x="488580" y="851777"/>
                  <a:pt x="505910" y="855821"/>
                  <a:pt x="523240" y="860298"/>
                </a:cubicBezTo>
                <a:cubicBezTo>
                  <a:pt x="526706" y="861165"/>
                  <a:pt x="528439" y="864198"/>
                  <a:pt x="530894" y="866508"/>
                </a:cubicBezTo>
                <a:cubicBezTo>
                  <a:pt x="550535" y="885716"/>
                  <a:pt x="569021" y="905935"/>
                  <a:pt x="582018" y="930486"/>
                </a:cubicBezTo>
                <a:cubicBezTo>
                  <a:pt x="582307" y="931063"/>
                  <a:pt x="583029" y="931352"/>
                  <a:pt x="584473" y="932507"/>
                </a:cubicBezTo>
                <a:cubicBezTo>
                  <a:pt x="581440" y="916910"/>
                  <a:pt x="576097" y="903191"/>
                  <a:pt x="570176" y="888604"/>
                </a:cubicBezTo>
                <a:cubicBezTo>
                  <a:pt x="606858" y="902324"/>
                  <a:pt x="643540" y="910411"/>
                  <a:pt x="680800" y="916910"/>
                </a:cubicBezTo>
                <a:cubicBezTo>
                  <a:pt x="681955" y="919077"/>
                  <a:pt x="679934" y="919943"/>
                  <a:pt x="679067" y="921099"/>
                </a:cubicBezTo>
                <a:cubicBezTo>
                  <a:pt x="664192" y="941173"/>
                  <a:pt x="648162" y="960525"/>
                  <a:pt x="630254" y="977999"/>
                </a:cubicBezTo>
                <a:cubicBezTo>
                  <a:pt x="611190" y="996485"/>
                  <a:pt x="594294" y="999084"/>
                  <a:pt x="570609" y="986809"/>
                </a:cubicBezTo>
                <a:cubicBezTo>
                  <a:pt x="560644" y="981610"/>
                  <a:pt x="551113" y="975400"/>
                  <a:pt x="541292" y="969912"/>
                </a:cubicBezTo>
                <a:cubicBezTo>
                  <a:pt x="526995" y="961969"/>
                  <a:pt x="512120" y="956192"/>
                  <a:pt x="495223" y="960380"/>
                </a:cubicBezTo>
                <a:cubicBezTo>
                  <a:pt x="487568" y="962258"/>
                  <a:pt x="480926" y="966013"/>
                  <a:pt x="474716" y="970779"/>
                </a:cubicBezTo>
                <a:cubicBezTo>
                  <a:pt x="462873" y="979877"/>
                  <a:pt x="451464" y="989408"/>
                  <a:pt x="439622" y="998507"/>
                </a:cubicBezTo>
                <a:cubicBezTo>
                  <a:pt x="434134" y="1002695"/>
                  <a:pt x="428357" y="1006739"/>
                  <a:pt x="422291" y="1010205"/>
                </a:cubicBezTo>
                <a:cubicBezTo>
                  <a:pt x="405683" y="1019448"/>
                  <a:pt x="389219" y="1017137"/>
                  <a:pt x="375355" y="1004139"/>
                </a:cubicBezTo>
                <a:cubicBezTo>
                  <a:pt x="363080" y="992730"/>
                  <a:pt x="354415" y="978577"/>
                  <a:pt x="346038" y="964280"/>
                </a:cubicBezTo>
                <a:cubicBezTo>
                  <a:pt x="339107" y="952437"/>
                  <a:pt x="332174" y="940595"/>
                  <a:pt x="323654" y="929763"/>
                </a:cubicBezTo>
                <a:cubicBezTo>
                  <a:pt x="308778" y="910700"/>
                  <a:pt x="289715" y="903335"/>
                  <a:pt x="265742" y="907812"/>
                </a:cubicBezTo>
                <a:cubicBezTo>
                  <a:pt x="249423" y="910845"/>
                  <a:pt x="232959" y="913444"/>
                  <a:pt x="216351" y="910411"/>
                </a:cubicBezTo>
                <a:cubicBezTo>
                  <a:pt x="194399" y="906368"/>
                  <a:pt x="179380" y="893948"/>
                  <a:pt x="171148" y="873296"/>
                </a:cubicBezTo>
                <a:cubicBezTo>
                  <a:pt x="161616" y="849611"/>
                  <a:pt x="160894" y="824916"/>
                  <a:pt x="162627" y="800075"/>
                </a:cubicBezTo>
                <a:cubicBezTo>
                  <a:pt x="164216" y="776824"/>
                  <a:pt x="168982" y="754006"/>
                  <a:pt x="178080" y="732199"/>
                </a:cubicBezTo>
                <a:cubicBezTo>
                  <a:pt x="182268" y="722234"/>
                  <a:pt x="187323" y="712702"/>
                  <a:pt x="194688" y="704470"/>
                </a:cubicBezTo>
                <a:cubicBezTo>
                  <a:pt x="197143" y="701871"/>
                  <a:pt x="199020" y="701582"/>
                  <a:pt x="201909" y="703893"/>
                </a:cubicBezTo>
                <a:close/>
                <a:moveTo>
                  <a:pt x="882119" y="613487"/>
                </a:moveTo>
                <a:lnTo>
                  <a:pt x="881109" y="614063"/>
                </a:lnTo>
                <a:lnTo>
                  <a:pt x="882066" y="613696"/>
                </a:lnTo>
                <a:close/>
                <a:moveTo>
                  <a:pt x="168548" y="516148"/>
                </a:moveTo>
                <a:cubicBezTo>
                  <a:pt x="178368" y="514704"/>
                  <a:pt x="187611" y="518170"/>
                  <a:pt x="196565" y="520914"/>
                </a:cubicBezTo>
                <a:cubicBezTo>
                  <a:pt x="218516" y="527702"/>
                  <a:pt x="236569" y="540266"/>
                  <a:pt x="247978" y="560774"/>
                </a:cubicBezTo>
                <a:cubicBezTo>
                  <a:pt x="253177" y="569872"/>
                  <a:pt x="257221" y="579692"/>
                  <a:pt x="262275" y="588935"/>
                </a:cubicBezTo>
                <a:cubicBezTo>
                  <a:pt x="268196" y="599766"/>
                  <a:pt x="275129" y="609876"/>
                  <a:pt x="285382" y="617241"/>
                </a:cubicBezTo>
                <a:cubicBezTo>
                  <a:pt x="296935" y="625617"/>
                  <a:pt x="308778" y="626484"/>
                  <a:pt x="321920" y="620273"/>
                </a:cubicBezTo>
                <a:cubicBezTo>
                  <a:pt x="334918" y="614208"/>
                  <a:pt x="348493" y="609442"/>
                  <a:pt x="362068" y="604821"/>
                </a:cubicBezTo>
                <a:cubicBezTo>
                  <a:pt x="372467" y="601210"/>
                  <a:pt x="382432" y="604099"/>
                  <a:pt x="391819" y="609442"/>
                </a:cubicBezTo>
                <a:cubicBezTo>
                  <a:pt x="401495" y="614930"/>
                  <a:pt x="409871" y="622295"/>
                  <a:pt x="418536" y="629083"/>
                </a:cubicBezTo>
                <a:cubicBezTo>
                  <a:pt x="427490" y="636015"/>
                  <a:pt x="436588" y="642659"/>
                  <a:pt x="447420" y="646413"/>
                </a:cubicBezTo>
                <a:cubicBezTo>
                  <a:pt x="460128" y="650746"/>
                  <a:pt x="472404" y="649879"/>
                  <a:pt x="484824" y="645114"/>
                </a:cubicBezTo>
                <a:cubicBezTo>
                  <a:pt x="497388" y="640203"/>
                  <a:pt x="503309" y="642514"/>
                  <a:pt x="509231" y="654645"/>
                </a:cubicBezTo>
                <a:cubicBezTo>
                  <a:pt x="516741" y="670098"/>
                  <a:pt x="519196" y="686995"/>
                  <a:pt x="523239" y="703459"/>
                </a:cubicBezTo>
                <a:cubicBezTo>
                  <a:pt x="528872" y="726854"/>
                  <a:pt x="534504" y="750250"/>
                  <a:pt x="544036" y="772346"/>
                </a:cubicBezTo>
                <a:cubicBezTo>
                  <a:pt x="554001" y="795453"/>
                  <a:pt x="568153" y="816394"/>
                  <a:pt x="589961" y="831991"/>
                </a:cubicBezTo>
                <a:cubicBezTo>
                  <a:pt x="575086" y="842678"/>
                  <a:pt x="559200" y="845422"/>
                  <a:pt x="543169" y="840512"/>
                </a:cubicBezTo>
                <a:cubicBezTo>
                  <a:pt x="516163" y="832135"/>
                  <a:pt x="489012" y="831124"/>
                  <a:pt x="461140" y="833290"/>
                </a:cubicBezTo>
                <a:cubicBezTo>
                  <a:pt x="447564" y="834302"/>
                  <a:pt x="434422" y="831702"/>
                  <a:pt x="420991" y="829391"/>
                </a:cubicBezTo>
                <a:cubicBezTo>
                  <a:pt x="404239" y="826359"/>
                  <a:pt x="387053" y="824770"/>
                  <a:pt x="370300" y="820871"/>
                </a:cubicBezTo>
                <a:cubicBezTo>
                  <a:pt x="358602" y="818127"/>
                  <a:pt x="347193" y="814516"/>
                  <a:pt x="336506" y="808884"/>
                </a:cubicBezTo>
                <a:cubicBezTo>
                  <a:pt x="325097" y="802819"/>
                  <a:pt x="317443" y="793720"/>
                  <a:pt x="313688" y="781300"/>
                </a:cubicBezTo>
                <a:cubicBezTo>
                  <a:pt x="311522" y="774223"/>
                  <a:pt x="304446" y="773646"/>
                  <a:pt x="299391" y="770758"/>
                </a:cubicBezTo>
                <a:cubicBezTo>
                  <a:pt x="291592" y="766280"/>
                  <a:pt x="282783" y="763537"/>
                  <a:pt x="274262" y="760504"/>
                </a:cubicBezTo>
                <a:cubicBezTo>
                  <a:pt x="259098" y="755016"/>
                  <a:pt x="249711" y="745918"/>
                  <a:pt x="246678" y="728876"/>
                </a:cubicBezTo>
                <a:cubicBezTo>
                  <a:pt x="243212" y="709669"/>
                  <a:pt x="231370" y="694794"/>
                  <a:pt x="214617" y="684829"/>
                </a:cubicBezTo>
                <a:cubicBezTo>
                  <a:pt x="202342" y="677319"/>
                  <a:pt x="193676" y="667210"/>
                  <a:pt x="187466" y="654790"/>
                </a:cubicBezTo>
                <a:cubicBezTo>
                  <a:pt x="171580" y="623451"/>
                  <a:pt x="164360" y="589657"/>
                  <a:pt x="159594" y="555286"/>
                </a:cubicBezTo>
                <a:cubicBezTo>
                  <a:pt x="157861" y="542866"/>
                  <a:pt x="163348" y="530734"/>
                  <a:pt x="163926" y="518170"/>
                </a:cubicBezTo>
                <a:cubicBezTo>
                  <a:pt x="164071" y="515282"/>
                  <a:pt x="166815" y="516437"/>
                  <a:pt x="168548" y="516148"/>
                </a:cubicBezTo>
                <a:close/>
                <a:moveTo>
                  <a:pt x="473993" y="489576"/>
                </a:moveTo>
                <a:cubicBezTo>
                  <a:pt x="477748" y="495642"/>
                  <a:pt x="480925" y="500985"/>
                  <a:pt x="484391" y="506184"/>
                </a:cubicBezTo>
                <a:cubicBezTo>
                  <a:pt x="494067" y="520049"/>
                  <a:pt x="508798" y="522937"/>
                  <a:pt x="524106" y="524814"/>
                </a:cubicBezTo>
                <a:cubicBezTo>
                  <a:pt x="539704" y="526692"/>
                  <a:pt x="555301" y="528280"/>
                  <a:pt x="568154" y="538678"/>
                </a:cubicBezTo>
                <a:cubicBezTo>
                  <a:pt x="580863" y="548932"/>
                  <a:pt x="588517" y="562507"/>
                  <a:pt x="593860" y="577671"/>
                </a:cubicBezTo>
                <a:cubicBezTo>
                  <a:pt x="596315" y="584748"/>
                  <a:pt x="601370" y="592113"/>
                  <a:pt x="600503" y="598612"/>
                </a:cubicBezTo>
                <a:cubicBezTo>
                  <a:pt x="599637" y="605400"/>
                  <a:pt x="589527" y="606411"/>
                  <a:pt x="584040" y="610743"/>
                </a:cubicBezTo>
                <a:cubicBezTo>
                  <a:pt x="574075" y="618398"/>
                  <a:pt x="567576" y="628506"/>
                  <a:pt x="567143" y="640349"/>
                </a:cubicBezTo>
                <a:cubicBezTo>
                  <a:pt x="566854" y="647570"/>
                  <a:pt x="568442" y="655658"/>
                  <a:pt x="570898" y="663167"/>
                </a:cubicBezTo>
                <a:cubicBezTo>
                  <a:pt x="578552" y="686563"/>
                  <a:pt x="578841" y="709814"/>
                  <a:pt x="557034" y="729022"/>
                </a:cubicBezTo>
                <a:cubicBezTo>
                  <a:pt x="552268" y="717035"/>
                  <a:pt x="549235" y="704904"/>
                  <a:pt x="546346" y="692629"/>
                </a:cubicBezTo>
                <a:cubicBezTo>
                  <a:pt x="541436" y="672121"/>
                  <a:pt x="537248" y="651469"/>
                  <a:pt x="531905" y="631106"/>
                </a:cubicBezTo>
                <a:cubicBezTo>
                  <a:pt x="525839" y="608144"/>
                  <a:pt x="517030" y="604389"/>
                  <a:pt x="495656" y="614498"/>
                </a:cubicBezTo>
                <a:cubicBezTo>
                  <a:pt x="492623" y="615942"/>
                  <a:pt x="489590" y="617531"/>
                  <a:pt x="486558" y="618830"/>
                </a:cubicBezTo>
                <a:cubicBezTo>
                  <a:pt x="469516" y="626340"/>
                  <a:pt x="453342" y="625185"/>
                  <a:pt x="438322" y="613632"/>
                </a:cubicBezTo>
                <a:cubicBezTo>
                  <a:pt x="432834" y="609443"/>
                  <a:pt x="427202" y="605111"/>
                  <a:pt x="422147" y="600345"/>
                </a:cubicBezTo>
                <a:cubicBezTo>
                  <a:pt x="401929" y="581426"/>
                  <a:pt x="378966" y="579115"/>
                  <a:pt x="353837" y="588069"/>
                </a:cubicBezTo>
                <a:cubicBezTo>
                  <a:pt x="351815" y="588792"/>
                  <a:pt x="349938" y="589369"/>
                  <a:pt x="346472" y="590525"/>
                </a:cubicBezTo>
                <a:cubicBezTo>
                  <a:pt x="353404" y="575505"/>
                  <a:pt x="357303" y="560630"/>
                  <a:pt x="364813" y="547344"/>
                </a:cubicBezTo>
                <a:cubicBezTo>
                  <a:pt x="370012" y="538100"/>
                  <a:pt x="375500" y="535790"/>
                  <a:pt x="385031" y="540411"/>
                </a:cubicBezTo>
                <a:cubicBezTo>
                  <a:pt x="401062" y="548210"/>
                  <a:pt x="415215" y="541855"/>
                  <a:pt x="429224" y="535357"/>
                </a:cubicBezTo>
                <a:cubicBezTo>
                  <a:pt x="449298" y="525825"/>
                  <a:pt x="463884" y="510228"/>
                  <a:pt x="473993" y="489576"/>
                </a:cubicBezTo>
                <a:close/>
                <a:moveTo>
                  <a:pt x="795593" y="468852"/>
                </a:moveTo>
                <a:cubicBezTo>
                  <a:pt x="810053" y="471632"/>
                  <a:pt x="823484" y="480333"/>
                  <a:pt x="834171" y="491164"/>
                </a:cubicBezTo>
                <a:cubicBezTo>
                  <a:pt x="835471" y="492464"/>
                  <a:pt x="836337" y="493908"/>
                  <a:pt x="836193" y="495641"/>
                </a:cubicBezTo>
                <a:cubicBezTo>
                  <a:pt x="835326" y="509217"/>
                  <a:pt x="840381" y="522358"/>
                  <a:pt x="839659" y="536078"/>
                </a:cubicBezTo>
                <a:cubicBezTo>
                  <a:pt x="840381" y="551964"/>
                  <a:pt x="835182" y="566695"/>
                  <a:pt x="827239" y="580270"/>
                </a:cubicBezTo>
                <a:cubicBezTo>
                  <a:pt x="819585" y="593412"/>
                  <a:pt x="816552" y="607421"/>
                  <a:pt x="816263" y="622296"/>
                </a:cubicBezTo>
                <a:cubicBezTo>
                  <a:pt x="816119" y="626628"/>
                  <a:pt x="815396" y="630961"/>
                  <a:pt x="815685" y="635294"/>
                </a:cubicBezTo>
                <a:cubicBezTo>
                  <a:pt x="816841" y="655657"/>
                  <a:pt x="806876" y="670098"/>
                  <a:pt x="791279" y="681507"/>
                </a:cubicBezTo>
                <a:cubicBezTo>
                  <a:pt x="786658" y="684974"/>
                  <a:pt x="782903" y="689306"/>
                  <a:pt x="779725" y="694361"/>
                </a:cubicBezTo>
                <a:cubicBezTo>
                  <a:pt x="758208" y="728010"/>
                  <a:pt x="730768" y="755305"/>
                  <a:pt x="694086" y="772635"/>
                </a:cubicBezTo>
                <a:cubicBezTo>
                  <a:pt x="673290" y="782456"/>
                  <a:pt x="654660" y="795598"/>
                  <a:pt x="637618" y="811051"/>
                </a:cubicBezTo>
                <a:cubicBezTo>
                  <a:pt x="634008" y="814372"/>
                  <a:pt x="629675" y="816972"/>
                  <a:pt x="625632" y="819716"/>
                </a:cubicBezTo>
                <a:cubicBezTo>
                  <a:pt x="623465" y="821160"/>
                  <a:pt x="621299" y="821449"/>
                  <a:pt x="618844" y="820149"/>
                </a:cubicBezTo>
                <a:cubicBezTo>
                  <a:pt x="604113" y="812206"/>
                  <a:pt x="589816" y="803974"/>
                  <a:pt x="578985" y="790688"/>
                </a:cubicBezTo>
                <a:cubicBezTo>
                  <a:pt x="566998" y="775957"/>
                  <a:pt x="566709" y="764981"/>
                  <a:pt x="577396" y="749529"/>
                </a:cubicBezTo>
                <a:cubicBezTo>
                  <a:pt x="588083" y="734220"/>
                  <a:pt x="596748" y="718045"/>
                  <a:pt x="599059" y="698982"/>
                </a:cubicBezTo>
                <a:cubicBezTo>
                  <a:pt x="600648" y="686418"/>
                  <a:pt x="597614" y="674576"/>
                  <a:pt x="594726" y="662733"/>
                </a:cubicBezTo>
                <a:cubicBezTo>
                  <a:pt x="589527" y="641648"/>
                  <a:pt x="593282" y="632550"/>
                  <a:pt x="612201" y="621574"/>
                </a:cubicBezTo>
                <a:cubicBezTo>
                  <a:pt x="620866" y="616519"/>
                  <a:pt x="630253" y="612476"/>
                  <a:pt x="639640" y="608721"/>
                </a:cubicBezTo>
                <a:cubicBezTo>
                  <a:pt x="648305" y="605255"/>
                  <a:pt x="656826" y="601211"/>
                  <a:pt x="664480" y="595723"/>
                </a:cubicBezTo>
                <a:cubicBezTo>
                  <a:pt x="675601" y="587780"/>
                  <a:pt x="681377" y="577093"/>
                  <a:pt x="682243" y="563374"/>
                </a:cubicBezTo>
                <a:cubicBezTo>
                  <a:pt x="683399" y="545177"/>
                  <a:pt x="679644" y="527558"/>
                  <a:pt x="677045" y="509794"/>
                </a:cubicBezTo>
                <a:cubicBezTo>
                  <a:pt x="675889" y="501851"/>
                  <a:pt x="675456" y="502140"/>
                  <a:pt x="683544" y="502573"/>
                </a:cubicBezTo>
                <a:cubicBezTo>
                  <a:pt x="708383" y="503873"/>
                  <a:pt x="731779" y="498674"/>
                  <a:pt x="750842" y="482066"/>
                </a:cubicBezTo>
                <a:cubicBezTo>
                  <a:pt x="765644" y="469213"/>
                  <a:pt x="781133" y="466072"/>
                  <a:pt x="795593" y="468852"/>
                </a:cubicBezTo>
                <a:close/>
                <a:moveTo>
                  <a:pt x="905966" y="445366"/>
                </a:moveTo>
                <a:cubicBezTo>
                  <a:pt x="918259" y="445528"/>
                  <a:pt x="930499" y="446611"/>
                  <a:pt x="942630" y="450149"/>
                </a:cubicBezTo>
                <a:cubicBezTo>
                  <a:pt x="973246" y="459104"/>
                  <a:pt x="996643" y="490442"/>
                  <a:pt x="999386" y="524092"/>
                </a:cubicBezTo>
                <a:cubicBezTo>
                  <a:pt x="1001841" y="553987"/>
                  <a:pt x="991732" y="577238"/>
                  <a:pt x="967326" y="594568"/>
                </a:cubicBezTo>
                <a:cubicBezTo>
                  <a:pt x="959094" y="600489"/>
                  <a:pt x="951006" y="606410"/>
                  <a:pt x="942919" y="612620"/>
                </a:cubicBezTo>
                <a:cubicBezTo>
                  <a:pt x="930643" y="622152"/>
                  <a:pt x="924578" y="634716"/>
                  <a:pt x="924000" y="650458"/>
                </a:cubicBezTo>
                <a:cubicBezTo>
                  <a:pt x="923278" y="668510"/>
                  <a:pt x="928332" y="685552"/>
                  <a:pt x="932087" y="702737"/>
                </a:cubicBezTo>
                <a:cubicBezTo>
                  <a:pt x="935698" y="719201"/>
                  <a:pt x="940464" y="735376"/>
                  <a:pt x="937576" y="752562"/>
                </a:cubicBezTo>
                <a:cubicBezTo>
                  <a:pt x="933965" y="773791"/>
                  <a:pt x="924144" y="783756"/>
                  <a:pt x="903059" y="787366"/>
                </a:cubicBezTo>
                <a:cubicBezTo>
                  <a:pt x="888618" y="789822"/>
                  <a:pt x="874031" y="791121"/>
                  <a:pt x="859301" y="791844"/>
                </a:cubicBezTo>
                <a:cubicBezTo>
                  <a:pt x="851358" y="792276"/>
                  <a:pt x="843559" y="793432"/>
                  <a:pt x="835905" y="795309"/>
                </a:cubicBezTo>
                <a:cubicBezTo>
                  <a:pt x="819152" y="799353"/>
                  <a:pt x="808465" y="810329"/>
                  <a:pt x="801533" y="825637"/>
                </a:cubicBezTo>
                <a:cubicBezTo>
                  <a:pt x="796912" y="836035"/>
                  <a:pt x="794313" y="847011"/>
                  <a:pt x="791280" y="857843"/>
                </a:cubicBezTo>
                <a:cubicBezTo>
                  <a:pt x="788536" y="867807"/>
                  <a:pt x="785503" y="877772"/>
                  <a:pt x="779726" y="886438"/>
                </a:cubicBezTo>
                <a:cubicBezTo>
                  <a:pt x="772361" y="897269"/>
                  <a:pt x="761963" y="903623"/>
                  <a:pt x="748965" y="904201"/>
                </a:cubicBezTo>
                <a:cubicBezTo>
                  <a:pt x="710261" y="905790"/>
                  <a:pt x="672424" y="899580"/>
                  <a:pt x="634731" y="891348"/>
                </a:cubicBezTo>
                <a:cubicBezTo>
                  <a:pt x="611768" y="886293"/>
                  <a:pt x="589094" y="879939"/>
                  <a:pt x="567287" y="871418"/>
                </a:cubicBezTo>
                <a:cubicBezTo>
                  <a:pt x="565987" y="870840"/>
                  <a:pt x="564688" y="870407"/>
                  <a:pt x="561799" y="869251"/>
                </a:cubicBezTo>
                <a:cubicBezTo>
                  <a:pt x="581729" y="864486"/>
                  <a:pt x="597760" y="853943"/>
                  <a:pt x="615523" y="847011"/>
                </a:cubicBezTo>
                <a:cubicBezTo>
                  <a:pt x="637619" y="838491"/>
                  <a:pt x="657115" y="826070"/>
                  <a:pt x="674301" y="810040"/>
                </a:cubicBezTo>
                <a:cubicBezTo>
                  <a:pt x="685999" y="799064"/>
                  <a:pt x="698852" y="790399"/>
                  <a:pt x="714160" y="784767"/>
                </a:cubicBezTo>
                <a:cubicBezTo>
                  <a:pt x="725136" y="780723"/>
                  <a:pt x="735246" y="773647"/>
                  <a:pt x="745211" y="766137"/>
                </a:cubicBezTo>
                <a:cubicBezTo>
                  <a:pt x="739000" y="806285"/>
                  <a:pt x="735246" y="845422"/>
                  <a:pt x="756475" y="882538"/>
                </a:cubicBezTo>
                <a:cubicBezTo>
                  <a:pt x="756475" y="881094"/>
                  <a:pt x="756619" y="879650"/>
                  <a:pt x="756475" y="878206"/>
                </a:cubicBezTo>
                <a:cubicBezTo>
                  <a:pt x="756331" y="876473"/>
                  <a:pt x="755897" y="874884"/>
                  <a:pt x="755608" y="873295"/>
                </a:cubicBezTo>
                <a:cubicBezTo>
                  <a:pt x="752431" y="851921"/>
                  <a:pt x="754020" y="830548"/>
                  <a:pt x="758352" y="809463"/>
                </a:cubicBezTo>
                <a:cubicBezTo>
                  <a:pt x="764563" y="780146"/>
                  <a:pt x="771061" y="750829"/>
                  <a:pt x="783914" y="723389"/>
                </a:cubicBezTo>
                <a:cubicBezTo>
                  <a:pt x="789980" y="710391"/>
                  <a:pt x="798789" y="700427"/>
                  <a:pt x="810487" y="691906"/>
                </a:cubicBezTo>
                <a:cubicBezTo>
                  <a:pt x="826951" y="679919"/>
                  <a:pt x="844714" y="669521"/>
                  <a:pt x="858001" y="653491"/>
                </a:cubicBezTo>
                <a:cubicBezTo>
                  <a:pt x="867677" y="641793"/>
                  <a:pt x="874898" y="628651"/>
                  <a:pt x="881685" y="615219"/>
                </a:cubicBezTo>
                <a:lnTo>
                  <a:pt x="881865" y="614500"/>
                </a:lnTo>
                <a:lnTo>
                  <a:pt x="881108" y="614065"/>
                </a:lnTo>
                <a:lnTo>
                  <a:pt x="835616" y="652479"/>
                </a:lnTo>
                <a:cubicBezTo>
                  <a:pt x="834894" y="628651"/>
                  <a:pt x="833017" y="606121"/>
                  <a:pt x="851791" y="586914"/>
                </a:cubicBezTo>
                <a:cubicBezTo>
                  <a:pt x="865799" y="572616"/>
                  <a:pt x="876776" y="555286"/>
                  <a:pt x="890495" y="540555"/>
                </a:cubicBezTo>
                <a:cubicBezTo>
                  <a:pt x="908259" y="521492"/>
                  <a:pt x="927611" y="504451"/>
                  <a:pt x="951729" y="493619"/>
                </a:cubicBezTo>
                <a:cubicBezTo>
                  <a:pt x="952450" y="493330"/>
                  <a:pt x="953317" y="492898"/>
                  <a:pt x="954906" y="492175"/>
                </a:cubicBezTo>
                <a:cubicBezTo>
                  <a:pt x="939453" y="490009"/>
                  <a:pt x="931799" y="492753"/>
                  <a:pt x="890495" y="514705"/>
                </a:cubicBezTo>
                <a:lnTo>
                  <a:pt x="903755" y="454749"/>
                </a:lnTo>
                <a:lnTo>
                  <a:pt x="902625" y="453760"/>
                </a:lnTo>
                <a:lnTo>
                  <a:pt x="904185" y="452342"/>
                </a:lnTo>
                <a:lnTo>
                  <a:pt x="904215" y="452171"/>
                </a:lnTo>
                <a:cubicBezTo>
                  <a:pt x="902915" y="451594"/>
                  <a:pt x="903059" y="452894"/>
                  <a:pt x="902626" y="453616"/>
                </a:cubicBezTo>
                <a:cubicBezTo>
                  <a:pt x="885296" y="475567"/>
                  <a:pt x="873454" y="499829"/>
                  <a:pt x="870999" y="528136"/>
                </a:cubicBezTo>
                <a:cubicBezTo>
                  <a:pt x="870565" y="532612"/>
                  <a:pt x="870565" y="532612"/>
                  <a:pt x="862911" y="539400"/>
                </a:cubicBezTo>
                <a:cubicBezTo>
                  <a:pt x="855690" y="519037"/>
                  <a:pt x="846736" y="499541"/>
                  <a:pt x="858434" y="478022"/>
                </a:cubicBezTo>
                <a:cubicBezTo>
                  <a:pt x="863200" y="469357"/>
                  <a:pt x="867100" y="460259"/>
                  <a:pt x="865366" y="449861"/>
                </a:cubicBezTo>
                <a:cubicBezTo>
                  <a:pt x="864789" y="446683"/>
                  <a:pt x="866522" y="446106"/>
                  <a:pt x="868977" y="446106"/>
                </a:cubicBezTo>
                <a:cubicBezTo>
                  <a:pt x="881325" y="445961"/>
                  <a:pt x="893672" y="445203"/>
                  <a:pt x="905966" y="445366"/>
                </a:cubicBezTo>
                <a:close/>
                <a:moveTo>
                  <a:pt x="464317" y="337215"/>
                </a:moveTo>
                <a:cubicBezTo>
                  <a:pt x="469083" y="337360"/>
                  <a:pt x="472549" y="339526"/>
                  <a:pt x="475437" y="342558"/>
                </a:cubicBezTo>
                <a:cubicBezTo>
                  <a:pt x="491179" y="359888"/>
                  <a:pt x="511109" y="368987"/>
                  <a:pt x="533782" y="373031"/>
                </a:cubicBezTo>
                <a:cubicBezTo>
                  <a:pt x="537537" y="373753"/>
                  <a:pt x="541292" y="374475"/>
                  <a:pt x="545047" y="375630"/>
                </a:cubicBezTo>
                <a:cubicBezTo>
                  <a:pt x="554868" y="378519"/>
                  <a:pt x="557900" y="382418"/>
                  <a:pt x="558334" y="392672"/>
                </a:cubicBezTo>
                <a:cubicBezTo>
                  <a:pt x="558911" y="407113"/>
                  <a:pt x="565988" y="417078"/>
                  <a:pt x="578552" y="423577"/>
                </a:cubicBezTo>
                <a:cubicBezTo>
                  <a:pt x="594438" y="431809"/>
                  <a:pt x="611913" y="433831"/>
                  <a:pt x="629243" y="436575"/>
                </a:cubicBezTo>
                <a:cubicBezTo>
                  <a:pt x="636175" y="437586"/>
                  <a:pt x="643107" y="438597"/>
                  <a:pt x="649750" y="440330"/>
                </a:cubicBezTo>
                <a:cubicBezTo>
                  <a:pt x="659282" y="442785"/>
                  <a:pt x="660726" y="447262"/>
                  <a:pt x="653361" y="453472"/>
                </a:cubicBezTo>
                <a:cubicBezTo>
                  <a:pt x="648017" y="457949"/>
                  <a:pt x="645562" y="463581"/>
                  <a:pt x="642963" y="469358"/>
                </a:cubicBezTo>
                <a:cubicBezTo>
                  <a:pt x="637908" y="480478"/>
                  <a:pt x="640508" y="488999"/>
                  <a:pt x="651194" y="494920"/>
                </a:cubicBezTo>
                <a:cubicBezTo>
                  <a:pt x="655238" y="497231"/>
                  <a:pt x="656971" y="499974"/>
                  <a:pt x="657693" y="504307"/>
                </a:cubicBezTo>
                <a:cubicBezTo>
                  <a:pt x="659426" y="516005"/>
                  <a:pt x="662604" y="527270"/>
                  <a:pt x="663903" y="538967"/>
                </a:cubicBezTo>
                <a:cubicBezTo>
                  <a:pt x="667369" y="568429"/>
                  <a:pt x="655816" y="584315"/>
                  <a:pt x="626788" y="589948"/>
                </a:cubicBezTo>
                <a:cubicBezTo>
                  <a:pt x="623178" y="590669"/>
                  <a:pt x="622744" y="588503"/>
                  <a:pt x="621589" y="586481"/>
                </a:cubicBezTo>
                <a:cubicBezTo>
                  <a:pt x="614657" y="574639"/>
                  <a:pt x="608736" y="562219"/>
                  <a:pt x="604114" y="549366"/>
                </a:cubicBezTo>
                <a:cubicBezTo>
                  <a:pt x="595594" y="525248"/>
                  <a:pt x="578407" y="511817"/>
                  <a:pt x="554290" y="506040"/>
                </a:cubicBezTo>
                <a:cubicBezTo>
                  <a:pt x="541870" y="503008"/>
                  <a:pt x="529450" y="500552"/>
                  <a:pt x="517175" y="497375"/>
                </a:cubicBezTo>
                <a:cubicBezTo>
                  <a:pt x="500855" y="493187"/>
                  <a:pt x="491324" y="483222"/>
                  <a:pt x="487713" y="465892"/>
                </a:cubicBezTo>
                <a:cubicBezTo>
                  <a:pt x="479626" y="427910"/>
                  <a:pt x="467494" y="391228"/>
                  <a:pt x="441788" y="360755"/>
                </a:cubicBezTo>
                <a:cubicBezTo>
                  <a:pt x="440633" y="359456"/>
                  <a:pt x="438611" y="358011"/>
                  <a:pt x="440488" y="355845"/>
                </a:cubicBezTo>
                <a:cubicBezTo>
                  <a:pt x="446409" y="348913"/>
                  <a:pt x="451897" y="341403"/>
                  <a:pt x="460995" y="338226"/>
                </a:cubicBezTo>
                <a:cubicBezTo>
                  <a:pt x="462007" y="337793"/>
                  <a:pt x="463451" y="337504"/>
                  <a:pt x="464317" y="337215"/>
                </a:cubicBezTo>
                <a:close/>
                <a:moveTo>
                  <a:pt x="103416" y="306598"/>
                </a:moveTo>
                <a:cubicBezTo>
                  <a:pt x="129989" y="311942"/>
                  <a:pt x="156129" y="319740"/>
                  <a:pt x="182268" y="328983"/>
                </a:cubicBezTo>
                <a:cubicBezTo>
                  <a:pt x="161328" y="348913"/>
                  <a:pt x="157718" y="376208"/>
                  <a:pt x="150496" y="401770"/>
                </a:cubicBezTo>
                <a:cubicBezTo>
                  <a:pt x="146597" y="415778"/>
                  <a:pt x="143709" y="430076"/>
                  <a:pt x="137643" y="443796"/>
                </a:cubicBezTo>
                <a:cubicBezTo>
                  <a:pt x="130855" y="436719"/>
                  <a:pt x="124645" y="430076"/>
                  <a:pt x="118291" y="423577"/>
                </a:cubicBezTo>
                <a:cubicBezTo>
                  <a:pt x="116125" y="421411"/>
                  <a:pt x="116269" y="418955"/>
                  <a:pt x="115981" y="416356"/>
                </a:cubicBezTo>
                <a:cubicBezTo>
                  <a:pt x="113525" y="387761"/>
                  <a:pt x="100816" y="363788"/>
                  <a:pt x="82620" y="341980"/>
                </a:cubicBezTo>
                <a:cubicBezTo>
                  <a:pt x="91140" y="361910"/>
                  <a:pt x="95328" y="382562"/>
                  <a:pt x="96917" y="404947"/>
                </a:cubicBezTo>
                <a:cubicBezTo>
                  <a:pt x="77276" y="390938"/>
                  <a:pt x="56913" y="380829"/>
                  <a:pt x="32651" y="380396"/>
                </a:cubicBezTo>
                <a:cubicBezTo>
                  <a:pt x="34095" y="384151"/>
                  <a:pt x="37561" y="383862"/>
                  <a:pt x="39872" y="385161"/>
                </a:cubicBezTo>
                <a:cubicBezTo>
                  <a:pt x="63412" y="398015"/>
                  <a:pt x="83919" y="414623"/>
                  <a:pt x="101250" y="434986"/>
                </a:cubicBezTo>
                <a:cubicBezTo>
                  <a:pt x="113236" y="448995"/>
                  <a:pt x="126667" y="462281"/>
                  <a:pt x="136632" y="477734"/>
                </a:cubicBezTo>
                <a:cubicBezTo>
                  <a:pt x="146597" y="493042"/>
                  <a:pt x="152085" y="510806"/>
                  <a:pt x="146019" y="529869"/>
                </a:cubicBezTo>
                <a:cubicBezTo>
                  <a:pt x="143131" y="538823"/>
                  <a:pt x="137932" y="546766"/>
                  <a:pt x="135766" y="556009"/>
                </a:cubicBezTo>
                <a:cubicBezTo>
                  <a:pt x="135044" y="559041"/>
                  <a:pt x="132011" y="559475"/>
                  <a:pt x="129845" y="560774"/>
                </a:cubicBezTo>
                <a:cubicBezTo>
                  <a:pt x="107171" y="573050"/>
                  <a:pt x="83631" y="583160"/>
                  <a:pt x="58068" y="587492"/>
                </a:cubicBezTo>
                <a:cubicBezTo>
                  <a:pt x="57202" y="587636"/>
                  <a:pt x="56336" y="588069"/>
                  <a:pt x="55469" y="588358"/>
                </a:cubicBezTo>
                <a:cubicBezTo>
                  <a:pt x="82331" y="590525"/>
                  <a:pt x="109193" y="590236"/>
                  <a:pt x="134755" y="580126"/>
                </a:cubicBezTo>
                <a:cubicBezTo>
                  <a:pt x="138798" y="578538"/>
                  <a:pt x="140242" y="579982"/>
                  <a:pt x="141543" y="583448"/>
                </a:cubicBezTo>
                <a:cubicBezTo>
                  <a:pt x="149052" y="601789"/>
                  <a:pt x="153818" y="620853"/>
                  <a:pt x="159162" y="639771"/>
                </a:cubicBezTo>
                <a:cubicBezTo>
                  <a:pt x="164072" y="657246"/>
                  <a:pt x="166382" y="675876"/>
                  <a:pt x="180969" y="689163"/>
                </a:cubicBezTo>
                <a:cubicBezTo>
                  <a:pt x="183857" y="691762"/>
                  <a:pt x="180680" y="693495"/>
                  <a:pt x="179524" y="695228"/>
                </a:cubicBezTo>
                <a:cubicBezTo>
                  <a:pt x="167682" y="714002"/>
                  <a:pt x="156851" y="733066"/>
                  <a:pt x="152518" y="755162"/>
                </a:cubicBezTo>
                <a:cubicBezTo>
                  <a:pt x="150063" y="767437"/>
                  <a:pt x="148619" y="779713"/>
                  <a:pt x="148908" y="792999"/>
                </a:cubicBezTo>
                <a:cubicBezTo>
                  <a:pt x="136343" y="786500"/>
                  <a:pt x="130278" y="776391"/>
                  <a:pt x="127678" y="763971"/>
                </a:cubicBezTo>
                <a:cubicBezTo>
                  <a:pt x="125223" y="752418"/>
                  <a:pt x="125368" y="740576"/>
                  <a:pt x="125079" y="728733"/>
                </a:cubicBezTo>
                <a:cubicBezTo>
                  <a:pt x="124934" y="720790"/>
                  <a:pt x="124790" y="712847"/>
                  <a:pt x="123346" y="705049"/>
                </a:cubicBezTo>
                <a:cubicBezTo>
                  <a:pt x="119735" y="685841"/>
                  <a:pt x="109482" y="671977"/>
                  <a:pt x="90996" y="664900"/>
                </a:cubicBezTo>
                <a:cubicBezTo>
                  <a:pt x="76410" y="659268"/>
                  <a:pt x="61679" y="654358"/>
                  <a:pt x="47093" y="649014"/>
                </a:cubicBezTo>
                <a:cubicBezTo>
                  <a:pt x="42616" y="647426"/>
                  <a:pt x="38139" y="645548"/>
                  <a:pt x="33807" y="643526"/>
                </a:cubicBezTo>
                <a:cubicBezTo>
                  <a:pt x="12288" y="633272"/>
                  <a:pt x="4778" y="617531"/>
                  <a:pt x="9977" y="594135"/>
                </a:cubicBezTo>
                <a:cubicBezTo>
                  <a:pt x="13299" y="579405"/>
                  <a:pt x="20375" y="566262"/>
                  <a:pt x="27163" y="552976"/>
                </a:cubicBezTo>
                <a:cubicBezTo>
                  <a:pt x="32362" y="542866"/>
                  <a:pt x="37417" y="532902"/>
                  <a:pt x="42038" y="522504"/>
                </a:cubicBezTo>
                <a:cubicBezTo>
                  <a:pt x="53014" y="497230"/>
                  <a:pt x="51426" y="473979"/>
                  <a:pt x="31062" y="453472"/>
                </a:cubicBezTo>
                <a:cubicBezTo>
                  <a:pt x="23553" y="445962"/>
                  <a:pt x="17776" y="437152"/>
                  <a:pt x="11710" y="428487"/>
                </a:cubicBezTo>
                <a:cubicBezTo>
                  <a:pt x="-8364" y="399748"/>
                  <a:pt x="-132" y="365088"/>
                  <a:pt x="17632" y="340103"/>
                </a:cubicBezTo>
                <a:cubicBezTo>
                  <a:pt x="38572" y="310642"/>
                  <a:pt x="67889" y="299522"/>
                  <a:pt x="103416" y="306598"/>
                </a:cubicBezTo>
                <a:close/>
                <a:moveTo>
                  <a:pt x="293182" y="243054"/>
                </a:moveTo>
                <a:cubicBezTo>
                  <a:pt x="294048" y="253741"/>
                  <a:pt x="295059" y="263995"/>
                  <a:pt x="299247" y="273526"/>
                </a:cubicBezTo>
                <a:cubicBezTo>
                  <a:pt x="305602" y="287824"/>
                  <a:pt x="316289" y="296345"/>
                  <a:pt x="331597" y="299377"/>
                </a:cubicBezTo>
                <a:cubicBezTo>
                  <a:pt x="352682" y="303565"/>
                  <a:pt x="362503" y="319163"/>
                  <a:pt x="356293" y="339526"/>
                </a:cubicBezTo>
                <a:cubicBezTo>
                  <a:pt x="354993" y="343714"/>
                  <a:pt x="356726" y="347035"/>
                  <a:pt x="357303" y="350646"/>
                </a:cubicBezTo>
                <a:cubicBezTo>
                  <a:pt x="358604" y="358589"/>
                  <a:pt x="361492" y="365954"/>
                  <a:pt x="365969" y="372597"/>
                </a:cubicBezTo>
                <a:cubicBezTo>
                  <a:pt x="380699" y="394116"/>
                  <a:pt x="403951" y="396571"/>
                  <a:pt x="422436" y="378229"/>
                </a:cubicBezTo>
                <a:cubicBezTo>
                  <a:pt x="426047" y="374619"/>
                  <a:pt x="427491" y="374908"/>
                  <a:pt x="430379" y="378663"/>
                </a:cubicBezTo>
                <a:cubicBezTo>
                  <a:pt x="445399" y="398593"/>
                  <a:pt x="459118" y="419100"/>
                  <a:pt x="462007" y="444662"/>
                </a:cubicBezTo>
                <a:cubicBezTo>
                  <a:pt x="466773" y="487555"/>
                  <a:pt x="431246" y="524526"/>
                  <a:pt x="392686" y="522215"/>
                </a:cubicBezTo>
                <a:cubicBezTo>
                  <a:pt x="388498" y="521926"/>
                  <a:pt x="384887" y="520337"/>
                  <a:pt x="380988" y="518893"/>
                </a:cubicBezTo>
                <a:cubicBezTo>
                  <a:pt x="360337" y="511672"/>
                  <a:pt x="350661" y="516727"/>
                  <a:pt x="344162" y="537812"/>
                </a:cubicBezTo>
                <a:cubicBezTo>
                  <a:pt x="339684" y="552254"/>
                  <a:pt x="335352" y="566840"/>
                  <a:pt x="328709" y="580415"/>
                </a:cubicBezTo>
                <a:cubicBezTo>
                  <a:pt x="327120" y="583593"/>
                  <a:pt x="325532" y="586914"/>
                  <a:pt x="323510" y="589947"/>
                </a:cubicBezTo>
                <a:cubicBezTo>
                  <a:pt x="317589" y="598612"/>
                  <a:pt x="309790" y="599912"/>
                  <a:pt x="301269" y="593558"/>
                </a:cubicBezTo>
                <a:cubicBezTo>
                  <a:pt x="293037" y="587348"/>
                  <a:pt x="288849" y="577960"/>
                  <a:pt x="283506" y="569584"/>
                </a:cubicBezTo>
                <a:cubicBezTo>
                  <a:pt x="280762" y="565107"/>
                  <a:pt x="278451" y="560053"/>
                  <a:pt x="277440" y="554998"/>
                </a:cubicBezTo>
                <a:cubicBezTo>
                  <a:pt x="271663" y="527269"/>
                  <a:pt x="251445" y="513983"/>
                  <a:pt x="227327" y="505029"/>
                </a:cubicBezTo>
                <a:cubicBezTo>
                  <a:pt x="208408" y="497952"/>
                  <a:pt x="188623" y="494342"/>
                  <a:pt x="168405" y="493187"/>
                </a:cubicBezTo>
                <a:cubicBezTo>
                  <a:pt x="163927" y="492898"/>
                  <a:pt x="162627" y="490732"/>
                  <a:pt x="161617" y="487266"/>
                </a:cubicBezTo>
                <a:cubicBezTo>
                  <a:pt x="157862" y="476001"/>
                  <a:pt x="158584" y="464303"/>
                  <a:pt x="159595" y="452894"/>
                </a:cubicBezTo>
                <a:cubicBezTo>
                  <a:pt x="162483" y="424155"/>
                  <a:pt x="169415" y="396137"/>
                  <a:pt x="178513" y="368698"/>
                </a:cubicBezTo>
                <a:cubicBezTo>
                  <a:pt x="180969" y="361333"/>
                  <a:pt x="184435" y="354545"/>
                  <a:pt x="189778" y="348768"/>
                </a:cubicBezTo>
                <a:cubicBezTo>
                  <a:pt x="195411" y="342558"/>
                  <a:pt x="200754" y="335915"/>
                  <a:pt x="206820" y="330139"/>
                </a:cubicBezTo>
                <a:cubicBezTo>
                  <a:pt x="222995" y="315408"/>
                  <a:pt x="236570" y="299089"/>
                  <a:pt x="246101" y="279015"/>
                </a:cubicBezTo>
                <a:cubicBezTo>
                  <a:pt x="255344" y="259663"/>
                  <a:pt x="272963" y="249698"/>
                  <a:pt x="293182" y="243054"/>
                </a:cubicBezTo>
                <a:close/>
                <a:moveTo>
                  <a:pt x="874632" y="203795"/>
                </a:moveTo>
                <a:lnTo>
                  <a:pt x="874754" y="203917"/>
                </a:lnTo>
                <a:lnTo>
                  <a:pt x="874768" y="203873"/>
                </a:lnTo>
                <a:close/>
                <a:moveTo>
                  <a:pt x="874754" y="202184"/>
                </a:moveTo>
                <a:cubicBezTo>
                  <a:pt x="874609" y="202617"/>
                  <a:pt x="874320" y="203051"/>
                  <a:pt x="874320" y="203483"/>
                </a:cubicBezTo>
                <a:lnTo>
                  <a:pt x="874383" y="203546"/>
                </a:lnTo>
                <a:lnTo>
                  <a:pt x="874977" y="202407"/>
                </a:lnTo>
                <a:close/>
                <a:moveTo>
                  <a:pt x="483235" y="164924"/>
                </a:moveTo>
                <a:cubicBezTo>
                  <a:pt x="500999" y="166080"/>
                  <a:pt x="518907" y="164635"/>
                  <a:pt x="536670" y="165357"/>
                </a:cubicBezTo>
                <a:cubicBezTo>
                  <a:pt x="547935" y="165791"/>
                  <a:pt x="558478" y="168679"/>
                  <a:pt x="567865" y="175033"/>
                </a:cubicBezTo>
                <a:cubicBezTo>
                  <a:pt x="572197" y="177922"/>
                  <a:pt x="576819" y="180666"/>
                  <a:pt x="581151" y="183699"/>
                </a:cubicBezTo>
                <a:cubicBezTo>
                  <a:pt x="594871" y="193230"/>
                  <a:pt x="610323" y="198140"/>
                  <a:pt x="626787" y="196985"/>
                </a:cubicBezTo>
                <a:cubicBezTo>
                  <a:pt x="653793" y="194963"/>
                  <a:pt x="675312" y="205073"/>
                  <a:pt x="694952" y="222403"/>
                </a:cubicBezTo>
                <a:cubicBezTo>
                  <a:pt x="703329" y="229768"/>
                  <a:pt x="713438" y="235256"/>
                  <a:pt x="722681" y="241755"/>
                </a:cubicBezTo>
                <a:cubicBezTo>
                  <a:pt x="728025" y="245509"/>
                  <a:pt x="733223" y="249409"/>
                  <a:pt x="738133" y="253597"/>
                </a:cubicBezTo>
                <a:cubicBezTo>
                  <a:pt x="744488" y="259085"/>
                  <a:pt x="748965" y="265873"/>
                  <a:pt x="749543" y="274538"/>
                </a:cubicBezTo>
                <a:cubicBezTo>
                  <a:pt x="750987" y="294323"/>
                  <a:pt x="763118" y="307176"/>
                  <a:pt x="777560" y="318441"/>
                </a:cubicBezTo>
                <a:cubicBezTo>
                  <a:pt x="784636" y="323928"/>
                  <a:pt x="792868" y="328261"/>
                  <a:pt x="799945" y="333749"/>
                </a:cubicBezTo>
                <a:cubicBezTo>
                  <a:pt x="812798" y="343425"/>
                  <a:pt x="817419" y="357722"/>
                  <a:pt x="816409" y="377363"/>
                </a:cubicBezTo>
                <a:cubicBezTo>
                  <a:pt x="811354" y="393683"/>
                  <a:pt x="819730" y="410435"/>
                  <a:pt x="828684" y="427332"/>
                </a:cubicBezTo>
                <a:cubicBezTo>
                  <a:pt x="834028" y="437297"/>
                  <a:pt x="838215" y="447839"/>
                  <a:pt x="835327" y="459826"/>
                </a:cubicBezTo>
                <a:cubicBezTo>
                  <a:pt x="834316" y="464303"/>
                  <a:pt x="833161" y="465458"/>
                  <a:pt x="828828" y="462715"/>
                </a:cubicBezTo>
                <a:cubicBezTo>
                  <a:pt x="819008" y="456504"/>
                  <a:pt x="808466" y="452027"/>
                  <a:pt x="796912" y="449861"/>
                </a:cubicBezTo>
                <a:cubicBezTo>
                  <a:pt x="779149" y="446395"/>
                  <a:pt x="763118" y="450150"/>
                  <a:pt x="748243" y="460259"/>
                </a:cubicBezTo>
                <a:cubicBezTo>
                  <a:pt x="730768" y="472102"/>
                  <a:pt x="711850" y="480622"/>
                  <a:pt x="690331" y="481778"/>
                </a:cubicBezTo>
                <a:cubicBezTo>
                  <a:pt x="690042" y="481778"/>
                  <a:pt x="689898" y="481778"/>
                  <a:pt x="689609" y="481778"/>
                </a:cubicBezTo>
                <a:cubicBezTo>
                  <a:pt x="681522" y="481778"/>
                  <a:pt x="673001" y="482211"/>
                  <a:pt x="668235" y="474268"/>
                </a:cubicBezTo>
                <a:cubicBezTo>
                  <a:pt x="663614" y="466469"/>
                  <a:pt x="669390" y="460115"/>
                  <a:pt x="673146" y="453760"/>
                </a:cubicBezTo>
                <a:cubicBezTo>
                  <a:pt x="676467" y="448273"/>
                  <a:pt x="680078" y="442785"/>
                  <a:pt x="682244" y="436575"/>
                </a:cubicBezTo>
                <a:cubicBezTo>
                  <a:pt x="685710" y="426321"/>
                  <a:pt x="682533" y="420544"/>
                  <a:pt x="671701" y="419533"/>
                </a:cubicBezTo>
                <a:cubicBezTo>
                  <a:pt x="660003" y="418522"/>
                  <a:pt x="648161" y="418522"/>
                  <a:pt x="636319" y="417945"/>
                </a:cubicBezTo>
                <a:cubicBezTo>
                  <a:pt x="626932" y="417512"/>
                  <a:pt x="617689" y="416068"/>
                  <a:pt x="608879" y="412168"/>
                </a:cubicBezTo>
                <a:cubicBezTo>
                  <a:pt x="594871" y="405958"/>
                  <a:pt x="586206" y="395993"/>
                  <a:pt x="584906" y="379963"/>
                </a:cubicBezTo>
                <a:cubicBezTo>
                  <a:pt x="583462" y="362344"/>
                  <a:pt x="575952" y="354401"/>
                  <a:pt x="558766" y="350068"/>
                </a:cubicBezTo>
                <a:cubicBezTo>
                  <a:pt x="547213" y="347180"/>
                  <a:pt x="535371" y="347036"/>
                  <a:pt x="523673" y="345735"/>
                </a:cubicBezTo>
                <a:cubicBezTo>
                  <a:pt x="517174" y="345014"/>
                  <a:pt x="511831" y="342703"/>
                  <a:pt x="507065" y="338082"/>
                </a:cubicBezTo>
                <a:cubicBezTo>
                  <a:pt x="498833" y="329994"/>
                  <a:pt x="490457" y="322051"/>
                  <a:pt x="481791" y="314397"/>
                </a:cubicBezTo>
                <a:cubicBezTo>
                  <a:pt x="470382" y="304288"/>
                  <a:pt x="461140" y="304144"/>
                  <a:pt x="448864" y="313242"/>
                </a:cubicBezTo>
                <a:cubicBezTo>
                  <a:pt x="440632" y="319307"/>
                  <a:pt x="434422" y="327250"/>
                  <a:pt x="428068" y="335193"/>
                </a:cubicBezTo>
                <a:cubicBezTo>
                  <a:pt x="421714" y="342992"/>
                  <a:pt x="416225" y="351657"/>
                  <a:pt x="407850" y="357578"/>
                </a:cubicBezTo>
                <a:cubicBezTo>
                  <a:pt x="394274" y="367110"/>
                  <a:pt x="384742" y="363499"/>
                  <a:pt x="381276" y="347325"/>
                </a:cubicBezTo>
                <a:cubicBezTo>
                  <a:pt x="379110" y="337071"/>
                  <a:pt x="380554" y="327106"/>
                  <a:pt x="382287" y="317286"/>
                </a:cubicBezTo>
                <a:cubicBezTo>
                  <a:pt x="384454" y="305010"/>
                  <a:pt x="379977" y="296345"/>
                  <a:pt x="369578" y="289846"/>
                </a:cubicBezTo>
                <a:cubicBezTo>
                  <a:pt x="362646" y="285513"/>
                  <a:pt x="354848" y="282914"/>
                  <a:pt x="347338" y="279881"/>
                </a:cubicBezTo>
                <a:cubicBezTo>
                  <a:pt x="326686" y="271505"/>
                  <a:pt x="314555" y="256341"/>
                  <a:pt x="310078" y="234823"/>
                </a:cubicBezTo>
                <a:cubicBezTo>
                  <a:pt x="309500" y="232223"/>
                  <a:pt x="310078" y="230346"/>
                  <a:pt x="311667" y="228179"/>
                </a:cubicBezTo>
                <a:cubicBezTo>
                  <a:pt x="325531" y="210127"/>
                  <a:pt x="342861" y="200595"/>
                  <a:pt x="366257" y="206228"/>
                </a:cubicBezTo>
                <a:cubicBezTo>
                  <a:pt x="373622" y="207960"/>
                  <a:pt x="380410" y="207383"/>
                  <a:pt x="386908" y="203051"/>
                </a:cubicBezTo>
                <a:cubicBezTo>
                  <a:pt x="395863" y="196985"/>
                  <a:pt x="405539" y="191931"/>
                  <a:pt x="414203" y="185576"/>
                </a:cubicBezTo>
                <a:cubicBezTo>
                  <a:pt x="434856" y="170412"/>
                  <a:pt x="457673" y="163335"/>
                  <a:pt x="483235" y="164924"/>
                </a:cubicBezTo>
                <a:close/>
                <a:moveTo>
                  <a:pt x="700586" y="95026"/>
                </a:moveTo>
                <a:lnTo>
                  <a:pt x="698567" y="96467"/>
                </a:lnTo>
                <a:lnTo>
                  <a:pt x="700388" y="95487"/>
                </a:lnTo>
                <a:close/>
                <a:moveTo>
                  <a:pt x="664770" y="46501"/>
                </a:moveTo>
                <a:cubicBezTo>
                  <a:pt x="682244" y="42746"/>
                  <a:pt x="696542" y="48523"/>
                  <a:pt x="707518" y="62387"/>
                </a:cubicBezTo>
                <a:cubicBezTo>
                  <a:pt x="713583" y="69897"/>
                  <a:pt x="718349" y="78273"/>
                  <a:pt x="722537" y="86938"/>
                </a:cubicBezTo>
                <a:cubicBezTo>
                  <a:pt x="729036" y="100513"/>
                  <a:pt x="737412" y="112789"/>
                  <a:pt x="748677" y="122465"/>
                </a:cubicBezTo>
                <a:cubicBezTo>
                  <a:pt x="757775" y="130264"/>
                  <a:pt x="769329" y="131997"/>
                  <a:pt x="781027" y="131274"/>
                </a:cubicBezTo>
                <a:cubicBezTo>
                  <a:pt x="798790" y="130264"/>
                  <a:pt x="816265" y="126797"/>
                  <a:pt x="833884" y="124198"/>
                </a:cubicBezTo>
                <a:cubicBezTo>
                  <a:pt x="869988" y="118999"/>
                  <a:pt x="885585" y="136040"/>
                  <a:pt x="889773" y="169545"/>
                </a:cubicBezTo>
                <a:cubicBezTo>
                  <a:pt x="891939" y="187309"/>
                  <a:pt x="890640" y="205073"/>
                  <a:pt x="891362" y="222836"/>
                </a:cubicBezTo>
                <a:cubicBezTo>
                  <a:pt x="891651" y="229479"/>
                  <a:pt x="892084" y="236267"/>
                  <a:pt x="893240" y="242910"/>
                </a:cubicBezTo>
                <a:cubicBezTo>
                  <a:pt x="896994" y="263562"/>
                  <a:pt x="907248" y="279159"/>
                  <a:pt x="928189" y="286380"/>
                </a:cubicBezTo>
                <a:cubicBezTo>
                  <a:pt x="941764" y="291146"/>
                  <a:pt x="954617" y="297211"/>
                  <a:pt x="966893" y="304721"/>
                </a:cubicBezTo>
                <a:cubicBezTo>
                  <a:pt x="976713" y="310786"/>
                  <a:pt x="984512" y="319018"/>
                  <a:pt x="989133" y="329705"/>
                </a:cubicBezTo>
                <a:cubicBezTo>
                  <a:pt x="999820" y="354112"/>
                  <a:pt x="1000831" y="378952"/>
                  <a:pt x="990866" y="403936"/>
                </a:cubicBezTo>
                <a:cubicBezTo>
                  <a:pt x="987400" y="412746"/>
                  <a:pt x="981479" y="419822"/>
                  <a:pt x="975846" y="427188"/>
                </a:cubicBezTo>
                <a:cubicBezTo>
                  <a:pt x="970214" y="434408"/>
                  <a:pt x="964582" y="436719"/>
                  <a:pt x="954472" y="433109"/>
                </a:cubicBezTo>
                <a:cubicBezTo>
                  <a:pt x="930355" y="424299"/>
                  <a:pt x="904937" y="425599"/>
                  <a:pt x="879664" y="428343"/>
                </a:cubicBezTo>
                <a:cubicBezTo>
                  <a:pt x="874176" y="428921"/>
                  <a:pt x="868688" y="429787"/>
                  <a:pt x="863345" y="430509"/>
                </a:cubicBezTo>
                <a:cubicBezTo>
                  <a:pt x="861179" y="430798"/>
                  <a:pt x="859735" y="430220"/>
                  <a:pt x="858434" y="428487"/>
                </a:cubicBezTo>
                <a:cubicBezTo>
                  <a:pt x="852224" y="419389"/>
                  <a:pt x="845581" y="410435"/>
                  <a:pt x="839660" y="401192"/>
                </a:cubicBezTo>
                <a:cubicBezTo>
                  <a:pt x="833739" y="391950"/>
                  <a:pt x="830851" y="381840"/>
                  <a:pt x="833450" y="370864"/>
                </a:cubicBezTo>
                <a:cubicBezTo>
                  <a:pt x="836916" y="355700"/>
                  <a:pt x="832439" y="341547"/>
                  <a:pt x="828829" y="327106"/>
                </a:cubicBezTo>
                <a:cubicBezTo>
                  <a:pt x="827529" y="321762"/>
                  <a:pt x="826373" y="316419"/>
                  <a:pt x="825363" y="311075"/>
                </a:cubicBezTo>
                <a:cubicBezTo>
                  <a:pt x="824929" y="308909"/>
                  <a:pt x="825363" y="307176"/>
                  <a:pt x="827240" y="305443"/>
                </a:cubicBezTo>
                <a:cubicBezTo>
                  <a:pt x="854535" y="278870"/>
                  <a:pt x="866377" y="244787"/>
                  <a:pt x="874320" y="208683"/>
                </a:cubicBezTo>
                <a:cubicBezTo>
                  <a:pt x="874465" y="207816"/>
                  <a:pt x="874320" y="206805"/>
                  <a:pt x="873454" y="205217"/>
                </a:cubicBezTo>
                <a:cubicBezTo>
                  <a:pt x="860312" y="232945"/>
                  <a:pt x="841538" y="256341"/>
                  <a:pt x="820019" y="278581"/>
                </a:cubicBezTo>
                <a:cubicBezTo>
                  <a:pt x="814820" y="248398"/>
                  <a:pt x="813087" y="219225"/>
                  <a:pt x="820741" y="189908"/>
                </a:cubicBezTo>
                <a:cubicBezTo>
                  <a:pt x="806011" y="206805"/>
                  <a:pt x="801245" y="227168"/>
                  <a:pt x="799512" y="248398"/>
                </a:cubicBezTo>
                <a:cubicBezTo>
                  <a:pt x="797779" y="269627"/>
                  <a:pt x="800234" y="290568"/>
                  <a:pt x="804278" y="312664"/>
                </a:cubicBezTo>
                <a:cubicBezTo>
                  <a:pt x="789980" y="303565"/>
                  <a:pt x="779294" y="293601"/>
                  <a:pt x="776261" y="277426"/>
                </a:cubicBezTo>
                <a:cubicBezTo>
                  <a:pt x="775394" y="272660"/>
                  <a:pt x="774383" y="268039"/>
                  <a:pt x="773228" y="263417"/>
                </a:cubicBezTo>
                <a:cubicBezTo>
                  <a:pt x="771206" y="255619"/>
                  <a:pt x="767307" y="248975"/>
                  <a:pt x="761097" y="243487"/>
                </a:cubicBezTo>
                <a:cubicBezTo>
                  <a:pt x="745500" y="229912"/>
                  <a:pt x="727736" y="219369"/>
                  <a:pt x="711561" y="206805"/>
                </a:cubicBezTo>
                <a:cubicBezTo>
                  <a:pt x="703474" y="200451"/>
                  <a:pt x="695097" y="194674"/>
                  <a:pt x="686866" y="188609"/>
                </a:cubicBezTo>
                <a:cubicBezTo>
                  <a:pt x="674446" y="179366"/>
                  <a:pt x="660726" y="175033"/>
                  <a:pt x="645273" y="175033"/>
                </a:cubicBezTo>
                <a:cubicBezTo>
                  <a:pt x="634297" y="175178"/>
                  <a:pt x="623177" y="175899"/>
                  <a:pt x="612202" y="173589"/>
                </a:cubicBezTo>
                <a:cubicBezTo>
                  <a:pt x="603681" y="171856"/>
                  <a:pt x="596749" y="167524"/>
                  <a:pt x="590106" y="160880"/>
                </a:cubicBezTo>
                <a:cubicBezTo>
                  <a:pt x="606136" y="157125"/>
                  <a:pt x="621444" y="153082"/>
                  <a:pt x="636030" y="147160"/>
                </a:cubicBezTo>
                <a:cubicBezTo>
                  <a:pt x="659282" y="137773"/>
                  <a:pt x="680656" y="125498"/>
                  <a:pt x="695531" y="104557"/>
                </a:cubicBezTo>
                <a:lnTo>
                  <a:pt x="699512" y="97418"/>
                </a:lnTo>
                <a:lnTo>
                  <a:pt x="698564" y="96470"/>
                </a:lnTo>
                <a:lnTo>
                  <a:pt x="653397" y="121797"/>
                </a:lnTo>
                <a:cubicBezTo>
                  <a:pt x="637366" y="127917"/>
                  <a:pt x="620578" y="132213"/>
                  <a:pt x="603681" y="136185"/>
                </a:cubicBezTo>
                <a:cubicBezTo>
                  <a:pt x="592994" y="138640"/>
                  <a:pt x="582018" y="140517"/>
                  <a:pt x="571331" y="143406"/>
                </a:cubicBezTo>
                <a:cubicBezTo>
                  <a:pt x="560067" y="146438"/>
                  <a:pt x="548802" y="143550"/>
                  <a:pt x="537538" y="144416"/>
                </a:cubicBezTo>
                <a:cubicBezTo>
                  <a:pt x="517608" y="146005"/>
                  <a:pt x="497822" y="149038"/>
                  <a:pt x="477893" y="147883"/>
                </a:cubicBezTo>
                <a:cubicBezTo>
                  <a:pt x="474860" y="147738"/>
                  <a:pt x="471827" y="147594"/>
                  <a:pt x="468072" y="147449"/>
                </a:cubicBezTo>
                <a:cubicBezTo>
                  <a:pt x="469661" y="143839"/>
                  <a:pt x="472116" y="141962"/>
                  <a:pt x="474282" y="139940"/>
                </a:cubicBezTo>
                <a:cubicBezTo>
                  <a:pt x="494068" y="121310"/>
                  <a:pt x="516741" y="106868"/>
                  <a:pt x="540715" y="94303"/>
                </a:cubicBezTo>
                <a:cubicBezTo>
                  <a:pt x="580285" y="73651"/>
                  <a:pt x="621011" y="56032"/>
                  <a:pt x="664770" y="46501"/>
                </a:cubicBezTo>
                <a:close/>
                <a:moveTo>
                  <a:pt x="355688" y="0"/>
                </a:moveTo>
                <a:cubicBezTo>
                  <a:pt x="362358" y="16"/>
                  <a:pt x="369904" y="1298"/>
                  <a:pt x="378533" y="3753"/>
                </a:cubicBezTo>
                <a:cubicBezTo>
                  <a:pt x="390087" y="6930"/>
                  <a:pt x="401062" y="11407"/>
                  <a:pt x="412038" y="16462"/>
                </a:cubicBezTo>
                <a:cubicBezTo>
                  <a:pt x="430523" y="24983"/>
                  <a:pt x="449731" y="32203"/>
                  <a:pt x="469083" y="38847"/>
                </a:cubicBezTo>
                <a:cubicBezTo>
                  <a:pt x="485691" y="44623"/>
                  <a:pt x="502155" y="40435"/>
                  <a:pt x="518185" y="34514"/>
                </a:cubicBezTo>
                <a:cubicBezTo>
                  <a:pt x="531328" y="29748"/>
                  <a:pt x="544180" y="23827"/>
                  <a:pt x="558622" y="25271"/>
                </a:cubicBezTo>
                <a:cubicBezTo>
                  <a:pt x="572487" y="26571"/>
                  <a:pt x="584906" y="30904"/>
                  <a:pt x="591983" y="44046"/>
                </a:cubicBezTo>
                <a:cubicBezTo>
                  <a:pt x="551835" y="64264"/>
                  <a:pt x="512408" y="84916"/>
                  <a:pt x="477026" y="112355"/>
                </a:cubicBezTo>
                <a:cubicBezTo>
                  <a:pt x="466339" y="120587"/>
                  <a:pt x="456519" y="129685"/>
                  <a:pt x="447421" y="139506"/>
                </a:cubicBezTo>
                <a:cubicBezTo>
                  <a:pt x="445976" y="141095"/>
                  <a:pt x="444965" y="143261"/>
                  <a:pt x="442655" y="143838"/>
                </a:cubicBezTo>
                <a:cubicBezTo>
                  <a:pt x="428646" y="147304"/>
                  <a:pt x="418103" y="156692"/>
                  <a:pt x="406839" y="164779"/>
                </a:cubicBezTo>
                <a:cubicBezTo>
                  <a:pt x="396585" y="172145"/>
                  <a:pt x="386043" y="178644"/>
                  <a:pt x="372756" y="177921"/>
                </a:cubicBezTo>
                <a:cubicBezTo>
                  <a:pt x="369290" y="177777"/>
                  <a:pt x="365824" y="177199"/>
                  <a:pt x="361636" y="176622"/>
                </a:cubicBezTo>
                <a:cubicBezTo>
                  <a:pt x="388497" y="140084"/>
                  <a:pt x="413771" y="103546"/>
                  <a:pt x="406694" y="54877"/>
                </a:cubicBezTo>
                <a:cubicBezTo>
                  <a:pt x="400196" y="81305"/>
                  <a:pt x="387920" y="104701"/>
                  <a:pt x="371601" y="127231"/>
                </a:cubicBezTo>
                <a:cubicBezTo>
                  <a:pt x="362503" y="97625"/>
                  <a:pt x="357592" y="68164"/>
                  <a:pt x="358314" y="37836"/>
                </a:cubicBezTo>
                <a:cubicBezTo>
                  <a:pt x="350227" y="62964"/>
                  <a:pt x="345605" y="88526"/>
                  <a:pt x="346905" y="114955"/>
                </a:cubicBezTo>
                <a:cubicBezTo>
                  <a:pt x="347483" y="125642"/>
                  <a:pt x="349794" y="135751"/>
                  <a:pt x="352393" y="146005"/>
                </a:cubicBezTo>
                <a:cubicBezTo>
                  <a:pt x="353404" y="149904"/>
                  <a:pt x="352682" y="152648"/>
                  <a:pt x="350227" y="155825"/>
                </a:cubicBezTo>
                <a:cubicBezTo>
                  <a:pt x="334774" y="176188"/>
                  <a:pt x="317589" y="194818"/>
                  <a:pt x="298380" y="211715"/>
                </a:cubicBezTo>
                <a:cubicBezTo>
                  <a:pt x="283217" y="225146"/>
                  <a:pt x="266609" y="232656"/>
                  <a:pt x="245523" y="231789"/>
                </a:cubicBezTo>
                <a:cubicBezTo>
                  <a:pt x="217218" y="230634"/>
                  <a:pt x="189634" y="226301"/>
                  <a:pt x="162628" y="218069"/>
                </a:cubicBezTo>
                <a:cubicBezTo>
                  <a:pt x="161761" y="217203"/>
                  <a:pt x="160750" y="216625"/>
                  <a:pt x="159595" y="217636"/>
                </a:cubicBezTo>
                <a:lnTo>
                  <a:pt x="159618" y="217660"/>
                </a:lnTo>
                <a:lnTo>
                  <a:pt x="162483" y="218069"/>
                </a:lnTo>
                <a:cubicBezTo>
                  <a:pt x="162195" y="218502"/>
                  <a:pt x="161761" y="218936"/>
                  <a:pt x="161328" y="219369"/>
                </a:cubicBezTo>
                <a:lnTo>
                  <a:pt x="161320" y="219361"/>
                </a:lnTo>
                <a:lnTo>
                  <a:pt x="161328" y="219369"/>
                </a:lnTo>
                <a:cubicBezTo>
                  <a:pt x="183713" y="233811"/>
                  <a:pt x="205809" y="248975"/>
                  <a:pt x="232526" y="254896"/>
                </a:cubicBezTo>
                <a:cubicBezTo>
                  <a:pt x="236714" y="255762"/>
                  <a:pt x="234548" y="257640"/>
                  <a:pt x="233537" y="259373"/>
                </a:cubicBezTo>
                <a:cubicBezTo>
                  <a:pt x="222850" y="278148"/>
                  <a:pt x="208841" y="294322"/>
                  <a:pt x="193244" y="309197"/>
                </a:cubicBezTo>
                <a:cubicBezTo>
                  <a:pt x="191078" y="311364"/>
                  <a:pt x="189200" y="310786"/>
                  <a:pt x="186745" y="309920"/>
                </a:cubicBezTo>
                <a:cubicBezTo>
                  <a:pt x="165516" y="301688"/>
                  <a:pt x="144286" y="293167"/>
                  <a:pt x="122335" y="286524"/>
                </a:cubicBezTo>
                <a:cubicBezTo>
                  <a:pt x="117713" y="285079"/>
                  <a:pt x="118869" y="282191"/>
                  <a:pt x="119013" y="279158"/>
                </a:cubicBezTo>
                <a:cubicBezTo>
                  <a:pt x="120169" y="261973"/>
                  <a:pt x="122913" y="244787"/>
                  <a:pt x="125945" y="227890"/>
                </a:cubicBezTo>
                <a:cubicBezTo>
                  <a:pt x="130278" y="203772"/>
                  <a:pt x="131145" y="179076"/>
                  <a:pt x="136055" y="155103"/>
                </a:cubicBezTo>
                <a:cubicBezTo>
                  <a:pt x="140387" y="134018"/>
                  <a:pt x="149919" y="115966"/>
                  <a:pt x="166671" y="101813"/>
                </a:cubicBezTo>
                <a:cubicBezTo>
                  <a:pt x="184146" y="86938"/>
                  <a:pt x="204653" y="85783"/>
                  <a:pt x="226027" y="88237"/>
                </a:cubicBezTo>
                <a:cubicBezTo>
                  <a:pt x="237003" y="89393"/>
                  <a:pt x="247834" y="91704"/>
                  <a:pt x="258954" y="91993"/>
                </a:cubicBezTo>
                <a:cubicBezTo>
                  <a:pt x="275418" y="92425"/>
                  <a:pt x="287549" y="85060"/>
                  <a:pt x="296936" y="72352"/>
                </a:cubicBezTo>
                <a:cubicBezTo>
                  <a:pt x="304879" y="61520"/>
                  <a:pt x="308923" y="48812"/>
                  <a:pt x="313689" y="36536"/>
                </a:cubicBezTo>
                <a:cubicBezTo>
                  <a:pt x="323546" y="11299"/>
                  <a:pt x="335677" y="-47"/>
                  <a:pt x="35568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25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1" name="Rectangle 28">
            <a:extLst>
              <a:ext uri="{FF2B5EF4-FFF2-40B4-BE49-F238E27FC236}">
                <a16:creationId xmlns:a16="http://schemas.microsoft.com/office/drawing/2014/main" id="{A7E8445F-8C29-0DFB-5C22-F27FBC32D0A4}"/>
              </a:ext>
            </a:extLst>
          </p:cNvPr>
          <p:cNvSpPr/>
          <p:nvPr/>
        </p:nvSpPr>
        <p:spPr>
          <a:xfrm flipH="1">
            <a:off x="396540" y="851065"/>
            <a:ext cx="6996700" cy="5501599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/>
              <a:t>При </a:t>
            </a:r>
            <a:r>
              <a:rPr lang="ru-RU" sz="1600" dirty="0" err="1"/>
              <a:t>захворюваннях</a:t>
            </a:r>
            <a:r>
              <a:rPr lang="ru-RU" sz="1600" dirty="0"/>
              <a:t> </a:t>
            </a:r>
            <a:r>
              <a:rPr lang="ru-RU" sz="1600" dirty="0" err="1"/>
              <a:t>печінки</a:t>
            </a:r>
            <a:r>
              <a:rPr lang="ru-RU" sz="1600" dirty="0"/>
              <a:t> і </a:t>
            </a:r>
            <a:r>
              <a:rPr lang="ru-RU" sz="1600" dirty="0" err="1"/>
              <a:t>підшлункової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, </a:t>
            </a:r>
            <a:r>
              <a:rPr lang="ru-RU" sz="1600" dirty="0" err="1"/>
              <a:t>ожирінні</a:t>
            </a:r>
            <a:r>
              <a:rPr lang="ru-RU" sz="1600" dirty="0"/>
              <a:t> </a:t>
            </a:r>
            <a:r>
              <a:rPr lang="ru-RU" sz="1600" dirty="0" err="1"/>
              <a:t>обмежують</a:t>
            </a:r>
            <a:r>
              <a:rPr lang="ru-RU" sz="1600" dirty="0"/>
              <a:t> </a:t>
            </a:r>
            <a:r>
              <a:rPr lang="ru-RU" sz="1600" dirty="0" err="1"/>
              <a:t>вживання</a:t>
            </a:r>
            <a:r>
              <a:rPr lang="ru-RU" sz="1600" dirty="0"/>
              <a:t> </a:t>
            </a:r>
            <a:r>
              <a:rPr lang="ru-RU" sz="1600" b="1" i="1" dirty="0" err="1"/>
              <a:t>жирів</a:t>
            </a:r>
            <a:r>
              <a:rPr lang="ru-RU" sz="1600" dirty="0"/>
              <a:t>. При </a:t>
            </a:r>
            <a:r>
              <a:rPr lang="ru-RU" sz="1600" dirty="0" err="1"/>
              <a:t>деяких</a:t>
            </a:r>
            <a:r>
              <a:rPr lang="ru-RU" sz="1600" dirty="0"/>
              <a:t> </a:t>
            </a:r>
            <a:r>
              <a:rPr lang="ru-RU" sz="1600" dirty="0" err="1"/>
              <a:t>захворюваннях</a:t>
            </a:r>
            <a:r>
              <a:rPr lang="ru-RU" sz="1600" dirty="0"/>
              <a:t> </a:t>
            </a:r>
            <a:r>
              <a:rPr lang="ru-RU" sz="1600" dirty="0" err="1"/>
              <a:t>виникає</a:t>
            </a:r>
            <a:r>
              <a:rPr lang="ru-RU" sz="1600" dirty="0"/>
              <a:t> </a:t>
            </a:r>
            <a:r>
              <a:rPr lang="ru-RU" sz="1600" dirty="0" err="1"/>
              <a:t>необхідність</a:t>
            </a:r>
            <a:r>
              <a:rPr lang="ru-RU" sz="1600" dirty="0"/>
              <a:t> </a:t>
            </a:r>
            <a:r>
              <a:rPr lang="ru-RU" sz="1600" dirty="0" err="1"/>
              <a:t>частково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повністю</a:t>
            </a:r>
            <a:r>
              <a:rPr lang="ru-RU" sz="1600" dirty="0"/>
              <a:t> </a:t>
            </a:r>
            <a:r>
              <a:rPr lang="ru-RU" sz="1600" dirty="0" err="1"/>
              <a:t>поголодувати</a:t>
            </a:r>
            <a:r>
              <a:rPr lang="ru-RU" sz="1600" dirty="0"/>
              <a:t> </a:t>
            </a:r>
            <a:r>
              <a:rPr lang="ru-RU" sz="1600" dirty="0" err="1"/>
              <a:t>протягом</a:t>
            </a:r>
            <a:r>
              <a:rPr lang="ru-RU" sz="1600" dirty="0"/>
              <a:t> 1—2 </a:t>
            </a:r>
            <a:r>
              <a:rPr lang="ru-RU" sz="1600" dirty="0" err="1"/>
              <a:t>днів</a:t>
            </a:r>
            <a:r>
              <a:rPr lang="ru-RU" sz="1600" dirty="0"/>
              <a:t>. </a:t>
            </a:r>
            <a:r>
              <a:rPr lang="ru-RU" sz="1600" dirty="0" err="1"/>
              <a:t>Це</a:t>
            </a:r>
            <a:r>
              <a:rPr lang="ru-RU" sz="1600" dirty="0"/>
              <a:t> так </a:t>
            </a:r>
            <a:r>
              <a:rPr lang="ru-RU" sz="1600" dirty="0" err="1"/>
              <a:t>звані</a:t>
            </a:r>
            <a:r>
              <a:rPr lang="ru-RU" sz="1600" dirty="0"/>
              <a:t> </a:t>
            </a:r>
            <a:r>
              <a:rPr lang="ru-RU" sz="1600" u="sng" dirty="0" err="1"/>
              <a:t>розвантажувальні</a:t>
            </a:r>
            <a:r>
              <a:rPr lang="ru-RU" sz="1600" u="sng" dirty="0"/>
              <a:t> </a:t>
            </a:r>
            <a:r>
              <a:rPr lang="ru-RU" sz="1600" u="sng" dirty="0" err="1"/>
              <a:t>дні</a:t>
            </a:r>
            <a:r>
              <a:rPr lang="ru-RU" sz="1600" dirty="0"/>
              <a:t>. В </a:t>
            </a:r>
            <a:r>
              <a:rPr lang="ru-RU" sz="1600" dirty="0" err="1"/>
              <a:t>цей</a:t>
            </a:r>
            <a:r>
              <a:rPr lang="ru-RU" sz="1600" dirty="0"/>
              <a:t> </a:t>
            </a:r>
            <a:r>
              <a:rPr lang="ru-RU" sz="1600" dirty="0" err="1"/>
              <a:t>період</a:t>
            </a:r>
            <a:r>
              <a:rPr lang="ru-RU" sz="1600" dirty="0"/>
              <a:t> </a:t>
            </a:r>
            <a:r>
              <a:rPr lang="ru-RU" sz="1600" dirty="0" err="1"/>
              <a:t>хворий</a:t>
            </a:r>
            <a:r>
              <a:rPr lang="ru-RU" sz="1600" dirty="0"/>
              <a:t> </a:t>
            </a:r>
            <a:r>
              <a:rPr lang="ru-RU" sz="1600" dirty="0" err="1"/>
              <a:t>зовсім</a:t>
            </a:r>
            <a:r>
              <a:rPr lang="ru-RU" sz="1600" dirty="0"/>
              <a:t> </a:t>
            </a:r>
            <a:r>
              <a:rPr lang="ru-RU" sz="1600" dirty="0" err="1"/>
              <a:t>голодує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вживає</a:t>
            </a:r>
            <a:r>
              <a:rPr lang="ru-RU" sz="1600" dirty="0"/>
              <a:t> </a:t>
            </a:r>
            <a:r>
              <a:rPr lang="ru-RU" sz="1600" dirty="0" err="1"/>
              <a:t>тільки</a:t>
            </a:r>
            <a:r>
              <a:rPr lang="ru-RU" sz="1600" dirty="0"/>
              <a:t> </a:t>
            </a:r>
            <a:r>
              <a:rPr lang="ru-RU" sz="1600" dirty="0" err="1"/>
              <a:t>фрукти</a:t>
            </a:r>
            <a:r>
              <a:rPr lang="ru-RU" sz="1600" dirty="0"/>
              <a:t>, молоко, сир </a:t>
            </a:r>
            <a:r>
              <a:rPr lang="ru-RU" sz="1600" dirty="0" err="1"/>
              <a:t>тощо</a:t>
            </a:r>
            <a:r>
              <a:rPr lang="ru-RU" sz="1600" dirty="0"/>
              <a:t>. </a:t>
            </a:r>
            <a:r>
              <a:rPr lang="ru-RU" sz="1600" dirty="0" err="1"/>
              <a:t>Таке</a:t>
            </a:r>
            <a:r>
              <a:rPr lang="ru-RU" sz="1600" dirty="0"/>
              <a:t> </a:t>
            </a:r>
            <a:r>
              <a:rPr lang="ru-RU" sz="1600" dirty="0" err="1"/>
              <a:t>харчове</a:t>
            </a:r>
            <a:r>
              <a:rPr lang="ru-RU" sz="1600" dirty="0"/>
              <a:t> </a:t>
            </a:r>
            <a:r>
              <a:rPr lang="ru-RU" sz="1600" dirty="0" err="1"/>
              <a:t>розвантаження</a:t>
            </a:r>
            <a:r>
              <a:rPr lang="ru-RU" sz="1600" dirty="0"/>
              <a:t> </a:t>
            </a:r>
            <a:r>
              <a:rPr lang="ru-RU" sz="1600" dirty="0" err="1"/>
              <a:t>дає</a:t>
            </a:r>
            <a:r>
              <a:rPr lang="ru-RU" sz="1600" dirty="0"/>
              <a:t> </a:t>
            </a:r>
            <a:r>
              <a:rPr lang="ru-RU" sz="1600" dirty="0" err="1"/>
              <a:t>пози­тивний</a:t>
            </a:r>
            <a:r>
              <a:rPr lang="ru-RU" sz="1600" dirty="0"/>
              <a:t> </a:t>
            </a:r>
            <a:r>
              <a:rPr lang="ru-RU" sz="1600" dirty="0" err="1"/>
              <a:t>ефект</a:t>
            </a:r>
            <a:r>
              <a:rPr lang="ru-RU" sz="1600" dirty="0"/>
              <a:t> при </a:t>
            </a:r>
            <a:r>
              <a:rPr lang="ru-RU" sz="1600" dirty="0" err="1"/>
              <a:t>порушеннях</a:t>
            </a:r>
            <a:r>
              <a:rPr lang="ru-RU" sz="1600" dirty="0"/>
              <a:t> </a:t>
            </a:r>
            <a:r>
              <a:rPr lang="ru-RU" sz="1600" dirty="0" err="1"/>
              <a:t>серцевої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, </a:t>
            </a:r>
            <a:r>
              <a:rPr lang="ru-RU" sz="1600" dirty="0" err="1"/>
              <a:t>ожирінні</a:t>
            </a:r>
            <a:r>
              <a:rPr lang="ru-RU" sz="1600" dirty="0"/>
              <a:t>, </a:t>
            </a:r>
            <a:r>
              <a:rPr lang="ru-RU" sz="1600" dirty="0" err="1"/>
              <a:t>подагрі</a:t>
            </a:r>
            <a:r>
              <a:rPr lang="ru-RU" sz="1600" dirty="0"/>
              <a:t> та </a:t>
            </a:r>
            <a:r>
              <a:rPr lang="ru-RU" sz="1600" dirty="0" err="1"/>
              <a:t>інших</a:t>
            </a:r>
            <a:r>
              <a:rPr lang="ru-RU" sz="1600" dirty="0"/>
              <a:t> </a:t>
            </a:r>
            <a:r>
              <a:rPr lang="ru-RU" sz="1600" dirty="0" err="1"/>
              <a:t>захворюваннях</a:t>
            </a:r>
            <a:r>
              <a:rPr lang="ru-RU" sz="1600" dirty="0"/>
              <a:t>. </a:t>
            </a:r>
            <a:br>
              <a:rPr lang="ru-RU" sz="1600" dirty="0"/>
            </a:br>
            <a:br>
              <a:rPr lang="ru-RU" sz="1600" dirty="0"/>
            </a:br>
            <a:r>
              <a:rPr lang="ru-RU" sz="1600" dirty="0" err="1"/>
              <a:t>Хворим</a:t>
            </a:r>
            <a:r>
              <a:rPr lang="ru-RU" sz="1600" dirty="0"/>
              <a:t>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запальними</a:t>
            </a:r>
            <a:r>
              <a:rPr lang="ru-RU" sz="1600" dirty="0"/>
              <a:t> </a:t>
            </a:r>
            <a:r>
              <a:rPr lang="ru-RU" sz="1600" dirty="0" err="1"/>
              <a:t>захворюваннями</a:t>
            </a:r>
            <a:r>
              <a:rPr lang="ru-RU" sz="1600" dirty="0"/>
              <a:t> </a:t>
            </a:r>
            <a:r>
              <a:rPr lang="ru-RU" sz="1600" dirty="0" err="1"/>
              <a:t>жовчного</a:t>
            </a:r>
            <a:r>
              <a:rPr lang="ru-RU" sz="1600" dirty="0"/>
              <a:t> </a:t>
            </a:r>
            <a:r>
              <a:rPr lang="ru-RU" sz="1600" dirty="0" err="1"/>
              <a:t>міхура</a:t>
            </a:r>
            <a:r>
              <a:rPr lang="ru-RU" sz="1600" dirty="0"/>
              <a:t> та </a:t>
            </a:r>
            <a:r>
              <a:rPr lang="ru-RU" sz="1600" dirty="0" err="1"/>
              <a:t>жовчновивідних</a:t>
            </a:r>
            <a:r>
              <a:rPr lang="ru-RU" sz="1600" dirty="0"/>
              <a:t> </a:t>
            </a:r>
            <a:r>
              <a:rPr lang="ru-RU" sz="1600" dirty="0" err="1"/>
              <a:t>шляхів</a:t>
            </a:r>
            <a:r>
              <a:rPr lang="ru-RU" sz="1600" dirty="0"/>
              <a:t>, </a:t>
            </a:r>
            <a:r>
              <a:rPr lang="ru-RU" sz="1600" dirty="0" err="1"/>
              <a:t>захворюваннями</a:t>
            </a:r>
            <a:r>
              <a:rPr lang="ru-RU" sz="1600" dirty="0"/>
              <a:t> </a:t>
            </a:r>
            <a:r>
              <a:rPr lang="ru-RU" sz="1600" dirty="0" err="1"/>
              <a:t>печінки</a:t>
            </a:r>
            <a:r>
              <a:rPr lang="ru-RU" sz="1600" dirty="0"/>
              <a:t> </a:t>
            </a:r>
            <a:r>
              <a:rPr lang="ru-RU" sz="1600" dirty="0" err="1"/>
              <a:t>обмежують</a:t>
            </a:r>
            <a:r>
              <a:rPr lang="ru-RU" sz="1600" dirty="0"/>
              <a:t> </a:t>
            </a:r>
            <a:r>
              <a:rPr lang="ru-RU" sz="1600" dirty="0" err="1"/>
              <a:t>кількість</a:t>
            </a:r>
            <a:r>
              <a:rPr lang="ru-RU" sz="1600" dirty="0"/>
              <a:t> </a:t>
            </a:r>
            <a:r>
              <a:rPr lang="ru-RU" sz="1600" dirty="0" err="1"/>
              <a:t>жирів</a:t>
            </a:r>
            <a:r>
              <a:rPr lang="ru-RU" sz="1600" dirty="0"/>
              <a:t>, а </a:t>
            </a:r>
            <a:r>
              <a:rPr lang="ru-RU" sz="1600" dirty="0" err="1"/>
              <a:t>частку</a:t>
            </a:r>
            <a:r>
              <a:rPr lang="ru-RU" sz="1600" dirty="0"/>
              <a:t> </a:t>
            </a:r>
            <a:r>
              <a:rPr lang="ru-RU" sz="1600" dirty="0" err="1"/>
              <a:t>вуглеводів</a:t>
            </a:r>
            <a:r>
              <a:rPr lang="ru-RU" sz="1600" dirty="0"/>
              <a:t> у денному </a:t>
            </a:r>
            <a:r>
              <a:rPr lang="ru-RU" sz="1600" dirty="0" err="1"/>
              <a:t>раціоні</a:t>
            </a:r>
            <a:r>
              <a:rPr lang="ru-RU" sz="1600" dirty="0"/>
              <a:t>, </a:t>
            </a:r>
            <a:r>
              <a:rPr lang="ru-RU" sz="1600" dirty="0" err="1"/>
              <a:t>навпаки</a:t>
            </a:r>
            <a:r>
              <a:rPr lang="ru-RU" sz="1600" dirty="0"/>
              <a:t>, </a:t>
            </a:r>
            <a:r>
              <a:rPr lang="ru-RU" sz="1600" dirty="0" err="1"/>
              <a:t>збільшують</a:t>
            </a:r>
            <a:r>
              <a:rPr lang="ru-RU" sz="1600" dirty="0"/>
              <a:t>. </a:t>
            </a:r>
            <a:r>
              <a:rPr lang="ru-RU" sz="1600" dirty="0" err="1"/>
              <a:t>Хворим</a:t>
            </a:r>
            <a:r>
              <a:rPr lang="ru-RU" sz="1600" dirty="0"/>
              <a:t> на панкреатит </a:t>
            </a:r>
            <a:r>
              <a:rPr lang="ru-RU" sz="1600" dirty="0" err="1"/>
              <a:t>обмежують</a:t>
            </a:r>
            <a:r>
              <a:rPr lang="ru-RU" sz="1600" dirty="0"/>
              <a:t> </a:t>
            </a:r>
            <a:r>
              <a:rPr lang="ru-RU" sz="1600" dirty="0" err="1"/>
              <a:t>білки</a:t>
            </a:r>
            <a:r>
              <a:rPr lang="ru-RU" sz="1600" dirty="0"/>
              <a:t> </a:t>
            </a:r>
            <a:r>
              <a:rPr lang="ru-RU" sz="1600" dirty="0" err="1"/>
              <a:t>тваринного</a:t>
            </a:r>
            <a:r>
              <a:rPr lang="ru-RU" sz="1600" dirty="0"/>
              <a:t> </a:t>
            </a:r>
            <a:r>
              <a:rPr lang="ru-RU" sz="1600" dirty="0" err="1"/>
              <a:t>походження</a:t>
            </a:r>
            <a:r>
              <a:rPr lang="ru-RU" sz="1600" dirty="0"/>
              <a:t>, </a:t>
            </a:r>
            <a:r>
              <a:rPr lang="ru-RU" sz="1600" dirty="0" err="1"/>
              <a:t>білки</a:t>
            </a:r>
            <a:r>
              <a:rPr lang="ru-RU" sz="1600" dirty="0"/>
              <a:t> </a:t>
            </a:r>
            <a:r>
              <a:rPr lang="ru-RU" sz="1600" dirty="0" err="1"/>
              <a:t>молочнокислих</a:t>
            </a:r>
            <a:r>
              <a:rPr lang="ru-RU" sz="1600" dirty="0"/>
              <a:t> </a:t>
            </a:r>
            <a:r>
              <a:rPr lang="ru-RU" sz="1600" dirty="0" err="1"/>
              <a:t>продуктів</a:t>
            </a:r>
            <a:r>
              <a:rPr lang="ru-RU" sz="1600" dirty="0"/>
              <a:t> і </a:t>
            </a:r>
            <a:r>
              <a:rPr lang="ru-RU" sz="1600" dirty="0" err="1"/>
              <a:t>жири</a:t>
            </a:r>
            <a:r>
              <a:rPr lang="ru-RU" sz="1600" dirty="0"/>
              <a:t>.</a:t>
            </a:r>
          </a:p>
          <a:p>
            <a:br>
              <a:rPr lang="ru-RU" sz="1600" dirty="0"/>
            </a:br>
            <a:r>
              <a:rPr lang="ru-RU" sz="1600" b="1" i="1" dirty="0" err="1"/>
              <a:t>Кухонну</a:t>
            </a:r>
            <a:r>
              <a:rPr lang="ru-RU" sz="1600" b="1" i="1" dirty="0"/>
              <a:t> </a:t>
            </a:r>
            <a:r>
              <a:rPr lang="ru-RU" sz="1600" b="1" i="1" dirty="0" err="1"/>
              <a:t>сіль</a:t>
            </a:r>
            <a:r>
              <a:rPr lang="ru-RU" sz="1600" b="1" i="1" dirty="0"/>
              <a:t> </a:t>
            </a:r>
            <a:r>
              <a:rPr lang="ru-RU" sz="1600" dirty="0" err="1"/>
              <a:t>обмежують</a:t>
            </a:r>
            <a:r>
              <a:rPr lang="ru-RU" sz="1600" dirty="0"/>
              <a:t> при </a:t>
            </a:r>
            <a:r>
              <a:rPr lang="ru-RU" sz="1600" dirty="0" err="1"/>
              <a:t>захворюваннях</a:t>
            </a:r>
            <a:r>
              <a:rPr lang="ru-RU" sz="1600" dirty="0"/>
              <a:t> </a:t>
            </a:r>
            <a:r>
              <a:rPr lang="ru-RU" sz="1600" dirty="0" err="1"/>
              <a:t>серця</a:t>
            </a:r>
            <a:r>
              <a:rPr lang="ru-RU" sz="1600" dirty="0"/>
              <a:t> та </a:t>
            </a:r>
            <a:r>
              <a:rPr lang="ru-RU" sz="1600" dirty="0" err="1"/>
              <a:t>нирок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супроводжуються</a:t>
            </a:r>
            <a:r>
              <a:rPr lang="ru-RU" sz="1600" dirty="0"/>
              <a:t> </a:t>
            </a:r>
            <a:r>
              <a:rPr lang="ru-RU" sz="1600" dirty="0" err="1"/>
              <a:t>набряками</a:t>
            </a:r>
            <a:r>
              <a:rPr lang="ru-RU" sz="1600" dirty="0"/>
              <a:t>.</a:t>
            </a:r>
          </a:p>
          <a:p>
            <a:br>
              <a:rPr lang="ru-RU" sz="1600" dirty="0"/>
            </a:br>
            <a:r>
              <a:rPr lang="ru-RU" sz="1600" dirty="0" err="1"/>
              <a:t>Обмеження</a:t>
            </a:r>
            <a:r>
              <a:rPr lang="ru-RU" sz="1600" dirty="0"/>
              <a:t> </a:t>
            </a:r>
            <a:r>
              <a:rPr lang="ru-RU" sz="1600" b="1" i="1" dirty="0" err="1"/>
              <a:t>рідини</a:t>
            </a:r>
            <a:r>
              <a:rPr lang="ru-RU" sz="1600" dirty="0"/>
              <a:t> </a:t>
            </a:r>
            <a:r>
              <a:rPr lang="ru-RU" sz="1600" dirty="0" err="1"/>
              <a:t>необхідне</a:t>
            </a:r>
            <a:r>
              <a:rPr lang="ru-RU" sz="1600" dirty="0"/>
              <a:t> при </a:t>
            </a:r>
            <a:r>
              <a:rPr lang="ru-RU" sz="1600" dirty="0" err="1"/>
              <a:t>набряках</a:t>
            </a:r>
            <a:r>
              <a:rPr lang="ru-RU" sz="1600" dirty="0"/>
              <a:t>, </a:t>
            </a:r>
            <a:r>
              <a:rPr lang="ru-RU" sz="1600" dirty="0" err="1"/>
              <a:t>гіпертонічній</a:t>
            </a:r>
            <a:r>
              <a:rPr lang="ru-RU" sz="1600" dirty="0"/>
              <a:t> </a:t>
            </a:r>
            <a:r>
              <a:rPr lang="ru-RU" sz="1600" dirty="0" err="1"/>
              <a:t>хворобі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. </a:t>
            </a:r>
            <a:r>
              <a:rPr lang="ru-RU" sz="1600" dirty="0" err="1"/>
              <a:t>Навпаки</a:t>
            </a:r>
            <a:r>
              <a:rPr lang="ru-RU" sz="1600" dirty="0"/>
              <a:t>, велика </a:t>
            </a:r>
            <a:r>
              <a:rPr lang="ru-RU" sz="1600" dirty="0" err="1"/>
              <a:t>кількість</a:t>
            </a:r>
            <a:r>
              <a:rPr lang="ru-RU" sz="1600" dirty="0"/>
              <a:t> </a:t>
            </a:r>
            <a:r>
              <a:rPr lang="ru-RU" sz="1600" dirty="0" err="1"/>
              <a:t>рідини</a:t>
            </a:r>
            <a:r>
              <a:rPr lang="ru-RU" sz="1600" dirty="0"/>
              <a:t> </a:t>
            </a:r>
            <a:r>
              <a:rPr lang="ru-RU" sz="1600" dirty="0" err="1"/>
              <a:t>необхідна</a:t>
            </a:r>
            <a:r>
              <a:rPr lang="ru-RU" sz="1600" dirty="0"/>
              <a:t> при </a:t>
            </a:r>
            <a:r>
              <a:rPr lang="ru-RU" sz="1600" dirty="0" err="1"/>
              <a:t>отруєннях</a:t>
            </a:r>
            <a:r>
              <a:rPr lang="ru-RU" sz="1600" dirty="0"/>
              <a:t>, </a:t>
            </a:r>
            <a:r>
              <a:rPr lang="ru-RU" sz="1600" dirty="0" err="1"/>
              <a:t>зневодненні</a:t>
            </a:r>
            <a:r>
              <a:rPr lang="ru-RU" sz="1600" dirty="0"/>
              <a:t> </a:t>
            </a:r>
            <a:r>
              <a:rPr lang="ru-RU" sz="1600" dirty="0" err="1"/>
              <a:t>організму</a:t>
            </a:r>
            <a:r>
              <a:rPr lang="ru-RU" sz="1600" dirty="0"/>
              <a:t> (пронос, </a:t>
            </a:r>
            <a:r>
              <a:rPr lang="ru-RU" sz="1600" dirty="0" err="1"/>
              <a:t>нестримне</a:t>
            </a:r>
            <a:r>
              <a:rPr lang="ru-RU" sz="1600" dirty="0"/>
              <a:t> </a:t>
            </a:r>
            <a:r>
              <a:rPr lang="ru-RU" sz="1600" dirty="0" err="1"/>
              <a:t>блювання</a:t>
            </a:r>
            <a:r>
              <a:rPr lang="ru-RU" sz="1600" dirty="0"/>
              <a:t>) </a:t>
            </a:r>
            <a:r>
              <a:rPr lang="ru-RU" sz="1600" dirty="0" err="1"/>
              <a:t>тощо</a:t>
            </a:r>
            <a:r>
              <a:rPr lang="ru-RU" sz="1600" dirty="0"/>
              <a:t>. </a:t>
            </a:r>
            <a:r>
              <a:rPr lang="ru-RU" sz="1600" dirty="0" err="1"/>
              <a:t>Обов'язковою</a:t>
            </a:r>
            <a:r>
              <a:rPr lang="ru-RU" sz="1600" dirty="0"/>
              <a:t> </a:t>
            </a:r>
            <a:r>
              <a:rPr lang="ru-RU" sz="1600" dirty="0" err="1"/>
              <a:t>вимогою</a:t>
            </a:r>
            <a:r>
              <a:rPr lang="ru-RU" sz="1600" dirty="0"/>
              <a:t> правильно </a:t>
            </a:r>
            <a:r>
              <a:rPr lang="ru-RU" sz="1600" dirty="0" err="1"/>
              <a:t>організованого</a:t>
            </a:r>
            <a:r>
              <a:rPr lang="ru-RU" sz="1600" dirty="0"/>
              <a:t> </a:t>
            </a:r>
            <a:r>
              <a:rPr lang="ru-RU" sz="1600" dirty="0" err="1"/>
              <a:t>харчування</a:t>
            </a:r>
            <a:r>
              <a:rPr lang="ru-RU" sz="1600" dirty="0"/>
              <a:t> </a:t>
            </a:r>
            <a:r>
              <a:rPr lang="ru-RU" sz="1600" dirty="0" err="1"/>
              <a:t>є</a:t>
            </a:r>
            <a:r>
              <a:rPr lang="ru-RU" sz="1600" dirty="0"/>
              <a:t> </a:t>
            </a:r>
            <a:r>
              <a:rPr lang="ru-RU" sz="1600" dirty="0" err="1"/>
              <a:t>вітамінізація</a:t>
            </a:r>
            <a:r>
              <a:rPr lang="ru-RU" sz="1600" dirty="0"/>
              <a:t> </a:t>
            </a:r>
            <a:r>
              <a:rPr lang="ru-RU" sz="1600" dirty="0" err="1"/>
              <a:t>їжі</a:t>
            </a:r>
            <a:r>
              <a:rPr lang="ru-RU" sz="1600" dirty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иета Png HD изображение">
            <a:extLst>
              <a:ext uri="{FF2B5EF4-FFF2-40B4-BE49-F238E27FC236}">
                <a16:creationId xmlns:a16="http://schemas.microsoft.com/office/drawing/2014/main" id="{0A756D38-7107-418A-C220-7FE212613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786" y="796912"/>
            <a:ext cx="4013933" cy="526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5">
            <a:extLst>
              <a:ext uri="{FF2B5EF4-FFF2-40B4-BE49-F238E27FC236}">
                <a16:creationId xmlns:a16="http://schemas.microsoft.com/office/drawing/2014/main" id="{9B9EE3EA-1D5E-0769-9A73-4E19224F0C98}"/>
              </a:ext>
            </a:extLst>
          </p:cNvPr>
          <p:cNvGrpSpPr/>
          <p:nvPr/>
        </p:nvGrpSpPr>
        <p:grpSpPr>
          <a:xfrm>
            <a:off x="5099312" y="456051"/>
            <a:ext cx="6228831" cy="588792"/>
            <a:chOff x="761448" y="3267581"/>
            <a:chExt cx="6228831" cy="588792"/>
          </a:xfrm>
        </p:grpSpPr>
        <p:sp>
          <p:nvSpPr>
            <p:cNvPr id="3" name="Rectangle 29">
              <a:extLst>
                <a:ext uri="{FF2B5EF4-FFF2-40B4-BE49-F238E27FC236}">
                  <a16:creationId xmlns:a16="http://schemas.microsoft.com/office/drawing/2014/main" id="{3C5BD4C3-C58F-3CE3-656D-6A4E89708D92}"/>
                </a:ext>
              </a:extLst>
            </p:cNvPr>
            <p:cNvSpPr/>
            <p:nvPr/>
          </p:nvSpPr>
          <p:spPr>
            <a:xfrm flipH="1">
              <a:off x="761448" y="3267581"/>
              <a:ext cx="6228831" cy="58879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43">
              <a:extLst>
                <a:ext uri="{FF2B5EF4-FFF2-40B4-BE49-F238E27FC236}">
                  <a16:creationId xmlns:a16="http://schemas.microsoft.com/office/drawing/2014/main" id="{53CD5400-1CDE-2F1F-66D1-90D90CBAB5AF}"/>
                </a:ext>
              </a:extLst>
            </p:cNvPr>
            <p:cNvGrpSpPr/>
            <p:nvPr/>
          </p:nvGrpSpPr>
          <p:grpSpPr>
            <a:xfrm>
              <a:off x="1013304" y="3355656"/>
              <a:ext cx="378058" cy="412642"/>
              <a:chOff x="1022416" y="3637675"/>
              <a:chExt cx="378058" cy="412642"/>
            </a:xfrm>
          </p:grpSpPr>
          <p:sp>
            <p:nvSpPr>
              <p:cNvPr id="6" name="Freeform: Shape 33">
                <a:extLst>
                  <a:ext uri="{FF2B5EF4-FFF2-40B4-BE49-F238E27FC236}">
                    <a16:creationId xmlns:a16="http://schemas.microsoft.com/office/drawing/2014/main" id="{1D754677-F47C-CD30-923B-6FCC7C9E2406}"/>
                  </a:ext>
                </a:extLst>
              </p:cNvPr>
              <p:cNvSpPr/>
              <p:nvPr/>
            </p:nvSpPr>
            <p:spPr>
              <a:xfrm>
                <a:off x="1022416" y="3690592"/>
                <a:ext cx="359727" cy="359725"/>
              </a:xfrm>
              <a:custGeom>
                <a:avLst/>
                <a:gdLst>
                  <a:gd name="connsiteX0" fmla="*/ 65159 w 508153"/>
                  <a:gd name="connsiteY0" fmla="*/ 59684 h 508153"/>
                  <a:gd name="connsiteX1" fmla="*/ 65159 w 508153"/>
                  <a:gd name="connsiteY1" fmla="*/ 60435 h 508153"/>
                  <a:gd name="connsiteX2" fmla="*/ 60435 w 508153"/>
                  <a:gd name="connsiteY2" fmla="*/ 60435 h 508153"/>
                  <a:gd name="connsiteX3" fmla="*/ 60435 w 508153"/>
                  <a:gd name="connsiteY3" fmla="*/ 447718 h 508153"/>
                  <a:gd name="connsiteX4" fmla="*/ 62409 w 508153"/>
                  <a:gd name="connsiteY4" fmla="*/ 447718 h 508153"/>
                  <a:gd name="connsiteX5" fmla="*/ 62409 w 508153"/>
                  <a:gd name="connsiteY5" fmla="*/ 448422 h 508153"/>
                  <a:gd name="connsiteX6" fmla="*/ 446072 w 508153"/>
                  <a:gd name="connsiteY6" fmla="*/ 448422 h 508153"/>
                  <a:gd name="connsiteX7" fmla="*/ 446072 w 508153"/>
                  <a:gd name="connsiteY7" fmla="*/ 447718 h 508153"/>
                  <a:gd name="connsiteX8" fmla="*/ 447719 w 508153"/>
                  <a:gd name="connsiteY8" fmla="*/ 447718 h 508153"/>
                  <a:gd name="connsiteX9" fmla="*/ 447719 w 508153"/>
                  <a:gd name="connsiteY9" fmla="*/ 93564 h 508153"/>
                  <a:gd name="connsiteX10" fmla="*/ 448303 w 508153"/>
                  <a:gd name="connsiteY10" fmla="*/ 93564 h 508153"/>
                  <a:gd name="connsiteX11" fmla="*/ 448303 w 508153"/>
                  <a:gd name="connsiteY11" fmla="*/ 59684 h 508153"/>
                  <a:gd name="connsiteX12" fmla="*/ 0 w 508153"/>
                  <a:gd name="connsiteY12" fmla="*/ 0 h 508153"/>
                  <a:gd name="connsiteX13" fmla="*/ 508153 w 508153"/>
                  <a:gd name="connsiteY13" fmla="*/ 0 h 508153"/>
                  <a:gd name="connsiteX14" fmla="*/ 508153 w 508153"/>
                  <a:gd name="connsiteY14" fmla="*/ 508153 h 508153"/>
                  <a:gd name="connsiteX15" fmla="*/ 0 w 508153"/>
                  <a:gd name="connsiteY15" fmla="*/ 508153 h 50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8153" h="508153">
                    <a:moveTo>
                      <a:pt x="65159" y="59684"/>
                    </a:moveTo>
                    <a:lnTo>
                      <a:pt x="65159" y="60435"/>
                    </a:lnTo>
                    <a:lnTo>
                      <a:pt x="60435" y="60435"/>
                    </a:lnTo>
                    <a:lnTo>
                      <a:pt x="60435" y="447718"/>
                    </a:lnTo>
                    <a:lnTo>
                      <a:pt x="62409" y="447718"/>
                    </a:lnTo>
                    <a:lnTo>
                      <a:pt x="62409" y="448422"/>
                    </a:lnTo>
                    <a:lnTo>
                      <a:pt x="446072" y="448422"/>
                    </a:lnTo>
                    <a:lnTo>
                      <a:pt x="446072" y="447718"/>
                    </a:lnTo>
                    <a:lnTo>
                      <a:pt x="447719" y="447718"/>
                    </a:lnTo>
                    <a:lnTo>
                      <a:pt x="447719" y="93564"/>
                    </a:lnTo>
                    <a:lnTo>
                      <a:pt x="448303" y="93564"/>
                    </a:lnTo>
                    <a:lnTo>
                      <a:pt x="448303" y="59684"/>
                    </a:lnTo>
                    <a:close/>
                    <a:moveTo>
                      <a:pt x="0" y="0"/>
                    </a:moveTo>
                    <a:lnTo>
                      <a:pt x="508153" y="0"/>
                    </a:lnTo>
                    <a:lnTo>
                      <a:pt x="508153" y="508153"/>
                    </a:lnTo>
                    <a:lnTo>
                      <a:pt x="0" y="50815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Freeform: Shape 35">
                <a:extLst>
                  <a:ext uri="{FF2B5EF4-FFF2-40B4-BE49-F238E27FC236}">
                    <a16:creationId xmlns:a16="http://schemas.microsoft.com/office/drawing/2014/main" id="{6B7882D9-E301-5C18-69D7-4F54EA84EA13}"/>
                  </a:ext>
                </a:extLst>
              </p:cNvPr>
              <p:cNvSpPr/>
              <p:nvPr/>
            </p:nvSpPr>
            <p:spPr>
              <a:xfrm>
                <a:off x="1028554" y="3637675"/>
                <a:ext cx="371920" cy="359725"/>
              </a:xfrm>
              <a:custGeom>
                <a:avLst/>
                <a:gdLst>
                  <a:gd name="connsiteX0" fmla="*/ 287872 w 383663"/>
                  <a:gd name="connsiteY0" fmla="*/ 0 h 354858"/>
                  <a:gd name="connsiteX1" fmla="*/ 372135 w 383663"/>
                  <a:gd name="connsiteY1" fmla="*/ 0 h 354858"/>
                  <a:gd name="connsiteX2" fmla="*/ 185157 w 383663"/>
                  <a:gd name="connsiteY2" fmla="*/ 354154 h 354858"/>
                  <a:gd name="connsiteX3" fmla="*/ 383663 w 383663"/>
                  <a:gd name="connsiteY3" fmla="*/ 354154 h 354858"/>
                  <a:gd name="connsiteX4" fmla="*/ 383663 w 383663"/>
                  <a:gd name="connsiteY4" fmla="*/ 354858 h 354858"/>
                  <a:gd name="connsiteX5" fmla="*/ 0 w 383663"/>
                  <a:gd name="connsiteY5" fmla="*/ 354858 h 354858"/>
                  <a:gd name="connsiteX6" fmla="*/ 0 w 383663"/>
                  <a:gd name="connsiteY6" fmla="*/ 354154 h 354858"/>
                  <a:gd name="connsiteX7" fmla="*/ 177414 w 383663"/>
                  <a:gd name="connsiteY7" fmla="*/ 354154 h 354858"/>
                  <a:gd name="connsiteX8" fmla="*/ 5975 w 383663"/>
                  <a:gd name="connsiteY8" fmla="*/ 168762 h 354858"/>
                  <a:gd name="connsiteX9" fmla="*/ 31730 w 383663"/>
                  <a:gd name="connsiteY9" fmla="*/ 92306 h 354858"/>
                  <a:gd name="connsiteX10" fmla="*/ 179862 w 383663"/>
                  <a:gd name="connsiteY10" fmla="*/ 208180 h 354858"/>
                  <a:gd name="connsiteX11" fmla="*/ 287872 w 383663"/>
                  <a:gd name="connsiteY11" fmla="*/ 0 h 354858"/>
                  <a:gd name="connsiteX0" fmla="*/ 287872 w 383663"/>
                  <a:gd name="connsiteY0" fmla="*/ 0 h 354858"/>
                  <a:gd name="connsiteX1" fmla="*/ 372135 w 383663"/>
                  <a:gd name="connsiteY1" fmla="*/ 0 h 354858"/>
                  <a:gd name="connsiteX2" fmla="*/ 185157 w 383663"/>
                  <a:gd name="connsiteY2" fmla="*/ 354154 h 354858"/>
                  <a:gd name="connsiteX3" fmla="*/ 383663 w 383663"/>
                  <a:gd name="connsiteY3" fmla="*/ 354154 h 354858"/>
                  <a:gd name="connsiteX4" fmla="*/ 0 w 383663"/>
                  <a:gd name="connsiteY4" fmla="*/ 354858 h 354858"/>
                  <a:gd name="connsiteX5" fmla="*/ 0 w 383663"/>
                  <a:gd name="connsiteY5" fmla="*/ 354154 h 354858"/>
                  <a:gd name="connsiteX6" fmla="*/ 177414 w 383663"/>
                  <a:gd name="connsiteY6" fmla="*/ 354154 h 354858"/>
                  <a:gd name="connsiteX7" fmla="*/ 5975 w 383663"/>
                  <a:gd name="connsiteY7" fmla="*/ 168762 h 354858"/>
                  <a:gd name="connsiteX8" fmla="*/ 31730 w 383663"/>
                  <a:gd name="connsiteY8" fmla="*/ 92306 h 354858"/>
                  <a:gd name="connsiteX9" fmla="*/ 179862 w 383663"/>
                  <a:gd name="connsiteY9" fmla="*/ 208180 h 354858"/>
                  <a:gd name="connsiteX10" fmla="*/ 287872 w 383663"/>
                  <a:gd name="connsiteY10" fmla="*/ 0 h 354858"/>
                  <a:gd name="connsiteX0" fmla="*/ 287872 w 372135"/>
                  <a:gd name="connsiteY0" fmla="*/ 0 h 354858"/>
                  <a:gd name="connsiteX1" fmla="*/ 372135 w 372135"/>
                  <a:gd name="connsiteY1" fmla="*/ 0 h 354858"/>
                  <a:gd name="connsiteX2" fmla="*/ 185157 w 372135"/>
                  <a:gd name="connsiteY2" fmla="*/ 354154 h 354858"/>
                  <a:gd name="connsiteX3" fmla="*/ 0 w 372135"/>
                  <a:gd name="connsiteY3" fmla="*/ 354858 h 354858"/>
                  <a:gd name="connsiteX4" fmla="*/ 0 w 372135"/>
                  <a:gd name="connsiteY4" fmla="*/ 354154 h 354858"/>
                  <a:gd name="connsiteX5" fmla="*/ 177414 w 372135"/>
                  <a:gd name="connsiteY5" fmla="*/ 354154 h 354858"/>
                  <a:gd name="connsiteX6" fmla="*/ 5975 w 372135"/>
                  <a:gd name="connsiteY6" fmla="*/ 168762 h 354858"/>
                  <a:gd name="connsiteX7" fmla="*/ 31730 w 372135"/>
                  <a:gd name="connsiteY7" fmla="*/ 92306 h 354858"/>
                  <a:gd name="connsiteX8" fmla="*/ 179862 w 372135"/>
                  <a:gd name="connsiteY8" fmla="*/ 208180 h 354858"/>
                  <a:gd name="connsiteX9" fmla="*/ 287872 w 372135"/>
                  <a:gd name="connsiteY9" fmla="*/ 0 h 354858"/>
                  <a:gd name="connsiteX0" fmla="*/ 287872 w 372135"/>
                  <a:gd name="connsiteY0" fmla="*/ 0 h 354858"/>
                  <a:gd name="connsiteX1" fmla="*/ 372135 w 372135"/>
                  <a:gd name="connsiteY1" fmla="*/ 0 h 354858"/>
                  <a:gd name="connsiteX2" fmla="*/ 185157 w 372135"/>
                  <a:gd name="connsiteY2" fmla="*/ 354154 h 354858"/>
                  <a:gd name="connsiteX3" fmla="*/ 0 w 372135"/>
                  <a:gd name="connsiteY3" fmla="*/ 354858 h 354858"/>
                  <a:gd name="connsiteX4" fmla="*/ 177414 w 372135"/>
                  <a:gd name="connsiteY4" fmla="*/ 354154 h 354858"/>
                  <a:gd name="connsiteX5" fmla="*/ 5975 w 372135"/>
                  <a:gd name="connsiteY5" fmla="*/ 168762 h 354858"/>
                  <a:gd name="connsiteX6" fmla="*/ 31730 w 372135"/>
                  <a:gd name="connsiteY6" fmla="*/ 92306 h 354858"/>
                  <a:gd name="connsiteX7" fmla="*/ 179862 w 372135"/>
                  <a:gd name="connsiteY7" fmla="*/ 208180 h 354858"/>
                  <a:gd name="connsiteX8" fmla="*/ 287872 w 372135"/>
                  <a:gd name="connsiteY8" fmla="*/ 0 h 354858"/>
                  <a:gd name="connsiteX0" fmla="*/ 281897 w 366160"/>
                  <a:gd name="connsiteY0" fmla="*/ 0 h 354154"/>
                  <a:gd name="connsiteX1" fmla="*/ 366160 w 366160"/>
                  <a:gd name="connsiteY1" fmla="*/ 0 h 354154"/>
                  <a:gd name="connsiteX2" fmla="*/ 179182 w 366160"/>
                  <a:gd name="connsiteY2" fmla="*/ 354154 h 354154"/>
                  <a:gd name="connsiteX3" fmla="*/ 171439 w 366160"/>
                  <a:gd name="connsiteY3" fmla="*/ 354154 h 354154"/>
                  <a:gd name="connsiteX4" fmla="*/ 0 w 366160"/>
                  <a:gd name="connsiteY4" fmla="*/ 168762 h 354154"/>
                  <a:gd name="connsiteX5" fmla="*/ 25755 w 366160"/>
                  <a:gd name="connsiteY5" fmla="*/ 92306 h 354154"/>
                  <a:gd name="connsiteX6" fmla="*/ 173887 w 366160"/>
                  <a:gd name="connsiteY6" fmla="*/ 208180 h 354154"/>
                  <a:gd name="connsiteX7" fmla="*/ 281897 w 366160"/>
                  <a:gd name="connsiteY7" fmla="*/ 0 h 3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160" h="354154">
                    <a:moveTo>
                      <a:pt x="281897" y="0"/>
                    </a:moveTo>
                    <a:lnTo>
                      <a:pt x="366160" y="0"/>
                    </a:lnTo>
                    <a:cubicBezTo>
                      <a:pt x="297282" y="97851"/>
                      <a:pt x="230801" y="237971"/>
                      <a:pt x="179182" y="354154"/>
                    </a:cubicBezTo>
                    <a:lnTo>
                      <a:pt x="171439" y="354154"/>
                    </a:lnTo>
                    <a:cubicBezTo>
                      <a:pt x="130348" y="287662"/>
                      <a:pt x="88066" y="176483"/>
                      <a:pt x="0" y="168762"/>
                    </a:cubicBezTo>
                    <a:lnTo>
                      <a:pt x="25755" y="92306"/>
                    </a:lnTo>
                    <a:cubicBezTo>
                      <a:pt x="109280" y="119668"/>
                      <a:pt x="132183" y="149667"/>
                      <a:pt x="173887" y="208180"/>
                    </a:cubicBezTo>
                    <a:cubicBezTo>
                      <a:pt x="212269" y="122778"/>
                      <a:pt x="233856" y="77184"/>
                      <a:pt x="28189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C5BB90C-97BF-0D44-902C-AE933654319B}"/>
                </a:ext>
              </a:extLst>
            </p:cNvPr>
            <p:cNvSpPr txBox="1"/>
            <p:nvPr/>
          </p:nvSpPr>
          <p:spPr>
            <a:xfrm flipH="1">
              <a:off x="1692932" y="3331145"/>
              <a:ext cx="52194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400" dirty="0" err="1">
                  <a:cs typeface="Arial" pitchFamily="34" charset="0"/>
                </a:rPr>
                <a:t>Важливе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значення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має</a:t>
              </a:r>
              <a:r>
                <a:rPr lang="ru-RU" altLang="ko-KR" sz="1400" dirty="0">
                  <a:cs typeface="Arial" pitchFamily="34" charset="0"/>
                </a:rPr>
                <a:t> </a:t>
              </a:r>
              <a:r>
                <a:rPr lang="ru-RU" altLang="ko-KR" sz="1400" dirty="0" err="1">
                  <a:cs typeface="Arial" pitchFamily="34" charset="0"/>
                </a:rPr>
                <a:t>врахування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b="1" u="sng" dirty="0" err="1">
                  <a:cs typeface="Arial" pitchFamily="34" charset="0"/>
                </a:rPr>
                <a:t>енергетичної</a:t>
              </a:r>
              <a:r>
                <a:rPr lang="ru-RU" altLang="ko-KR" sz="1400" b="1" u="sng" dirty="0">
                  <a:cs typeface="Arial" pitchFamily="34" charset="0"/>
                </a:rPr>
                <a:t> </a:t>
              </a:r>
              <a:r>
                <a:rPr lang="ru-RU" altLang="ko-KR" sz="1400" b="1" u="sng" dirty="0" err="1">
                  <a:cs typeface="Arial" pitchFamily="34" charset="0"/>
                </a:rPr>
                <a:t>цінності</a:t>
              </a:r>
              <a:r>
                <a:rPr lang="ru-RU" altLang="ko-KR" sz="1400" b="1" u="sng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хар­чового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раціону</a:t>
              </a:r>
              <a:r>
                <a:rPr lang="ru-RU" altLang="ko-KR" sz="1400" dirty="0">
                  <a:cs typeface="Arial" pitchFamily="34" charset="0"/>
                </a:rPr>
                <a:t>, яке </a:t>
              </a:r>
              <a:r>
                <a:rPr lang="ru-RU" altLang="ko-KR" sz="1400" dirty="0" err="1">
                  <a:cs typeface="Arial" pitchFamily="34" charset="0"/>
                </a:rPr>
                <a:t>залежить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від</a:t>
              </a:r>
              <a:r>
                <a:rPr lang="ru-RU" altLang="ko-KR" sz="1400" dirty="0">
                  <a:cs typeface="Arial" pitchFamily="34" charset="0"/>
                </a:rPr>
                <a:t> таких </a:t>
              </a:r>
              <a:r>
                <a:rPr lang="ru-RU" altLang="ko-KR" sz="1400" dirty="0" err="1">
                  <a:cs typeface="Arial" pitchFamily="34" charset="0"/>
                </a:rPr>
                <a:t>чинників</a:t>
              </a:r>
              <a:r>
                <a:rPr lang="ru-RU" altLang="ko-KR" sz="1400" dirty="0">
                  <a:cs typeface="Arial" pitchFamily="34" charset="0"/>
                </a:rPr>
                <a:t>:</a:t>
              </a:r>
              <a:endParaRPr lang="ko-KR" altLang="en-US" sz="1400" dirty="0">
                <a:cs typeface="Arial" pitchFamily="34" charset="0"/>
              </a:endParaRPr>
            </a:p>
          </p:txBody>
        </p:sp>
      </p:grpSp>
      <p:sp>
        <p:nvSpPr>
          <p:cNvPr id="8" name="Rectangle 29">
            <a:extLst>
              <a:ext uri="{FF2B5EF4-FFF2-40B4-BE49-F238E27FC236}">
                <a16:creationId xmlns:a16="http://schemas.microsoft.com/office/drawing/2014/main" id="{245CE6BC-8CB4-1A74-39CF-4104B00AF4F8}"/>
              </a:ext>
            </a:extLst>
          </p:cNvPr>
          <p:cNvSpPr/>
          <p:nvPr/>
        </p:nvSpPr>
        <p:spPr>
          <a:xfrm flipH="1">
            <a:off x="5099310" y="1281835"/>
            <a:ext cx="6228831" cy="52641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400" dirty="0">
                <a:solidFill>
                  <a:sysClr val="windowText" lastClr="000000"/>
                </a:solidFill>
              </a:rPr>
              <a:t>Вид </a:t>
            </a:r>
            <a:r>
              <a:rPr lang="ru-RU" sz="1400" dirty="0" err="1">
                <a:solidFill>
                  <a:sysClr val="windowText" lastClr="000000"/>
                </a:solidFill>
              </a:rPr>
              <a:t>захворювання</a:t>
            </a:r>
            <a:r>
              <a:rPr lang="ru-RU" sz="1400" dirty="0">
                <a:solidFill>
                  <a:sysClr val="windowText" lastClr="000000"/>
                </a:solidFill>
              </a:rPr>
              <a:t>.</a:t>
            </a:r>
            <a:br>
              <a:rPr lang="ru-RU" sz="1400" dirty="0">
                <a:solidFill>
                  <a:sysClr val="windowText" lastClr="000000"/>
                </a:solidFill>
              </a:rPr>
            </a:br>
            <a:br>
              <a:rPr lang="ru-RU" sz="1400" dirty="0">
                <a:solidFill>
                  <a:sysClr val="windowText" lastClr="000000"/>
                </a:solidFill>
              </a:rPr>
            </a:br>
            <a:r>
              <a:rPr lang="ru-RU" sz="1200" i="1" dirty="0" err="1">
                <a:solidFill>
                  <a:sysClr val="windowText" lastClr="000000"/>
                </a:solidFill>
              </a:rPr>
              <a:t>Наприклад</a:t>
            </a:r>
            <a:r>
              <a:rPr lang="ru-RU" sz="1200" i="1" dirty="0">
                <a:solidFill>
                  <a:sysClr val="windowText" lastClr="000000"/>
                </a:solidFill>
              </a:rPr>
              <a:t>, хворому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після</a:t>
            </a:r>
            <a:r>
              <a:rPr lang="ru-RU" sz="1200" i="1" dirty="0">
                <a:solidFill>
                  <a:sysClr val="windowText" lastClr="000000"/>
                </a:solidFill>
              </a:rPr>
              <a:t> тяжкого,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вис­нажливого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захворювання</a:t>
            </a:r>
            <a:r>
              <a:rPr lang="ru-RU" sz="1200" i="1" dirty="0">
                <a:solidFill>
                  <a:sysClr val="windowText" lastClr="000000"/>
                </a:solidFill>
              </a:rPr>
              <a:t>, у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гарячковий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період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хвороби</a:t>
            </a:r>
            <a:r>
              <a:rPr lang="ru-RU" sz="1200" i="1" dirty="0">
                <a:solidFill>
                  <a:sysClr val="windowText" lastClr="000000"/>
                </a:solidFill>
              </a:rPr>
              <a:t>,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дуже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схуд­лим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хворим</a:t>
            </a:r>
            <a:r>
              <a:rPr lang="ru-RU" sz="1200" i="1" dirty="0">
                <a:solidFill>
                  <a:sysClr val="windowText" lastClr="000000"/>
                </a:solidFill>
              </a:rPr>
              <a:t> треба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призначати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таку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дієту</a:t>
            </a:r>
            <a:r>
              <a:rPr lang="ru-RU" sz="1200" i="1" dirty="0">
                <a:solidFill>
                  <a:sysClr val="windowText" lastClr="000000"/>
                </a:solidFill>
              </a:rPr>
              <a:t>,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щоб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енергетична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цінність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її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набагато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перевищувала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енерговитрати</a:t>
            </a:r>
            <a:r>
              <a:rPr lang="ru-RU" sz="1200" i="1" dirty="0">
                <a:solidFill>
                  <a:sysClr val="windowText" lastClr="000000"/>
                </a:solidFill>
              </a:rPr>
              <a:t> хворого.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Хворі</a:t>
            </a:r>
            <a:r>
              <a:rPr lang="ru-RU" sz="1200" i="1" dirty="0">
                <a:solidFill>
                  <a:sysClr val="windowText" lastClr="000000"/>
                </a:solidFill>
              </a:rPr>
              <a:t> з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ожирінням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одержують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дієту</a:t>
            </a:r>
            <a:r>
              <a:rPr lang="ru-RU" sz="1200" i="1" dirty="0">
                <a:solidFill>
                  <a:sysClr val="windowText" lastClr="000000"/>
                </a:solidFill>
              </a:rPr>
              <a:t>,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енергетична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цінність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якої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є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значно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меншою</a:t>
            </a:r>
            <a:r>
              <a:rPr lang="ru-RU" sz="1200" i="1" dirty="0">
                <a:solidFill>
                  <a:sysClr val="windowText" lastClr="000000"/>
                </a:solidFill>
              </a:rPr>
              <a:t>,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ніж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енерговитрати</a:t>
            </a:r>
            <a:r>
              <a:rPr lang="ru-RU" sz="1200" i="1" dirty="0">
                <a:solidFill>
                  <a:sysClr val="windowText" lastClr="000000"/>
                </a:solidFill>
              </a:rPr>
              <a:t>;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хворі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літнього</a:t>
            </a:r>
            <a:r>
              <a:rPr lang="ru-RU" sz="1200" i="1" dirty="0">
                <a:solidFill>
                  <a:sysClr val="windowText" lastClr="000000"/>
                </a:solidFill>
              </a:rPr>
              <a:t> та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старечого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віку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також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потребують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меншої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енергетичної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цінності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харчування</a:t>
            </a:r>
            <a:r>
              <a:rPr lang="ru-RU" sz="1200" i="1" dirty="0">
                <a:solidFill>
                  <a:sysClr val="windowText" lastClr="000000"/>
                </a:solidFill>
              </a:rPr>
              <a:t>;</a:t>
            </a:r>
            <a:br>
              <a:rPr lang="ru-RU" sz="1400" dirty="0">
                <a:solidFill>
                  <a:sysClr val="windowText" lastClr="000000"/>
                </a:solidFill>
              </a:rPr>
            </a:br>
            <a:endParaRPr lang="en-US" sz="1400" dirty="0">
              <a:solidFill>
                <a:sysClr val="windowText" lastClr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err="1">
                <a:solidFill>
                  <a:sysClr val="windowText" lastClr="000000"/>
                </a:solidFill>
              </a:rPr>
              <a:t>Загальний</a:t>
            </a:r>
            <a:r>
              <a:rPr lang="ru-RU" sz="1400" dirty="0">
                <a:solidFill>
                  <a:sysClr val="windowText" lastClr="000000"/>
                </a:solidFill>
              </a:rPr>
              <a:t> стан хворого та </a:t>
            </a:r>
            <a:r>
              <a:rPr lang="ru-RU" sz="1400" dirty="0" err="1">
                <a:solidFill>
                  <a:sysClr val="windowText" lastClr="000000"/>
                </a:solidFill>
              </a:rPr>
              <a:t>його</a:t>
            </a:r>
            <a:r>
              <a:rPr lang="ru-RU" sz="1400" dirty="0">
                <a:solidFill>
                  <a:sysClr val="windowText" lastClr="000000"/>
                </a:solidFill>
              </a:rPr>
              <a:t> </a:t>
            </a:r>
            <a:r>
              <a:rPr lang="ru-RU" sz="1400" dirty="0" err="1">
                <a:solidFill>
                  <a:sysClr val="windowText" lastClr="000000"/>
                </a:solidFill>
              </a:rPr>
              <a:t>фізична</a:t>
            </a:r>
            <a:r>
              <a:rPr lang="ru-RU" sz="1400" dirty="0">
                <a:solidFill>
                  <a:sysClr val="windowText" lastClr="000000"/>
                </a:solidFill>
              </a:rPr>
              <a:t> </a:t>
            </a:r>
            <a:r>
              <a:rPr lang="ru-RU" sz="1400" dirty="0" err="1">
                <a:solidFill>
                  <a:sysClr val="windowText" lastClr="000000"/>
                </a:solidFill>
              </a:rPr>
              <a:t>активність</a:t>
            </a:r>
            <a:r>
              <a:rPr lang="ru-RU" sz="1400" dirty="0">
                <a:solidFill>
                  <a:sysClr val="windowText" lastClr="000000"/>
                </a:solidFill>
              </a:rPr>
              <a:t>.</a:t>
            </a:r>
            <a:br>
              <a:rPr lang="ru-RU" sz="1400" dirty="0">
                <a:solidFill>
                  <a:sysClr val="windowText" lastClr="000000"/>
                </a:solidFill>
              </a:rPr>
            </a:br>
            <a:br>
              <a:rPr lang="ru-RU" sz="1400" dirty="0">
                <a:solidFill>
                  <a:sysClr val="windowText" lastClr="000000"/>
                </a:solidFill>
              </a:rPr>
            </a:br>
            <a:r>
              <a:rPr lang="ru-RU" sz="1200" i="1" dirty="0" err="1">
                <a:solidFill>
                  <a:sysClr val="windowText" lastClr="000000"/>
                </a:solidFill>
              </a:rPr>
              <a:t>Хворі</a:t>
            </a:r>
            <a:r>
              <a:rPr lang="ru-RU" sz="1200" i="1" dirty="0">
                <a:solidFill>
                  <a:sysClr val="windowText" lastClr="000000"/>
                </a:solidFill>
              </a:rPr>
              <a:t>,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які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перебувають</a:t>
            </a:r>
            <a:r>
              <a:rPr lang="ru-RU" sz="1200" i="1" dirty="0">
                <a:solidFill>
                  <a:sysClr val="windowText" lastClr="000000"/>
                </a:solidFill>
              </a:rPr>
              <a:t> на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ліжковому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режимі</a:t>
            </a:r>
            <a:r>
              <a:rPr lang="ru-RU" sz="1200" i="1" dirty="0">
                <a:solidFill>
                  <a:sysClr val="windowText" lastClr="000000"/>
                </a:solidFill>
              </a:rPr>
              <a:t>,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потребують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харчуван­ня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меншої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енергетичної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цінності</a:t>
            </a:r>
            <a:r>
              <a:rPr lang="ru-RU" sz="1200" i="1" dirty="0">
                <a:solidFill>
                  <a:sysClr val="windowText" lastClr="000000"/>
                </a:solidFill>
              </a:rPr>
              <a:t>;</a:t>
            </a:r>
            <a:br>
              <a:rPr lang="ru-RU" sz="1400" dirty="0">
                <a:solidFill>
                  <a:sysClr val="windowText" lastClr="000000"/>
                </a:solidFill>
              </a:rPr>
            </a:br>
            <a:endParaRPr lang="en-US" sz="1400" dirty="0">
              <a:solidFill>
                <a:sysClr val="windowText" lastClr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err="1">
                <a:solidFill>
                  <a:sysClr val="windowText" lastClr="000000"/>
                </a:solidFill>
              </a:rPr>
              <a:t>Дотримання</a:t>
            </a:r>
            <a:r>
              <a:rPr lang="ru-RU" sz="1400" dirty="0">
                <a:solidFill>
                  <a:sysClr val="windowText" lastClr="000000"/>
                </a:solidFill>
              </a:rPr>
              <a:t> </a:t>
            </a:r>
            <a:r>
              <a:rPr lang="ru-RU" sz="1400" dirty="0" err="1">
                <a:solidFill>
                  <a:sysClr val="windowText" lastClr="000000"/>
                </a:solidFill>
              </a:rPr>
              <a:t>певного</a:t>
            </a:r>
            <a:r>
              <a:rPr lang="ru-RU" sz="1400" dirty="0">
                <a:solidFill>
                  <a:sysClr val="windowText" lastClr="000000"/>
                </a:solidFill>
              </a:rPr>
              <a:t> режиму </a:t>
            </a:r>
            <a:r>
              <a:rPr lang="ru-RU" sz="1400" dirty="0" err="1">
                <a:solidFill>
                  <a:sysClr val="windowText" lastClr="000000"/>
                </a:solidFill>
              </a:rPr>
              <a:t>харчування</a:t>
            </a:r>
            <a:r>
              <a:rPr lang="ru-RU" sz="1400" dirty="0">
                <a:solidFill>
                  <a:sysClr val="windowText" lastClr="000000"/>
                </a:solidFill>
              </a:rPr>
              <a:t>. </a:t>
            </a:r>
            <a:br>
              <a:rPr lang="ru-RU" sz="1400" dirty="0">
                <a:solidFill>
                  <a:sysClr val="windowText" lastClr="000000"/>
                </a:solidFill>
              </a:rPr>
            </a:br>
            <a:br>
              <a:rPr lang="ru-RU" sz="1400" dirty="0">
                <a:solidFill>
                  <a:sysClr val="windowText" lastClr="000000"/>
                </a:solidFill>
              </a:rPr>
            </a:br>
            <a:r>
              <a:rPr lang="ru-RU" sz="1200" i="1" dirty="0">
                <a:solidFill>
                  <a:sysClr val="windowText" lastClr="000000"/>
                </a:solidFill>
              </a:rPr>
              <a:t>Режим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харчування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охоплює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дотримання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певних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проміжків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між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годуванням</a:t>
            </a:r>
            <a:r>
              <a:rPr lang="ru-RU" sz="1200" i="1" dirty="0">
                <a:solidFill>
                  <a:sysClr val="windowText" lastClr="000000"/>
                </a:solidFill>
              </a:rPr>
              <a:t> хворого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залежно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від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захворювання</a:t>
            </a:r>
            <a:r>
              <a:rPr lang="ru-RU" sz="1200" i="1" dirty="0">
                <a:solidFill>
                  <a:sysClr val="windowText" lastClr="000000"/>
                </a:solidFill>
              </a:rPr>
              <a:t> та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загального</a:t>
            </a:r>
            <a:r>
              <a:rPr lang="ru-RU" sz="1200" i="1" dirty="0">
                <a:solidFill>
                  <a:sysClr val="windowText" lastClr="000000"/>
                </a:solidFill>
              </a:rPr>
              <a:t> стану хворого.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Взагалі</a:t>
            </a:r>
            <a:r>
              <a:rPr lang="ru-RU" sz="1200" i="1" dirty="0">
                <a:solidFill>
                  <a:sysClr val="windowText" lastClr="000000"/>
                </a:solidFill>
              </a:rPr>
              <a:t> у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стаціонарах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прийнято</a:t>
            </a:r>
            <a:r>
              <a:rPr lang="ru-RU" sz="1200" i="1" dirty="0">
                <a:solidFill>
                  <a:sysClr val="windowText" lastClr="000000"/>
                </a:solidFill>
              </a:rPr>
              <a:t> три-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чотириразове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харчування</a:t>
            </a:r>
            <a:r>
              <a:rPr lang="ru-RU" sz="1200" i="1" dirty="0">
                <a:solidFill>
                  <a:sysClr val="windowText" lastClr="000000"/>
                </a:solidFill>
              </a:rPr>
              <a:t>. Але з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цього</a:t>
            </a:r>
            <a:r>
              <a:rPr lang="ru-RU" sz="1200" i="1" dirty="0">
                <a:solidFill>
                  <a:sysClr val="windowText" lastClr="000000"/>
                </a:solidFill>
              </a:rPr>
              <a:t> правила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є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винятки</a:t>
            </a:r>
            <a:r>
              <a:rPr lang="ru-RU" sz="1200" i="1" dirty="0">
                <a:solidFill>
                  <a:sysClr val="windowText" lastClr="000000"/>
                </a:solidFill>
              </a:rPr>
              <a:t>.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Наприклад</a:t>
            </a:r>
            <a:r>
              <a:rPr lang="ru-RU" sz="1200" i="1" dirty="0">
                <a:solidFill>
                  <a:sysClr val="windowText" lastClr="000000"/>
                </a:solidFill>
              </a:rPr>
              <a:t>,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хворі</a:t>
            </a:r>
            <a:r>
              <a:rPr lang="ru-RU" sz="1200" i="1" dirty="0">
                <a:solidFill>
                  <a:sysClr val="windowText" lastClr="000000"/>
                </a:solidFill>
              </a:rPr>
              <a:t> з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гарячкою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потребують</a:t>
            </a:r>
            <a:r>
              <a:rPr lang="ru-RU" sz="1200" i="1" dirty="0">
                <a:solidFill>
                  <a:sysClr val="windowText" lastClr="000000"/>
                </a:solidFill>
              </a:rPr>
              <a:t> шести-, семи-, восьмиразового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харчування</a:t>
            </a:r>
            <a:r>
              <a:rPr lang="ru-RU" sz="1200" i="1" dirty="0">
                <a:solidFill>
                  <a:sysClr val="windowText" lastClr="000000"/>
                </a:solidFill>
              </a:rPr>
              <a:t>; 5—6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разів</a:t>
            </a:r>
            <a:r>
              <a:rPr lang="ru-RU" sz="1200" i="1" dirty="0">
                <a:solidFill>
                  <a:sysClr val="windowText" lastClr="000000"/>
                </a:solidFill>
              </a:rPr>
              <a:t> на день треба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годувати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хворих</a:t>
            </a:r>
            <a:r>
              <a:rPr lang="ru-RU" sz="1200" i="1" dirty="0">
                <a:solidFill>
                  <a:sysClr val="windowText" lastClr="000000"/>
                </a:solidFill>
              </a:rPr>
              <a:t> на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виразкову</a:t>
            </a:r>
            <a:r>
              <a:rPr lang="ru-RU" sz="1200" i="1" dirty="0">
                <a:solidFill>
                  <a:sysClr val="windowText" lastClr="000000"/>
                </a:solidFill>
              </a:rPr>
              <a:t> хворобу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шлунка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або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дванадцятипалої</a:t>
            </a:r>
            <a:r>
              <a:rPr lang="ru-RU" sz="1200" i="1" dirty="0">
                <a:solidFill>
                  <a:sysClr val="windowText" lastClr="000000"/>
                </a:solidFill>
              </a:rPr>
              <a:t> кишки.</a:t>
            </a:r>
            <a:r>
              <a:rPr lang="en-US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Загальноприйняте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чотириразове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харчування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передбачає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певний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розподіл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кількості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добового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раціону</a:t>
            </a:r>
            <a:r>
              <a:rPr lang="ru-RU" sz="1200" i="1" dirty="0">
                <a:solidFill>
                  <a:sysClr val="windowText" lastClr="000000"/>
                </a:solidFill>
              </a:rPr>
              <a:t>. Перший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сніданок</a:t>
            </a:r>
            <a:r>
              <a:rPr lang="ru-RU" sz="1200" i="1" dirty="0">
                <a:solidFill>
                  <a:sysClr val="windowText" lastClr="000000"/>
                </a:solidFill>
              </a:rPr>
              <a:t> становить 30 % ,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другий</a:t>
            </a:r>
            <a:r>
              <a:rPr lang="ru-RU" sz="1200" i="1" dirty="0">
                <a:solidFill>
                  <a:sysClr val="windowText" lastClr="000000"/>
                </a:solidFill>
              </a:rPr>
              <a:t> — 10 %,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обід</a:t>
            </a:r>
            <a:r>
              <a:rPr lang="ru-RU" sz="1200" i="1" dirty="0">
                <a:solidFill>
                  <a:sysClr val="windowText" lastClr="000000"/>
                </a:solidFill>
              </a:rPr>
              <a:t> — 40 %, вечеря — 20 %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добового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раціону</a:t>
            </a:r>
            <a:r>
              <a:rPr lang="ru-RU" sz="1200" i="1" dirty="0">
                <a:solidFill>
                  <a:sysClr val="windowText" lastClr="000000"/>
                </a:solidFill>
              </a:rPr>
              <a:t>. Таким чином,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проміжок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між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споживанням</a:t>
            </a:r>
            <a:r>
              <a:rPr lang="ru-RU" sz="1200" i="1" dirty="0">
                <a:solidFill>
                  <a:sysClr val="windowText" lastClr="000000"/>
                </a:solidFill>
              </a:rPr>
              <a:t>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їжі</a:t>
            </a:r>
            <a:r>
              <a:rPr lang="ru-RU" sz="1200" i="1" dirty="0">
                <a:solidFill>
                  <a:sysClr val="windowText" lastClr="000000"/>
                </a:solidFill>
              </a:rPr>
              <a:t> при такому </a:t>
            </a:r>
            <a:r>
              <a:rPr lang="ru-RU" sz="1200" i="1" dirty="0" err="1">
                <a:solidFill>
                  <a:sysClr val="windowText" lastClr="000000"/>
                </a:solidFill>
              </a:rPr>
              <a:t>режимі</a:t>
            </a:r>
            <a:r>
              <a:rPr lang="ru-RU" sz="1200" i="1" dirty="0">
                <a:solidFill>
                  <a:sysClr val="windowText" lastClr="000000"/>
                </a:solidFill>
              </a:rPr>
              <a:t> становить 3—4 год.</a:t>
            </a:r>
            <a:endParaRPr lang="ru-RU" sz="1400" i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234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205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4" name="Picture 6" descr="Detoxification Stock Photography Royalty-free Healthy Diet, PNG,  1211x967px, Detoxification, Commodity, Cuisine, Diet Food, Finger Food">
            <a:extLst>
              <a:ext uri="{FF2B5EF4-FFF2-40B4-BE49-F238E27FC236}">
                <a16:creationId xmlns:a16="http://schemas.microsoft.com/office/drawing/2014/main" id="{70BEBCC8-CC8D-6CF3-DB95-099B40AC2C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04" b="7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C1964F-FE0A-5EBB-FCBD-3FAA0E92BB79}"/>
              </a:ext>
            </a:extLst>
          </p:cNvPr>
          <p:cNvSpPr txBox="1"/>
          <p:nvPr/>
        </p:nvSpPr>
        <p:spPr>
          <a:xfrm>
            <a:off x="2065106" y="751344"/>
            <a:ext cx="8260422" cy="5632311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 err="1">
                <a:solidFill>
                  <a:sysClr val="windowText" lastClr="000000"/>
                </a:solidFill>
              </a:rPr>
              <a:t>Годувати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хворих</a:t>
            </a:r>
            <a:r>
              <a:rPr lang="ru-RU" dirty="0">
                <a:solidFill>
                  <a:sysClr val="windowText" lastClr="000000"/>
                </a:solidFill>
              </a:rPr>
              <a:t> треба в один і той </a:t>
            </a:r>
            <a:r>
              <a:rPr lang="ru-RU" dirty="0" err="1">
                <a:solidFill>
                  <a:sysClr val="windowText" lastClr="000000"/>
                </a:solidFill>
              </a:rPr>
              <a:t>самий</a:t>
            </a:r>
            <a:r>
              <a:rPr lang="ru-RU" dirty="0">
                <a:solidFill>
                  <a:sysClr val="windowText" lastClr="000000"/>
                </a:solidFill>
              </a:rPr>
              <a:t> час, </a:t>
            </a:r>
            <a:r>
              <a:rPr lang="ru-RU" dirty="0" err="1">
                <a:solidFill>
                  <a:sysClr val="windowText" lastClr="000000"/>
                </a:solidFill>
              </a:rPr>
              <a:t>щоб</a:t>
            </a:r>
            <a:r>
              <a:rPr lang="ru-RU" dirty="0">
                <a:solidFill>
                  <a:sysClr val="windowText" lastClr="000000"/>
                </a:solidFill>
              </a:rPr>
              <a:t> </a:t>
            </a:r>
            <a:r>
              <a:rPr lang="ru-RU" dirty="0">
                <a:solidFill>
                  <a:sysClr val="windowText" lastClr="000000"/>
                </a:solidFill>
                <a:hlinkClick r:id="rId3" tooltip="Створення розгалужених програм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створювався умовний рефлекс</a:t>
            </a:r>
            <a:r>
              <a:rPr lang="ru-RU" dirty="0">
                <a:solidFill>
                  <a:sysClr val="windowText" lastClr="000000"/>
                </a:solidFill>
              </a:rPr>
              <a:t>, а у </a:t>
            </a:r>
            <a:r>
              <a:rPr lang="ru-RU" dirty="0" err="1">
                <a:solidFill>
                  <a:sysClr val="windowText" lastClr="000000"/>
                </a:solidFill>
              </a:rPr>
              <a:t>зв'язку</a:t>
            </a:r>
            <a:r>
              <a:rPr lang="ru-RU" dirty="0">
                <a:solidFill>
                  <a:sysClr val="windowText" lastClr="000000"/>
                </a:solidFill>
              </a:rPr>
              <a:t> з </a:t>
            </a:r>
            <a:r>
              <a:rPr lang="ru-RU" dirty="0" err="1">
                <a:solidFill>
                  <a:sysClr val="windowText" lastClr="000000"/>
                </a:solidFill>
              </a:rPr>
              <a:t>цим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поліпшувались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апетит</a:t>
            </a:r>
            <a:r>
              <a:rPr lang="ru-RU" dirty="0">
                <a:solidFill>
                  <a:sysClr val="windowText" lastClr="000000"/>
                </a:solidFill>
              </a:rPr>
              <a:t>, </a:t>
            </a:r>
            <a:r>
              <a:rPr lang="ru-RU" dirty="0" err="1">
                <a:solidFill>
                  <a:sysClr val="windowText" lastClr="000000"/>
                </a:solidFill>
              </a:rPr>
              <a:t>перетрав­лювання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їжі</a:t>
            </a:r>
            <a:r>
              <a:rPr lang="ru-RU" dirty="0">
                <a:solidFill>
                  <a:sysClr val="windowText" lastClr="000000"/>
                </a:solidFill>
              </a:rPr>
              <a:t>, </a:t>
            </a:r>
            <a:r>
              <a:rPr lang="ru-RU" dirty="0" err="1">
                <a:solidFill>
                  <a:sysClr val="windowText" lastClr="000000"/>
                </a:solidFill>
              </a:rPr>
              <a:t>засвоєння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поживних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речовин</a:t>
            </a:r>
            <a:r>
              <a:rPr lang="ru-RU" dirty="0">
                <a:solidFill>
                  <a:sysClr val="windowText" lastClr="000000"/>
                </a:solidFill>
              </a:rPr>
              <a:t>.</a:t>
            </a:r>
            <a:br>
              <a:rPr lang="ru-RU" dirty="0">
                <a:solidFill>
                  <a:sysClr val="windowText" lastClr="000000"/>
                </a:solidFill>
              </a:rPr>
            </a:br>
            <a:endParaRPr lang="en-US" dirty="0">
              <a:solidFill>
                <a:sysClr val="windowText" lastClr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err="1">
                <a:solidFill>
                  <a:sysClr val="windowText" lastClr="000000"/>
                </a:solidFill>
              </a:rPr>
              <a:t>Слід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пам'ятати</a:t>
            </a:r>
            <a:r>
              <a:rPr lang="ru-RU" dirty="0">
                <a:solidFill>
                  <a:sysClr val="windowText" lastClr="000000"/>
                </a:solidFill>
              </a:rPr>
              <a:t>, </a:t>
            </a:r>
            <a:r>
              <a:rPr lang="ru-RU" dirty="0" err="1">
                <a:solidFill>
                  <a:sysClr val="windowText" lastClr="000000"/>
                </a:solidFill>
              </a:rPr>
              <a:t>що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безладне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харчування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протягом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доби</a:t>
            </a:r>
            <a:r>
              <a:rPr lang="ru-RU" dirty="0">
                <a:solidFill>
                  <a:sysClr val="windowText" lastClr="000000"/>
                </a:solidFill>
              </a:rPr>
              <a:t>, особли­во з </a:t>
            </a:r>
            <a:r>
              <a:rPr lang="ru-RU" dirty="0" err="1">
                <a:solidFill>
                  <a:sysClr val="windowText" lastClr="000000"/>
                </a:solidFill>
              </a:rPr>
              <a:t>одноманітним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перевантаженням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шлунка</a:t>
            </a:r>
            <a:r>
              <a:rPr lang="ru-RU" dirty="0">
                <a:solidFill>
                  <a:sysClr val="windowText" lastClr="000000"/>
                </a:solidFill>
              </a:rPr>
              <a:t> у </a:t>
            </a:r>
            <a:r>
              <a:rPr lang="ru-RU" dirty="0" err="1">
                <a:solidFill>
                  <a:sysClr val="windowText" lastClr="000000"/>
                </a:solidFill>
              </a:rPr>
              <a:t>післяобідні</a:t>
            </a:r>
            <a:r>
              <a:rPr lang="ru-RU" dirty="0">
                <a:solidFill>
                  <a:sysClr val="windowText" lastClr="000000"/>
                </a:solidFill>
              </a:rPr>
              <a:t> та </a:t>
            </a:r>
            <a:r>
              <a:rPr lang="ru-RU" dirty="0" err="1">
                <a:solidFill>
                  <a:sysClr val="windowText" lastClr="000000"/>
                </a:solidFill>
              </a:rPr>
              <a:t>вечірні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години</a:t>
            </a:r>
            <a:r>
              <a:rPr lang="ru-RU" dirty="0">
                <a:solidFill>
                  <a:sysClr val="windowText" lastClr="000000"/>
                </a:solidFill>
              </a:rPr>
              <a:t>, </a:t>
            </a:r>
            <a:r>
              <a:rPr lang="ru-RU" dirty="0" err="1">
                <a:solidFill>
                  <a:sysClr val="windowText" lastClr="000000"/>
                </a:solidFill>
              </a:rPr>
              <a:t>знижує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засвоюваність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їжі</a:t>
            </a:r>
            <a:r>
              <a:rPr lang="ru-RU" dirty="0">
                <a:solidFill>
                  <a:sysClr val="windowText" lastClr="000000"/>
                </a:solidFill>
              </a:rPr>
              <a:t>, веде до </a:t>
            </a:r>
            <a:r>
              <a:rPr lang="ru-RU" dirty="0" err="1">
                <a:solidFill>
                  <a:sysClr val="windowText" lastClr="000000"/>
                </a:solidFill>
              </a:rPr>
              <a:t>захворювань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органів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травлення</a:t>
            </a:r>
            <a:r>
              <a:rPr lang="ru-RU" dirty="0">
                <a:solidFill>
                  <a:sysClr val="windowText" lastClr="000000"/>
                </a:solidFill>
              </a:rPr>
              <a:t> (</a:t>
            </a:r>
            <a:r>
              <a:rPr lang="ru-RU" dirty="0" err="1">
                <a:solidFill>
                  <a:sysClr val="windowText" lastClr="000000"/>
                </a:solidFill>
              </a:rPr>
              <a:t>жовчнокам'яної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хвороби</a:t>
            </a:r>
            <a:r>
              <a:rPr lang="ru-RU" dirty="0">
                <a:solidFill>
                  <a:sysClr val="windowText" lastClr="000000"/>
                </a:solidFill>
              </a:rPr>
              <a:t>, панкреатиту, </a:t>
            </a:r>
            <a:r>
              <a:rPr lang="ru-RU" dirty="0" err="1">
                <a:solidFill>
                  <a:sysClr val="windowText" lastClr="000000"/>
                </a:solidFill>
              </a:rPr>
              <a:t>виразкової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хвороби</a:t>
            </a:r>
            <a:r>
              <a:rPr lang="ru-RU" dirty="0">
                <a:solidFill>
                  <a:sysClr val="windowText" lastClr="000000"/>
                </a:solidFill>
              </a:rPr>
              <a:t>).</a:t>
            </a:r>
            <a:endParaRPr lang="en-US" dirty="0">
              <a:solidFill>
                <a:sysClr val="windowText" lastClr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ysClr val="windowText" lastClr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err="1">
                <a:solidFill>
                  <a:sysClr val="windowText" lastClr="000000"/>
                </a:solidFill>
              </a:rPr>
              <a:t>Білкові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продукти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дають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хворим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тільки</a:t>
            </a:r>
            <a:r>
              <a:rPr lang="ru-RU" dirty="0">
                <a:solidFill>
                  <a:sysClr val="windowText" lastClr="000000"/>
                </a:solidFill>
              </a:rPr>
              <a:t> у першу половину дня, на вечерю </a:t>
            </a:r>
            <a:r>
              <a:rPr lang="ru-RU" dirty="0" err="1">
                <a:solidFill>
                  <a:sysClr val="windowText" lastClr="000000"/>
                </a:solidFill>
              </a:rPr>
              <a:t>давати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тваринні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білки</a:t>
            </a:r>
            <a:r>
              <a:rPr lang="ru-RU" dirty="0">
                <a:solidFill>
                  <a:sysClr val="windowText" lastClr="000000"/>
                </a:solidFill>
              </a:rPr>
              <a:t> не </a:t>
            </a:r>
            <a:r>
              <a:rPr lang="ru-RU" dirty="0" err="1">
                <a:solidFill>
                  <a:sysClr val="windowText" lastClr="000000"/>
                </a:solidFill>
              </a:rPr>
              <a:t>бажано</a:t>
            </a:r>
            <a:r>
              <a:rPr lang="ru-RU" dirty="0">
                <a:solidFill>
                  <a:sysClr val="windowText" lastClr="000000"/>
                </a:solidFill>
              </a:rPr>
              <a:t>, тому </a:t>
            </a:r>
            <a:r>
              <a:rPr lang="ru-RU" dirty="0" err="1">
                <a:solidFill>
                  <a:sysClr val="windowText" lastClr="000000"/>
                </a:solidFill>
              </a:rPr>
              <a:t>що</a:t>
            </a:r>
            <a:r>
              <a:rPr lang="ru-RU" dirty="0">
                <a:solidFill>
                  <a:sysClr val="windowText" lastClr="000000"/>
                </a:solidFill>
              </a:rPr>
              <a:t> вони погано </a:t>
            </a:r>
            <a:r>
              <a:rPr lang="ru-RU" dirty="0" err="1">
                <a:solidFill>
                  <a:sysClr val="windowText" lastClr="000000"/>
                </a:solidFill>
              </a:rPr>
              <a:t>пере­травлюються</a:t>
            </a:r>
            <a:r>
              <a:rPr lang="ru-RU" dirty="0">
                <a:solidFill>
                  <a:sysClr val="windowText" lastClr="000000"/>
                </a:solidFill>
              </a:rPr>
              <a:t>, а </a:t>
            </a:r>
            <a:r>
              <a:rPr lang="ru-RU" dirty="0" err="1">
                <a:solidFill>
                  <a:sysClr val="windowText" lastClr="000000"/>
                </a:solidFill>
              </a:rPr>
              <a:t>продукти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їхнього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розкладання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збуджують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нервову</a:t>
            </a:r>
            <a:r>
              <a:rPr lang="ru-RU" dirty="0">
                <a:solidFill>
                  <a:sysClr val="windowText" lastClr="000000"/>
                </a:solidFill>
              </a:rPr>
              <a:t> систему, </a:t>
            </a:r>
            <a:r>
              <a:rPr lang="ru-RU" dirty="0" err="1">
                <a:solidFill>
                  <a:sysClr val="windowText" lastClr="000000"/>
                </a:solidFill>
              </a:rPr>
              <a:t>погіршують</a:t>
            </a:r>
            <a:r>
              <a:rPr lang="ru-RU" dirty="0">
                <a:solidFill>
                  <a:sysClr val="windowText" lastClr="000000"/>
                </a:solidFill>
              </a:rPr>
              <a:t> сон.</a:t>
            </a:r>
            <a:br>
              <a:rPr lang="ru-RU" dirty="0">
                <a:solidFill>
                  <a:sysClr val="windowText" lastClr="000000"/>
                </a:solidFill>
              </a:rPr>
            </a:br>
            <a:endParaRPr lang="en-US" dirty="0">
              <a:solidFill>
                <a:sysClr val="windowText" lastClr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err="1">
                <a:solidFill>
                  <a:sysClr val="windowText" lastClr="000000"/>
                </a:solidFill>
              </a:rPr>
              <a:t>Хворі</a:t>
            </a:r>
            <a:r>
              <a:rPr lang="ru-RU" dirty="0">
                <a:solidFill>
                  <a:sysClr val="windowText" lastClr="000000"/>
                </a:solidFill>
              </a:rPr>
              <a:t> з </a:t>
            </a:r>
            <a:r>
              <a:rPr lang="ru-RU" dirty="0">
                <a:solidFill>
                  <a:sysClr val="windowText" lastClr="000000"/>
                </a:solidFill>
                <a:hlinkClick r:id="rId4" tooltip="Інфекційний мононуклеоз Інфекційний мононуклеоз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гарячкою можуть харчуватись нерегулярно</a:t>
            </a:r>
            <a:r>
              <a:rPr lang="ru-RU" dirty="0">
                <a:solidFill>
                  <a:sysClr val="windowText" lastClr="000000"/>
                </a:solidFill>
              </a:rPr>
              <a:t>, </a:t>
            </a:r>
            <a:r>
              <a:rPr lang="ru-RU" dirty="0" err="1">
                <a:solidFill>
                  <a:sysClr val="windowText" lastClr="000000"/>
                </a:solidFill>
              </a:rPr>
              <a:t>споживати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їжу</a:t>
            </a:r>
            <a:r>
              <a:rPr lang="ru-RU" dirty="0">
                <a:solidFill>
                  <a:sysClr val="windowText" lastClr="000000"/>
                </a:solidFill>
              </a:rPr>
              <a:t> не </a:t>
            </a:r>
            <a:r>
              <a:rPr lang="ru-RU" dirty="0" err="1">
                <a:solidFill>
                  <a:sysClr val="windowText" lastClr="000000"/>
                </a:solidFill>
              </a:rPr>
              <a:t>тільки</a:t>
            </a:r>
            <a:r>
              <a:rPr lang="ru-RU" dirty="0">
                <a:solidFill>
                  <a:sysClr val="windowText" lastClr="000000"/>
                </a:solidFill>
              </a:rPr>
              <a:t> вдень, а й </a:t>
            </a:r>
            <a:r>
              <a:rPr lang="ru-RU" dirty="0" err="1">
                <a:solidFill>
                  <a:sysClr val="windowText" lastClr="000000"/>
                </a:solidFill>
              </a:rPr>
              <a:t>вночі</a:t>
            </a:r>
            <a:r>
              <a:rPr lang="ru-RU" dirty="0">
                <a:solidFill>
                  <a:sysClr val="windowText" lastClr="000000"/>
                </a:solidFill>
              </a:rPr>
              <a:t>, а </a:t>
            </a:r>
            <a:r>
              <a:rPr lang="ru-RU" dirty="0" err="1">
                <a:solidFill>
                  <a:sysClr val="windowText" lastClr="000000"/>
                </a:solidFill>
              </a:rPr>
              <a:t>також</a:t>
            </a:r>
            <a:r>
              <a:rPr lang="ru-RU" dirty="0">
                <a:solidFill>
                  <a:sysClr val="windowText" lastClr="000000"/>
                </a:solidFill>
              </a:rPr>
              <a:t> у </a:t>
            </a:r>
            <a:r>
              <a:rPr lang="ru-RU" dirty="0" err="1">
                <a:solidFill>
                  <a:sysClr val="windowText" lastClr="000000"/>
                </a:solidFill>
              </a:rPr>
              <a:t>ті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години</a:t>
            </a:r>
            <a:r>
              <a:rPr lang="ru-RU" dirty="0">
                <a:solidFill>
                  <a:sysClr val="windowText" lastClr="000000"/>
                </a:solidFill>
              </a:rPr>
              <a:t>, коли </a:t>
            </a:r>
            <a:r>
              <a:rPr lang="ru-RU" dirty="0" err="1">
                <a:solidFill>
                  <a:sysClr val="windowText" lastClr="000000"/>
                </a:solidFill>
              </a:rPr>
              <a:t>прокидають­ся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від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забуття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або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опритомнюють</a:t>
            </a:r>
            <a:r>
              <a:rPr lang="ru-RU" dirty="0">
                <a:solidFill>
                  <a:sysClr val="windowText" lastClr="000000"/>
                </a:solidFill>
              </a:rPr>
              <a:t>.</a:t>
            </a:r>
            <a:br>
              <a:rPr lang="ru-RU" dirty="0">
                <a:solidFill>
                  <a:sysClr val="windowText" lastClr="000000"/>
                </a:solidFill>
              </a:rPr>
            </a:br>
            <a:endParaRPr lang="en-US" dirty="0">
              <a:solidFill>
                <a:sysClr val="windowText" lastClr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err="1">
                <a:solidFill>
                  <a:sysClr val="windowText" lastClr="000000"/>
                </a:solidFill>
              </a:rPr>
              <a:t>Оформлення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страв</a:t>
            </a:r>
            <a:r>
              <a:rPr lang="ru-RU" dirty="0">
                <a:solidFill>
                  <a:sysClr val="windowText" lastClr="000000"/>
                </a:solidFill>
              </a:rPr>
              <a:t>, </a:t>
            </a:r>
            <a:r>
              <a:rPr lang="ru-RU" dirty="0" err="1">
                <a:solidFill>
                  <a:sysClr val="windowText" lastClr="000000"/>
                </a:solidFill>
              </a:rPr>
              <a:t>створення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спокійного</a:t>
            </a: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</a:rPr>
              <a:t>оточення</a:t>
            </a:r>
            <a:r>
              <a:rPr lang="ru-RU" i="1" dirty="0">
                <a:solidFill>
                  <a:sysClr val="windowText" lastClr="000000"/>
                </a:solidFill>
              </a:rPr>
              <a:t>.</a:t>
            </a:r>
            <a:br>
              <a:rPr lang="ru-RU" dirty="0">
                <a:solidFill>
                  <a:sysClr val="windowText" lastClr="000000"/>
                </a:solidFill>
              </a:rPr>
            </a:br>
            <a:endParaRPr lang="ru-RU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611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275EE75C-4E29-4818-AD79-6801005808E5}"/>
              </a:ext>
            </a:extLst>
          </p:cNvPr>
          <p:cNvGrpSpPr/>
          <p:nvPr/>
        </p:nvGrpSpPr>
        <p:grpSpPr>
          <a:xfrm rot="20267001">
            <a:off x="4661463" y="4052132"/>
            <a:ext cx="676495" cy="1384949"/>
            <a:chOff x="7528445" y="2305877"/>
            <a:chExt cx="561155" cy="1148822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9E04C78-13B2-4AFF-A367-2A038C24CB49}"/>
                </a:ext>
              </a:extLst>
            </p:cNvPr>
            <p:cNvSpPr/>
            <p:nvPr/>
          </p:nvSpPr>
          <p:spPr>
            <a:xfrm>
              <a:off x="7534623" y="2338366"/>
              <a:ext cx="554977" cy="1116333"/>
            </a:xfrm>
            <a:custGeom>
              <a:avLst/>
              <a:gdLst>
                <a:gd name="connsiteX0" fmla="*/ 241208 w 288620"/>
                <a:gd name="connsiteY0" fmla="*/ 327965 h 580557"/>
                <a:gd name="connsiteX1" fmla="*/ 214668 w 288620"/>
                <a:gd name="connsiteY1" fmla="*/ 286496 h 580557"/>
                <a:gd name="connsiteX2" fmla="*/ 190119 w 288620"/>
                <a:gd name="connsiteY2" fmla="*/ 214175 h 580557"/>
                <a:gd name="connsiteX3" fmla="*/ 160925 w 288620"/>
                <a:gd name="connsiteY3" fmla="*/ 131239 h 580557"/>
                <a:gd name="connsiteX4" fmla="*/ 128414 w 288620"/>
                <a:gd name="connsiteY4" fmla="*/ 83467 h 580557"/>
                <a:gd name="connsiteX5" fmla="*/ 85287 w 288620"/>
                <a:gd name="connsiteY5" fmla="*/ 69202 h 580557"/>
                <a:gd name="connsiteX6" fmla="*/ 79316 w 288620"/>
                <a:gd name="connsiteY6" fmla="*/ 62899 h 580557"/>
                <a:gd name="connsiteX7" fmla="*/ 78984 w 288620"/>
                <a:gd name="connsiteY7" fmla="*/ 40008 h 580557"/>
                <a:gd name="connsiteX8" fmla="*/ 72349 w 288620"/>
                <a:gd name="connsiteY8" fmla="*/ 3848 h 580557"/>
                <a:gd name="connsiteX9" fmla="*/ 68036 w 288620"/>
                <a:gd name="connsiteY9" fmla="*/ 199 h 580557"/>
                <a:gd name="connsiteX10" fmla="*/ 58747 w 288620"/>
                <a:gd name="connsiteY10" fmla="*/ 15459 h 580557"/>
                <a:gd name="connsiteX11" fmla="*/ 61069 w 288620"/>
                <a:gd name="connsiteY11" fmla="*/ 26407 h 580557"/>
                <a:gd name="connsiteX12" fmla="*/ 63060 w 288620"/>
                <a:gd name="connsiteY12" fmla="*/ 63562 h 580557"/>
                <a:gd name="connsiteX13" fmla="*/ 56425 w 288620"/>
                <a:gd name="connsiteY13" fmla="*/ 73515 h 580557"/>
                <a:gd name="connsiteX14" fmla="*/ 40833 w 288620"/>
                <a:gd name="connsiteY14" fmla="*/ 81145 h 580557"/>
                <a:gd name="connsiteX15" fmla="*/ 3345 w 288620"/>
                <a:gd name="connsiteY15" fmla="*/ 159105 h 580557"/>
                <a:gd name="connsiteX16" fmla="*/ 3345 w 288620"/>
                <a:gd name="connsiteY16" fmla="*/ 159105 h 580557"/>
                <a:gd name="connsiteX17" fmla="*/ 3345 w 288620"/>
                <a:gd name="connsiteY17" fmla="*/ 159105 h 580557"/>
                <a:gd name="connsiteX18" fmla="*/ 28 w 288620"/>
                <a:gd name="connsiteY18" fmla="*/ 203560 h 580557"/>
                <a:gd name="connsiteX19" fmla="*/ 5999 w 288620"/>
                <a:gd name="connsiteY19" fmla="*/ 298771 h 580557"/>
                <a:gd name="connsiteX20" fmla="*/ 16947 w 288620"/>
                <a:gd name="connsiteY20" fmla="*/ 392655 h 580557"/>
                <a:gd name="connsiteX21" fmla="*/ 55762 w 288620"/>
                <a:gd name="connsiteY21" fmla="*/ 509430 h 580557"/>
                <a:gd name="connsiteX22" fmla="*/ 123106 w 288620"/>
                <a:gd name="connsiteY22" fmla="*/ 573458 h 580557"/>
                <a:gd name="connsiteX23" fmla="*/ 222962 w 288620"/>
                <a:gd name="connsiteY23" fmla="*/ 565496 h 580557"/>
                <a:gd name="connsiteX24" fmla="*/ 288980 w 288620"/>
                <a:gd name="connsiteY24" fmla="*/ 462322 h 580557"/>
                <a:gd name="connsiteX25" fmla="*/ 241208 w 288620"/>
                <a:gd name="connsiteY25" fmla="*/ 327965 h 58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88620" h="580557">
                  <a:moveTo>
                    <a:pt x="241208" y="327965"/>
                  </a:moveTo>
                  <a:cubicBezTo>
                    <a:pt x="231588" y="314695"/>
                    <a:pt x="221635" y="301425"/>
                    <a:pt x="214668" y="286496"/>
                  </a:cubicBezTo>
                  <a:cubicBezTo>
                    <a:pt x="204053" y="263274"/>
                    <a:pt x="197418" y="238393"/>
                    <a:pt x="190119" y="214175"/>
                  </a:cubicBezTo>
                  <a:cubicBezTo>
                    <a:pt x="181494" y="186309"/>
                    <a:pt x="174195" y="157778"/>
                    <a:pt x="160925" y="131239"/>
                  </a:cubicBezTo>
                  <a:cubicBezTo>
                    <a:pt x="155286" y="111666"/>
                    <a:pt x="145002" y="95078"/>
                    <a:pt x="128414" y="83467"/>
                  </a:cubicBezTo>
                  <a:cubicBezTo>
                    <a:pt x="115476" y="74510"/>
                    <a:pt x="100879" y="70197"/>
                    <a:pt x="85287" y="69202"/>
                  </a:cubicBezTo>
                  <a:cubicBezTo>
                    <a:pt x="80311" y="68870"/>
                    <a:pt x="79316" y="67211"/>
                    <a:pt x="79316" y="62899"/>
                  </a:cubicBezTo>
                  <a:cubicBezTo>
                    <a:pt x="79647" y="55269"/>
                    <a:pt x="79647" y="47638"/>
                    <a:pt x="78984" y="40008"/>
                  </a:cubicBezTo>
                  <a:cubicBezTo>
                    <a:pt x="77989" y="27734"/>
                    <a:pt x="76662" y="15459"/>
                    <a:pt x="72349" y="3848"/>
                  </a:cubicBezTo>
                  <a:cubicBezTo>
                    <a:pt x="71685" y="2189"/>
                    <a:pt x="72017" y="-797"/>
                    <a:pt x="68036" y="199"/>
                  </a:cubicBezTo>
                  <a:cubicBezTo>
                    <a:pt x="58416" y="2521"/>
                    <a:pt x="56093" y="6170"/>
                    <a:pt x="58747" y="15459"/>
                  </a:cubicBezTo>
                  <a:cubicBezTo>
                    <a:pt x="59742" y="18776"/>
                    <a:pt x="60406" y="22757"/>
                    <a:pt x="61069" y="26407"/>
                  </a:cubicBezTo>
                  <a:cubicBezTo>
                    <a:pt x="63392" y="38681"/>
                    <a:pt x="61733" y="51288"/>
                    <a:pt x="63060" y="63562"/>
                  </a:cubicBezTo>
                  <a:cubicBezTo>
                    <a:pt x="63723" y="70197"/>
                    <a:pt x="62065" y="72188"/>
                    <a:pt x="56425" y="73515"/>
                  </a:cubicBezTo>
                  <a:cubicBezTo>
                    <a:pt x="50785" y="75173"/>
                    <a:pt x="45477" y="77496"/>
                    <a:pt x="40833" y="81145"/>
                  </a:cubicBezTo>
                  <a:cubicBezTo>
                    <a:pt x="15288" y="100718"/>
                    <a:pt x="5999" y="128253"/>
                    <a:pt x="3345" y="159105"/>
                  </a:cubicBezTo>
                  <a:cubicBezTo>
                    <a:pt x="3345" y="159105"/>
                    <a:pt x="3345" y="159105"/>
                    <a:pt x="3345" y="159105"/>
                  </a:cubicBezTo>
                  <a:cubicBezTo>
                    <a:pt x="3345" y="159105"/>
                    <a:pt x="3345" y="159105"/>
                    <a:pt x="3345" y="159105"/>
                  </a:cubicBezTo>
                  <a:cubicBezTo>
                    <a:pt x="1355" y="173702"/>
                    <a:pt x="28" y="188631"/>
                    <a:pt x="28" y="203560"/>
                  </a:cubicBezTo>
                  <a:cubicBezTo>
                    <a:pt x="-304" y="235407"/>
                    <a:pt x="2350" y="267255"/>
                    <a:pt x="5999" y="298771"/>
                  </a:cubicBezTo>
                  <a:cubicBezTo>
                    <a:pt x="9649" y="329955"/>
                    <a:pt x="10976" y="361803"/>
                    <a:pt x="16947" y="392655"/>
                  </a:cubicBezTo>
                  <a:cubicBezTo>
                    <a:pt x="24909" y="433129"/>
                    <a:pt x="35525" y="472938"/>
                    <a:pt x="55762" y="509430"/>
                  </a:cubicBezTo>
                  <a:cubicBezTo>
                    <a:pt x="71354" y="537629"/>
                    <a:pt x="91922" y="561515"/>
                    <a:pt x="123106" y="573458"/>
                  </a:cubicBezTo>
                  <a:cubicBezTo>
                    <a:pt x="157608" y="586728"/>
                    <a:pt x="190783" y="580093"/>
                    <a:pt x="222962" y="565496"/>
                  </a:cubicBezTo>
                  <a:cubicBezTo>
                    <a:pt x="267416" y="545591"/>
                    <a:pt x="289312" y="510426"/>
                    <a:pt x="288980" y="462322"/>
                  </a:cubicBezTo>
                  <a:cubicBezTo>
                    <a:pt x="288648" y="412229"/>
                    <a:pt x="270070" y="368106"/>
                    <a:pt x="241208" y="32796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7985AB2-DD77-4B47-A82E-952D892026A7}"/>
                </a:ext>
              </a:extLst>
            </p:cNvPr>
            <p:cNvSpPr/>
            <p:nvPr/>
          </p:nvSpPr>
          <p:spPr>
            <a:xfrm>
              <a:off x="7528445" y="2305877"/>
              <a:ext cx="322366" cy="322366"/>
            </a:xfrm>
            <a:custGeom>
              <a:avLst/>
              <a:gdLst>
                <a:gd name="connsiteX0" fmla="*/ 157912 w 155921"/>
                <a:gd name="connsiteY0" fmla="*/ 131239 h 155921"/>
                <a:gd name="connsiteX1" fmla="*/ 109145 w 155921"/>
                <a:gd name="connsiteY1" fmla="*/ 120291 h 155921"/>
                <a:gd name="connsiteX2" fmla="*/ 98197 w 155921"/>
                <a:gd name="connsiteY2" fmla="*/ 123940 h 155921"/>
                <a:gd name="connsiteX3" fmla="*/ 75638 w 155921"/>
                <a:gd name="connsiteY3" fmla="*/ 148490 h 155921"/>
                <a:gd name="connsiteX4" fmla="*/ 67013 w 155921"/>
                <a:gd name="connsiteY4" fmla="*/ 150148 h 155921"/>
                <a:gd name="connsiteX5" fmla="*/ 36824 w 155921"/>
                <a:gd name="connsiteY5" fmla="*/ 136215 h 155921"/>
                <a:gd name="connsiteX6" fmla="*/ 27867 w 155921"/>
                <a:gd name="connsiteY6" fmla="*/ 137210 h 155921"/>
                <a:gd name="connsiteX7" fmla="*/ 0 w 155921"/>
                <a:gd name="connsiteY7" fmla="*/ 159105 h 155921"/>
                <a:gd name="connsiteX8" fmla="*/ 37487 w 155921"/>
                <a:gd name="connsiteY8" fmla="*/ 81145 h 155921"/>
                <a:gd name="connsiteX9" fmla="*/ 53080 w 155921"/>
                <a:gd name="connsiteY9" fmla="*/ 73515 h 155921"/>
                <a:gd name="connsiteX10" fmla="*/ 59715 w 155921"/>
                <a:gd name="connsiteY10" fmla="*/ 63562 h 155921"/>
                <a:gd name="connsiteX11" fmla="*/ 57724 w 155921"/>
                <a:gd name="connsiteY11" fmla="*/ 26407 h 155921"/>
                <a:gd name="connsiteX12" fmla="*/ 55734 w 155921"/>
                <a:gd name="connsiteY12" fmla="*/ 15459 h 155921"/>
                <a:gd name="connsiteX13" fmla="*/ 65022 w 155921"/>
                <a:gd name="connsiteY13" fmla="*/ 199 h 155921"/>
                <a:gd name="connsiteX14" fmla="*/ 69335 w 155921"/>
                <a:gd name="connsiteY14" fmla="*/ 3848 h 155921"/>
                <a:gd name="connsiteX15" fmla="*/ 75970 w 155921"/>
                <a:gd name="connsiteY15" fmla="*/ 40008 h 155921"/>
                <a:gd name="connsiteX16" fmla="*/ 76302 w 155921"/>
                <a:gd name="connsiteY16" fmla="*/ 62899 h 155921"/>
                <a:gd name="connsiteX17" fmla="*/ 82273 w 155921"/>
                <a:gd name="connsiteY17" fmla="*/ 69202 h 155921"/>
                <a:gd name="connsiteX18" fmla="*/ 125400 w 155921"/>
                <a:gd name="connsiteY18" fmla="*/ 83467 h 155921"/>
                <a:gd name="connsiteX19" fmla="*/ 157912 w 155921"/>
                <a:gd name="connsiteY19" fmla="*/ 131239 h 15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5921" h="155921">
                  <a:moveTo>
                    <a:pt x="157912" y="131239"/>
                  </a:moveTo>
                  <a:cubicBezTo>
                    <a:pt x="141656" y="127589"/>
                    <a:pt x="125400" y="124272"/>
                    <a:pt x="109145" y="120291"/>
                  </a:cubicBezTo>
                  <a:cubicBezTo>
                    <a:pt x="103837" y="118964"/>
                    <a:pt x="101183" y="120623"/>
                    <a:pt x="98197" y="123940"/>
                  </a:cubicBezTo>
                  <a:cubicBezTo>
                    <a:pt x="90899" y="132234"/>
                    <a:pt x="82937" y="140196"/>
                    <a:pt x="75638" y="148490"/>
                  </a:cubicBezTo>
                  <a:cubicBezTo>
                    <a:pt x="72984" y="151475"/>
                    <a:pt x="70662" y="151807"/>
                    <a:pt x="67013" y="150148"/>
                  </a:cubicBezTo>
                  <a:cubicBezTo>
                    <a:pt x="57061" y="145504"/>
                    <a:pt x="46776" y="141191"/>
                    <a:pt x="36824" y="136215"/>
                  </a:cubicBezTo>
                  <a:cubicBezTo>
                    <a:pt x="33506" y="134556"/>
                    <a:pt x="31184" y="134556"/>
                    <a:pt x="27867" y="137210"/>
                  </a:cubicBezTo>
                  <a:cubicBezTo>
                    <a:pt x="18910" y="144509"/>
                    <a:pt x="9289" y="151807"/>
                    <a:pt x="0" y="159105"/>
                  </a:cubicBezTo>
                  <a:cubicBezTo>
                    <a:pt x="2654" y="128253"/>
                    <a:pt x="11943" y="100718"/>
                    <a:pt x="37487" y="81145"/>
                  </a:cubicBezTo>
                  <a:cubicBezTo>
                    <a:pt x="42132" y="77496"/>
                    <a:pt x="47440" y="75173"/>
                    <a:pt x="53080" y="73515"/>
                  </a:cubicBezTo>
                  <a:cubicBezTo>
                    <a:pt x="58388" y="71856"/>
                    <a:pt x="60378" y="69865"/>
                    <a:pt x="59715" y="63562"/>
                  </a:cubicBezTo>
                  <a:cubicBezTo>
                    <a:pt x="58056" y="51288"/>
                    <a:pt x="60046" y="38681"/>
                    <a:pt x="57724" y="26407"/>
                  </a:cubicBezTo>
                  <a:cubicBezTo>
                    <a:pt x="57061" y="22757"/>
                    <a:pt x="56729" y="18776"/>
                    <a:pt x="55734" y="15459"/>
                  </a:cubicBezTo>
                  <a:cubicBezTo>
                    <a:pt x="53411" y="6170"/>
                    <a:pt x="55734" y="2521"/>
                    <a:pt x="65022" y="199"/>
                  </a:cubicBezTo>
                  <a:cubicBezTo>
                    <a:pt x="69003" y="-797"/>
                    <a:pt x="68672" y="2189"/>
                    <a:pt x="69335" y="3848"/>
                  </a:cubicBezTo>
                  <a:cubicBezTo>
                    <a:pt x="73648" y="15459"/>
                    <a:pt x="74975" y="27734"/>
                    <a:pt x="75970" y="40008"/>
                  </a:cubicBezTo>
                  <a:cubicBezTo>
                    <a:pt x="76634" y="47638"/>
                    <a:pt x="76302" y="55269"/>
                    <a:pt x="76302" y="62899"/>
                  </a:cubicBezTo>
                  <a:cubicBezTo>
                    <a:pt x="76302" y="67211"/>
                    <a:pt x="77297" y="68870"/>
                    <a:pt x="82273" y="69202"/>
                  </a:cubicBezTo>
                  <a:cubicBezTo>
                    <a:pt x="97865" y="69865"/>
                    <a:pt x="112794" y="74178"/>
                    <a:pt x="125400" y="83467"/>
                  </a:cubicBezTo>
                  <a:cubicBezTo>
                    <a:pt x="141988" y="95078"/>
                    <a:pt x="151940" y="111666"/>
                    <a:pt x="157912" y="1312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B720C2-8079-4C03-9D99-EBD9A03B707B}"/>
              </a:ext>
            </a:extLst>
          </p:cNvPr>
          <p:cNvGrpSpPr/>
          <p:nvPr/>
        </p:nvGrpSpPr>
        <p:grpSpPr>
          <a:xfrm rot="19652038">
            <a:off x="5577851" y="2265030"/>
            <a:ext cx="1668669" cy="2905785"/>
            <a:chOff x="2755505" y="1879063"/>
            <a:chExt cx="552450" cy="962025"/>
          </a:xfrm>
          <a:solidFill>
            <a:schemeClr val="accent4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C7748E0-A753-4DB2-B483-4BE48C73202B}"/>
                </a:ext>
              </a:extLst>
            </p:cNvPr>
            <p:cNvSpPr/>
            <p:nvPr/>
          </p:nvSpPr>
          <p:spPr>
            <a:xfrm>
              <a:off x="2755505" y="1879063"/>
              <a:ext cx="552450" cy="962025"/>
            </a:xfrm>
            <a:custGeom>
              <a:avLst/>
              <a:gdLst>
                <a:gd name="connsiteX0" fmla="*/ 407432 w 552450"/>
                <a:gd name="connsiteY0" fmla="*/ 33338 h 962025"/>
                <a:gd name="connsiteX1" fmla="*/ 281702 w 552450"/>
                <a:gd name="connsiteY1" fmla="*/ 0 h 962025"/>
                <a:gd name="connsiteX2" fmla="*/ 266462 w 552450"/>
                <a:gd name="connsiteY2" fmla="*/ 0 h 962025"/>
                <a:gd name="connsiteX3" fmla="*/ 246459 w 552450"/>
                <a:gd name="connsiteY3" fmla="*/ 1905 h 962025"/>
                <a:gd name="connsiteX4" fmla="*/ 714 w 552450"/>
                <a:gd name="connsiteY4" fmla="*/ 260985 h 962025"/>
                <a:gd name="connsiteX5" fmla="*/ 714 w 552450"/>
                <a:gd name="connsiteY5" fmla="*/ 294322 h 962025"/>
                <a:gd name="connsiteX6" fmla="*/ 28337 w 552450"/>
                <a:gd name="connsiteY6" fmla="*/ 401003 h 962025"/>
                <a:gd name="connsiteX7" fmla="*/ 114062 w 552450"/>
                <a:gd name="connsiteY7" fmla="*/ 502920 h 962025"/>
                <a:gd name="connsiteX8" fmla="*/ 233124 w 552450"/>
                <a:gd name="connsiteY8" fmla="*/ 552450 h 962025"/>
                <a:gd name="connsiteX9" fmla="*/ 234077 w 552450"/>
                <a:gd name="connsiteY9" fmla="*/ 553403 h 962025"/>
                <a:gd name="connsiteX10" fmla="*/ 238839 w 552450"/>
                <a:gd name="connsiteY10" fmla="*/ 553403 h 962025"/>
                <a:gd name="connsiteX11" fmla="*/ 241697 w 552450"/>
                <a:gd name="connsiteY11" fmla="*/ 556260 h 962025"/>
                <a:gd name="connsiteX12" fmla="*/ 237887 w 552450"/>
                <a:gd name="connsiteY12" fmla="*/ 581025 h 962025"/>
                <a:gd name="connsiteX13" fmla="*/ 233124 w 552450"/>
                <a:gd name="connsiteY13" fmla="*/ 622935 h 962025"/>
                <a:gd name="connsiteX14" fmla="*/ 255032 w 552450"/>
                <a:gd name="connsiteY14" fmla="*/ 700087 h 962025"/>
                <a:gd name="connsiteX15" fmla="*/ 241697 w 552450"/>
                <a:gd name="connsiteY15" fmla="*/ 794385 h 962025"/>
                <a:gd name="connsiteX16" fmla="*/ 242649 w 552450"/>
                <a:gd name="connsiteY16" fmla="*/ 933450 h 962025"/>
                <a:gd name="connsiteX17" fmla="*/ 257889 w 552450"/>
                <a:gd name="connsiteY17" fmla="*/ 962025 h 962025"/>
                <a:gd name="connsiteX18" fmla="*/ 279797 w 552450"/>
                <a:gd name="connsiteY18" fmla="*/ 967740 h 962025"/>
                <a:gd name="connsiteX19" fmla="*/ 301704 w 552450"/>
                <a:gd name="connsiteY19" fmla="*/ 962025 h 962025"/>
                <a:gd name="connsiteX20" fmla="*/ 316944 w 552450"/>
                <a:gd name="connsiteY20" fmla="*/ 933450 h 962025"/>
                <a:gd name="connsiteX21" fmla="*/ 317897 w 552450"/>
                <a:gd name="connsiteY21" fmla="*/ 794385 h 962025"/>
                <a:gd name="connsiteX22" fmla="*/ 304562 w 552450"/>
                <a:gd name="connsiteY22" fmla="*/ 700087 h 962025"/>
                <a:gd name="connsiteX23" fmla="*/ 326469 w 552450"/>
                <a:gd name="connsiteY23" fmla="*/ 622935 h 962025"/>
                <a:gd name="connsiteX24" fmla="*/ 321707 w 552450"/>
                <a:gd name="connsiteY24" fmla="*/ 581025 h 962025"/>
                <a:gd name="connsiteX25" fmla="*/ 317897 w 552450"/>
                <a:gd name="connsiteY25" fmla="*/ 556260 h 962025"/>
                <a:gd name="connsiteX26" fmla="*/ 320754 w 552450"/>
                <a:gd name="connsiteY26" fmla="*/ 553403 h 962025"/>
                <a:gd name="connsiteX27" fmla="*/ 322659 w 552450"/>
                <a:gd name="connsiteY27" fmla="*/ 553403 h 962025"/>
                <a:gd name="connsiteX28" fmla="*/ 333137 w 552450"/>
                <a:gd name="connsiteY28" fmla="*/ 550545 h 962025"/>
                <a:gd name="connsiteX29" fmla="*/ 556022 w 552450"/>
                <a:gd name="connsiteY29" fmla="*/ 316230 h 962025"/>
                <a:gd name="connsiteX30" fmla="*/ 407432 w 552450"/>
                <a:gd name="connsiteY30" fmla="*/ 33338 h 962025"/>
                <a:gd name="connsiteX31" fmla="*/ 277892 w 552450"/>
                <a:gd name="connsiteY31" fmla="*/ 939165 h 962025"/>
                <a:gd name="connsiteX32" fmla="*/ 263604 w 552450"/>
                <a:gd name="connsiteY32" fmla="*/ 924878 h 962025"/>
                <a:gd name="connsiteX33" fmla="*/ 277892 w 552450"/>
                <a:gd name="connsiteY33" fmla="*/ 910590 h 962025"/>
                <a:gd name="connsiteX34" fmla="*/ 292179 w 552450"/>
                <a:gd name="connsiteY34" fmla="*/ 924878 h 962025"/>
                <a:gd name="connsiteX35" fmla="*/ 277892 w 552450"/>
                <a:gd name="connsiteY35" fmla="*/ 939165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52450" h="962025">
                  <a:moveTo>
                    <a:pt x="407432" y="33338"/>
                  </a:moveTo>
                  <a:cubicBezTo>
                    <a:pt x="368379" y="12382"/>
                    <a:pt x="325517" y="2857"/>
                    <a:pt x="281702" y="0"/>
                  </a:cubicBezTo>
                  <a:cubicBezTo>
                    <a:pt x="276939" y="0"/>
                    <a:pt x="271224" y="0"/>
                    <a:pt x="266462" y="0"/>
                  </a:cubicBezTo>
                  <a:cubicBezTo>
                    <a:pt x="259794" y="2857"/>
                    <a:pt x="253127" y="0"/>
                    <a:pt x="246459" y="1905"/>
                  </a:cubicBezTo>
                  <a:cubicBezTo>
                    <a:pt x="110252" y="18097"/>
                    <a:pt x="9287" y="124778"/>
                    <a:pt x="714" y="260985"/>
                  </a:cubicBezTo>
                  <a:cubicBezTo>
                    <a:pt x="-238" y="271462"/>
                    <a:pt x="-238" y="282893"/>
                    <a:pt x="714" y="294322"/>
                  </a:cubicBezTo>
                  <a:cubicBezTo>
                    <a:pt x="714" y="332422"/>
                    <a:pt x="12144" y="367665"/>
                    <a:pt x="28337" y="401003"/>
                  </a:cubicBezTo>
                  <a:cubicBezTo>
                    <a:pt x="47387" y="441960"/>
                    <a:pt x="77867" y="475297"/>
                    <a:pt x="114062" y="502920"/>
                  </a:cubicBezTo>
                  <a:cubicBezTo>
                    <a:pt x="149304" y="529590"/>
                    <a:pt x="189309" y="544830"/>
                    <a:pt x="233124" y="552450"/>
                  </a:cubicBezTo>
                  <a:cubicBezTo>
                    <a:pt x="233124" y="552450"/>
                    <a:pt x="234077" y="553403"/>
                    <a:pt x="234077" y="553403"/>
                  </a:cubicBezTo>
                  <a:lnTo>
                    <a:pt x="238839" y="553403"/>
                  </a:lnTo>
                  <a:cubicBezTo>
                    <a:pt x="239792" y="554355"/>
                    <a:pt x="240744" y="555308"/>
                    <a:pt x="241697" y="556260"/>
                  </a:cubicBezTo>
                  <a:cubicBezTo>
                    <a:pt x="240744" y="566737"/>
                    <a:pt x="247412" y="575310"/>
                    <a:pt x="237887" y="581025"/>
                  </a:cubicBezTo>
                  <a:cubicBezTo>
                    <a:pt x="223599" y="590550"/>
                    <a:pt x="229314" y="612458"/>
                    <a:pt x="233124" y="622935"/>
                  </a:cubicBezTo>
                  <a:cubicBezTo>
                    <a:pt x="245507" y="652462"/>
                    <a:pt x="255984" y="666750"/>
                    <a:pt x="255032" y="700087"/>
                  </a:cubicBezTo>
                  <a:cubicBezTo>
                    <a:pt x="254079" y="721995"/>
                    <a:pt x="240744" y="772478"/>
                    <a:pt x="241697" y="794385"/>
                  </a:cubicBezTo>
                  <a:cubicBezTo>
                    <a:pt x="241697" y="841058"/>
                    <a:pt x="242649" y="886778"/>
                    <a:pt x="242649" y="933450"/>
                  </a:cubicBezTo>
                  <a:cubicBezTo>
                    <a:pt x="242649" y="945833"/>
                    <a:pt x="246459" y="956310"/>
                    <a:pt x="257889" y="962025"/>
                  </a:cubicBezTo>
                  <a:cubicBezTo>
                    <a:pt x="265509" y="965835"/>
                    <a:pt x="273129" y="967740"/>
                    <a:pt x="279797" y="967740"/>
                  </a:cubicBezTo>
                  <a:cubicBezTo>
                    <a:pt x="286464" y="967740"/>
                    <a:pt x="294084" y="965835"/>
                    <a:pt x="301704" y="962025"/>
                  </a:cubicBezTo>
                  <a:cubicBezTo>
                    <a:pt x="313134" y="956310"/>
                    <a:pt x="316944" y="945833"/>
                    <a:pt x="316944" y="933450"/>
                  </a:cubicBezTo>
                  <a:cubicBezTo>
                    <a:pt x="316944" y="886778"/>
                    <a:pt x="316944" y="841058"/>
                    <a:pt x="317897" y="794385"/>
                  </a:cubicBezTo>
                  <a:cubicBezTo>
                    <a:pt x="317897" y="772478"/>
                    <a:pt x="305514" y="721995"/>
                    <a:pt x="304562" y="700087"/>
                  </a:cubicBezTo>
                  <a:cubicBezTo>
                    <a:pt x="303609" y="666750"/>
                    <a:pt x="314087" y="653415"/>
                    <a:pt x="326469" y="622935"/>
                  </a:cubicBezTo>
                  <a:cubicBezTo>
                    <a:pt x="331232" y="612458"/>
                    <a:pt x="335994" y="590550"/>
                    <a:pt x="321707" y="581025"/>
                  </a:cubicBezTo>
                  <a:cubicBezTo>
                    <a:pt x="312182" y="574358"/>
                    <a:pt x="318849" y="565785"/>
                    <a:pt x="317897" y="556260"/>
                  </a:cubicBezTo>
                  <a:cubicBezTo>
                    <a:pt x="318849" y="555308"/>
                    <a:pt x="319802" y="554355"/>
                    <a:pt x="320754" y="553403"/>
                  </a:cubicBezTo>
                  <a:lnTo>
                    <a:pt x="322659" y="553403"/>
                  </a:lnTo>
                  <a:cubicBezTo>
                    <a:pt x="325517" y="551498"/>
                    <a:pt x="328374" y="550545"/>
                    <a:pt x="333137" y="550545"/>
                  </a:cubicBezTo>
                  <a:cubicBezTo>
                    <a:pt x="451247" y="527685"/>
                    <a:pt x="537924" y="435293"/>
                    <a:pt x="556022" y="316230"/>
                  </a:cubicBezTo>
                  <a:cubicBezTo>
                    <a:pt x="569357" y="202883"/>
                    <a:pt x="511254" y="89535"/>
                    <a:pt x="407432" y="33338"/>
                  </a:cubicBezTo>
                  <a:close/>
                  <a:moveTo>
                    <a:pt x="277892" y="939165"/>
                  </a:moveTo>
                  <a:cubicBezTo>
                    <a:pt x="269319" y="939165"/>
                    <a:pt x="263604" y="932498"/>
                    <a:pt x="263604" y="924878"/>
                  </a:cubicBezTo>
                  <a:cubicBezTo>
                    <a:pt x="263604" y="916305"/>
                    <a:pt x="270272" y="910590"/>
                    <a:pt x="277892" y="910590"/>
                  </a:cubicBezTo>
                  <a:cubicBezTo>
                    <a:pt x="286464" y="910590"/>
                    <a:pt x="292179" y="917258"/>
                    <a:pt x="292179" y="924878"/>
                  </a:cubicBezTo>
                  <a:cubicBezTo>
                    <a:pt x="292179" y="932498"/>
                    <a:pt x="285512" y="939165"/>
                    <a:pt x="277892" y="93916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0D13A73-0AD3-442A-8D5A-898096856255}"/>
                </a:ext>
              </a:extLst>
            </p:cNvPr>
            <p:cNvSpPr/>
            <p:nvPr/>
          </p:nvSpPr>
          <p:spPr>
            <a:xfrm>
              <a:off x="2801939" y="1928593"/>
              <a:ext cx="457200" cy="457200"/>
            </a:xfrm>
            <a:custGeom>
              <a:avLst/>
              <a:gdLst>
                <a:gd name="connsiteX0" fmla="*/ 230505 w 457200"/>
                <a:gd name="connsiteY0" fmla="*/ 0 h 457200"/>
                <a:gd name="connsiteX1" fmla="*/ 0 w 457200"/>
                <a:gd name="connsiteY1" fmla="*/ 225742 h 457200"/>
                <a:gd name="connsiteX2" fmla="*/ 229552 w 457200"/>
                <a:gd name="connsiteY2" fmla="*/ 459105 h 457200"/>
                <a:gd name="connsiteX3" fmla="*/ 459105 w 457200"/>
                <a:gd name="connsiteY3" fmla="*/ 229552 h 457200"/>
                <a:gd name="connsiteX4" fmla="*/ 230505 w 457200"/>
                <a:gd name="connsiteY4" fmla="*/ 0 h 457200"/>
                <a:gd name="connsiteX5" fmla="*/ 230505 w 457200"/>
                <a:gd name="connsiteY5" fmla="*/ 442913 h 457200"/>
                <a:gd name="connsiteX6" fmla="*/ 16192 w 457200"/>
                <a:gd name="connsiteY6" fmla="*/ 225742 h 457200"/>
                <a:gd name="connsiteX7" fmla="*/ 230505 w 457200"/>
                <a:gd name="connsiteY7" fmla="*/ 16192 h 457200"/>
                <a:gd name="connsiteX8" fmla="*/ 443865 w 457200"/>
                <a:gd name="connsiteY8" fmla="*/ 229552 h 457200"/>
                <a:gd name="connsiteX9" fmla="*/ 230505 w 457200"/>
                <a:gd name="connsiteY9" fmla="*/ 442913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7200" h="457200">
                  <a:moveTo>
                    <a:pt x="230505" y="0"/>
                  </a:moveTo>
                  <a:cubicBezTo>
                    <a:pt x="103822" y="0"/>
                    <a:pt x="0" y="100965"/>
                    <a:pt x="0" y="225742"/>
                  </a:cubicBezTo>
                  <a:cubicBezTo>
                    <a:pt x="0" y="356235"/>
                    <a:pt x="100965" y="459105"/>
                    <a:pt x="229552" y="459105"/>
                  </a:cubicBezTo>
                  <a:cubicBezTo>
                    <a:pt x="356235" y="459105"/>
                    <a:pt x="459105" y="356235"/>
                    <a:pt x="459105" y="229552"/>
                  </a:cubicBezTo>
                  <a:cubicBezTo>
                    <a:pt x="459105" y="102870"/>
                    <a:pt x="357188" y="0"/>
                    <a:pt x="230505" y="0"/>
                  </a:cubicBezTo>
                  <a:close/>
                  <a:moveTo>
                    <a:pt x="230505" y="442913"/>
                  </a:moveTo>
                  <a:cubicBezTo>
                    <a:pt x="110490" y="442913"/>
                    <a:pt x="16192" y="346710"/>
                    <a:pt x="16192" y="225742"/>
                  </a:cubicBezTo>
                  <a:cubicBezTo>
                    <a:pt x="16192" y="110490"/>
                    <a:pt x="113347" y="15240"/>
                    <a:pt x="230505" y="16192"/>
                  </a:cubicBezTo>
                  <a:cubicBezTo>
                    <a:pt x="347663" y="16192"/>
                    <a:pt x="442913" y="111442"/>
                    <a:pt x="443865" y="229552"/>
                  </a:cubicBezTo>
                  <a:cubicBezTo>
                    <a:pt x="444817" y="345757"/>
                    <a:pt x="347663" y="442913"/>
                    <a:pt x="230505" y="442913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812E9A-09C3-4FE4-BE6A-7973F048A132}"/>
              </a:ext>
            </a:extLst>
          </p:cNvPr>
          <p:cNvGrpSpPr/>
          <p:nvPr/>
        </p:nvGrpSpPr>
        <p:grpSpPr>
          <a:xfrm>
            <a:off x="5841425" y="2945615"/>
            <a:ext cx="700565" cy="635820"/>
            <a:chOff x="6587475" y="3356075"/>
            <a:chExt cx="700565" cy="635820"/>
          </a:xfrm>
        </p:grpSpPr>
        <p:sp>
          <p:nvSpPr>
            <p:cNvPr id="15" name="Oval 5">
              <a:extLst>
                <a:ext uri="{FF2B5EF4-FFF2-40B4-BE49-F238E27FC236}">
                  <a16:creationId xmlns:a16="http://schemas.microsoft.com/office/drawing/2014/main" id="{460D3D4D-07AB-4832-99E6-E17ED3196706}"/>
                </a:ext>
              </a:extLst>
            </p:cNvPr>
            <p:cNvSpPr/>
            <p:nvPr/>
          </p:nvSpPr>
          <p:spPr>
            <a:xfrm>
              <a:off x="6587475" y="3356075"/>
              <a:ext cx="700565" cy="635820"/>
            </a:xfrm>
            <a:custGeom>
              <a:avLst/>
              <a:gdLst>
                <a:gd name="connsiteX0" fmla="*/ 0 w 1412340"/>
                <a:gd name="connsiteY0" fmla="*/ 706170 h 1412340"/>
                <a:gd name="connsiteX1" fmla="*/ 706170 w 1412340"/>
                <a:gd name="connsiteY1" fmla="*/ 0 h 1412340"/>
                <a:gd name="connsiteX2" fmla="*/ 1412340 w 1412340"/>
                <a:gd name="connsiteY2" fmla="*/ 706170 h 1412340"/>
                <a:gd name="connsiteX3" fmla="*/ 706170 w 1412340"/>
                <a:gd name="connsiteY3" fmla="*/ 1412340 h 1412340"/>
                <a:gd name="connsiteX4" fmla="*/ 0 w 1412340"/>
                <a:gd name="connsiteY4" fmla="*/ 706170 h 1412340"/>
                <a:gd name="connsiteX0" fmla="*/ 0 w 1440106"/>
                <a:gd name="connsiteY0" fmla="*/ 723095 h 1429265"/>
                <a:gd name="connsiteX1" fmla="*/ 706170 w 1440106"/>
                <a:gd name="connsiteY1" fmla="*/ 16925 h 1429265"/>
                <a:gd name="connsiteX2" fmla="*/ 1240325 w 1440106"/>
                <a:gd name="connsiteY2" fmla="*/ 261368 h 1429265"/>
                <a:gd name="connsiteX3" fmla="*/ 1412340 w 1440106"/>
                <a:gd name="connsiteY3" fmla="*/ 723095 h 1429265"/>
                <a:gd name="connsiteX4" fmla="*/ 706170 w 1440106"/>
                <a:gd name="connsiteY4" fmla="*/ 1429265 h 1429265"/>
                <a:gd name="connsiteX5" fmla="*/ 0 w 1440106"/>
                <a:gd name="connsiteY5" fmla="*/ 723095 h 1429265"/>
                <a:gd name="connsiteX0" fmla="*/ 23086 w 1463192"/>
                <a:gd name="connsiteY0" fmla="*/ 723095 h 1450970"/>
                <a:gd name="connsiteX1" fmla="*/ 729256 w 1463192"/>
                <a:gd name="connsiteY1" fmla="*/ 16925 h 1450970"/>
                <a:gd name="connsiteX2" fmla="*/ 1263411 w 1463192"/>
                <a:gd name="connsiteY2" fmla="*/ 261368 h 1450970"/>
                <a:gd name="connsiteX3" fmla="*/ 1435426 w 1463192"/>
                <a:gd name="connsiteY3" fmla="*/ 723095 h 1450970"/>
                <a:gd name="connsiteX4" fmla="*/ 729256 w 1463192"/>
                <a:gd name="connsiteY4" fmla="*/ 1429265 h 1450970"/>
                <a:gd name="connsiteX5" fmla="*/ 222263 w 1463192"/>
                <a:gd name="connsiteY5" fmla="*/ 1221036 h 1450970"/>
                <a:gd name="connsiteX6" fmla="*/ 23086 w 1463192"/>
                <a:gd name="connsiteY6" fmla="*/ 723095 h 1450970"/>
                <a:gd name="connsiteX0" fmla="*/ 23086 w 1438966"/>
                <a:gd name="connsiteY0" fmla="*/ 723095 h 1431250"/>
                <a:gd name="connsiteX1" fmla="*/ 729256 w 1438966"/>
                <a:gd name="connsiteY1" fmla="*/ 16925 h 1431250"/>
                <a:gd name="connsiteX2" fmla="*/ 1263411 w 1438966"/>
                <a:gd name="connsiteY2" fmla="*/ 261368 h 1431250"/>
                <a:gd name="connsiteX3" fmla="*/ 1435426 w 1438966"/>
                <a:gd name="connsiteY3" fmla="*/ 723095 h 1431250"/>
                <a:gd name="connsiteX4" fmla="*/ 1136663 w 1438966"/>
                <a:gd name="connsiteY4" fmla="*/ 1112394 h 1431250"/>
                <a:gd name="connsiteX5" fmla="*/ 729256 w 1438966"/>
                <a:gd name="connsiteY5" fmla="*/ 1429265 h 1431250"/>
                <a:gd name="connsiteX6" fmla="*/ 222263 w 1438966"/>
                <a:gd name="connsiteY6" fmla="*/ 1221036 h 1431250"/>
                <a:gd name="connsiteX7" fmla="*/ 23086 w 1438966"/>
                <a:gd name="connsiteY7" fmla="*/ 723095 h 1431250"/>
                <a:gd name="connsiteX0" fmla="*/ 23086 w 1438966"/>
                <a:gd name="connsiteY0" fmla="*/ 723095 h 1432175"/>
                <a:gd name="connsiteX1" fmla="*/ 729256 w 1438966"/>
                <a:gd name="connsiteY1" fmla="*/ 16925 h 1432175"/>
                <a:gd name="connsiteX2" fmla="*/ 1263411 w 1438966"/>
                <a:gd name="connsiteY2" fmla="*/ 261368 h 1432175"/>
                <a:gd name="connsiteX3" fmla="*/ 1435426 w 1438966"/>
                <a:gd name="connsiteY3" fmla="*/ 723095 h 1432175"/>
                <a:gd name="connsiteX4" fmla="*/ 1109503 w 1438966"/>
                <a:gd name="connsiteY4" fmla="*/ 1085233 h 1432175"/>
                <a:gd name="connsiteX5" fmla="*/ 729256 w 1438966"/>
                <a:gd name="connsiteY5" fmla="*/ 1429265 h 1432175"/>
                <a:gd name="connsiteX6" fmla="*/ 222263 w 1438966"/>
                <a:gd name="connsiteY6" fmla="*/ 1221036 h 1432175"/>
                <a:gd name="connsiteX7" fmla="*/ 23086 w 1438966"/>
                <a:gd name="connsiteY7" fmla="*/ 723095 h 1432175"/>
                <a:gd name="connsiteX0" fmla="*/ 23086 w 1492024"/>
                <a:gd name="connsiteY0" fmla="*/ 723095 h 1432175"/>
                <a:gd name="connsiteX1" fmla="*/ 729256 w 1492024"/>
                <a:gd name="connsiteY1" fmla="*/ 16925 h 1432175"/>
                <a:gd name="connsiteX2" fmla="*/ 1263411 w 1492024"/>
                <a:gd name="connsiteY2" fmla="*/ 261368 h 1432175"/>
                <a:gd name="connsiteX3" fmla="*/ 1489747 w 1492024"/>
                <a:gd name="connsiteY3" fmla="*/ 723095 h 1432175"/>
                <a:gd name="connsiteX4" fmla="*/ 1109503 w 1492024"/>
                <a:gd name="connsiteY4" fmla="*/ 1085233 h 1432175"/>
                <a:gd name="connsiteX5" fmla="*/ 729256 w 1492024"/>
                <a:gd name="connsiteY5" fmla="*/ 1429265 h 1432175"/>
                <a:gd name="connsiteX6" fmla="*/ 222263 w 1492024"/>
                <a:gd name="connsiteY6" fmla="*/ 1221036 h 1432175"/>
                <a:gd name="connsiteX7" fmla="*/ 23086 w 1492024"/>
                <a:gd name="connsiteY7" fmla="*/ 723095 h 1432175"/>
                <a:gd name="connsiteX0" fmla="*/ 23086 w 1491219"/>
                <a:gd name="connsiteY0" fmla="*/ 719305 h 1428385"/>
                <a:gd name="connsiteX1" fmla="*/ 729256 w 1491219"/>
                <a:gd name="connsiteY1" fmla="*/ 13135 h 1428385"/>
                <a:gd name="connsiteX2" fmla="*/ 1181929 w 1491219"/>
                <a:gd name="connsiteY2" fmla="*/ 293792 h 1428385"/>
                <a:gd name="connsiteX3" fmla="*/ 1489747 w 1491219"/>
                <a:gd name="connsiteY3" fmla="*/ 719305 h 1428385"/>
                <a:gd name="connsiteX4" fmla="*/ 1109503 w 1491219"/>
                <a:gd name="connsiteY4" fmla="*/ 1081443 h 1428385"/>
                <a:gd name="connsiteX5" fmla="*/ 729256 w 1491219"/>
                <a:gd name="connsiteY5" fmla="*/ 1425475 h 1428385"/>
                <a:gd name="connsiteX6" fmla="*/ 222263 w 1491219"/>
                <a:gd name="connsiteY6" fmla="*/ 1217246 h 1428385"/>
                <a:gd name="connsiteX7" fmla="*/ 23086 w 1491219"/>
                <a:gd name="connsiteY7" fmla="*/ 719305 h 1428385"/>
                <a:gd name="connsiteX0" fmla="*/ 23086 w 1491662"/>
                <a:gd name="connsiteY0" fmla="*/ 719305 h 1428385"/>
                <a:gd name="connsiteX1" fmla="*/ 729256 w 1491662"/>
                <a:gd name="connsiteY1" fmla="*/ 13135 h 1428385"/>
                <a:gd name="connsiteX2" fmla="*/ 1181929 w 1491662"/>
                <a:gd name="connsiteY2" fmla="*/ 293792 h 1428385"/>
                <a:gd name="connsiteX3" fmla="*/ 1489747 w 1491662"/>
                <a:gd name="connsiteY3" fmla="*/ 719305 h 1428385"/>
                <a:gd name="connsiteX4" fmla="*/ 1109503 w 1491662"/>
                <a:gd name="connsiteY4" fmla="*/ 1081443 h 1428385"/>
                <a:gd name="connsiteX5" fmla="*/ 729256 w 1491662"/>
                <a:gd name="connsiteY5" fmla="*/ 1425475 h 1428385"/>
                <a:gd name="connsiteX6" fmla="*/ 222263 w 1491662"/>
                <a:gd name="connsiteY6" fmla="*/ 1217246 h 1428385"/>
                <a:gd name="connsiteX7" fmla="*/ 23086 w 1491662"/>
                <a:gd name="connsiteY7" fmla="*/ 719305 h 1428385"/>
                <a:gd name="connsiteX0" fmla="*/ 23086 w 1491662"/>
                <a:gd name="connsiteY0" fmla="*/ 715831 h 1424911"/>
                <a:gd name="connsiteX1" fmla="*/ 729256 w 1491662"/>
                <a:gd name="connsiteY1" fmla="*/ 9661 h 1424911"/>
                <a:gd name="connsiteX2" fmla="*/ 1181929 w 1491662"/>
                <a:gd name="connsiteY2" fmla="*/ 290318 h 1424911"/>
                <a:gd name="connsiteX3" fmla="*/ 1489747 w 1491662"/>
                <a:gd name="connsiteY3" fmla="*/ 715831 h 1424911"/>
                <a:gd name="connsiteX4" fmla="*/ 1109503 w 1491662"/>
                <a:gd name="connsiteY4" fmla="*/ 1077969 h 1424911"/>
                <a:gd name="connsiteX5" fmla="*/ 729256 w 1491662"/>
                <a:gd name="connsiteY5" fmla="*/ 1422001 h 1424911"/>
                <a:gd name="connsiteX6" fmla="*/ 222263 w 1491662"/>
                <a:gd name="connsiteY6" fmla="*/ 1213772 h 1424911"/>
                <a:gd name="connsiteX7" fmla="*/ 23086 w 1491662"/>
                <a:gd name="connsiteY7" fmla="*/ 715831 h 1424911"/>
                <a:gd name="connsiteX0" fmla="*/ 11335 w 1479911"/>
                <a:gd name="connsiteY0" fmla="*/ 602287 h 1311367"/>
                <a:gd name="connsiteX1" fmla="*/ 518329 w 1479911"/>
                <a:gd name="connsiteY1" fmla="*/ 13812 h 1311367"/>
                <a:gd name="connsiteX2" fmla="*/ 1170178 w 1479911"/>
                <a:gd name="connsiteY2" fmla="*/ 176774 h 1311367"/>
                <a:gd name="connsiteX3" fmla="*/ 1477996 w 1479911"/>
                <a:gd name="connsiteY3" fmla="*/ 602287 h 1311367"/>
                <a:gd name="connsiteX4" fmla="*/ 1097752 w 1479911"/>
                <a:gd name="connsiteY4" fmla="*/ 964425 h 1311367"/>
                <a:gd name="connsiteX5" fmla="*/ 717505 w 1479911"/>
                <a:gd name="connsiteY5" fmla="*/ 1308457 h 1311367"/>
                <a:gd name="connsiteX6" fmla="*/ 210512 w 1479911"/>
                <a:gd name="connsiteY6" fmla="*/ 1100228 h 1311367"/>
                <a:gd name="connsiteX7" fmla="*/ 11335 w 1479911"/>
                <a:gd name="connsiteY7" fmla="*/ 602287 h 1311367"/>
                <a:gd name="connsiteX0" fmla="*/ 17558 w 1486134"/>
                <a:gd name="connsiteY0" fmla="*/ 645596 h 1354676"/>
                <a:gd name="connsiteX1" fmla="*/ 633193 w 1486134"/>
                <a:gd name="connsiteY1" fmla="*/ 11853 h 1354676"/>
                <a:gd name="connsiteX2" fmla="*/ 1176401 w 1486134"/>
                <a:gd name="connsiteY2" fmla="*/ 220083 h 1354676"/>
                <a:gd name="connsiteX3" fmla="*/ 1484219 w 1486134"/>
                <a:gd name="connsiteY3" fmla="*/ 645596 h 1354676"/>
                <a:gd name="connsiteX4" fmla="*/ 1103975 w 1486134"/>
                <a:gd name="connsiteY4" fmla="*/ 1007734 h 1354676"/>
                <a:gd name="connsiteX5" fmla="*/ 723728 w 1486134"/>
                <a:gd name="connsiteY5" fmla="*/ 1351766 h 1354676"/>
                <a:gd name="connsiteX6" fmla="*/ 216735 w 1486134"/>
                <a:gd name="connsiteY6" fmla="*/ 1143537 h 1354676"/>
                <a:gd name="connsiteX7" fmla="*/ 17558 w 1486134"/>
                <a:gd name="connsiteY7" fmla="*/ 645596 h 1354676"/>
                <a:gd name="connsiteX0" fmla="*/ 17558 w 1486134"/>
                <a:gd name="connsiteY0" fmla="*/ 659413 h 1368493"/>
                <a:gd name="connsiteX1" fmla="*/ 633193 w 1486134"/>
                <a:gd name="connsiteY1" fmla="*/ 25670 h 1368493"/>
                <a:gd name="connsiteX2" fmla="*/ 1176401 w 1486134"/>
                <a:gd name="connsiteY2" fmla="*/ 233900 h 1368493"/>
                <a:gd name="connsiteX3" fmla="*/ 1484219 w 1486134"/>
                <a:gd name="connsiteY3" fmla="*/ 659413 h 1368493"/>
                <a:gd name="connsiteX4" fmla="*/ 1103975 w 1486134"/>
                <a:gd name="connsiteY4" fmla="*/ 1021551 h 1368493"/>
                <a:gd name="connsiteX5" fmla="*/ 723728 w 1486134"/>
                <a:gd name="connsiteY5" fmla="*/ 1365583 h 1368493"/>
                <a:gd name="connsiteX6" fmla="*/ 216735 w 1486134"/>
                <a:gd name="connsiteY6" fmla="*/ 1157354 h 1368493"/>
                <a:gd name="connsiteX7" fmla="*/ 17558 w 1486134"/>
                <a:gd name="connsiteY7" fmla="*/ 659413 h 1368493"/>
                <a:gd name="connsiteX0" fmla="*/ 11272 w 1479848"/>
                <a:gd name="connsiteY0" fmla="*/ 659413 h 1366902"/>
                <a:gd name="connsiteX1" fmla="*/ 626907 w 1479848"/>
                <a:gd name="connsiteY1" fmla="*/ 25670 h 1366902"/>
                <a:gd name="connsiteX2" fmla="*/ 1170115 w 1479848"/>
                <a:gd name="connsiteY2" fmla="*/ 233900 h 1366902"/>
                <a:gd name="connsiteX3" fmla="*/ 1477933 w 1479848"/>
                <a:gd name="connsiteY3" fmla="*/ 659413 h 1366902"/>
                <a:gd name="connsiteX4" fmla="*/ 1097689 w 1479848"/>
                <a:gd name="connsiteY4" fmla="*/ 1021551 h 1366902"/>
                <a:gd name="connsiteX5" fmla="*/ 717442 w 1479848"/>
                <a:gd name="connsiteY5" fmla="*/ 1365583 h 1366902"/>
                <a:gd name="connsiteX6" fmla="*/ 264770 w 1479848"/>
                <a:gd name="connsiteY6" fmla="*/ 1121140 h 1366902"/>
                <a:gd name="connsiteX7" fmla="*/ 11272 w 1479848"/>
                <a:gd name="connsiteY7" fmla="*/ 659413 h 1366902"/>
                <a:gd name="connsiteX0" fmla="*/ 18522 w 1387510"/>
                <a:gd name="connsiteY0" fmla="*/ 429299 h 1345017"/>
                <a:gd name="connsiteX1" fmla="*/ 534569 w 1387510"/>
                <a:gd name="connsiteY1" fmla="*/ 3785 h 1345017"/>
                <a:gd name="connsiteX2" fmla="*/ 1077777 w 1387510"/>
                <a:gd name="connsiteY2" fmla="*/ 212015 h 1345017"/>
                <a:gd name="connsiteX3" fmla="*/ 1385595 w 1387510"/>
                <a:gd name="connsiteY3" fmla="*/ 637528 h 1345017"/>
                <a:gd name="connsiteX4" fmla="*/ 1005351 w 1387510"/>
                <a:gd name="connsiteY4" fmla="*/ 999666 h 1345017"/>
                <a:gd name="connsiteX5" fmla="*/ 625104 w 1387510"/>
                <a:gd name="connsiteY5" fmla="*/ 1343698 h 1345017"/>
                <a:gd name="connsiteX6" fmla="*/ 172432 w 1387510"/>
                <a:gd name="connsiteY6" fmla="*/ 1099255 h 1345017"/>
                <a:gd name="connsiteX7" fmla="*/ 18522 w 1387510"/>
                <a:gd name="connsiteY7" fmla="*/ 429299 h 1345017"/>
                <a:gd name="connsiteX0" fmla="*/ 18522 w 1387510"/>
                <a:gd name="connsiteY0" fmla="*/ 429299 h 1300270"/>
                <a:gd name="connsiteX1" fmla="*/ 534569 w 1387510"/>
                <a:gd name="connsiteY1" fmla="*/ 3785 h 1300270"/>
                <a:gd name="connsiteX2" fmla="*/ 1077777 w 1387510"/>
                <a:gd name="connsiteY2" fmla="*/ 212015 h 1300270"/>
                <a:gd name="connsiteX3" fmla="*/ 1385595 w 1387510"/>
                <a:gd name="connsiteY3" fmla="*/ 637528 h 1300270"/>
                <a:gd name="connsiteX4" fmla="*/ 1005351 w 1387510"/>
                <a:gd name="connsiteY4" fmla="*/ 999666 h 1300270"/>
                <a:gd name="connsiteX5" fmla="*/ 634157 w 1387510"/>
                <a:gd name="connsiteY5" fmla="*/ 1298431 h 1300270"/>
                <a:gd name="connsiteX6" fmla="*/ 172432 w 1387510"/>
                <a:gd name="connsiteY6" fmla="*/ 1099255 h 1300270"/>
                <a:gd name="connsiteX7" fmla="*/ 18522 w 1387510"/>
                <a:gd name="connsiteY7" fmla="*/ 429299 h 1300270"/>
                <a:gd name="connsiteX0" fmla="*/ 18522 w 1389168"/>
                <a:gd name="connsiteY0" fmla="*/ 429299 h 1300270"/>
                <a:gd name="connsiteX1" fmla="*/ 534569 w 1389168"/>
                <a:gd name="connsiteY1" fmla="*/ 3785 h 1300270"/>
                <a:gd name="connsiteX2" fmla="*/ 1077777 w 1389168"/>
                <a:gd name="connsiteY2" fmla="*/ 212015 h 1300270"/>
                <a:gd name="connsiteX3" fmla="*/ 1385595 w 1389168"/>
                <a:gd name="connsiteY3" fmla="*/ 637528 h 1300270"/>
                <a:gd name="connsiteX4" fmla="*/ 1005351 w 1389168"/>
                <a:gd name="connsiteY4" fmla="*/ 999666 h 1300270"/>
                <a:gd name="connsiteX5" fmla="*/ 634157 w 1389168"/>
                <a:gd name="connsiteY5" fmla="*/ 1298431 h 1300270"/>
                <a:gd name="connsiteX6" fmla="*/ 172432 w 1389168"/>
                <a:gd name="connsiteY6" fmla="*/ 1099255 h 1300270"/>
                <a:gd name="connsiteX7" fmla="*/ 18522 w 1389168"/>
                <a:gd name="connsiteY7" fmla="*/ 429299 h 1300270"/>
                <a:gd name="connsiteX0" fmla="*/ 18522 w 1389168"/>
                <a:gd name="connsiteY0" fmla="*/ 429299 h 1300270"/>
                <a:gd name="connsiteX1" fmla="*/ 534569 w 1389168"/>
                <a:gd name="connsiteY1" fmla="*/ 3785 h 1300270"/>
                <a:gd name="connsiteX2" fmla="*/ 1077777 w 1389168"/>
                <a:gd name="connsiteY2" fmla="*/ 212015 h 1300270"/>
                <a:gd name="connsiteX3" fmla="*/ 1385595 w 1389168"/>
                <a:gd name="connsiteY3" fmla="*/ 637528 h 1300270"/>
                <a:gd name="connsiteX4" fmla="*/ 1005351 w 1389168"/>
                <a:gd name="connsiteY4" fmla="*/ 999666 h 1300270"/>
                <a:gd name="connsiteX5" fmla="*/ 634157 w 1389168"/>
                <a:gd name="connsiteY5" fmla="*/ 1298431 h 1300270"/>
                <a:gd name="connsiteX6" fmla="*/ 172432 w 1389168"/>
                <a:gd name="connsiteY6" fmla="*/ 1099255 h 1300270"/>
                <a:gd name="connsiteX7" fmla="*/ 18522 w 1389168"/>
                <a:gd name="connsiteY7" fmla="*/ 429299 h 1300270"/>
                <a:gd name="connsiteX0" fmla="*/ 18522 w 1389168"/>
                <a:gd name="connsiteY0" fmla="*/ 429299 h 1298451"/>
                <a:gd name="connsiteX1" fmla="*/ 534569 w 1389168"/>
                <a:gd name="connsiteY1" fmla="*/ 3785 h 1298451"/>
                <a:gd name="connsiteX2" fmla="*/ 1077777 w 1389168"/>
                <a:gd name="connsiteY2" fmla="*/ 212015 h 1298451"/>
                <a:gd name="connsiteX3" fmla="*/ 1385595 w 1389168"/>
                <a:gd name="connsiteY3" fmla="*/ 637528 h 1298451"/>
                <a:gd name="connsiteX4" fmla="*/ 1005351 w 1389168"/>
                <a:gd name="connsiteY4" fmla="*/ 1090200 h 1298451"/>
                <a:gd name="connsiteX5" fmla="*/ 634157 w 1389168"/>
                <a:gd name="connsiteY5" fmla="*/ 1298431 h 1298451"/>
                <a:gd name="connsiteX6" fmla="*/ 172432 w 1389168"/>
                <a:gd name="connsiteY6" fmla="*/ 1099255 h 1298451"/>
                <a:gd name="connsiteX7" fmla="*/ 18522 w 1389168"/>
                <a:gd name="connsiteY7" fmla="*/ 429299 h 1298451"/>
                <a:gd name="connsiteX0" fmla="*/ 18522 w 1389168"/>
                <a:gd name="connsiteY0" fmla="*/ 429299 h 1298451"/>
                <a:gd name="connsiteX1" fmla="*/ 534569 w 1389168"/>
                <a:gd name="connsiteY1" fmla="*/ 3785 h 1298451"/>
                <a:gd name="connsiteX2" fmla="*/ 1077777 w 1389168"/>
                <a:gd name="connsiteY2" fmla="*/ 212015 h 1298451"/>
                <a:gd name="connsiteX3" fmla="*/ 1385595 w 1389168"/>
                <a:gd name="connsiteY3" fmla="*/ 637528 h 1298451"/>
                <a:gd name="connsiteX4" fmla="*/ 1005351 w 1389168"/>
                <a:gd name="connsiteY4" fmla="*/ 1090200 h 1298451"/>
                <a:gd name="connsiteX5" fmla="*/ 570782 w 1389168"/>
                <a:gd name="connsiteY5" fmla="*/ 1298431 h 1298451"/>
                <a:gd name="connsiteX6" fmla="*/ 172432 w 1389168"/>
                <a:gd name="connsiteY6" fmla="*/ 1099255 h 1298451"/>
                <a:gd name="connsiteX7" fmla="*/ 18522 w 1389168"/>
                <a:gd name="connsiteY7" fmla="*/ 429299 h 1298451"/>
                <a:gd name="connsiteX0" fmla="*/ 44205 w 1414851"/>
                <a:gd name="connsiteY0" fmla="*/ 429299 h 1298451"/>
                <a:gd name="connsiteX1" fmla="*/ 560252 w 1414851"/>
                <a:gd name="connsiteY1" fmla="*/ 3785 h 1298451"/>
                <a:gd name="connsiteX2" fmla="*/ 1103460 w 1414851"/>
                <a:gd name="connsiteY2" fmla="*/ 212015 h 1298451"/>
                <a:gd name="connsiteX3" fmla="*/ 1411278 w 1414851"/>
                <a:gd name="connsiteY3" fmla="*/ 637528 h 1298451"/>
                <a:gd name="connsiteX4" fmla="*/ 1031034 w 1414851"/>
                <a:gd name="connsiteY4" fmla="*/ 1090200 h 1298451"/>
                <a:gd name="connsiteX5" fmla="*/ 596465 w 1414851"/>
                <a:gd name="connsiteY5" fmla="*/ 1298431 h 1298451"/>
                <a:gd name="connsiteX6" fmla="*/ 107580 w 1414851"/>
                <a:gd name="connsiteY6" fmla="*/ 1099255 h 1298451"/>
                <a:gd name="connsiteX7" fmla="*/ 44205 w 1414851"/>
                <a:gd name="connsiteY7" fmla="*/ 429299 h 1298451"/>
                <a:gd name="connsiteX0" fmla="*/ 44205 w 1414851"/>
                <a:gd name="connsiteY0" fmla="*/ 429299 h 1298473"/>
                <a:gd name="connsiteX1" fmla="*/ 560252 w 1414851"/>
                <a:gd name="connsiteY1" fmla="*/ 3785 h 1298473"/>
                <a:gd name="connsiteX2" fmla="*/ 1103460 w 1414851"/>
                <a:gd name="connsiteY2" fmla="*/ 212015 h 1298473"/>
                <a:gd name="connsiteX3" fmla="*/ 1411278 w 1414851"/>
                <a:gd name="connsiteY3" fmla="*/ 637528 h 1298473"/>
                <a:gd name="connsiteX4" fmla="*/ 1031034 w 1414851"/>
                <a:gd name="connsiteY4" fmla="*/ 1090200 h 1298473"/>
                <a:gd name="connsiteX5" fmla="*/ 596465 w 1414851"/>
                <a:gd name="connsiteY5" fmla="*/ 1298431 h 1298473"/>
                <a:gd name="connsiteX6" fmla="*/ 107580 w 1414851"/>
                <a:gd name="connsiteY6" fmla="*/ 1099255 h 1298473"/>
                <a:gd name="connsiteX7" fmla="*/ 44205 w 1414851"/>
                <a:gd name="connsiteY7" fmla="*/ 429299 h 1298473"/>
                <a:gd name="connsiteX0" fmla="*/ 60049 w 1430695"/>
                <a:gd name="connsiteY0" fmla="*/ 429299 h 1298473"/>
                <a:gd name="connsiteX1" fmla="*/ 576096 w 1430695"/>
                <a:gd name="connsiteY1" fmla="*/ 3785 h 1298473"/>
                <a:gd name="connsiteX2" fmla="*/ 1119304 w 1430695"/>
                <a:gd name="connsiteY2" fmla="*/ 212015 h 1298473"/>
                <a:gd name="connsiteX3" fmla="*/ 1427122 w 1430695"/>
                <a:gd name="connsiteY3" fmla="*/ 637528 h 1298473"/>
                <a:gd name="connsiteX4" fmla="*/ 1046878 w 1430695"/>
                <a:gd name="connsiteY4" fmla="*/ 1090200 h 1298473"/>
                <a:gd name="connsiteX5" fmla="*/ 612309 w 1430695"/>
                <a:gd name="connsiteY5" fmla="*/ 1298431 h 1298473"/>
                <a:gd name="connsiteX6" fmla="*/ 123424 w 1430695"/>
                <a:gd name="connsiteY6" fmla="*/ 1099255 h 1298473"/>
                <a:gd name="connsiteX7" fmla="*/ 60049 w 1430695"/>
                <a:gd name="connsiteY7" fmla="*/ 429299 h 1298473"/>
                <a:gd name="connsiteX0" fmla="*/ 60049 w 1430695"/>
                <a:gd name="connsiteY0" fmla="*/ 429299 h 1298473"/>
                <a:gd name="connsiteX1" fmla="*/ 576096 w 1430695"/>
                <a:gd name="connsiteY1" fmla="*/ 3785 h 1298473"/>
                <a:gd name="connsiteX2" fmla="*/ 1119304 w 1430695"/>
                <a:gd name="connsiteY2" fmla="*/ 212015 h 1298473"/>
                <a:gd name="connsiteX3" fmla="*/ 1427122 w 1430695"/>
                <a:gd name="connsiteY3" fmla="*/ 637528 h 1298473"/>
                <a:gd name="connsiteX4" fmla="*/ 1046878 w 1430695"/>
                <a:gd name="connsiteY4" fmla="*/ 1090200 h 1298473"/>
                <a:gd name="connsiteX5" fmla="*/ 612309 w 1430695"/>
                <a:gd name="connsiteY5" fmla="*/ 1298431 h 1298473"/>
                <a:gd name="connsiteX6" fmla="*/ 123424 w 1430695"/>
                <a:gd name="connsiteY6" fmla="*/ 1099255 h 1298473"/>
                <a:gd name="connsiteX7" fmla="*/ 60049 w 1430695"/>
                <a:gd name="connsiteY7" fmla="*/ 429299 h 1298473"/>
                <a:gd name="connsiteX0" fmla="*/ 60049 w 1430695"/>
                <a:gd name="connsiteY0" fmla="*/ 429299 h 1298473"/>
                <a:gd name="connsiteX1" fmla="*/ 576096 w 1430695"/>
                <a:gd name="connsiteY1" fmla="*/ 3785 h 1298473"/>
                <a:gd name="connsiteX2" fmla="*/ 1119304 w 1430695"/>
                <a:gd name="connsiteY2" fmla="*/ 212015 h 1298473"/>
                <a:gd name="connsiteX3" fmla="*/ 1427122 w 1430695"/>
                <a:gd name="connsiteY3" fmla="*/ 637528 h 1298473"/>
                <a:gd name="connsiteX4" fmla="*/ 1046878 w 1430695"/>
                <a:gd name="connsiteY4" fmla="*/ 1090200 h 1298473"/>
                <a:gd name="connsiteX5" fmla="*/ 612309 w 1430695"/>
                <a:gd name="connsiteY5" fmla="*/ 1298431 h 1298473"/>
                <a:gd name="connsiteX6" fmla="*/ 123424 w 1430695"/>
                <a:gd name="connsiteY6" fmla="*/ 1099255 h 1298473"/>
                <a:gd name="connsiteX7" fmla="*/ 60049 w 1430695"/>
                <a:gd name="connsiteY7" fmla="*/ 429299 h 129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0695" h="1298473">
                  <a:moveTo>
                    <a:pt x="60049" y="429299"/>
                  </a:moveTo>
                  <a:cubicBezTo>
                    <a:pt x="171708" y="165240"/>
                    <a:pt x="263752" y="39999"/>
                    <a:pt x="576096" y="3785"/>
                  </a:cubicBezTo>
                  <a:cubicBezTo>
                    <a:pt x="888440" y="-32429"/>
                    <a:pt x="874861" y="202962"/>
                    <a:pt x="1119304" y="212015"/>
                  </a:cubicBezTo>
                  <a:cubicBezTo>
                    <a:pt x="1291320" y="248229"/>
                    <a:pt x="1457300" y="368941"/>
                    <a:pt x="1427122" y="637528"/>
                  </a:cubicBezTo>
                  <a:cubicBezTo>
                    <a:pt x="1369783" y="933275"/>
                    <a:pt x="1164573" y="972505"/>
                    <a:pt x="1046878" y="1090200"/>
                  </a:cubicBezTo>
                  <a:cubicBezTo>
                    <a:pt x="929183" y="1207895"/>
                    <a:pt x="766218" y="1296922"/>
                    <a:pt x="612309" y="1298431"/>
                  </a:cubicBezTo>
                  <a:cubicBezTo>
                    <a:pt x="458400" y="1299940"/>
                    <a:pt x="268279" y="1262218"/>
                    <a:pt x="123424" y="1099255"/>
                  </a:cubicBezTo>
                  <a:cubicBezTo>
                    <a:pt x="5729" y="981560"/>
                    <a:pt x="-51610" y="693358"/>
                    <a:pt x="60049" y="4292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E51BD52-BD56-4ABE-A3F2-C3765BF0F014}"/>
                </a:ext>
              </a:extLst>
            </p:cNvPr>
            <p:cNvSpPr/>
            <p:nvPr/>
          </p:nvSpPr>
          <p:spPr>
            <a:xfrm>
              <a:off x="6706673" y="3557473"/>
              <a:ext cx="258243" cy="25824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6AA4F0-F02C-42B5-88DF-80D18E0BB339}"/>
              </a:ext>
            </a:extLst>
          </p:cNvPr>
          <p:cNvGrpSpPr/>
          <p:nvPr/>
        </p:nvGrpSpPr>
        <p:grpSpPr>
          <a:xfrm rot="2435546">
            <a:off x="4148744" y="2064887"/>
            <a:ext cx="614469" cy="2263684"/>
            <a:chOff x="3996689" y="2386001"/>
            <a:chExt cx="728344" cy="2683192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7511FCC-7495-4250-BAF7-809D37413F31}"/>
                </a:ext>
              </a:extLst>
            </p:cNvPr>
            <p:cNvSpPr/>
            <p:nvPr/>
          </p:nvSpPr>
          <p:spPr>
            <a:xfrm>
              <a:off x="3996689" y="2386001"/>
              <a:ext cx="728344" cy="1631633"/>
            </a:xfrm>
            <a:custGeom>
              <a:avLst/>
              <a:gdLst>
                <a:gd name="connsiteX0" fmla="*/ 590643 w 728344"/>
                <a:gd name="connsiteY0" fmla="*/ 141923 h 1631633"/>
                <a:gd name="connsiteX1" fmla="*/ 562068 w 728344"/>
                <a:gd name="connsiteY1" fmla="*/ 165735 h 1631633"/>
                <a:gd name="connsiteX2" fmla="*/ 562068 w 728344"/>
                <a:gd name="connsiteY2" fmla="*/ 782955 h 1631633"/>
                <a:gd name="connsiteX3" fmla="*/ 590643 w 728344"/>
                <a:gd name="connsiteY3" fmla="*/ 806768 h 1631633"/>
                <a:gd name="connsiteX4" fmla="*/ 619218 w 728344"/>
                <a:gd name="connsiteY4" fmla="*/ 782955 h 1631633"/>
                <a:gd name="connsiteX5" fmla="*/ 619218 w 728344"/>
                <a:gd name="connsiteY5" fmla="*/ 165735 h 1631633"/>
                <a:gd name="connsiteX6" fmla="*/ 590643 w 728344"/>
                <a:gd name="connsiteY6" fmla="*/ 141923 h 1631633"/>
                <a:gd name="connsiteX7" fmla="*/ 479201 w 728344"/>
                <a:gd name="connsiteY7" fmla="*/ 141923 h 1631633"/>
                <a:gd name="connsiteX8" fmla="*/ 450626 w 728344"/>
                <a:gd name="connsiteY8" fmla="*/ 165735 h 1631633"/>
                <a:gd name="connsiteX9" fmla="*/ 450626 w 728344"/>
                <a:gd name="connsiteY9" fmla="*/ 782955 h 1631633"/>
                <a:gd name="connsiteX10" fmla="*/ 479201 w 728344"/>
                <a:gd name="connsiteY10" fmla="*/ 806768 h 1631633"/>
                <a:gd name="connsiteX11" fmla="*/ 507776 w 728344"/>
                <a:gd name="connsiteY11" fmla="*/ 782955 h 1631633"/>
                <a:gd name="connsiteX12" fmla="*/ 507776 w 728344"/>
                <a:gd name="connsiteY12" fmla="*/ 165735 h 1631633"/>
                <a:gd name="connsiteX13" fmla="*/ 479201 w 728344"/>
                <a:gd name="connsiteY13" fmla="*/ 141923 h 1631633"/>
                <a:gd name="connsiteX14" fmla="*/ 367758 w 728344"/>
                <a:gd name="connsiteY14" fmla="*/ 141923 h 1631633"/>
                <a:gd name="connsiteX15" fmla="*/ 339183 w 728344"/>
                <a:gd name="connsiteY15" fmla="*/ 165735 h 1631633"/>
                <a:gd name="connsiteX16" fmla="*/ 339183 w 728344"/>
                <a:gd name="connsiteY16" fmla="*/ 782955 h 1631633"/>
                <a:gd name="connsiteX17" fmla="*/ 367758 w 728344"/>
                <a:gd name="connsiteY17" fmla="*/ 806768 h 1631633"/>
                <a:gd name="connsiteX18" fmla="*/ 396333 w 728344"/>
                <a:gd name="connsiteY18" fmla="*/ 782955 h 1631633"/>
                <a:gd name="connsiteX19" fmla="*/ 396333 w 728344"/>
                <a:gd name="connsiteY19" fmla="*/ 165735 h 1631633"/>
                <a:gd name="connsiteX20" fmla="*/ 367758 w 728344"/>
                <a:gd name="connsiteY20" fmla="*/ 141923 h 1631633"/>
                <a:gd name="connsiteX21" fmla="*/ 256315 w 728344"/>
                <a:gd name="connsiteY21" fmla="*/ 141923 h 1631633"/>
                <a:gd name="connsiteX22" fmla="*/ 227740 w 728344"/>
                <a:gd name="connsiteY22" fmla="*/ 165735 h 1631633"/>
                <a:gd name="connsiteX23" fmla="*/ 227740 w 728344"/>
                <a:gd name="connsiteY23" fmla="*/ 782955 h 1631633"/>
                <a:gd name="connsiteX24" fmla="*/ 256315 w 728344"/>
                <a:gd name="connsiteY24" fmla="*/ 806768 h 1631633"/>
                <a:gd name="connsiteX25" fmla="*/ 284890 w 728344"/>
                <a:gd name="connsiteY25" fmla="*/ 782955 h 1631633"/>
                <a:gd name="connsiteX26" fmla="*/ 284890 w 728344"/>
                <a:gd name="connsiteY26" fmla="*/ 165735 h 1631633"/>
                <a:gd name="connsiteX27" fmla="*/ 256315 w 728344"/>
                <a:gd name="connsiteY27" fmla="*/ 141923 h 1631633"/>
                <a:gd name="connsiteX28" fmla="*/ 144873 w 728344"/>
                <a:gd name="connsiteY28" fmla="*/ 141923 h 1631633"/>
                <a:gd name="connsiteX29" fmla="*/ 116298 w 728344"/>
                <a:gd name="connsiteY29" fmla="*/ 165735 h 1631633"/>
                <a:gd name="connsiteX30" fmla="*/ 116298 w 728344"/>
                <a:gd name="connsiteY30" fmla="*/ 782955 h 1631633"/>
                <a:gd name="connsiteX31" fmla="*/ 144873 w 728344"/>
                <a:gd name="connsiteY31" fmla="*/ 806768 h 1631633"/>
                <a:gd name="connsiteX32" fmla="*/ 173448 w 728344"/>
                <a:gd name="connsiteY32" fmla="*/ 782955 h 1631633"/>
                <a:gd name="connsiteX33" fmla="*/ 173448 w 728344"/>
                <a:gd name="connsiteY33" fmla="*/ 165735 h 1631633"/>
                <a:gd name="connsiteX34" fmla="*/ 144873 w 728344"/>
                <a:gd name="connsiteY34" fmla="*/ 141923 h 1631633"/>
                <a:gd name="connsiteX35" fmla="*/ 229646 w 728344"/>
                <a:gd name="connsiteY35" fmla="*/ 0 h 1631633"/>
                <a:gd name="connsiteX36" fmla="*/ 499203 w 728344"/>
                <a:gd name="connsiteY36" fmla="*/ 0 h 1631633"/>
                <a:gd name="connsiteX37" fmla="*/ 726851 w 728344"/>
                <a:gd name="connsiteY37" fmla="*/ 228600 h 1631633"/>
                <a:gd name="connsiteX38" fmla="*/ 688751 w 728344"/>
                <a:gd name="connsiteY38" fmla="*/ 783908 h 1631633"/>
                <a:gd name="connsiteX39" fmla="*/ 583976 w 728344"/>
                <a:gd name="connsiteY39" fmla="*/ 888683 h 1631633"/>
                <a:gd name="connsiteX40" fmla="*/ 412526 w 728344"/>
                <a:gd name="connsiteY40" fmla="*/ 888683 h 1631633"/>
                <a:gd name="connsiteX41" fmla="*/ 412526 w 728344"/>
                <a:gd name="connsiteY41" fmla="*/ 1631633 h 1631633"/>
                <a:gd name="connsiteX42" fmla="*/ 322038 w 728344"/>
                <a:gd name="connsiteY42" fmla="*/ 1631633 h 1631633"/>
                <a:gd name="connsiteX43" fmla="*/ 322038 w 728344"/>
                <a:gd name="connsiteY43" fmla="*/ 888683 h 1631633"/>
                <a:gd name="connsiteX44" fmla="*/ 143921 w 728344"/>
                <a:gd name="connsiteY44" fmla="*/ 888683 h 1631633"/>
                <a:gd name="connsiteX45" fmla="*/ 39146 w 728344"/>
                <a:gd name="connsiteY45" fmla="*/ 783908 h 1631633"/>
                <a:gd name="connsiteX46" fmla="*/ 1046 w 728344"/>
                <a:gd name="connsiteY46" fmla="*/ 228600 h 1631633"/>
                <a:gd name="connsiteX47" fmla="*/ 229646 w 728344"/>
                <a:gd name="connsiteY47" fmla="*/ 0 h 1631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28344" h="1631633">
                  <a:moveTo>
                    <a:pt x="590643" y="141923"/>
                  </a:moveTo>
                  <a:cubicBezTo>
                    <a:pt x="575403" y="141923"/>
                    <a:pt x="562068" y="152400"/>
                    <a:pt x="562068" y="165735"/>
                  </a:cubicBezTo>
                  <a:lnTo>
                    <a:pt x="562068" y="782955"/>
                  </a:lnTo>
                  <a:cubicBezTo>
                    <a:pt x="562068" y="796290"/>
                    <a:pt x="574451" y="806768"/>
                    <a:pt x="590643" y="806768"/>
                  </a:cubicBezTo>
                  <a:cubicBezTo>
                    <a:pt x="605883" y="806768"/>
                    <a:pt x="619218" y="796290"/>
                    <a:pt x="619218" y="782955"/>
                  </a:cubicBezTo>
                  <a:lnTo>
                    <a:pt x="619218" y="165735"/>
                  </a:lnTo>
                  <a:cubicBezTo>
                    <a:pt x="619218" y="152400"/>
                    <a:pt x="606835" y="141923"/>
                    <a:pt x="590643" y="141923"/>
                  </a:cubicBezTo>
                  <a:close/>
                  <a:moveTo>
                    <a:pt x="479201" y="141923"/>
                  </a:moveTo>
                  <a:cubicBezTo>
                    <a:pt x="463960" y="141923"/>
                    <a:pt x="450626" y="152400"/>
                    <a:pt x="450626" y="165735"/>
                  </a:cubicBezTo>
                  <a:lnTo>
                    <a:pt x="450626" y="782955"/>
                  </a:lnTo>
                  <a:cubicBezTo>
                    <a:pt x="450626" y="796290"/>
                    <a:pt x="463008" y="806768"/>
                    <a:pt x="479201" y="806768"/>
                  </a:cubicBezTo>
                  <a:cubicBezTo>
                    <a:pt x="494440" y="806768"/>
                    <a:pt x="507776" y="796290"/>
                    <a:pt x="507776" y="782955"/>
                  </a:cubicBezTo>
                  <a:lnTo>
                    <a:pt x="507776" y="165735"/>
                  </a:lnTo>
                  <a:cubicBezTo>
                    <a:pt x="507776" y="152400"/>
                    <a:pt x="495393" y="141923"/>
                    <a:pt x="479201" y="141923"/>
                  </a:cubicBezTo>
                  <a:close/>
                  <a:moveTo>
                    <a:pt x="367758" y="141923"/>
                  </a:moveTo>
                  <a:cubicBezTo>
                    <a:pt x="352518" y="141923"/>
                    <a:pt x="339183" y="152400"/>
                    <a:pt x="339183" y="165735"/>
                  </a:cubicBezTo>
                  <a:lnTo>
                    <a:pt x="339183" y="782955"/>
                  </a:lnTo>
                  <a:cubicBezTo>
                    <a:pt x="339183" y="796290"/>
                    <a:pt x="351565" y="806768"/>
                    <a:pt x="367758" y="806768"/>
                  </a:cubicBezTo>
                  <a:cubicBezTo>
                    <a:pt x="382998" y="806768"/>
                    <a:pt x="396333" y="796290"/>
                    <a:pt x="396333" y="782955"/>
                  </a:cubicBezTo>
                  <a:lnTo>
                    <a:pt x="396333" y="165735"/>
                  </a:lnTo>
                  <a:cubicBezTo>
                    <a:pt x="396333" y="152400"/>
                    <a:pt x="383951" y="141923"/>
                    <a:pt x="367758" y="141923"/>
                  </a:cubicBezTo>
                  <a:close/>
                  <a:moveTo>
                    <a:pt x="256315" y="141923"/>
                  </a:moveTo>
                  <a:cubicBezTo>
                    <a:pt x="241076" y="141923"/>
                    <a:pt x="227740" y="152400"/>
                    <a:pt x="227740" y="165735"/>
                  </a:cubicBezTo>
                  <a:lnTo>
                    <a:pt x="227740" y="782955"/>
                  </a:lnTo>
                  <a:cubicBezTo>
                    <a:pt x="227740" y="796290"/>
                    <a:pt x="240123" y="806768"/>
                    <a:pt x="256315" y="806768"/>
                  </a:cubicBezTo>
                  <a:cubicBezTo>
                    <a:pt x="271555" y="806768"/>
                    <a:pt x="284890" y="796290"/>
                    <a:pt x="284890" y="782955"/>
                  </a:cubicBezTo>
                  <a:lnTo>
                    <a:pt x="284890" y="165735"/>
                  </a:lnTo>
                  <a:cubicBezTo>
                    <a:pt x="284890" y="152400"/>
                    <a:pt x="272508" y="141923"/>
                    <a:pt x="256315" y="141923"/>
                  </a:cubicBezTo>
                  <a:close/>
                  <a:moveTo>
                    <a:pt x="144873" y="141923"/>
                  </a:moveTo>
                  <a:cubicBezTo>
                    <a:pt x="129633" y="141923"/>
                    <a:pt x="116298" y="152400"/>
                    <a:pt x="116298" y="165735"/>
                  </a:cubicBezTo>
                  <a:lnTo>
                    <a:pt x="116298" y="782955"/>
                  </a:lnTo>
                  <a:cubicBezTo>
                    <a:pt x="116298" y="796290"/>
                    <a:pt x="128680" y="806768"/>
                    <a:pt x="144873" y="806768"/>
                  </a:cubicBezTo>
                  <a:cubicBezTo>
                    <a:pt x="160113" y="806768"/>
                    <a:pt x="173448" y="796290"/>
                    <a:pt x="173448" y="782955"/>
                  </a:cubicBezTo>
                  <a:lnTo>
                    <a:pt x="173448" y="165735"/>
                  </a:lnTo>
                  <a:cubicBezTo>
                    <a:pt x="173448" y="152400"/>
                    <a:pt x="161065" y="141923"/>
                    <a:pt x="144873" y="141923"/>
                  </a:cubicBezTo>
                  <a:close/>
                  <a:moveTo>
                    <a:pt x="229646" y="0"/>
                  </a:moveTo>
                  <a:lnTo>
                    <a:pt x="499203" y="0"/>
                  </a:lnTo>
                  <a:cubicBezTo>
                    <a:pt x="624933" y="0"/>
                    <a:pt x="743043" y="36195"/>
                    <a:pt x="726851" y="228600"/>
                  </a:cubicBezTo>
                  <a:lnTo>
                    <a:pt x="688751" y="783908"/>
                  </a:lnTo>
                  <a:cubicBezTo>
                    <a:pt x="688751" y="841058"/>
                    <a:pt x="642078" y="888683"/>
                    <a:pt x="583976" y="888683"/>
                  </a:cubicBezTo>
                  <a:lnTo>
                    <a:pt x="412526" y="888683"/>
                  </a:lnTo>
                  <a:lnTo>
                    <a:pt x="412526" y="1631633"/>
                  </a:lnTo>
                  <a:lnTo>
                    <a:pt x="322038" y="1631633"/>
                  </a:lnTo>
                  <a:lnTo>
                    <a:pt x="322038" y="888683"/>
                  </a:lnTo>
                  <a:lnTo>
                    <a:pt x="143921" y="888683"/>
                  </a:lnTo>
                  <a:cubicBezTo>
                    <a:pt x="86771" y="888683"/>
                    <a:pt x="39146" y="842010"/>
                    <a:pt x="39146" y="783908"/>
                  </a:cubicBezTo>
                  <a:lnTo>
                    <a:pt x="1046" y="228600"/>
                  </a:lnTo>
                  <a:cubicBezTo>
                    <a:pt x="-12290" y="34290"/>
                    <a:pt x="103915" y="0"/>
                    <a:pt x="229646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77D1B5A-BC26-48D4-8EBB-BFF155FE4C94}"/>
                </a:ext>
              </a:extLst>
            </p:cNvPr>
            <p:cNvSpPr/>
            <p:nvPr/>
          </p:nvSpPr>
          <p:spPr>
            <a:xfrm>
              <a:off x="4273008" y="3907143"/>
              <a:ext cx="180975" cy="1162050"/>
            </a:xfrm>
            <a:custGeom>
              <a:avLst/>
              <a:gdLst>
                <a:gd name="connsiteX0" fmla="*/ 90488 w 180975"/>
                <a:gd name="connsiteY0" fmla="*/ 0 h 1162050"/>
                <a:gd name="connsiteX1" fmla="*/ 0 w 180975"/>
                <a:gd name="connsiteY1" fmla="*/ 90488 h 1162050"/>
                <a:gd name="connsiteX2" fmla="*/ 0 w 180975"/>
                <a:gd name="connsiteY2" fmla="*/ 1071563 h 1162050"/>
                <a:gd name="connsiteX3" fmla="*/ 90488 w 180975"/>
                <a:gd name="connsiteY3" fmla="*/ 1162050 h 1162050"/>
                <a:gd name="connsiteX4" fmla="*/ 180975 w 180975"/>
                <a:gd name="connsiteY4" fmla="*/ 1071563 h 1162050"/>
                <a:gd name="connsiteX5" fmla="*/ 180975 w 180975"/>
                <a:gd name="connsiteY5" fmla="*/ 90488 h 1162050"/>
                <a:gd name="connsiteX6" fmla="*/ 90488 w 180975"/>
                <a:gd name="connsiteY6" fmla="*/ 0 h 1162050"/>
                <a:gd name="connsiteX7" fmla="*/ 103822 w 180975"/>
                <a:gd name="connsiteY7" fmla="*/ 1086802 h 1162050"/>
                <a:gd name="connsiteX8" fmla="*/ 55245 w 180975"/>
                <a:gd name="connsiteY8" fmla="*/ 1063943 h 1162050"/>
                <a:gd name="connsiteX9" fmla="*/ 78105 w 180975"/>
                <a:gd name="connsiteY9" fmla="*/ 1015365 h 1162050"/>
                <a:gd name="connsiteX10" fmla="*/ 126683 w 180975"/>
                <a:gd name="connsiteY10" fmla="*/ 1038225 h 1162050"/>
                <a:gd name="connsiteX11" fmla="*/ 103822 w 180975"/>
                <a:gd name="connsiteY11" fmla="*/ 1086802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975" h="1162050">
                  <a:moveTo>
                    <a:pt x="90488" y="0"/>
                  </a:moveTo>
                  <a:cubicBezTo>
                    <a:pt x="40958" y="0"/>
                    <a:pt x="0" y="40958"/>
                    <a:pt x="0" y="90488"/>
                  </a:cubicBezTo>
                  <a:lnTo>
                    <a:pt x="0" y="1071563"/>
                  </a:lnTo>
                  <a:cubicBezTo>
                    <a:pt x="0" y="1121093"/>
                    <a:pt x="40958" y="1162050"/>
                    <a:pt x="90488" y="1162050"/>
                  </a:cubicBezTo>
                  <a:cubicBezTo>
                    <a:pt x="140017" y="1162050"/>
                    <a:pt x="180975" y="1121093"/>
                    <a:pt x="180975" y="1071563"/>
                  </a:cubicBezTo>
                  <a:lnTo>
                    <a:pt x="180975" y="90488"/>
                  </a:lnTo>
                  <a:cubicBezTo>
                    <a:pt x="180975" y="40005"/>
                    <a:pt x="140970" y="0"/>
                    <a:pt x="90488" y="0"/>
                  </a:cubicBezTo>
                  <a:close/>
                  <a:moveTo>
                    <a:pt x="103822" y="1086802"/>
                  </a:moveTo>
                  <a:cubicBezTo>
                    <a:pt x="83820" y="1094423"/>
                    <a:pt x="61913" y="1083945"/>
                    <a:pt x="55245" y="1063943"/>
                  </a:cubicBezTo>
                  <a:cubicBezTo>
                    <a:pt x="47625" y="1043940"/>
                    <a:pt x="58103" y="1022033"/>
                    <a:pt x="78105" y="1015365"/>
                  </a:cubicBezTo>
                  <a:cubicBezTo>
                    <a:pt x="98108" y="1008698"/>
                    <a:pt x="120015" y="1018223"/>
                    <a:pt x="126683" y="1038225"/>
                  </a:cubicBezTo>
                  <a:cubicBezTo>
                    <a:pt x="134303" y="1058227"/>
                    <a:pt x="123825" y="1080135"/>
                    <a:pt x="103822" y="108680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CA4D43D-E448-4B94-9D5E-F1CF0147DC90}"/>
              </a:ext>
            </a:extLst>
          </p:cNvPr>
          <p:cNvGrpSpPr/>
          <p:nvPr/>
        </p:nvGrpSpPr>
        <p:grpSpPr>
          <a:xfrm rot="2561921">
            <a:off x="5410917" y="4674847"/>
            <a:ext cx="880008" cy="918455"/>
            <a:chOff x="4685146" y="3951535"/>
            <a:chExt cx="846571" cy="883557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8734CF8-613F-4403-9B32-C2C0C6E7C514}"/>
                </a:ext>
              </a:extLst>
            </p:cNvPr>
            <p:cNvSpPr/>
            <p:nvPr/>
          </p:nvSpPr>
          <p:spPr>
            <a:xfrm>
              <a:off x="4685146" y="3951535"/>
              <a:ext cx="846571" cy="883557"/>
            </a:xfrm>
            <a:custGeom>
              <a:avLst/>
              <a:gdLst>
                <a:gd name="connsiteX0" fmla="*/ 3929811 w 3924300"/>
                <a:gd name="connsiteY0" fmla="*/ 1288776 h 4095750"/>
                <a:gd name="connsiteX1" fmla="*/ 3929811 w 3924300"/>
                <a:gd name="connsiteY1" fmla="*/ 1491658 h 4095750"/>
                <a:gd name="connsiteX2" fmla="*/ 3728834 w 3924300"/>
                <a:gd name="connsiteY2" fmla="*/ 2112688 h 4095750"/>
                <a:gd name="connsiteX3" fmla="*/ 2990646 w 3924300"/>
                <a:gd name="connsiteY3" fmla="*/ 3125196 h 4095750"/>
                <a:gd name="connsiteX4" fmla="*/ 1449501 w 3924300"/>
                <a:gd name="connsiteY4" fmla="*/ 4044358 h 4095750"/>
                <a:gd name="connsiteX5" fmla="*/ 634161 w 3924300"/>
                <a:gd name="connsiteY5" fmla="*/ 4067218 h 4095750"/>
                <a:gd name="connsiteX6" fmla="*/ 80758 w 3924300"/>
                <a:gd name="connsiteY6" fmla="*/ 2915646 h 4095750"/>
                <a:gd name="connsiteX7" fmla="*/ 223633 w 3924300"/>
                <a:gd name="connsiteY7" fmla="*/ 2713716 h 4095750"/>
                <a:gd name="connsiteX8" fmla="*/ 942771 w 3924300"/>
                <a:gd name="connsiteY8" fmla="*/ 1723116 h 4095750"/>
                <a:gd name="connsiteX9" fmla="*/ 1302816 w 3924300"/>
                <a:gd name="connsiteY9" fmla="*/ 776331 h 4095750"/>
                <a:gd name="connsiteX10" fmla="*/ 1350441 w 3924300"/>
                <a:gd name="connsiteY10" fmla="*/ 655363 h 4095750"/>
                <a:gd name="connsiteX11" fmla="*/ 2846819 w 3924300"/>
                <a:gd name="connsiteY11" fmla="*/ 36238 h 4095750"/>
                <a:gd name="connsiteX12" fmla="*/ 3929811 w 3924300"/>
                <a:gd name="connsiteY12" fmla="*/ 1288776 h 409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24300" h="4095750">
                  <a:moveTo>
                    <a:pt x="3929811" y="1288776"/>
                  </a:moveTo>
                  <a:cubicBezTo>
                    <a:pt x="3929811" y="1356403"/>
                    <a:pt x="3929811" y="1424031"/>
                    <a:pt x="3929811" y="1491658"/>
                  </a:cubicBezTo>
                  <a:cubicBezTo>
                    <a:pt x="3908856" y="1713591"/>
                    <a:pt x="3840276" y="1919331"/>
                    <a:pt x="3728834" y="2112688"/>
                  </a:cubicBezTo>
                  <a:cubicBezTo>
                    <a:pt x="3519284" y="2477496"/>
                    <a:pt x="3288778" y="2827063"/>
                    <a:pt x="2990646" y="3125196"/>
                  </a:cubicBezTo>
                  <a:cubicBezTo>
                    <a:pt x="2555353" y="3559536"/>
                    <a:pt x="2065768" y="3911008"/>
                    <a:pt x="1449501" y="4044358"/>
                  </a:cubicBezTo>
                  <a:cubicBezTo>
                    <a:pt x="1179943" y="4103413"/>
                    <a:pt x="906576" y="4129131"/>
                    <a:pt x="634161" y="4067218"/>
                  </a:cubicBezTo>
                  <a:cubicBezTo>
                    <a:pt x="125526" y="3951966"/>
                    <a:pt x="-145937" y="3385228"/>
                    <a:pt x="80758" y="2915646"/>
                  </a:cubicBezTo>
                  <a:cubicBezTo>
                    <a:pt x="116953" y="2840398"/>
                    <a:pt x="173151" y="2778486"/>
                    <a:pt x="223633" y="2713716"/>
                  </a:cubicBezTo>
                  <a:cubicBezTo>
                    <a:pt x="474141" y="2390818"/>
                    <a:pt x="729411" y="2073636"/>
                    <a:pt x="942771" y="1723116"/>
                  </a:cubicBezTo>
                  <a:cubicBezTo>
                    <a:pt x="1123746" y="1427841"/>
                    <a:pt x="1228521" y="1108753"/>
                    <a:pt x="1302816" y="776331"/>
                  </a:cubicBezTo>
                  <a:cubicBezTo>
                    <a:pt x="1312341" y="732516"/>
                    <a:pt x="1326628" y="692511"/>
                    <a:pt x="1350441" y="655363"/>
                  </a:cubicBezTo>
                  <a:cubicBezTo>
                    <a:pt x="1660003" y="152443"/>
                    <a:pt x="2265794" y="-99017"/>
                    <a:pt x="2846819" y="36238"/>
                  </a:cubicBezTo>
                  <a:cubicBezTo>
                    <a:pt x="3456419" y="178161"/>
                    <a:pt x="3861231" y="646791"/>
                    <a:pt x="3929811" y="128877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EB1A758-AF85-4708-9FF9-163002FF2A20}"/>
                </a:ext>
              </a:extLst>
            </p:cNvPr>
            <p:cNvSpPr/>
            <p:nvPr/>
          </p:nvSpPr>
          <p:spPr>
            <a:xfrm>
              <a:off x="4729727" y="4023487"/>
              <a:ext cx="745887" cy="754105"/>
            </a:xfrm>
            <a:custGeom>
              <a:avLst/>
              <a:gdLst>
                <a:gd name="connsiteX0" fmla="*/ 3464073 w 3457575"/>
                <a:gd name="connsiteY0" fmla="*/ 1172412 h 3495675"/>
                <a:gd name="connsiteX1" fmla="*/ 3317388 w 3457575"/>
                <a:gd name="connsiteY1" fmla="*/ 1743912 h 3495675"/>
                <a:gd name="connsiteX2" fmla="*/ 2803038 w 3457575"/>
                <a:gd name="connsiteY2" fmla="*/ 2498292 h 3495675"/>
                <a:gd name="connsiteX3" fmla="*/ 1423818 w 3457575"/>
                <a:gd name="connsiteY3" fmla="*/ 3428885 h 3495675"/>
                <a:gd name="connsiteX4" fmla="*/ 601810 w 3457575"/>
                <a:gd name="connsiteY4" fmla="*/ 3474605 h 3495675"/>
                <a:gd name="connsiteX5" fmla="*/ 455125 w 3457575"/>
                <a:gd name="connsiteY5" fmla="*/ 3406025 h 3495675"/>
                <a:gd name="connsiteX6" fmla="*/ 66505 w 3457575"/>
                <a:gd name="connsiteY6" fmla="*/ 3025978 h 3495675"/>
                <a:gd name="connsiteX7" fmla="*/ 104605 w 3457575"/>
                <a:gd name="connsiteY7" fmla="*/ 2525915 h 3495675"/>
                <a:gd name="connsiteX8" fmla="*/ 738970 w 3457575"/>
                <a:gd name="connsiteY8" fmla="*/ 1676285 h 3495675"/>
                <a:gd name="connsiteX9" fmla="*/ 1224745 w 3457575"/>
                <a:gd name="connsiteY9" fmla="*/ 614247 h 3495675"/>
                <a:gd name="connsiteX10" fmla="*/ 1439058 w 3457575"/>
                <a:gd name="connsiteY10" fmla="*/ 278015 h 3495675"/>
                <a:gd name="connsiteX11" fmla="*/ 2737315 w 3457575"/>
                <a:gd name="connsiteY11" fmla="*/ 77037 h 3495675"/>
                <a:gd name="connsiteX12" fmla="*/ 3464073 w 3457575"/>
                <a:gd name="connsiteY12" fmla="*/ 1172412 h 349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57575" h="3495675">
                  <a:moveTo>
                    <a:pt x="3464073" y="1172412"/>
                  </a:moveTo>
                  <a:cubicBezTo>
                    <a:pt x="3465025" y="1376247"/>
                    <a:pt x="3415495" y="1566747"/>
                    <a:pt x="3317388" y="1743912"/>
                  </a:cubicBezTo>
                  <a:cubicBezTo>
                    <a:pt x="3169750" y="2011565"/>
                    <a:pt x="3007825" y="2271597"/>
                    <a:pt x="2803038" y="2498292"/>
                  </a:cubicBezTo>
                  <a:cubicBezTo>
                    <a:pt x="2421085" y="2922155"/>
                    <a:pt x="1990555" y="3276485"/>
                    <a:pt x="1423818" y="3428885"/>
                  </a:cubicBezTo>
                  <a:cubicBezTo>
                    <a:pt x="1152355" y="3502228"/>
                    <a:pt x="878988" y="3516515"/>
                    <a:pt x="601810" y="3474605"/>
                  </a:cubicBezTo>
                  <a:cubicBezTo>
                    <a:pt x="546565" y="3466032"/>
                    <a:pt x="501798" y="3432695"/>
                    <a:pt x="455125" y="3406025"/>
                  </a:cubicBezTo>
                  <a:cubicBezTo>
                    <a:pt x="293200" y="3312680"/>
                    <a:pt x="156040" y="3192665"/>
                    <a:pt x="66505" y="3025978"/>
                  </a:cubicBezTo>
                  <a:cubicBezTo>
                    <a:pt x="-26840" y="2852622"/>
                    <a:pt x="-28745" y="2673553"/>
                    <a:pt x="104605" y="2525915"/>
                  </a:cubicBezTo>
                  <a:cubicBezTo>
                    <a:pt x="342730" y="2262072"/>
                    <a:pt x="548470" y="1975370"/>
                    <a:pt x="738970" y="1676285"/>
                  </a:cubicBezTo>
                  <a:cubicBezTo>
                    <a:pt x="951378" y="1343862"/>
                    <a:pt x="1136163" y="1000010"/>
                    <a:pt x="1224745" y="614247"/>
                  </a:cubicBezTo>
                  <a:cubicBezTo>
                    <a:pt x="1258083" y="470420"/>
                    <a:pt x="1323805" y="358025"/>
                    <a:pt x="1439058" y="278015"/>
                  </a:cubicBezTo>
                  <a:cubicBezTo>
                    <a:pt x="1838155" y="1790"/>
                    <a:pt x="2276305" y="-75363"/>
                    <a:pt x="2737315" y="77037"/>
                  </a:cubicBezTo>
                  <a:cubicBezTo>
                    <a:pt x="3163083" y="218960"/>
                    <a:pt x="3465025" y="691400"/>
                    <a:pt x="3464073" y="1172412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E9158FF-9C77-4B28-80F6-24468BFA7FFC}"/>
                </a:ext>
              </a:extLst>
            </p:cNvPr>
            <p:cNvSpPr/>
            <p:nvPr/>
          </p:nvSpPr>
          <p:spPr>
            <a:xfrm>
              <a:off x="4812362" y="4086187"/>
              <a:ext cx="595887" cy="641092"/>
            </a:xfrm>
            <a:custGeom>
              <a:avLst/>
              <a:gdLst>
                <a:gd name="connsiteX0" fmla="*/ 2764788 w 2762250"/>
                <a:gd name="connsiteY0" fmla="*/ 760797 h 2971800"/>
                <a:gd name="connsiteX1" fmla="*/ 2659061 w 2762250"/>
                <a:gd name="connsiteY1" fmla="*/ 1238953 h 2971800"/>
                <a:gd name="connsiteX2" fmla="*/ 2379978 w 2762250"/>
                <a:gd name="connsiteY2" fmla="*/ 1676150 h 2971800"/>
                <a:gd name="connsiteX3" fmla="*/ 779778 w 2762250"/>
                <a:gd name="connsiteY3" fmla="*/ 2902970 h 2971800"/>
                <a:gd name="connsiteX4" fmla="*/ 417828 w 2762250"/>
                <a:gd name="connsiteY4" fmla="*/ 2979170 h 2971800"/>
                <a:gd name="connsiteX5" fmla="*/ 18731 w 2762250"/>
                <a:gd name="connsiteY5" fmla="*/ 2677228 h 2971800"/>
                <a:gd name="connsiteX6" fmla="*/ 180656 w 2762250"/>
                <a:gd name="connsiteY6" fmla="*/ 2202882 h 2971800"/>
                <a:gd name="connsiteX7" fmla="*/ 510221 w 2762250"/>
                <a:gd name="connsiteY7" fmla="*/ 2033337 h 2971800"/>
                <a:gd name="connsiteX8" fmla="*/ 955038 w 2762250"/>
                <a:gd name="connsiteY8" fmla="*/ 1575185 h 2971800"/>
                <a:gd name="connsiteX9" fmla="*/ 1090293 w 2762250"/>
                <a:gd name="connsiteY9" fmla="*/ 884622 h 2971800"/>
                <a:gd name="connsiteX10" fmla="*/ 2266631 w 2762250"/>
                <a:gd name="connsiteY10" fmla="*/ 74997 h 2971800"/>
                <a:gd name="connsiteX11" fmla="*/ 2764788 w 2762250"/>
                <a:gd name="connsiteY11" fmla="*/ 760797 h 297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2250" h="2971800">
                  <a:moveTo>
                    <a:pt x="2764788" y="760797"/>
                  </a:moveTo>
                  <a:cubicBezTo>
                    <a:pt x="2766693" y="977015"/>
                    <a:pt x="2729546" y="1112270"/>
                    <a:pt x="2659061" y="1238953"/>
                  </a:cubicBezTo>
                  <a:cubicBezTo>
                    <a:pt x="2575241" y="1390400"/>
                    <a:pt x="2486658" y="1539942"/>
                    <a:pt x="2379978" y="1676150"/>
                  </a:cubicBezTo>
                  <a:cubicBezTo>
                    <a:pt x="1951353" y="2220980"/>
                    <a:pt x="1450338" y="2672465"/>
                    <a:pt x="779778" y="2902970"/>
                  </a:cubicBezTo>
                  <a:cubicBezTo>
                    <a:pt x="662621" y="2942975"/>
                    <a:pt x="544511" y="2982980"/>
                    <a:pt x="417828" y="2979170"/>
                  </a:cubicBezTo>
                  <a:cubicBezTo>
                    <a:pt x="230186" y="2973455"/>
                    <a:pt x="72071" y="2853440"/>
                    <a:pt x="18731" y="2677228"/>
                  </a:cubicBezTo>
                  <a:cubicBezTo>
                    <a:pt x="-35562" y="2500063"/>
                    <a:pt x="31113" y="2315278"/>
                    <a:pt x="180656" y="2202882"/>
                  </a:cubicBezTo>
                  <a:cubicBezTo>
                    <a:pt x="281621" y="2127635"/>
                    <a:pt x="396873" y="2081915"/>
                    <a:pt x="510221" y="2033337"/>
                  </a:cubicBezTo>
                  <a:cubicBezTo>
                    <a:pt x="722628" y="1939993"/>
                    <a:pt x="868361" y="1792355"/>
                    <a:pt x="955038" y="1575185"/>
                  </a:cubicBezTo>
                  <a:cubicBezTo>
                    <a:pt x="1044573" y="1351347"/>
                    <a:pt x="1105533" y="1131320"/>
                    <a:pt x="1090293" y="884622"/>
                  </a:cubicBezTo>
                  <a:cubicBezTo>
                    <a:pt x="1050288" y="247400"/>
                    <a:pt x="1682748" y="-180273"/>
                    <a:pt x="2266631" y="74997"/>
                  </a:cubicBezTo>
                  <a:cubicBezTo>
                    <a:pt x="2597149" y="220730"/>
                    <a:pt x="2743833" y="483620"/>
                    <a:pt x="2764788" y="76079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EDB66E4-D660-42CF-A43F-AD324A85A83C}"/>
                </a:ext>
              </a:extLst>
            </p:cNvPr>
            <p:cNvSpPr/>
            <p:nvPr/>
          </p:nvSpPr>
          <p:spPr>
            <a:xfrm>
              <a:off x="5157281" y="4202843"/>
              <a:ext cx="129452" cy="129452"/>
            </a:xfrm>
            <a:custGeom>
              <a:avLst/>
              <a:gdLst>
                <a:gd name="connsiteX0" fmla="*/ 306750 w 600075"/>
                <a:gd name="connsiteY0" fmla="*/ 5 h 600075"/>
                <a:gd name="connsiteX1" fmla="*/ 603929 w 600075"/>
                <a:gd name="connsiteY1" fmla="*/ 303853 h 600075"/>
                <a:gd name="connsiteX2" fmla="*/ 301035 w 600075"/>
                <a:gd name="connsiteY2" fmla="*/ 603890 h 600075"/>
                <a:gd name="connsiteX3" fmla="*/ 44 w 600075"/>
                <a:gd name="connsiteY3" fmla="*/ 295280 h 600075"/>
                <a:gd name="connsiteX4" fmla="*/ 306750 w 600075"/>
                <a:gd name="connsiteY4" fmla="*/ 5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075" h="600075">
                  <a:moveTo>
                    <a:pt x="306750" y="5"/>
                  </a:moveTo>
                  <a:cubicBezTo>
                    <a:pt x="472485" y="1910"/>
                    <a:pt x="605835" y="138118"/>
                    <a:pt x="603929" y="303853"/>
                  </a:cubicBezTo>
                  <a:cubicBezTo>
                    <a:pt x="602977" y="469588"/>
                    <a:pt x="466769" y="603890"/>
                    <a:pt x="301035" y="603890"/>
                  </a:cubicBezTo>
                  <a:cubicBezTo>
                    <a:pt x="132442" y="603890"/>
                    <a:pt x="-2813" y="464825"/>
                    <a:pt x="44" y="295280"/>
                  </a:cubicBezTo>
                  <a:cubicBezTo>
                    <a:pt x="2902" y="129545"/>
                    <a:pt x="139110" y="-947"/>
                    <a:pt x="306750" y="5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65A14E3-23DD-4226-9ED6-F52B363BF8D2}"/>
              </a:ext>
            </a:extLst>
          </p:cNvPr>
          <p:cNvGrpSpPr/>
          <p:nvPr/>
        </p:nvGrpSpPr>
        <p:grpSpPr>
          <a:xfrm rot="19205550">
            <a:off x="7474516" y="2094776"/>
            <a:ext cx="483957" cy="2393860"/>
            <a:chOff x="6983182" y="3979844"/>
            <a:chExt cx="533400" cy="2638426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8C06FC9-88B3-405F-9CF4-D3015A16B8F4}"/>
                </a:ext>
              </a:extLst>
            </p:cNvPr>
            <p:cNvSpPr/>
            <p:nvPr/>
          </p:nvSpPr>
          <p:spPr>
            <a:xfrm>
              <a:off x="6983182" y="3979844"/>
              <a:ext cx="533400" cy="1587818"/>
            </a:xfrm>
            <a:custGeom>
              <a:avLst/>
              <a:gdLst>
                <a:gd name="connsiteX0" fmla="*/ 324803 w 533400"/>
                <a:gd name="connsiteY0" fmla="*/ 0 h 1587818"/>
                <a:gd name="connsiteX1" fmla="*/ 474345 w 533400"/>
                <a:gd name="connsiteY1" fmla="*/ 0 h 1587818"/>
                <a:gd name="connsiteX2" fmla="*/ 533400 w 533400"/>
                <a:gd name="connsiteY2" fmla="*/ 59055 h 1587818"/>
                <a:gd name="connsiteX3" fmla="*/ 533400 w 533400"/>
                <a:gd name="connsiteY3" fmla="*/ 776288 h 1587818"/>
                <a:gd name="connsiteX4" fmla="*/ 452438 w 533400"/>
                <a:gd name="connsiteY4" fmla="*/ 857250 h 1587818"/>
                <a:gd name="connsiteX5" fmla="*/ 304800 w 533400"/>
                <a:gd name="connsiteY5" fmla="*/ 857250 h 1587818"/>
                <a:gd name="connsiteX6" fmla="*/ 304800 w 533400"/>
                <a:gd name="connsiteY6" fmla="*/ 1587818 h 1587818"/>
                <a:gd name="connsiteX7" fmla="*/ 214313 w 533400"/>
                <a:gd name="connsiteY7" fmla="*/ 1587818 h 1587818"/>
                <a:gd name="connsiteX8" fmla="*/ 214313 w 533400"/>
                <a:gd name="connsiteY8" fmla="*/ 857250 h 1587818"/>
                <a:gd name="connsiteX9" fmla="*/ 81915 w 533400"/>
                <a:gd name="connsiteY9" fmla="*/ 857250 h 1587818"/>
                <a:gd name="connsiteX10" fmla="*/ 0 w 533400"/>
                <a:gd name="connsiteY10" fmla="*/ 775335 h 1587818"/>
                <a:gd name="connsiteX11" fmla="*/ 0 w 533400"/>
                <a:gd name="connsiteY11" fmla="*/ 324803 h 1587818"/>
                <a:gd name="connsiteX12" fmla="*/ 324803 w 533400"/>
                <a:gd name="connsiteY12" fmla="*/ 0 h 1587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3400" h="1587818">
                  <a:moveTo>
                    <a:pt x="324803" y="0"/>
                  </a:moveTo>
                  <a:lnTo>
                    <a:pt x="474345" y="0"/>
                  </a:lnTo>
                  <a:cubicBezTo>
                    <a:pt x="506730" y="0"/>
                    <a:pt x="533400" y="26670"/>
                    <a:pt x="533400" y="59055"/>
                  </a:cubicBezTo>
                  <a:lnTo>
                    <a:pt x="533400" y="776288"/>
                  </a:lnTo>
                  <a:cubicBezTo>
                    <a:pt x="533400" y="821055"/>
                    <a:pt x="497205" y="857250"/>
                    <a:pt x="452438" y="857250"/>
                  </a:cubicBezTo>
                  <a:lnTo>
                    <a:pt x="304800" y="857250"/>
                  </a:lnTo>
                  <a:lnTo>
                    <a:pt x="304800" y="1587818"/>
                  </a:lnTo>
                  <a:lnTo>
                    <a:pt x="214313" y="1587818"/>
                  </a:lnTo>
                  <a:lnTo>
                    <a:pt x="214313" y="857250"/>
                  </a:lnTo>
                  <a:lnTo>
                    <a:pt x="81915" y="857250"/>
                  </a:lnTo>
                  <a:cubicBezTo>
                    <a:pt x="37148" y="857250"/>
                    <a:pt x="0" y="820102"/>
                    <a:pt x="0" y="775335"/>
                  </a:cubicBezTo>
                  <a:lnTo>
                    <a:pt x="0" y="324803"/>
                  </a:lnTo>
                  <a:cubicBezTo>
                    <a:pt x="0" y="146685"/>
                    <a:pt x="145733" y="0"/>
                    <a:pt x="32480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5CAC0D8-B9FE-4931-8D8E-7541418D4524}"/>
                </a:ext>
              </a:extLst>
            </p:cNvPr>
            <p:cNvSpPr/>
            <p:nvPr/>
          </p:nvSpPr>
          <p:spPr>
            <a:xfrm>
              <a:off x="7151775" y="5456220"/>
              <a:ext cx="180975" cy="1162050"/>
            </a:xfrm>
            <a:custGeom>
              <a:avLst/>
              <a:gdLst>
                <a:gd name="connsiteX0" fmla="*/ 90488 w 180975"/>
                <a:gd name="connsiteY0" fmla="*/ 0 h 1162050"/>
                <a:gd name="connsiteX1" fmla="*/ 0 w 180975"/>
                <a:gd name="connsiteY1" fmla="*/ 90488 h 1162050"/>
                <a:gd name="connsiteX2" fmla="*/ 0 w 180975"/>
                <a:gd name="connsiteY2" fmla="*/ 1071563 h 1162050"/>
                <a:gd name="connsiteX3" fmla="*/ 90488 w 180975"/>
                <a:gd name="connsiteY3" fmla="*/ 1162050 h 1162050"/>
                <a:gd name="connsiteX4" fmla="*/ 180975 w 180975"/>
                <a:gd name="connsiteY4" fmla="*/ 1071563 h 1162050"/>
                <a:gd name="connsiteX5" fmla="*/ 180975 w 180975"/>
                <a:gd name="connsiteY5" fmla="*/ 90488 h 1162050"/>
                <a:gd name="connsiteX6" fmla="*/ 90488 w 180975"/>
                <a:gd name="connsiteY6" fmla="*/ 0 h 1162050"/>
                <a:gd name="connsiteX7" fmla="*/ 103822 w 180975"/>
                <a:gd name="connsiteY7" fmla="*/ 1087755 h 1162050"/>
                <a:gd name="connsiteX8" fmla="*/ 55245 w 180975"/>
                <a:gd name="connsiteY8" fmla="*/ 1064895 h 1162050"/>
                <a:gd name="connsiteX9" fmla="*/ 78105 w 180975"/>
                <a:gd name="connsiteY9" fmla="*/ 1016317 h 1162050"/>
                <a:gd name="connsiteX10" fmla="*/ 126682 w 180975"/>
                <a:gd name="connsiteY10" fmla="*/ 1039178 h 1162050"/>
                <a:gd name="connsiteX11" fmla="*/ 103822 w 180975"/>
                <a:gd name="connsiteY11" fmla="*/ 1087755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975" h="1162050">
                  <a:moveTo>
                    <a:pt x="90488" y="0"/>
                  </a:moveTo>
                  <a:cubicBezTo>
                    <a:pt x="40957" y="0"/>
                    <a:pt x="0" y="40957"/>
                    <a:pt x="0" y="90488"/>
                  </a:cubicBezTo>
                  <a:lnTo>
                    <a:pt x="0" y="1071563"/>
                  </a:lnTo>
                  <a:cubicBezTo>
                    <a:pt x="0" y="1121092"/>
                    <a:pt x="40957" y="1162050"/>
                    <a:pt x="90488" y="1162050"/>
                  </a:cubicBezTo>
                  <a:cubicBezTo>
                    <a:pt x="140017" y="1162050"/>
                    <a:pt x="180975" y="1121092"/>
                    <a:pt x="180975" y="1071563"/>
                  </a:cubicBezTo>
                  <a:lnTo>
                    <a:pt x="180975" y="90488"/>
                  </a:lnTo>
                  <a:cubicBezTo>
                    <a:pt x="180975" y="40957"/>
                    <a:pt x="140970" y="0"/>
                    <a:pt x="90488" y="0"/>
                  </a:cubicBezTo>
                  <a:close/>
                  <a:moveTo>
                    <a:pt x="103822" y="1087755"/>
                  </a:moveTo>
                  <a:cubicBezTo>
                    <a:pt x="83820" y="1095375"/>
                    <a:pt x="61913" y="1084898"/>
                    <a:pt x="55245" y="1064895"/>
                  </a:cubicBezTo>
                  <a:cubicBezTo>
                    <a:pt x="47625" y="1044892"/>
                    <a:pt x="58102" y="1022985"/>
                    <a:pt x="78105" y="1016317"/>
                  </a:cubicBezTo>
                  <a:cubicBezTo>
                    <a:pt x="98107" y="1009650"/>
                    <a:pt x="120015" y="1019175"/>
                    <a:pt x="126682" y="1039178"/>
                  </a:cubicBezTo>
                  <a:cubicBezTo>
                    <a:pt x="134302" y="1058228"/>
                    <a:pt x="123825" y="1080135"/>
                    <a:pt x="103822" y="108775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4881CC5-64BA-47AF-88AA-27F0FE92B4E1}"/>
              </a:ext>
            </a:extLst>
          </p:cNvPr>
          <p:cNvGrpSpPr/>
          <p:nvPr/>
        </p:nvGrpSpPr>
        <p:grpSpPr>
          <a:xfrm>
            <a:off x="3645152" y="4378141"/>
            <a:ext cx="714824" cy="1013472"/>
            <a:chOff x="8373887" y="2298328"/>
            <a:chExt cx="611302" cy="866700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1F4D08A-3FBD-4494-BF0E-B51DB1AA9026}"/>
                </a:ext>
              </a:extLst>
            </p:cNvPr>
            <p:cNvSpPr/>
            <p:nvPr/>
          </p:nvSpPr>
          <p:spPr>
            <a:xfrm>
              <a:off x="8373887" y="2569946"/>
              <a:ext cx="608160" cy="595082"/>
            </a:xfrm>
            <a:custGeom>
              <a:avLst/>
              <a:gdLst>
                <a:gd name="connsiteX0" fmla="*/ 309455 w 308524"/>
                <a:gd name="connsiteY0" fmla="*/ 104725 h 301889"/>
                <a:gd name="connsiteX1" fmla="*/ 242110 w 308524"/>
                <a:gd name="connsiteY1" fmla="*/ 20793 h 301889"/>
                <a:gd name="connsiteX2" fmla="*/ 236138 w 308524"/>
                <a:gd name="connsiteY2" fmla="*/ 16812 h 301889"/>
                <a:gd name="connsiteX3" fmla="*/ 170784 w 308524"/>
                <a:gd name="connsiteY3" fmla="*/ 2215 h 301889"/>
                <a:gd name="connsiteX4" fmla="*/ 143913 w 308524"/>
                <a:gd name="connsiteY4" fmla="*/ 225 h 301889"/>
                <a:gd name="connsiteX5" fmla="*/ 74246 w 308524"/>
                <a:gd name="connsiteY5" fmla="*/ 11504 h 301889"/>
                <a:gd name="connsiteX6" fmla="*/ 14863 w 308524"/>
                <a:gd name="connsiteY6" fmla="*/ 58612 h 301889"/>
                <a:gd name="connsiteX7" fmla="*/ 598 w 308524"/>
                <a:gd name="connsiteY7" fmla="*/ 111028 h 301889"/>
                <a:gd name="connsiteX8" fmla="*/ 25811 w 308524"/>
                <a:gd name="connsiteY8" fmla="*/ 228467 h 301889"/>
                <a:gd name="connsiteX9" fmla="*/ 74577 w 308524"/>
                <a:gd name="connsiteY9" fmla="*/ 280551 h 301889"/>
                <a:gd name="connsiteX10" fmla="*/ 137609 w 308524"/>
                <a:gd name="connsiteY10" fmla="*/ 303774 h 301889"/>
                <a:gd name="connsiteX11" fmla="*/ 166803 w 308524"/>
                <a:gd name="connsiteY11" fmla="*/ 303774 h 301889"/>
                <a:gd name="connsiteX12" fmla="*/ 167135 w 308524"/>
                <a:gd name="connsiteY12" fmla="*/ 303442 h 301889"/>
                <a:gd name="connsiteX13" fmla="*/ 166803 w 308524"/>
                <a:gd name="connsiteY13" fmla="*/ 303774 h 301889"/>
                <a:gd name="connsiteX14" fmla="*/ 172443 w 308524"/>
                <a:gd name="connsiteY14" fmla="*/ 303774 h 301889"/>
                <a:gd name="connsiteX15" fmla="*/ 232157 w 308524"/>
                <a:gd name="connsiteY15" fmla="*/ 284201 h 301889"/>
                <a:gd name="connsiteX16" fmla="*/ 300166 w 308524"/>
                <a:gd name="connsiteY16" fmla="*/ 199937 h 301889"/>
                <a:gd name="connsiteX17" fmla="*/ 310781 w 308524"/>
                <a:gd name="connsiteY17" fmla="*/ 150506 h 301889"/>
                <a:gd name="connsiteX18" fmla="*/ 309455 w 308524"/>
                <a:gd name="connsiteY18" fmla="*/ 104725 h 301889"/>
                <a:gd name="connsiteX19" fmla="*/ 168462 w 308524"/>
                <a:gd name="connsiteY19" fmla="*/ 301783 h 301889"/>
                <a:gd name="connsiteX20" fmla="*/ 168462 w 308524"/>
                <a:gd name="connsiteY20" fmla="*/ 301783 h 301889"/>
                <a:gd name="connsiteX21" fmla="*/ 168462 w 308524"/>
                <a:gd name="connsiteY21" fmla="*/ 301783 h 301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8524" h="301889">
                  <a:moveTo>
                    <a:pt x="309455" y="104725"/>
                  </a:moveTo>
                  <a:cubicBezTo>
                    <a:pt x="301493" y="64916"/>
                    <a:pt x="278270" y="37712"/>
                    <a:pt x="242110" y="20793"/>
                  </a:cubicBezTo>
                  <a:cubicBezTo>
                    <a:pt x="240783" y="18803"/>
                    <a:pt x="238461" y="17476"/>
                    <a:pt x="236138" y="16812"/>
                  </a:cubicBezTo>
                  <a:cubicBezTo>
                    <a:pt x="215238" y="7855"/>
                    <a:pt x="193675" y="1552"/>
                    <a:pt x="170784" y="2215"/>
                  </a:cubicBezTo>
                  <a:cubicBezTo>
                    <a:pt x="161827" y="3874"/>
                    <a:pt x="148225" y="225"/>
                    <a:pt x="143913" y="225"/>
                  </a:cubicBezTo>
                  <a:cubicBezTo>
                    <a:pt x="120027" y="-1102"/>
                    <a:pt x="96805" y="3542"/>
                    <a:pt x="74246" y="11504"/>
                  </a:cubicBezTo>
                  <a:cubicBezTo>
                    <a:pt x="49033" y="20462"/>
                    <a:pt x="29460" y="36385"/>
                    <a:pt x="14863" y="58612"/>
                  </a:cubicBezTo>
                  <a:cubicBezTo>
                    <a:pt x="4247" y="74536"/>
                    <a:pt x="1593" y="92451"/>
                    <a:pt x="598" y="111028"/>
                  </a:cubicBezTo>
                  <a:cubicBezTo>
                    <a:pt x="-1724" y="152497"/>
                    <a:pt x="1925" y="192638"/>
                    <a:pt x="25811" y="228467"/>
                  </a:cubicBezTo>
                  <a:cubicBezTo>
                    <a:pt x="39412" y="248704"/>
                    <a:pt x="54673" y="266286"/>
                    <a:pt x="74577" y="280551"/>
                  </a:cubicBezTo>
                  <a:cubicBezTo>
                    <a:pt x="93819" y="293821"/>
                    <a:pt x="114387" y="302447"/>
                    <a:pt x="137609" y="303774"/>
                  </a:cubicBezTo>
                  <a:cubicBezTo>
                    <a:pt x="147230" y="303774"/>
                    <a:pt x="157183" y="303774"/>
                    <a:pt x="166803" y="303774"/>
                  </a:cubicBezTo>
                  <a:cubicBezTo>
                    <a:pt x="166803" y="303774"/>
                    <a:pt x="166803" y="303442"/>
                    <a:pt x="167135" y="303442"/>
                  </a:cubicBezTo>
                  <a:cubicBezTo>
                    <a:pt x="167135" y="303442"/>
                    <a:pt x="167135" y="303774"/>
                    <a:pt x="166803" y="303774"/>
                  </a:cubicBezTo>
                  <a:cubicBezTo>
                    <a:pt x="168794" y="303774"/>
                    <a:pt x="170452" y="303774"/>
                    <a:pt x="172443" y="303774"/>
                  </a:cubicBezTo>
                  <a:cubicBezTo>
                    <a:pt x="194006" y="302115"/>
                    <a:pt x="214243" y="296807"/>
                    <a:pt x="232157" y="284201"/>
                  </a:cubicBezTo>
                  <a:cubicBezTo>
                    <a:pt x="262678" y="262637"/>
                    <a:pt x="284905" y="234107"/>
                    <a:pt x="300166" y="199937"/>
                  </a:cubicBezTo>
                  <a:cubicBezTo>
                    <a:pt x="307132" y="184013"/>
                    <a:pt x="307796" y="167094"/>
                    <a:pt x="310781" y="150506"/>
                  </a:cubicBezTo>
                  <a:cubicBezTo>
                    <a:pt x="311445" y="136573"/>
                    <a:pt x="309786" y="106384"/>
                    <a:pt x="309455" y="104725"/>
                  </a:cubicBezTo>
                  <a:close/>
                  <a:moveTo>
                    <a:pt x="168462" y="301783"/>
                  </a:moveTo>
                  <a:cubicBezTo>
                    <a:pt x="168130" y="302115"/>
                    <a:pt x="168130" y="302115"/>
                    <a:pt x="168462" y="301783"/>
                  </a:cubicBezTo>
                  <a:cubicBezTo>
                    <a:pt x="168130" y="302115"/>
                    <a:pt x="168130" y="302115"/>
                    <a:pt x="168462" y="301783"/>
                  </a:cubicBezTo>
                  <a:close/>
                </a:path>
              </a:pathLst>
            </a:custGeom>
            <a:solidFill>
              <a:schemeClr val="accent6"/>
            </a:solidFill>
            <a:ln w="28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0EE01F7-0E07-4FAC-B927-CD8BAF2984A2}"/>
                </a:ext>
              </a:extLst>
            </p:cNvPr>
            <p:cNvSpPr/>
            <p:nvPr/>
          </p:nvSpPr>
          <p:spPr>
            <a:xfrm>
              <a:off x="8703997" y="2599140"/>
              <a:ext cx="281192" cy="555846"/>
            </a:xfrm>
            <a:custGeom>
              <a:avLst/>
              <a:gdLst>
                <a:gd name="connsiteX0" fmla="*/ 73980 w 142651"/>
                <a:gd name="connsiteY0" fmla="*/ 0 h 281985"/>
                <a:gd name="connsiteX1" fmla="*/ 141988 w 142651"/>
                <a:gd name="connsiteY1" fmla="*/ 84264 h 281985"/>
                <a:gd name="connsiteX2" fmla="*/ 143978 w 142651"/>
                <a:gd name="connsiteY2" fmla="*/ 129713 h 281985"/>
                <a:gd name="connsiteX3" fmla="*/ 133362 w 142651"/>
                <a:gd name="connsiteY3" fmla="*/ 179143 h 281985"/>
                <a:gd name="connsiteX4" fmla="*/ 65354 w 142651"/>
                <a:gd name="connsiteY4" fmla="*/ 263407 h 281985"/>
                <a:gd name="connsiteX5" fmla="*/ 5640 w 142651"/>
                <a:gd name="connsiteY5" fmla="*/ 282980 h 281985"/>
                <a:gd name="connsiteX6" fmla="*/ 0 w 142651"/>
                <a:gd name="connsiteY6" fmla="*/ 282980 h 281985"/>
                <a:gd name="connsiteX7" fmla="*/ 72321 w 142651"/>
                <a:gd name="connsiteY7" fmla="*/ 182461 h 281985"/>
                <a:gd name="connsiteX8" fmla="*/ 85591 w 142651"/>
                <a:gd name="connsiteY8" fmla="*/ 69003 h 281985"/>
                <a:gd name="connsiteX9" fmla="*/ 73980 w 142651"/>
                <a:gd name="connsiteY9" fmla="*/ 0 h 28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651" h="281985">
                  <a:moveTo>
                    <a:pt x="73980" y="0"/>
                  </a:moveTo>
                  <a:cubicBezTo>
                    <a:pt x="110472" y="16919"/>
                    <a:pt x="134026" y="44454"/>
                    <a:pt x="141988" y="84264"/>
                  </a:cubicBezTo>
                  <a:cubicBezTo>
                    <a:pt x="142320" y="85923"/>
                    <a:pt x="143978" y="116112"/>
                    <a:pt x="143978" y="129713"/>
                  </a:cubicBezTo>
                  <a:cubicBezTo>
                    <a:pt x="140993" y="146300"/>
                    <a:pt x="140661" y="163220"/>
                    <a:pt x="133362" y="179143"/>
                  </a:cubicBezTo>
                  <a:cubicBezTo>
                    <a:pt x="118102" y="213313"/>
                    <a:pt x="95875" y="241844"/>
                    <a:pt x="65354" y="263407"/>
                  </a:cubicBezTo>
                  <a:cubicBezTo>
                    <a:pt x="47440" y="276014"/>
                    <a:pt x="27203" y="281322"/>
                    <a:pt x="5640" y="282980"/>
                  </a:cubicBezTo>
                  <a:cubicBezTo>
                    <a:pt x="3649" y="282980"/>
                    <a:pt x="1990" y="282980"/>
                    <a:pt x="0" y="282980"/>
                  </a:cubicBezTo>
                  <a:cubicBezTo>
                    <a:pt x="2986" y="276345"/>
                    <a:pt x="58719" y="220280"/>
                    <a:pt x="72321" y="182461"/>
                  </a:cubicBezTo>
                  <a:cubicBezTo>
                    <a:pt x="85259" y="145637"/>
                    <a:pt x="88908" y="107818"/>
                    <a:pt x="85591" y="69003"/>
                  </a:cubicBezTo>
                  <a:cubicBezTo>
                    <a:pt x="83600" y="45449"/>
                    <a:pt x="78624" y="22891"/>
                    <a:pt x="73980" y="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40000"/>
              </a:schemeClr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7EDC179-7618-4488-BE81-74170C5EAE86}"/>
                </a:ext>
              </a:extLst>
            </p:cNvPr>
            <p:cNvSpPr/>
            <p:nvPr/>
          </p:nvSpPr>
          <p:spPr>
            <a:xfrm>
              <a:off x="8530964" y="2298328"/>
              <a:ext cx="366203" cy="359665"/>
            </a:xfrm>
            <a:custGeom>
              <a:avLst/>
              <a:gdLst>
                <a:gd name="connsiteX0" fmla="*/ 176358 w 185778"/>
                <a:gd name="connsiteY0" fmla="*/ 32524 h 182460"/>
                <a:gd name="connsiteX1" fmla="*/ 105364 w 185778"/>
                <a:gd name="connsiteY1" fmla="*/ 76646 h 182460"/>
                <a:gd name="connsiteX2" fmla="*/ 95411 w 185778"/>
                <a:gd name="connsiteY2" fmla="*/ 90579 h 182460"/>
                <a:gd name="connsiteX3" fmla="*/ 93089 w 185778"/>
                <a:gd name="connsiteY3" fmla="*/ 78968 h 182460"/>
                <a:gd name="connsiteX4" fmla="*/ 11479 w 185778"/>
                <a:gd name="connsiteY4" fmla="*/ 1671 h 182460"/>
                <a:gd name="connsiteX5" fmla="*/ 532 w 185778"/>
                <a:gd name="connsiteY5" fmla="*/ 10297 h 182460"/>
                <a:gd name="connsiteX6" fmla="*/ 35697 w 185778"/>
                <a:gd name="connsiteY6" fmla="*/ 74656 h 182460"/>
                <a:gd name="connsiteX7" fmla="*/ 86454 w 185778"/>
                <a:gd name="connsiteY7" fmla="*/ 95887 h 182460"/>
                <a:gd name="connsiteX8" fmla="*/ 90435 w 185778"/>
                <a:gd name="connsiteY8" fmla="*/ 103186 h 182460"/>
                <a:gd name="connsiteX9" fmla="*/ 76502 w 185778"/>
                <a:gd name="connsiteY9" fmla="*/ 141669 h 182460"/>
                <a:gd name="connsiteX10" fmla="*/ 69867 w 185778"/>
                <a:gd name="connsiteY10" fmla="*/ 174511 h 182460"/>
                <a:gd name="connsiteX11" fmla="*/ 75838 w 185778"/>
                <a:gd name="connsiteY11" fmla="*/ 182805 h 182460"/>
                <a:gd name="connsiteX12" fmla="*/ 85127 w 185778"/>
                <a:gd name="connsiteY12" fmla="*/ 176834 h 182460"/>
                <a:gd name="connsiteX13" fmla="*/ 92757 w 185778"/>
                <a:gd name="connsiteY13" fmla="*/ 142664 h 182460"/>
                <a:gd name="connsiteX14" fmla="*/ 118302 w 185778"/>
                <a:gd name="connsiteY14" fmla="*/ 85935 h 182460"/>
                <a:gd name="connsiteX15" fmla="*/ 181334 w 185778"/>
                <a:gd name="connsiteY15" fmla="*/ 47784 h 182460"/>
                <a:gd name="connsiteX16" fmla="*/ 186642 w 185778"/>
                <a:gd name="connsiteY16" fmla="*/ 42476 h 182460"/>
                <a:gd name="connsiteX17" fmla="*/ 176358 w 185778"/>
                <a:gd name="connsiteY17" fmla="*/ 32524 h 18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5778" h="182460">
                  <a:moveTo>
                    <a:pt x="176358" y="32524"/>
                  </a:moveTo>
                  <a:cubicBezTo>
                    <a:pt x="146500" y="37168"/>
                    <a:pt x="122615" y="51765"/>
                    <a:pt x="105364" y="76646"/>
                  </a:cubicBezTo>
                  <a:cubicBezTo>
                    <a:pt x="102046" y="81291"/>
                    <a:pt x="100056" y="86930"/>
                    <a:pt x="95411" y="90579"/>
                  </a:cubicBezTo>
                  <a:cubicBezTo>
                    <a:pt x="94748" y="86598"/>
                    <a:pt x="94084" y="82618"/>
                    <a:pt x="93089" y="78968"/>
                  </a:cubicBezTo>
                  <a:cubicBezTo>
                    <a:pt x="80151" y="38163"/>
                    <a:pt x="54938" y="9965"/>
                    <a:pt x="11479" y="1671"/>
                  </a:cubicBezTo>
                  <a:cubicBezTo>
                    <a:pt x="-464" y="-1315"/>
                    <a:pt x="-795" y="-1315"/>
                    <a:pt x="532" y="10297"/>
                  </a:cubicBezTo>
                  <a:cubicBezTo>
                    <a:pt x="3849" y="36173"/>
                    <a:pt x="14797" y="58400"/>
                    <a:pt x="35697" y="74656"/>
                  </a:cubicBezTo>
                  <a:cubicBezTo>
                    <a:pt x="50625" y="86267"/>
                    <a:pt x="67876" y="92570"/>
                    <a:pt x="86454" y="95887"/>
                  </a:cubicBezTo>
                  <a:cubicBezTo>
                    <a:pt x="91762" y="96883"/>
                    <a:pt x="93089" y="97878"/>
                    <a:pt x="90435" y="103186"/>
                  </a:cubicBezTo>
                  <a:cubicBezTo>
                    <a:pt x="84464" y="115460"/>
                    <a:pt x="80151" y="128399"/>
                    <a:pt x="76502" y="141669"/>
                  </a:cubicBezTo>
                  <a:cubicBezTo>
                    <a:pt x="74179" y="152616"/>
                    <a:pt x="71857" y="163564"/>
                    <a:pt x="69867" y="174511"/>
                  </a:cubicBezTo>
                  <a:cubicBezTo>
                    <a:pt x="68871" y="179488"/>
                    <a:pt x="69535" y="182473"/>
                    <a:pt x="75838" y="182805"/>
                  </a:cubicBezTo>
                  <a:cubicBezTo>
                    <a:pt x="80814" y="182805"/>
                    <a:pt x="84132" y="183469"/>
                    <a:pt x="85127" y="176834"/>
                  </a:cubicBezTo>
                  <a:cubicBezTo>
                    <a:pt x="86454" y="165223"/>
                    <a:pt x="89108" y="153611"/>
                    <a:pt x="92757" y="142664"/>
                  </a:cubicBezTo>
                  <a:cubicBezTo>
                    <a:pt x="98065" y="122427"/>
                    <a:pt x="106027" y="102854"/>
                    <a:pt x="118302" y="85935"/>
                  </a:cubicBezTo>
                  <a:cubicBezTo>
                    <a:pt x="133894" y="64371"/>
                    <a:pt x="154131" y="50438"/>
                    <a:pt x="181334" y="47784"/>
                  </a:cubicBezTo>
                  <a:cubicBezTo>
                    <a:pt x="184983" y="47452"/>
                    <a:pt x="186310" y="46457"/>
                    <a:pt x="186642" y="42476"/>
                  </a:cubicBezTo>
                  <a:cubicBezTo>
                    <a:pt x="187305" y="33851"/>
                    <a:pt x="184319" y="31197"/>
                    <a:pt x="176358" y="325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164A5BF-052E-4E10-9C5F-9CDD431B0417}"/>
              </a:ext>
            </a:extLst>
          </p:cNvPr>
          <p:cNvGrpSpPr/>
          <p:nvPr/>
        </p:nvGrpSpPr>
        <p:grpSpPr>
          <a:xfrm>
            <a:off x="4178878" y="4427799"/>
            <a:ext cx="530404" cy="1051453"/>
            <a:chOff x="4513211" y="4124289"/>
            <a:chExt cx="227247" cy="450485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99060BA-320D-4CE7-A5B7-B6FCCB8E4964}"/>
                </a:ext>
              </a:extLst>
            </p:cNvPr>
            <p:cNvSpPr/>
            <p:nvPr/>
          </p:nvSpPr>
          <p:spPr>
            <a:xfrm>
              <a:off x="4513211" y="4219805"/>
              <a:ext cx="225588" cy="354969"/>
            </a:xfrm>
            <a:custGeom>
              <a:avLst/>
              <a:gdLst>
                <a:gd name="connsiteX0" fmla="*/ 211655 w 225588"/>
                <a:gd name="connsiteY0" fmla="*/ 195758 h 354969"/>
                <a:gd name="connsiteX1" fmla="*/ 184783 w 225588"/>
                <a:gd name="connsiteY1" fmla="*/ 145332 h 354969"/>
                <a:gd name="connsiteX2" fmla="*/ 140661 w 225588"/>
                <a:gd name="connsiteY2" fmla="*/ 22586 h 354969"/>
                <a:gd name="connsiteX3" fmla="*/ 117770 w 225588"/>
                <a:gd name="connsiteY3" fmla="*/ 359 h 354969"/>
                <a:gd name="connsiteX4" fmla="*/ 118434 w 225588"/>
                <a:gd name="connsiteY4" fmla="*/ 10311 h 354969"/>
                <a:gd name="connsiteX5" fmla="*/ 105164 w 225588"/>
                <a:gd name="connsiteY5" fmla="*/ 27 h 354969"/>
                <a:gd name="connsiteX6" fmla="*/ 83600 w 225588"/>
                <a:gd name="connsiteY6" fmla="*/ 21259 h 354969"/>
                <a:gd name="connsiteX7" fmla="*/ 57724 w 225588"/>
                <a:gd name="connsiteY7" fmla="*/ 93580 h 354969"/>
                <a:gd name="connsiteX8" fmla="*/ 21232 w 225588"/>
                <a:gd name="connsiteY8" fmla="*/ 179171 h 354969"/>
                <a:gd name="connsiteX9" fmla="*/ 0 w 225588"/>
                <a:gd name="connsiteY9" fmla="*/ 239549 h 354969"/>
                <a:gd name="connsiteX10" fmla="*/ 0 w 225588"/>
                <a:gd name="connsiteY10" fmla="*/ 277036 h 354969"/>
                <a:gd name="connsiteX11" fmla="*/ 42464 w 225588"/>
                <a:gd name="connsiteY11" fmla="*/ 340732 h 354969"/>
                <a:gd name="connsiteX12" fmla="*/ 120092 w 225588"/>
                <a:gd name="connsiteY12" fmla="*/ 354001 h 354969"/>
                <a:gd name="connsiteX13" fmla="*/ 120756 w 225588"/>
                <a:gd name="connsiteY13" fmla="*/ 353670 h 354969"/>
                <a:gd name="connsiteX14" fmla="*/ 210328 w 225588"/>
                <a:gd name="connsiteY14" fmla="*/ 312533 h 354969"/>
                <a:gd name="connsiteX15" fmla="*/ 211655 w 225588"/>
                <a:gd name="connsiteY15" fmla="*/ 195758 h 35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5588" h="354969">
                  <a:moveTo>
                    <a:pt x="211655" y="195758"/>
                  </a:moveTo>
                  <a:cubicBezTo>
                    <a:pt x="201702" y="179502"/>
                    <a:pt x="191418" y="163579"/>
                    <a:pt x="184783" y="145332"/>
                  </a:cubicBezTo>
                  <a:cubicBezTo>
                    <a:pt x="169855" y="104528"/>
                    <a:pt x="155258" y="63391"/>
                    <a:pt x="140661" y="22586"/>
                  </a:cubicBezTo>
                  <a:cubicBezTo>
                    <a:pt x="136680" y="11307"/>
                    <a:pt x="131372" y="1686"/>
                    <a:pt x="117770" y="359"/>
                  </a:cubicBezTo>
                  <a:cubicBezTo>
                    <a:pt x="118102" y="3676"/>
                    <a:pt x="118102" y="6994"/>
                    <a:pt x="118434" y="10311"/>
                  </a:cubicBezTo>
                  <a:cubicBezTo>
                    <a:pt x="113126" y="7989"/>
                    <a:pt x="110140" y="2349"/>
                    <a:pt x="105164" y="27"/>
                  </a:cubicBezTo>
                  <a:cubicBezTo>
                    <a:pt x="90567" y="-636"/>
                    <a:pt x="87249" y="10975"/>
                    <a:pt x="83600" y="21259"/>
                  </a:cubicBezTo>
                  <a:cubicBezTo>
                    <a:pt x="74975" y="45145"/>
                    <a:pt x="66349" y="69362"/>
                    <a:pt x="57724" y="93580"/>
                  </a:cubicBezTo>
                  <a:cubicBezTo>
                    <a:pt x="47108" y="122774"/>
                    <a:pt x="38814" y="152963"/>
                    <a:pt x="21232" y="179171"/>
                  </a:cubicBezTo>
                  <a:cubicBezTo>
                    <a:pt x="8957" y="197748"/>
                    <a:pt x="663" y="217322"/>
                    <a:pt x="0" y="239549"/>
                  </a:cubicBezTo>
                  <a:cubicBezTo>
                    <a:pt x="0" y="252155"/>
                    <a:pt x="0" y="264430"/>
                    <a:pt x="0" y="277036"/>
                  </a:cubicBezTo>
                  <a:cubicBezTo>
                    <a:pt x="2654" y="305898"/>
                    <a:pt x="19573" y="325803"/>
                    <a:pt x="42464" y="340732"/>
                  </a:cubicBezTo>
                  <a:cubicBezTo>
                    <a:pt x="66349" y="356324"/>
                    <a:pt x="93221" y="355992"/>
                    <a:pt x="120092" y="354001"/>
                  </a:cubicBezTo>
                  <a:cubicBezTo>
                    <a:pt x="120424" y="354001"/>
                    <a:pt x="120424" y="353670"/>
                    <a:pt x="120756" y="353670"/>
                  </a:cubicBezTo>
                  <a:cubicBezTo>
                    <a:pt x="156253" y="352674"/>
                    <a:pt x="187769" y="341727"/>
                    <a:pt x="210328" y="312533"/>
                  </a:cubicBezTo>
                  <a:cubicBezTo>
                    <a:pt x="234545" y="280354"/>
                    <a:pt x="234877" y="233909"/>
                    <a:pt x="211655" y="195758"/>
                  </a:cubicBezTo>
                  <a:close/>
                </a:path>
              </a:pathLst>
            </a:custGeom>
            <a:solidFill>
              <a:schemeClr val="accent4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B922919-4EB7-458C-968D-D6921EA34878}"/>
                </a:ext>
              </a:extLst>
            </p:cNvPr>
            <p:cNvSpPr/>
            <p:nvPr/>
          </p:nvSpPr>
          <p:spPr>
            <a:xfrm>
              <a:off x="4630981" y="4220164"/>
              <a:ext cx="109477" cy="351652"/>
            </a:xfrm>
            <a:custGeom>
              <a:avLst/>
              <a:gdLst>
                <a:gd name="connsiteX0" fmla="*/ 663 w 109476"/>
                <a:gd name="connsiteY0" fmla="*/ 12275 h 351651"/>
                <a:gd name="connsiteX1" fmla="*/ 0 w 109476"/>
                <a:gd name="connsiteY1" fmla="*/ 0 h 351651"/>
                <a:gd name="connsiteX2" fmla="*/ 22891 w 109476"/>
                <a:gd name="connsiteY2" fmla="*/ 22227 h 351651"/>
                <a:gd name="connsiteX3" fmla="*/ 67013 w 109476"/>
                <a:gd name="connsiteY3" fmla="*/ 144974 h 351651"/>
                <a:gd name="connsiteX4" fmla="*/ 93884 w 109476"/>
                <a:gd name="connsiteY4" fmla="*/ 195399 h 351651"/>
                <a:gd name="connsiteX5" fmla="*/ 92557 w 109476"/>
                <a:gd name="connsiteY5" fmla="*/ 311511 h 351651"/>
                <a:gd name="connsiteX6" fmla="*/ 663 w 109476"/>
                <a:gd name="connsiteY6" fmla="*/ 352979 h 351651"/>
                <a:gd name="connsiteX7" fmla="*/ 25544 w 109476"/>
                <a:gd name="connsiteY7" fmla="*/ 278004 h 351651"/>
                <a:gd name="connsiteX8" fmla="*/ 27535 w 109476"/>
                <a:gd name="connsiteY8" fmla="*/ 218953 h 351651"/>
                <a:gd name="connsiteX9" fmla="*/ 11943 w 109476"/>
                <a:gd name="connsiteY9" fmla="*/ 60378 h 351651"/>
                <a:gd name="connsiteX10" fmla="*/ 4976 w 109476"/>
                <a:gd name="connsiteY10" fmla="*/ 21564 h 351651"/>
                <a:gd name="connsiteX11" fmla="*/ 663 w 109476"/>
                <a:gd name="connsiteY11" fmla="*/ 12275 h 351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476" h="351651">
                  <a:moveTo>
                    <a:pt x="663" y="12275"/>
                  </a:moveTo>
                  <a:cubicBezTo>
                    <a:pt x="332" y="8294"/>
                    <a:pt x="332" y="3981"/>
                    <a:pt x="0" y="0"/>
                  </a:cubicBezTo>
                  <a:cubicBezTo>
                    <a:pt x="13602" y="1327"/>
                    <a:pt x="18910" y="10948"/>
                    <a:pt x="22891" y="22227"/>
                  </a:cubicBezTo>
                  <a:cubicBezTo>
                    <a:pt x="37487" y="63364"/>
                    <a:pt x="52084" y="104169"/>
                    <a:pt x="67013" y="144974"/>
                  </a:cubicBezTo>
                  <a:cubicBezTo>
                    <a:pt x="73648" y="162888"/>
                    <a:pt x="83932" y="179143"/>
                    <a:pt x="93884" y="195399"/>
                  </a:cubicBezTo>
                  <a:cubicBezTo>
                    <a:pt x="117107" y="233550"/>
                    <a:pt x="116775" y="279995"/>
                    <a:pt x="92557" y="311511"/>
                  </a:cubicBezTo>
                  <a:cubicBezTo>
                    <a:pt x="69667" y="341700"/>
                    <a:pt x="37156" y="352316"/>
                    <a:pt x="663" y="352979"/>
                  </a:cubicBezTo>
                  <a:cubicBezTo>
                    <a:pt x="16587" y="330420"/>
                    <a:pt x="21564" y="304544"/>
                    <a:pt x="25544" y="278004"/>
                  </a:cubicBezTo>
                  <a:cubicBezTo>
                    <a:pt x="28199" y="258431"/>
                    <a:pt x="27535" y="238526"/>
                    <a:pt x="27535" y="218953"/>
                  </a:cubicBezTo>
                  <a:cubicBezTo>
                    <a:pt x="27867" y="165542"/>
                    <a:pt x="20568" y="112794"/>
                    <a:pt x="11943" y="60378"/>
                  </a:cubicBezTo>
                  <a:cubicBezTo>
                    <a:pt x="9952" y="47440"/>
                    <a:pt x="7298" y="34502"/>
                    <a:pt x="4976" y="21564"/>
                  </a:cubicBezTo>
                  <a:cubicBezTo>
                    <a:pt x="4313" y="17914"/>
                    <a:pt x="3981" y="14597"/>
                    <a:pt x="663" y="12275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40000"/>
              </a:schemeClr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3E7B19A-C534-4C69-A7A9-D4DD418A5E41}"/>
                </a:ext>
              </a:extLst>
            </p:cNvPr>
            <p:cNvSpPr/>
            <p:nvPr/>
          </p:nvSpPr>
          <p:spPr>
            <a:xfrm>
              <a:off x="4561893" y="4124289"/>
              <a:ext cx="109477" cy="109477"/>
            </a:xfrm>
            <a:custGeom>
              <a:avLst/>
              <a:gdLst>
                <a:gd name="connsiteX0" fmla="*/ 63449 w 109476"/>
                <a:gd name="connsiteY0" fmla="*/ 56397 h 109476"/>
                <a:gd name="connsiteX1" fmla="*/ 111220 w 109476"/>
                <a:gd name="connsiteY1" fmla="*/ 0 h 109476"/>
                <a:gd name="connsiteX2" fmla="*/ 104917 w 109476"/>
                <a:gd name="connsiteY2" fmla="*/ 0 h 109476"/>
                <a:gd name="connsiteX3" fmla="*/ 104917 w 109476"/>
                <a:gd name="connsiteY3" fmla="*/ 1659 h 109476"/>
                <a:gd name="connsiteX4" fmla="*/ 94965 w 109476"/>
                <a:gd name="connsiteY4" fmla="*/ 3649 h 109476"/>
                <a:gd name="connsiteX5" fmla="*/ 52170 w 109476"/>
                <a:gd name="connsiteY5" fmla="*/ 53743 h 109476"/>
                <a:gd name="connsiteX6" fmla="*/ 7715 w 109476"/>
                <a:gd name="connsiteY6" fmla="*/ 19905 h 109476"/>
                <a:gd name="connsiteX7" fmla="*/ 85 w 109476"/>
                <a:gd name="connsiteY7" fmla="*/ 23222 h 109476"/>
                <a:gd name="connsiteX8" fmla="*/ 6388 w 109476"/>
                <a:gd name="connsiteY8" fmla="*/ 29194 h 109476"/>
                <a:gd name="connsiteX9" fmla="*/ 32265 w 109476"/>
                <a:gd name="connsiteY9" fmla="*/ 42795 h 109476"/>
                <a:gd name="connsiteX10" fmla="*/ 57146 w 109476"/>
                <a:gd name="connsiteY10" fmla="*/ 97534 h 109476"/>
                <a:gd name="connsiteX11" fmla="*/ 70084 w 109476"/>
                <a:gd name="connsiteY11" fmla="*/ 108481 h 109476"/>
                <a:gd name="connsiteX12" fmla="*/ 69420 w 109476"/>
                <a:gd name="connsiteY12" fmla="*/ 96207 h 109476"/>
                <a:gd name="connsiteX13" fmla="*/ 57477 w 109476"/>
                <a:gd name="connsiteY13" fmla="*/ 67013 h 109476"/>
                <a:gd name="connsiteX14" fmla="*/ 63449 w 109476"/>
                <a:gd name="connsiteY14" fmla="*/ 56397 h 109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9476" h="109476">
                  <a:moveTo>
                    <a:pt x="63449" y="56397"/>
                  </a:moveTo>
                  <a:cubicBezTo>
                    <a:pt x="91979" y="52084"/>
                    <a:pt x="110889" y="29526"/>
                    <a:pt x="111220" y="0"/>
                  </a:cubicBezTo>
                  <a:cubicBezTo>
                    <a:pt x="109230" y="0"/>
                    <a:pt x="106908" y="0"/>
                    <a:pt x="104917" y="0"/>
                  </a:cubicBezTo>
                  <a:cubicBezTo>
                    <a:pt x="104917" y="663"/>
                    <a:pt x="104917" y="1327"/>
                    <a:pt x="104917" y="1659"/>
                  </a:cubicBezTo>
                  <a:cubicBezTo>
                    <a:pt x="101600" y="1659"/>
                    <a:pt x="98282" y="2322"/>
                    <a:pt x="94965" y="3649"/>
                  </a:cubicBezTo>
                  <a:cubicBezTo>
                    <a:pt x="72406" y="13270"/>
                    <a:pt x="58141" y="29857"/>
                    <a:pt x="52170" y="53743"/>
                  </a:cubicBezTo>
                  <a:cubicBezTo>
                    <a:pt x="41554" y="36824"/>
                    <a:pt x="28615" y="23222"/>
                    <a:pt x="7715" y="19905"/>
                  </a:cubicBezTo>
                  <a:cubicBezTo>
                    <a:pt x="4398" y="19241"/>
                    <a:pt x="417" y="17583"/>
                    <a:pt x="85" y="23222"/>
                  </a:cubicBezTo>
                  <a:cubicBezTo>
                    <a:pt x="-578" y="28199"/>
                    <a:pt x="2739" y="28862"/>
                    <a:pt x="6388" y="29194"/>
                  </a:cubicBezTo>
                  <a:cubicBezTo>
                    <a:pt x="17004" y="30189"/>
                    <a:pt x="25298" y="35497"/>
                    <a:pt x="32265" y="42795"/>
                  </a:cubicBezTo>
                  <a:cubicBezTo>
                    <a:pt x="46530" y="58056"/>
                    <a:pt x="53828" y="76965"/>
                    <a:pt x="57146" y="97534"/>
                  </a:cubicBezTo>
                  <a:cubicBezTo>
                    <a:pt x="60131" y="102842"/>
                    <a:pt x="58141" y="113789"/>
                    <a:pt x="70084" y="108481"/>
                  </a:cubicBezTo>
                  <a:cubicBezTo>
                    <a:pt x="74728" y="104169"/>
                    <a:pt x="73401" y="100188"/>
                    <a:pt x="69420" y="96207"/>
                  </a:cubicBezTo>
                  <a:cubicBezTo>
                    <a:pt x="67430" y="85591"/>
                    <a:pt x="61790" y="76634"/>
                    <a:pt x="57477" y="67013"/>
                  </a:cubicBezTo>
                  <a:cubicBezTo>
                    <a:pt x="54160" y="59051"/>
                    <a:pt x="56482" y="57392"/>
                    <a:pt x="63449" y="5639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" name="Graphic 220">
            <a:extLst>
              <a:ext uri="{FF2B5EF4-FFF2-40B4-BE49-F238E27FC236}">
                <a16:creationId xmlns:a16="http://schemas.microsoft.com/office/drawing/2014/main" id="{72F6BC47-164A-4550-9647-3EE5DD343631}"/>
              </a:ext>
            </a:extLst>
          </p:cNvPr>
          <p:cNvGrpSpPr/>
          <p:nvPr/>
        </p:nvGrpSpPr>
        <p:grpSpPr>
          <a:xfrm>
            <a:off x="4635564" y="4753301"/>
            <a:ext cx="627726" cy="785554"/>
            <a:chOff x="5262562" y="2386012"/>
            <a:chExt cx="1666875" cy="2085975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6D6BCE7-0B76-48BB-993B-FC822E97645F}"/>
                </a:ext>
              </a:extLst>
            </p:cNvPr>
            <p:cNvSpPr/>
            <p:nvPr/>
          </p:nvSpPr>
          <p:spPr>
            <a:xfrm>
              <a:off x="5262562" y="2797492"/>
              <a:ext cx="1657350" cy="1657350"/>
            </a:xfrm>
            <a:custGeom>
              <a:avLst/>
              <a:gdLst>
                <a:gd name="connsiteX0" fmla="*/ 1663065 w 1657350"/>
                <a:gd name="connsiteY0" fmla="*/ 831533 h 1657350"/>
                <a:gd name="connsiteX1" fmla="*/ 831533 w 1657350"/>
                <a:gd name="connsiteY1" fmla="*/ 1663065 h 1657350"/>
                <a:gd name="connsiteX2" fmla="*/ 0 w 1657350"/>
                <a:gd name="connsiteY2" fmla="*/ 831533 h 1657350"/>
                <a:gd name="connsiteX3" fmla="*/ 831533 w 1657350"/>
                <a:gd name="connsiteY3" fmla="*/ 0 h 1657350"/>
                <a:gd name="connsiteX4" fmla="*/ 1663065 w 1657350"/>
                <a:gd name="connsiteY4" fmla="*/ 831533 h 165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7350" h="1657350">
                  <a:moveTo>
                    <a:pt x="1663065" y="831533"/>
                  </a:moveTo>
                  <a:cubicBezTo>
                    <a:pt x="1663065" y="1290775"/>
                    <a:pt x="1290775" y="1663065"/>
                    <a:pt x="831533" y="1663065"/>
                  </a:cubicBezTo>
                  <a:cubicBezTo>
                    <a:pt x="372290" y="1663065"/>
                    <a:pt x="0" y="1290775"/>
                    <a:pt x="0" y="831533"/>
                  </a:cubicBezTo>
                  <a:cubicBezTo>
                    <a:pt x="0" y="372290"/>
                    <a:pt x="372290" y="0"/>
                    <a:pt x="831533" y="0"/>
                  </a:cubicBezTo>
                  <a:cubicBezTo>
                    <a:pt x="1290775" y="0"/>
                    <a:pt x="1663065" y="372290"/>
                    <a:pt x="1663065" y="831533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7DCB8CB-6F03-4711-9F58-30641314E79A}"/>
                </a:ext>
              </a:extLst>
            </p:cNvPr>
            <p:cNvSpPr/>
            <p:nvPr/>
          </p:nvSpPr>
          <p:spPr>
            <a:xfrm>
              <a:off x="5660707" y="3044189"/>
              <a:ext cx="1257300" cy="1419225"/>
            </a:xfrm>
            <a:custGeom>
              <a:avLst/>
              <a:gdLst>
                <a:gd name="connsiteX0" fmla="*/ 1014413 w 1257300"/>
                <a:gd name="connsiteY0" fmla="*/ 0 h 1419225"/>
                <a:gd name="connsiteX1" fmla="*/ 773430 w 1257300"/>
                <a:gd name="connsiteY1" fmla="*/ 974407 h 1419225"/>
                <a:gd name="connsiteX2" fmla="*/ 0 w 1257300"/>
                <a:gd name="connsiteY2" fmla="*/ 1303973 h 1419225"/>
                <a:gd name="connsiteX3" fmla="*/ 433388 w 1257300"/>
                <a:gd name="connsiteY3" fmla="*/ 1425893 h 1419225"/>
                <a:gd name="connsiteX4" fmla="*/ 1264920 w 1257300"/>
                <a:gd name="connsiteY4" fmla="*/ 594360 h 1419225"/>
                <a:gd name="connsiteX5" fmla="*/ 1014413 w 1257300"/>
                <a:gd name="connsiteY5" fmla="*/ 0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7300" h="1419225">
                  <a:moveTo>
                    <a:pt x="1014413" y="0"/>
                  </a:moveTo>
                  <a:cubicBezTo>
                    <a:pt x="1141095" y="285750"/>
                    <a:pt x="1054418" y="679132"/>
                    <a:pt x="773430" y="974407"/>
                  </a:cubicBezTo>
                  <a:cubicBezTo>
                    <a:pt x="549593" y="1209675"/>
                    <a:pt x="256222" y="1323975"/>
                    <a:pt x="0" y="1303973"/>
                  </a:cubicBezTo>
                  <a:cubicBezTo>
                    <a:pt x="125730" y="1381125"/>
                    <a:pt x="274320" y="1425893"/>
                    <a:pt x="433388" y="1425893"/>
                  </a:cubicBezTo>
                  <a:cubicBezTo>
                    <a:pt x="892493" y="1425893"/>
                    <a:pt x="1264920" y="1053465"/>
                    <a:pt x="1264920" y="594360"/>
                  </a:cubicBezTo>
                  <a:cubicBezTo>
                    <a:pt x="1263968" y="360998"/>
                    <a:pt x="1168718" y="150495"/>
                    <a:pt x="1014413" y="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ACBC494-1B5F-4771-88BA-2A354B924928}"/>
                </a:ext>
              </a:extLst>
            </p:cNvPr>
            <p:cNvSpPr/>
            <p:nvPr/>
          </p:nvSpPr>
          <p:spPr>
            <a:xfrm>
              <a:off x="6091967" y="2386403"/>
              <a:ext cx="733425" cy="495300"/>
            </a:xfrm>
            <a:custGeom>
              <a:avLst/>
              <a:gdLst>
                <a:gd name="connsiteX0" fmla="*/ 2128 w 733425"/>
                <a:gd name="connsiteY0" fmla="*/ 437759 h 495300"/>
                <a:gd name="connsiteX1" fmla="*/ 99282 w 733425"/>
                <a:gd name="connsiteY1" fmla="*/ 138674 h 495300"/>
                <a:gd name="connsiteX2" fmla="*/ 268828 w 733425"/>
                <a:gd name="connsiteY2" fmla="*/ 8181 h 495300"/>
                <a:gd name="connsiteX3" fmla="*/ 305975 w 733425"/>
                <a:gd name="connsiteY3" fmla="*/ 15801 h 495300"/>
                <a:gd name="connsiteX4" fmla="*/ 286925 w 733425"/>
                <a:gd name="connsiteY4" fmla="*/ 65331 h 495300"/>
                <a:gd name="connsiteX5" fmla="*/ 89757 w 733425"/>
                <a:gd name="connsiteY5" fmla="*/ 313934 h 495300"/>
                <a:gd name="connsiteX6" fmla="*/ 347885 w 733425"/>
                <a:gd name="connsiteY6" fmla="*/ 180584 h 495300"/>
                <a:gd name="connsiteX7" fmla="*/ 420275 w 733425"/>
                <a:gd name="connsiteY7" fmla="*/ 179631 h 495300"/>
                <a:gd name="connsiteX8" fmla="*/ 732695 w 733425"/>
                <a:gd name="connsiteY8" fmla="*/ 294884 h 495300"/>
                <a:gd name="connsiteX9" fmla="*/ 735553 w 733425"/>
                <a:gd name="connsiteY9" fmla="*/ 297741 h 495300"/>
                <a:gd name="connsiteX10" fmla="*/ 732695 w 733425"/>
                <a:gd name="connsiteY10" fmla="*/ 301551 h 495300"/>
                <a:gd name="connsiteX11" fmla="*/ 109760 w 733425"/>
                <a:gd name="connsiteY11" fmla="*/ 336794 h 495300"/>
                <a:gd name="connsiteX12" fmla="*/ 78328 w 733425"/>
                <a:gd name="connsiteY12" fmla="*/ 340604 h 495300"/>
                <a:gd name="connsiteX13" fmla="*/ 63087 w 733425"/>
                <a:gd name="connsiteY13" fmla="*/ 444426 h 495300"/>
                <a:gd name="connsiteX14" fmla="*/ 59278 w 733425"/>
                <a:gd name="connsiteY14" fmla="*/ 477764 h 495300"/>
                <a:gd name="connsiteX15" fmla="*/ 25940 w 733425"/>
                <a:gd name="connsiteY15" fmla="*/ 500624 h 495300"/>
                <a:gd name="connsiteX16" fmla="*/ 222 w 733425"/>
                <a:gd name="connsiteY16" fmla="*/ 475859 h 495300"/>
                <a:gd name="connsiteX17" fmla="*/ 2128 w 733425"/>
                <a:gd name="connsiteY17" fmla="*/ 437759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33425" h="495300">
                  <a:moveTo>
                    <a:pt x="2128" y="437759"/>
                  </a:moveTo>
                  <a:cubicBezTo>
                    <a:pt x="18320" y="332984"/>
                    <a:pt x="39275" y="229161"/>
                    <a:pt x="99282" y="138674"/>
                  </a:cubicBezTo>
                  <a:cubicBezTo>
                    <a:pt x="141193" y="75809"/>
                    <a:pt x="195485" y="30089"/>
                    <a:pt x="268828" y="8181"/>
                  </a:cubicBezTo>
                  <a:cubicBezTo>
                    <a:pt x="281210" y="4371"/>
                    <a:pt x="300260" y="-11821"/>
                    <a:pt x="305975" y="15801"/>
                  </a:cubicBezTo>
                  <a:cubicBezTo>
                    <a:pt x="309785" y="34851"/>
                    <a:pt x="315500" y="52949"/>
                    <a:pt x="286925" y="65331"/>
                  </a:cubicBezTo>
                  <a:cubicBezTo>
                    <a:pt x="177387" y="111051"/>
                    <a:pt x="125953" y="176774"/>
                    <a:pt x="89757" y="313934"/>
                  </a:cubicBezTo>
                  <a:cubicBezTo>
                    <a:pt x="170720" y="247259"/>
                    <a:pt x="254540" y="203444"/>
                    <a:pt x="347885" y="180584"/>
                  </a:cubicBezTo>
                  <a:cubicBezTo>
                    <a:pt x="371697" y="170106"/>
                    <a:pt x="396462" y="171059"/>
                    <a:pt x="420275" y="179631"/>
                  </a:cubicBezTo>
                  <a:cubicBezTo>
                    <a:pt x="528860" y="207254"/>
                    <a:pt x="626015" y="264404"/>
                    <a:pt x="732695" y="294884"/>
                  </a:cubicBezTo>
                  <a:cubicBezTo>
                    <a:pt x="733648" y="294884"/>
                    <a:pt x="735553" y="296789"/>
                    <a:pt x="735553" y="297741"/>
                  </a:cubicBezTo>
                  <a:cubicBezTo>
                    <a:pt x="735553" y="298694"/>
                    <a:pt x="733648" y="300599"/>
                    <a:pt x="732695" y="301551"/>
                  </a:cubicBezTo>
                  <a:cubicBezTo>
                    <a:pt x="526955" y="356796"/>
                    <a:pt x="320262" y="372036"/>
                    <a:pt x="109760" y="336794"/>
                  </a:cubicBezTo>
                  <a:cubicBezTo>
                    <a:pt x="98330" y="334889"/>
                    <a:pt x="87853" y="331079"/>
                    <a:pt x="78328" y="340604"/>
                  </a:cubicBezTo>
                  <a:cubicBezTo>
                    <a:pt x="73565" y="374894"/>
                    <a:pt x="67850" y="410136"/>
                    <a:pt x="63087" y="444426"/>
                  </a:cubicBezTo>
                  <a:cubicBezTo>
                    <a:pt x="62135" y="455856"/>
                    <a:pt x="59278" y="466334"/>
                    <a:pt x="59278" y="477764"/>
                  </a:cubicBezTo>
                  <a:cubicBezTo>
                    <a:pt x="59278" y="501576"/>
                    <a:pt x="42132" y="500624"/>
                    <a:pt x="25940" y="500624"/>
                  </a:cubicBezTo>
                  <a:cubicBezTo>
                    <a:pt x="8795" y="500624"/>
                    <a:pt x="-1682" y="495861"/>
                    <a:pt x="222" y="475859"/>
                  </a:cubicBezTo>
                  <a:cubicBezTo>
                    <a:pt x="3080" y="463476"/>
                    <a:pt x="2128" y="451094"/>
                    <a:pt x="2128" y="43775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6" name="Graphic 3">
            <a:extLst>
              <a:ext uri="{FF2B5EF4-FFF2-40B4-BE49-F238E27FC236}">
                <a16:creationId xmlns:a16="http://schemas.microsoft.com/office/drawing/2014/main" id="{12DE313F-AC53-42EE-85E3-773B650EA210}"/>
              </a:ext>
            </a:extLst>
          </p:cNvPr>
          <p:cNvGrpSpPr/>
          <p:nvPr/>
        </p:nvGrpSpPr>
        <p:grpSpPr>
          <a:xfrm rot="7621142">
            <a:off x="6090767" y="4882797"/>
            <a:ext cx="825425" cy="909012"/>
            <a:chOff x="4214812" y="1357312"/>
            <a:chExt cx="3762375" cy="414337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5844AF8-C83B-4867-879F-C08E492BA8C0}"/>
                </a:ext>
              </a:extLst>
            </p:cNvPr>
            <p:cNvSpPr/>
            <p:nvPr/>
          </p:nvSpPr>
          <p:spPr>
            <a:xfrm>
              <a:off x="4540567" y="4509134"/>
              <a:ext cx="1143000" cy="238125"/>
            </a:xfrm>
            <a:custGeom>
              <a:avLst/>
              <a:gdLst>
                <a:gd name="connsiteX0" fmla="*/ 0 w 1143000"/>
                <a:gd name="connsiteY0" fmla="*/ 0 h 238125"/>
                <a:gd name="connsiteX1" fmla="*/ 848678 w 1143000"/>
                <a:gd name="connsiteY1" fmla="*/ 200025 h 238125"/>
                <a:gd name="connsiteX2" fmla="*/ 876300 w 1143000"/>
                <a:gd name="connsiteY2" fmla="*/ 207645 h 238125"/>
                <a:gd name="connsiteX3" fmla="*/ 1149667 w 1143000"/>
                <a:gd name="connsiteY3" fmla="*/ 240030 h 238125"/>
                <a:gd name="connsiteX4" fmla="*/ 893445 w 1143000"/>
                <a:gd name="connsiteY4" fmla="*/ 175260 h 238125"/>
                <a:gd name="connsiteX5" fmla="*/ 0 w 1143000"/>
                <a:gd name="connsiteY5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0" h="238125">
                  <a:moveTo>
                    <a:pt x="0" y="0"/>
                  </a:moveTo>
                  <a:cubicBezTo>
                    <a:pt x="273368" y="107633"/>
                    <a:pt x="557212" y="167640"/>
                    <a:pt x="848678" y="200025"/>
                  </a:cubicBezTo>
                  <a:cubicBezTo>
                    <a:pt x="858203" y="202883"/>
                    <a:pt x="868680" y="207645"/>
                    <a:pt x="876300" y="207645"/>
                  </a:cubicBezTo>
                  <a:cubicBezTo>
                    <a:pt x="956310" y="227647"/>
                    <a:pt x="1040130" y="230505"/>
                    <a:pt x="1149667" y="240030"/>
                  </a:cubicBezTo>
                  <a:cubicBezTo>
                    <a:pt x="1047750" y="192405"/>
                    <a:pt x="967740" y="189547"/>
                    <a:pt x="893445" y="175260"/>
                  </a:cubicBezTo>
                  <a:cubicBezTo>
                    <a:pt x="594360" y="117158"/>
                    <a:pt x="298133" y="57150"/>
                    <a:pt x="0" y="0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9E9AD86-7BA9-4296-8C73-22FC0B4E7204}"/>
                </a:ext>
              </a:extLst>
            </p:cNvPr>
            <p:cNvSpPr/>
            <p:nvPr/>
          </p:nvSpPr>
          <p:spPr>
            <a:xfrm>
              <a:off x="6081712" y="2087879"/>
              <a:ext cx="238125" cy="571500"/>
            </a:xfrm>
            <a:custGeom>
              <a:avLst/>
              <a:gdLst>
                <a:gd name="connsiteX0" fmla="*/ 228600 w 238125"/>
                <a:gd name="connsiteY0" fmla="*/ 0 h 571500"/>
                <a:gd name="connsiteX1" fmla="*/ 0 w 238125"/>
                <a:gd name="connsiteY1" fmla="*/ 580073 h 571500"/>
                <a:gd name="connsiteX2" fmla="*/ 228600 w 238125"/>
                <a:gd name="connsiteY2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125" h="571500">
                  <a:moveTo>
                    <a:pt x="228600" y="0"/>
                  </a:moveTo>
                  <a:cubicBezTo>
                    <a:pt x="213360" y="237173"/>
                    <a:pt x="128588" y="418148"/>
                    <a:pt x="0" y="580073"/>
                  </a:cubicBezTo>
                  <a:cubicBezTo>
                    <a:pt x="185738" y="467678"/>
                    <a:pt x="282892" y="232410"/>
                    <a:pt x="228600" y="0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2432EE0-22DB-4AE5-B915-BCDC4CB0126B}"/>
                </a:ext>
              </a:extLst>
            </p:cNvPr>
            <p:cNvSpPr/>
            <p:nvPr/>
          </p:nvSpPr>
          <p:spPr>
            <a:xfrm>
              <a:off x="5597842" y="3106102"/>
              <a:ext cx="247650" cy="400050"/>
            </a:xfrm>
            <a:custGeom>
              <a:avLst/>
              <a:gdLst>
                <a:gd name="connsiteX0" fmla="*/ 0 w 247650"/>
                <a:gd name="connsiteY0" fmla="*/ 0 h 400050"/>
                <a:gd name="connsiteX1" fmla="*/ 246698 w 247650"/>
                <a:gd name="connsiteY1" fmla="*/ 404813 h 400050"/>
                <a:gd name="connsiteX2" fmla="*/ 0 w 247650"/>
                <a:gd name="connsiteY2" fmla="*/ 0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400050">
                  <a:moveTo>
                    <a:pt x="0" y="0"/>
                  </a:moveTo>
                  <a:cubicBezTo>
                    <a:pt x="124778" y="107632"/>
                    <a:pt x="194310" y="252413"/>
                    <a:pt x="246698" y="404813"/>
                  </a:cubicBezTo>
                  <a:cubicBezTo>
                    <a:pt x="261938" y="212407"/>
                    <a:pt x="166688" y="84772"/>
                    <a:pt x="0" y="0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98C353A-6BAC-4A2A-9F6F-D8136F254CF3}"/>
                </a:ext>
              </a:extLst>
            </p:cNvPr>
            <p:cNvSpPr/>
            <p:nvPr/>
          </p:nvSpPr>
          <p:spPr>
            <a:xfrm>
              <a:off x="6571297" y="4056697"/>
              <a:ext cx="390525" cy="133350"/>
            </a:xfrm>
            <a:custGeom>
              <a:avLst/>
              <a:gdLst>
                <a:gd name="connsiteX0" fmla="*/ 396240 w 390525"/>
                <a:gd name="connsiteY0" fmla="*/ 0 h 133350"/>
                <a:gd name="connsiteX1" fmla="*/ 0 w 390525"/>
                <a:gd name="connsiteY1" fmla="*/ 132397 h 133350"/>
                <a:gd name="connsiteX2" fmla="*/ 396240 w 390525"/>
                <a:gd name="connsiteY2" fmla="*/ 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0525" h="133350">
                  <a:moveTo>
                    <a:pt x="396240" y="0"/>
                  </a:moveTo>
                  <a:cubicBezTo>
                    <a:pt x="266700" y="52388"/>
                    <a:pt x="137160" y="102870"/>
                    <a:pt x="0" y="132397"/>
                  </a:cubicBezTo>
                  <a:cubicBezTo>
                    <a:pt x="157163" y="161925"/>
                    <a:pt x="281940" y="100013"/>
                    <a:pt x="396240" y="0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B5F00BBF-4725-4FB6-8A65-22C488C2CF94}"/>
                </a:ext>
              </a:extLst>
            </p:cNvPr>
            <p:cNvSpPr/>
            <p:nvPr/>
          </p:nvSpPr>
          <p:spPr>
            <a:xfrm>
              <a:off x="6255067" y="4546282"/>
              <a:ext cx="1495425" cy="428625"/>
            </a:xfrm>
            <a:custGeom>
              <a:avLst/>
              <a:gdLst>
                <a:gd name="connsiteX0" fmla="*/ 1496377 w 1495425"/>
                <a:gd name="connsiteY0" fmla="*/ 0 h 428625"/>
                <a:gd name="connsiteX1" fmla="*/ 0 w 1495425"/>
                <a:gd name="connsiteY1" fmla="*/ 435293 h 428625"/>
                <a:gd name="connsiteX2" fmla="*/ 1496377 w 1495425"/>
                <a:gd name="connsiteY2" fmla="*/ 0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95425" h="428625">
                  <a:moveTo>
                    <a:pt x="1496377" y="0"/>
                  </a:moveTo>
                  <a:cubicBezTo>
                    <a:pt x="1177290" y="22860"/>
                    <a:pt x="283845" y="282893"/>
                    <a:pt x="0" y="435293"/>
                  </a:cubicBezTo>
                  <a:cubicBezTo>
                    <a:pt x="495300" y="285750"/>
                    <a:pt x="993458" y="132398"/>
                    <a:pt x="1496377" y="0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638C19C-5E30-4670-AAE0-ECA72B6E63B4}"/>
                </a:ext>
              </a:extLst>
            </p:cNvPr>
            <p:cNvSpPr/>
            <p:nvPr/>
          </p:nvSpPr>
          <p:spPr>
            <a:xfrm>
              <a:off x="4533433" y="2809824"/>
              <a:ext cx="1371600" cy="1095375"/>
            </a:xfrm>
            <a:custGeom>
              <a:avLst/>
              <a:gdLst>
                <a:gd name="connsiteX0" fmla="*/ 1373019 w 1371600"/>
                <a:gd name="connsiteY0" fmla="*/ 781101 h 1095375"/>
                <a:gd name="connsiteX1" fmla="*/ 1099652 w 1371600"/>
                <a:gd name="connsiteY1" fmla="*/ 248653 h 1095375"/>
                <a:gd name="connsiteX2" fmla="*/ 569109 w 1371600"/>
                <a:gd name="connsiteY2" fmla="*/ 11480 h 1095375"/>
                <a:gd name="connsiteX3" fmla="*/ 41424 w 1371600"/>
                <a:gd name="connsiteY3" fmla="*/ 203885 h 1095375"/>
                <a:gd name="connsiteX4" fmla="*/ 163344 w 1371600"/>
                <a:gd name="connsiteY4" fmla="*/ 742048 h 1095375"/>
                <a:gd name="connsiteX5" fmla="*/ 785327 w 1371600"/>
                <a:gd name="connsiteY5" fmla="*/ 1089711 h 1095375"/>
                <a:gd name="connsiteX6" fmla="*/ 1255862 w 1371600"/>
                <a:gd name="connsiteY6" fmla="*/ 984935 h 1095375"/>
                <a:gd name="connsiteX7" fmla="*/ 1328252 w 1371600"/>
                <a:gd name="connsiteY7" fmla="*/ 923023 h 1095375"/>
                <a:gd name="connsiteX8" fmla="*/ 1374924 w 1371600"/>
                <a:gd name="connsiteY8" fmla="*/ 821106 h 1095375"/>
                <a:gd name="connsiteX9" fmla="*/ 1373019 w 1371600"/>
                <a:gd name="connsiteY9" fmla="*/ 781101 h 1095375"/>
                <a:gd name="connsiteX10" fmla="*/ 1311107 w 1371600"/>
                <a:gd name="connsiteY10" fmla="*/ 701091 h 1095375"/>
                <a:gd name="connsiteX11" fmla="*/ 1064409 w 1371600"/>
                <a:gd name="connsiteY11" fmla="*/ 296278 h 1095375"/>
                <a:gd name="connsiteX12" fmla="*/ 1311107 w 1371600"/>
                <a:gd name="connsiteY12" fmla="*/ 701091 h 109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1095375">
                  <a:moveTo>
                    <a:pt x="1373019" y="781101"/>
                  </a:moveTo>
                  <a:cubicBezTo>
                    <a:pt x="1382544" y="550596"/>
                    <a:pt x="1273007" y="382955"/>
                    <a:pt x="1099652" y="248653"/>
                  </a:cubicBezTo>
                  <a:cubicBezTo>
                    <a:pt x="942489" y="128638"/>
                    <a:pt x="763419" y="48628"/>
                    <a:pt x="569109" y="11480"/>
                  </a:cubicBezTo>
                  <a:cubicBezTo>
                    <a:pt x="347177" y="-31382"/>
                    <a:pt x="130959" y="48628"/>
                    <a:pt x="41424" y="203885"/>
                  </a:cubicBezTo>
                  <a:cubicBezTo>
                    <a:pt x="-43348" y="348666"/>
                    <a:pt x="4277" y="576313"/>
                    <a:pt x="163344" y="742048"/>
                  </a:cubicBezTo>
                  <a:cubicBezTo>
                    <a:pt x="332889" y="922071"/>
                    <a:pt x="544344" y="1039228"/>
                    <a:pt x="785327" y="1089711"/>
                  </a:cubicBezTo>
                  <a:cubicBezTo>
                    <a:pt x="952014" y="1124953"/>
                    <a:pt x="1116797" y="1102093"/>
                    <a:pt x="1255862" y="984935"/>
                  </a:cubicBezTo>
                  <a:cubicBezTo>
                    <a:pt x="1279674" y="966838"/>
                    <a:pt x="1297772" y="928738"/>
                    <a:pt x="1328252" y="923023"/>
                  </a:cubicBezTo>
                  <a:lnTo>
                    <a:pt x="1374924" y="821106"/>
                  </a:lnTo>
                  <a:cubicBezTo>
                    <a:pt x="1373972" y="806818"/>
                    <a:pt x="1373019" y="793483"/>
                    <a:pt x="1373019" y="781101"/>
                  </a:cubicBezTo>
                  <a:close/>
                  <a:moveTo>
                    <a:pt x="1311107" y="701091"/>
                  </a:moveTo>
                  <a:cubicBezTo>
                    <a:pt x="1258719" y="548691"/>
                    <a:pt x="1189187" y="403910"/>
                    <a:pt x="1064409" y="296278"/>
                  </a:cubicBezTo>
                  <a:cubicBezTo>
                    <a:pt x="1231097" y="381051"/>
                    <a:pt x="1326347" y="508685"/>
                    <a:pt x="1311107" y="70109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1D56587-D496-46B2-A905-502E5C38C6B6}"/>
                </a:ext>
              </a:extLst>
            </p:cNvPr>
            <p:cNvSpPr/>
            <p:nvPr/>
          </p:nvSpPr>
          <p:spPr>
            <a:xfrm>
              <a:off x="6196012" y="3105154"/>
              <a:ext cx="1228725" cy="1152525"/>
            </a:xfrm>
            <a:custGeom>
              <a:avLst/>
              <a:gdLst>
                <a:gd name="connsiteX0" fmla="*/ 81915 w 1228725"/>
                <a:gd name="connsiteY0" fmla="*/ 1063939 h 1152525"/>
                <a:gd name="connsiteX1" fmla="*/ 330517 w 1228725"/>
                <a:gd name="connsiteY1" fmla="*/ 1156331 h 1152525"/>
                <a:gd name="connsiteX2" fmla="*/ 1177290 w 1228725"/>
                <a:gd name="connsiteY2" fmla="*/ 653411 h 1152525"/>
                <a:gd name="connsiteX3" fmla="*/ 1214438 w 1228725"/>
                <a:gd name="connsiteY3" fmla="*/ 561018 h 1152525"/>
                <a:gd name="connsiteX4" fmla="*/ 788670 w 1228725"/>
                <a:gd name="connsiteY4" fmla="*/ 948 h 1152525"/>
                <a:gd name="connsiteX5" fmla="*/ 9525 w 1228725"/>
                <a:gd name="connsiteY5" fmla="*/ 788666 h 1152525"/>
                <a:gd name="connsiteX6" fmla="*/ 1905 w 1228725"/>
                <a:gd name="connsiteY6" fmla="*/ 913443 h 1152525"/>
                <a:gd name="connsiteX7" fmla="*/ 0 w 1228725"/>
                <a:gd name="connsiteY7" fmla="*/ 921064 h 1152525"/>
                <a:gd name="connsiteX8" fmla="*/ 57150 w 1228725"/>
                <a:gd name="connsiteY8" fmla="*/ 1042031 h 1152525"/>
                <a:gd name="connsiteX9" fmla="*/ 81915 w 1228725"/>
                <a:gd name="connsiteY9" fmla="*/ 1063939 h 1152525"/>
                <a:gd name="connsiteX10" fmla="*/ 771525 w 1228725"/>
                <a:gd name="connsiteY10" fmla="*/ 951543 h 1152525"/>
                <a:gd name="connsiteX11" fmla="*/ 375285 w 1228725"/>
                <a:gd name="connsiteY11" fmla="*/ 1083941 h 1152525"/>
                <a:gd name="connsiteX12" fmla="*/ 771525 w 1228725"/>
                <a:gd name="connsiteY12" fmla="*/ 951543 h 115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28725" h="1152525">
                  <a:moveTo>
                    <a:pt x="81915" y="1063939"/>
                  </a:moveTo>
                  <a:cubicBezTo>
                    <a:pt x="146685" y="1136328"/>
                    <a:pt x="236220" y="1163951"/>
                    <a:pt x="330517" y="1156331"/>
                  </a:cubicBezTo>
                  <a:cubicBezTo>
                    <a:pt x="691515" y="1125851"/>
                    <a:pt x="972503" y="951543"/>
                    <a:pt x="1177290" y="653411"/>
                  </a:cubicBezTo>
                  <a:cubicBezTo>
                    <a:pt x="1194435" y="625788"/>
                    <a:pt x="1209675" y="593403"/>
                    <a:pt x="1214438" y="561018"/>
                  </a:cubicBezTo>
                  <a:cubicBezTo>
                    <a:pt x="1286828" y="153348"/>
                    <a:pt x="1174432" y="-14292"/>
                    <a:pt x="788670" y="948"/>
                  </a:cubicBezTo>
                  <a:cubicBezTo>
                    <a:pt x="415290" y="16188"/>
                    <a:pt x="34290" y="400998"/>
                    <a:pt x="9525" y="788666"/>
                  </a:cubicBezTo>
                  <a:cubicBezTo>
                    <a:pt x="6667" y="831528"/>
                    <a:pt x="12383" y="873439"/>
                    <a:pt x="1905" y="913443"/>
                  </a:cubicBezTo>
                  <a:cubicBezTo>
                    <a:pt x="953" y="916301"/>
                    <a:pt x="0" y="918206"/>
                    <a:pt x="0" y="921064"/>
                  </a:cubicBezTo>
                  <a:lnTo>
                    <a:pt x="57150" y="1042031"/>
                  </a:lnTo>
                  <a:cubicBezTo>
                    <a:pt x="64770" y="1046793"/>
                    <a:pt x="73342" y="1054414"/>
                    <a:pt x="81915" y="1063939"/>
                  </a:cubicBezTo>
                  <a:close/>
                  <a:moveTo>
                    <a:pt x="771525" y="951543"/>
                  </a:moveTo>
                  <a:cubicBezTo>
                    <a:pt x="657225" y="1051556"/>
                    <a:pt x="532447" y="1114421"/>
                    <a:pt x="375285" y="1083941"/>
                  </a:cubicBezTo>
                  <a:cubicBezTo>
                    <a:pt x="512445" y="1053461"/>
                    <a:pt x="641985" y="1003931"/>
                    <a:pt x="771525" y="951543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A0A4769-D63C-4BCB-8B0C-A6D09C1BCF87}"/>
                </a:ext>
              </a:extLst>
            </p:cNvPr>
            <p:cNvSpPr/>
            <p:nvPr/>
          </p:nvSpPr>
          <p:spPr>
            <a:xfrm>
              <a:off x="4216819" y="2820352"/>
              <a:ext cx="3752850" cy="2676525"/>
            </a:xfrm>
            <a:custGeom>
              <a:avLst/>
              <a:gdLst>
                <a:gd name="connsiteX0" fmla="*/ 3756558 w 3752850"/>
                <a:gd name="connsiteY0" fmla="*/ 1681163 h 2676525"/>
                <a:gd name="connsiteX1" fmla="*/ 3664166 w 3752850"/>
                <a:gd name="connsiteY1" fmla="*/ 1638300 h 2676525"/>
                <a:gd name="connsiteX2" fmla="*/ 3330791 w 3752850"/>
                <a:gd name="connsiteY2" fmla="*/ 1598295 h 2676525"/>
                <a:gd name="connsiteX3" fmla="*/ 2148738 w 3752850"/>
                <a:gd name="connsiteY3" fmla="*/ 1925955 h 2676525"/>
                <a:gd name="connsiteX4" fmla="*/ 1914423 w 3752850"/>
                <a:gd name="connsiteY4" fmla="*/ 2150745 h 2676525"/>
                <a:gd name="connsiteX5" fmla="*/ 1812506 w 3752850"/>
                <a:gd name="connsiteY5" fmla="*/ 2181225 h 2676525"/>
                <a:gd name="connsiteX6" fmla="*/ 1784883 w 3752850"/>
                <a:gd name="connsiteY6" fmla="*/ 2093595 h 2676525"/>
                <a:gd name="connsiteX7" fmla="*/ 1807743 w 3752850"/>
                <a:gd name="connsiteY7" fmla="*/ 1618298 h 2676525"/>
                <a:gd name="connsiteX8" fmla="*/ 1929663 w 3752850"/>
                <a:gd name="connsiteY8" fmla="*/ 1355407 h 2676525"/>
                <a:gd name="connsiteX9" fmla="*/ 2037296 w 3752850"/>
                <a:gd name="connsiteY9" fmla="*/ 1325880 h 2676525"/>
                <a:gd name="connsiteX10" fmla="*/ 1980146 w 3752850"/>
                <a:gd name="connsiteY10" fmla="*/ 1204913 h 2676525"/>
                <a:gd name="connsiteX11" fmla="*/ 1847748 w 3752850"/>
                <a:gd name="connsiteY11" fmla="*/ 1324928 h 2676525"/>
                <a:gd name="connsiteX12" fmla="*/ 1818221 w 3752850"/>
                <a:gd name="connsiteY12" fmla="*/ 1194435 h 2676525"/>
                <a:gd name="connsiteX13" fmla="*/ 1756308 w 3752850"/>
                <a:gd name="connsiteY13" fmla="*/ 71438 h 2676525"/>
                <a:gd name="connsiteX14" fmla="*/ 1762976 w 3752850"/>
                <a:gd name="connsiteY14" fmla="*/ 0 h 2676525"/>
                <a:gd name="connsiteX15" fmla="*/ 1649628 w 3752850"/>
                <a:gd name="connsiteY15" fmla="*/ 2857 h 2676525"/>
                <a:gd name="connsiteX16" fmla="*/ 1702016 w 3752850"/>
                <a:gd name="connsiteY16" fmla="*/ 103822 h 2676525"/>
                <a:gd name="connsiteX17" fmla="*/ 1711541 w 3752850"/>
                <a:gd name="connsiteY17" fmla="*/ 849630 h 2676525"/>
                <a:gd name="connsiteX18" fmla="*/ 1696301 w 3752850"/>
                <a:gd name="connsiteY18" fmla="*/ 832485 h 2676525"/>
                <a:gd name="connsiteX19" fmla="*/ 1693443 w 3752850"/>
                <a:gd name="connsiteY19" fmla="*/ 808672 h 2676525"/>
                <a:gd name="connsiteX20" fmla="*/ 1646771 w 3752850"/>
                <a:gd name="connsiteY20" fmla="*/ 910590 h 2676525"/>
                <a:gd name="connsiteX21" fmla="*/ 1685823 w 3752850"/>
                <a:gd name="connsiteY21" fmla="*/ 920115 h 2676525"/>
                <a:gd name="connsiteX22" fmla="*/ 1738211 w 3752850"/>
                <a:gd name="connsiteY22" fmla="*/ 1052513 h 2676525"/>
                <a:gd name="connsiteX23" fmla="*/ 1708683 w 3752850"/>
                <a:gd name="connsiteY23" fmla="*/ 1803082 h 2676525"/>
                <a:gd name="connsiteX24" fmla="*/ 1554378 w 3752850"/>
                <a:gd name="connsiteY24" fmla="*/ 1870710 h 2676525"/>
                <a:gd name="connsiteX25" fmla="*/ 1435316 w 3752850"/>
                <a:gd name="connsiteY25" fmla="*/ 1783080 h 2676525"/>
                <a:gd name="connsiteX26" fmla="*/ 108483 w 3752850"/>
                <a:gd name="connsiteY26" fmla="*/ 1543050 h 2676525"/>
                <a:gd name="connsiteX27" fmla="*/ 1803 w 3752850"/>
                <a:gd name="connsiteY27" fmla="*/ 1593532 h 2676525"/>
                <a:gd name="connsiteX28" fmla="*/ 76098 w 3752850"/>
                <a:gd name="connsiteY28" fmla="*/ 1698307 h 2676525"/>
                <a:gd name="connsiteX29" fmla="*/ 1278153 w 3752850"/>
                <a:gd name="connsiteY29" fmla="*/ 2038350 h 2676525"/>
                <a:gd name="connsiteX30" fmla="*/ 1529613 w 3752850"/>
                <a:gd name="connsiteY30" fmla="*/ 1967865 h 2676525"/>
                <a:gd name="connsiteX31" fmla="*/ 1674393 w 3752850"/>
                <a:gd name="connsiteY31" fmla="*/ 2080260 h 2676525"/>
                <a:gd name="connsiteX32" fmla="*/ 1622006 w 3752850"/>
                <a:gd name="connsiteY32" fmla="*/ 2587942 h 2676525"/>
                <a:gd name="connsiteX33" fmla="*/ 1663916 w 3752850"/>
                <a:gd name="connsiteY33" fmla="*/ 2670810 h 2676525"/>
                <a:gd name="connsiteX34" fmla="*/ 1761071 w 3752850"/>
                <a:gd name="connsiteY34" fmla="*/ 2580323 h 2676525"/>
                <a:gd name="connsiteX35" fmla="*/ 2064918 w 3752850"/>
                <a:gd name="connsiteY35" fmla="*/ 2247900 h 2676525"/>
                <a:gd name="connsiteX36" fmla="*/ 3703218 w 3752850"/>
                <a:gd name="connsiteY36" fmla="*/ 1757363 h 2676525"/>
                <a:gd name="connsiteX37" fmla="*/ 3756558 w 3752850"/>
                <a:gd name="connsiteY37" fmla="*/ 1681163 h 2676525"/>
                <a:gd name="connsiteX38" fmla="*/ 1200048 w 3752850"/>
                <a:gd name="connsiteY38" fmla="*/ 1896428 h 2676525"/>
                <a:gd name="connsiteX39" fmla="*/ 1172426 w 3752850"/>
                <a:gd name="connsiteY39" fmla="*/ 1888807 h 2676525"/>
                <a:gd name="connsiteX40" fmla="*/ 323748 w 3752850"/>
                <a:gd name="connsiteY40" fmla="*/ 1688782 h 2676525"/>
                <a:gd name="connsiteX41" fmla="*/ 1217193 w 3752850"/>
                <a:gd name="connsiteY41" fmla="*/ 1864042 h 2676525"/>
                <a:gd name="connsiteX42" fmla="*/ 1473416 w 3752850"/>
                <a:gd name="connsiteY42" fmla="*/ 1928813 h 2676525"/>
                <a:gd name="connsiteX43" fmla="*/ 1200048 w 3752850"/>
                <a:gd name="connsiteY43" fmla="*/ 1896428 h 2676525"/>
                <a:gd name="connsiteX44" fmla="*/ 2038248 w 3752850"/>
                <a:gd name="connsiteY44" fmla="*/ 2161223 h 2676525"/>
                <a:gd name="connsiteX45" fmla="*/ 3534626 w 3752850"/>
                <a:gd name="connsiteY45" fmla="*/ 1725930 h 2676525"/>
                <a:gd name="connsiteX46" fmla="*/ 2038248 w 3752850"/>
                <a:gd name="connsiteY46" fmla="*/ 2161223 h 267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752850" h="2676525">
                  <a:moveTo>
                    <a:pt x="3756558" y="1681163"/>
                  </a:moveTo>
                  <a:cubicBezTo>
                    <a:pt x="3747033" y="1636395"/>
                    <a:pt x="3699408" y="1644015"/>
                    <a:pt x="3664166" y="1638300"/>
                  </a:cubicBezTo>
                  <a:cubicBezTo>
                    <a:pt x="3551771" y="1623060"/>
                    <a:pt x="3442233" y="1603057"/>
                    <a:pt x="3330791" y="1598295"/>
                  </a:cubicBezTo>
                  <a:cubicBezTo>
                    <a:pt x="2900261" y="1575435"/>
                    <a:pt x="2494496" y="1641157"/>
                    <a:pt x="2148738" y="1925955"/>
                  </a:cubicBezTo>
                  <a:cubicBezTo>
                    <a:pt x="2066823" y="1993582"/>
                    <a:pt x="1991576" y="2076450"/>
                    <a:pt x="1914423" y="2150745"/>
                  </a:cubicBezTo>
                  <a:cubicBezTo>
                    <a:pt x="1884896" y="2181225"/>
                    <a:pt x="1852511" y="2195513"/>
                    <a:pt x="1812506" y="2181225"/>
                  </a:cubicBezTo>
                  <a:cubicBezTo>
                    <a:pt x="1772501" y="2165985"/>
                    <a:pt x="1784883" y="2124075"/>
                    <a:pt x="1784883" y="2093595"/>
                  </a:cubicBezTo>
                  <a:cubicBezTo>
                    <a:pt x="1792503" y="1936432"/>
                    <a:pt x="1807743" y="1778317"/>
                    <a:pt x="1807743" y="1618298"/>
                  </a:cubicBezTo>
                  <a:cubicBezTo>
                    <a:pt x="1807743" y="1507807"/>
                    <a:pt x="1852511" y="1430655"/>
                    <a:pt x="1929663" y="1355407"/>
                  </a:cubicBezTo>
                  <a:cubicBezTo>
                    <a:pt x="1966811" y="1317307"/>
                    <a:pt x="1997291" y="1297305"/>
                    <a:pt x="2037296" y="1325880"/>
                  </a:cubicBezTo>
                  <a:lnTo>
                    <a:pt x="1980146" y="1204913"/>
                  </a:lnTo>
                  <a:cubicBezTo>
                    <a:pt x="1960143" y="1271588"/>
                    <a:pt x="1905851" y="1326832"/>
                    <a:pt x="1847748" y="1324928"/>
                  </a:cubicBezTo>
                  <a:cubicBezTo>
                    <a:pt x="1795361" y="1322070"/>
                    <a:pt x="1820126" y="1240155"/>
                    <a:pt x="1818221" y="1194435"/>
                  </a:cubicBezTo>
                  <a:cubicBezTo>
                    <a:pt x="1815363" y="819150"/>
                    <a:pt x="1813458" y="443865"/>
                    <a:pt x="1756308" y="71438"/>
                  </a:cubicBezTo>
                  <a:cubicBezTo>
                    <a:pt x="1751546" y="40957"/>
                    <a:pt x="1753451" y="19050"/>
                    <a:pt x="1762976" y="0"/>
                  </a:cubicBezTo>
                  <a:lnTo>
                    <a:pt x="1649628" y="2857"/>
                  </a:lnTo>
                  <a:cubicBezTo>
                    <a:pt x="1675346" y="29527"/>
                    <a:pt x="1689633" y="62865"/>
                    <a:pt x="1702016" y="103822"/>
                  </a:cubicBezTo>
                  <a:cubicBezTo>
                    <a:pt x="1769643" y="348615"/>
                    <a:pt x="1734401" y="599122"/>
                    <a:pt x="1711541" y="849630"/>
                  </a:cubicBezTo>
                  <a:cubicBezTo>
                    <a:pt x="1706778" y="844868"/>
                    <a:pt x="1699158" y="837247"/>
                    <a:pt x="1696301" y="832485"/>
                  </a:cubicBezTo>
                  <a:cubicBezTo>
                    <a:pt x="1695348" y="824865"/>
                    <a:pt x="1694396" y="817245"/>
                    <a:pt x="1693443" y="808672"/>
                  </a:cubicBezTo>
                  <a:lnTo>
                    <a:pt x="1646771" y="910590"/>
                  </a:lnTo>
                  <a:cubicBezTo>
                    <a:pt x="1658201" y="908685"/>
                    <a:pt x="1670583" y="910590"/>
                    <a:pt x="1685823" y="920115"/>
                  </a:cubicBezTo>
                  <a:cubicBezTo>
                    <a:pt x="1733448" y="950595"/>
                    <a:pt x="1740116" y="1000125"/>
                    <a:pt x="1738211" y="1052513"/>
                  </a:cubicBezTo>
                  <a:cubicBezTo>
                    <a:pt x="1728686" y="1303020"/>
                    <a:pt x="1721066" y="1552575"/>
                    <a:pt x="1708683" y="1803082"/>
                  </a:cubicBezTo>
                  <a:cubicBezTo>
                    <a:pt x="1703921" y="1918335"/>
                    <a:pt x="1654391" y="1938338"/>
                    <a:pt x="1554378" y="1870710"/>
                  </a:cubicBezTo>
                  <a:cubicBezTo>
                    <a:pt x="1514373" y="1843088"/>
                    <a:pt x="1474368" y="1810703"/>
                    <a:pt x="1435316" y="1783080"/>
                  </a:cubicBezTo>
                  <a:cubicBezTo>
                    <a:pt x="1032408" y="1492567"/>
                    <a:pt x="586638" y="1427798"/>
                    <a:pt x="108483" y="1543050"/>
                  </a:cubicBezTo>
                  <a:cubicBezTo>
                    <a:pt x="68478" y="1553528"/>
                    <a:pt x="14186" y="1553528"/>
                    <a:pt x="1803" y="1593532"/>
                  </a:cubicBezTo>
                  <a:cubicBezTo>
                    <a:pt x="-10579" y="1644015"/>
                    <a:pt x="43713" y="1668780"/>
                    <a:pt x="76098" y="1698307"/>
                  </a:cubicBezTo>
                  <a:cubicBezTo>
                    <a:pt x="421856" y="2010728"/>
                    <a:pt x="815238" y="2150745"/>
                    <a:pt x="1278153" y="2038350"/>
                  </a:cubicBezTo>
                  <a:cubicBezTo>
                    <a:pt x="1362926" y="2018348"/>
                    <a:pt x="1444841" y="1990725"/>
                    <a:pt x="1529613" y="1967865"/>
                  </a:cubicBezTo>
                  <a:cubicBezTo>
                    <a:pt x="1654391" y="1932623"/>
                    <a:pt x="1681061" y="1952625"/>
                    <a:pt x="1674393" y="2080260"/>
                  </a:cubicBezTo>
                  <a:cubicBezTo>
                    <a:pt x="1664868" y="2250758"/>
                    <a:pt x="1657248" y="2420303"/>
                    <a:pt x="1622006" y="2587942"/>
                  </a:cubicBezTo>
                  <a:cubicBezTo>
                    <a:pt x="1612481" y="2632710"/>
                    <a:pt x="1617243" y="2663190"/>
                    <a:pt x="1663916" y="2670810"/>
                  </a:cubicBezTo>
                  <a:cubicBezTo>
                    <a:pt x="1728686" y="2681288"/>
                    <a:pt x="1773453" y="2693670"/>
                    <a:pt x="1761071" y="2580323"/>
                  </a:cubicBezTo>
                  <a:cubicBezTo>
                    <a:pt x="1723923" y="2249805"/>
                    <a:pt x="1738211" y="2189798"/>
                    <a:pt x="2064918" y="2247900"/>
                  </a:cubicBezTo>
                  <a:cubicBezTo>
                    <a:pt x="2686901" y="2355533"/>
                    <a:pt x="3242208" y="2203133"/>
                    <a:pt x="3703218" y="1757363"/>
                  </a:cubicBezTo>
                  <a:cubicBezTo>
                    <a:pt x="3724173" y="1736407"/>
                    <a:pt x="3763226" y="1716405"/>
                    <a:pt x="3756558" y="1681163"/>
                  </a:cubicBezTo>
                  <a:close/>
                  <a:moveTo>
                    <a:pt x="1200048" y="1896428"/>
                  </a:moveTo>
                  <a:cubicBezTo>
                    <a:pt x="1192428" y="1896428"/>
                    <a:pt x="1182903" y="1891665"/>
                    <a:pt x="1172426" y="1888807"/>
                  </a:cubicBezTo>
                  <a:cubicBezTo>
                    <a:pt x="880961" y="1856423"/>
                    <a:pt x="597116" y="1796415"/>
                    <a:pt x="323748" y="1688782"/>
                  </a:cubicBezTo>
                  <a:cubicBezTo>
                    <a:pt x="622833" y="1745932"/>
                    <a:pt x="919061" y="1805940"/>
                    <a:pt x="1217193" y="1864042"/>
                  </a:cubicBezTo>
                  <a:cubicBezTo>
                    <a:pt x="1291488" y="1879282"/>
                    <a:pt x="1371498" y="1881188"/>
                    <a:pt x="1473416" y="1928813"/>
                  </a:cubicBezTo>
                  <a:cubicBezTo>
                    <a:pt x="1363878" y="1918335"/>
                    <a:pt x="1279106" y="1916430"/>
                    <a:pt x="1200048" y="1896428"/>
                  </a:cubicBezTo>
                  <a:close/>
                  <a:moveTo>
                    <a:pt x="2038248" y="2161223"/>
                  </a:moveTo>
                  <a:cubicBezTo>
                    <a:pt x="2322093" y="2008823"/>
                    <a:pt x="3215538" y="1748790"/>
                    <a:pt x="3534626" y="1725930"/>
                  </a:cubicBezTo>
                  <a:cubicBezTo>
                    <a:pt x="3031706" y="1858328"/>
                    <a:pt x="2533548" y="2011680"/>
                    <a:pt x="2038248" y="216122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5CC8ACD-B522-486D-B15E-859D4D649372}"/>
                </a:ext>
              </a:extLst>
            </p:cNvPr>
            <p:cNvSpPr/>
            <p:nvPr/>
          </p:nvSpPr>
          <p:spPr>
            <a:xfrm>
              <a:off x="5434753" y="1357191"/>
              <a:ext cx="942975" cy="1466850"/>
            </a:xfrm>
            <a:custGeom>
              <a:avLst/>
              <a:gdLst>
                <a:gd name="connsiteX0" fmla="*/ 606954 w 942975"/>
                <a:gd name="connsiteY0" fmla="*/ 1410773 h 1466850"/>
                <a:gd name="connsiteX1" fmla="*/ 883179 w 942975"/>
                <a:gd name="connsiteY1" fmla="*/ 1087876 h 1466850"/>
                <a:gd name="connsiteX2" fmla="*/ 900324 w 942975"/>
                <a:gd name="connsiteY2" fmla="*/ 412553 h 1466850"/>
                <a:gd name="connsiteX3" fmla="*/ 462174 w 942975"/>
                <a:gd name="connsiteY3" fmla="*/ 121 h 1466850"/>
                <a:gd name="connsiteX4" fmla="*/ 26882 w 942975"/>
                <a:gd name="connsiteY4" fmla="*/ 447796 h 1466850"/>
                <a:gd name="connsiteX5" fmla="*/ 101177 w 942975"/>
                <a:gd name="connsiteY5" fmla="*/ 1170743 h 1466850"/>
                <a:gd name="connsiteX6" fmla="*/ 360257 w 942975"/>
                <a:gd name="connsiteY6" fmla="*/ 1426013 h 1466850"/>
                <a:gd name="connsiteX7" fmla="*/ 429789 w 942975"/>
                <a:gd name="connsiteY7" fmla="*/ 1467923 h 1466850"/>
                <a:gd name="connsiteX8" fmla="*/ 543137 w 942975"/>
                <a:gd name="connsiteY8" fmla="*/ 1465066 h 1466850"/>
                <a:gd name="connsiteX9" fmla="*/ 606954 w 942975"/>
                <a:gd name="connsiteY9" fmla="*/ 1410773 h 1466850"/>
                <a:gd name="connsiteX10" fmla="*/ 875559 w 942975"/>
                <a:gd name="connsiteY10" fmla="*/ 730688 h 1466850"/>
                <a:gd name="connsiteX11" fmla="*/ 646959 w 942975"/>
                <a:gd name="connsiteY11" fmla="*/ 1310761 h 1466850"/>
                <a:gd name="connsiteX12" fmla="*/ 875559 w 942975"/>
                <a:gd name="connsiteY12" fmla="*/ 730688 h 146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42975" h="1466850">
                  <a:moveTo>
                    <a:pt x="606954" y="1410773"/>
                  </a:moveTo>
                  <a:cubicBezTo>
                    <a:pt x="746019" y="1343146"/>
                    <a:pt x="833649" y="1230751"/>
                    <a:pt x="883179" y="1087876"/>
                  </a:cubicBezTo>
                  <a:cubicBezTo>
                    <a:pt x="957474" y="864991"/>
                    <a:pt x="969857" y="637343"/>
                    <a:pt x="900324" y="412553"/>
                  </a:cubicBezTo>
                  <a:cubicBezTo>
                    <a:pt x="835554" y="192526"/>
                    <a:pt x="624099" y="-5594"/>
                    <a:pt x="462174" y="121"/>
                  </a:cubicBezTo>
                  <a:cubicBezTo>
                    <a:pt x="290724" y="4883"/>
                    <a:pt x="76412" y="220148"/>
                    <a:pt x="26882" y="447796"/>
                  </a:cubicBezTo>
                  <a:cubicBezTo>
                    <a:pt x="-27411" y="695446"/>
                    <a:pt x="2117" y="938333"/>
                    <a:pt x="101177" y="1170743"/>
                  </a:cubicBezTo>
                  <a:cubicBezTo>
                    <a:pt x="150707" y="1287901"/>
                    <a:pt x="235479" y="1383151"/>
                    <a:pt x="360257" y="1426013"/>
                  </a:cubicBezTo>
                  <a:cubicBezTo>
                    <a:pt x="390737" y="1436491"/>
                    <a:pt x="412644" y="1449826"/>
                    <a:pt x="429789" y="1467923"/>
                  </a:cubicBezTo>
                  <a:lnTo>
                    <a:pt x="543137" y="1465066"/>
                  </a:lnTo>
                  <a:cubicBezTo>
                    <a:pt x="553614" y="1442206"/>
                    <a:pt x="574569" y="1426013"/>
                    <a:pt x="606954" y="1410773"/>
                  </a:cubicBezTo>
                  <a:close/>
                  <a:moveTo>
                    <a:pt x="875559" y="730688"/>
                  </a:moveTo>
                  <a:cubicBezTo>
                    <a:pt x="929852" y="963098"/>
                    <a:pt x="833649" y="1198366"/>
                    <a:pt x="646959" y="1310761"/>
                  </a:cubicBezTo>
                  <a:cubicBezTo>
                    <a:pt x="775547" y="1147883"/>
                    <a:pt x="860319" y="967861"/>
                    <a:pt x="875559" y="730688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EA6B0C5-FC70-4391-971B-6DEE701AB800}"/>
              </a:ext>
            </a:extLst>
          </p:cNvPr>
          <p:cNvGrpSpPr/>
          <p:nvPr/>
        </p:nvGrpSpPr>
        <p:grpSpPr>
          <a:xfrm>
            <a:off x="4321341" y="4923130"/>
            <a:ext cx="576715" cy="647150"/>
            <a:chOff x="6463812" y="2951406"/>
            <a:chExt cx="898103" cy="1007790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653FE7E-523C-4045-A108-E73CA7FD0BFC}"/>
                </a:ext>
              </a:extLst>
            </p:cNvPr>
            <p:cNvSpPr/>
            <p:nvPr/>
          </p:nvSpPr>
          <p:spPr>
            <a:xfrm>
              <a:off x="6773796" y="3381422"/>
              <a:ext cx="297113" cy="283400"/>
            </a:xfrm>
            <a:custGeom>
              <a:avLst/>
              <a:gdLst>
                <a:gd name="connsiteX0" fmla="*/ 569039 w 619125"/>
                <a:gd name="connsiteY0" fmla="*/ 109306 h 590550"/>
                <a:gd name="connsiteX1" fmla="*/ 381397 w 619125"/>
                <a:gd name="connsiteY1" fmla="*/ 74063 h 590550"/>
                <a:gd name="connsiteX2" fmla="*/ 340439 w 619125"/>
                <a:gd name="connsiteY2" fmla="*/ 61681 h 590550"/>
                <a:gd name="connsiteX3" fmla="*/ 167084 w 619125"/>
                <a:gd name="connsiteY3" fmla="*/ 12151 h 590550"/>
                <a:gd name="connsiteX4" fmla="*/ 397 w 619125"/>
                <a:gd name="connsiteY4" fmla="*/ 265516 h 590550"/>
                <a:gd name="connsiteX5" fmla="*/ 294719 w 619125"/>
                <a:gd name="connsiteY5" fmla="*/ 597938 h 590550"/>
                <a:gd name="connsiteX6" fmla="*/ 620474 w 619125"/>
                <a:gd name="connsiteY6" fmla="*/ 295996 h 590550"/>
                <a:gd name="connsiteX7" fmla="*/ 569039 w 619125"/>
                <a:gd name="connsiteY7" fmla="*/ 10930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9125" h="590550">
                  <a:moveTo>
                    <a:pt x="569039" y="109306"/>
                  </a:moveTo>
                  <a:cubicBezTo>
                    <a:pt x="478552" y="43583"/>
                    <a:pt x="451882" y="86446"/>
                    <a:pt x="381397" y="74063"/>
                  </a:cubicBezTo>
                  <a:lnTo>
                    <a:pt x="340439" y="61681"/>
                  </a:lnTo>
                  <a:cubicBezTo>
                    <a:pt x="274717" y="32153"/>
                    <a:pt x="285194" y="-24997"/>
                    <a:pt x="167084" y="12151"/>
                  </a:cubicBezTo>
                  <a:cubicBezTo>
                    <a:pt x="58499" y="59776"/>
                    <a:pt x="6112" y="155978"/>
                    <a:pt x="397" y="265516"/>
                  </a:cubicBezTo>
                  <a:cubicBezTo>
                    <a:pt x="-8176" y="440776"/>
                    <a:pt x="123269" y="589366"/>
                    <a:pt x="294719" y="597938"/>
                  </a:cubicBezTo>
                  <a:cubicBezTo>
                    <a:pt x="466169" y="606511"/>
                    <a:pt x="600472" y="481733"/>
                    <a:pt x="620474" y="295996"/>
                  </a:cubicBezTo>
                  <a:cubicBezTo>
                    <a:pt x="630952" y="195031"/>
                    <a:pt x="611902" y="147406"/>
                    <a:pt x="569039" y="109306"/>
                  </a:cubicBezTo>
                  <a:close/>
                </a:path>
              </a:pathLst>
            </a:custGeom>
            <a:solidFill>
              <a:schemeClr val="accent6"/>
            </a:solidFill>
            <a:ln w="28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507CD66-8C4D-4ADB-B7E3-0446C2AE7F74}"/>
                </a:ext>
              </a:extLst>
            </p:cNvPr>
            <p:cNvSpPr/>
            <p:nvPr/>
          </p:nvSpPr>
          <p:spPr>
            <a:xfrm>
              <a:off x="6897617" y="3423659"/>
              <a:ext cx="173697" cy="246832"/>
            </a:xfrm>
            <a:custGeom>
              <a:avLst/>
              <a:gdLst>
                <a:gd name="connsiteX0" fmla="*/ 343852 w 361950"/>
                <a:gd name="connsiteY0" fmla="*/ 318135 h 514350"/>
                <a:gd name="connsiteX1" fmla="*/ 103822 w 361950"/>
                <a:gd name="connsiteY1" fmla="*/ 512445 h 514350"/>
                <a:gd name="connsiteX2" fmla="*/ 0 w 361950"/>
                <a:gd name="connsiteY2" fmla="*/ 509588 h 514350"/>
                <a:gd name="connsiteX3" fmla="*/ 225742 w 361950"/>
                <a:gd name="connsiteY3" fmla="*/ 265748 h 514350"/>
                <a:gd name="connsiteX4" fmla="*/ 271463 w 361950"/>
                <a:gd name="connsiteY4" fmla="*/ 99060 h 514350"/>
                <a:gd name="connsiteX5" fmla="*/ 271463 w 361950"/>
                <a:gd name="connsiteY5" fmla="*/ 0 h 514350"/>
                <a:gd name="connsiteX6" fmla="*/ 316230 w 361950"/>
                <a:gd name="connsiteY6" fmla="*/ 28575 h 514350"/>
                <a:gd name="connsiteX7" fmla="*/ 343852 w 361950"/>
                <a:gd name="connsiteY7" fmla="*/ 31813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1950" h="514350">
                  <a:moveTo>
                    <a:pt x="343852" y="318135"/>
                  </a:moveTo>
                  <a:cubicBezTo>
                    <a:pt x="298132" y="424815"/>
                    <a:pt x="220027" y="492443"/>
                    <a:pt x="103822" y="512445"/>
                  </a:cubicBezTo>
                  <a:cubicBezTo>
                    <a:pt x="69532" y="518160"/>
                    <a:pt x="34290" y="516255"/>
                    <a:pt x="0" y="509588"/>
                  </a:cubicBezTo>
                  <a:cubicBezTo>
                    <a:pt x="114300" y="462915"/>
                    <a:pt x="181927" y="381000"/>
                    <a:pt x="225742" y="265748"/>
                  </a:cubicBezTo>
                  <a:cubicBezTo>
                    <a:pt x="246697" y="209550"/>
                    <a:pt x="261938" y="161925"/>
                    <a:pt x="271463" y="99060"/>
                  </a:cubicBezTo>
                  <a:cubicBezTo>
                    <a:pt x="274320" y="78105"/>
                    <a:pt x="275272" y="60008"/>
                    <a:pt x="271463" y="0"/>
                  </a:cubicBezTo>
                  <a:cubicBezTo>
                    <a:pt x="281940" y="6668"/>
                    <a:pt x="305753" y="21908"/>
                    <a:pt x="316230" y="28575"/>
                  </a:cubicBezTo>
                  <a:cubicBezTo>
                    <a:pt x="360045" y="65723"/>
                    <a:pt x="389572" y="153352"/>
                    <a:pt x="343852" y="318135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40000"/>
              </a:schemeClr>
            </a:solidFill>
            <a:ln w="28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73E34E1-F6A9-4796-A2E2-B3AD267BADBE}"/>
                </a:ext>
              </a:extLst>
            </p:cNvPr>
            <p:cNvSpPr/>
            <p:nvPr/>
          </p:nvSpPr>
          <p:spPr>
            <a:xfrm>
              <a:off x="6463812" y="3566429"/>
              <a:ext cx="402245" cy="383961"/>
            </a:xfrm>
            <a:custGeom>
              <a:avLst/>
              <a:gdLst>
                <a:gd name="connsiteX0" fmla="*/ 743709 w 838200"/>
                <a:gd name="connsiteY0" fmla="*/ 89099 h 800100"/>
                <a:gd name="connsiteX1" fmla="*/ 482724 w 838200"/>
                <a:gd name="connsiteY1" fmla="*/ 74811 h 800100"/>
                <a:gd name="connsiteX2" fmla="*/ 425574 w 838200"/>
                <a:gd name="connsiteY2" fmla="*/ 65286 h 800100"/>
                <a:gd name="connsiteX3" fmla="*/ 181734 w 838200"/>
                <a:gd name="connsiteY3" fmla="*/ 29091 h 800100"/>
                <a:gd name="connsiteX4" fmla="*/ 1711 w 838200"/>
                <a:gd name="connsiteY4" fmla="*/ 402471 h 800100"/>
                <a:gd name="connsiteX5" fmla="*/ 459864 w 838200"/>
                <a:gd name="connsiteY5" fmla="*/ 800616 h 800100"/>
                <a:gd name="connsiteX6" fmla="*/ 846579 w 838200"/>
                <a:gd name="connsiteY6" fmla="*/ 332939 h 800100"/>
                <a:gd name="connsiteX7" fmla="*/ 743709 w 838200"/>
                <a:gd name="connsiteY7" fmla="*/ 89099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8200" h="800100">
                  <a:moveTo>
                    <a:pt x="743709" y="89099"/>
                  </a:moveTo>
                  <a:cubicBezTo>
                    <a:pt x="609406" y="16709"/>
                    <a:pt x="581784" y="78621"/>
                    <a:pt x="482724" y="74811"/>
                  </a:cubicBezTo>
                  <a:lnTo>
                    <a:pt x="425574" y="65286"/>
                  </a:lnTo>
                  <a:cubicBezTo>
                    <a:pt x="332229" y="36711"/>
                    <a:pt x="336039" y="-42346"/>
                    <a:pt x="181734" y="29091"/>
                  </a:cubicBezTo>
                  <a:cubicBezTo>
                    <a:pt x="43621" y="112911"/>
                    <a:pt x="-10671" y="252929"/>
                    <a:pt x="1711" y="402471"/>
                  </a:cubicBezTo>
                  <a:cubicBezTo>
                    <a:pt x="21714" y="641549"/>
                    <a:pt x="226501" y="819666"/>
                    <a:pt x="459864" y="800616"/>
                  </a:cubicBezTo>
                  <a:cubicBezTo>
                    <a:pt x="693226" y="781566"/>
                    <a:pt x="853246" y="589161"/>
                    <a:pt x="846579" y="332939"/>
                  </a:cubicBezTo>
                  <a:cubicBezTo>
                    <a:pt x="842769" y="193874"/>
                    <a:pt x="808479" y="132914"/>
                    <a:pt x="743709" y="89099"/>
                  </a:cubicBezTo>
                  <a:close/>
                </a:path>
              </a:pathLst>
            </a:custGeom>
            <a:solidFill>
              <a:schemeClr val="accent6"/>
            </a:solidFill>
            <a:ln w="28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6E531CD-7AA0-4643-AFBA-F1938D9C897D}"/>
                </a:ext>
              </a:extLst>
            </p:cNvPr>
            <p:cNvSpPr/>
            <p:nvPr/>
          </p:nvSpPr>
          <p:spPr>
            <a:xfrm>
              <a:off x="6659814" y="3596388"/>
              <a:ext cx="210265" cy="351964"/>
            </a:xfrm>
            <a:custGeom>
              <a:avLst/>
              <a:gdLst>
                <a:gd name="connsiteX0" fmla="*/ 431482 w 438150"/>
                <a:gd name="connsiteY0" fmla="*/ 417195 h 733425"/>
                <a:gd name="connsiteX1" fmla="*/ 140970 w 438150"/>
                <a:gd name="connsiteY1" fmla="*/ 722947 h 733425"/>
                <a:gd name="connsiteX2" fmla="*/ 0 w 438150"/>
                <a:gd name="connsiteY2" fmla="*/ 737235 h 733425"/>
                <a:gd name="connsiteX3" fmla="*/ 261938 w 438150"/>
                <a:gd name="connsiteY3" fmla="*/ 367665 h 733425"/>
                <a:gd name="connsiteX4" fmla="*/ 293370 w 438150"/>
                <a:gd name="connsiteY4" fmla="*/ 134302 h 733425"/>
                <a:gd name="connsiteX5" fmla="*/ 275273 w 438150"/>
                <a:gd name="connsiteY5" fmla="*/ 0 h 733425"/>
                <a:gd name="connsiteX6" fmla="*/ 340995 w 438150"/>
                <a:gd name="connsiteY6" fmla="*/ 30480 h 733425"/>
                <a:gd name="connsiteX7" fmla="*/ 431482 w 438150"/>
                <a:gd name="connsiteY7" fmla="*/ 417195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8150" h="733425">
                  <a:moveTo>
                    <a:pt x="431482" y="417195"/>
                  </a:moveTo>
                  <a:cubicBezTo>
                    <a:pt x="388620" y="569595"/>
                    <a:pt x="294323" y="675322"/>
                    <a:pt x="140970" y="722947"/>
                  </a:cubicBezTo>
                  <a:cubicBezTo>
                    <a:pt x="95250" y="737235"/>
                    <a:pt x="47625" y="740093"/>
                    <a:pt x="0" y="737235"/>
                  </a:cubicBezTo>
                  <a:cubicBezTo>
                    <a:pt x="145733" y="653415"/>
                    <a:pt x="222885" y="531495"/>
                    <a:pt x="261938" y="367665"/>
                  </a:cubicBezTo>
                  <a:cubicBezTo>
                    <a:pt x="280988" y="287655"/>
                    <a:pt x="292417" y="220980"/>
                    <a:pt x="293370" y="134302"/>
                  </a:cubicBezTo>
                  <a:cubicBezTo>
                    <a:pt x="294323" y="105727"/>
                    <a:pt x="292417" y="80010"/>
                    <a:pt x="275273" y="0"/>
                  </a:cubicBezTo>
                  <a:cubicBezTo>
                    <a:pt x="291465" y="6667"/>
                    <a:pt x="324803" y="23813"/>
                    <a:pt x="340995" y="30480"/>
                  </a:cubicBezTo>
                  <a:cubicBezTo>
                    <a:pt x="408623" y="71438"/>
                    <a:pt x="463867" y="185738"/>
                    <a:pt x="431482" y="417195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40000"/>
              </a:schemeClr>
            </a:solidFill>
            <a:ln w="28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2FFAFD2-271B-4FF1-A327-49DAC866C46E}"/>
                </a:ext>
              </a:extLst>
            </p:cNvPr>
            <p:cNvSpPr/>
            <p:nvPr/>
          </p:nvSpPr>
          <p:spPr>
            <a:xfrm>
              <a:off x="6955369" y="3584377"/>
              <a:ext cx="402245" cy="374819"/>
            </a:xfrm>
            <a:custGeom>
              <a:avLst/>
              <a:gdLst>
                <a:gd name="connsiteX0" fmla="*/ 677615 w 838200"/>
                <a:gd name="connsiteY0" fmla="*/ 13598 h 781050"/>
                <a:gd name="connsiteX1" fmla="*/ 420440 w 838200"/>
                <a:gd name="connsiteY1" fmla="*/ 56461 h 781050"/>
                <a:gd name="connsiteX2" fmla="*/ 362338 w 838200"/>
                <a:gd name="connsiteY2" fmla="*/ 60271 h 781050"/>
                <a:gd name="connsiteX3" fmla="*/ 116593 w 838200"/>
                <a:gd name="connsiteY3" fmla="*/ 78368 h 781050"/>
                <a:gd name="connsiteX4" fmla="*/ 21343 w 838200"/>
                <a:gd name="connsiteY4" fmla="*/ 481276 h 781050"/>
                <a:gd name="connsiteX5" fmla="*/ 554743 w 838200"/>
                <a:gd name="connsiteY5" fmla="*/ 770836 h 781050"/>
                <a:gd name="connsiteX6" fmla="*/ 830968 w 838200"/>
                <a:gd name="connsiteY6" fmla="*/ 230768 h 781050"/>
                <a:gd name="connsiteX7" fmla="*/ 677615 w 838200"/>
                <a:gd name="connsiteY7" fmla="*/ 13598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8200" h="781050">
                  <a:moveTo>
                    <a:pt x="677615" y="13598"/>
                  </a:moveTo>
                  <a:cubicBezTo>
                    <a:pt x="530931" y="-28312"/>
                    <a:pt x="517595" y="38363"/>
                    <a:pt x="420440" y="56461"/>
                  </a:cubicBezTo>
                  <a:lnTo>
                    <a:pt x="362338" y="60271"/>
                  </a:lnTo>
                  <a:cubicBezTo>
                    <a:pt x="264231" y="52651"/>
                    <a:pt x="251848" y="-25454"/>
                    <a:pt x="116593" y="78368"/>
                  </a:cubicBezTo>
                  <a:cubicBezTo>
                    <a:pt x="-565" y="189811"/>
                    <a:pt x="-23425" y="338401"/>
                    <a:pt x="21343" y="481276"/>
                  </a:cubicBezTo>
                  <a:cubicBezTo>
                    <a:pt x="91828" y="709876"/>
                    <a:pt x="330906" y="839416"/>
                    <a:pt x="554743" y="770836"/>
                  </a:cubicBezTo>
                  <a:cubicBezTo>
                    <a:pt x="778581" y="702256"/>
                    <a:pt x="892881" y="479371"/>
                    <a:pt x="830968" y="230768"/>
                  </a:cubicBezTo>
                  <a:cubicBezTo>
                    <a:pt x="796678" y="94561"/>
                    <a:pt x="750006" y="42173"/>
                    <a:pt x="677615" y="13598"/>
                  </a:cubicBezTo>
                  <a:close/>
                </a:path>
              </a:pathLst>
            </a:custGeom>
            <a:solidFill>
              <a:schemeClr val="accent6"/>
            </a:solidFill>
            <a:ln w="28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D11549A-07B3-4FDF-A75E-A11D864CD4A7}"/>
                </a:ext>
              </a:extLst>
            </p:cNvPr>
            <p:cNvSpPr/>
            <p:nvPr/>
          </p:nvSpPr>
          <p:spPr>
            <a:xfrm>
              <a:off x="7197360" y="3584960"/>
              <a:ext cx="164555" cy="370248"/>
            </a:xfrm>
            <a:custGeom>
              <a:avLst/>
              <a:gdLst>
                <a:gd name="connsiteX0" fmla="*/ 351472 w 342900"/>
                <a:gd name="connsiteY0" fmla="*/ 373380 h 771525"/>
                <a:gd name="connsiteX1" fmla="*/ 134303 w 342900"/>
                <a:gd name="connsiteY1" fmla="*/ 735330 h 771525"/>
                <a:gd name="connsiteX2" fmla="*/ 0 w 342900"/>
                <a:gd name="connsiteY2" fmla="*/ 780097 h 771525"/>
                <a:gd name="connsiteX3" fmla="*/ 175260 w 342900"/>
                <a:gd name="connsiteY3" fmla="*/ 361950 h 771525"/>
                <a:gd name="connsiteX4" fmla="*/ 155258 w 342900"/>
                <a:gd name="connsiteY4" fmla="*/ 126682 h 771525"/>
                <a:gd name="connsiteX5" fmla="*/ 108585 w 342900"/>
                <a:gd name="connsiteY5" fmla="*/ 0 h 771525"/>
                <a:gd name="connsiteX6" fmla="*/ 179070 w 342900"/>
                <a:gd name="connsiteY6" fmla="*/ 15240 h 771525"/>
                <a:gd name="connsiteX7" fmla="*/ 351472 w 342900"/>
                <a:gd name="connsiteY7" fmla="*/ 373380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2900" h="771525">
                  <a:moveTo>
                    <a:pt x="351472" y="373380"/>
                  </a:moveTo>
                  <a:cubicBezTo>
                    <a:pt x="341947" y="531495"/>
                    <a:pt x="274320" y="655320"/>
                    <a:pt x="134303" y="735330"/>
                  </a:cubicBezTo>
                  <a:cubicBezTo>
                    <a:pt x="92392" y="759143"/>
                    <a:pt x="46672" y="772477"/>
                    <a:pt x="0" y="780097"/>
                  </a:cubicBezTo>
                  <a:cubicBezTo>
                    <a:pt x="124778" y="666750"/>
                    <a:pt x="173355" y="530543"/>
                    <a:pt x="175260" y="361950"/>
                  </a:cubicBezTo>
                  <a:cubicBezTo>
                    <a:pt x="176213" y="280035"/>
                    <a:pt x="172403" y="211455"/>
                    <a:pt x="155258" y="126682"/>
                  </a:cubicBezTo>
                  <a:cubicBezTo>
                    <a:pt x="149542" y="99060"/>
                    <a:pt x="141922" y="74295"/>
                    <a:pt x="108585" y="0"/>
                  </a:cubicBezTo>
                  <a:cubicBezTo>
                    <a:pt x="125730" y="3810"/>
                    <a:pt x="162878" y="12382"/>
                    <a:pt x="179070" y="15240"/>
                  </a:cubicBezTo>
                  <a:cubicBezTo>
                    <a:pt x="254317" y="40957"/>
                    <a:pt x="332422" y="140017"/>
                    <a:pt x="351472" y="37338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40000"/>
              </a:schemeClr>
            </a:solidFill>
            <a:ln w="28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99E590B-F091-4471-861C-06369B4E885B}"/>
                </a:ext>
              </a:extLst>
            </p:cNvPr>
            <p:cNvSpPr/>
            <p:nvPr/>
          </p:nvSpPr>
          <p:spPr>
            <a:xfrm>
              <a:off x="6680318" y="2951406"/>
              <a:ext cx="479952" cy="690216"/>
            </a:xfrm>
            <a:custGeom>
              <a:avLst/>
              <a:gdLst>
                <a:gd name="connsiteX0" fmla="*/ 954541 w 1000125"/>
                <a:gd name="connsiteY0" fmla="*/ 1300200 h 1438275"/>
                <a:gd name="connsiteX1" fmla="*/ 764994 w 1000125"/>
                <a:gd name="connsiteY1" fmla="*/ 640118 h 1438275"/>
                <a:gd name="connsiteX2" fmla="*/ 686889 w 1000125"/>
                <a:gd name="connsiteY2" fmla="*/ 551535 h 1438275"/>
                <a:gd name="connsiteX3" fmla="*/ 558301 w 1000125"/>
                <a:gd name="connsiteY3" fmla="*/ 434378 h 1438275"/>
                <a:gd name="connsiteX4" fmla="*/ 477339 w 1000125"/>
                <a:gd name="connsiteY4" fmla="*/ 410565 h 1438275"/>
                <a:gd name="connsiteX5" fmla="*/ 533536 w 1000125"/>
                <a:gd name="connsiteY5" fmla="*/ 521055 h 1438275"/>
                <a:gd name="connsiteX6" fmla="*/ 596401 w 1000125"/>
                <a:gd name="connsiteY6" fmla="*/ 820140 h 1438275"/>
                <a:gd name="connsiteX7" fmla="*/ 596401 w 1000125"/>
                <a:gd name="connsiteY7" fmla="*/ 935393 h 1438275"/>
                <a:gd name="connsiteX8" fmla="*/ 567826 w 1000125"/>
                <a:gd name="connsiteY8" fmla="*/ 968730 h 1438275"/>
                <a:gd name="connsiteX9" fmla="*/ 545919 w 1000125"/>
                <a:gd name="connsiteY9" fmla="*/ 931583 h 1438275"/>
                <a:gd name="connsiteX10" fmla="*/ 547824 w 1000125"/>
                <a:gd name="connsiteY10" fmla="*/ 880148 h 1438275"/>
                <a:gd name="connsiteX11" fmla="*/ 488769 w 1000125"/>
                <a:gd name="connsiteY11" fmla="*/ 556298 h 1438275"/>
                <a:gd name="connsiteX12" fmla="*/ 437334 w 1000125"/>
                <a:gd name="connsiteY12" fmla="*/ 452475 h 1438275"/>
                <a:gd name="connsiteX13" fmla="*/ 345894 w 1000125"/>
                <a:gd name="connsiteY13" fmla="*/ 512483 h 1438275"/>
                <a:gd name="connsiteX14" fmla="*/ 136344 w 1000125"/>
                <a:gd name="connsiteY14" fmla="*/ 816330 h 1438275"/>
                <a:gd name="connsiteX15" fmla="*/ 76336 w 1000125"/>
                <a:gd name="connsiteY15" fmla="*/ 1021118 h 1438275"/>
                <a:gd name="connsiteX16" fmla="*/ 58239 w 1000125"/>
                <a:gd name="connsiteY16" fmla="*/ 1309725 h 1438275"/>
                <a:gd name="connsiteX17" fmla="*/ 29664 w 1000125"/>
                <a:gd name="connsiteY17" fmla="*/ 1443075 h 1438275"/>
                <a:gd name="connsiteX18" fmla="*/ 1089 w 1000125"/>
                <a:gd name="connsiteY18" fmla="*/ 1345920 h 1438275"/>
                <a:gd name="connsiteX19" fmla="*/ 9661 w 1000125"/>
                <a:gd name="connsiteY19" fmla="*/ 1103985 h 1438275"/>
                <a:gd name="connsiteX20" fmla="*/ 43951 w 1000125"/>
                <a:gd name="connsiteY20" fmla="*/ 905865 h 1438275"/>
                <a:gd name="connsiteX21" fmla="*/ 303031 w 1000125"/>
                <a:gd name="connsiteY21" fmla="*/ 471525 h 1438275"/>
                <a:gd name="connsiteX22" fmla="*/ 419236 w 1000125"/>
                <a:gd name="connsiteY22" fmla="*/ 368655 h 1438275"/>
                <a:gd name="connsiteX23" fmla="*/ 458289 w 1000125"/>
                <a:gd name="connsiteY23" fmla="*/ 334365 h 1438275"/>
                <a:gd name="connsiteX24" fmla="*/ 475434 w 1000125"/>
                <a:gd name="connsiteY24" fmla="*/ 36233 h 1438275"/>
                <a:gd name="connsiteX25" fmla="*/ 510676 w 1000125"/>
                <a:gd name="connsiteY25" fmla="*/ 38 h 1438275"/>
                <a:gd name="connsiteX26" fmla="*/ 544014 w 1000125"/>
                <a:gd name="connsiteY26" fmla="*/ 42900 h 1438275"/>
                <a:gd name="connsiteX27" fmla="*/ 530679 w 1000125"/>
                <a:gd name="connsiteY27" fmla="*/ 286740 h 1438275"/>
                <a:gd name="connsiteX28" fmla="*/ 589734 w 1000125"/>
                <a:gd name="connsiteY28" fmla="*/ 383895 h 1438275"/>
                <a:gd name="connsiteX29" fmla="*/ 750706 w 1000125"/>
                <a:gd name="connsiteY29" fmla="*/ 536295 h 1438275"/>
                <a:gd name="connsiteX30" fmla="*/ 789759 w 1000125"/>
                <a:gd name="connsiteY30" fmla="*/ 584873 h 1438275"/>
                <a:gd name="connsiteX31" fmla="*/ 891676 w 1000125"/>
                <a:gd name="connsiteY31" fmla="*/ 777278 h 1438275"/>
                <a:gd name="connsiteX32" fmla="*/ 993594 w 1000125"/>
                <a:gd name="connsiteY32" fmla="*/ 1185900 h 1438275"/>
                <a:gd name="connsiteX33" fmla="*/ 1001214 w 1000125"/>
                <a:gd name="connsiteY33" fmla="*/ 1403070 h 1438275"/>
                <a:gd name="connsiteX34" fmla="*/ 972639 w 1000125"/>
                <a:gd name="connsiteY34" fmla="*/ 1440218 h 1438275"/>
                <a:gd name="connsiteX35" fmla="*/ 956446 w 1000125"/>
                <a:gd name="connsiteY35" fmla="*/ 1394498 h 1438275"/>
                <a:gd name="connsiteX36" fmla="*/ 954541 w 1000125"/>
                <a:gd name="connsiteY36" fmla="*/ 1300200 h 143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00125" h="1438275">
                  <a:moveTo>
                    <a:pt x="954541" y="1300200"/>
                  </a:moveTo>
                  <a:cubicBezTo>
                    <a:pt x="952636" y="1052550"/>
                    <a:pt x="903106" y="853478"/>
                    <a:pt x="764994" y="640118"/>
                  </a:cubicBezTo>
                  <a:cubicBezTo>
                    <a:pt x="733561" y="604875"/>
                    <a:pt x="709749" y="572490"/>
                    <a:pt x="686889" y="551535"/>
                  </a:cubicBezTo>
                  <a:cubicBezTo>
                    <a:pt x="644026" y="512483"/>
                    <a:pt x="606879" y="466763"/>
                    <a:pt x="558301" y="434378"/>
                  </a:cubicBezTo>
                  <a:cubicBezTo>
                    <a:pt x="526869" y="408660"/>
                    <a:pt x="506866" y="390563"/>
                    <a:pt x="477339" y="410565"/>
                  </a:cubicBezTo>
                  <a:cubicBezTo>
                    <a:pt x="501151" y="444855"/>
                    <a:pt x="513534" y="484860"/>
                    <a:pt x="533536" y="521055"/>
                  </a:cubicBezTo>
                  <a:cubicBezTo>
                    <a:pt x="573541" y="616305"/>
                    <a:pt x="590686" y="714413"/>
                    <a:pt x="596401" y="820140"/>
                  </a:cubicBezTo>
                  <a:cubicBezTo>
                    <a:pt x="598306" y="871575"/>
                    <a:pt x="604021" y="897293"/>
                    <a:pt x="596401" y="935393"/>
                  </a:cubicBezTo>
                  <a:cubicBezTo>
                    <a:pt x="593544" y="952538"/>
                    <a:pt x="592591" y="973493"/>
                    <a:pt x="567826" y="968730"/>
                  </a:cubicBezTo>
                  <a:cubicBezTo>
                    <a:pt x="549729" y="965873"/>
                    <a:pt x="545919" y="947775"/>
                    <a:pt x="545919" y="931583"/>
                  </a:cubicBezTo>
                  <a:cubicBezTo>
                    <a:pt x="545919" y="914438"/>
                    <a:pt x="545919" y="897293"/>
                    <a:pt x="547824" y="880148"/>
                  </a:cubicBezTo>
                  <a:cubicBezTo>
                    <a:pt x="542109" y="769658"/>
                    <a:pt x="527821" y="661073"/>
                    <a:pt x="488769" y="556298"/>
                  </a:cubicBezTo>
                  <a:cubicBezTo>
                    <a:pt x="474481" y="520103"/>
                    <a:pt x="456384" y="485813"/>
                    <a:pt x="437334" y="452475"/>
                  </a:cubicBezTo>
                  <a:cubicBezTo>
                    <a:pt x="421141" y="431520"/>
                    <a:pt x="359229" y="500100"/>
                    <a:pt x="345894" y="512483"/>
                  </a:cubicBezTo>
                  <a:cubicBezTo>
                    <a:pt x="263026" y="600113"/>
                    <a:pt x="189684" y="705840"/>
                    <a:pt x="136344" y="816330"/>
                  </a:cubicBezTo>
                  <a:cubicBezTo>
                    <a:pt x="107769" y="883005"/>
                    <a:pt x="89671" y="949680"/>
                    <a:pt x="76336" y="1021118"/>
                  </a:cubicBezTo>
                  <a:cubicBezTo>
                    <a:pt x="61096" y="1095413"/>
                    <a:pt x="62049" y="1269720"/>
                    <a:pt x="58239" y="1309725"/>
                  </a:cubicBezTo>
                  <a:cubicBezTo>
                    <a:pt x="51571" y="1352588"/>
                    <a:pt x="66811" y="1437360"/>
                    <a:pt x="29664" y="1443075"/>
                  </a:cubicBezTo>
                  <a:cubicBezTo>
                    <a:pt x="-6531" y="1444028"/>
                    <a:pt x="136" y="1383068"/>
                    <a:pt x="1089" y="1345920"/>
                  </a:cubicBezTo>
                  <a:cubicBezTo>
                    <a:pt x="2041" y="1313535"/>
                    <a:pt x="-2721" y="1153515"/>
                    <a:pt x="9661" y="1103985"/>
                  </a:cubicBezTo>
                  <a:cubicBezTo>
                    <a:pt x="15376" y="1044930"/>
                    <a:pt x="26806" y="962063"/>
                    <a:pt x="43951" y="905865"/>
                  </a:cubicBezTo>
                  <a:cubicBezTo>
                    <a:pt x="99196" y="742035"/>
                    <a:pt x="186826" y="599160"/>
                    <a:pt x="303031" y="471525"/>
                  </a:cubicBezTo>
                  <a:cubicBezTo>
                    <a:pt x="336369" y="435330"/>
                    <a:pt x="368754" y="406755"/>
                    <a:pt x="419236" y="368655"/>
                  </a:cubicBezTo>
                  <a:cubicBezTo>
                    <a:pt x="433524" y="358178"/>
                    <a:pt x="448764" y="350558"/>
                    <a:pt x="458289" y="334365"/>
                  </a:cubicBezTo>
                  <a:cubicBezTo>
                    <a:pt x="457336" y="284835"/>
                    <a:pt x="472576" y="50520"/>
                    <a:pt x="475434" y="36233"/>
                  </a:cubicBezTo>
                  <a:cubicBezTo>
                    <a:pt x="478291" y="16230"/>
                    <a:pt x="486864" y="-915"/>
                    <a:pt x="510676" y="38"/>
                  </a:cubicBezTo>
                  <a:cubicBezTo>
                    <a:pt x="536394" y="990"/>
                    <a:pt x="544966" y="19088"/>
                    <a:pt x="544014" y="42900"/>
                  </a:cubicBezTo>
                  <a:cubicBezTo>
                    <a:pt x="541156" y="108623"/>
                    <a:pt x="530679" y="271500"/>
                    <a:pt x="530679" y="286740"/>
                  </a:cubicBezTo>
                  <a:cubicBezTo>
                    <a:pt x="523059" y="335318"/>
                    <a:pt x="554491" y="361035"/>
                    <a:pt x="589734" y="383895"/>
                  </a:cubicBezTo>
                  <a:cubicBezTo>
                    <a:pt x="650694" y="426758"/>
                    <a:pt x="704034" y="478193"/>
                    <a:pt x="750706" y="536295"/>
                  </a:cubicBezTo>
                  <a:cubicBezTo>
                    <a:pt x="760231" y="548678"/>
                    <a:pt x="776424" y="562965"/>
                    <a:pt x="789759" y="584873"/>
                  </a:cubicBezTo>
                  <a:cubicBezTo>
                    <a:pt x="827859" y="652500"/>
                    <a:pt x="859291" y="706793"/>
                    <a:pt x="891676" y="777278"/>
                  </a:cubicBezTo>
                  <a:cubicBezTo>
                    <a:pt x="951684" y="906818"/>
                    <a:pt x="982164" y="1043978"/>
                    <a:pt x="993594" y="1185900"/>
                  </a:cubicBezTo>
                  <a:cubicBezTo>
                    <a:pt x="994546" y="1200188"/>
                    <a:pt x="1001214" y="1371638"/>
                    <a:pt x="1001214" y="1403070"/>
                  </a:cubicBezTo>
                  <a:cubicBezTo>
                    <a:pt x="1001214" y="1418310"/>
                    <a:pt x="994546" y="1449743"/>
                    <a:pt x="972639" y="1440218"/>
                  </a:cubicBezTo>
                  <a:cubicBezTo>
                    <a:pt x="948826" y="1436408"/>
                    <a:pt x="953589" y="1413548"/>
                    <a:pt x="956446" y="1394498"/>
                  </a:cubicBezTo>
                  <a:cubicBezTo>
                    <a:pt x="954541" y="1360208"/>
                    <a:pt x="954541" y="1331633"/>
                    <a:pt x="954541" y="13002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" name="Group 46">
            <a:extLst>
              <a:ext uri="{FF2B5EF4-FFF2-40B4-BE49-F238E27FC236}">
                <a16:creationId xmlns:a16="http://schemas.microsoft.com/office/drawing/2014/main" id="{52C3FC60-3CB5-1609-2111-F4CD3D816FEA}"/>
              </a:ext>
            </a:extLst>
          </p:cNvPr>
          <p:cNvGrpSpPr/>
          <p:nvPr/>
        </p:nvGrpSpPr>
        <p:grpSpPr>
          <a:xfrm>
            <a:off x="2321442" y="345494"/>
            <a:ext cx="7385401" cy="1747006"/>
            <a:chOff x="770558" y="3846021"/>
            <a:chExt cx="6228831" cy="1747006"/>
          </a:xfrm>
        </p:grpSpPr>
        <p:sp>
          <p:nvSpPr>
            <p:cNvPr id="6" name="Rectangle 30">
              <a:extLst>
                <a:ext uri="{FF2B5EF4-FFF2-40B4-BE49-F238E27FC236}">
                  <a16:creationId xmlns:a16="http://schemas.microsoft.com/office/drawing/2014/main" id="{B1D462D6-B470-CEB8-6805-DD79995297B1}"/>
                </a:ext>
              </a:extLst>
            </p:cNvPr>
            <p:cNvSpPr/>
            <p:nvPr/>
          </p:nvSpPr>
          <p:spPr>
            <a:xfrm flipH="1">
              <a:off x="770558" y="3846021"/>
              <a:ext cx="6228831" cy="174700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oup 44">
              <a:extLst>
                <a:ext uri="{FF2B5EF4-FFF2-40B4-BE49-F238E27FC236}">
                  <a16:creationId xmlns:a16="http://schemas.microsoft.com/office/drawing/2014/main" id="{76C3899C-8558-E2D8-7F5B-77AAC8816711}"/>
                </a:ext>
              </a:extLst>
            </p:cNvPr>
            <p:cNvGrpSpPr/>
            <p:nvPr/>
          </p:nvGrpSpPr>
          <p:grpSpPr>
            <a:xfrm>
              <a:off x="1022416" y="4462179"/>
              <a:ext cx="391906" cy="415146"/>
              <a:chOff x="1022416" y="4549002"/>
              <a:chExt cx="391906" cy="415146"/>
            </a:xfrm>
          </p:grpSpPr>
          <p:sp>
            <p:nvSpPr>
              <p:cNvPr id="9" name="Freeform: Shape 34">
                <a:extLst>
                  <a:ext uri="{FF2B5EF4-FFF2-40B4-BE49-F238E27FC236}">
                    <a16:creationId xmlns:a16="http://schemas.microsoft.com/office/drawing/2014/main" id="{EAA8728F-2085-C95C-A2BB-4FA900BB075C}"/>
                  </a:ext>
                </a:extLst>
              </p:cNvPr>
              <p:cNvSpPr/>
              <p:nvPr/>
            </p:nvSpPr>
            <p:spPr>
              <a:xfrm>
                <a:off x="1022416" y="4604423"/>
                <a:ext cx="359727" cy="359725"/>
              </a:xfrm>
              <a:custGeom>
                <a:avLst/>
                <a:gdLst>
                  <a:gd name="connsiteX0" fmla="*/ 65159 w 508153"/>
                  <a:gd name="connsiteY0" fmla="*/ 59684 h 508153"/>
                  <a:gd name="connsiteX1" fmla="*/ 65159 w 508153"/>
                  <a:gd name="connsiteY1" fmla="*/ 60435 h 508153"/>
                  <a:gd name="connsiteX2" fmla="*/ 60435 w 508153"/>
                  <a:gd name="connsiteY2" fmla="*/ 60435 h 508153"/>
                  <a:gd name="connsiteX3" fmla="*/ 60435 w 508153"/>
                  <a:gd name="connsiteY3" fmla="*/ 447718 h 508153"/>
                  <a:gd name="connsiteX4" fmla="*/ 62409 w 508153"/>
                  <a:gd name="connsiteY4" fmla="*/ 447718 h 508153"/>
                  <a:gd name="connsiteX5" fmla="*/ 62409 w 508153"/>
                  <a:gd name="connsiteY5" fmla="*/ 448422 h 508153"/>
                  <a:gd name="connsiteX6" fmla="*/ 446072 w 508153"/>
                  <a:gd name="connsiteY6" fmla="*/ 448422 h 508153"/>
                  <a:gd name="connsiteX7" fmla="*/ 446072 w 508153"/>
                  <a:gd name="connsiteY7" fmla="*/ 447718 h 508153"/>
                  <a:gd name="connsiteX8" fmla="*/ 447719 w 508153"/>
                  <a:gd name="connsiteY8" fmla="*/ 447718 h 508153"/>
                  <a:gd name="connsiteX9" fmla="*/ 447719 w 508153"/>
                  <a:gd name="connsiteY9" fmla="*/ 93564 h 508153"/>
                  <a:gd name="connsiteX10" fmla="*/ 448303 w 508153"/>
                  <a:gd name="connsiteY10" fmla="*/ 93564 h 508153"/>
                  <a:gd name="connsiteX11" fmla="*/ 448303 w 508153"/>
                  <a:gd name="connsiteY11" fmla="*/ 59684 h 508153"/>
                  <a:gd name="connsiteX12" fmla="*/ 0 w 508153"/>
                  <a:gd name="connsiteY12" fmla="*/ 0 h 508153"/>
                  <a:gd name="connsiteX13" fmla="*/ 508153 w 508153"/>
                  <a:gd name="connsiteY13" fmla="*/ 0 h 508153"/>
                  <a:gd name="connsiteX14" fmla="*/ 508153 w 508153"/>
                  <a:gd name="connsiteY14" fmla="*/ 508153 h 508153"/>
                  <a:gd name="connsiteX15" fmla="*/ 0 w 508153"/>
                  <a:gd name="connsiteY15" fmla="*/ 508153 h 50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8153" h="508153">
                    <a:moveTo>
                      <a:pt x="65159" y="59684"/>
                    </a:moveTo>
                    <a:lnTo>
                      <a:pt x="65159" y="60435"/>
                    </a:lnTo>
                    <a:lnTo>
                      <a:pt x="60435" y="60435"/>
                    </a:lnTo>
                    <a:lnTo>
                      <a:pt x="60435" y="447718"/>
                    </a:lnTo>
                    <a:lnTo>
                      <a:pt x="62409" y="447718"/>
                    </a:lnTo>
                    <a:lnTo>
                      <a:pt x="62409" y="448422"/>
                    </a:lnTo>
                    <a:lnTo>
                      <a:pt x="446072" y="448422"/>
                    </a:lnTo>
                    <a:lnTo>
                      <a:pt x="446072" y="447718"/>
                    </a:lnTo>
                    <a:lnTo>
                      <a:pt x="447719" y="447718"/>
                    </a:lnTo>
                    <a:lnTo>
                      <a:pt x="447719" y="93564"/>
                    </a:lnTo>
                    <a:lnTo>
                      <a:pt x="448303" y="93564"/>
                    </a:lnTo>
                    <a:lnTo>
                      <a:pt x="448303" y="59684"/>
                    </a:lnTo>
                    <a:close/>
                    <a:moveTo>
                      <a:pt x="0" y="0"/>
                    </a:moveTo>
                    <a:lnTo>
                      <a:pt x="508153" y="0"/>
                    </a:lnTo>
                    <a:lnTo>
                      <a:pt x="508153" y="508153"/>
                    </a:lnTo>
                    <a:lnTo>
                      <a:pt x="0" y="50815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Freeform: Shape 36">
                <a:extLst>
                  <a:ext uri="{FF2B5EF4-FFF2-40B4-BE49-F238E27FC236}">
                    <a16:creationId xmlns:a16="http://schemas.microsoft.com/office/drawing/2014/main" id="{16A20AD2-FE17-4A97-C8B3-1C72DE187F43}"/>
                  </a:ext>
                </a:extLst>
              </p:cNvPr>
              <p:cNvSpPr/>
              <p:nvPr/>
            </p:nvSpPr>
            <p:spPr>
              <a:xfrm>
                <a:off x="1042402" y="4549002"/>
                <a:ext cx="371920" cy="359725"/>
              </a:xfrm>
              <a:custGeom>
                <a:avLst/>
                <a:gdLst>
                  <a:gd name="connsiteX0" fmla="*/ 287872 w 383663"/>
                  <a:gd name="connsiteY0" fmla="*/ 0 h 354858"/>
                  <a:gd name="connsiteX1" fmla="*/ 372135 w 383663"/>
                  <a:gd name="connsiteY1" fmla="*/ 0 h 354858"/>
                  <a:gd name="connsiteX2" fmla="*/ 185157 w 383663"/>
                  <a:gd name="connsiteY2" fmla="*/ 354154 h 354858"/>
                  <a:gd name="connsiteX3" fmla="*/ 383663 w 383663"/>
                  <a:gd name="connsiteY3" fmla="*/ 354154 h 354858"/>
                  <a:gd name="connsiteX4" fmla="*/ 383663 w 383663"/>
                  <a:gd name="connsiteY4" fmla="*/ 354858 h 354858"/>
                  <a:gd name="connsiteX5" fmla="*/ 0 w 383663"/>
                  <a:gd name="connsiteY5" fmla="*/ 354858 h 354858"/>
                  <a:gd name="connsiteX6" fmla="*/ 0 w 383663"/>
                  <a:gd name="connsiteY6" fmla="*/ 354154 h 354858"/>
                  <a:gd name="connsiteX7" fmla="*/ 177414 w 383663"/>
                  <a:gd name="connsiteY7" fmla="*/ 354154 h 354858"/>
                  <a:gd name="connsiteX8" fmla="*/ 5975 w 383663"/>
                  <a:gd name="connsiteY8" fmla="*/ 168762 h 354858"/>
                  <a:gd name="connsiteX9" fmla="*/ 31730 w 383663"/>
                  <a:gd name="connsiteY9" fmla="*/ 92306 h 354858"/>
                  <a:gd name="connsiteX10" fmla="*/ 179862 w 383663"/>
                  <a:gd name="connsiteY10" fmla="*/ 208180 h 354858"/>
                  <a:gd name="connsiteX11" fmla="*/ 287872 w 383663"/>
                  <a:gd name="connsiteY11" fmla="*/ 0 h 354858"/>
                  <a:gd name="connsiteX0" fmla="*/ 287872 w 383663"/>
                  <a:gd name="connsiteY0" fmla="*/ 0 h 354858"/>
                  <a:gd name="connsiteX1" fmla="*/ 372135 w 383663"/>
                  <a:gd name="connsiteY1" fmla="*/ 0 h 354858"/>
                  <a:gd name="connsiteX2" fmla="*/ 185157 w 383663"/>
                  <a:gd name="connsiteY2" fmla="*/ 354154 h 354858"/>
                  <a:gd name="connsiteX3" fmla="*/ 383663 w 383663"/>
                  <a:gd name="connsiteY3" fmla="*/ 354154 h 354858"/>
                  <a:gd name="connsiteX4" fmla="*/ 0 w 383663"/>
                  <a:gd name="connsiteY4" fmla="*/ 354858 h 354858"/>
                  <a:gd name="connsiteX5" fmla="*/ 0 w 383663"/>
                  <a:gd name="connsiteY5" fmla="*/ 354154 h 354858"/>
                  <a:gd name="connsiteX6" fmla="*/ 177414 w 383663"/>
                  <a:gd name="connsiteY6" fmla="*/ 354154 h 354858"/>
                  <a:gd name="connsiteX7" fmla="*/ 5975 w 383663"/>
                  <a:gd name="connsiteY7" fmla="*/ 168762 h 354858"/>
                  <a:gd name="connsiteX8" fmla="*/ 31730 w 383663"/>
                  <a:gd name="connsiteY8" fmla="*/ 92306 h 354858"/>
                  <a:gd name="connsiteX9" fmla="*/ 179862 w 383663"/>
                  <a:gd name="connsiteY9" fmla="*/ 208180 h 354858"/>
                  <a:gd name="connsiteX10" fmla="*/ 287872 w 383663"/>
                  <a:gd name="connsiteY10" fmla="*/ 0 h 354858"/>
                  <a:gd name="connsiteX0" fmla="*/ 287872 w 372135"/>
                  <a:gd name="connsiteY0" fmla="*/ 0 h 354858"/>
                  <a:gd name="connsiteX1" fmla="*/ 372135 w 372135"/>
                  <a:gd name="connsiteY1" fmla="*/ 0 h 354858"/>
                  <a:gd name="connsiteX2" fmla="*/ 185157 w 372135"/>
                  <a:gd name="connsiteY2" fmla="*/ 354154 h 354858"/>
                  <a:gd name="connsiteX3" fmla="*/ 0 w 372135"/>
                  <a:gd name="connsiteY3" fmla="*/ 354858 h 354858"/>
                  <a:gd name="connsiteX4" fmla="*/ 0 w 372135"/>
                  <a:gd name="connsiteY4" fmla="*/ 354154 h 354858"/>
                  <a:gd name="connsiteX5" fmla="*/ 177414 w 372135"/>
                  <a:gd name="connsiteY5" fmla="*/ 354154 h 354858"/>
                  <a:gd name="connsiteX6" fmla="*/ 5975 w 372135"/>
                  <a:gd name="connsiteY6" fmla="*/ 168762 h 354858"/>
                  <a:gd name="connsiteX7" fmla="*/ 31730 w 372135"/>
                  <a:gd name="connsiteY7" fmla="*/ 92306 h 354858"/>
                  <a:gd name="connsiteX8" fmla="*/ 179862 w 372135"/>
                  <a:gd name="connsiteY8" fmla="*/ 208180 h 354858"/>
                  <a:gd name="connsiteX9" fmla="*/ 287872 w 372135"/>
                  <a:gd name="connsiteY9" fmla="*/ 0 h 354858"/>
                  <a:gd name="connsiteX0" fmla="*/ 287872 w 372135"/>
                  <a:gd name="connsiteY0" fmla="*/ 0 h 354858"/>
                  <a:gd name="connsiteX1" fmla="*/ 372135 w 372135"/>
                  <a:gd name="connsiteY1" fmla="*/ 0 h 354858"/>
                  <a:gd name="connsiteX2" fmla="*/ 185157 w 372135"/>
                  <a:gd name="connsiteY2" fmla="*/ 354154 h 354858"/>
                  <a:gd name="connsiteX3" fmla="*/ 0 w 372135"/>
                  <a:gd name="connsiteY3" fmla="*/ 354858 h 354858"/>
                  <a:gd name="connsiteX4" fmla="*/ 177414 w 372135"/>
                  <a:gd name="connsiteY4" fmla="*/ 354154 h 354858"/>
                  <a:gd name="connsiteX5" fmla="*/ 5975 w 372135"/>
                  <a:gd name="connsiteY5" fmla="*/ 168762 h 354858"/>
                  <a:gd name="connsiteX6" fmla="*/ 31730 w 372135"/>
                  <a:gd name="connsiteY6" fmla="*/ 92306 h 354858"/>
                  <a:gd name="connsiteX7" fmla="*/ 179862 w 372135"/>
                  <a:gd name="connsiteY7" fmla="*/ 208180 h 354858"/>
                  <a:gd name="connsiteX8" fmla="*/ 287872 w 372135"/>
                  <a:gd name="connsiteY8" fmla="*/ 0 h 354858"/>
                  <a:gd name="connsiteX0" fmla="*/ 281897 w 366160"/>
                  <a:gd name="connsiteY0" fmla="*/ 0 h 354154"/>
                  <a:gd name="connsiteX1" fmla="*/ 366160 w 366160"/>
                  <a:gd name="connsiteY1" fmla="*/ 0 h 354154"/>
                  <a:gd name="connsiteX2" fmla="*/ 179182 w 366160"/>
                  <a:gd name="connsiteY2" fmla="*/ 354154 h 354154"/>
                  <a:gd name="connsiteX3" fmla="*/ 171439 w 366160"/>
                  <a:gd name="connsiteY3" fmla="*/ 354154 h 354154"/>
                  <a:gd name="connsiteX4" fmla="*/ 0 w 366160"/>
                  <a:gd name="connsiteY4" fmla="*/ 168762 h 354154"/>
                  <a:gd name="connsiteX5" fmla="*/ 25755 w 366160"/>
                  <a:gd name="connsiteY5" fmla="*/ 92306 h 354154"/>
                  <a:gd name="connsiteX6" fmla="*/ 173887 w 366160"/>
                  <a:gd name="connsiteY6" fmla="*/ 208180 h 354154"/>
                  <a:gd name="connsiteX7" fmla="*/ 281897 w 366160"/>
                  <a:gd name="connsiteY7" fmla="*/ 0 h 3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160" h="354154">
                    <a:moveTo>
                      <a:pt x="281897" y="0"/>
                    </a:moveTo>
                    <a:lnTo>
                      <a:pt x="366160" y="0"/>
                    </a:lnTo>
                    <a:cubicBezTo>
                      <a:pt x="297282" y="97851"/>
                      <a:pt x="230801" y="237971"/>
                      <a:pt x="179182" y="354154"/>
                    </a:cubicBezTo>
                    <a:lnTo>
                      <a:pt x="171439" y="354154"/>
                    </a:lnTo>
                    <a:cubicBezTo>
                      <a:pt x="130348" y="287662"/>
                      <a:pt x="88066" y="176483"/>
                      <a:pt x="0" y="168762"/>
                    </a:cubicBezTo>
                    <a:lnTo>
                      <a:pt x="25755" y="92306"/>
                    </a:lnTo>
                    <a:cubicBezTo>
                      <a:pt x="109280" y="119668"/>
                      <a:pt x="132183" y="149667"/>
                      <a:pt x="173887" y="208180"/>
                    </a:cubicBezTo>
                    <a:cubicBezTo>
                      <a:pt x="212269" y="122778"/>
                      <a:pt x="233856" y="77184"/>
                      <a:pt x="28189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B188D89-9A6C-C188-706C-58A13C91D7AA}"/>
                </a:ext>
              </a:extLst>
            </p:cNvPr>
            <p:cNvSpPr txBox="1"/>
            <p:nvPr/>
          </p:nvSpPr>
          <p:spPr>
            <a:xfrm flipH="1">
              <a:off x="1624071" y="3935626"/>
              <a:ext cx="526267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500" b="1" u="sng" dirty="0" err="1">
                  <a:cs typeface="Arial" pitchFamily="34" charset="0"/>
                </a:rPr>
                <a:t>Заміщуючий</a:t>
              </a:r>
              <a:r>
                <a:rPr lang="ru-RU" altLang="ko-KR" sz="1500" b="1" u="sng" dirty="0">
                  <a:cs typeface="Arial" pitchFamily="34" charset="0"/>
                </a:rPr>
                <a:t> принцип </a:t>
              </a:r>
              <a:r>
                <a:rPr lang="ru-RU" altLang="ko-KR" sz="1500" dirty="0">
                  <a:cs typeface="Arial" pitchFamily="34" charset="0"/>
                </a:rPr>
                <a:t>– принцип, </a:t>
              </a:r>
              <a:r>
                <a:rPr lang="ru-RU" altLang="ko-KR" sz="1500" dirty="0" err="1">
                  <a:cs typeface="Arial" pitchFamily="34" charset="0"/>
                </a:rPr>
                <a:t>який</a:t>
              </a:r>
              <a:r>
                <a:rPr lang="ru-RU" altLang="ko-KR" sz="1500" dirty="0">
                  <a:cs typeface="Arial" pitchFamily="34" charset="0"/>
                </a:rPr>
                <a:t> </a:t>
              </a:r>
              <a:r>
                <a:rPr lang="ru-RU" altLang="ko-KR" sz="1500" dirty="0" err="1">
                  <a:cs typeface="Arial" pitchFamily="34" charset="0"/>
                </a:rPr>
                <a:t>полягає</a:t>
              </a:r>
              <a:r>
                <a:rPr lang="ru-RU" altLang="ko-KR" sz="1500" dirty="0">
                  <a:cs typeface="Arial" pitchFamily="34" charset="0"/>
                </a:rPr>
                <a:t> в тому, </a:t>
              </a:r>
              <a:r>
                <a:rPr lang="ru-RU" altLang="ko-KR" sz="1500" dirty="0" err="1">
                  <a:cs typeface="Arial" pitchFamily="34" charset="0"/>
                </a:rPr>
                <a:t>що</a:t>
              </a:r>
              <a:r>
                <a:rPr lang="ru-RU" altLang="ko-KR" sz="1500" dirty="0">
                  <a:cs typeface="Arial" pitchFamily="34" charset="0"/>
                </a:rPr>
                <a:t> у </a:t>
              </a:r>
              <a:r>
                <a:rPr lang="ru-RU" altLang="ko-KR" sz="1500" dirty="0" err="1">
                  <a:cs typeface="Arial" pitchFamily="34" charset="0"/>
                </a:rPr>
                <a:t>разі</a:t>
              </a:r>
              <a:r>
                <a:rPr lang="ru-RU" altLang="ko-KR" sz="1500" dirty="0">
                  <a:cs typeface="Arial" pitchFamily="34" charset="0"/>
                </a:rPr>
                <a:t> потреби в </a:t>
              </a:r>
              <a:r>
                <a:rPr lang="ru-RU" altLang="ko-KR" sz="1500" dirty="0" err="1">
                  <a:cs typeface="Arial" pitchFamily="34" charset="0"/>
                </a:rPr>
                <a:t>харчовий</a:t>
              </a:r>
              <a:r>
                <a:rPr lang="ru-RU" altLang="ko-KR" sz="1500" dirty="0">
                  <a:cs typeface="Arial" pitchFamily="34" charset="0"/>
                </a:rPr>
                <a:t> </a:t>
              </a:r>
              <a:r>
                <a:rPr lang="ru-RU" altLang="ko-KR" sz="1500" dirty="0" err="1">
                  <a:cs typeface="Arial" pitchFamily="34" charset="0"/>
                </a:rPr>
                <a:t>раціон</a:t>
              </a:r>
              <a:r>
                <a:rPr lang="ru-RU" altLang="ko-KR" sz="1500" dirty="0">
                  <a:cs typeface="Arial" pitchFamily="34" charset="0"/>
                </a:rPr>
                <a:t> </a:t>
              </a:r>
              <a:r>
                <a:rPr lang="ru-RU" altLang="ko-KR" sz="1500" dirty="0" err="1">
                  <a:cs typeface="Arial" pitchFamily="34" charset="0"/>
                </a:rPr>
                <a:t>вводять</a:t>
              </a:r>
              <a:r>
                <a:rPr lang="ru-RU" altLang="ko-KR" sz="1500" dirty="0">
                  <a:cs typeface="Arial" pitchFamily="34" charset="0"/>
                </a:rPr>
                <a:t> </a:t>
              </a:r>
              <a:r>
                <a:rPr lang="ru-RU" altLang="ko-KR" sz="1500" dirty="0" err="1">
                  <a:cs typeface="Arial" pitchFamily="34" charset="0"/>
                </a:rPr>
                <a:t>речовини</a:t>
              </a:r>
              <a:r>
                <a:rPr lang="ru-RU" altLang="ko-KR" sz="1500" dirty="0">
                  <a:cs typeface="Arial" pitchFamily="34" charset="0"/>
                </a:rPr>
                <a:t>, </a:t>
              </a:r>
              <a:r>
                <a:rPr lang="ru-RU" altLang="ko-KR" sz="1500" dirty="0" err="1">
                  <a:cs typeface="Arial" pitchFamily="34" charset="0"/>
                </a:rPr>
                <a:t>яких</a:t>
              </a:r>
              <a:r>
                <a:rPr lang="ru-RU" altLang="ko-KR" sz="1500" dirty="0">
                  <a:cs typeface="Arial" pitchFamily="34" charset="0"/>
                </a:rPr>
                <a:t> в </a:t>
              </a:r>
              <a:r>
                <a:rPr lang="ru-RU" altLang="ko-KR" sz="1500" dirty="0" err="1">
                  <a:cs typeface="Arial" pitchFamily="34" charset="0"/>
                </a:rPr>
                <a:t>організмі</a:t>
              </a:r>
              <a:r>
                <a:rPr lang="ru-RU" altLang="ko-KR" sz="1500" dirty="0">
                  <a:cs typeface="Arial" pitchFamily="34" charset="0"/>
                </a:rPr>
                <a:t> </a:t>
              </a:r>
              <a:r>
                <a:rPr lang="ru-RU" altLang="ko-KR" sz="1500" dirty="0" err="1">
                  <a:cs typeface="Arial" pitchFamily="34" charset="0"/>
                </a:rPr>
                <a:t>бракує</a:t>
              </a:r>
              <a:r>
                <a:rPr lang="ru-RU" altLang="ko-KR" sz="1500" dirty="0">
                  <a:cs typeface="Arial" pitchFamily="34" charset="0"/>
                </a:rPr>
                <a:t>, </a:t>
              </a:r>
              <a:r>
                <a:rPr lang="ru-RU" altLang="ko-KR" sz="1500" dirty="0" err="1">
                  <a:cs typeface="Arial" pitchFamily="34" charset="0"/>
                </a:rPr>
                <a:t>що</a:t>
              </a:r>
              <a:r>
                <a:rPr lang="ru-RU" altLang="ko-KR" sz="1500" dirty="0">
                  <a:cs typeface="Arial" pitchFamily="34" charset="0"/>
                </a:rPr>
                <a:t> стало причиною </a:t>
              </a:r>
              <a:r>
                <a:rPr lang="ru-RU" altLang="ko-KR" sz="1500" dirty="0" err="1">
                  <a:cs typeface="Arial" pitchFamily="34" charset="0"/>
                </a:rPr>
                <a:t>виник­нення</a:t>
              </a:r>
              <a:r>
                <a:rPr lang="ru-RU" altLang="ko-KR" sz="1500" dirty="0">
                  <a:cs typeface="Arial" pitchFamily="34" charset="0"/>
                </a:rPr>
                <a:t> </a:t>
              </a:r>
              <a:r>
                <a:rPr lang="ru-RU" altLang="ko-KR" sz="1500" dirty="0" err="1">
                  <a:cs typeface="Arial" pitchFamily="34" charset="0"/>
                </a:rPr>
                <a:t>захворювання</a:t>
              </a:r>
              <a:r>
                <a:rPr lang="ru-RU" altLang="ko-KR" sz="1500" dirty="0">
                  <a:cs typeface="Arial" pitchFamily="34" charset="0"/>
                </a:rPr>
                <a:t>. </a:t>
              </a:r>
              <a:r>
                <a:rPr lang="ru-RU" altLang="ko-KR" sz="1500" dirty="0" err="1">
                  <a:cs typeface="Arial" pitchFamily="34" charset="0"/>
                </a:rPr>
                <a:t>Сюди</a:t>
              </a:r>
              <a:r>
                <a:rPr lang="ru-RU" altLang="ko-KR" sz="1500" dirty="0">
                  <a:cs typeface="Arial" pitchFamily="34" charset="0"/>
                </a:rPr>
                <a:t> належать </a:t>
              </a:r>
              <a:r>
                <a:rPr lang="ru-RU" altLang="ko-KR" sz="1500" dirty="0" err="1">
                  <a:cs typeface="Arial" pitchFamily="34" charset="0"/>
                </a:rPr>
                <a:t>продукти</a:t>
              </a:r>
              <a:r>
                <a:rPr lang="ru-RU" altLang="ko-KR" sz="1500" dirty="0">
                  <a:cs typeface="Arial" pitchFamily="34" charset="0"/>
                </a:rPr>
                <a:t>, </a:t>
              </a:r>
              <a:r>
                <a:rPr lang="ru-RU" altLang="ko-KR" sz="1500" dirty="0" err="1">
                  <a:cs typeface="Arial" pitchFamily="34" charset="0"/>
                </a:rPr>
                <a:t>багаті</a:t>
              </a:r>
              <a:r>
                <a:rPr lang="ru-RU" altLang="ko-KR" sz="1500" dirty="0">
                  <a:cs typeface="Arial" pitchFamily="34" charset="0"/>
                </a:rPr>
                <a:t> на </a:t>
              </a:r>
              <a:r>
                <a:rPr lang="ru-RU" altLang="ko-KR" sz="1500" dirty="0" err="1">
                  <a:cs typeface="Arial" pitchFamily="34" charset="0"/>
                </a:rPr>
                <a:t>вітаміни</a:t>
              </a:r>
              <a:r>
                <a:rPr lang="ru-RU" altLang="ko-KR" sz="1500" dirty="0">
                  <a:cs typeface="Arial" pitchFamily="34" charset="0"/>
                </a:rPr>
                <a:t>, </a:t>
              </a:r>
              <a:r>
                <a:rPr lang="ru-RU" altLang="ko-KR" sz="1500" dirty="0" err="1">
                  <a:cs typeface="Arial" pitchFamily="34" charset="0"/>
                </a:rPr>
                <a:t>що</a:t>
              </a:r>
              <a:r>
                <a:rPr lang="ru-RU" altLang="ko-KR" sz="1500" dirty="0">
                  <a:cs typeface="Arial" pitchFamily="34" charset="0"/>
                </a:rPr>
                <a:t> </a:t>
              </a:r>
              <a:r>
                <a:rPr lang="ru-RU" altLang="ko-KR" sz="1500" dirty="0" err="1">
                  <a:cs typeface="Arial" pitchFamily="34" charset="0"/>
                </a:rPr>
                <a:t>призначають</a:t>
              </a:r>
              <a:r>
                <a:rPr lang="ru-RU" altLang="ko-KR" sz="1500" dirty="0">
                  <a:cs typeface="Arial" pitchFamily="34" charset="0"/>
                </a:rPr>
                <a:t> при </a:t>
              </a:r>
              <a:r>
                <a:rPr lang="ru-RU" altLang="ko-KR" sz="1500" dirty="0" err="1">
                  <a:cs typeface="Arial" pitchFamily="34" charset="0"/>
                </a:rPr>
                <a:t>авітамінозі</a:t>
              </a:r>
              <a:r>
                <a:rPr lang="ru-RU" altLang="ko-KR" sz="1500" dirty="0">
                  <a:cs typeface="Arial" pitchFamily="34" charset="0"/>
                </a:rPr>
                <a:t>, </a:t>
              </a:r>
              <a:r>
                <a:rPr lang="ru-RU" altLang="ko-KR" sz="1500" dirty="0" err="1">
                  <a:cs typeface="Arial" pitchFamily="34" charset="0"/>
                </a:rPr>
                <a:t>харчові</a:t>
              </a:r>
              <a:r>
                <a:rPr lang="ru-RU" altLang="ko-KR" sz="1500" dirty="0">
                  <a:cs typeface="Arial" pitchFamily="34" charset="0"/>
                </a:rPr>
                <a:t> </a:t>
              </a:r>
              <a:r>
                <a:rPr lang="ru-RU" altLang="ko-KR" sz="1500" dirty="0" err="1">
                  <a:cs typeface="Arial" pitchFamily="34" charset="0"/>
                </a:rPr>
                <a:t>білки</a:t>
              </a:r>
              <a:r>
                <a:rPr lang="ru-RU" altLang="ko-KR" sz="1500" dirty="0">
                  <a:cs typeface="Arial" pitchFamily="34" charset="0"/>
                </a:rPr>
                <a:t>, </a:t>
              </a:r>
              <a:r>
                <a:rPr lang="ru-RU" altLang="ko-KR" sz="1500" dirty="0" err="1">
                  <a:cs typeface="Arial" pitchFamily="34" charset="0"/>
                </a:rPr>
                <a:t>що</a:t>
              </a:r>
              <a:r>
                <a:rPr lang="ru-RU" altLang="ko-KR" sz="1500" dirty="0">
                  <a:cs typeface="Arial" pitchFamily="34" charset="0"/>
                </a:rPr>
                <a:t> </a:t>
              </a:r>
              <a:r>
                <a:rPr lang="ru-RU" altLang="ko-KR" sz="1500" dirty="0" err="1">
                  <a:cs typeface="Arial" pitchFamily="34" charset="0"/>
                </a:rPr>
                <a:t>призначають</a:t>
              </a:r>
              <a:r>
                <a:rPr lang="ru-RU" altLang="ko-KR" sz="1500" dirty="0">
                  <a:cs typeface="Arial" pitchFamily="34" charset="0"/>
                </a:rPr>
                <a:t> </a:t>
              </a:r>
              <a:r>
                <a:rPr lang="ru-RU" altLang="ko-KR" sz="1500" dirty="0" err="1">
                  <a:cs typeface="Arial" pitchFamily="34" charset="0"/>
                </a:rPr>
                <a:t>хворим</a:t>
              </a:r>
              <a:r>
                <a:rPr lang="ru-RU" altLang="ko-KR" sz="1500" dirty="0">
                  <a:cs typeface="Arial" pitchFamily="34" charset="0"/>
                </a:rPr>
                <a:t>, причиною </a:t>
              </a:r>
              <a:r>
                <a:rPr lang="ru-RU" altLang="ko-KR" sz="1500" dirty="0" err="1">
                  <a:cs typeface="Arial" pitchFamily="34" charset="0"/>
                </a:rPr>
                <a:t>хвороби</a:t>
              </a:r>
              <a:r>
                <a:rPr lang="ru-RU" altLang="ko-KR" sz="1500" dirty="0">
                  <a:cs typeface="Arial" pitchFamily="34" charset="0"/>
                </a:rPr>
                <a:t>, </a:t>
              </a:r>
              <a:r>
                <a:rPr lang="ru-RU" altLang="ko-KR" sz="1500" dirty="0" err="1">
                  <a:cs typeface="Arial" pitchFamily="34" charset="0"/>
                </a:rPr>
                <a:t>яких</a:t>
              </a:r>
              <a:r>
                <a:rPr lang="ru-RU" altLang="ko-KR" sz="1500" dirty="0">
                  <a:cs typeface="Arial" pitchFamily="34" charset="0"/>
                </a:rPr>
                <a:t> стало </a:t>
              </a:r>
              <a:r>
                <a:rPr lang="ru-RU" altLang="ko-KR" sz="1500" dirty="0" err="1">
                  <a:cs typeface="Arial" pitchFamily="34" charset="0"/>
                </a:rPr>
                <a:t>тривале</a:t>
              </a:r>
              <a:r>
                <a:rPr lang="ru-RU" altLang="ko-KR" sz="1500" dirty="0">
                  <a:cs typeface="Arial" pitchFamily="34" charset="0"/>
                </a:rPr>
                <a:t> "</a:t>
              </a:r>
              <a:r>
                <a:rPr lang="ru-RU" altLang="ko-KR" sz="1500" dirty="0" err="1">
                  <a:cs typeface="Arial" pitchFamily="34" charset="0"/>
                </a:rPr>
                <a:t>лікувальне</a:t>
              </a:r>
              <a:r>
                <a:rPr lang="ru-RU" altLang="ko-KR" sz="1500" dirty="0">
                  <a:cs typeface="Arial" pitchFamily="34" charset="0"/>
                </a:rPr>
                <a:t>" </a:t>
              </a:r>
              <a:r>
                <a:rPr lang="ru-RU" altLang="ko-KR" sz="1500" dirty="0" err="1">
                  <a:cs typeface="Arial" pitchFamily="34" charset="0"/>
                </a:rPr>
                <a:t>голодування</a:t>
              </a:r>
              <a:r>
                <a:rPr lang="ru-RU" altLang="ko-KR" sz="1500" dirty="0">
                  <a:cs typeface="Arial" pitchFamily="34" charset="0"/>
                </a:rPr>
                <a:t>.</a:t>
              </a:r>
              <a:endParaRPr lang="ko-KR" altLang="en-US" sz="1500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6" name="Picture 4" descr="Go figure: A healthy eating approach helps people be healthy - Harvard  Health">
            <a:extLst>
              <a:ext uri="{FF2B5EF4-FFF2-40B4-BE49-F238E27FC236}">
                <a16:creationId xmlns:a16="http://schemas.microsoft.com/office/drawing/2014/main" id="{7EEBDABF-ACDD-3DC8-9EF7-F09AD382C1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" b="1469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3301AABC-E0C2-61BA-9863-F6969B2479E3}"/>
              </a:ext>
            </a:extLst>
          </p:cNvPr>
          <p:cNvGrpSpPr/>
          <p:nvPr/>
        </p:nvGrpSpPr>
        <p:grpSpPr>
          <a:xfrm>
            <a:off x="1791125" y="378280"/>
            <a:ext cx="8609744" cy="1408139"/>
            <a:chOff x="225084" y="3844737"/>
            <a:chExt cx="7261439" cy="1408139"/>
          </a:xfrm>
        </p:grpSpPr>
        <p:sp>
          <p:nvSpPr>
            <p:cNvPr id="3" name="Rectangle 30">
              <a:extLst>
                <a:ext uri="{FF2B5EF4-FFF2-40B4-BE49-F238E27FC236}">
                  <a16:creationId xmlns:a16="http://schemas.microsoft.com/office/drawing/2014/main" id="{1E4D9B81-8201-A168-9E57-5BCD80A8566C}"/>
                </a:ext>
              </a:extLst>
            </p:cNvPr>
            <p:cNvSpPr/>
            <p:nvPr/>
          </p:nvSpPr>
          <p:spPr>
            <a:xfrm flipH="1">
              <a:off x="225084" y="3844737"/>
              <a:ext cx="7261439" cy="140813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" name="Group 44">
              <a:extLst>
                <a:ext uri="{FF2B5EF4-FFF2-40B4-BE49-F238E27FC236}">
                  <a16:creationId xmlns:a16="http://schemas.microsoft.com/office/drawing/2014/main" id="{DB4F07C2-13C9-AC73-3761-30773A86B9BE}"/>
                </a:ext>
              </a:extLst>
            </p:cNvPr>
            <p:cNvGrpSpPr/>
            <p:nvPr/>
          </p:nvGrpSpPr>
          <p:grpSpPr>
            <a:xfrm>
              <a:off x="712887" y="4315596"/>
              <a:ext cx="371920" cy="411135"/>
              <a:chOff x="712887" y="4402419"/>
              <a:chExt cx="371920" cy="411135"/>
            </a:xfrm>
          </p:grpSpPr>
          <p:sp>
            <p:nvSpPr>
              <p:cNvPr id="6" name="Freeform: Shape 34">
                <a:extLst>
                  <a:ext uri="{FF2B5EF4-FFF2-40B4-BE49-F238E27FC236}">
                    <a16:creationId xmlns:a16="http://schemas.microsoft.com/office/drawing/2014/main" id="{E3FDA6AC-3B5B-49CB-CB91-7D3508F0856A}"/>
                  </a:ext>
                </a:extLst>
              </p:cNvPr>
              <p:cNvSpPr/>
              <p:nvPr/>
            </p:nvSpPr>
            <p:spPr>
              <a:xfrm>
                <a:off x="718983" y="4402420"/>
                <a:ext cx="359727" cy="411134"/>
              </a:xfrm>
              <a:custGeom>
                <a:avLst/>
                <a:gdLst>
                  <a:gd name="connsiteX0" fmla="*/ 65159 w 508153"/>
                  <a:gd name="connsiteY0" fmla="*/ 59684 h 508153"/>
                  <a:gd name="connsiteX1" fmla="*/ 65159 w 508153"/>
                  <a:gd name="connsiteY1" fmla="*/ 60435 h 508153"/>
                  <a:gd name="connsiteX2" fmla="*/ 60435 w 508153"/>
                  <a:gd name="connsiteY2" fmla="*/ 60435 h 508153"/>
                  <a:gd name="connsiteX3" fmla="*/ 60435 w 508153"/>
                  <a:gd name="connsiteY3" fmla="*/ 447718 h 508153"/>
                  <a:gd name="connsiteX4" fmla="*/ 62409 w 508153"/>
                  <a:gd name="connsiteY4" fmla="*/ 447718 h 508153"/>
                  <a:gd name="connsiteX5" fmla="*/ 62409 w 508153"/>
                  <a:gd name="connsiteY5" fmla="*/ 448422 h 508153"/>
                  <a:gd name="connsiteX6" fmla="*/ 446072 w 508153"/>
                  <a:gd name="connsiteY6" fmla="*/ 448422 h 508153"/>
                  <a:gd name="connsiteX7" fmla="*/ 446072 w 508153"/>
                  <a:gd name="connsiteY7" fmla="*/ 447718 h 508153"/>
                  <a:gd name="connsiteX8" fmla="*/ 447719 w 508153"/>
                  <a:gd name="connsiteY8" fmla="*/ 447718 h 508153"/>
                  <a:gd name="connsiteX9" fmla="*/ 447719 w 508153"/>
                  <a:gd name="connsiteY9" fmla="*/ 93564 h 508153"/>
                  <a:gd name="connsiteX10" fmla="*/ 448303 w 508153"/>
                  <a:gd name="connsiteY10" fmla="*/ 93564 h 508153"/>
                  <a:gd name="connsiteX11" fmla="*/ 448303 w 508153"/>
                  <a:gd name="connsiteY11" fmla="*/ 59684 h 508153"/>
                  <a:gd name="connsiteX12" fmla="*/ 0 w 508153"/>
                  <a:gd name="connsiteY12" fmla="*/ 0 h 508153"/>
                  <a:gd name="connsiteX13" fmla="*/ 508153 w 508153"/>
                  <a:gd name="connsiteY13" fmla="*/ 0 h 508153"/>
                  <a:gd name="connsiteX14" fmla="*/ 508153 w 508153"/>
                  <a:gd name="connsiteY14" fmla="*/ 508153 h 508153"/>
                  <a:gd name="connsiteX15" fmla="*/ 0 w 508153"/>
                  <a:gd name="connsiteY15" fmla="*/ 508153 h 50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8153" h="508153">
                    <a:moveTo>
                      <a:pt x="65159" y="59684"/>
                    </a:moveTo>
                    <a:lnTo>
                      <a:pt x="65159" y="60435"/>
                    </a:lnTo>
                    <a:lnTo>
                      <a:pt x="60435" y="60435"/>
                    </a:lnTo>
                    <a:lnTo>
                      <a:pt x="60435" y="447718"/>
                    </a:lnTo>
                    <a:lnTo>
                      <a:pt x="62409" y="447718"/>
                    </a:lnTo>
                    <a:lnTo>
                      <a:pt x="62409" y="448422"/>
                    </a:lnTo>
                    <a:lnTo>
                      <a:pt x="446072" y="448422"/>
                    </a:lnTo>
                    <a:lnTo>
                      <a:pt x="446072" y="447718"/>
                    </a:lnTo>
                    <a:lnTo>
                      <a:pt x="447719" y="447718"/>
                    </a:lnTo>
                    <a:lnTo>
                      <a:pt x="447719" y="93564"/>
                    </a:lnTo>
                    <a:lnTo>
                      <a:pt x="448303" y="93564"/>
                    </a:lnTo>
                    <a:lnTo>
                      <a:pt x="448303" y="59684"/>
                    </a:lnTo>
                    <a:close/>
                    <a:moveTo>
                      <a:pt x="0" y="0"/>
                    </a:moveTo>
                    <a:lnTo>
                      <a:pt x="508153" y="0"/>
                    </a:lnTo>
                    <a:lnTo>
                      <a:pt x="508153" y="508153"/>
                    </a:lnTo>
                    <a:lnTo>
                      <a:pt x="0" y="508153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Freeform: Shape 36">
                <a:extLst>
                  <a:ext uri="{FF2B5EF4-FFF2-40B4-BE49-F238E27FC236}">
                    <a16:creationId xmlns:a16="http://schemas.microsoft.com/office/drawing/2014/main" id="{C4402B8D-FC97-F6FD-8C5E-5515D7C0033E}"/>
                  </a:ext>
                </a:extLst>
              </p:cNvPr>
              <p:cNvSpPr/>
              <p:nvPr/>
            </p:nvSpPr>
            <p:spPr>
              <a:xfrm>
                <a:off x="712887" y="4402419"/>
                <a:ext cx="371920" cy="359725"/>
              </a:xfrm>
              <a:custGeom>
                <a:avLst/>
                <a:gdLst>
                  <a:gd name="connsiteX0" fmla="*/ 287872 w 383663"/>
                  <a:gd name="connsiteY0" fmla="*/ 0 h 354858"/>
                  <a:gd name="connsiteX1" fmla="*/ 372135 w 383663"/>
                  <a:gd name="connsiteY1" fmla="*/ 0 h 354858"/>
                  <a:gd name="connsiteX2" fmla="*/ 185157 w 383663"/>
                  <a:gd name="connsiteY2" fmla="*/ 354154 h 354858"/>
                  <a:gd name="connsiteX3" fmla="*/ 383663 w 383663"/>
                  <a:gd name="connsiteY3" fmla="*/ 354154 h 354858"/>
                  <a:gd name="connsiteX4" fmla="*/ 383663 w 383663"/>
                  <a:gd name="connsiteY4" fmla="*/ 354858 h 354858"/>
                  <a:gd name="connsiteX5" fmla="*/ 0 w 383663"/>
                  <a:gd name="connsiteY5" fmla="*/ 354858 h 354858"/>
                  <a:gd name="connsiteX6" fmla="*/ 0 w 383663"/>
                  <a:gd name="connsiteY6" fmla="*/ 354154 h 354858"/>
                  <a:gd name="connsiteX7" fmla="*/ 177414 w 383663"/>
                  <a:gd name="connsiteY7" fmla="*/ 354154 h 354858"/>
                  <a:gd name="connsiteX8" fmla="*/ 5975 w 383663"/>
                  <a:gd name="connsiteY8" fmla="*/ 168762 h 354858"/>
                  <a:gd name="connsiteX9" fmla="*/ 31730 w 383663"/>
                  <a:gd name="connsiteY9" fmla="*/ 92306 h 354858"/>
                  <a:gd name="connsiteX10" fmla="*/ 179862 w 383663"/>
                  <a:gd name="connsiteY10" fmla="*/ 208180 h 354858"/>
                  <a:gd name="connsiteX11" fmla="*/ 287872 w 383663"/>
                  <a:gd name="connsiteY11" fmla="*/ 0 h 354858"/>
                  <a:gd name="connsiteX0" fmla="*/ 287872 w 383663"/>
                  <a:gd name="connsiteY0" fmla="*/ 0 h 354858"/>
                  <a:gd name="connsiteX1" fmla="*/ 372135 w 383663"/>
                  <a:gd name="connsiteY1" fmla="*/ 0 h 354858"/>
                  <a:gd name="connsiteX2" fmla="*/ 185157 w 383663"/>
                  <a:gd name="connsiteY2" fmla="*/ 354154 h 354858"/>
                  <a:gd name="connsiteX3" fmla="*/ 383663 w 383663"/>
                  <a:gd name="connsiteY3" fmla="*/ 354154 h 354858"/>
                  <a:gd name="connsiteX4" fmla="*/ 0 w 383663"/>
                  <a:gd name="connsiteY4" fmla="*/ 354858 h 354858"/>
                  <a:gd name="connsiteX5" fmla="*/ 0 w 383663"/>
                  <a:gd name="connsiteY5" fmla="*/ 354154 h 354858"/>
                  <a:gd name="connsiteX6" fmla="*/ 177414 w 383663"/>
                  <a:gd name="connsiteY6" fmla="*/ 354154 h 354858"/>
                  <a:gd name="connsiteX7" fmla="*/ 5975 w 383663"/>
                  <a:gd name="connsiteY7" fmla="*/ 168762 h 354858"/>
                  <a:gd name="connsiteX8" fmla="*/ 31730 w 383663"/>
                  <a:gd name="connsiteY8" fmla="*/ 92306 h 354858"/>
                  <a:gd name="connsiteX9" fmla="*/ 179862 w 383663"/>
                  <a:gd name="connsiteY9" fmla="*/ 208180 h 354858"/>
                  <a:gd name="connsiteX10" fmla="*/ 287872 w 383663"/>
                  <a:gd name="connsiteY10" fmla="*/ 0 h 354858"/>
                  <a:gd name="connsiteX0" fmla="*/ 287872 w 372135"/>
                  <a:gd name="connsiteY0" fmla="*/ 0 h 354858"/>
                  <a:gd name="connsiteX1" fmla="*/ 372135 w 372135"/>
                  <a:gd name="connsiteY1" fmla="*/ 0 h 354858"/>
                  <a:gd name="connsiteX2" fmla="*/ 185157 w 372135"/>
                  <a:gd name="connsiteY2" fmla="*/ 354154 h 354858"/>
                  <a:gd name="connsiteX3" fmla="*/ 0 w 372135"/>
                  <a:gd name="connsiteY3" fmla="*/ 354858 h 354858"/>
                  <a:gd name="connsiteX4" fmla="*/ 0 w 372135"/>
                  <a:gd name="connsiteY4" fmla="*/ 354154 h 354858"/>
                  <a:gd name="connsiteX5" fmla="*/ 177414 w 372135"/>
                  <a:gd name="connsiteY5" fmla="*/ 354154 h 354858"/>
                  <a:gd name="connsiteX6" fmla="*/ 5975 w 372135"/>
                  <a:gd name="connsiteY6" fmla="*/ 168762 h 354858"/>
                  <a:gd name="connsiteX7" fmla="*/ 31730 w 372135"/>
                  <a:gd name="connsiteY7" fmla="*/ 92306 h 354858"/>
                  <a:gd name="connsiteX8" fmla="*/ 179862 w 372135"/>
                  <a:gd name="connsiteY8" fmla="*/ 208180 h 354858"/>
                  <a:gd name="connsiteX9" fmla="*/ 287872 w 372135"/>
                  <a:gd name="connsiteY9" fmla="*/ 0 h 354858"/>
                  <a:gd name="connsiteX0" fmla="*/ 287872 w 372135"/>
                  <a:gd name="connsiteY0" fmla="*/ 0 h 354858"/>
                  <a:gd name="connsiteX1" fmla="*/ 372135 w 372135"/>
                  <a:gd name="connsiteY1" fmla="*/ 0 h 354858"/>
                  <a:gd name="connsiteX2" fmla="*/ 185157 w 372135"/>
                  <a:gd name="connsiteY2" fmla="*/ 354154 h 354858"/>
                  <a:gd name="connsiteX3" fmla="*/ 0 w 372135"/>
                  <a:gd name="connsiteY3" fmla="*/ 354858 h 354858"/>
                  <a:gd name="connsiteX4" fmla="*/ 177414 w 372135"/>
                  <a:gd name="connsiteY4" fmla="*/ 354154 h 354858"/>
                  <a:gd name="connsiteX5" fmla="*/ 5975 w 372135"/>
                  <a:gd name="connsiteY5" fmla="*/ 168762 h 354858"/>
                  <a:gd name="connsiteX6" fmla="*/ 31730 w 372135"/>
                  <a:gd name="connsiteY6" fmla="*/ 92306 h 354858"/>
                  <a:gd name="connsiteX7" fmla="*/ 179862 w 372135"/>
                  <a:gd name="connsiteY7" fmla="*/ 208180 h 354858"/>
                  <a:gd name="connsiteX8" fmla="*/ 287872 w 372135"/>
                  <a:gd name="connsiteY8" fmla="*/ 0 h 354858"/>
                  <a:gd name="connsiteX0" fmla="*/ 281897 w 366160"/>
                  <a:gd name="connsiteY0" fmla="*/ 0 h 354154"/>
                  <a:gd name="connsiteX1" fmla="*/ 366160 w 366160"/>
                  <a:gd name="connsiteY1" fmla="*/ 0 h 354154"/>
                  <a:gd name="connsiteX2" fmla="*/ 179182 w 366160"/>
                  <a:gd name="connsiteY2" fmla="*/ 354154 h 354154"/>
                  <a:gd name="connsiteX3" fmla="*/ 171439 w 366160"/>
                  <a:gd name="connsiteY3" fmla="*/ 354154 h 354154"/>
                  <a:gd name="connsiteX4" fmla="*/ 0 w 366160"/>
                  <a:gd name="connsiteY4" fmla="*/ 168762 h 354154"/>
                  <a:gd name="connsiteX5" fmla="*/ 25755 w 366160"/>
                  <a:gd name="connsiteY5" fmla="*/ 92306 h 354154"/>
                  <a:gd name="connsiteX6" fmla="*/ 173887 w 366160"/>
                  <a:gd name="connsiteY6" fmla="*/ 208180 h 354154"/>
                  <a:gd name="connsiteX7" fmla="*/ 281897 w 366160"/>
                  <a:gd name="connsiteY7" fmla="*/ 0 h 3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160" h="354154">
                    <a:moveTo>
                      <a:pt x="281897" y="0"/>
                    </a:moveTo>
                    <a:lnTo>
                      <a:pt x="366160" y="0"/>
                    </a:lnTo>
                    <a:cubicBezTo>
                      <a:pt x="297282" y="97851"/>
                      <a:pt x="230801" y="237971"/>
                      <a:pt x="179182" y="354154"/>
                    </a:cubicBezTo>
                    <a:lnTo>
                      <a:pt x="171439" y="354154"/>
                    </a:lnTo>
                    <a:cubicBezTo>
                      <a:pt x="130348" y="287662"/>
                      <a:pt x="88066" y="176483"/>
                      <a:pt x="0" y="168762"/>
                    </a:cubicBezTo>
                    <a:lnTo>
                      <a:pt x="25755" y="92306"/>
                    </a:lnTo>
                    <a:cubicBezTo>
                      <a:pt x="109280" y="119668"/>
                      <a:pt x="132183" y="149667"/>
                      <a:pt x="173887" y="208180"/>
                    </a:cubicBezTo>
                    <a:cubicBezTo>
                      <a:pt x="212269" y="122778"/>
                      <a:pt x="233856" y="77184"/>
                      <a:pt x="28189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5ED8645-2DBE-2E35-7A42-6681B583B559}"/>
                </a:ext>
              </a:extLst>
            </p:cNvPr>
            <p:cNvSpPr txBox="1"/>
            <p:nvPr/>
          </p:nvSpPr>
          <p:spPr>
            <a:xfrm flipH="1">
              <a:off x="1271402" y="3935626"/>
              <a:ext cx="5978274" cy="1077218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uk-UA" sz="1600" b="1" u="sng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Індивідуальний підхід до призначення лікувального харчування. </a:t>
              </a:r>
              <a:r>
                <a:rPr lang="uk-UA" sz="16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Проведення обґрунтованої дієтотерапії вимагає кропіткої попередньої роботи зі збору анамнезу, аналізу клінічної картини і лабораторних досліджень, в тому числі і параметрів харчового статусу.</a:t>
              </a:r>
            </a:p>
          </p:txBody>
        </p:sp>
      </p:grpSp>
      <p:grpSp>
        <p:nvGrpSpPr>
          <p:cNvPr id="11" name="Group 45">
            <a:extLst>
              <a:ext uri="{FF2B5EF4-FFF2-40B4-BE49-F238E27FC236}">
                <a16:creationId xmlns:a16="http://schemas.microsoft.com/office/drawing/2014/main" id="{DACE567B-A8DC-99C6-5FC7-80538DB8285B}"/>
              </a:ext>
            </a:extLst>
          </p:cNvPr>
          <p:cNvGrpSpPr/>
          <p:nvPr/>
        </p:nvGrpSpPr>
        <p:grpSpPr>
          <a:xfrm>
            <a:off x="1791125" y="1877308"/>
            <a:ext cx="8561305" cy="4602412"/>
            <a:chOff x="102326" y="3240324"/>
            <a:chExt cx="8609743" cy="4276582"/>
          </a:xfrm>
        </p:grpSpPr>
        <p:sp>
          <p:nvSpPr>
            <p:cNvPr id="12" name="Rectangle 29">
              <a:extLst>
                <a:ext uri="{FF2B5EF4-FFF2-40B4-BE49-F238E27FC236}">
                  <a16:creationId xmlns:a16="http://schemas.microsoft.com/office/drawing/2014/main" id="{36C80507-9D71-9F3E-1888-732FDF5F61DB}"/>
                </a:ext>
              </a:extLst>
            </p:cNvPr>
            <p:cNvSpPr/>
            <p:nvPr/>
          </p:nvSpPr>
          <p:spPr>
            <a:xfrm flipH="1">
              <a:off x="102326" y="3240324"/>
              <a:ext cx="8609743" cy="413781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486306-BA9F-0A86-EB97-63A15D0B3431}"/>
                </a:ext>
              </a:extLst>
            </p:cNvPr>
            <p:cNvSpPr txBox="1"/>
            <p:nvPr/>
          </p:nvSpPr>
          <p:spPr>
            <a:xfrm flipH="1">
              <a:off x="1391360" y="3331145"/>
              <a:ext cx="7088321" cy="4185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0"/>
                </a:spcBef>
                <a:defRPr/>
              </a:pPr>
              <a:r>
                <a:rPr lang="ru-RU" altLang="ko-KR" sz="1400" dirty="0" err="1">
                  <a:cs typeface="Arial" pitchFamily="34" charset="0"/>
                </a:rPr>
                <a:t>Важливе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значення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має</a:t>
              </a:r>
              <a:r>
                <a:rPr lang="ru-RU" altLang="ko-KR" sz="1400" dirty="0">
                  <a:cs typeface="Arial" pitchFamily="34" charset="0"/>
                </a:rPr>
                <a:t> </a:t>
              </a:r>
              <a:r>
                <a:rPr lang="uk-UA" altLang="ko-KR" sz="1400" b="1" u="sng" dirty="0">
                  <a:solidFill>
                    <a:srgbClr val="000000"/>
                  </a:solidFill>
                  <a:cs typeface="Arial" pitchFamily="34" charset="0"/>
                </a:rPr>
                <a:t>о</a:t>
              </a:r>
              <a:r>
                <a:rPr lang="uk-UA" sz="1400" b="1" u="sng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блік суб'єктивного ставлення хворих до харчування</a:t>
              </a:r>
              <a:r>
                <a:rPr lang="uk-UA" sz="1400" b="1" i="1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.</a:t>
              </a:r>
              <a:r>
                <a:rPr lang="uk-UA" sz="1400" b="1" i="1" dirty="0">
                  <a:solidFill>
                    <a:srgbClr val="000000"/>
                  </a:solidFill>
                  <a:latin typeface="Calibri"/>
                  <a:ea typeface="Times New Roman" pitchFamily="18" charset="0"/>
                  <a:cs typeface="Arial" pitchFamily="34" charset="0"/>
                </a:rPr>
                <a:t> </a:t>
              </a:r>
              <a:r>
                <a:rPr lang="uk-UA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Даний принцип заснований на відомому </a:t>
              </a:r>
              <a:r>
                <a:rPr lang="uk-UA" sz="1400" i="1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психоемоційному статусі </a:t>
              </a:r>
              <a:r>
                <a:rPr lang="uk-UA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хворої людини. Всі захворілі мають, як мінімум, </a:t>
              </a:r>
              <a:r>
                <a:rPr lang="uk-UA" sz="1400" i="1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астенічний синдром</a:t>
              </a:r>
              <a:r>
                <a:rPr lang="uk-UA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, в рамках якого знижується апетит і часто з'являється інверсія смаку, а також негативне ставлення до дотримання режиму харчування. 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uk-UA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У зв'язку з цим величезне значення набувають методичні прийоми лікувальної кулінарії. Лікувальні страви повинні приготовлені, сервіровані і подані так, щоб сприяти появі нормального апетиту. 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uk-UA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Для цього необхідно, </a:t>
              </a:r>
              <a:r>
                <a:rPr lang="uk-UA" sz="1400" i="1" u="sng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по-перше</a:t>
              </a:r>
              <a:r>
                <a:rPr lang="uk-UA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, скласти оптимальне меню і вибрати форму приготування страви, не використовувати одні і ті ж страви протягом одного тижня. 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uk-UA" sz="1400" i="1" u="sng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По-друге</a:t>
              </a:r>
              <a:r>
                <a:rPr lang="uk-UA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, не слід подавати дуже великі порції і надмірно затягувати час прийому їжі. 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uk-UA" sz="1400" i="1" u="sng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По-трете</a:t>
              </a:r>
              <a:r>
                <a:rPr lang="uk-UA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, необхідно, по можливості, враховувати при виборі страв побажання самого хворого. Облік смаку хворого відіграє велику, але не визначальну роль. 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uk-UA" sz="1400" dirty="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Відповідно до правил, прийнятих в нашій країні (обґрунтовані великим обсягом практичних спостережень), хворий не може вибирати страви, які перебувають за рамками застосовуваного лікувального столу.</a:t>
              </a:r>
              <a:endParaRPr lang="uk-UA" sz="1400" dirty="0">
                <a:latin typeface="Arial" pitchFamily="34" charset="0"/>
                <a:cs typeface="Arial" pitchFamily="34" charset="0"/>
              </a:endParaRPr>
            </a:p>
            <a:p>
              <a:r>
                <a:rPr lang="ru-RU" altLang="ko-KR" sz="1400" dirty="0" err="1">
                  <a:cs typeface="Arial" pitchFamily="34" charset="0"/>
                </a:rPr>
                <a:t>врахування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b="1" u="sng" dirty="0" err="1">
                  <a:cs typeface="Arial" pitchFamily="34" charset="0"/>
                </a:rPr>
                <a:t>енергетичної</a:t>
              </a:r>
              <a:r>
                <a:rPr lang="ru-RU" altLang="ko-KR" sz="1400" b="1" u="sng" dirty="0">
                  <a:cs typeface="Arial" pitchFamily="34" charset="0"/>
                </a:rPr>
                <a:t> </a:t>
              </a:r>
              <a:r>
                <a:rPr lang="ru-RU" altLang="ko-KR" sz="1400" b="1" u="sng" dirty="0" err="1">
                  <a:cs typeface="Arial" pitchFamily="34" charset="0"/>
                </a:rPr>
                <a:t>цінності</a:t>
              </a:r>
              <a:r>
                <a:rPr lang="ru-RU" altLang="ko-KR" sz="1400" b="1" u="sng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хар­чового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раціону</a:t>
              </a:r>
              <a:r>
                <a:rPr lang="ru-RU" altLang="ko-KR" sz="1400" dirty="0">
                  <a:cs typeface="Arial" pitchFamily="34" charset="0"/>
                </a:rPr>
                <a:t>, яке </a:t>
              </a:r>
              <a:r>
                <a:rPr lang="ru-RU" altLang="ko-KR" sz="1400" dirty="0" err="1">
                  <a:cs typeface="Arial" pitchFamily="34" charset="0"/>
                </a:rPr>
                <a:t>залежить</a:t>
              </a:r>
              <a:r>
                <a:rPr lang="ru-RU" altLang="ko-KR" sz="1400" dirty="0">
                  <a:cs typeface="Arial" pitchFamily="34" charset="0"/>
                </a:rPr>
                <a:t> </a:t>
              </a:r>
              <a:r>
                <a:rPr lang="ru-RU" altLang="ko-KR" sz="1400" dirty="0" err="1">
                  <a:cs typeface="Arial" pitchFamily="34" charset="0"/>
                </a:rPr>
                <a:t>від</a:t>
              </a:r>
              <a:r>
                <a:rPr lang="ru-RU" altLang="ko-KR" sz="1400" dirty="0">
                  <a:cs typeface="Arial" pitchFamily="34" charset="0"/>
                </a:rPr>
                <a:t> таких </a:t>
              </a:r>
              <a:r>
                <a:rPr lang="ru-RU" altLang="ko-KR" sz="1400" dirty="0" err="1">
                  <a:cs typeface="Arial" pitchFamily="34" charset="0"/>
                </a:rPr>
                <a:t>чинників</a:t>
              </a:r>
              <a:r>
                <a:rPr lang="ru-RU" altLang="ko-KR" sz="1400" dirty="0">
                  <a:cs typeface="Arial" pitchFamily="34" charset="0"/>
                </a:rPr>
                <a:t>:</a:t>
              </a:r>
              <a:endParaRPr lang="ko-KR" altLang="en-US" sz="1400" dirty="0">
                <a:cs typeface="Arial" pitchFamily="34" charset="0"/>
              </a:endParaRPr>
            </a:p>
          </p:txBody>
        </p:sp>
      </p:grpSp>
      <p:sp>
        <p:nvSpPr>
          <p:cNvPr id="17" name="Freeform: Shape 34">
            <a:extLst>
              <a:ext uri="{FF2B5EF4-FFF2-40B4-BE49-F238E27FC236}">
                <a16:creationId xmlns:a16="http://schemas.microsoft.com/office/drawing/2014/main" id="{AD57AAE7-51D3-C084-3020-8638A97B92D5}"/>
              </a:ext>
            </a:extLst>
          </p:cNvPr>
          <p:cNvSpPr/>
          <p:nvPr/>
        </p:nvSpPr>
        <p:spPr>
          <a:xfrm>
            <a:off x="2376730" y="2563212"/>
            <a:ext cx="426521" cy="411134"/>
          </a:xfrm>
          <a:custGeom>
            <a:avLst/>
            <a:gdLst>
              <a:gd name="connsiteX0" fmla="*/ 65159 w 508153"/>
              <a:gd name="connsiteY0" fmla="*/ 59684 h 508153"/>
              <a:gd name="connsiteX1" fmla="*/ 65159 w 508153"/>
              <a:gd name="connsiteY1" fmla="*/ 60435 h 508153"/>
              <a:gd name="connsiteX2" fmla="*/ 60435 w 508153"/>
              <a:gd name="connsiteY2" fmla="*/ 60435 h 508153"/>
              <a:gd name="connsiteX3" fmla="*/ 60435 w 508153"/>
              <a:gd name="connsiteY3" fmla="*/ 447718 h 508153"/>
              <a:gd name="connsiteX4" fmla="*/ 62409 w 508153"/>
              <a:gd name="connsiteY4" fmla="*/ 447718 h 508153"/>
              <a:gd name="connsiteX5" fmla="*/ 62409 w 508153"/>
              <a:gd name="connsiteY5" fmla="*/ 448422 h 508153"/>
              <a:gd name="connsiteX6" fmla="*/ 446072 w 508153"/>
              <a:gd name="connsiteY6" fmla="*/ 448422 h 508153"/>
              <a:gd name="connsiteX7" fmla="*/ 446072 w 508153"/>
              <a:gd name="connsiteY7" fmla="*/ 447718 h 508153"/>
              <a:gd name="connsiteX8" fmla="*/ 447719 w 508153"/>
              <a:gd name="connsiteY8" fmla="*/ 447718 h 508153"/>
              <a:gd name="connsiteX9" fmla="*/ 447719 w 508153"/>
              <a:gd name="connsiteY9" fmla="*/ 93564 h 508153"/>
              <a:gd name="connsiteX10" fmla="*/ 448303 w 508153"/>
              <a:gd name="connsiteY10" fmla="*/ 93564 h 508153"/>
              <a:gd name="connsiteX11" fmla="*/ 448303 w 508153"/>
              <a:gd name="connsiteY11" fmla="*/ 59684 h 508153"/>
              <a:gd name="connsiteX12" fmla="*/ 0 w 508153"/>
              <a:gd name="connsiteY12" fmla="*/ 0 h 508153"/>
              <a:gd name="connsiteX13" fmla="*/ 508153 w 508153"/>
              <a:gd name="connsiteY13" fmla="*/ 0 h 508153"/>
              <a:gd name="connsiteX14" fmla="*/ 508153 w 508153"/>
              <a:gd name="connsiteY14" fmla="*/ 508153 h 508153"/>
              <a:gd name="connsiteX15" fmla="*/ 0 w 508153"/>
              <a:gd name="connsiteY15" fmla="*/ 508153 h 508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08153" h="508153">
                <a:moveTo>
                  <a:pt x="65159" y="59684"/>
                </a:moveTo>
                <a:lnTo>
                  <a:pt x="65159" y="60435"/>
                </a:lnTo>
                <a:lnTo>
                  <a:pt x="60435" y="60435"/>
                </a:lnTo>
                <a:lnTo>
                  <a:pt x="60435" y="447718"/>
                </a:lnTo>
                <a:lnTo>
                  <a:pt x="62409" y="447718"/>
                </a:lnTo>
                <a:lnTo>
                  <a:pt x="62409" y="448422"/>
                </a:lnTo>
                <a:lnTo>
                  <a:pt x="446072" y="448422"/>
                </a:lnTo>
                <a:lnTo>
                  <a:pt x="446072" y="447718"/>
                </a:lnTo>
                <a:lnTo>
                  <a:pt x="447719" y="447718"/>
                </a:lnTo>
                <a:lnTo>
                  <a:pt x="447719" y="93564"/>
                </a:lnTo>
                <a:lnTo>
                  <a:pt x="448303" y="93564"/>
                </a:lnTo>
                <a:lnTo>
                  <a:pt x="448303" y="59684"/>
                </a:lnTo>
                <a:close/>
                <a:moveTo>
                  <a:pt x="0" y="0"/>
                </a:moveTo>
                <a:lnTo>
                  <a:pt x="508153" y="0"/>
                </a:lnTo>
                <a:lnTo>
                  <a:pt x="508153" y="508153"/>
                </a:lnTo>
                <a:lnTo>
                  <a:pt x="0" y="508153"/>
                </a:lnTo>
                <a:close/>
              </a:path>
            </a:pathLst>
          </a:cu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8" name="Freeform: Shape 36">
            <a:extLst>
              <a:ext uri="{FF2B5EF4-FFF2-40B4-BE49-F238E27FC236}">
                <a16:creationId xmlns:a16="http://schemas.microsoft.com/office/drawing/2014/main" id="{FFBF33B7-34BE-83B5-A5F6-14B6C49F3B3E}"/>
              </a:ext>
            </a:extLst>
          </p:cNvPr>
          <p:cNvSpPr/>
          <p:nvPr/>
        </p:nvSpPr>
        <p:spPr>
          <a:xfrm>
            <a:off x="2369501" y="2563212"/>
            <a:ext cx="440978" cy="359725"/>
          </a:xfrm>
          <a:custGeom>
            <a:avLst/>
            <a:gdLst>
              <a:gd name="connsiteX0" fmla="*/ 287872 w 383663"/>
              <a:gd name="connsiteY0" fmla="*/ 0 h 354858"/>
              <a:gd name="connsiteX1" fmla="*/ 372135 w 383663"/>
              <a:gd name="connsiteY1" fmla="*/ 0 h 354858"/>
              <a:gd name="connsiteX2" fmla="*/ 185157 w 383663"/>
              <a:gd name="connsiteY2" fmla="*/ 354154 h 354858"/>
              <a:gd name="connsiteX3" fmla="*/ 383663 w 383663"/>
              <a:gd name="connsiteY3" fmla="*/ 354154 h 354858"/>
              <a:gd name="connsiteX4" fmla="*/ 383663 w 383663"/>
              <a:gd name="connsiteY4" fmla="*/ 354858 h 354858"/>
              <a:gd name="connsiteX5" fmla="*/ 0 w 383663"/>
              <a:gd name="connsiteY5" fmla="*/ 354858 h 354858"/>
              <a:gd name="connsiteX6" fmla="*/ 0 w 383663"/>
              <a:gd name="connsiteY6" fmla="*/ 354154 h 354858"/>
              <a:gd name="connsiteX7" fmla="*/ 177414 w 383663"/>
              <a:gd name="connsiteY7" fmla="*/ 354154 h 354858"/>
              <a:gd name="connsiteX8" fmla="*/ 5975 w 383663"/>
              <a:gd name="connsiteY8" fmla="*/ 168762 h 354858"/>
              <a:gd name="connsiteX9" fmla="*/ 31730 w 383663"/>
              <a:gd name="connsiteY9" fmla="*/ 92306 h 354858"/>
              <a:gd name="connsiteX10" fmla="*/ 179862 w 383663"/>
              <a:gd name="connsiteY10" fmla="*/ 208180 h 354858"/>
              <a:gd name="connsiteX11" fmla="*/ 287872 w 383663"/>
              <a:gd name="connsiteY11" fmla="*/ 0 h 354858"/>
              <a:gd name="connsiteX0" fmla="*/ 287872 w 383663"/>
              <a:gd name="connsiteY0" fmla="*/ 0 h 354858"/>
              <a:gd name="connsiteX1" fmla="*/ 372135 w 383663"/>
              <a:gd name="connsiteY1" fmla="*/ 0 h 354858"/>
              <a:gd name="connsiteX2" fmla="*/ 185157 w 383663"/>
              <a:gd name="connsiteY2" fmla="*/ 354154 h 354858"/>
              <a:gd name="connsiteX3" fmla="*/ 383663 w 383663"/>
              <a:gd name="connsiteY3" fmla="*/ 354154 h 354858"/>
              <a:gd name="connsiteX4" fmla="*/ 0 w 383663"/>
              <a:gd name="connsiteY4" fmla="*/ 354858 h 354858"/>
              <a:gd name="connsiteX5" fmla="*/ 0 w 383663"/>
              <a:gd name="connsiteY5" fmla="*/ 354154 h 354858"/>
              <a:gd name="connsiteX6" fmla="*/ 177414 w 383663"/>
              <a:gd name="connsiteY6" fmla="*/ 354154 h 354858"/>
              <a:gd name="connsiteX7" fmla="*/ 5975 w 383663"/>
              <a:gd name="connsiteY7" fmla="*/ 168762 h 354858"/>
              <a:gd name="connsiteX8" fmla="*/ 31730 w 383663"/>
              <a:gd name="connsiteY8" fmla="*/ 92306 h 354858"/>
              <a:gd name="connsiteX9" fmla="*/ 179862 w 383663"/>
              <a:gd name="connsiteY9" fmla="*/ 208180 h 354858"/>
              <a:gd name="connsiteX10" fmla="*/ 287872 w 383663"/>
              <a:gd name="connsiteY10" fmla="*/ 0 h 354858"/>
              <a:gd name="connsiteX0" fmla="*/ 287872 w 372135"/>
              <a:gd name="connsiteY0" fmla="*/ 0 h 354858"/>
              <a:gd name="connsiteX1" fmla="*/ 372135 w 372135"/>
              <a:gd name="connsiteY1" fmla="*/ 0 h 354858"/>
              <a:gd name="connsiteX2" fmla="*/ 185157 w 372135"/>
              <a:gd name="connsiteY2" fmla="*/ 354154 h 354858"/>
              <a:gd name="connsiteX3" fmla="*/ 0 w 372135"/>
              <a:gd name="connsiteY3" fmla="*/ 354858 h 354858"/>
              <a:gd name="connsiteX4" fmla="*/ 0 w 372135"/>
              <a:gd name="connsiteY4" fmla="*/ 354154 h 354858"/>
              <a:gd name="connsiteX5" fmla="*/ 177414 w 372135"/>
              <a:gd name="connsiteY5" fmla="*/ 354154 h 354858"/>
              <a:gd name="connsiteX6" fmla="*/ 5975 w 372135"/>
              <a:gd name="connsiteY6" fmla="*/ 168762 h 354858"/>
              <a:gd name="connsiteX7" fmla="*/ 31730 w 372135"/>
              <a:gd name="connsiteY7" fmla="*/ 92306 h 354858"/>
              <a:gd name="connsiteX8" fmla="*/ 179862 w 372135"/>
              <a:gd name="connsiteY8" fmla="*/ 208180 h 354858"/>
              <a:gd name="connsiteX9" fmla="*/ 287872 w 372135"/>
              <a:gd name="connsiteY9" fmla="*/ 0 h 354858"/>
              <a:gd name="connsiteX0" fmla="*/ 287872 w 372135"/>
              <a:gd name="connsiteY0" fmla="*/ 0 h 354858"/>
              <a:gd name="connsiteX1" fmla="*/ 372135 w 372135"/>
              <a:gd name="connsiteY1" fmla="*/ 0 h 354858"/>
              <a:gd name="connsiteX2" fmla="*/ 185157 w 372135"/>
              <a:gd name="connsiteY2" fmla="*/ 354154 h 354858"/>
              <a:gd name="connsiteX3" fmla="*/ 0 w 372135"/>
              <a:gd name="connsiteY3" fmla="*/ 354858 h 354858"/>
              <a:gd name="connsiteX4" fmla="*/ 177414 w 372135"/>
              <a:gd name="connsiteY4" fmla="*/ 354154 h 354858"/>
              <a:gd name="connsiteX5" fmla="*/ 5975 w 372135"/>
              <a:gd name="connsiteY5" fmla="*/ 168762 h 354858"/>
              <a:gd name="connsiteX6" fmla="*/ 31730 w 372135"/>
              <a:gd name="connsiteY6" fmla="*/ 92306 h 354858"/>
              <a:gd name="connsiteX7" fmla="*/ 179862 w 372135"/>
              <a:gd name="connsiteY7" fmla="*/ 208180 h 354858"/>
              <a:gd name="connsiteX8" fmla="*/ 287872 w 372135"/>
              <a:gd name="connsiteY8" fmla="*/ 0 h 354858"/>
              <a:gd name="connsiteX0" fmla="*/ 281897 w 366160"/>
              <a:gd name="connsiteY0" fmla="*/ 0 h 354154"/>
              <a:gd name="connsiteX1" fmla="*/ 366160 w 366160"/>
              <a:gd name="connsiteY1" fmla="*/ 0 h 354154"/>
              <a:gd name="connsiteX2" fmla="*/ 179182 w 366160"/>
              <a:gd name="connsiteY2" fmla="*/ 354154 h 354154"/>
              <a:gd name="connsiteX3" fmla="*/ 171439 w 366160"/>
              <a:gd name="connsiteY3" fmla="*/ 354154 h 354154"/>
              <a:gd name="connsiteX4" fmla="*/ 0 w 366160"/>
              <a:gd name="connsiteY4" fmla="*/ 168762 h 354154"/>
              <a:gd name="connsiteX5" fmla="*/ 25755 w 366160"/>
              <a:gd name="connsiteY5" fmla="*/ 92306 h 354154"/>
              <a:gd name="connsiteX6" fmla="*/ 173887 w 366160"/>
              <a:gd name="connsiteY6" fmla="*/ 208180 h 354154"/>
              <a:gd name="connsiteX7" fmla="*/ 281897 w 366160"/>
              <a:gd name="connsiteY7" fmla="*/ 0 h 354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6160" h="354154">
                <a:moveTo>
                  <a:pt x="281897" y="0"/>
                </a:moveTo>
                <a:lnTo>
                  <a:pt x="366160" y="0"/>
                </a:lnTo>
                <a:cubicBezTo>
                  <a:pt x="297282" y="97851"/>
                  <a:pt x="230801" y="237971"/>
                  <a:pt x="179182" y="354154"/>
                </a:cubicBezTo>
                <a:lnTo>
                  <a:pt x="171439" y="354154"/>
                </a:lnTo>
                <a:cubicBezTo>
                  <a:pt x="130348" y="287662"/>
                  <a:pt x="88066" y="176483"/>
                  <a:pt x="0" y="168762"/>
                </a:cubicBezTo>
                <a:lnTo>
                  <a:pt x="25755" y="92306"/>
                </a:lnTo>
                <a:cubicBezTo>
                  <a:pt x="109280" y="119668"/>
                  <a:pt x="132183" y="149667"/>
                  <a:pt x="173887" y="208180"/>
                </a:cubicBezTo>
                <a:cubicBezTo>
                  <a:pt x="212269" y="122778"/>
                  <a:pt x="233856" y="77184"/>
                  <a:pt x="281897" y="0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213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1CD89E9-BAB3-4E77-A29E-64BC95EB5520}"/>
              </a:ext>
            </a:extLst>
          </p:cNvPr>
          <p:cNvSpPr txBox="1"/>
          <p:nvPr/>
        </p:nvSpPr>
        <p:spPr>
          <a:xfrm>
            <a:off x="453508" y="186622"/>
            <a:ext cx="6933611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4400" b="1" dirty="0" err="1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Взаємозамінність</a:t>
            </a:r>
            <a:r>
              <a:rPr lang="ru-RU" altLang="ko-KR" sz="4400" b="1" dirty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 </a:t>
            </a:r>
            <a:r>
              <a:rPr lang="ru-RU" altLang="ko-KR" sz="4400" b="1" dirty="0" err="1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продуктів</a:t>
            </a:r>
            <a:r>
              <a:rPr lang="ru-RU" altLang="ko-KR" sz="4400" b="1" dirty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 при </a:t>
            </a:r>
            <a:r>
              <a:rPr lang="ru-RU" altLang="ko-KR" sz="4400" b="1" dirty="0" err="1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приготуванні</a:t>
            </a:r>
            <a:r>
              <a:rPr lang="ru-RU" altLang="ko-KR" sz="4400" b="1" dirty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 </a:t>
            </a:r>
            <a:r>
              <a:rPr lang="ru-RU" altLang="ko-KR" sz="4400" b="1" dirty="0" err="1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дієтичних</a:t>
            </a:r>
            <a:r>
              <a:rPr lang="ru-RU" altLang="ko-KR" sz="4400" b="1" dirty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 </a:t>
            </a:r>
            <a:r>
              <a:rPr lang="ru-RU" altLang="ko-KR" sz="4400" b="1" dirty="0" err="1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страв</a:t>
            </a:r>
            <a:endParaRPr lang="ru-RU" altLang="ko-KR" sz="4400" b="1" dirty="0">
              <a:ln w="0"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585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Rectangle 410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00" name="Picture 4" descr="New year diet: How to pick the right one and stick with it">
            <a:extLst>
              <a:ext uri="{FF2B5EF4-FFF2-40B4-BE49-F238E27FC236}">
                <a16:creationId xmlns:a16="http://schemas.microsoft.com/office/drawing/2014/main" id="{6522F86C-2CC3-E0E9-7990-57B489D25B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5" r="1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A1D07C8-F0B5-5161-5BF7-B74C2796A9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541570"/>
              </p:ext>
            </p:extLst>
          </p:nvPr>
        </p:nvGraphicFramePr>
        <p:xfrm>
          <a:off x="1219916" y="132080"/>
          <a:ext cx="9752168" cy="6593840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2420536">
                  <a:extLst>
                    <a:ext uri="{9D8B030D-6E8A-4147-A177-3AD203B41FA5}">
                      <a16:colId xmlns:a16="http://schemas.microsoft.com/office/drawing/2014/main" val="3462691041"/>
                    </a:ext>
                  </a:extLst>
                </a:gridCol>
                <a:gridCol w="2593264">
                  <a:extLst>
                    <a:ext uri="{9D8B030D-6E8A-4147-A177-3AD203B41FA5}">
                      <a16:colId xmlns:a16="http://schemas.microsoft.com/office/drawing/2014/main" val="568462518"/>
                    </a:ext>
                  </a:extLst>
                </a:gridCol>
                <a:gridCol w="4738368">
                  <a:extLst>
                    <a:ext uri="{9D8B030D-6E8A-4147-A177-3AD203B41FA5}">
                      <a16:colId xmlns:a16="http://schemas.microsoft.com/office/drawing/2014/main" val="307100897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Назва продуктів, які замінюються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Назва продуктів, якими замінюють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Кулінарне використання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622744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Яйця без шкаралупи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Яєчний меланж заморожений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У стравах з яєць, запіканках, борошняних виробах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93389589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Яєчний порошок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773730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 коров’яче несолоне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 селянське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кулінарних виробах і стравах (крім заправки страв при відпуску)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086800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 коров’яче любительське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183966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 коров’яче солоне (зі зменшенням закладки солі в рецептурі на 0,02 кг)</a:t>
                      </a:r>
                      <a:r>
                        <a:rPr lang="ru-UA" sz="1600" baseline="30000">
                          <a:effectLst/>
                        </a:rPr>
                        <a:t>-2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фаршах, млинцях, оладках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1795306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 коров’яче топлене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фаршах, млинцях, оладках і для заправки кулінарних виробів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221734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Олія соняшникова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Олія арахісова, кукурудзяна, соєва, бавовняна, оливкова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холодних стравах, борошняних виробах, маринадах, стравах з риби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6465899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Олія соняшникова рафінована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Олія соняшникова нерафінована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маринадах, деяких соусах, холодних, овочевих, рибних стравах, борошняних виробах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217523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Молоко коров’яче пастеризоване незбиране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Молоко коров’яче пастеризоване нежирне (зі збільшенням закладки в рецептурі масла коров’ячого несолоного на 0,04 кг)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У супах, соусах, стравах з яєць, солодких стравах, борошняних виробах, кашах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002676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656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New year diet: How to pick the right one and stick with it">
            <a:extLst>
              <a:ext uri="{FF2B5EF4-FFF2-40B4-BE49-F238E27FC236}">
                <a16:creationId xmlns:a16="http://schemas.microsoft.com/office/drawing/2014/main" id="{E64F82E1-8D70-2BBA-001F-AA56726B63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5" r="1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2879B95-8860-91D8-4319-F736C9D1C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204407"/>
              </p:ext>
            </p:extLst>
          </p:nvPr>
        </p:nvGraphicFramePr>
        <p:xfrm>
          <a:off x="1219916" y="35560"/>
          <a:ext cx="9752168" cy="6786880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2420536">
                  <a:extLst>
                    <a:ext uri="{9D8B030D-6E8A-4147-A177-3AD203B41FA5}">
                      <a16:colId xmlns:a16="http://schemas.microsoft.com/office/drawing/2014/main" val="3164904199"/>
                    </a:ext>
                  </a:extLst>
                </a:gridCol>
                <a:gridCol w="2593264">
                  <a:extLst>
                    <a:ext uri="{9D8B030D-6E8A-4147-A177-3AD203B41FA5}">
                      <a16:colId xmlns:a16="http://schemas.microsoft.com/office/drawing/2014/main" val="3757955045"/>
                    </a:ext>
                  </a:extLst>
                </a:gridCol>
                <a:gridCol w="4738368">
                  <a:extLst>
                    <a:ext uri="{9D8B030D-6E8A-4147-A177-3AD203B41FA5}">
                      <a16:colId xmlns:a16="http://schemas.microsoft.com/office/drawing/2014/main" val="23791775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Молоко коров’яче пастеризоване незбиране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b="0" dirty="0">
                          <a:effectLst/>
                        </a:rPr>
                        <a:t>Молоко коров’яче незбиране сухе</a:t>
                      </a:r>
                      <a:endParaRPr lang="ru-UA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b="0" dirty="0">
                          <a:effectLst/>
                        </a:rPr>
                        <a:t>У супах, соусах, стравах з яєць, борошняних виробах, овочевих, солодких стравах, напоях тощо</a:t>
                      </a:r>
                      <a:endParaRPr lang="ru-UA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280223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Молоко коров’яче знежирене сухе (зі збільшенням закладки в рецептурі масла коров’ячого несолоного на 0,04 кг)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У супах, соусах, стравах з яєць, солодких стравах, борошняних виробах, кашах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00932952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Вершки сухі (зі зменшенням закладки в рецептурі масла коров’ячого несолоного на 0,042 кг)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молочних кашах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903661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Молоко незбиране згущене з цукром (зі зменшенням закладки в рецептурі цукру на 0,17 кг)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солодких стравах, напоях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38732981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Молоко згущене стерилізоване в банках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супах, соусах, солодких стравах, борошняних виробах і напоях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98482220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Вершки згущені з цукром (зі зменшенням закладки в рецептурі масла коров’ячого несолоного на 0,07 кг і цукру на 0,18 кг)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молочних кашах, борошняних виробах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85418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Цукор-пісок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Мед натуральний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напоях, киселях, мусах, желе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598046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Цукрова пудра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У солодких стравах, запіканках, пудингах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658145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7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New year diet: How to pick the right one and stick with it">
            <a:extLst>
              <a:ext uri="{FF2B5EF4-FFF2-40B4-BE49-F238E27FC236}">
                <a16:creationId xmlns:a16="http://schemas.microsoft.com/office/drawing/2014/main" id="{E64F82E1-8D70-2BBA-001F-AA56726B63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5" r="1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BE2FA65-0BE2-32A0-B48A-40384662C9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525985"/>
              </p:ext>
            </p:extLst>
          </p:nvPr>
        </p:nvGraphicFramePr>
        <p:xfrm>
          <a:off x="1219916" y="457200"/>
          <a:ext cx="9752168" cy="5943600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2420536">
                  <a:extLst>
                    <a:ext uri="{9D8B030D-6E8A-4147-A177-3AD203B41FA5}">
                      <a16:colId xmlns:a16="http://schemas.microsoft.com/office/drawing/2014/main" val="1716138278"/>
                    </a:ext>
                  </a:extLst>
                </a:gridCol>
                <a:gridCol w="2593264">
                  <a:extLst>
                    <a:ext uri="{9D8B030D-6E8A-4147-A177-3AD203B41FA5}">
                      <a16:colId xmlns:a16="http://schemas.microsoft.com/office/drawing/2014/main" val="1380874249"/>
                    </a:ext>
                  </a:extLst>
                </a:gridCol>
                <a:gridCol w="4738368">
                  <a:extLst>
                    <a:ext uri="{9D8B030D-6E8A-4147-A177-3AD203B41FA5}">
                      <a16:colId xmlns:a16="http://schemas.microsoft.com/office/drawing/2014/main" val="3038527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Повидло, джем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b="0" dirty="0">
                          <a:effectLst/>
                        </a:rPr>
                        <a:t>Мармелад фруктово-ягідний (різний)</a:t>
                      </a:r>
                      <a:endParaRPr lang="ru-UA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b="0" dirty="0">
                          <a:effectLst/>
                        </a:rPr>
                        <a:t>У солодких стравах</a:t>
                      </a:r>
                      <a:endParaRPr lang="ru-UA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619744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Варення без кісточок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8318862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Крохмаль картопляний сухий (20 % вологості)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Крохмаль картопляний (сирець 50 % вологості)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киселях, солодких супах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63125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Крохмаль картопляний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Крохмаль кукурудзяний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молочних киселях, желе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597896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Дріжджі хлібопекарські пресовані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Дріжджі хлібопекарські сухі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Для приготування напоїв, борошняних виробів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286116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Чай чорний байховий не розфасований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Чай плитковий чорний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Для приготування напоїв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422394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Кава натуральна смажена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Кава натуральна розчинна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237351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Ванілін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Ванільний цукор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солодких стравах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54610488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Ванільна есенція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4210740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Желатин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Агароїд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солодких желейних стравах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7826268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Горошок зелений (консервований)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Горох овочевий (лопатка) свіжий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холодних стравах, супах, овочевих стравах, гарнірах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29937289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Квасоля овочева (лопатка) свіжа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54717385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Зелений горошок свіжий, заморожений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028136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6407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New year diet: How to pick the right one and stick with it">
            <a:extLst>
              <a:ext uri="{FF2B5EF4-FFF2-40B4-BE49-F238E27FC236}">
                <a16:creationId xmlns:a16="http://schemas.microsoft.com/office/drawing/2014/main" id="{E64F82E1-8D70-2BBA-001F-AA56726B63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5" r="1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EA69414-2F93-D1C1-570C-FF46BF401A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535196"/>
              </p:ext>
            </p:extLst>
          </p:nvPr>
        </p:nvGraphicFramePr>
        <p:xfrm>
          <a:off x="1219916" y="998220"/>
          <a:ext cx="9752168" cy="4861560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2420536">
                  <a:extLst>
                    <a:ext uri="{9D8B030D-6E8A-4147-A177-3AD203B41FA5}">
                      <a16:colId xmlns:a16="http://schemas.microsoft.com/office/drawing/2014/main" val="383834115"/>
                    </a:ext>
                  </a:extLst>
                </a:gridCol>
                <a:gridCol w="2593264">
                  <a:extLst>
                    <a:ext uri="{9D8B030D-6E8A-4147-A177-3AD203B41FA5}">
                      <a16:colId xmlns:a16="http://schemas.microsoft.com/office/drawing/2014/main" val="943942914"/>
                    </a:ext>
                  </a:extLst>
                </a:gridCol>
                <a:gridCol w="4738368">
                  <a:extLst>
                    <a:ext uri="{9D8B030D-6E8A-4147-A177-3AD203B41FA5}">
                      <a16:colId xmlns:a16="http://schemas.microsoft.com/office/drawing/2014/main" val="31339333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Корінь пастернаку, петрушка, селера, кореневі свіжі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b="0" dirty="0">
                          <a:effectLst/>
                        </a:rPr>
                        <a:t>Білий корінь петрушки, селери і пастернаку сушені</a:t>
                      </a:r>
                      <a:endParaRPr lang="ru-UA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b="0" dirty="0">
                          <a:effectLst/>
                        </a:rPr>
                        <a:t>У супах, соусах, при тушкуванні м’яса</a:t>
                      </a:r>
                      <a:endParaRPr lang="ru-UA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40464799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Щавель свіжий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Пюре зі щавлю (консерви)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супах з використанням щавлю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1350451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Шпинат свіжий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Пюре зі шпинату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супах з використанням шпинату, в овочевих стравах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545616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Помідори (томати) свіжі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Томатне пюре з вмістом сухих речовин 12 %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супах, соусах і при тушкуванні овочів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75104961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Томатне пюре з вмістом сухих речовин 15 %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54692370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Сік томатний натуральний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9238071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Помідори (томати) свіжі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Консерви. Томати натуральні цілі (плоди округлої форми)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У холодних стравах і гарнірах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766476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Консерви. Томати натуральні цілі (сливовидні плоди)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191547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Цибуля-порей свіжа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Цибуля зелена свіжа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У супах, холодних стравах, гарнірах, стравах з овочів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230164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90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New year diet: How to pick the right one and stick with it">
            <a:extLst>
              <a:ext uri="{FF2B5EF4-FFF2-40B4-BE49-F238E27FC236}">
                <a16:creationId xmlns:a16="http://schemas.microsoft.com/office/drawing/2014/main" id="{E64F82E1-8D70-2BBA-001F-AA56726B63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5" r="1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6E3B6CF-F25B-FE46-C549-711240C38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78254"/>
              </p:ext>
            </p:extLst>
          </p:nvPr>
        </p:nvGraphicFramePr>
        <p:xfrm>
          <a:off x="1219916" y="419100"/>
          <a:ext cx="9752168" cy="6019800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2420536">
                  <a:extLst>
                    <a:ext uri="{9D8B030D-6E8A-4147-A177-3AD203B41FA5}">
                      <a16:colId xmlns:a16="http://schemas.microsoft.com/office/drawing/2014/main" val="4022902098"/>
                    </a:ext>
                  </a:extLst>
                </a:gridCol>
                <a:gridCol w="2593264">
                  <a:extLst>
                    <a:ext uri="{9D8B030D-6E8A-4147-A177-3AD203B41FA5}">
                      <a16:colId xmlns:a16="http://schemas.microsoft.com/office/drawing/2014/main" val="3315069756"/>
                    </a:ext>
                  </a:extLst>
                </a:gridCol>
                <a:gridCol w="4738368">
                  <a:extLst>
                    <a:ext uri="{9D8B030D-6E8A-4147-A177-3AD203B41FA5}">
                      <a16:colId xmlns:a16="http://schemas.microsoft.com/office/drawing/2014/main" val="13613263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Томатне пюре з вмістом сухих речовин 12 %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 b="0" dirty="0">
                          <a:effectLst/>
                        </a:rPr>
                        <a:t>Сік томатний натуральний</a:t>
                      </a:r>
                      <a:endParaRPr lang="ru-UA" sz="1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 b="0" dirty="0">
                          <a:effectLst/>
                        </a:rPr>
                        <a:t>У супах, соусах і при тушкуванні м’яса, риби, овочів</a:t>
                      </a:r>
                      <a:endParaRPr lang="ru-UA" sz="1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867908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Томатне пюре з вмістом сухих речовин 15 %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78532132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 dirty="0">
                          <a:effectLst/>
                        </a:rPr>
                        <a:t>Томатна паста з вмістом сухих речовин 25-30 %</a:t>
                      </a:r>
                      <a:endParaRPr lang="ru-UA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8919774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Томатне пюре з вмістом сухих речовин 12 %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 dirty="0">
                          <a:effectLst/>
                        </a:rPr>
                        <a:t>Томатна паста з вмістом сухих речовин 35-40 %</a:t>
                      </a:r>
                      <a:endParaRPr lang="ru-UA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029431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Томатна паста солона з вмістом сухих речовин 37 % (зі зменшенням закладки солі в рецептурі на 0,03 кг)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42303245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Яблука свіжі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 dirty="0">
                          <a:effectLst/>
                        </a:rPr>
                        <a:t>Яблука цілі, половинками, четвертинками (бланшовані в цукровому сиропі) швидкозаморожені</a:t>
                      </a:r>
                      <a:endParaRPr lang="ru-UA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У солодких стравах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750784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Брусниця свіжа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Журавлина свіжа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У салатах з капусти і в солодких стравах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8855405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Урюк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Курага, каіса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У пудингах, солодких соусах, стравах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063901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Виноград сушений (ізюм, сабза)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Цукати, каіса, курага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9423351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Ядро горіха мигдалю солодкого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Ядро грецьких горіхів, фундука, арахісу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У солодких стравах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906993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Кислота лимонна харчова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Кислота винна харчова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У стравах, де використовується лимонна кислота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90248662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UA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>
                          <a:effectLst/>
                        </a:rPr>
                        <a:t>Сік лимона</a:t>
                      </a:r>
                      <a:endParaRPr lang="ru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500" dirty="0">
                          <a:effectLst/>
                        </a:rPr>
                        <a:t>/-</a:t>
                      </a:r>
                      <a:endParaRPr lang="ru-UA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473144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1557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644FAF0-BB4A-4716-B5BF-B8860F70663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878227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9 w 12192000"/>
              <a:gd name="connsiteY3" fmla="*/ 6858000 h 6858000"/>
              <a:gd name="connsiteX4" fmla="*/ 0 w 12192000"/>
              <a:gd name="connsiteY4" fmla="*/ 0 h 6858000"/>
              <a:gd name="connsiteX5" fmla="*/ 3082247 w 12192000"/>
              <a:gd name="connsiteY5" fmla="*/ 0 h 6858000"/>
              <a:gd name="connsiteX6" fmla="*/ 6491976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78227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close/>
                <a:moveTo>
                  <a:pt x="0" y="0"/>
                </a:moveTo>
                <a:lnTo>
                  <a:pt x="3082247" y="0"/>
                </a:lnTo>
                <a:lnTo>
                  <a:pt x="64919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91D0D8-7766-4E02-A20B-41A8020F504B}"/>
              </a:ext>
            </a:extLst>
          </p:cNvPr>
          <p:cNvSpPr txBox="1"/>
          <p:nvPr/>
        </p:nvSpPr>
        <p:spPr>
          <a:xfrm>
            <a:off x="319198" y="4398030"/>
            <a:ext cx="4674042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itchFamily="34" charset="0"/>
              </a:rPr>
              <a:t>Заміна</a:t>
            </a:r>
            <a:r>
              <a:rPr lang="ru-RU" altLang="ko-KR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itchFamily="34" charset="0"/>
              </a:rPr>
              <a:t> </a:t>
            </a:r>
            <a:r>
              <a:rPr lang="ru-RU" altLang="ko-KR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itchFamily="34" charset="0"/>
              </a:rPr>
              <a:t>продуктів</a:t>
            </a:r>
            <a:br>
              <a:rPr lang="ru-RU" altLang="ko-KR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itchFamily="34" charset="0"/>
              </a:rPr>
            </a:br>
            <a:r>
              <a:rPr lang="ru-RU" altLang="ko-KR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itchFamily="34" charset="0"/>
              </a:rPr>
              <a:t>за </a:t>
            </a:r>
            <a:r>
              <a:rPr lang="ru-RU" altLang="ko-KR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itchFamily="34" charset="0"/>
              </a:rPr>
              <a:t>білками</a:t>
            </a:r>
            <a:r>
              <a:rPr lang="ru-RU" altLang="ko-KR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itchFamily="34" charset="0"/>
              </a:rPr>
              <a:t> й </a:t>
            </a:r>
            <a:r>
              <a:rPr lang="ru-RU" altLang="ko-KR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itchFamily="34" charset="0"/>
              </a:rPr>
              <a:t>вуглеводами</a:t>
            </a:r>
            <a:endParaRPr lang="ko-KR" altLang="en-US" sz="4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629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New year diet: How to pick the right one and stick with it">
            <a:extLst>
              <a:ext uri="{FF2B5EF4-FFF2-40B4-BE49-F238E27FC236}">
                <a16:creationId xmlns:a16="http://schemas.microsoft.com/office/drawing/2014/main" id="{E64F82E1-8D70-2BBA-001F-AA56726B63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5" r="1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CE59850-C312-CDFB-79A8-69B2DD0CC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030782"/>
              </p:ext>
            </p:extLst>
          </p:nvPr>
        </p:nvGraphicFramePr>
        <p:xfrm>
          <a:off x="838200" y="396240"/>
          <a:ext cx="10515600" cy="6065520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3476111">
                  <a:extLst>
                    <a:ext uri="{9D8B030D-6E8A-4147-A177-3AD203B41FA5}">
                      <a16:colId xmlns:a16="http://schemas.microsoft.com/office/drawing/2014/main" val="406903694"/>
                    </a:ext>
                  </a:extLst>
                </a:gridCol>
                <a:gridCol w="1294451">
                  <a:extLst>
                    <a:ext uri="{9D8B030D-6E8A-4147-A177-3AD203B41FA5}">
                      <a16:colId xmlns:a16="http://schemas.microsoft.com/office/drawing/2014/main" val="1441375342"/>
                    </a:ext>
                  </a:extLst>
                </a:gridCol>
                <a:gridCol w="1018108">
                  <a:extLst>
                    <a:ext uri="{9D8B030D-6E8A-4147-A177-3AD203B41FA5}">
                      <a16:colId xmlns:a16="http://schemas.microsoft.com/office/drawing/2014/main" val="3552438693"/>
                    </a:ext>
                  </a:extLst>
                </a:gridCol>
                <a:gridCol w="1323540">
                  <a:extLst>
                    <a:ext uri="{9D8B030D-6E8A-4147-A177-3AD203B41FA5}">
                      <a16:colId xmlns:a16="http://schemas.microsoft.com/office/drawing/2014/main" val="3018590864"/>
                    </a:ext>
                  </a:extLst>
                </a:gridCol>
                <a:gridCol w="1701695">
                  <a:extLst>
                    <a:ext uri="{9D8B030D-6E8A-4147-A177-3AD203B41FA5}">
                      <a16:colId xmlns:a16="http://schemas.microsoft.com/office/drawing/2014/main" val="3298516651"/>
                    </a:ext>
                  </a:extLst>
                </a:gridCol>
                <a:gridCol w="1701695">
                  <a:extLst>
                    <a:ext uri="{9D8B030D-6E8A-4147-A177-3AD203B41FA5}">
                      <a16:colId xmlns:a16="http://schemas.microsoft.com/office/drawing/2014/main" val="39653401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Назва продуктів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Кількість продуктів нетто (г)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Хімічний склад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Додати до добового раціону (+) або виключити з нього (-)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01629726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білки (г)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жири (г)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вуглеводи (г)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966098118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Заміна хліба (за білками і вуглеводами)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822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Хліб пшеничний з борошна першого ґатунку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100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7,6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49,7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096481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Хліб житній простий формовий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150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8,26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1,5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48,1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6815291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Борошно пшеничне 1 ґатунку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70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7,42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0,84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48,16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798621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Макарони, вермішель 1 ґатунку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70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7,49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0,91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48,72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4205296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Крупа манна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70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7,91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0,49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50,12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94303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Крупа пшенична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70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8,05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2,31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46,55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711182249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Заміна картоплі (за вуглеводами)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581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Картопля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100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17,3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729934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Буряк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190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2,85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17,29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710454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Морква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240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3,12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0,24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17,04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7931531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Капуста б/к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370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6,66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0,37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17,39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485447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Макарони, вермішель 1 ґатунку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2,67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0,32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17,4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167244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Крупа манна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2,82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0,17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17,9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9485886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Хліб пшеничний 1 ґатунку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2,66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0,31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17,39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6444536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Хліб житній простий формовий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55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3,05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0,55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17,64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76460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921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New year diet: How to pick the right one and stick with it">
            <a:extLst>
              <a:ext uri="{FF2B5EF4-FFF2-40B4-BE49-F238E27FC236}">
                <a16:creationId xmlns:a16="http://schemas.microsoft.com/office/drawing/2014/main" id="{E64F82E1-8D70-2BBA-001F-AA56726B63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5" r="1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A1F4E4A-E6CD-ABC1-C4E9-CFB847694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043146"/>
              </p:ext>
            </p:extLst>
          </p:nvPr>
        </p:nvGraphicFramePr>
        <p:xfrm>
          <a:off x="838200" y="736600"/>
          <a:ext cx="10515599" cy="5384800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3717793">
                  <a:extLst>
                    <a:ext uri="{9D8B030D-6E8A-4147-A177-3AD203B41FA5}">
                      <a16:colId xmlns:a16="http://schemas.microsoft.com/office/drawing/2014/main" val="200335513"/>
                    </a:ext>
                  </a:extLst>
                </a:gridCol>
                <a:gridCol w="1384450">
                  <a:extLst>
                    <a:ext uri="{9D8B030D-6E8A-4147-A177-3AD203B41FA5}">
                      <a16:colId xmlns:a16="http://schemas.microsoft.com/office/drawing/2014/main" val="3165330515"/>
                    </a:ext>
                  </a:extLst>
                </a:gridCol>
                <a:gridCol w="1088893">
                  <a:extLst>
                    <a:ext uri="{9D8B030D-6E8A-4147-A177-3AD203B41FA5}">
                      <a16:colId xmlns:a16="http://schemas.microsoft.com/office/drawing/2014/main" val="3740144463"/>
                    </a:ext>
                  </a:extLst>
                </a:gridCol>
                <a:gridCol w="1088893">
                  <a:extLst>
                    <a:ext uri="{9D8B030D-6E8A-4147-A177-3AD203B41FA5}">
                      <a16:colId xmlns:a16="http://schemas.microsoft.com/office/drawing/2014/main" val="1443350694"/>
                    </a:ext>
                  </a:extLst>
                </a:gridCol>
                <a:gridCol w="1415562">
                  <a:extLst>
                    <a:ext uri="{9D8B030D-6E8A-4147-A177-3AD203B41FA5}">
                      <a16:colId xmlns:a16="http://schemas.microsoft.com/office/drawing/2014/main" val="1607246742"/>
                    </a:ext>
                  </a:extLst>
                </a:gridCol>
                <a:gridCol w="1820008">
                  <a:extLst>
                    <a:ext uri="{9D8B030D-6E8A-4147-A177-3AD203B41FA5}">
                      <a16:colId xmlns:a16="http://schemas.microsoft.com/office/drawing/2014/main" val="2957618867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Заміна свіжих яблук (за вуглеводами)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959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Яблука свіжі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100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9,8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41144174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Яблука сушені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0,48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9,69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4829973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Курага (без кісточок)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0,78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8,25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4164846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Чорнослив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0,34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8,67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100245555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Заміна молока (за білком)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792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Молоко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100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2,8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3,2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4,7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487004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Сир н/ж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3,34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1,8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0,26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620045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Сир ж.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2,8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3,6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0,57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42413150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Сир твердий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2,68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2,73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3062007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Яловичина 1 к.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2,79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2,1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1411989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Яловичина 2 к.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1,24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710872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Риба (філе тріски)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3,2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0,12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2172731518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Заміна м’яса (за білком)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172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Яловичина 1 к.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100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18,6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31251643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Яловичина 2 к.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90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18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7,47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 +6 г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7480274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Сир н/ж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110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18,3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9,9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1,43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 +4 г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5135842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Сир ж.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130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18,2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23,4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3,7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 -9 г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40694940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Риба (філе тріски)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120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19,2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0,72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Масло+13г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8741874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Яйце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145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18,4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16,67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1,01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tc>
                  <a:txBody>
                    <a:bodyPr/>
                    <a:lstStyle/>
                    <a:p>
                      <a:endParaRPr lang="ru-UA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12700"/>
                </a:tc>
                <a:extLst>
                  <a:ext uri="{0D108BD9-81ED-4DB2-BD59-A6C34878D82A}">
                    <a16:rowId xmlns:a16="http://schemas.microsoft.com/office/drawing/2014/main" val="1245875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8339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New year diet: How to pick the right one and stick with it">
            <a:extLst>
              <a:ext uri="{FF2B5EF4-FFF2-40B4-BE49-F238E27FC236}">
                <a16:creationId xmlns:a16="http://schemas.microsoft.com/office/drawing/2014/main" id="{E64F82E1-8D70-2BBA-001F-AA56726B63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5" r="1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8E438EB-415C-AC8E-C817-B1AB967DE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950683"/>
              </p:ext>
            </p:extLst>
          </p:nvPr>
        </p:nvGraphicFramePr>
        <p:xfrm>
          <a:off x="865298" y="603345"/>
          <a:ext cx="10461403" cy="5651310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3698632">
                  <a:extLst>
                    <a:ext uri="{9D8B030D-6E8A-4147-A177-3AD203B41FA5}">
                      <a16:colId xmlns:a16="http://schemas.microsoft.com/office/drawing/2014/main" val="2831696012"/>
                    </a:ext>
                  </a:extLst>
                </a:gridCol>
                <a:gridCol w="1377315">
                  <a:extLst>
                    <a:ext uri="{9D8B030D-6E8A-4147-A177-3AD203B41FA5}">
                      <a16:colId xmlns:a16="http://schemas.microsoft.com/office/drawing/2014/main" val="235785356"/>
                    </a:ext>
                  </a:extLst>
                </a:gridCol>
                <a:gridCol w="1083281">
                  <a:extLst>
                    <a:ext uri="{9D8B030D-6E8A-4147-A177-3AD203B41FA5}">
                      <a16:colId xmlns:a16="http://schemas.microsoft.com/office/drawing/2014/main" val="1829624234"/>
                    </a:ext>
                  </a:extLst>
                </a:gridCol>
                <a:gridCol w="1083281">
                  <a:extLst>
                    <a:ext uri="{9D8B030D-6E8A-4147-A177-3AD203B41FA5}">
                      <a16:colId xmlns:a16="http://schemas.microsoft.com/office/drawing/2014/main" val="219246297"/>
                    </a:ext>
                  </a:extLst>
                </a:gridCol>
                <a:gridCol w="1408266">
                  <a:extLst>
                    <a:ext uri="{9D8B030D-6E8A-4147-A177-3AD203B41FA5}">
                      <a16:colId xmlns:a16="http://schemas.microsoft.com/office/drawing/2014/main" val="3213529160"/>
                    </a:ext>
                  </a:extLst>
                </a:gridCol>
                <a:gridCol w="1810628">
                  <a:extLst>
                    <a:ext uri="{9D8B030D-6E8A-4147-A177-3AD203B41FA5}">
                      <a16:colId xmlns:a16="http://schemas.microsoft.com/office/drawing/2014/main" val="1875470174"/>
                    </a:ext>
                  </a:extLst>
                </a:gridCol>
              </a:tblGrid>
              <a:tr h="207207">
                <a:tc gridSpan="6"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Заміна риби (за білком)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799362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Риба (філе тріски)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100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1,3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3603215434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Яловичина 1 к.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85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15,81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11,9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Масло-11 г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2269045302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 dirty="0">
                          <a:effectLst/>
                        </a:rPr>
                        <a:t>Яловичина 2 к.</a:t>
                      </a:r>
                      <a:endParaRPr lang="ru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80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6,64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 -6 г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1748029488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Сир н/ж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100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16,7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1,3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 -8 г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4058299976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Сир ж.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115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16,1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20,7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3,27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Масло-20 г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383084770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Яйце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125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15,87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14,37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0,87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Масло-13 г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2167789953"/>
                  </a:ext>
                </a:extLst>
              </a:tr>
              <a:tr h="207207">
                <a:tc gridSpan="6"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Заміна сиру (за білком)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417305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Сир н/ж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100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16,7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1,3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1272474804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Яловичина 1 к.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90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16,7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12,6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 -3 г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2667426527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Яловичина 2 к.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85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7,47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1946699875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Риба (філе тріски)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100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 +9 г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434445624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Яйце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130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16,51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14,95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0,91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Масло -5 г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1841121723"/>
                  </a:ext>
                </a:extLst>
              </a:tr>
              <a:tr h="207207">
                <a:tc gridSpan="6"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Заміна яйця (за білком)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423937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Яйце 1 шт.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40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5,08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4,6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0,28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1691488971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Сир н/ж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5,01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2,7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0,39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2060810567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Сир ж.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4,9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6,3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0,99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1442479847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Сир твердий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5,36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5,46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1659569881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Яловичина 1 к.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30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5,58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4,2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1783600880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Яловичина 2 к.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2,07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endParaRPr lang="ru-U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4080569477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Риба (філе тріски)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35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5,6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0,73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UA" sz="1600">
                          <a:effectLst/>
                        </a:rPr>
                        <a:t>-</a:t>
                      </a:r>
                      <a:endParaRPr lang="ru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tc>
                  <a:txBody>
                    <a:bodyPr/>
                    <a:lstStyle/>
                    <a:p>
                      <a:endParaRPr lang="ru-UA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35" marR="12635" marT="12635" marB="12635"/>
                </a:tc>
                <a:extLst>
                  <a:ext uri="{0D108BD9-81ED-4DB2-BD59-A6C34878D82A}">
                    <a16:rowId xmlns:a16="http://schemas.microsoft.com/office/drawing/2014/main" val="574813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6000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3B2E968F-723B-4060-B242-1DB420045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1"/>
            <a:ext cx="12192000" cy="68565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E2714A-BE29-4E83-A155-D5802C472B0A}"/>
              </a:ext>
            </a:extLst>
          </p:cNvPr>
          <p:cNvSpPr txBox="1"/>
          <p:nvPr/>
        </p:nvSpPr>
        <p:spPr>
          <a:xfrm>
            <a:off x="0" y="4981259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altLang="ko-KR" sz="60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ДЯКУЮ ЗА УВАГУ!</a:t>
            </a:r>
            <a:endParaRPr lang="ko-KR" altLang="en-US" sz="60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158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https://www.freeppt7.com">
  <a:themeElements>
    <a:clrScheme name="ALLPPT COLOR - 1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B6FF"/>
      </a:accent1>
      <a:accent2>
        <a:srgbClr val="7CE200"/>
      </a:accent2>
      <a:accent3>
        <a:srgbClr val="FD9034"/>
      </a:accent3>
      <a:accent4>
        <a:srgbClr val="FFD434"/>
      </a:accent4>
      <a:accent5>
        <a:srgbClr val="DC00C8"/>
      </a:accent5>
      <a:accent6>
        <a:srgbClr val="FF000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-https://www.freeppt7.com">
  <a:themeElements>
    <a:clrScheme name="ALLPPT COLOR - 1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B6FF"/>
      </a:accent1>
      <a:accent2>
        <a:srgbClr val="7CE200"/>
      </a:accent2>
      <a:accent3>
        <a:srgbClr val="FD9034"/>
      </a:accent3>
      <a:accent4>
        <a:srgbClr val="FFD434"/>
      </a:accent4>
      <a:accent5>
        <a:srgbClr val="DC00C8"/>
      </a:accent5>
      <a:accent6>
        <a:srgbClr val="FF000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-https://www.freeppt7.com">
  <a:themeElements>
    <a:clrScheme name="ALLPPT COLOR - 1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B6FF"/>
      </a:accent1>
      <a:accent2>
        <a:srgbClr val="7CE200"/>
      </a:accent2>
      <a:accent3>
        <a:srgbClr val="FD9034"/>
      </a:accent3>
      <a:accent4>
        <a:srgbClr val="FFD434"/>
      </a:accent4>
      <a:accent5>
        <a:srgbClr val="DC00C8"/>
      </a:accent5>
      <a:accent6>
        <a:srgbClr val="FF000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3CB8CCDF23BED409F3FE5945E306F43" ma:contentTypeVersion="10" ma:contentTypeDescription="Создание документа." ma:contentTypeScope="" ma:versionID="979e9db712bac1c9e706b5b29f34f727">
  <xsd:schema xmlns:xsd="http://www.w3.org/2001/XMLSchema" xmlns:xs="http://www.w3.org/2001/XMLSchema" xmlns:p="http://schemas.microsoft.com/office/2006/metadata/properties" xmlns:ns2="45d57cf4-bf62-474f-b286-d8f4a14f1b63" xmlns:ns3="fbcf6702-70f8-4d7a-8bc3-64ccf8bebe13" targetNamespace="http://schemas.microsoft.com/office/2006/metadata/properties" ma:root="true" ma:fieldsID="21bb4df342bafe7311f72ded07ca3bfc" ns2:_="" ns3:_="">
    <xsd:import namespace="45d57cf4-bf62-474f-b286-d8f4a14f1b63"/>
    <xsd:import namespace="fbcf6702-70f8-4d7a-8bc3-64ccf8bebe13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d57cf4-bf62-474f-b286-d8f4a14f1b63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cf6702-70f8-4d7a-8bc3-64ccf8bebe13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4e3acb0-bffe-45a9-b7e3-da7020c55538}" ma:internalName="TaxCatchAll" ma:showField="CatchAllData" ma:web="fbcf6702-70f8-4d7a-8bc3-64ccf8bebe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DE930B-C94E-4384-9E7F-A80E2A768E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4C3F4A-4185-4A73-877F-6839F9357B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d57cf4-bf62-474f-b286-d8f4a14f1b63"/>
    <ds:schemaRef ds:uri="fbcf6702-70f8-4d7a-8bc3-64ccf8bebe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1524</Words>
  <Application>Microsoft Office PowerPoint</Application>
  <PresentationFormat>Широкоэкранный</PresentationFormat>
  <Paragraphs>456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Bahnschrift SemiLight</vt:lpstr>
      <vt:lpstr>Calibri</vt:lpstr>
      <vt:lpstr>Times New Roman</vt:lpstr>
      <vt:lpstr>Wingdings</vt:lpstr>
      <vt:lpstr>https://www.freeppt7.com</vt:lpstr>
      <vt:lpstr>1-https://www.freeppt7.com</vt:lpstr>
      <vt:lpstr>2-https://www.freeppt7.com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www.freeppt7.com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www.freeppt7.com</dc:creator>
  <cp:keywords>https:/www.freeppt7.com</cp:keywords>
  <dc:description>https://www.freeppt7.com</dc:description>
  <cp:lastModifiedBy>Антон Вікторович Шанигін</cp:lastModifiedBy>
  <cp:revision>65</cp:revision>
  <dcterms:created xsi:type="dcterms:W3CDTF">2020-01-20T05:08:25Z</dcterms:created>
  <dcterms:modified xsi:type="dcterms:W3CDTF">2022-11-11T08:40:31Z</dcterms:modified>
</cp:coreProperties>
</file>