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44CB6C-1502-B7D1-D34E-0E32484E01A6}" v="969" dt="2022-01-06T17:25:15.578"/>
    <p1510:client id="{CF3AF1FD-A004-88FD-4CDC-4B7CCD9A4EE1}" v="1537" dt="2022-01-06T21:44:56.0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EFAD58-94AE-468C-A022-D52E7DC3D07C}" type="doc">
      <dgm:prSet loTypeId="urn:microsoft.com/office/officeart/2005/8/layout/defaul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7EAEA1A7-F814-47E5-9EDA-374F32EE35B5}">
      <dgm:prSet phldrT="[Текст]" phldr="0"/>
      <dgm:spPr/>
      <dgm:t>
        <a:bodyPr/>
        <a:lstStyle/>
        <a:p>
          <a:pPr rtl="0"/>
          <a:r>
            <a:rPr lang="ru-RU" dirty="0" err="1"/>
            <a:t>Цілі</a:t>
          </a:r>
          <a:r>
            <a:rPr lang="ru-RU" dirty="0"/>
            <a:t>, </a:t>
          </a:r>
          <a:r>
            <a:rPr lang="ru-RU" dirty="0" err="1"/>
            <a:t>які</a:t>
          </a:r>
          <a:r>
            <a:rPr lang="ru-RU" dirty="0"/>
            <a:t> ставить перед собою </a:t>
          </a:r>
          <a:r>
            <a:rPr lang="ru-RU" dirty="0" err="1"/>
            <a:t>підприємець</a:t>
          </a:r>
          <a:r>
            <a:rPr lang="ru-RU" dirty="0"/>
            <a:t> (</a:t>
          </a:r>
          <a:r>
            <a:rPr lang="ru-RU" dirty="0" err="1"/>
            <a:t>група</a:t>
          </a:r>
          <a:r>
            <a:rPr lang="ru-RU" dirty="0"/>
            <a:t> </a:t>
          </a:r>
          <a:r>
            <a:rPr lang="ru-RU" dirty="0" err="1"/>
            <a:t>підприємців</a:t>
          </a:r>
          <a:r>
            <a:rPr lang="ru-RU" dirty="0"/>
            <a:t>) </a:t>
          </a:r>
        </a:p>
      </dgm:t>
    </dgm:pt>
    <dgm:pt modelId="{246F174B-965B-4D17-BC7D-5077F6362221}" type="parTrans" cxnId="{C01236B6-ECA8-48F3-A042-80EBC2126B08}">
      <dgm:prSet/>
      <dgm:spPr/>
      <dgm:t>
        <a:bodyPr/>
        <a:lstStyle/>
        <a:p>
          <a:endParaRPr lang="ru-RU"/>
        </a:p>
      </dgm:t>
    </dgm:pt>
    <dgm:pt modelId="{9FD80CD0-F698-4B30-B55A-8C00A2DE695C}" type="sibTrans" cxnId="{C01236B6-ECA8-48F3-A042-80EBC2126B08}">
      <dgm:prSet/>
      <dgm:spPr/>
      <dgm:t>
        <a:bodyPr/>
        <a:lstStyle/>
        <a:p>
          <a:endParaRPr lang="ru-RU"/>
        </a:p>
      </dgm:t>
    </dgm:pt>
    <dgm:pt modelId="{E803925E-6DC6-4A0A-9241-F5BA003B63B7}">
      <dgm:prSet phldrT="[Текст]" phldr="0"/>
      <dgm:spPr/>
      <dgm:t>
        <a:bodyPr/>
        <a:lstStyle/>
        <a:p>
          <a:r>
            <a:rPr lang="ru-RU" dirty="0" err="1"/>
            <a:t>Відповідальність</a:t>
          </a:r>
        </a:p>
      </dgm:t>
    </dgm:pt>
    <dgm:pt modelId="{6A58869E-69CB-4DAA-816E-7897C5E68132}" type="parTrans" cxnId="{26E538B4-1E87-4F7A-BFA4-0F6C1E42C5FE}">
      <dgm:prSet/>
      <dgm:spPr/>
      <dgm:t>
        <a:bodyPr/>
        <a:lstStyle/>
        <a:p>
          <a:endParaRPr lang="ru-RU"/>
        </a:p>
      </dgm:t>
    </dgm:pt>
    <dgm:pt modelId="{CA27E83A-3DA8-4E4E-80BA-83D8A9912642}" type="sibTrans" cxnId="{26E538B4-1E87-4F7A-BFA4-0F6C1E42C5FE}">
      <dgm:prSet/>
      <dgm:spPr/>
      <dgm:t>
        <a:bodyPr/>
        <a:lstStyle/>
        <a:p>
          <a:endParaRPr lang="ru-RU"/>
        </a:p>
      </dgm:t>
    </dgm:pt>
    <dgm:pt modelId="{E741000C-A9E9-4787-BC1B-D26AB947A49E}">
      <dgm:prSet phldrT="[Текст]" phldr="0"/>
      <dgm:spPr/>
      <dgm:t>
        <a:bodyPr/>
        <a:lstStyle/>
        <a:p>
          <a:pPr rtl="0"/>
          <a:r>
            <a:rPr lang="ru-RU" dirty="0" err="1"/>
            <a:t>Управлінські</a:t>
          </a:r>
          <a:r>
            <a:rPr lang="ru-RU" dirty="0"/>
            <a:t> </a:t>
          </a:r>
          <a:r>
            <a:rPr lang="ru-RU" dirty="0" err="1"/>
            <a:t>здібності</a:t>
          </a:r>
          <a:r>
            <a:rPr lang="ru-RU" dirty="0"/>
            <a:t> </a:t>
          </a:r>
          <a:r>
            <a:rPr lang="ru-RU" dirty="0" err="1"/>
            <a:t>підприємця</a:t>
          </a:r>
          <a:r>
            <a:rPr lang="ru-RU" dirty="0"/>
            <a:t> </a:t>
          </a:r>
          <a:r>
            <a:rPr lang="ru-RU" dirty="0" err="1"/>
            <a:t>чи</a:t>
          </a:r>
          <a:r>
            <a:rPr lang="ru-RU" dirty="0"/>
            <a:t> </a:t>
          </a:r>
          <a:r>
            <a:rPr lang="ru-RU" dirty="0" err="1"/>
            <a:t>менеджерів</a:t>
          </a:r>
        </a:p>
      </dgm:t>
    </dgm:pt>
    <dgm:pt modelId="{DA3269A5-0D30-4C09-B808-80CCCA37BF8C}" type="parTrans" cxnId="{AA7A00E8-05EC-4713-B931-6412CD070D66}">
      <dgm:prSet/>
      <dgm:spPr/>
      <dgm:t>
        <a:bodyPr/>
        <a:lstStyle/>
        <a:p>
          <a:endParaRPr lang="ru-RU"/>
        </a:p>
      </dgm:t>
    </dgm:pt>
    <dgm:pt modelId="{BCC3F3EE-9182-4CC6-83BC-3E37443758FB}" type="sibTrans" cxnId="{AA7A00E8-05EC-4713-B931-6412CD070D66}">
      <dgm:prSet/>
      <dgm:spPr/>
      <dgm:t>
        <a:bodyPr/>
        <a:lstStyle/>
        <a:p>
          <a:endParaRPr lang="ru-RU"/>
        </a:p>
      </dgm:t>
    </dgm:pt>
    <dgm:pt modelId="{60F77E26-2DEA-4A6E-99B7-B7B3DEDD6B2F}">
      <dgm:prSet phldrT="[Текст]" phldr="0"/>
      <dgm:spPr/>
      <dgm:t>
        <a:bodyPr/>
        <a:lstStyle/>
        <a:p>
          <a:pPr rtl="0"/>
          <a:r>
            <a:rPr lang="ru-RU" dirty="0" err="1"/>
            <a:t>Передбачувана</a:t>
          </a:r>
          <a:r>
            <a:rPr lang="ru-RU" dirty="0"/>
            <a:t> </a:t>
          </a:r>
          <a:r>
            <a:rPr lang="ru-RU" dirty="0" err="1"/>
            <a:t>тривалість</a:t>
          </a:r>
          <a:r>
            <a:rPr lang="ru-RU" dirty="0"/>
            <a:t> </a:t>
          </a:r>
          <a:r>
            <a:rPr lang="ru-RU" dirty="0" err="1"/>
            <a:t>існування</a:t>
          </a:r>
          <a:r>
            <a:rPr lang="ru-RU" dirty="0"/>
            <a:t> </a:t>
          </a:r>
          <a:r>
            <a:rPr lang="ru-RU" dirty="0" err="1"/>
            <a:t>підприємства</a:t>
          </a:r>
        </a:p>
      </dgm:t>
    </dgm:pt>
    <dgm:pt modelId="{2112A691-C264-4A71-B656-9AAEEBB538D1}" type="parTrans" cxnId="{DF577DF8-D3C1-40D7-BB12-A62CE41D6450}">
      <dgm:prSet/>
      <dgm:spPr/>
      <dgm:t>
        <a:bodyPr/>
        <a:lstStyle/>
        <a:p>
          <a:endParaRPr lang="ru-RU"/>
        </a:p>
      </dgm:t>
    </dgm:pt>
    <dgm:pt modelId="{0C028DB7-7592-4046-A33E-AC9842D97AE2}" type="sibTrans" cxnId="{DF577DF8-D3C1-40D7-BB12-A62CE41D6450}">
      <dgm:prSet/>
      <dgm:spPr/>
      <dgm:t>
        <a:bodyPr/>
        <a:lstStyle/>
        <a:p>
          <a:endParaRPr lang="ru-RU"/>
        </a:p>
      </dgm:t>
    </dgm:pt>
    <dgm:pt modelId="{D866AAE0-60F2-4964-84AD-478454B03B99}">
      <dgm:prSet phldrT="[Текст]" phldr="0"/>
      <dgm:spPr/>
      <dgm:t>
        <a:bodyPr/>
        <a:lstStyle/>
        <a:p>
          <a:r>
            <a:rPr lang="ru-RU" dirty="0" err="1"/>
            <a:t>Оподаткування</a:t>
          </a:r>
        </a:p>
      </dgm:t>
    </dgm:pt>
    <dgm:pt modelId="{BCFD7CF5-4BB1-4DFD-9E58-E5C0C8EF83A2}" type="parTrans" cxnId="{26EE52B0-362C-4C86-9E9D-D0B30E535C80}">
      <dgm:prSet/>
      <dgm:spPr/>
      <dgm:t>
        <a:bodyPr/>
        <a:lstStyle/>
        <a:p>
          <a:endParaRPr lang="ru-RU"/>
        </a:p>
      </dgm:t>
    </dgm:pt>
    <dgm:pt modelId="{B245A72B-B063-4844-A0A8-5C2A0BD4E4D6}" type="sibTrans" cxnId="{26EE52B0-362C-4C86-9E9D-D0B30E535C80}">
      <dgm:prSet/>
      <dgm:spPr/>
      <dgm:t>
        <a:bodyPr/>
        <a:lstStyle/>
        <a:p>
          <a:endParaRPr lang="ru-RU"/>
        </a:p>
      </dgm:t>
    </dgm:pt>
    <dgm:pt modelId="{9DB1310D-EE8C-458A-BCA5-58719E53CED7}">
      <dgm:prSet phldr="0"/>
      <dgm:spPr/>
      <dgm:t>
        <a:bodyPr/>
        <a:lstStyle/>
        <a:p>
          <a:pPr rtl="0"/>
          <a:r>
            <a:rPr lang="ru-RU" dirty="0"/>
            <a:t>Можливості зміни власника </a:t>
          </a:r>
        </a:p>
      </dgm:t>
    </dgm:pt>
    <dgm:pt modelId="{DB3D1D2E-DAF4-42B7-8381-4F5698CD9373}" type="parTrans" cxnId="{B98A937A-D958-4CAE-8C9B-30C4C138F60B}">
      <dgm:prSet/>
      <dgm:spPr/>
    </dgm:pt>
    <dgm:pt modelId="{CF1A2A89-38A0-4935-B55E-3B7F48D4BA98}" type="sibTrans" cxnId="{B98A937A-D958-4CAE-8C9B-30C4C138F60B}">
      <dgm:prSet/>
      <dgm:spPr/>
    </dgm:pt>
    <dgm:pt modelId="{279D72AD-9429-4069-B9EA-614945337A50}">
      <dgm:prSet phldr="0"/>
      <dgm:spPr/>
      <dgm:t>
        <a:bodyPr/>
        <a:lstStyle/>
        <a:p>
          <a:pPr rtl="0"/>
          <a:r>
            <a:rPr lang="ru-RU" dirty="0"/>
            <a:t>Потреби у фінансових коштах</a:t>
          </a:r>
        </a:p>
      </dgm:t>
    </dgm:pt>
    <dgm:pt modelId="{0EF41047-67E9-4D7E-9BCB-D130497518BF}" type="parTrans" cxnId="{294B3A74-1D79-46E5-B028-FA8E05F0A5C9}">
      <dgm:prSet/>
      <dgm:spPr/>
    </dgm:pt>
    <dgm:pt modelId="{680EF705-9743-4431-A597-93F56CB58661}" type="sibTrans" cxnId="{294B3A74-1D79-46E5-B028-FA8E05F0A5C9}">
      <dgm:prSet/>
      <dgm:spPr/>
    </dgm:pt>
    <dgm:pt modelId="{E030C77B-FF0D-404F-A453-DF5B757AEDE7}" type="pres">
      <dgm:prSet presAssocID="{D0EFAD58-94AE-468C-A022-D52E7DC3D07C}" presName="diagram" presStyleCnt="0">
        <dgm:presLayoutVars>
          <dgm:dir/>
          <dgm:resizeHandles val="exact"/>
        </dgm:presLayoutVars>
      </dgm:prSet>
      <dgm:spPr/>
    </dgm:pt>
    <dgm:pt modelId="{074B03A9-8780-4651-8204-34E8BE146625}" type="pres">
      <dgm:prSet presAssocID="{7EAEA1A7-F814-47E5-9EDA-374F32EE35B5}" presName="node" presStyleLbl="node1" presStyleIdx="0" presStyleCnt="7">
        <dgm:presLayoutVars>
          <dgm:bulletEnabled val="1"/>
        </dgm:presLayoutVars>
      </dgm:prSet>
      <dgm:spPr/>
    </dgm:pt>
    <dgm:pt modelId="{F4CBA449-48CB-4A69-A3B7-E0D2214C6D86}" type="pres">
      <dgm:prSet presAssocID="{9FD80CD0-F698-4B30-B55A-8C00A2DE695C}" presName="sibTrans" presStyleCnt="0"/>
      <dgm:spPr/>
    </dgm:pt>
    <dgm:pt modelId="{BFF1BE46-F796-4EB3-9BCF-04CE73A8129C}" type="pres">
      <dgm:prSet presAssocID="{E803925E-6DC6-4A0A-9241-F5BA003B63B7}" presName="node" presStyleLbl="node1" presStyleIdx="1" presStyleCnt="7">
        <dgm:presLayoutVars>
          <dgm:bulletEnabled val="1"/>
        </dgm:presLayoutVars>
      </dgm:prSet>
      <dgm:spPr/>
    </dgm:pt>
    <dgm:pt modelId="{282FACD5-7728-4F9A-999B-6AD2BDCCAC47}" type="pres">
      <dgm:prSet presAssocID="{CA27E83A-3DA8-4E4E-80BA-83D8A9912642}" presName="sibTrans" presStyleCnt="0"/>
      <dgm:spPr/>
    </dgm:pt>
    <dgm:pt modelId="{883DEBE3-140D-4AF0-B073-FB8E5F3CE657}" type="pres">
      <dgm:prSet presAssocID="{E741000C-A9E9-4787-BC1B-D26AB947A49E}" presName="node" presStyleLbl="node1" presStyleIdx="2" presStyleCnt="7">
        <dgm:presLayoutVars>
          <dgm:bulletEnabled val="1"/>
        </dgm:presLayoutVars>
      </dgm:prSet>
      <dgm:spPr/>
    </dgm:pt>
    <dgm:pt modelId="{D8384E48-F5EA-4347-A60F-105C4789194B}" type="pres">
      <dgm:prSet presAssocID="{BCC3F3EE-9182-4CC6-83BC-3E37443758FB}" presName="sibTrans" presStyleCnt="0"/>
      <dgm:spPr/>
    </dgm:pt>
    <dgm:pt modelId="{AFD58DB4-BC71-4300-BC8D-2CC7588768A7}" type="pres">
      <dgm:prSet presAssocID="{60F77E26-2DEA-4A6E-99B7-B7B3DEDD6B2F}" presName="node" presStyleLbl="node1" presStyleIdx="3" presStyleCnt="7">
        <dgm:presLayoutVars>
          <dgm:bulletEnabled val="1"/>
        </dgm:presLayoutVars>
      </dgm:prSet>
      <dgm:spPr/>
    </dgm:pt>
    <dgm:pt modelId="{F18B16D7-8BC1-46C6-B0A7-CFA654F86B06}" type="pres">
      <dgm:prSet presAssocID="{0C028DB7-7592-4046-A33E-AC9842D97AE2}" presName="sibTrans" presStyleCnt="0"/>
      <dgm:spPr/>
    </dgm:pt>
    <dgm:pt modelId="{1F41158A-979D-4883-8A9A-EF01BA340701}" type="pres">
      <dgm:prSet presAssocID="{D866AAE0-60F2-4964-84AD-478454B03B99}" presName="node" presStyleLbl="node1" presStyleIdx="4" presStyleCnt="7">
        <dgm:presLayoutVars>
          <dgm:bulletEnabled val="1"/>
        </dgm:presLayoutVars>
      </dgm:prSet>
      <dgm:spPr/>
    </dgm:pt>
    <dgm:pt modelId="{B429DBCB-1F6D-4B92-A6CC-DCE5568AF4AF}" type="pres">
      <dgm:prSet presAssocID="{B245A72B-B063-4844-A0A8-5C2A0BD4E4D6}" presName="sibTrans" presStyleCnt="0"/>
      <dgm:spPr/>
    </dgm:pt>
    <dgm:pt modelId="{D6874E10-6C6C-46EE-B19B-51EB3465D73D}" type="pres">
      <dgm:prSet presAssocID="{9DB1310D-EE8C-458A-BCA5-58719E53CED7}" presName="node" presStyleLbl="node1" presStyleIdx="5" presStyleCnt="7">
        <dgm:presLayoutVars>
          <dgm:bulletEnabled val="1"/>
        </dgm:presLayoutVars>
      </dgm:prSet>
      <dgm:spPr/>
    </dgm:pt>
    <dgm:pt modelId="{5A991A43-24FC-4B0A-AB81-D9E4F52E0FB4}" type="pres">
      <dgm:prSet presAssocID="{CF1A2A89-38A0-4935-B55E-3B7F48D4BA98}" presName="sibTrans" presStyleCnt="0"/>
      <dgm:spPr/>
    </dgm:pt>
    <dgm:pt modelId="{F2525465-1CEE-4906-A7C3-86C111529A89}" type="pres">
      <dgm:prSet presAssocID="{279D72AD-9429-4069-B9EA-614945337A50}" presName="node" presStyleLbl="node1" presStyleIdx="6" presStyleCnt="7">
        <dgm:presLayoutVars>
          <dgm:bulletEnabled val="1"/>
        </dgm:presLayoutVars>
      </dgm:prSet>
      <dgm:spPr/>
    </dgm:pt>
  </dgm:ptLst>
  <dgm:cxnLst>
    <dgm:cxn modelId="{84548D12-0C83-410B-AC8A-91F5A5247DDD}" type="presOf" srcId="{D866AAE0-60F2-4964-84AD-478454B03B99}" destId="{1F41158A-979D-4883-8A9A-EF01BA340701}" srcOrd="0" destOrd="0" presId="urn:microsoft.com/office/officeart/2005/8/layout/default"/>
    <dgm:cxn modelId="{948E9216-F47A-411F-B7CB-636D682C0D81}" type="presOf" srcId="{60F77E26-2DEA-4A6E-99B7-B7B3DEDD6B2F}" destId="{AFD58DB4-BC71-4300-BC8D-2CC7588768A7}" srcOrd="0" destOrd="0" presId="urn:microsoft.com/office/officeart/2005/8/layout/default"/>
    <dgm:cxn modelId="{E1E97C38-26A5-4D7D-8122-5D89F94DAB83}" type="presOf" srcId="{7EAEA1A7-F814-47E5-9EDA-374F32EE35B5}" destId="{074B03A9-8780-4651-8204-34E8BE146625}" srcOrd="0" destOrd="0" presId="urn:microsoft.com/office/officeart/2005/8/layout/default"/>
    <dgm:cxn modelId="{294B3A74-1D79-46E5-B028-FA8E05F0A5C9}" srcId="{D0EFAD58-94AE-468C-A022-D52E7DC3D07C}" destId="{279D72AD-9429-4069-B9EA-614945337A50}" srcOrd="6" destOrd="0" parTransId="{0EF41047-67E9-4D7E-9BCB-D130497518BF}" sibTransId="{680EF705-9743-4431-A597-93F56CB58661}"/>
    <dgm:cxn modelId="{B98A937A-D958-4CAE-8C9B-30C4C138F60B}" srcId="{D0EFAD58-94AE-468C-A022-D52E7DC3D07C}" destId="{9DB1310D-EE8C-458A-BCA5-58719E53CED7}" srcOrd="5" destOrd="0" parTransId="{DB3D1D2E-DAF4-42B7-8381-4F5698CD9373}" sibTransId="{CF1A2A89-38A0-4935-B55E-3B7F48D4BA98}"/>
    <dgm:cxn modelId="{4067E583-3760-45AD-970E-84989BCF2A0E}" type="presOf" srcId="{E741000C-A9E9-4787-BC1B-D26AB947A49E}" destId="{883DEBE3-140D-4AF0-B073-FB8E5F3CE657}" srcOrd="0" destOrd="0" presId="urn:microsoft.com/office/officeart/2005/8/layout/default"/>
    <dgm:cxn modelId="{2337308C-D2AD-4C94-84FE-A5CD50E18E6B}" type="presOf" srcId="{279D72AD-9429-4069-B9EA-614945337A50}" destId="{F2525465-1CEE-4906-A7C3-86C111529A89}" srcOrd="0" destOrd="0" presId="urn:microsoft.com/office/officeart/2005/8/layout/default"/>
    <dgm:cxn modelId="{67BE5490-36C0-43D7-BF33-63D620D9331B}" type="presOf" srcId="{D0EFAD58-94AE-468C-A022-D52E7DC3D07C}" destId="{E030C77B-FF0D-404F-A453-DF5B757AEDE7}" srcOrd="0" destOrd="0" presId="urn:microsoft.com/office/officeart/2005/8/layout/default"/>
    <dgm:cxn modelId="{26EE52B0-362C-4C86-9E9D-D0B30E535C80}" srcId="{D0EFAD58-94AE-468C-A022-D52E7DC3D07C}" destId="{D866AAE0-60F2-4964-84AD-478454B03B99}" srcOrd="4" destOrd="0" parTransId="{BCFD7CF5-4BB1-4DFD-9E58-E5C0C8EF83A2}" sibTransId="{B245A72B-B063-4844-A0A8-5C2A0BD4E4D6}"/>
    <dgm:cxn modelId="{26E538B4-1E87-4F7A-BFA4-0F6C1E42C5FE}" srcId="{D0EFAD58-94AE-468C-A022-D52E7DC3D07C}" destId="{E803925E-6DC6-4A0A-9241-F5BA003B63B7}" srcOrd="1" destOrd="0" parTransId="{6A58869E-69CB-4DAA-816E-7897C5E68132}" sibTransId="{CA27E83A-3DA8-4E4E-80BA-83D8A9912642}"/>
    <dgm:cxn modelId="{C01236B6-ECA8-48F3-A042-80EBC2126B08}" srcId="{D0EFAD58-94AE-468C-A022-D52E7DC3D07C}" destId="{7EAEA1A7-F814-47E5-9EDA-374F32EE35B5}" srcOrd="0" destOrd="0" parTransId="{246F174B-965B-4D17-BC7D-5077F6362221}" sibTransId="{9FD80CD0-F698-4B30-B55A-8C00A2DE695C}"/>
    <dgm:cxn modelId="{B161F7B7-D7FF-4FC8-9181-4A70416749FA}" type="presOf" srcId="{9DB1310D-EE8C-458A-BCA5-58719E53CED7}" destId="{D6874E10-6C6C-46EE-B19B-51EB3465D73D}" srcOrd="0" destOrd="0" presId="urn:microsoft.com/office/officeart/2005/8/layout/default"/>
    <dgm:cxn modelId="{AA7A00E8-05EC-4713-B931-6412CD070D66}" srcId="{D0EFAD58-94AE-468C-A022-D52E7DC3D07C}" destId="{E741000C-A9E9-4787-BC1B-D26AB947A49E}" srcOrd="2" destOrd="0" parTransId="{DA3269A5-0D30-4C09-B808-80CCCA37BF8C}" sibTransId="{BCC3F3EE-9182-4CC6-83BC-3E37443758FB}"/>
    <dgm:cxn modelId="{DF577DF8-D3C1-40D7-BB12-A62CE41D6450}" srcId="{D0EFAD58-94AE-468C-A022-D52E7DC3D07C}" destId="{60F77E26-2DEA-4A6E-99B7-B7B3DEDD6B2F}" srcOrd="3" destOrd="0" parTransId="{2112A691-C264-4A71-B656-9AAEEBB538D1}" sibTransId="{0C028DB7-7592-4046-A33E-AC9842D97AE2}"/>
    <dgm:cxn modelId="{364098FF-4DFD-4A59-A138-68970261F9EC}" type="presOf" srcId="{E803925E-6DC6-4A0A-9241-F5BA003B63B7}" destId="{BFF1BE46-F796-4EB3-9BCF-04CE73A8129C}" srcOrd="0" destOrd="0" presId="urn:microsoft.com/office/officeart/2005/8/layout/default"/>
    <dgm:cxn modelId="{60D68333-336D-451E-ACB6-157762D535E0}" type="presParOf" srcId="{E030C77B-FF0D-404F-A453-DF5B757AEDE7}" destId="{074B03A9-8780-4651-8204-34E8BE146625}" srcOrd="0" destOrd="0" presId="urn:microsoft.com/office/officeart/2005/8/layout/default"/>
    <dgm:cxn modelId="{F4693179-249A-4667-B92D-43B09FD19F14}" type="presParOf" srcId="{E030C77B-FF0D-404F-A453-DF5B757AEDE7}" destId="{F4CBA449-48CB-4A69-A3B7-E0D2214C6D86}" srcOrd="1" destOrd="0" presId="urn:microsoft.com/office/officeart/2005/8/layout/default"/>
    <dgm:cxn modelId="{869C3B5A-69BF-4DDF-BADE-CF2613ECCC13}" type="presParOf" srcId="{E030C77B-FF0D-404F-A453-DF5B757AEDE7}" destId="{BFF1BE46-F796-4EB3-9BCF-04CE73A8129C}" srcOrd="2" destOrd="0" presId="urn:microsoft.com/office/officeart/2005/8/layout/default"/>
    <dgm:cxn modelId="{97D94715-C3C3-43B3-8C69-D17F856C3457}" type="presParOf" srcId="{E030C77B-FF0D-404F-A453-DF5B757AEDE7}" destId="{282FACD5-7728-4F9A-999B-6AD2BDCCAC47}" srcOrd="3" destOrd="0" presId="urn:microsoft.com/office/officeart/2005/8/layout/default"/>
    <dgm:cxn modelId="{B86447BA-DC99-4029-978C-08B8E646C3A7}" type="presParOf" srcId="{E030C77B-FF0D-404F-A453-DF5B757AEDE7}" destId="{883DEBE3-140D-4AF0-B073-FB8E5F3CE657}" srcOrd="4" destOrd="0" presId="urn:microsoft.com/office/officeart/2005/8/layout/default"/>
    <dgm:cxn modelId="{7FFC768A-FEA1-49BD-9DD2-F5D9948D4760}" type="presParOf" srcId="{E030C77B-FF0D-404F-A453-DF5B757AEDE7}" destId="{D8384E48-F5EA-4347-A60F-105C4789194B}" srcOrd="5" destOrd="0" presId="urn:microsoft.com/office/officeart/2005/8/layout/default"/>
    <dgm:cxn modelId="{00AA44F6-04E5-4292-80A8-39B604CD935F}" type="presParOf" srcId="{E030C77B-FF0D-404F-A453-DF5B757AEDE7}" destId="{AFD58DB4-BC71-4300-BC8D-2CC7588768A7}" srcOrd="6" destOrd="0" presId="urn:microsoft.com/office/officeart/2005/8/layout/default"/>
    <dgm:cxn modelId="{E76204FE-2C84-4B74-A7A2-B9892B603F7A}" type="presParOf" srcId="{E030C77B-FF0D-404F-A453-DF5B757AEDE7}" destId="{F18B16D7-8BC1-46C6-B0A7-CFA654F86B06}" srcOrd="7" destOrd="0" presId="urn:microsoft.com/office/officeart/2005/8/layout/default"/>
    <dgm:cxn modelId="{879FE718-64E5-47E5-8918-1B697F5C14A6}" type="presParOf" srcId="{E030C77B-FF0D-404F-A453-DF5B757AEDE7}" destId="{1F41158A-979D-4883-8A9A-EF01BA340701}" srcOrd="8" destOrd="0" presId="urn:microsoft.com/office/officeart/2005/8/layout/default"/>
    <dgm:cxn modelId="{AD75DF27-97C4-4CD3-998A-6805BF68BE04}" type="presParOf" srcId="{E030C77B-FF0D-404F-A453-DF5B757AEDE7}" destId="{B429DBCB-1F6D-4B92-A6CC-DCE5568AF4AF}" srcOrd="9" destOrd="0" presId="urn:microsoft.com/office/officeart/2005/8/layout/default"/>
    <dgm:cxn modelId="{A1158BF6-B67E-484D-9923-8E80614701B5}" type="presParOf" srcId="{E030C77B-FF0D-404F-A453-DF5B757AEDE7}" destId="{D6874E10-6C6C-46EE-B19B-51EB3465D73D}" srcOrd="10" destOrd="0" presId="urn:microsoft.com/office/officeart/2005/8/layout/default"/>
    <dgm:cxn modelId="{BAF87933-F451-4AB1-9352-B25F85CF25AA}" type="presParOf" srcId="{E030C77B-FF0D-404F-A453-DF5B757AEDE7}" destId="{5A991A43-24FC-4B0A-AB81-D9E4F52E0FB4}" srcOrd="11" destOrd="0" presId="urn:microsoft.com/office/officeart/2005/8/layout/default"/>
    <dgm:cxn modelId="{44816D8A-AF91-4EA7-8382-F5AACAA56C54}" type="presParOf" srcId="{E030C77B-FF0D-404F-A453-DF5B757AEDE7}" destId="{F2525465-1CEE-4906-A7C3-86C111529A8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23A584-8F50-4BE9-BB48-1D36E04A3CC7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1EFFD96-327D-490A-BFBC-844C5EE68DD2}">
      <dgm:prSet phldrT="[Текст]" phldr="0"/>
      <dgm:spPr/>
      <dgm:t>
        <a:bodyPr/>
        <a:lstStyle/>
        <a:p>
          <a:pPr rtl="0"/>
          <a:r>
            <a:rPr lang="ru-RU" b="1" dirty="0"/>
            <a:t>Форма </a:t>
          </a:r>
          <a:r>
            <a:rPr lang="ru-RU" b="1" dirty="0" err="1"/>
            <a:t>організації</a:t>
          </a:r>
          <a:r>
            <a:rPr lang="ru-RU" b="1" dirty="0"/>
            <a:t> </a:t>
          </a:r>
          <a:r>
            <a:rPr lang="ru-RU" b="1" dirty="0" err="1"/>
            <a:t>діяльності</a:t>
          </a:r>
          <a:r>
            <a:rPr lang="ru-RU" b="1" dirty="0"/>
            <a:t> СГ</a:t>
          </a:r>
        </a:p>
      </dgm:t>
    </dgm:pt>
    <dgm:pt modelId="{4A003A25-DF8F-4729-B64F-B9B3995B5E02}" type="parTrans" cxnId="{333E2E63-15B9-4D8E-B92F-C52E807F683B}">
      <dgm:prSet/>
      <dgm:spPr/>
      <dgm:t>
        <a:bodyPr/>
        <a:lstStyle/>
        <a:p>
          <a:endParaRPr lang="ru-RU"/>
        </a:p>
      </dgm:t>
    </dgm:pt>
    <dgm:pt modelId="{E2EAB20A-F34E-4DF7-8293-FA6844E304E6}" type="sibTrans" cxnId="{333E2E63-15B9-4D8E-B92F-C52E807F683B}">
      <dgm:prSet/>
      <dgm:spPr/>
      <dgm:t>
        <a:bodyPr/>
        <a:lstStyle/>
        <a:p>
          <a:endParaRPr lang="ru-RU"/>
        </a:p>
      </dgm:t>
    </dgm:pt>
    <dgm:pt modelId="{AE452E38-19F2-4D1D-8A2D-B9F134C0659D}">
      <dgm:prSet phldrT="[Текст]" phldr="0"/>
      <dgm:spPr/>
      <dgm:t>
        <a:bodyPr/>
        <a:lstStyle/>
        <a:p>
          <a:pPr rtl="0"/>
          <a:r>
            <a:rPr lang="ru-RU" dirty="0"/>
            <a:t>Шляхом </a:t>
          </a:r>
          <a:r>
            <a:rPr lang="ru-RU" dirty="0" err="1"/>
            <a:t>набуття</a:t>
          </a:r>
          <a:r>
            <a:rPr lang="ru-RU" dirty="0"/>
            <a:t> статусу</a:t>
          </a:r>
        </a:p>
      </dgm:t>
    </dgm:pt>
    <dgm:pt modelId="{304475C0-5DCF-4FC0-AC73-654871EC3810}" type="parTrans" cxnId="{F1827458-0DF2-4E1F-97F8-D7988343FEAE}">
      <dgm:prSet/>
      <dgm:spPr/>
      <dgm:t>
        <a:bodyPr/>
        <a:lstStyle/>
        <a:p>
          <a:endParaRPr lang="ru-RU"/>
        </a:p>
      </dgm:t>
    </dgm:pt>
    <dgm:pt modelId="{F0B9E6D8-706A-4F13-BCB8-DA8A6F6434F6}" type="sibTrans" cxnId="{F1827458-0DF2-4E1F-97F8-D7988343FEAE}">
      <dgm:prSet/>
      <dgm:spPr/>
      <dgm:t>
        <a:bodyPr/>
        <a:lstStyle/>
        <a:p>
          <a:endParaRPr lang="ru-RU"/>
        </a:p>
      </dgm:t>
    </dgm:pt>
    <dgm:pt modelId="{0485BD22-5895-4476-ABF2-D469725A0CB8}">
      <dgm:prSet phldrT="[Текст]" phldr="0"/>
      <dgm:spPr/>
      <dgm:t>
        <a:bodyPr/>
        <a:lstStyle/>
        <a:p>
          <a:pPr rtl="0"/>
          <a:r>
            <a:rPr lang="ru-RU" dirty="0"/>
            <a:t>Індивідуальний підприємець </a:t>
          </a:r>
        </a:p>
      </dgm:t>
    </dgm:pt>
    <dgm:pt modelId="{F4EA37BE-FB59-4F37-B0BB-304D4A257E98}" type="parTrans" cxnId="{DDCC0DD8-FD86-48C0-9F08-0DA680613951}">
      <dgm:prSet/>
      <dgm:spPr/>
      <dgm:t>
        <a:bodyPr/>
        <a:lstStyle/>
        <a:p>
          <a:endParaRPr lang="ru-RU"/>
        </a:p>
      </dgm:t>
    </dgm:pt>
    <dgm:pt modelId="{20EFFE55-BF8E-40C7-A776-48E4BE0F4C34}" type="sibTrans" cxnId="{DDCC0DD8-FD86-48C0-9F08-0DA680613951}">
      <dgm:prSet/>
      <dgm:spPr/>
      <dgm:t>
        <a:bodyPr/>
        <a:lstStyle/>
        <a:p>
          <a:endParaRPr lang="ru-RU"/>
        </a:p>
      </dgm:t>
    </dgm:pt>
    <dgm:pt modelId="{1B3DA63F-1E8D-466B-9197-42EC24C4FA2F}">
      <dgm:prSet phldrT="[Текст]" phldr="0"/>
      <dgm:spPr/>
      <dgm:t>
        <a:bodyPr/>
        <a:lstStyle/>
        <a:p>
          <a:pPr rtl="0"/>
          <a:r>
            <a:rPr lang="ru-RU" dirty="0"/>
            <a:t>Створення нового суб’єкта права </a:t>
          </a:r>
        </a:p>
      </dgm:t>
    </dgm:pt>
    <dgm:pt modelId="{3EBEFB2A-0556-4C92-9752-92B397A66408}" type="parTrans" cxnId="{2AC17247-87CB-4DBC-84C3-409618F23BF8}">
      <dgm:prSet/>
      <dgm:spPr/>
      <dgm:t>
        <a:bodyPr/>
        <a:lstStyle/>
        <a:p>
          <a:endParaRPr lang="ru-RU"/>
        </a:p>
      </dgm:t>
    </dgm:pt>
    <dgm:pt modelId="{C133998F-39BA-4A47-91B9-CD9A9B12499B}" type="sibTrans" cxnId="{2AC17247-87CB-4DBC-84C3-409618F23BF8}">
      <dgm:prSet/>
      <dgm:spPr/>
      <dgm:t>
        <a:bodyPr/>
        <a:lstStyle/>
        <a:p>
          <a:endParaRPr lang="ru-RU"/>
        </a:p>
      </dgm:t>
    </dgm:pt>
    <dgm:pt modelId="{16D74692-B902-4C68-B9D7-FB6C51116D7E}">
      <dgm:prSet phldr="0"/>
      <dgm:spPr/>
      <dgm:t>
        <a:bodyPr/>
        <a:lstStyle/>
        <a:p>
          <a:pPr rtl="0"/>
          <a:r>
            <a:rPr lang="ru-RU" dirty="0"/>
            <a:t>Юридична особа</a:t>
          </a:r>
        </a:p>
      </dgm:t>
    </dgm:pt>
    <dgm:pt modelId="{8F8D28E9-251D-44E2-9754-FF43CF3C5EF9}" type="parTrans" cxnId="{D9D669DA-301F-4BAA-A9B7-89BC74043C18}">
      <dgm:prSet/>
      <dgm:spPr/>
    </dgm:pt>
    <dgm:pt modelId="{11377EB7-A8E9-4BD5-ADB5-28EA03595708}" type="sibTrans" cxnId="{D9D669DA-301F-4BAA-A9B7-89BC74043C18}">
      <dgm:prSet/>
      <dgm:spPr/>
    </dgm:pt>
    <dgm:pt modelId="{781286D4-A264-4661-A829-661FC36E6C03}">
      <dgm:prSet phldr="0"/>
      <dgm:spPr/>
      <dgm:t>
        <a:bodyPr/>
        <a:lstStyle/>
        <a:p>
          <a:pPr rtl="0"/>
          <a:r>
            <a:rPr lang="ru-RU" dirty="0"/>
            <a:t>Шляхом укладання угоди</a:t>
          </a:r>
        </a:p>
      </dgm:t>
    </dgm:pt>
    <dgm:pt modelId="{6799D9A0-693A-4F32-ABE3-0B984F0D169C}" type="parTrans" cxnId="{7C2A0D24-2CDA-4D4B-BB3E-43E067E70CEA}">
      <dgm:prSet/>
      <dgm:spPr/>
    </dgm:pt>
    <dgm:pt modelId="{5782F0E6-6BD7-490A-B895-B17E9F35ED56}" type="sibTrans" cxnId="{7C2A0D24-2CDA-4D4B-BB3E-43E067E70CEA}">
      <dgm:prSet/>
      <dgm:spPr/>
    </dgm:pt>
    <dgm:pt modelId="{08E8135C-4DD4-4639-AA34-962C86E0E4AB}">
      <dgm:prSet phldr="0"/>
      <dgm:spPr/>
      <dgm:t>
        <a:bodyPr/>
        <a:lstStyle/>
        <a:p>
          <a:pPr rtl="0"/>
          <a:r>
            <a:rPr lang="ru-RU" dirty="0"/>
            <a:t>Товариство</a:t>
          </a:r>
        </a:p>
      </dgm:t>
    </dgm:pt>
    <dgm:pt modelId="{A5B5A384-305E-4416-8E8B-045D25A0E120}" type="parTrans" cxnId="{E33DC46F-F897-4022-9C9A-4F762A2A802C}">
      <dgm:prSet/>
      <dgm:spPr/>
    </dgm:pt>
    <dgm:pt modelId="{BE4897E0-201A-4F10-9A72-76D98192547D}" type="sibTrans" cxnId="{E33DC46F-F897-4022-9C9A-4F762A2A802C}">
      <dgm:prSet/>
      <dgm:spPr/>
    </dgm:pt>
    <dgm:pt modelId="{2E25641D-FBAB-44A3-87B9-1A02A7D4EF91}">
      <dgm:prSet phldr="0"/>
      <dgm:spPr/>
      <dgm:t>
        <a:bodyPr/>
        <a:lstStyle/>
        <a:p>
          <a:endParaRPr lang="ru-RU" dirty="0"/>
        </a:p>
      </dgm:t>
    </dgm:pt>
    <dgm:pt modelId="{F67CEADA-917F-4AA8-8589-360798ACCDAD}" type="parTrans" cxnId="{7A7CCA80-9D3E-42AF-931D-422012A0DE85}">
      <dgm:prSet/>
      <dgm:spPr/>
    </dgm:pt>
    <dgm:pt modelId="{A3AB0B4B-39F3-42CD-B005-80EAAACD78EA}" type="sibTrans" cxnId="{7A7CCA80-9D3E-42AF-931D-422012A0DE85}">
      <dgm:prSet/>
      <dgm:spPr/>
    </dgm:pt>
    <dgm:pt modelId="{13B6F6F0-4C0D-4290-86E1-B92B7B252F6B}">
      <dgm:prSet phldr="0"/>
      <dgm:spPr/>
      <dgm:t>
        <a:bodyPr/>
        <a:lstStyle/>
        <a:p>
          <a:endParaRPr lang="ru-RU" dirty="0"/>
        </a:p>
      </dgm:t>
    </dgm:pt>
    <dgm:pt modelId="{59219D1C-BB5D-472E-9457-42F4D8D20B16}" type="parTrans" cxnId="{113DE622-8FCA-4954-AB93-F5EE068D414D}">
      <dgm:prSet/>
      <dgm:spPr/>
    </dgm:pt>
    <dgm:pt modelId="{6528FF4C-03D6-4BB4-B299-20A2A46BA29F}" type="sibTrans" cxnId="{113DE622-8FCA-4954-AB93-F5EE068D414D}">
      <dgm:prSet/>
      <dgm:spPr/>
    </dgm:pt>
    <dgm:pt modelId="{EBAAB66F-8E54-4C61-8600-E2719319909A}">
      <dgm:prSet phldr="0"/>
      <dgm:spPr/>
      <dgm:t>
        <a:bodyPr/>
        <a:lstStyle/>
        <a:p>
          <a:endParaRPr lang="ru-RU" dirty="0"/>
        </a:p>
      </dgm:t>
    </dgm:pt>
    <dgm:pt modelId="{36236775-AA52-4988-A97B-BD3B48687C02}" type="parTrans" cxnId="{5119CE6C-E45E-44DB-B28C-0594BD5354F1}">
      <dgm:prSet/>
      <dgm:spPr/>
    </dgm:pt>
    <dgm:pt modelId="{73EFBC1C-7B85-4B77-B403-E9B931B76668}" type="sibTrans" cxnId="{5119CE6C-E45E-44DB-B28C-0594BD5354F1}">
      <dgm:prSet/>
      <dgm:spPr/>
    </dgm:pt>
    <dgm:pt modelId="{E4193326-A4EA-48FD-A7F3-BAD2E5AC6FB7}" type="pres">
      <dgm:prSet presAssocID="{B023A584-8F50-4BE9-BB48-1D36E04A3CC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77F26A-DCBF-478B-87D1-1B12D3B845F5}" type="pres">
      <dgm:prSet presAssocID="{91EFFD96-327D-490A-BFBC-844C5EE68DD2}" presName="hierRoot1" presStyleCnt="0"/>
      <dgm:spPr/>
    </dgm:pt>
    <dgm:pt modelId="{0BD6180D-38AA-45C8-9622-470560805D84}" type="pres">
      <dgm:prSet presAssocID="{91EFFD96-327D-490A-BFBC-844C5EE68DD2}" presName="composite" presStyleCnt="0"/>
      <dgm:spPr/>
    </dgm:pt>
    <dgm:pt modelId="{A321152B-3103-4A2F-82DD-F40246E593EA}" type="pres">
      <dgm:prSet presAssocID="{91EFFD96-327D-490A-BFBC-844C5EE68DD2}" presName="background" presStyleLbl="node0" presStyleIdx="0" presStyleCnt="1"/>
      <dgm:spPr/>
    </dgm:pt>
    <dgm:pt modelId="{033A9968-DE63-4A6F-87B0-3B3057BB3E7C}" type="pres">
      <dgm:prSet presAssocID="{91EFFD96-327D-490A-BFBC-844C5EE68DD2}" presName="text" presStyleLbl="fgAcc0" presStyleIdx="0" presStyleCnt="1">
        <dgm:presLayoutVars>
          <dgm:chPref val="3"/>
        </dgm:presLayoutVars>
      </dgm:prSet>
      <dgm:spPr/>
    </dgm:pt>
    <dgm:pt modelId="{1290BE1B-F2B2-4DB4-A558-EFA4EDE97C50}" type="pres">
      <dgm:prSet presAssocID="{91EFFD96-327D-490A-BFBC-844C5EE68DD2}" presName="hierChild2" presStyleCnt="0"/>
      <dgm:spPr/>
    </dgm:pt>
    <dgm:pt modelId="{57A58244-1AE6-4F15-B117-1739CBB9896D}" type="pres">
      <dgm:prSet presAssocID="{304475C0-5DCF-4FC0-AC73-654871EC3810}" presName="Name10" presStyleLbl="parChTrans1D2" presStyleIdx="0" presStyleCnt="3"/>
      <dgm:spPr/>
    </dgm:pt>
    <dgm:pt modelId="{E483A13A-7FEA-469D-A347-69AFD9480EEB}" type="pres">
      <dgm:prSet presAssocID="{AE452E38-19F2-4D1D-8A2D-B9F134C0659D}" presName="hierRoot2" presStyleCnt="0"/>
      <dgm:spPr/>
    </dgm:pt>
    <dgm:pt modelId="{11F6F92D-CFE3-4A7D-A657-521F20E58B4A}" type="pres">
      <dgm:prSet presAssocID="{AE452E38-19F2-4D1D-8A2D-B9F134C0659D}" presName="composite2" presStyleCnt="0"/>
      <dgm:spPr/>
    </dgm:pt>
    <dgm:pt modelId="{C6C9D8F6-5EE2-48FA-BF33-BBD45011A5AA}" type="pres">
      <dgm:prSet presAssocID="{AE452E38-19F2-4D1D-8A2D-B9F134C0659D}" presName="background2" presStyleLbl="node2" presStyleIdx="0" presStyleCnt="3"/>
      <dgm:spPr/>
    </dgm:pt>
    <dgm:pt modelId="{F76EC1ED-7D48-43B6-9BAC-4D6980338C60}" type="pres">
      <dgm:prSet presAssocID="{AE452E38-19F2-4D1D-8A2D-B9F134C0659D}" presName="text2" presStyleLbl="fgAcc2" presStyleIdx="0" presStyleCnt="3">
        <dgm:presLayoutVars>
          <dgm:chPref val="3"/>
        </dgm:presLayoutVars>
      </dgm:prSet>
      <dgm:spPr/>
    </dgm:pt>
    <dgm:pt modelId="{BC0B4B44-E789-4EED-8D7D-1B55CA114021}" type="pres">
      <dgm:prSet presAssocID="{AE452E38-19F2-4D1D-8A2D-B9F134C0659D}" presName="hierChild3" presStyleCnt="0"/>
      <dgm:spPr/>
    </dgm:pt>
    <dgm:pt modelId="{98ED1D0E-BCD4-4F99-9AB6-EA47C62DD523}" type="pres">
      <dgm:prSet presAssocID="{F4EA37BE-FB59-4F37-B0BB-304D4A257E98}" presName="Name17" presStyleLbl="parChTrans1D3" presStyleIdx="0" presStyleCnt="3"/>
      <dgm:spPr/>
    </dgm:pt>
    <dgm:pt modelId="{0C515CC5-9B7B-419B-8ACC-444FF750A4AE}" type="pres">
      <dgm:prSet presAssocID="{0485BD22-5895-4476-ABF2-D469725A0CB8}" presName="hierRoot3" presStyleCnt="0"/>
      <dgm:spPr/>
    </dgm:pt>
    <dgm:pt modelId="{44BDDA56-0941-45CF-A51B-E33A04C589D8}" type="pres">
      <dgm:prSet presAssocID="{0485BD22-5895-4476-ABF2-D469725A0CB8}" presName="composite3" presStyleCnt="0"/>
      <dgm:spPr/>
    </dgm:pt>
    <dgm:pt modelId="{23797ACC-EC1C-4915-BADD-E1BD275BA204}" type="pres">
      <dgm:prSet presAssocID="{0485BD22-5895-4476-ABF2-D469725A0CB8}" presName="background3" presStyleLbl="node3" presStyleIdx="0" presStyleCnt="3"/>
      <dgm:spPr/>
    </dgm:pt>
    <dgm:pt modelId="{30EA7CEA-00DC-45EC-BEC1-C3A0C8DCC397}" type="pres">
      <dgm:prSet presAssocID="{0485BD22-5895-4476-ABF2-D469725A0CB8}" presName="text3" presStyleLbl="fgAcc3" presStyleIdx="0" presStyleCnt="3">
        <dgm:presLayoutVars>
          <dgm:chPref val="3"/>
        </dgm:presLayoutVars>
      </dgm:prSet>
      <dgm:spPr/>
    </dgm:pt>
    <dgm:pt modelId="{F55ABB75-25F3-46DF-BA19-9A7B43D8CE9C}" type="pres">
      <dgm:prSet presAssocID="{0485BD22-5895-4476-ABF2-D469725A0CB8}" presName="hierChild4" presStyleCnt="0"/>
      <dgm:spPr/>
    </dgm:pt>
    <dgm:pt modelId="{60FF7B73-A542-4C7E-8D31-C2482677FC7E}" type="pres">
      <dgm:prSet presAssocID="{36236775-AA52-4988-A97B-BD3B48687C02}" presName="Name23" presStyleLbl="parChTrans1D4" presStyleIdx="0" presStyleCnt="3"/>
      <dgm:spPr/>
    </dgm:pt>
    <dgm:pt modelId="{A196C6EA-8C94-4534-9777-249C867C35EA}" type="pres">
      <dgm:prSet presAssocID="{EBAAB66F-8E54-4C61-8600-E2719319909A}" presName="hierRoot4" presStyleCnt="0"/>
      <dgm:spPr/>
    </dgm:pt>
    <dgm:pt modelId="{CA5951CB-84A3-4211-8B6B-138A84032680}" type="pres">
      <dgm:prSet presAssocID="{EBAAB66F-8E54-4C61-8600-E2719319909A}" presName="composite4" presStyleCnt="0"/>
      <dgm:spPr/>
    </dgm:pt>
    <dgm:pt modelId="{AFFFFDFE-7BCF-4A6E-9B95-CA8DE5A2BE08}" type="pres">
      <dgm:prSet presAssocID="{EBAAB66F-8E54-4C61-8600-E2719319909A}" presName="background4" presStyleLbl="node4" presStyleIdx="0" presStyleCnt="3"/>
      <dgm:spPr/>
    </dgm:pt>
    <dgm:pt modelId="{3A56DA21-0BED-41F6-AE33-58579973A686}" type="pres">
      <dgm:prSet presAssocID="{EBAAB66F-8E54-4C61-8600-E2719319909A}" presName="text4" presStyleLbl="fgAcc4" presStyleIdx="0" presStyleCnt="3">
        <dgm:presLayoutVars>
          <dgm:chPref val="3"/>
        </dgm:presLayoutVars>
      </dgm:prSet>
      <dgm:spPr/>
    </dgm:pt>
    <dgm:pt modelId="{98A347B1-99CD-41C8-B496-94A4AA6F1E54}" type="pres">
      <dgm:prSet presAssocID="{EBAAB66F-8E54-4C61-8600-E2719319909A}" presName="hierChild5" presStyleCnt="0"/>
      <dgm:spPr/>
    </dgm:pt>
    <dgm:pt modelId="{60905A7F-0C8C-4ABE-93CD-A1DC44E0E505}" type="pres">
      <dgm:prSet presAssocID="{3EBEFB2A-0556-4C92-9752-92B397A66408}" presName="Name10" presStyleLbl="parChTrans1D2" presStyleIdx="1" presStyleCnt="3"/>
      <dgm:spPr/>
    </dgm:pt>
    <dgm:pt modelId="{1F8E1A4A-2B91-4EBF-9F9D-7EA2546984FA}" type="pres">
      <dgm:prSet presAssocID="{1B3DA63F-1E8D-466B-9197-42EC24C4FA2F}" presName="hierRoot2" presStyleCnt="0"/>
      <dgm:spPr/>
    </dgm:pt>
    <dgm:pt modelId="{A29A3C75-C861-40E3-804E-F362B963580A}" type="pres">
      <dgm:prSet presAssocID="{1B3DA63F-1E8D-466B-9197-42EC24C4FA2F}" presName="composite2" presStyleCnt="0"/>
      <dgm:spPr/>
    </dgm:pt>
    <dgm:pt modelId="{56CDC4A7-2CBE-4619-8896-EA44A1D6CE11}" type="pres">
      <dgm:prSet presAssocID="{1B3DA63F-1E8D-466B-9197-42EC24C4FA2F}" presName="background2" presStyleLbl="node2" presStyleIdx="1" presStyleCnt="3"/>
      <dgm:spPr/>
    </dgm:pt>
    <dgm:pt modelId="{D729976F-B782-42E0-878F-335F1E28C674}" type="pres">
      <dgm:prSet presAssocID="{1B3DA63F-1E8D-466B-9197-42EC24C4FA2F}" presName="text2" presStyleLbl="fgAcc2" presStyleIdx="1" presStyleCnt="3">
        <dgm:presLayoutVars>
          <dgm:chPref val="3"/>
        </dgm:presLayoutVars>
      </dgm:prSet>
      <dgm:spPr/>
    </dgm:pt>
    <dgm:pt modelId="{F3924F8F-5F35-4091-8BC2-6B1C4F949DF2}" type="pres">
      <dgm:prSet presAssocID="{1B3DA63F-1E8D-466B-9197-42EC24C4FA2F}" presName="hierChild3" presStyleCnt="0"/>
      <dgm:spPr/>
    </dgm:pt>
    <dgm:pt modelId="{357CFB71-415F-47C0-9C07-3A4771503829}" type="pres">
      <dgm:prSet presAssocID="{8F8D28E9-251D-44E2-9754-FF43CF3C5EF9}" presName="Name17" presStyleLbl="parChTrans1D3" presStyleIdx="1" presStyleCnt="3"/>
      <dgm:spPr/>
    </dgm:pt>
    <dgm:pt modelId="{7C95A910-4481-4821-82D1-9C05A0835640}" type="pres">
      <dgm:prSet presAssocID="{16D74692-B902-4C68-B9D7-FB6C51116D7E}" presName="hierRoot3" presStyleCnt="0"/>
      <dgm:spPr/>
    </dgm:pt>
    <dgm:pt modelId="{5EA3270A-3BAD-4D1C-BD47-3C997828AAC6}" type="pres">
      <dgm:prSet presAssocID="{16D74692-B902-4C68-B9D7-FB6C51116D7E}" presName="composite3" presStyleCnt="0"/>
      <dgm:spPr/>
    </dgm:pt>
    <dgm:pt modelId="{C92064C2-9836-4D54-889A-65E66CD8D119}" type="pres">
      <dgm:prSet presAssocID="{16D74692-B902-4C68-B9D7-FB6C51116D7E}" presName="background3" presStyleLbl="node3" presStyleIdx="1" presStyleCnt="3"/>
      <dgm:spPr/>
    </dgm:pt>
    <dgm:pt modelId="{AD3AED4B-7004-4D0C-9392-67D532A7631E}" type="pres">
      <dgm:prSet presAssocID="{16D74692-B902-4C68-B9D7-FB6C51116D7E}" presName="text3" presStyleLbl="fgAcc3" presStyleIdx="1" presStyleCnt="3">
        <dgm:presLayoutVars>
          <dgm:chPref val="3"/>
        </dgm:presLayoutVars>
      </dgm:prSet>
      <dgm:spPr/>
    </dgm:pt>
    <dgm:pt modelId="{617E410B-83FF-46FE-B27F-FED898A0F167}" type="pres">
      <dgm:prSet presAssocID="{16D74692-B902-4C68-B9D7-FB6C51116D7E}" presName="hierChild4" presStyleCnt="0"/>
      <dgm:spPr/>
    </dgm:pt>
    <dgm:pt modelId="{529CE296-7CEF-455C-B751-8D6DE2B477C9}" type="pres">
      <dgm:prSet presAssocID="{59219D1C-BB5D-472E-9457-42F4D8D20B16}" presName="Name23" presStyleLbl="parChTrans1D4" presStyleIdx="1" presStyleCnt="3"/>
      <dgm:spPr/>
    </dgm:pt>
    <dgm:pt modelId="{6FF7E2AB-B3CE-4030-A30B-2C963F2FC522}" type="pres">
      <dgm:prSet presAssocID="{13B6F6F0-4C0D-4290-86E1-B92B7B252F6B}" presName="hierRoot4" presStyleCnt="0"/>
      <dgm:spPr/>
    </dgm:pt>
    <dgm:pt modelId="{F5EE5CEE-82F8-4BA3-B8AC-BDB91C0C6B9A}" type="pres">
      <dgm:prSet presAssocID="{13B6F6F0-4C0D-4290-86E1-B92B7B252F6B}" presName="composite4" presStyleCnt="0"/>
      <dgm:spPr/>
    </dgm:pt>
    <dgm:pt modelId="{617AF4B4-14D0-4646-B3CB-7F9AF2AFFEB5}" type="pres">
      <dgm:prSet presAssocID="{13B6F6F0-4C0D-4290-86E1-B92B7B252F6B}" presName="background4" presStyleLbl="node4" presStyleIdx="1" presStyleCnt="3"/>
      <dgm:spPr/>
    </dgm:pt>
    <dgm:pt modelId="{3A33E80B-BF6F-4C60-B8E8-4D617C4D27EE}" type="pres">
      <dgm:prSet presAssocID="{13B6F6F0-4C0D-4290-86E1-B92B7B252F6B}" presName="text4" presStyleLbl="fgAcc4" presStyleIdx="1" presStyleCnt="3">
        <dgm:presLayoutVars>
          <dgm:chPref val="3"/>
        </dgm:presLayoutVars>
      </dgm:prSet>
      <dgm:spPr/>
    </dgm:pt>
    <dgm:pt modelId="{A426A96C-DDD5-42AF-8DC9-CFC5FF3600F5}" type="pres">
      <dgm:prSet presAssocID="{13B6F6F0-4C0D-4290-86E1-B92B7B252F6B}" presName="hierChild5" presStyleCnt="0"/>
      <dgm:spPr/>
    </dgm:pt>
    <dgm:pt modelId="{B7CFE657-38B4-42C3-A1CB-C6CCD7B05B2E}" type="pres">
      <dgm:prSet presAssocID="{6799D9A0-693A-4F32-ABE3-0B984F0D169C}" presName="Name10" presStyleLbl="parChTrans1D2" presStyleIdx="2" presStyleCnt="3"/>
      <dgm:spPr/>
    </dgm:pt>
    <dgm:pt modelId="{BF911E03-0D37-4931-8EEC-057B2F810220}" type="pres">
      <dgm:prSet presAssocID="{781286D4-A264-4661-A829-661FC36E6C03}" presName="hierRoot2" presStyleCnt="0"/>
      <dgm:spPr/>
    </dgm:pt>
    <dgm:pt modelId="{F3D87EC7-A5AF-4548-AFAA-0603905BD473}" type="pres">
      <dgm:prSet presAssocID="{781286D4-A264-4661-A829-661FC36E6C03}" presName="composite2" presStyleCnt="0"/>
      <dgm:spPr/>
    </dgm:pt>
    <dgm:pt modelId="{3643E3C1-C4AA-4D37-81C6-34BC08C3B4B0}" type="pres">
      <dgm:prSet presAssocID="{781286D4-A264-4661-A829-661FC36E6C03}" presName="background2" presStyleLbl="node2" presStyleIdx="2" presStyleCnt="3"/>
      <dgm:spPr/>
    </dgm:pt>
    <dgm:pt modelId="{90D0054A-6B7B-41D1-95B2-38CB8B361FC2}" type="pres">
      <dgm:prSet presAssocID="{781286D4-A264-4661-A829-661FC36E6C03}" presName="text2" presStyleLbl="fgAcc2" presStyleIdx="2" presStyleCnt="3">
        <dgm:presLayoutVars>
          <dgm:chPref val="3"/>
        </dgm:presLayoutVars>
      </dgm:prSet>
      <dgm:spPr/>
    </dgm:pt>
    <dgm:pt modelId="{55BA199B-D505-48F5-BB45-481A39B3CBD9}" type="pres">
      <dgm:prSet presAssocID="{781286D4-A264-4661-A829-661FC36E6C03}" presName="hierChild3" presStyleCnt="0"/>
      <dgm:spPr/>
    </dgm:pt>
    <dgm:pt modelId="{60334408-25D8-47E0-B203-A39B56083812}" type="pres">
      <dgm:prSet presAssocID="{A5B5A384-305E-4416-8E8B-045D25A0E120}" presName="Name17" presStyleLbl="parChTrans1D3" presStyleIdx="2" presStyleCnt="3"/>
      <dgm:spPr/>
    </dgm:pt>
    <dgm:pt modelId="{30D0A6AE-D8C9-46CC-AC83-9AD0B542550F}" type="pres">
      <dgm:prSet presAssocID="{08E8135C-4DD4-4639-AA34-962C86E0E4AB}" presName="hierRoot3" presStyleCnt="0"/>
      <dgm:spPr/>
    </dgm:pt>
    <dgm:pt modelId="{7673FACB-F643-4596-8F3F-23A561AB77EC}" type="pres">
      <dgm:prSet presAssocID="{08E8135C-4DD4-4639-AA34-962C86E0E4AB}" presName="composite3" presStyleCnt="0"/>
      <dgm:spPr/>
    </dgm:pt>
    <dgm:pt modelId="{65FC95FC-80B9-42D3-9232-2A9CC74E04E2}" type="pres">
      <dgm:prSet presAssocID="{08E8135C-4DD4-4639-AA34-962C86E0E4AB}" presName="background3" presStyleLbl="node3" presStyleIdx="2" presStyleCnt="3"/>
      <dgm:spPr/>
    </dgm:pt>
    <dgm:pt modelId="{F571004E-9733-420F-86E9-0F10B316FFFF}" type="pres">
      <dgm:prSet presAssocID="{08E8135C-4DD4-4639-AA34-962C86E0E4AB}" presName="text3" presStyleLbl="fgAcc3" presStyleIdx="2" presStyleCnt="3">
        <dgm:presLayoutVars>
          <dgm:chPref val="3"/>
        </dgm:presLayoutVars>
      </dgm:prSet>
      <dgm:spPr/>
    </dgm:pt>
    <dgm:pt modelId="{B13C5B44-E748-4310-AAFF-D16C82888F07}" type="pres">
      <dgm:prSet presAssocID="{08E8135C-4DD4-4639-AA34-962C86E0E4AB}" presName="hierChild4" presStyleCnt="0"/>
      <dgm:spPr/>
    </dgm:pt>
    <dgm:pt modelId="{B4F99CC7-06E9-4817-805A-F22F64972847}" type="pres">
      <dgm:prSet presAssocID="{F67CEADA-917F-4AA8-8589-360798ACCDAD}" presName="Name23" presStyleLbl="parChTrans1D4" presStyleIdx="2" presStyleCnt="3"/>
      <dgm:spPr/>
    </dgm:pt>
    <dgm:pt modelId="{4B7EE52E-B7EB-4848-9052-F38F85C308A9}" type="pres">
      <dgm:prSet presAssocID="{2E25641D-FBAB-44A3-87B9-1A02A7D4EF91}" presName="hierRoot4" presStyleCnt="0"/>
      <dgm:spPr/>
    </dgm:pt>
    <dgm:pt modelId="{61662BCB-9B3E-43E4-97E4-DDBAD2B54B87}" type="pres">
      <dgm:prSet presAssocID="{2E25641D-FBAB-44A3-87B9-1A02A7D4EF91}" presName="composite4" presStyleCnt="0"/>
      <dgm:spPr/>
    </dgm:pt>
    <dgm:pt modelId="{FEAF8E6D-E2A8-4065-851B-A43A2335AC53}" type="pres">
      <dgm:prSet presAssocID="{2E25641D-FBAB-44A3-87B9-1A02A7D4EF91}" presName="background4" presStyleLbl="node4" presStyleIdx="2" presStyleCnt="3"/>
      <dgm:spPr/>
    </dgm:pt>
    <dgm:pt modelId="{3D968DB9-D8B7-4FFA-A53A-0CA399435D0F}" type="pres">
      <dgm:prSet presAssocID="{2E25641D-FBAB-44A3-87B9-1A02A7D4EF91}" presName="text4" presStyleLbl="fgAcc4" presStyleIdx="2" presStyleCnt="3">
        <dgm:presLayoutVars>
          <dgm:chPref val="3"/>
        </dgm:presLayoutVars>
      </dgm:prSet>
      <dgm:spPr/>
    </dgm:pt>
    <dgm:pt modelId="{F9FD9C37-6115-4DF2-8B64-EF2A5CAF6F32}" type="pres">
      <dgm:prSet presAssocID="{2E25641D-FBAB-44A3-87B9-1A02A7D4EF91}" presName="hierChild5" presStyleCnt="0"/>
      <dgm:spPr/>
    </dgm:pt>
  </dgm:ptLst>
  <dgm:cxnLst>
    <dgm:cxn modelId="{9E1A3D15-3477-4298-B925-079EF0003B26}" type="presOf" srcId="{08E8135C-4DD4-4639-AA34-962C86E0E4AB}" destId="{F571004E-9733-420F-86E9-0F10B316FFFF}" srcOrd="0" destOrd="0" presId="urn:microsoft.com/office/officeart/2005/8/layout/hierarchy1"/>
    <dgm:cxn modelId="{4D586418-FA61-4F5B-B06B-B087D345AEC8}" type="presOf" srcId="{F67CEADA-917F-4AA8-8589-360798ACCDAD}" destId="{B4F99CC7-06E9-4817-805A-F22F64972847}" srcOrd="0" destOrd="0" presId="urn:microsoft.com/office/officeart/2005/8/layout/hierarchy1"/>
    <dgm:cxn modelId="{113DE622-8FCA-4954-AB93-F5EE068D414D}" srcId="{16D74692-B902-4C68-B9D7-FB6C51116D7E}" destId="{13B6F6F0-4C0D-4290-86E1-B92B7B252F6B}" srcOrd="0" destOrd="0" parTransId="{59219D1C-BB5D-472E-9457-42F4D8D20B16}" sibTransId="{6528FF4C-03D6-4BB4-B299-20A2A46BA29F}"/>
    <dgm:cxn modelId="{7C2A0D24-2CDA-4D4B-BB3E-43E067E70CEA}" srcId="{91EFFD96-327D-490A-BFBC-844C5EE68DD2}" destId="{781286D4-A264-4661-A829-661FC36E6C03}" srcOrd="2" destOrd="0" parTransId="{6799D9A0-693A-4F32-ABE3-0B984F0D169C}" sibTransId="{5782F0E6-6BD7-490A-B895-B17E9F35ED56}"/>
    <dgm:cxn modelId="{17C2FC25-DDA3-4CB8-B9D9-88195FDEFCCA}" type="presOf" srcId="{3EBEFB2A-0556-4C92-9752-92B397A66408}" destId="{60905A7F-0C8C-4ABE-93CD-A1DC44E0E505}" srcOrd="0" destOrd="0" presId="urn:microsoft.com/office/officeart/2005/8/layout/hierarchy1"/>
    <dgm:cxn modelId="{84997F39-65A3-4ED4-A3D0-7112393E5794}" type="presOf" srcId="{59219D1C-BB5D-472E-9457-42F4D8D20B16}" destId="{529CE296-7CEF-455C-B751-8D6DE2B477C9}" srcOrd="0" destOrd="0" presId="urn:microsoft.com/office/officeart/2005/8/layout/hierarchy1"/>
    <dgm:cxn modelId="{D0449739-CBCC-4CA3-814F-7550085DA4FD}" type="presOf" srcId="{8F8D28E9-251D-44E2-9754-FF43CF3C5EF9}" destId="{357CFB71-415F-47C0-9C07-3A4771503829}" srcOrd="0" destOrd="0" presId="urn:microsoft.com/office/officeart/2005/8/layout/hierarchy1"/>
    <dgm:cxn modelId="{4B2B5142-5875-4616-B83A-DBA55B5B0234}" type="presOf" srcId="{AE452E38-19F2-4D1D-8A2D-B9F134C0659D}" destId="{F76EC1ED-7D48-43B6-9BAC-4D6980338C60}" srcOrd="0" destOrd="0" presId="urn:microsoft.com/office/officeart/2005/8/layout/hierarchy1"/>
    <dgm:cxn modelId="{56E32C45-F74B-43A0-872D-83794DED57A1}" type="presOf" srcId="{F4EA37BE-FB59-4F37-B0BB-304D4A257E98}" destId="{98ED1D0E-BCD4-4F99-9AB6-EA47C62DD523}" srcOrd="0" destOrd="0" presId="urn:microsoft.com/office/officeart/2005/8/layout/hierarchy1"/>
    <dgm:cxn modelId="{2AC17247-87CB-4DBC-84C3-409618F23BF8}" srcId="{91EFFD96-327D-490A-BFBC-844C5EE68DD2}" destId="{1B3DA63F-1E8D-466B-9197-42EC24C4FA2F}" srcOrd="1" destOrd="0" parTransId="{3EBEFB2A-0556-4C92-9752-92B397A66408}" sibTransId="{C133998F-39BA-4A47-91B9-CD9A9B12499B}"/>
    <dgm:cxn modelId="{4D620C57-0CF3-4445-A6A9-0BA2F0035392}" type="presOf" srcId="{B023A584-8F50-4BE9-BB48-1D36E04A3CC7}" destId="{E4193326-A4EA-48FD-A7F3-BAD2E5AC6FB7}" srcOrd="0" destOrd="0" presId="urn:microsoft.com/office/officeart/2005/8/layout/hierarchy1"/>
    <dgm:cxn modelId="{F1827458-0DF2-4E1F-97F8-D7988343FEAE}" srcId="{91EFFD96-327D-490A-BFBC-844C5EE68DD2}" destId="{AE452E38-19F2-4D1D-8A2D-B9F134C0659D}" srcOrd="0" destOrd="0" parTransId="{304475C0-5DCF-4FC0-AC73-654871EC3810}" sibTransId="{F0B9E6D8-706A-4F13-BCB8-DA8A6F6434F6}"/>
    <dgm:cxn modelId="{613B7E5A-2F75-42D7-B0D9-5535A422F856}" type="presOf" srcId="{91EFFD96-327D-490A-BFBC-844C5EE68DD2}" destId="{033A9968-DE63-4A6F-87B0-3B3057BB3E7C}" srcOrd="0" destOrd="0" presId="urn:microsoft.com/office/officeart/2005/8/layout/hierarchy1"/>
    <dgm:cxn modelId="{333E2E63-15B9-4D8E-B92F-C52E807F683B}" srcId="{B023A584-8F50-4BE9-BB48-1D36E04A3CC7}" destId="{91EFFD96-327D-490A-BFBC-844C5EE68DD2}" srcOrd="0" destOrd="0" parTransId="{4A003A25-DF8F-4729-B64F-B9B3995B5E02}" sibTransId="{E2EAB20A-F34E-4DF7-8293-FA6844E304E6}"/>
    <dgm:cxn modelId="{5119CE6C-E45E-44DB-B28C-0594BD5354F1}" srcId="{0485BD22-5895-4476-ABF2-D469725A0CB8}" destId="{EBAAB66F-8E54-4C61-8600-E2719319909A}" srcOrd="0" destOrd="0" parTransId="{36236775-AA52-4988-A97B-BD3B48687C02}" sibTransId="{73EFBC1C-7B85-4B77-B403-E9B931B76668}"/>
    <dgm:cxn modelId="{E33DC46F-F897-4022-9C9A-4F762A2A802C}" srcId="{781286D4-A264-4661-A829-661FC36E6C03}" destId="{08E8135C-4DD4-4639-AA34-962C86E0E4AB}" srcOrd="0" destOrd="0" parTransId="{A5B5A384-305E-4416-8E8B-045D25A0E120}" sibTransId="{BE4897E0-201A-4F10-9A72-76D98192547D}"/>
    <dgm:cxn modelId="{9EA2047B-A80E-498B-A924-5D71002BF123}" type="presOf" srcId="{2E25641D-FBAB-44A3-87B9-1A02A7D4EF91}" destId="{3D968DB9-D8B7-4FFA-A53A-0CA399435D0F}" srcOrd="0" destOrd="0" presId="urn:microsoft.com/office/officeart/2005/8/layout/hierarchy1"/>
    <dgm:cxn modelId="{31E5AA7B-2E66-4A9C-B10C-68D9E3CFF2D6}" type="presOf" srcId="{EBAAB66F-8E54-4C61-8600-E2719319909A}" destId="{3A56DA21-0BED-41F6-AE33-58579973A686}" srcOrd="0" destOrd="0" presId="urn:microsoft.com/office/officeart/2005/8/layout/hierarchy1"/>
    <dgm:cxn modelId="{7A7CCA80-9D3E-42AF-931D-422012A0DE85}" srcId="{08E8135C-4DD4-4639-AA34-962C86E0E4AB}" destId="{2E25641D-FBAB-44A3-87B9-1A02A7D4EF91}" srcOrd="0" destOrd="0" parTransId="{F67CEADA-917F-4AA8-8589-360798ACCDAD}" sibTransId="{A3AB0B4B-39F3-42CD-B005-80EAAACD78EA}"/>
    <dgm:cxn modelId="{51F72896-B46D-4B59-BD20-BB1168F59D6D}" type="presOf" srcId="{36236775-AA52-4988-A97B-BD3B48687C02}" destId="{60FF7B73-A542-4C7E-8D31-C2482677FC7E}" srcOrd="0" destOrd="0" presId="urn:microsoft.com/office/officeart/2005/8/layout/hierarchy1"/>
    <dgm:cxn modelId="{364314AC-94A4-4EC1-BA52-5F62F4E6A176}" type="presOf" srcId="{781286D4-A264-4661-A829-661FC36E6C03}" destId="{90D0054A-6B7B-41D1-95B2-38CB8B361FC2}" srcOrd="0" destOrd="0" presId="urn:microsoft.com/office/officeart/2005/8/layout/hierarchy1"/>
    <dgm:cxn modelId="{3698BCAF-3D61-4D9B-AA4F-BDE213ABB1C2}" type="presOf" srcId="{1B3DA63F-1E8D-466B-9197-42EC24C4FA2F}" destId="{D729976F-B782-42E0-878F-335F1E28C674}" srcOrd="0" destOrd="0" presId="urn:microsoft.com/office/officeart/2005/8/layout/hierarchy1"/>
    <dgm:cxn modelId="{04D4C7C2-0395-4E0B-B24E-FCF7A714B287}" type="presOf" srcId="{6799D9A0-693A-4F32-ABE3-0B984F0D169C}" destId="{B7CFE657-38B4-42C3-A1CB-C6CCD7B05B2E}" srcOrd="0" destOrd="0" presId="urn:microsoft.com/office/officeart/2005/8/layout/hierarchy1"/>
    <dgm:cxn modelId="{8EB43FC8-F99B-4564-AC31-A395EEFD4908}" type="presOf" srcId="{304475C0-5DCF-4FC0-AC73-654871EC3810}" destId="{57A58244-1AE6-4F15-B117-1739CBB9896D}" srcOrd="0" destOrd="0" presId="urn:microsoft.com/office/officeart/2005/8/layout/hierarchy1"/>
    <dgm:cxn modelId="{DDCC0DD8-FD86-48C0-9F08-0DA680613951}" srcId="{AE452E38-19F2-4D1D-8A2D-B9F134C0659D}" destId="{0485BD22-5895-4476-ABF2-D469725A0CB8}" srcOrd="0" destOrd="0" parTransId="{F4EA37BE-FB59-4F37-B0BB-304D4A257E98}" sibTransId="{20EFFE55-BF8E-40C7-A776-48E4BE0F4C34}"/>
    <dgm:cxn modelId="{20B2F8D8-3CCB-4A43-8249-9BE91C7C8A60}" type="presOf" srcId="{13B6F6F0-4C0D-4290-86E1-B92B7B252F6B}" destId="{3A33E80B-BF6F-4C60-B8E8-4D617C4D27EE}" srcOrd="0" destOrd="0" presId="urn:microsoft.com/office/officeart/2005/8/layout/hierarchy1"/>
    <dgm:cxn modelId="{D9D669DA-301F-4BAA-A9B7-89BC74043C18}" srcId="{1B3DA63F-1E8D-466B-9197-42EC24C4FA2F}" destId="{16D74692-B902-4C68-B9D7-FB6C51116D7E}" srcOrd="0" destOrd="0" parTransId="{8F8D28E9-251D-44E2-9754-FF43CF3C5EF9}" sibTransId="{11377EB7-A8E9-4BD5-ADB5-28EA03595708}"/>
    <dgm:cxn modelId="{BD6618DE-3C6F-4C2C-BC2F-5AF7A2EFDC58}" type="presOf" srcId="{16D74692-B902-4C68-B9D7-FB6C51116D7E}" destId="{AD3AED4B-7004-4D0C-9392-67D532A7631E}" srcOrd="0" destOrd="0" presId="urn:microsoft.com/office/officeart/2005/8/layout/hierarchy1"/>
    <dgm:cxn modelId="{2230EAEF-D95E-4004-8666-4733C7D25C8A}" type="presOf" srcId="{A5B5A384-305E-4416-8E8B-045D25A0E120}" destId="{60334408-25D8-47E0-B203-A39B56083812}" srcOrd="0" destOrd="0" presId="urn:microsoft.com/office/officeart/2005/8/layout/hierarchy1"/>
    <dgm:cxn modelId="{2A4FC2F8-5DB5-46EB-8BA6-AC5555C1FDBA}" type="presOf" srcId="{0485BD22-5895-4476-ABF2-D469725A0CB8}" destId="{30EA7CEA-00DC-45EC-BEC1-C3A0C8DCC397}" srcOrd="0" destOrd="0" presId="urn:microsoft.com/office/officeart/2005/8/layout/hierarchy1"/>
    <dgm:cxn modelId="{DD613C3A-7F1D-4BE8-9650-9C020814DCC2}" type="presParOf" srcId="{E4193326-A4EA-48FD-A7F3-BAD2E5AC6FB7}" destId="{AB77F26A-DCBF-478B-87D1-1B12D3B845F5}" srcOrd="0" destOrd="0" presId="urn:microsoft.com/office/officeart/2005/8/layout/hierarchy1"/>
    <dgm:cxn modelId="{5ADD0FEB-ED88-4BF3-B809-0F9E314F0BA9}" type="presParOf" srcId="{AB77F26A-DCBF-478B-87D1-1B12D3B845F5}" destId="{0BD6180D-38AA-45C8-9622-470560805D84}" srcOrd="0" destOrd="0" presId="urn:microsoft.com/office/officeart/2005/8/layout/hierarchy1"/>
    <dgm:cxn modelId="{F2990C41-C31A-4335-81D6-8509EC1E932C}" type="presParOf" srcId="{0BD6180D-38AA-45C8-9622-470560805D84}" destId="{A321152B-3103-4A2F-82DD-F40246E593EA}" srcOrd="0" destOrd="0" presId="urn:microsoft.com/office/officeart/2005/8/layout/hierarchy1"/>
    <dgm:cxn modelId="{1BF6FBE9-43B6-4685-BE48-0542FA868404}" type="presParOf" srcId="{0BD6180D-38AA-45C8-9622-470560805D84}" destId="{033A9968-DE63-4A6F-87B0-3B3057BB3E7C}" srcOrd="1" destOrd="0" presId="urn:microsoft.com/office/officeart/2005/8/layout/hierarchy1"/>
    <dgm:cxn modelId="{D6D6EB1C-76FC-481A-9B81-C9280CA8F3A7}" type="presParOf" srcId="{AB77F26A-DCBF-478B-87D1-1B12D3B845F5}" destId="{1290BE1B-F2B2-4DB4-A558-EFA4EDE97C50}" srcOrd="1" destOrd="0" presId="urn:microsoft.com/office/officeart/2005/8/layout/hierarchy1"/>
    <dgm:cxn modelId="{2C9770FD-D604-4180-8BE3-54730AC1093A}" type="presParOf" srcId="{1290BE1B-F2B2-4DB4-A558-EFA4EDE97C50}" destId="{57A58244-1AE6-4F15-B117-1739CBB9896D}" srcOrd="0" destOrd="0" presId="urn:microsoft.com/office/officeart/2005/8/layout/hierarchy1"/>
    <dgm:cxn modelId="{78A3AA55-6CDD-4B60-BC29-27303D1C9577}" type="presParOf" srcId="{1290BE1B-F2B2-4DB4-A558-EFA4EDE97C50}" destId="{E483A13A-7FEA-469D-A347-69AFD9480EEB}" srcOrd="1" destOrd="0" presId="urn:microsoft.com/office/officeart/2005/8/layout/hierarchy1"/>
    <dgm:cxn modelId="{8331C815-7369-43ED-86E7-8D8D0BE75A79}" type="presParOf" srcId="{E483A13A-7FEA-469D-A347-69AFD9480EEB}" destId="{11F6F92D-CFE3-4A7D-A657-521F20E58B4A}" srcOrd="0" destOrd="0" presId="urn:microsoft.com/office/officeart/2005/8/layout/hierarchy1"/>
    <dgm:cxn modelId="{8551DD02-3856-4FA1-B721-C834B4FFDC97}" type="presParOf" srcId="{11F6F92D-CFE3-4A7D-A657-521F20E58B4A}" destId="{C6C9D8F6-5EE2-48FA-BF33-BBD45011A5AA}" srcOrd="0" destOrd="0" presId="urn:microsoft.com/office/officeart/2005/8/layout/hierarchy1"/>
    <dgm:cxn modelId="{1A7DABEF-9B24-4758-8AD8-429D3AA71605}" type="presParOf" srcId="{11F6F92D-CFE3-4A7D-A657-521F20E58B4A}" destId="{F76EC1ED-7D48-43B6-9BAC-4D6980338C60}" srcOrd="1" destOrd="0" presId="urn:microsoft.com/office/officeart/2005/8/layout/hierarchy1"/>
    <dgm:cxn modelId="{505EF28B-5299-46EB-BD68-CDA6DB36594F}" type="presParOf" srcId="{E483A13A-7FEA-469D-A347-69AFD9480EEB}" destId="{BC0B4B44-E789-4EED-8D7D-1B55CA114021}" srcOrd="1" destOrd="0" presId="urn:microsoft.com/office/officeart/2005/8/layout/hierarchy1"/>
    <dgm:cxn modelId="{E00004C8-E6B1-42CE-BBC0-7923AF257C69}" type="presParOf" srcId="{BC0B4B44-E789-4EED-8D7D-1B55CA114021}" destId="{98ED1D0E-BCD4-4F99-9AB6-EA47C62DD523}" srcOrd="0" destOrd="0" presId="urn:microsoft.com/office/officeart/2005/8/layout/hierarchy1"/>
    <dgm:cxn modelId="{B922512A-81F0-4F85-A90D-CE31726C938C}" type="presParOf" srcId="{BC0B4B44-E789-4EED-8D7D-1B55CA114021}" destId="{0C515CC5-9B7B-419B-8ACC-444FF750A4AE}" srcOrd="1" destOrd="0" presId="urn:microsoft.com/office/officeart/2005/8/layout/hierarchy1"/>
    <dgm:cxn modelId="{2D753B45-FE49-4CFE-A189-CB67F25FEEAD}" type="presParOf" srcId="{0C515CC5-9B7B-419B-8ACC-444FF750A4AE}" destId="{44BDDA56-0941-45CF-A51B-E33A04C589D8}" srcOrd="0" destOrd="0" presId="urn:microsoft.com/office/officeart/2005/8/layout/hierarchy1"/>
    <dgm:cxn modelId="{3AFEAB39-BD61-416E-A7E2-3DCD7F6E879A}" type="presParOf" srcId="{44BDDA56-0941-45CF-A51B-E33A04C589D8}" destId="{23797ACC-EC1C-4915-BADD-E1BD275BA204}" srcOrd="0" destOrd="0" presId="urn:microsoft.com/office/officeart/2005/8/layout/hierarchy1"/>
    <dgm:cxn modelId="{A0212A33-D0F6-40CD-B36B-C8E865C05793}" type="presParOf" srcId="{44BDDA56-0941-45CF-A51B-E33A04C589D8}" destId="{30EA7CEA-00DC-45EC-BEC1-C3A0C8DCC397}" srcOrd="1" destOrd="0" presId="urn:microsoft.com/office/officeart/2005/8/layout/hierarchy1"/>
    <dgm:cxn modelId="{B10B1DB0-139A-4576-BE86-2DEFDE773AA6}" type="presParOf" srcId="{0C515CC5-9B7B-419B-8ACC-444FF750A4AE}" destId="{F55ABB75-25F3-46DF-BA19-9A7B43D8CE9C}" srcOrd="1" destOrd="0" presId="urn:microsoft.com/office/officeart/2005/8/layout/hierarchy1"/>
    <dgm:cxn modelId="{C2884DB5-C6DC-473C-BC70-46386C022649}" type="presParOf" srcId="{F55ABB75-25F3-46DF-BA19-9A7B43D8CE9C}" destId="{60FF7B73-A542-4C7E-8D31-C2482677FC7E}" srcOrd="0" destOrd="0" presId="urn:microsoft.com/office/officeart/2005/8/layout/hierarchy1"/>
    <dgm:cxn modelId="{CC9646E0-3376-4900-A596-2995EC339854}" type="presParOf" srcId="{F55ABB75-25F3-46DF-BA19-9A7B43D8CE9C}" destId="{A196C6EA-8C94-4534-9777-249C867C35EA}" srcOrd="1" destOrd="0" presId="urn:microsoft.com/office/officeart/2005/8/layout/hierarchy1"/>
    <dgm:cxn modelId="{86B5276B-AC48-4224-88D0-9BE8F865FEC9}" type="presParOf" srcId="{A196C6EA-8C94-4534-9777-249C867C35EA}" destId="{CA5951CB-84A3-4211-8B6B-138A84032680}" srcOrd="0" destOrd="0" presId="urn:microsoft.com/office/officeart/2005/8/layout/hierarchy1"/>
    <dgm:cxn modelId="{1F99FAFE-2118-4E42-A2A0-AC053AF79B16}" type="presParOf" srcId="{CA5951CB-84A3-4211-8B6B-138A84032680}" destId="{AFFFFDFE-7BCF-4A6E-9B95-CA8DE5A2BE08}" srcOrd="0" destOrd="0" presId="urn:microsoft.com/office/officeart/2005/8/layout/hierarchy1"/>
    <dgm:cxn modelId="{AE7F4A4F-AD8B-4DFD-8B72-2DAC674713E0}" type="presParOf" srcId="{CA5951CB-84A3-4211-8B6B-138A84032680}" destId="{3A56DA21-0BED-41F6-AE33-58579973A686}" srcOrd="1" destOrd="0" presId="urn:microsoft.com/office/officeart/2005/8/layout/hierarchy1"/>
    <dgm:cxn modelId="{F856E7E2-EAB1-4F21-A9A3-49667E13DD03}" type="presParOf" srcId="{A196C6EA-8C94-4534-9777-249C867C35EA}" destId="{98A347B1-99CD-41C8-B496-94A4AA6F1E54}" srcOrd="1" destOrd="0" presId="urn:microsoft.com/office/officeart/2005/8/layout/hierarchy1"/>
    <dgm:cxn modelId="{8813D060-801C-4465-862C-093FCDAEB941}" type="presParOf" srcId="{1290BE1B-F2B2-4DB4-A558-EFA4EDE97C50}" destId="{60905A7F-0C8C-4ABE-93CD-A1DC44E0E505}" srcOrd="2" destOrd="0" presId="urn:microsoft.com/office/officeart/2005/8/layout/hierarchy1"/>
    <dgm:cxn modelId="{CA806D77-BBCE-43B6-B556-55DC9377C698}" type="presParOf" srcId="{1290BE1B-F2B2-4DB4-A558-EFA4EDE97C50}" destId="{1F8E1A4A-2B91-4EBF-9F9D-7EA2546984FA}" srcOrd="3" destOrd="0" presId="urn:microsoft.com/office/officeart/2005/8/layout/hierarchy1"/>
    <dgm:cxn modelId="{8366FBAC-9E5D-4F7B-B662-53B2FA34F6FD}" type="presParOf" srcId="{1F8E1A4A-2B91-4EBF-9F9D-7EA2546984FA}" destId="{A29A3C75-C861-40E3-804E-F362B963580A}" srcOrd="0" destOrd="0" presId="urn:microsoft.com/office/officeart/2005/8/layout/hierarchy1"/>
    <dgm:cxn modelId="{7EEC9538-7B5D-4A52-9418-49F68768F40D}" type="presParOf" srcId="{A29A3C75-C861-40E3-804E-F362B963580A}" destId="{56CDC4A7-2CBE-4619-8896-EA44A1D6CE11}" srcOrd="0" destOrd="0" presId="urn:microsoft.com/office/officeart/2005/8/layout/hierarchy1"/>
    <dgm:cxn modelId="{F1CAB977-7DA0-4F1C-8285-BD38CCAD35D9}" type="presParOf" srcId="{A29A3C75-C861-40E3-804E-F362B963580A}" destId="{D729976F-B782-42E0-878F-335F1E28C674}" srcOrd="1" destOrd="0" presId="urn:microsoft.com/office/officeart/2005/8/layout/hierarchy1"/>
    <dgm:cxn modelId="{3B309CA5-6BA4-4704-A735-D6155528A8C9}" type="presParOf" srcId="{1F8E1A4A-2B91-4EBF-9F9D-7EA2546984FA}" destId="{F3924F8F-5F35-4091-8BC2-6B1C4F949DF2}" srcOrd="1" destOrd="0" presId="urn:microsoft.com/office/officeart/2005/8/layout/hierarchy1"/>
    <dgm:cxn modelId="{5546A620-DCC7-4980-B17A-E6456C75AADD}" type="presParOf" srcId="{F3924F8F-5F35-4091-8BC2-6B1C4F949DF2}" destId="{357CFB71-415F-47C0-9C07-3A4771503829}" srcOrd="0" destOrd="0" presId="urn:microsoft.com/office/officeart/2005/8/layout/hierarchy1"/>
    <dgm:cxn modelId="{C4CFB9C4-77F4-4FD5-BB24-F5AB3F3FDD4E}" type="presParOf" srcId="{F3924F8F-5F35-4091-8BC2-6B1C4F949DF2}" destId="{7C95A910-4481-4821-82D1-9C05A0835640}" srcOrd="1" destOrd="0" presId="urn:microsoft.com/office/officeart/2005/8/layout/hierarchy1"/>
    <dgm:cxn modelId="{BC8EDDA0-B82B-4EB5-A6DA-09EF9984A91E}" type="presParOf" srcId="{7C95A910-4481-4821-82D1-9C05A0835640}" destId="{5EA3270A-3BAD-4D1C-BD47-3C997828AAC6}" srcOrd="0" destOrd="0" presId="urn:microsoft.com/office/officeart/2005/8/layout/hierarchy1"/>
    <dgm:cxn modelId="{0925FE25-AFB8-4C73-9586-13864F7E2BD9}" type="presParOf" srcId="{5EA3270A-3BAD-4D1C-BD47-3C997828AAC6}" destId="{C92064C2-9836-4D54-889A-65E66CD8D119}" srcOrd="0" destOrd="0" presId="urn:microsoft.com/office/officeart/2005/8/layout/hierarchy1"/>
    <dgm:cxn modelId="{68363BED-A9FE-4BCE-9CAD-21B4D7B7CBF7}" type="presParOf" srcId="{5EA3270A-3BAD-4D1C-BD47-3C997828AAC6}" destId="{AD3AED4B-7004-4D0C-9392-67D532A7631E}" srcOrd="1" destOrd="0" presId="urn:microsoft.com/office/officeart/2005/8/layout/hierarchy1"/>
    <dgm:cxn modelId="{74DBF6B2-BD8F-4ADE-9F10-75115BA8F365}" type="presParOf" srcId="{7C95A910-4481-4821-82D1-9C05A0835640}" destId="{617E410B-83FF-46FE-B27F-FED898A0F167}" srcOrd="1" destOrd="0" presId="urn:microsoft.com/office/officeart/2005/8/layout/hierarchy1"/>
    <dgm:cxn modelId="{98AA24D3-ABC3-485D-8F7B-C94ADAD74D27}" type="presParOf" srcId="{617E410B-83FF-46FE-B27F-FED898A0F167}" destId="{529CE296-7CEF-455C-B751-8D6DE2B477C9}" srcOrd="0" destOrd="0" presId="urn:microsoft.com/office/officeart/2005/8/layout/hierarchy1"/>
    <dgm:cxn modelId="{5DB8C4FB-B919-45EE-BA2A-253AF78168E0}" type="presParOf" srcId="{617E410B-83FF-46FE-B27F-FED898A0F167}" destId="{6FF7E2AB-B3CE-4030-A30B-2C963F2FC522}" srcOrd="1" destOrd="0" presId="urn:microsoft.com/office/officeart/2005/8/layout/hierarchy1"/>
    <dgm:cxn modelId="{8BB59858-0481-4A3C-9DE1-D5DB96E375B5}" type="presParOf" srcId="{6FF7E2AB-B3CE-4030-A30B-2C963F2FC522}" destId="{F5EE5CEE-82F8-4BA3-B8AC-BDB91C0C6B9A}" srcOrd="0" destOrd="0" presId="urn:microsoft.com/office/officeart/2005/8/layout/hierarchy1"/>
    <dgm:cxn modelId="{1F76C64F-A3F4-4CA5-AE35-4E76B2D71464}" type="presParOf" srcId="{F5EE5CEE-82F8-4BA3-B8AC-BDB91C0C6B9A}" destId="{617AF4B4-14D0-4646-B3CB-7F9AF2AFFEB5}" srcOrd="0" destOrd="0" presId="urn:microsoft.com/office/officeart/2005/8/layout/hierarchy1"/>
    <dgm:cxn modelId="{0DD36B1B-1D8C-4EDC-8D11-1506EAB80767}" type="presParOf" srcId="{F5EE5CEE-82F8-4BA3-B8AC-BDB91C0C6B9A}" destId="{3A33E80B-BF6F-4C60-B8E8-4D617C4D27EE}" srcOrd="1" destOrd="0" presId="urn:microsoft.com/office/officeart/2005/8/layout/hierarchy1"/>
    <dgm:cxn modelId="{2DE2A0A7-E17A-45A2-A699-A480F9156F2D}" type="presParOf" srcId="{6FF7E2AB-B3CE-4030-A30B-2C963F2FC522}" destId="{A426A96C-DDD5-42AF-8DC9-CFC5FF3600F5}" srcOrd="1" destOrd="0" presId="urn:microsoft.com/office/officeart/2005/8/layout/hierarchy1"/>
    <dgm:cxn modelId="{476825A9-7B8E-4827-A9E2-68A31950AF6F}" type="presParOf" srcId="{1290BE1B-F2B2-4DB4-A558-EFA4EDE97C50}" destId="{B7CFE657-38B4-42C3-A1CB-C6CCD7B05B2E}" srcOrd="4" destOrd="0" presId="urn:microsoft.com/office/officeart/2005/8/layout/hierarchy1"/>
    <dgm:cxn modelId="{0674ECFC-77B0-4C6E-976C-01F3DC9EF955}" type="presParOf" srcId="{1290BE1B-F2B2-4DB4-A558-EFA4EDE97C50}" destId="{BF911E03-0D37-4931-8EEC-057B2F810220}" srcOrd="5" destOrd="0" presId="urn:microsoft.com/office/officeart/2005/8/layout/hierarchy1"/>
    <dgm:cxn modelId="{2B424D10-CBCD-43BC-8B1F-37E9B3216435}" type="presParOf" srcId="{BF911E03-0D37-4931-8EEC-057B2F810220}" destId="{F3D87EC7-A5AF-4548-AFAA-0603905BD473}" srcOrd="0" destOrd="0" presId="urn:microsoft.com/office/officeart/2005/8/layout/hierarchy1"/>
    <dgm:cxn modelId="{D153AEFE-DF5B-4391-A1F7-627C4F93C1B2}" type="presParOf" srcId="{F3D87EC7-A5AF-4548-AFAA-0603905BD473}" destId="{3643E3C1-C4AA-4D37-81C6-34BC08C3B4B0}" srcOrd="0" destOrd="0" presId="urn:microsoft.com/office/officeart/2005/8/layout/hierarchy1"/>
    <dgm:cxn modelId="{E11609B8-FFE6-4F97-8506-9AE16573F435}" type="presParOf" srcId="{F3D87EC7-A5AF-4548-AFAA-0603905BD473}" destId="{90D0054A-6B7B-41D1-95B2-38CB8B361FC2}" srcOrd="1" destOrd="0" presId="urn:microsoft.com/office/officeart/2005/8/layout/hierarchy1"/>
    <dgm:cxn modelId="{12E9ED1E-63C2-4F34-87E0-883996D11630}" type="presParOf" srcId="{BF911E03-0D37-4931-8EEC-057B2F810220}" destId="{55BA199B-D505-48F5-BB45-481A39B3CBD9}" srcOrd="1" destOrd="0" presId="urn:microsoft.com/office/officeart/2005/8/layout/hierarchy1"/>
    <dgm:cxn modelId="{6CBE5D1C-727D-41B8-AB7B-B64678810E21}" type="presParOf" srcId="{55BA199B-D505-48F5-BB45-481A39B3CBD9}" destId="{60334408-25D8-47E0-B203-A39B56083812}" srcOrd="0" destOrd="0" presId="urn:microsoft.com/office/officeart/2005/8/layout/hierarchy1"/>
    <dgm:cxn modelId="{1C8AC4F8-2D73-4762-94E4-541DCE7FA1BD}" type="presParOf" srcId="{55BA199B-D505-48F5-BB45-481A39B3CBD9}" destId="{30D0A6AE-D8C9-46CC-AC83-9AD0B542550F}" srcOrd="1" destOrd="0" presId="urn:microsoft.com/office/officeart/2005/8/layout/hierarchy1"/>
    <dgm:cxn modelId="{176268B3-A004-4E05-A7CA-10DADA89DDEC}" type="presParOf" srcId="{30D0A6AE-D8C9-46CC-AC83-9AD0B542550F}" destId="{7673FACB-F643-4596-8F3F-23A561AB77EC}" srcOrd="0" destOrd="0" presId="urn:microsoft.com/office/officeart/2005/8/layout/hierarchy1"/>
    <dgm:cxn modelId="{04747181-45DB-4444-A61E-DD9064150F42}" type="presParOf" srcId="{7673FACB-F643-4596-8F3F-23A561AB77EC}" destId="{65FC95FC-80B9-42D3-9232-2A9CC74E04E2}" srcOrd="0" destOrd="0" presId="urn:microsoft.com/office/officeart/2005/8/layout/hierarchy1"/>
    <dgm:cxn modelId="{D5967EAA-3B61-407C-850A-D52142C9C875}" type="presParOf" srcId="{7673FACB-F643-4596-8F3F-23A561AB77EC}" destId="{F571004E-9733-420F-86E9-0F10B316FFFF}" srcOrd="1" destOrd="0" presId="urn:microsoft.com/office/officeart/2005/8/layout/hierarchy1"/>
    <dgm:cxn modelId="{775B191B-5D20-413A-B891-43E432CFD2AF}" type="presParOf" srcId="{30D0A6AE-D8C9-46CC-AC83-9AD0B542550F}" destId="{B13C5B44-E748-4310-AAFF-D16C82888F07}" srcOrd="1" destOrd="0" presId="urn:microsoft.com/office/officeart/2005/8/layout/hierarchy1"/>
    <dgm:cxn modelId="{B381F786-6E2A-4577-81AD-EC230366E0D4}" type="presParOf" srcId="{B13C5B44-E748-4310-AAFF-D16C82888F07}" destId="{B4F99CC7-06E9-4817-805A-F22F64972847}" srcOrd="0" destOrd="0" presId="urn:microsoft.com/office/officeart/2005/8/layout/hierarchy1"/>
    <dgm:cxn modelId="{4AAAEF29-67D4-4FAF-A856-84E75B58E5C6}" type="presParOf" srcId="{B13C5B44-E748-4310-AAFF-D16C82888F07}" destId="{4B7EE52E-B7EB-4848-9052-F38F85C308A9}" srcOrd="1" destOrd="0" presId="urn:microsoft.com/office/officeart/2005/8/layout/hierarchy1"/>
    <dgm:cxn modelId="{862249E4-A96D-465F-86E0-7960DB94B17D}" type="presParOf" srcId="{4B7EE52E-B7EB-4848-9052-F38F85C308A9}" destId="{61662BCB-9B3E-43E4-97E4-DDBAD2B54B87}" srcOrd="0" destOrd="0" presId="urn:microsoft.com/office/officeart/2005/8/layout/hierarchy1"/>
    <dgm:cxn modelId="{43CAA8C5-2327-495D-962B-7AAAC0A6C1A8}" type="presParOf" srcId="{61662BCB-9B3E-43E4-97E4-DDBAD2B54B87}" destId="{FEAF8E6D-E2A8-4065-851B-A43A2335AC53}" srcOrd="0" destOrd="0" presId="urn:microsoft.com/office/officeart/2005/8/layout/hierarchy1"/>
    <dgm:cxn modelId="{140486AB-7DC9-483F-A035-7D1DB9D8CCAE}" type="presParOf" srcId="{61662BCB-9B3E-43E4-97E4-DDBAD2B54B87}" destId="{3D968DB9-D8B7-4FFA-A53A-0CA399435D0F}" srcOrd="1" destOrd="0" presId="urn:microsoft.com/office/officeart/2005/8/layout/hierarchy1"/>
    <dgm:cxn modelId="{7C17DD5A-8FC5-4271-8063-1F028A2A2963}" type="presParOf" srcId="{4B7EE52E-B7EB-4848-9052-F38F85C308A9}" destId="{F9FD9C37-6115-4DF2-8B64-EF2A5CAF6F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4BE948-2AF1-4E7F-BC2C-7C34BEEFBAD0}" type="doc">
      <dgm:prSet loTypeId="urn:microsoft.com/office/officeart/2005/8/layout/orgChart1" loCatId="hierarchy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FE0936E8-94EC-4703-94A9-C70D2986FD98}">
      <dgm:prSet phldrT="[Текст]" phldr="0"/>
      <dgm:spPr/>
      <dgm:t>
        <a:bodyPr/>
        <a:lstStyle/>
        <a:p>
          <a:pPr rtl="0"/>
          <a:r>
            <a:rPr lang="ru-RU" dirty="0"/>
            <a:t>ГОСПОДАРСЬКА КОМПЕТЕНЦІЯ </a:t>
          </a:r>
        </a:p>
      </dgm:t>
    </dgm:pt>
    <dgm:pt modelId="{3F8EED32-B31B-4932-8530-43478EE82F26}" type="parTrans" cxnId="{48A87D4E-7492-4BFB-8CC6-A93415ED56CF}">
      <dgm:prSet/>
      <dgm:spPr/>
      <dgm:t>
        <a:bodyPr/>
        <a:lstStyle/>
        <a:p>
          <a:endParaRPr lang="ru-RU"/>
        </a:p>
      </dgm:t>
    </dgm:pt>
    <dgm:pt modelId="{54A3EEF0-4A16-43D8-A33E-0EFCCB96D2F8}" type="sibTrans" cxnId="{48A87D4E-7492-4BFB-8CC6-A93415ED56CF}">
      <dgm:prSet/>
      <dgm:spPr/>
      <dgm:t>
        <a:bodyPr/>
        <a:lstStyle/>
        <a:p>
          <a:endParaRPr lang="ru-RU"/>
        </a:p>
      </dgm:t>
    </dgm:pt>
    <dgm:pt modelId="{6EB58D5B-DD6A-42E2-95F3-297C056CA135}">
      <dgm:prSet phldrT="[Текст]" phldr="0"/>
      <dgm:spPr/>
      <dgm:t>
        <a:bodyPr/>
        <a:lstStyle/>
        <a:p>
          <a:pPr rtl="0"/>
          <a:r>
            <a:rPr lang="ru-RU" dirty="0" err="1"/>
            <a:t>Суб’єкти</a:t>
          </a:r>
          <a:r>
            <a:rPr lang="ru-RU" dirty="0"/>
            <a:t> з </a:t>
          </a:r>
          <a:r>
            <a:rPr lang="ru-RU" dirty="0" err="1"/>
            <a:t>загальною</a:t>
          </a:r>
          <a:r>
            <a:rPr lang="ru-RU" dirty="0"/>
            <a:t> </a:t>
          </a:r>
          <a:r>
            <a:rPr lang="ru-RU" dirty="0" err="1"/>
            <a:t>компетенцією</a:t>
          </a:r>
          <a:endParaRPr lang="ru-RU" dirty="0"/>
        </a:p>
      </dgm:t>
    </dgm:pt>
    <dgm:pt modelId="{79725A80-CB4F-46F2-A333-D348347C1DDD}" type="parTrans" cxnId="{BCAAC6DB-0AF6-45EE-8C7C-A9DF6F5C4579}">
      <dgm:prSet/>
      <dgm:spPr/>
      <dgm:t>
        <a:bodyPr/>
        <a:lstStyle/>
        <a:p>
          <a:endParaRPr lang="ru-RU"/>
        </a:p>
      </dgm:t>
    </dgm:pt>
    <dgm:pt modelId="{D429B60F-F3E5-48F1-8C7A-9D05467D6C24}" type="sibTrans" cxnId="{BCAAC6DB-0AF6-45EE-8C7C-A9DF6F5C4579}">
      <dgm:prSet/>
      <dgm:spPr/>
      <dgm:t>
        <a:bodyPr/>
        <a:lstStyle/>
        <a:p>
          <a:endParaRPr lang="ru-RU"/>
        </a:p>
      </dgm:t>
    </dgm:pt>
    <dgm:pt modelId="{59F9B488-5BC0-4B2C-B7C4-3650CCCDC7C0}">
      <dgm:prSet phldrT="[Текст]" phldr="0"/>
      <dgm:spPr/>
      <dgm:t>
        <a:bodyPr/>
        <a:lstStyle/>
        <a:p>
          <a:pPr rtl="0"/>
          <a:r>
            <a:rPr lang="ru-RU" dirty="0" err="1"/>
            <a:t>Суб’єкти</a:t>
          </a:r>
          <a:r>
            <a:rPr lang="ru-RU" dirty="0"/>
            <a:t> з </a:t>
          </a:r>
          <a:r>
            <a:rPr lang="ru-RU" dirty="0" err="1"/>
            <a:t>обмеженою</a:t>
          </a:r>
          <a:r>
            <a:rPr lang="ru-RU" dirty="0"/>
            <a:t> </a:t>
          </a:r>
          <a:r>
            <a:rPr lang="ru-RU" dirty="0" err="1"/>
            <a:t>компетенцією</a:t>
          </a:r>
          <a:r>
            <a:rPr lang="ru-RU" dirty="0"/>
            <a:t> </a:t>
          </a:r>
        </a:p>
      </dgm:t>
    </dgm:pt>
    <dgm:pt modelId="{7DA07A5E-7272-4ADE-9E55-B77AF8F582DC}" type="parTrans" cxnId="{D6288E7A-07AF-432F-B588-FBF07377AF46}">
      <dgm:prSet/>
      <dgm:spPr/>
      <dgm:t>
        <a:bodyPr/>
        <a:lstStyle/>
        <a:p>
          <a:endParaRPr lang="ru-RU"/>
        </a:p>
      </dgm:t>
    </dgm:pt>
    <dgm:pt modelId="{10E08DBD-F27B-4FDB-AB36-17E05DBF0A7A}" type="sibTrans" cxnId="{D6288E7A-07AF-432F-B588-FBF07377AF46}">
      <dgm:prSet/>
      <dgm:spPr/>
      <dgm:t>
        <a:bodyPr/>
        <a:lstStyle/>
        <a:p>
          <a:endParaRPr lang="ru-RU"/>
        </a:p>
      </dgm:t>
    </dgm:pt>
    <dgm:pt modelId="{66AC81B0-0A75-4731-956D-3271D36A825A}">
      <dgm:prSet phldrT="[Текст]" phldr="0"/>
      <dgm:spPr/>
      <dgm:t>
        <a:bodyPr/>
        <a:lstStyle/>
        <a:p>
          <a:pPr rtl="0"/>
          <a:r>
            <a:rPr lang="ru-RU" dirty="0" err="1"/>
            <a:t>Суб’єкти</a:t>
          </a:r>
          <a:r>
            <a:rPr lang="ru-RU" dirty="0"/>
            <a:t> </a:t>
          </a:r>
          <a:r>
            <a:rPr lang="ru-RU" dirty="0" err="1"/>
            <a:t>спеціальної</a:t>
          </a:r>
          <a:r>
            <a:rPr lang="ru-RU" dirty="0"/>
            <a:t> </a:t>
          </a:r>
          <a:r>
            <a:rPr lang="ru-RU" dirty="0" err="1"/>
            <a:t>компетенції</a:t>
          </a:r>
        </a:p>
      </dgm:t>
    </dgm:pt>
    <dgm:pt modelId="{1973746C-1BAB-44C6-8D7E-25A88C5088BB}" type="parTrans" cxnId="{F9495C74-CFC0-412D-A829-D7B4F1A4553D}">
      <dgm:prSet/>
      <dgm:spPr/>
      <dgm:t>
        <a:bodyPr/>
        <a:lstStyle/>
        <a:p>
          <a:endParaRPr lang="ru-RU"/>
        </a:p>
      </dgm:t>
    </dgm:pt>
    <dgm:pt modelId="{07012D03-2021-47CC-B546-02EF0337C8AE}" type="sibTrans" cxnId="{F9495C74-CFC0-412D-A829-D7B4F1A4553D}">
      <dgm:prSet/>
      <dgm:spPr/>
      <dgm:t>
        <a:bodyPr/>
        <a:lstStyle/>
        <a:p>
          <a:endParaRPr lang="ru-RU"/>
        </a:p>
      </dgm:t>
    </dgm:pt>
    <dgm:pt modelId="{56145D89-9B53-422B-8C5E-4C5A611248F9}">
      <dgm:prSet phldr="0"/>
      <dgm:spPr/>
      <dgm:t>
        <a:bodyPr/>
        <a:lstStyle/>
        <a:p>
          <a:pPr rtl="0"/>
          <a:r>
            <a:rPr lang="ru-RU" dirty="0"/>
            <a:t>Суб’єкти виключної компетенції</a:t>
          </a:r>
        </a:p>
      </dgm:t>
    </dgm:pt>
    <dgm:pt modelId="{B67704C8-6173-4728-875D-A1CE8B25208F}" type="parTrans" cxnId="{FD48A3B3-98D5-47CE-9CAF-45A71380EBDE}">
      <dgm:prSet/>
      <dgm:spPr/>
    </dgm:pt>
    <dgm:pt modelId="{AADEEB7F-AB71-49A3-8DFC-457CB951D74D}" type="sibTrans" cxnId="{FD48A3B3-98D5-47CE-9CAF-45A71380EBDE}">
      <dgm:prSet/>
      <dgm:spPr/>
    </dgm:pt>
    <dgm:pt modelId="{514FE5D1-4FAC-422A-B682-950ABA05D46B}">
      <dgm:prSet phldr="0"/>
      <dgm:spPr/>
      <dgm:t>
        <a:bodyPr/>
        <a:lstStyle/>
        <a:p>
          <a:pPr rtl="0"/>
          <a:r>
            <a:rPr lang="ru-RU" dirty="0"/>
            <a:t>Обмеження законом, угодою, установчими документами </a:t>
          </a:r>
        </a:p>
      </dgm:t>
    </dgm:pt>
    <dgm:pt modelId="{EE249878-9739-4DF8-82AE-82C8CC84F91B}" type="parTrans" cxnId="{0C716FEB-ADCF-4DF0-B22E-4F2812D8D975}">
      <dgm:prSet/>
      <dgm:spPr/>
    </dgm:pt>
    <dgm:pt modelId="{4E556F91-6D50-488A-AECE-323488B9FDC4}" type="sibTrans" cxnId="{0C716FEB-ADCF-4DF0-B22E-4F2812D8D975}">
      <dgm:prSet/>
      <dgm:spPr/>
    </dgm:pt>
    <dgm:pt modelId="{C737B2C0-A55E-4ACE-84DE-9AA7C131B5E4}" type="pres">
      <dgm:prSet presAssocID="{9B4BE948-2AF1-4E7F-BC2C-7C34BEEFBA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81A1116-F84D-4FD8-BA93-47328B4D145F}" type="pres">
      <dgm:prSet presAssocID="{FE0936E8-94EC-4703-94A9-C70D2986FD98}" presName="hierRoot1" presStyleCnt="0">
        <dgm:presLayoutVars>
          <dgm:hierBranch val="init"/>
        </dgm:presLayoutVars>
      </dgm:prSet>
      <dgm:spPr/>
    </dgm:pt>
    <dgm:pt modelId="{655E14E4-765F-4321-A48D-189C7DA9B41A}" type="pres">
      <dgm:prSet presAssocID="{FE0936E8-94EC-4703-94A9-C70D2986FD98}" presName="rootComposite1" presStyleCnt="0"/>
      <dgm:spPr/>
    </dgm:pt>
    <dgm:pt modelId="{B0978810-FE49-4BB9-9321-7DC5FD8ED465}" type="pres">
      <dgm:prSet presAssocID="{FE0936E8-94EC-4703-94A9-C70D2986FD98}" presName="rootText1" presStyleLbl="node0" presStyleIdx="0" presStyleCnt="1">
        <dgm:presLayoutVars>
          <dgm:chPref val="3"/>
        </dgm:presLayoutVars>
      </dgm:prSet>
      <dgm:spPr/>
    </dgm:pt>
    <dgm:pt modelId="{C8220225-3240-41C1-9406-070478866523}" type="pres">
      <dgm:prSet presAssocID="{FE0936E8-94EC-4703-94A9-C70D2986FD98}" presName="rootConnector1" presStyleLbl="node1" presStyleIdx="0" presStyleCnt="0"/>
      <dgm:spPr/>
    </dgm:pt>
    <dgm:pt modelId="{17988BBF-B0D7-4F2D-ACA2-4A1104518A38}" type="pres">
      <dgm:prSet presAssocID="{FE0936E8-94EC-4703-94A9-C70D2986FD98}" presName="hierChild2" presStyleCnt="0"/>
      <dgm:spPr/>
    </dgm:pt>
    <dgm:pt modelId="{37FE373F-6B9C-45F6-966F-FB5EB2DD8BB7}" type="pres">
      <dgm:prSet presAssocID="{79725A80-CB4F-46F2-A333-D348347C1DDD}" presName="Name37" presStyleLbl="parChTrans1D2" presStyleIdx="0" presStyleCnt="4"/>
      <dgm:spPr/>
    </dgm:pt>
    <dgm:pt modelId="{80CDB74B-CA70-46DC-B284-F65C69F144FB}" type="pres">
      <dgm:prSet presAssocID="{6EB58D5B-DD6A-42E2-95F3-297C056CA135}" presName="hierRoot2" presStyleCnt="0">
        <dgm:presLayoutVars>
          <dgm:hierBranch val="init"/>
        </dgm:presLayoutVars>
      </dgm:prSet>
      <dgm:spPr/>
    </dgm:pt>
    <dgm:pt modelId="{DC955B75-6889-4229-AE77-547BA12ED957}" type="pres">
      <dgm:prSet presAssocID="{6EB58D5B-DD6A-42E2-95F3-297C056CA135}" presName="rootComposite" presStyleCnt="0"/>
      <dgm:spPr/>
    </dgm:pt>
    <dgm:pt modelId="{EA26EC52-3DE4-42F8-BC76-FE217487CCEF}" type="pres">
      <dgm:prSet presAssocID="{6EB58D5B-DD6A-42E2-95F3-297C056CA135}" presName="rootText" presStyleLbl="node2" presStyleIdx="0" presStyleCnt="4">
        <dgm:presLayoutVars>
          <dgm:chPref val="3"/>
        </dgm:presLayoutVars>
      </dgm:prSet>
      <dgm:spPr/>
    </dgm:pt>
    <dgm:pt modelId="{70D8BFC6-4B34-4F02-BDBF-69C9C624F8DA}" type="pres">
      <dgm:prSet presAssocID="{6EB58D5B-DD6A-42E2-95F3-297C056CA135}" presName="rootConnector" presStyleLbl="node2" presStyleIdx="0" presStyleCnt="4"/>
      <dgm:spPr/>
    </dgm:pt>
    <dgm:pt modelId="{BA15CBFB-E04D-47BE-85EF-4F68F312AFA6}" type="pres">
      <dgm:prSet presAssocID="{6EB58D5B-DD6A-42E2-95F3-297C056CA135}" presName="hierChild4" presStyleCnt="0"/>
      <dgm:spPr/>
    </dgm:pt>
    <dgm:pt modelId="{1B8607A4-0343-4890-BE92-BECCE20F15B4}" type="pres">
      <dgm:prSet presAssocID="{6EB58D5B-DD6A-42E2-95F3-297C056CA135}" presName="hierChild5" presStyleCnt="0"/>
      <dgm:spPr/>
    </dgm:pt>
    <dgm:pt modelId="{193103AA-F646-4204-A21D-C854777F18A6}" type="pres">
      <dgm:prSet presAssocID="{7DA07A5E-7272-4ADE-9E55-B77AF8F582DC}" presName="Name37" presStyleLbl="parChTrans1D2" presStyleIdx="1" presStyleCnt="4"/>
      <dgm:spPr/>
    </dgm:pt>
    <dgm:pt modelId="{3D8C0F0B-36CE-453B-B8D3-D149B3CAEA97}" type="pres">
      <dgm:prSet presAssocID="{59F9B488-5BC0-4B2C-B7C4-3650CCCDC7C0}" presName="hierRoot2" presStyleCnt="0">
        <dgm:presLayoutVars>
          <dgm:hierBranch val="init"/>
        </dgm:presLayoutVars>
      </dgm:prSet>
      <dgm:spPr/>
    </dgm:pt>
    <dgm:pt modelId="{2BEB6580-7ADA-481C-B701-7A51BBC35DC8}" type="pres">
      <dgm:prSet presAssocID="{59F9B488-5BC0-4B2C-B7C4-3650CCCDC7C0}" presName="rootComposite" presStyleCnt="0"/>
      <dgm:spPr/>
    </dgm:pt>
    <dgm:pt modelId="{6C514DC3-04D4-469F-B519-B1E96DEABE29}" type="pres">
      <dgm:prSet presAssocID="{59F9B488-5BC0-4B2C-B7C4-3650CCCDC7C0}" presName="rootText" presStyleLbl="node2" presStyleIdx="1" presStyleCnt="4">
        <dgm:presLayoutVars>
          <dgm:chPref val="3"/>
        </dgm:presLayoutVars>
      </dgm:prSet>
      <dgm:spPr/>
    </dgm:pt>
    <dgm:pt modelId="{E400D7E1-6A51-4E90-B26A-073B902AEF98}" type="pres">
      <dgm:prSet presAssocID="{59F9B488-5BC0-4B2C-B7C4-3650CCCDC7C0}" presName="rootConnector" presStyleLbl="node2" presStyleIdx="1" presStyleCnt="4"/>
      <dgm:spPr/>
    </dgm:pt>
    <dgm:pt modelId="{B7DB2602-98EE-4724-B44D-7CC45ED2A8B0}" type="pres">
      <dgm:prSet presAssocID="{59F9B488-5BC0-4B2C-B7C4-3650CCCDC7C0}" presName="hierChild4" presStyleCnt="0"/>
      <dgm:spPr/>
    </dgm:pt>
    <dgm:pt modelId="{4C36272F-8E2A-4B75-AA4A-674F5B724FC0}" type="pres">
      <dgm:prSet presAssocID="{EE249878-9739-4DF8-82AE-82C8CC84F91B}" presName="Name37" presStyleLbl="parChTrans1D3" presStyleIdx="0" presStyleCnt="1"/>
      <dgm:spPr/>
    </dgm:pt>
    <dgm:pt modelId="{808F55DC-AA9E-4633-8277-94924CA30701}" type="pres">
      <dgm:prSet presAssocID="{514FE5D1-4FAC-422A-B682-950ABA05D46B}" presName="hierRoot2" presStyleCnt="0">
        <dgm:presLayoutVars>
          <dgm:hierBranch val="init"/>
        </dgm:presLayoutVars>
      </dgm:prSet>
      <dgm:spPr/>
    </dgm:pt>
    <dgm:pt modelId="{03E7968E-533E-407D-AC4A-4A201707A0EC}" type="pres">
      <dgm:prSet presAssocID="{514FE5D1-4FAC-422A-B682-950ABA05D46B}" presName="rootComposite" presStyleCnt="0"/>
      <dgm:spPr/>
    </dgm:pt>
    <dgm:pt modelId="{70F71AA1-8C18-4742-B468-32FC4ADF280D}" type="pres">
      <dgm:prSet presAssocID="{514FE5D1-4FAC-422A-B682-950ABA05D46B}" presName="rootText" presStyleLbl="node3" presStyleIdx="0" presStyleCnt="1">
        <dgm:presLayoutVars>
          <dgm:chPref val="3"/>
        </dgm:presLayoutVars>
      </dgm:prSet>
      <dgm:spPr/>
    </dgm:pt>
    <dgm:pt modelId="{79D91F25-2CAE-4537-8C46-59D11C5F1514}" type="pres">
      <dgm:prSet presAssocID="{514FE5D1-4FAC-422A-B682-950ABA05D46B}" presName="rootConnector" presStyleLbl="node3" presStyleIdx="0" presStyleCnt="1"/>
      <dgm:spPr/>
    </dgm:pt>
    <dgm:pt modelId="{1A01BDA9-CFC3-49F6-AD50-6404ED2EADCC}" type="pres">
      <dgm:prSet presAssocID="{514FE5D1-4FAC-422A-B682-950ABA05D46B}" presName="hierChild4" presStyleCnt="0"/>
      <dgm:spPr/>
    </dgm:pt>
    <dgm:pt modelId="{5BBC39B5-C1A0-451F-BC05-4EFD1D769BDA}" type="pres">
      <dgm:prSet presAssocID="{514FE5D1-4FAC-422A-B682-950ABA05D46B}" presName="hierChild5" presStyleCnt="0"/>
      <dgm:spPr/>
    </dgm:pt>
    <dgm:pt modelId="{EED33C27-F290-46C3-94B0-6EEEB9BB8F28}" type="pres">
      <dgm:prSet presAssocID="{59F9B488-5BC0-4B2C-B7C4-3650CCCDC7C0}" presName="hierChild5" presStyleCnt="0"/>
      <dgm:spPr/>
    </dgm:pt>
    <dgm:pt modelId="{4A631D05-B27C-481C-BB87-4B483E8A6346}" type="pres">
      <dgm:prSet presAssocID="{1973746C-1BAB-44C6-8D7E-25A88C5088BB}" presName="Name37" presStyleLbl="parChTrans1D2" presStyleIdx="2" presStyleCnt="4"/>
      <dgm:spPr/>
    </dgm:pt>
    <dgm:pt modelId="{0A27A165-D9E1-457A-962D-CF4D9FD7421B}" type="pres">
      <dgm:prSet presAssocID="{66AC81B0-0A75-4731-956D-3271D36A825A}" presName="hierRoot2" presStyleCnt="0">
        <dgm:presLayoutVars>
          <dgm:hierBranch val="init"/>
        </dgm:presLayoutVars>
      </dgm:prSet>
      <dgm:spPr/>
    </dgm:pt>
    <dgm:pt modelId="{6AD6D31C-E5B0-4826-8E3A-EF4A022749B8}" type="pres">
      <dgm:prSet presAssocID="{66AC81B0-0A75-4731-956D-3271D36A825A}" presName="rootComposite" presStyleCnt="0"/>
      <dgm:spPr/>
    </dgm:pt>
    <dgm:pt modelId="{E053C59E-F289-4406-A6E5-3C42C1BFD5BE}" type="pres">
      <dgm:prSet presAssocID="{66AC81B0-0A75-4731-956D-3271D36A825A}" presName="rootText" presStyleLbl="node2" presStyleIdx="2" presStyleCnt="4">
        <dgm:presLayoutVars>
          <dgm:chPref val="3"/>
        </dgm:presLayoutVars>
      </dgm:prSet>
      <dgm:spPr/>
    </dgm:pt>
    <dgm:pt modelId="{8EFB8579-BCDB-4514-A2A2-C0D8182029C1}" type="pres">
      <dgm:prSet presAssocID="{66AC81B0-0A75-4731-956D-3271D36A825A}" presName="rootConnector" presStyleLbl="node2" presStyleIdx="2" presStyleCnt="4"/>
      <dgm:spPr/>
    </dgm:pt>
    <dgm:pt modelId="{4599D65F-6917-4729-96BC-7AC0A80A4818}" type="pres">
      <dgm:prSet presAssocID="{66AC81B0-0A75-4731-956D-3271D36A825A}" presName="hierChild4" presStyleCnt="0"/>
      <dgm:spPr/>
    </dgm:pt>
    <dgm:pt modelId="{7EF881A3-C04B-4FA7-BB42-2FCC961331D1}" type="pres">
      <dgm:prSet presAssocID="{66AC81B0-0A75-4731-956D-3271D36A825A}" presName="hierChild5" presStyleCnt="0"/>
      <dgm:spPr/>
    </dgm:pt>
    <dgm:pt modelId="{4C9CDB27-4C1C-4912-B3F1-DF781C205E2C}" type="pres">
      <dgm:prSet presAssocID="{B67704C8-6173-4728-875D-A1CE8B25208F}" presName="Name37" presStyleLbl="parChTrans1D2" presStyleIdx="3" presStyleCnt="4"/>
      <dgm:spPr/>
    </dgm:pt>
    <dgm:pt modelId="{D94F8FB3-F757-4CBC-B412-832C83228ADE}" type="pres">
      <dgm:prSet presAssocID="{56145D89-9B53-422B-8C5E-4C5A611248F9}" presName="hierRoot2" presStyleCnt="0">
        <dgm:presLayoutVars>
          <dgm:hierBranch val="init"/>
        </dgm:presLayoutVars>
      </dgm:prSet>
      <dgm:spPr/>
    </dgm:pt>
    <dgm:pt modelId="{A61B0467-558F-4AFE-B9BC-DC67E77A9FB0}" type="pres">
      <dgm:prSet presAssocID="{56145D89-9B53-422B-8C5E-4C5A611248F9}" presName="rootComposite" presStyleCnt="0"/>
      <dgm:spPr/>
    </dgm:pt>
    <dgm:pt modelId="{CDCD3F68-1CE3-4184-8581-BAB3D32A4AC9}" type="pres">
      <dgm:prSet presAssocID="{56145D89-9B53-422B-8C5E-4C5A611248F9}" presName="rootText" presStyleLbl="node2" presStyleIdx="3" presStyleCnt="4">
        <dgm:presLayoutVars>
          <dgm:chPref val="3"/>
        </dgm:presLayoutVars>
      </dgm:prSet>
      <dgm:spPr/>
    </dgm:pt>
    <dgm:pt modelId="{05CDA48C-ABF7-4D6B-92D0-82413AE83230}" type="pres">
      <dgm:prSet presAssocID="{56145D89-9B53-422B-8C5E-4C5A611248F9}" presName="rootConnector" presStyleLbl="node2" presStyleIdx="3" presStyleCnt="4"/>
      <dgm:spPr/>
    </dgm:pt>
    <dgm:pt modelId="{A822CF0A-D38A-403F-87BB-F3AD779AFAE6}" type="pres">
      <dgm:prSet presAssocID="{56145D89-9B53-422B-8C5E-4C5A611248F9}" presName="hierChild4" presStyleCnt="0"/>
      <dgm:spPr/>
    </dgm:pt>
    <dgm:pt modelId="{CE2671E0-1D5B-406E-8F2D-E6A4BA56BB45}" type="pres">
      <dgm:prSet presAssocID="{56145D89-9B53-422B-8C5E-4C5A611248F9}" presName="hierChild5" presStyleCnt="0"/>
      <dgm:spPr/>
    </dgm:pt>
    <dgm:pt modelId="{190054C9-1E20-43C0-ADCA-24A6AFA05124}" type="pres">
      <dgm:prSet presAssocID="{FE0936E8-94EC-4703-94A9-C70D2986FD98}" presName="hierChild3" presStyleCnt="0"/>
      <dgm:spPr/>
    </dgm:pt>
  </dgm:ptLst>
  <dgm:cxnLst>
    <dgm:cxn modelId="{6218070C-A0D8-454F-8CB6-3859419FF012}" type="presOf" srcId="{B67704C8-6173-4728-875D-A1CE8B25208F}" destId="{4C9CDB27-4C1C-4912-B3F1-DF781C205E2C}" srcOrd="0" destOrd="0" presId="urn:microsoft.com/office/officeart/2005/8/layout/orgChart1"/>
    <dgm:cxn modelId="{CF74E717-6F25-4C50-9EA4-131108C69ED4}" type="presOf" srcId="{59F9B488-5BC0-4B2C-B7C4-3650CCCDC7C0}" destId="{E400D7E1-6A51-4E90-B26A-073B902AEF98}" srcOrd="1" destOrd="0" presId="urn:microsoft.com/office/officeart/2005/8/layout/orgChart1"/>
    <dgm:cxn modelId="{B9171E2A-0AA1-4222-8706-5ABB8D7C2E08}" type="presOf" srcId="{9B4BE948-2AF1-4E7F-BC2C-7C34BEEFBAD0}" destId="{C737B2C0-A55E-4ACE-84DE-9AA7C131B5E4}" srcOrd="0" destOrd="0" presId="urn:microsoft.com/office/officeart/2005/8/layout/orgChart1"/>
    <dgm:cxn modelId="{784D1031-4232-48E5-9612-DD504854DFD3}" type="presOf" srcId="{56145D89-9B53-422B-8C5E-4C5A611248F9}" destId="{CDCD3F68-1CE3-4184-8581-BAB3D32A4AC9}" srcOrd="0" destOrd="0" presId="urn:microsoft.com/office/officeart/2005/8/layout/orgChart1"/>
    <dgm:cxn modelId="{1B4DD932-F497-4227-A367-B9966E386AD4}" type="presOf" srcId="{66AC81B0-0A75-4731-956D-3271D36A825A}" destId="{E053C59E-F289-4406-A6E5-3C42C1BFD5BE}" srcOrd="0" destOrd="0" presId="urn:microsoft.com/office/officeart/2005/8/layout/orgChart1"/>
    <dgm:cxn modelId="{E2D5DB35-8256-4436-BE57-87A0B14B6DA3}" type="presOf" srcId="{59F9B488-5BC0-4B2C-B7C4-3650CCCDC7C0}" destId="{6C514DC3-04D4-469F-B519-B1E96DEABE29}" srcOrd="0" destOrd="0" presId="urn:microsoft.com/office/officeart/2005/8/layout/orgChart1"/>
    <dgm:cxn modelId="{E7AAA04D-B8D4-43A4-A5CC-095107E4D7E3}" type="presOf" srcId="{FE0936E8-94EC-4703-94A9-C70D2986FD98}" destId="{B0978810-FE49-4BB9-9321-7DC5FD8ED465}" srcOrd="0" destOrd="0" presId="urn:microsoft.com/office/officeart/2005/8/layout/orgChart1"/>
    <dgm:cxn modelId="{48A87D4E-7492-4BFB-8CC6-A93415ED56CF}" srcId="{9B4BE948-2AF1-4E7F-BC2C-7C34BEEFBAD0}" destId="{FE0936E8-94EC-4703-94A9-C70D2986FD98}" srcOrd="0" destOrd="0" parTransId="{3F8EED32-B31B-4932-8530-43478EE82F26}" sibTransId="{54A3EEF0-4A16-43D8-A33E-0EFCCB96D2F8}"/>
    <dgm:cxn modelId="{AD9EE15C-B236-4DB8-A81A-ED0E6B5218DC}" type="presOf" srcId="{7DA07A5E-7272-4ADE-9E55-B77AF8F582DC}" destId="{193103AA-F646-4204-A21D-C854777F18A6}" srcOrd="0" destOrd="0" presId="urn:microsoft.com/office/officeart/2005/8/layout/orgChart1"/>
    <dgm:cxn modelId="{F9495C74-CFC0-412D-A829-D7B4F1A4553D}" srcId="{FE0936E8-94EC-4703-94A9-C70D2986FD98}" destId="{66AC81B0-0A75-4731-956D-3271D36A825A}" srcOrd="2" destOrd="0" parTransId="{1973746C-1BAB-44C6-8D7E-25A88C5088BB}" sibTransId="{07012D03-2021-47CC-B546-02EF0337C8AE}"/>
    <dgm:cxn modelId="{D6288E7A-07AF-432F-B588-FBF07377AF46}" srcId="{FE0936E8-94EC-4703-94A9-C70D2986FD98}" destId="{59F9B488-5BC0-4B2C-B7C4-3650CCCDC7C0}" srcOrd="1" destOrd="0" parTransId="{7DA07A5E-7272-4ADE-9E55-B77AF8F582DC}" sibTransId="{10E08DBD-F27B-4FDB-AB36-17E05DBF0A7A}"/>
    <dgm:cxn modelId="{C2E4F997-16AF-45A4-B797-DC9D9C59898F}" type="presOf" srcId="{1973746C-1BAB-44C6-8D7E-25A88C5088BB}" destId="{4A631D05-B27C-481C-BB87-4B483E8A6346}" srcOrd="0" destOrd="0" presId="urn:microsoft.com/office/officeart/2005/8/layout/orgChart1"/>
    <dgm:cxn modelId="{0E99F4AD-48FD-45CE-A536-56C109164F3F}" type="presOf" srcId="{514FE5D1-4FAC-422A-B682-950ABA05D46B}" destId="{79D91F25-2CAE-4537-8C46-59D11C5F1514}" srcOrd="1" destOrd="0" presId="urn:microsoft.com/office/officeart/2005/8/layout/orgChart1"/>
    <dgm:cxn modelId="{CEFD7DB1-A322-4F82-B990-9BF110A507BD}" type="presOf" srcId="{EE249878-9739-4DF8-82AE-82C8CC84F91B}" destId="{4C36272F-8E2A-4B75-AA4A-674F5B724FC0}" srcOrd="0" destOrd="0" presId="urn:microsoft.com/office/officeart/2005/8/layout/orgChart1"/>
    <dgm:cxn modelId="{FD48A3B3-98D5-47CE-9CAF-45A71380EBDE}" srcId="{FE0936E8-94EC-4703-94A9-C70D2986FD98}" destId="{56145D89-9B53-422B-8C5E-4C5A611248F9}" srcOrd="3" destOrd="0" parTransId="{B67704C8-6173-4728-875D-A1CE8B25208F}" sibTransId="{AADEEB7F-AB71-49A3-8DFC-457CB951D74D}"/>
    <dgm:cxn modelId="{7FA4EBC3-C765-4BBA-BA88-2A9D0E49E001}" type="presOf" srcId="{6EB58D5B-DD6A-42E2-95F3-297C056CA135}" destId="{70D8BFC6-4B34-4F02-BDBF-69C9C624F8DA}" srcOrd="1" destOrd="0" presId="urn:microsoft.com/office/officeart/2005/8/layout/orgChart1"/>
    <dgm:cxn modelId="{686476C7-55CC-4DCA-9C7B-CB10013AF606}" type="presOf" srcId="{FE0936E8-94EC-4703-94A9-C70D2986FD98}" destId="{C8220225-3240-41C1-9406-070478866523}" srcOrd="1" destOrd="0" presId="urn:microsoft.com/office/officeart/2005/8/layout/orgChart1"/>
    <dgm:cxn modelId="{7D5587D3-6C3E-48C9-8DEE-F5C38A813C6F}" type="presOf" srcId="{66AC81B0-0A75-4731-956D-3271D36A825A}" destId="{8EFB8579-BCDB-4514-A2A2-C0D8182029C1}" srcOrd="1" destOrd="0" presId="urn:microsoft.com/office/officeart/2005/8/layout/orgChart1"/>
    <dgm:cxn modelId="{56413ED8-AE07-4684-B65F-6FFEBE808EBC}" type="presOf" srcId="{79725A80-CB4F-46F2-A333-D348347C1DDD}" destId="{37FE373F-6B9C-45F6-966F-FB5EB2DD8BB7}" srcOrd="0" destOrd="0" presId="urn:microsoft.com/office/officeart/2005/8/layout/orgChart1"/>
    <dgm:cxn modelId="{BCAAC6DB-0AF6-45EE-8C7C-A9DF6F5C4579}" srcId="{FE0936E8-94EC-4703-94A9-C70D2986FD98}" destId="{6EB58D5B-DD6A-42E2-95F3-297C056CA135}" srcOrd="0" destOrd="0" parTransId="{79725A80-CB4F-46F2-A333-D348347C1DDD}" sibTransId="{D429B60F-F3E5-48F1-8C7A-9D05467D6C24}"/>
    <dgm:cxn modelId="{D9D9A0DC-1D24-4667-AEF0-633997F3535F}" type="presOf" srcId="{6EB58D5B-DD6A-42E2-95F3-297C056CA135}" destId="{EA26EC52-3DE4-42F8-BC76-FE217487CCEF}" srcOrd="0" destOrd="0" presId="urn:microsoft.com/office/officeart/2005/8/layout/orgChart1"/>
    <dgm:cxn modelId="{8ACAD3E4-4840-4772-A43A-D5045B1EC547}" type="presOf" srcId="{514FE5D1-4FAC-422A-B682-950ABA05D46B}" destId="{70F71AA1-8C18-4742-B468-32FC4ADF280D}" srcOrd="0" destOrd="0" presId="urn:microsoft.com/office/officeart/2005/8/layout/orgChart1"/>
    <dgm:cxn modelId="{DAFFBCE9-BE9A-44C0-B785-5B79C107EB40}" type="presOf" srcId="{56145D89-9B53-422B-8C5E-4C5A611248F9}" destId="{05CDA48C-ABF7-4D6B-92D0-82413AE83230}" srcOrd="1" destOrd="0" presId="urn:microsoft.com/office/officeart/2005/8/layout/orgChart1"/>
    <dgm:cxn modelId="{0C716FEB-ADCF-4DF0-B22E-4F2812D8D975}" srcId="{59F9B488-5BC0-4B2C-B7C4-3650CCCDC7C0}" destId="{514FE5D1-4FAC-422A-B682-950ABA05D46B}" srcOrd="0" destOrd="0" parTransId="{EE249878-9739-4DF8-82AE-82C8CC84F91B}" sibTransId="{4E556F91-6D50-488A-AECE-323488B9FDC4}"/>
    <dgm:cxn modelId="{FB3F7F3D-CFD0-415F-A1F0-66482B7158AA}" type="presParOf" srcId="{C737B2C0-A55E-4ACE-84DE-9AA7C131B5E4}" destId="{B81A1116-F84D-4FD8-BA93-47328B4D145F}" srcOrd="0" destOrd="0" presId="urn:microsoft.com/office/officeart/2005/8/layout/orgChart1"/>
    <dgm:cxn modelId="{71D43C16-D232-4DAD-977F-AB865E11DEF5}" type="presParOf" srcId="{B81A1116-F84D-4FD8-BA93-47328B4D145F}" destId="{655E14E4-765F-4321-A48D-189C7DA9B41A}" srcOrd="0" destOrd="0" presId="urn:microsoft.com/office/officeart/2005/8/layout/orgChart1"/>
    <dgm:cxn modelId="{F1C794A4-114A-447D-8FF6-5AEA2C98532E}" type="presParOf" srcId="{655E14E4-765F-4321-A48D-189C7DA9B41A}" destId="{B0978810-FE49-4BB9-9321-7DC5FD8ED465}" srcOrd="0" destOrd="0" presId="urn:microsoft.com/office/officeart/2005/8/layout/orgChart1"/>
    <dgm:cxn modelId="{8F0BE82A-4B22-4C56-AA55-B7D0C57929A6}" type="presParOf" srcId="{655E14E4-765F-4321-A48D-189C7DA9B41A}" destId="{C8220225-3240-41C1-9406-070478866523}" srcOrd="1" destOrd="0" presId="urn:microsoft.com/office/officeart/2005/8/layout/orgChart1"/>
    <dgm:cxn modelId="{1E5814FA-6087-4C73-90C5-952572472A4A}" type="presParOf" srcId="{B81A1116-F84D-4FD8-BA93-47328B4D145F}" destId="{17988BBF-B0D7-4F2D-ACA2-4A1104518A38}" srcOrd="1" destOrd="0" presId="urn:microsoft.com/office/officeart/2005/8/layout/orgChart1"/>
    <dgm:cxn modelId="{B63E56F1-52B6-48C4-8BB0-4AA8DFF3D95F}" type="presParOf" srcId="{17988BBF-B0D7-4F2D-ACA2-4A1104518A38}" destId="{37FE373F-6B9C-45F6-966F-FB5EB2DD8BB7}" srcOrd="0" destOrd="0" presId="urn:microsoft.com/office/officeart/2005/8/layout/orgChart1"/>
    <dgm:cxn modelId="{8748B875-438E-41E3-88C4-83BE9E49133D}" type="presParOf" srcId="{17988BBF-B0D7-4F2D-ACA2-4A1104518A38}" destId="{80CDB74B-CA70-46DC-B284-F65C69F144FB}" srcOrd="1" destOrd="0" presId="urn:microsoft.com/office/officeart/2005/8/layout/orgChart1"/>
    <dgm:cxn modelId="{D32B0515-23DC-484B-81DA-89E3749FCC95}" type="presParOf" srcId="{80CDB74B-CA70-46DC-B284-F65C69F144FB}" destId="{DC955B75-6889-4229-AE77-547BA12ED957}" srcOrd="0" destOrd="0" presId="urn:microsoft.com/office/officeart/2005/8/layout/orgChart1"/>
    <dgm:cxn modelId="{A56B37D8-6903-4809-9A68-9D8C02C63A60}" type="presParOf" srcId="{DC955B75-6889-4229-AE77-547BA12ED957}" destId="{EA26EC52-3DE4-42F8-BC76-FE217487CCEF}" srcOrd="0" destOrd="0" presId="urn:microsoft.com/office/officeart/2005/8/layout/orgChart1"/>
    <dgm:cxn modelId="{DF745EF5-290E-490A-B6E1-0B9A96E21BE1}" type="presParOf" srcId="{DC955B75-6889-4229-AE77-547BA12ED957}" destId="{70D8BFC6-4B34-4F02-BDBF-69C9C624F8DA}" srcOrd="1" destOrd="0" presId="urn:microsoft.com/office/officeart/2005/8/layout/orgChart1"/>
    <dgm:cxn modelId="{EC3376BA-3E69-4F88-A100-1D5E9827A1FB}" type="presParOf" srcId="{80CDB74B-CA70-46DC-B284-F65C69F144FB}" destId="{BA15CBFB-E04D-47BE-85EF-4F68F312AFA6}" srcOrd="1" destOrd="0" presId="urn:microsoft.com/office/officeart/2005/8/layout/orgChart1"/>
    <dgm:cxn modelId="{B30149AA-1F0C-4BAE-AB27-6075C204A2AC}" type="presParOf" srcId="{80CDB74B-CA70-46DC-B284-F65C69F144FB}" destId="{1B8607A4-0343-4890-BE92-BECCE20F15B4}" srcOrd="2" destOrd="0" presId="urn:microsoft.com/office/officeart/2005/8/layout/orgChart1"/>
    <dgm:cxn modelId="{DB28C5B4-0F5F-421E-B547-7C431D75C896}" type="presParOf" srcId="{17988BBF-B0D7-4F2D-ACA2-4A1104518A38}" destId="{193103AA-F646-4204-A21D-C854777F18A6}" srcOrd="2" destOrd="0" presId="urn:microsoft.com/office/officeart/2005/8/layout/orgChart1"/>
    <dgm:cxn modelId="{842B10D9-F4B9-4C2C-8E92-FB0AC30079CE}" type="presParOf" srcId="{17988BBF-B0D7-4F2D-ACA2-4A1104518A38}" destId="{3D8C0F0B-36CE-453B-B8D3-D149B3CAEA97}" srcOrd="3" destOrd="0" presId="urn:microsoft.com/office/officeart/2005/8/layout/orgChart1"/>
    <dgm:cxn modelId="{D50F0E52-38CE-4AC3-959F-2B5A26F81C2D}" type="presParOf" srcId="{3D8C0F0B-36CE-453B-B8D3-D149B3CAEA97}" destId="{2BEB6580-7ADA-481C-B701-7A51BBC35DC8}" srcOrd="0" destOrd="0" presId="urn:microsoft.com/office/officeart/2005/8/layout/orgChart1"/>
    <dgm:cxn modelId="{484D34B3-0DD4-4DFB-97C6-3F9914132B0B}" type="presParOf" srcId="{2BEB6580-7ADA-481C-B701-7A51BBC35DC8}" destId="{6C514DC3-04D4-469F-B519-B1E96DEABE29}" srcOrd="0" destOrd="0" presId="urn:microsoft.com/office/officeart/2005/8/layout/orgChart1"/>
    <dgm:cxn modelId="{FF1157E6-4F37-49E3-A490-79DC52B27717}" type="presParOf" srcId="{2BEB6580-7ADA-481C-B701-7A51BBC35DC8}" destId="{E400D7E1-6A51-4E90-B26A-073B902AEF98}" srcOrd="1" destOrd="0" presId="urn:microsoft.com/office/officeart/2005/8/layout/orgChart1"/>
    <dgm:cxn modelId="{8D2E5400-F287-4962-B5E2-972A9541E19D}" type="presParOf" srcId="{3D8C0F0B-36CE-453B-B8D3-D149B3CAEA97}" destId="{B7DB2602-98EE-4724-B44D-7CC45ED2A8B0}" srcOrd="1" destOrd="0" presId="urn:microsoft.com/office/officeart/2005/8/layout/orgChart1"/>
    <dgm:cxn modelId="{C54A64EB-49E5-4FCE-AF5E-87ABAC524471}" type="presParOf" srcId="{B7DB2602-98EE-4724-B44D-7CC45ED2A8B0}" destId="{4C36272F-8E2A-4B75-AA4A-674F5B724FC0}" srcOrd="0" destOrd="0" presId="urn:microsoft.com/office/officeart/2005/8/layout/orgChart1"/>
    <dgm:cxn modelId="{1169A87A-E17A-4137-AD00-BF05428B2184}" type="presParOf" srcId="{B7DB2602-98EE-4724-B44D-7CC45ED2A8B0}" destId="{808F55DC-AA9E-4633-8277-94924CA30701}" srcOrd="1" destOrd="0" presId="urn:microsoft.com/office/officeart/2005/8/layout/orgChart1"/>
    <dgm:cxn modelId="{ED74F788-5927-4B83-9B5D-C2F2D79DBA4D}" type="presParOf" srcId="{808F55DC-AA9E-4633-8277-94924CA30701}" destId="{03E7968E-533E-407D-AC4A-4A201707A0EC}" srcOrd="0" destOrd="0" presId="urn:microsoft.com/office/officeart/2005/8/layout/orgChart1"/>
    <dgm:cxn modelId="{C77F32C3-881B-4397-B9E4-F252823B1D7B}" type="presParOf" srcId="{03E7968E-533E-407D-AC4A-4A201707A0EC}" destId="{70F71AA1-8C18-4742-B468-32FC4ADF280D}" srcOrd="0" destOrd="0" presId="urn:microsoft.com/office/officeart/2005/8/layout/orgChart1"/>
    <dgm:cxn modelId="{C9069D7A-4CE6-40EF-999F-BCB48A3B095F}" type="presParOf" srcId="{03E7968E-533E-407D-AC4A-4A201707A0EC}" destId="{79D91F25-2CAE-4537-8C46-59D11C5F1514}" srcOrd="1" destOrd="0" presId="urn:microsoft.com/office/officeart/2005/8/layout/orgChart1"/>
    <dgm:cxn modelId="{4EE4DCA7-BA7D-4C9F-9788-43F4CB9427FC}" type="presParOf" srcId="{808F55DC-AA9E-4633-8277-94924CA30701}" destId="{1A01BDA9-CFC3-49F6-AD50-6404ED2EADCC}" srcOrd="1" destOrd="0" presId="urn:microsoft.com/office/officeart/2005/8/layout/orgChart1"/>
    <dgm:cxn modelId="{9A61A0EE-40F5-4F8F-B00B-336706538926}" type="presParOf" srcId="{808F55DC-AA9E-4633-8277-94924CA30701}" destId="{5BBC39B5-C1A0-451F-BC05-4EFD1D769BDA}" srcOrd="2" destOrd="0" presId="urn:microsoft.com/office/officeart/2005/8/layout/orgChart1"/>
    <dgm:cxn modelId="{1A1BA834-76E1-498F-A6F9-27F67F97E0A1}" type="presParOf" srcId="{3D8C0F0B-36CE-453B-B8D3-D149B3CAEA97}" destId="{EED33C27-F290-46C3-94B0-6EEEB9BB8F28}" srcOrd="2" destOrd="0" presId="urn:microsoft.com/office/officeart/2005/8/layout/orgChart1"/>
    <dgm:cxn modelId="{4CFA4B55-5328-45D6-813A-D8F5CA33ECA5}" type="presParOf" srcId="{17988BBF-B0D7-4F2D-ACA2-4A1104518A38}" destId="{4A631D05-B27C-481C-BB87-4B483E8A6346}" srcOrd="4" destOrd="0" presId="urn:microsoft.com/office/officeart/2005/8/layout/orgChart1"/>
    <dgm:cxn modelId="{1A2D2D6A-49D0-4FA8-9D24-8024E1CDCAE4}" type="presParOf" srcId="{17988BBF-B0D7-4F2D-ACA2-4A1104518A38}" destId="{0A27A165-D9E1-457A-962D-CF4D9FD7421B}" srcOrd="5" destOrd="0" presId="urn:microsoft.com/office/officeart/2005/8/layout/orgChart1"/>
    <dgm:cxn modelId="{2EB11501-1C11-41AA-B30B-BC6D54A059A6}" type="presParOf" srcId="{0A27A165-D9E1-457A-962D-CF4D9FD7421B}" destId="{6AD6D31C-E5B0-4826-8E3A-EF4A022749B8}" srcOrd="0" destOrd="0" presId="urn:microsoft.com/office/officeart/2005/8/layout/orgChart1"/>
    <dgm:cxn modelId="{4AB49404-6870-4244-BBA1-EBCE5CD4AEFA}" type="presParOf" srcId="{6AD6D31C-E5B0-4826-8E3A-EF4A022749B8}" destId="{E053C59E-F289-4406-A6E5-3C42C1BFD5BE}" srcOrd="0" destOrd="0" presId="urn:microsoft.com/office/officeart/2005/8/layout/orgChart1"/>
    <dgm:cxn modelId="{DE86428F-4DE0-496E-8F10-E79544956EF1}" type="presParOf" srcId="{6AD6D31C-E5B0-4826-8E3A-EF4A022749B8}" destId="{8EFB8579-BCDB-4514-A2A2-C0D8182029C1}" srcOrd="1" destOrd="0" presId="urn:microsoft.com/office/officeart/2005/8/layout/orgChart1"/>
    <dgm:cxn modelId="{1D4FD50C-C519-42B1-B291-18C600BD65E6}" type="presParOf" srcId="{0A27A165-D9E1-457A-962D-CF4D9FD7421B}" destId="{4599D65F-6917-4729-96BC-7AC0A80A4818}" srcOrd="1" destOrd="0" presId="urn:microsoft.com/office/officeart/2005/8/layout/orgChart1"/>
    <dgm:cxn modelId="{E322FF60-B87B-4B09-8E02-64807EDACCA3}" type="presParOf" srcId="{0A27A165-D9E1-457A-962D-CF4D9FD7421B}" destId="{7EF881A3-C04B-4FA7-BB42-2FCC961331D1}" srcOrd="2" destOrd="0" presId="urn:microsoft.com/office/officeart/2005/8/layout/orgChart1"/>
    <dgm:cxn modelId="{2B348825-E454-4968-8113-95ED79424904}" type="presParOf" srcId="{17988BBF-B0D7-4F2D-ACA2-4A1104518A38}" destId="{4C9CDB27-4C1C-4912-B3F1-DF781C205E2C}" srcOrd="6" destOrd="0" presId="urn:microsoft.com/office/officeart/2005/8/layout/orgChart1"/>
    <dgm:cxn modelId="{76DF6B3B-3FC9-4B77-9582-71030F37FFB7}" type="presParOf" srcId="{17988BBF-B0D7-4F2D-ACA2-4A1104518A38}" destId="{D94F8FB3-F757-4CBC-B412-832C83228ADE}" srcOrd="7" destOrd="0" presId="urn:microsoft.com/office/officeart/2005/8/layout/orgChart1"/>
    <dgm:cxn modelId="{F71335B0-612B-4BD3-B8A4-D541CE5D2AEC}" type="presParOf" srcId="{D94F8FB3-F757-4CBC-B412-832C83228ADE}" destId="{A61B0467-558F-4AFE-B9BC-DC67E77A9FB0}" srcOrd="0" destOrd="0" presId="urn:microsoft.com/office/officeart/2005/8/layout/orgChart1"/>
    <dgm:cxn modelId="{EB394262-E6EA-4C4F-BE00-CE3B09FC289B}" type="presParOf" srcId="{A61B0467-558F-4AFE-B9BC-DC67E77A9FB0}" destId="{CDCD3F68-1CE3-4184-8581-BAB3D32A4AC9}" srcOrd="0" destOrd="0" presId="urn:microsoft.com/office/officeart/2005/8/layout/orgChart1"/>
    <dgm:cxn modelId="{405B8CBE-FBA0-4D3D-84FF-A6B4F811DD8B}" type="presParOf" srcId="{A61B0467-558F-4AFE-B9BC-DC67E77A9FB0}" destId="{05CDA48C-ABF7-4D6B-92D0-82413AE83230}" srcOrd="1" destOrd="0" presId="urn:microsoft.com/office/officeart/2005/8/layout/orgChart1"/>
    <dgm:cxn modelId="{85C92A36-3ED2-4783-91E6-16CBF41A2EC7}" type="presParOf" srcId="{D94F8FB3-F757-4CBC-B412-832C83228ADE}" destId="{A822CF0A-D38A-403F-87BB-F3AD779AFAE6}" srcOrd="1" destOrd="0" presId="urn:microsoft.com/office/officeart/2005/8/layout/orgChart1"/>
    <dgm:cxn modelId="{00EA32F8-D718-4A52-ABCE-884763579291}" type="presParOf" srcId="{D94F8FB3-F757-4CBC-B412-832C83228ADE}" destId="{CE2671E0-1D5B-406E-8F2D-E6A4BA56BB45}" srcOrd="2" destOrd="0" presId="urn:microsoft.com/office/officeart/2005/8/layout/orgChart1"/>
    <dgm:cxn modelId="{49163D17-E82D-4B02-B845-4838CF3A90CB}" type="presParOf" srcId="{B81A1116-F84D-4FD8-BA93-47328B4D145F}" destId="{190054C9-1E20-43C0-ADCA-24A6AFA0512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D545AD-1129-420C-B29D-6CFC80537E44}" type="doc">
      <dgm:prSet loTypeId="urn:microsoft.com/office/officeart/2005/8/layout/hierarchy2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B797B28-46D9-4310-B2FA-DE850D482654}">
      <dgm:prSet phldrT="[Текст]" phldr="0"/>
      <dgm:spPr/>
      <dgm:t>
        <a:bodyPr/>
        <a:lstStyle/>
        <a:p>
          <a:r>
            <a:rPr lang="ru-RU" dirty="0"/>
            <a:t>ОЗНАКИ</a:t>
          </a:r>
        </a:p>
      </dgm:t>
    </dgm:pt>
    <dgm:pt modelId="{9A913F79-B6B9-4E01-9E1D-E5C89AEC1024}" type="parTrans" cxnId="{53FEEE2B-9D92-41DD-8F2D-FEBC43CAB81A}">
      <dgm:prSet/>
      <dgm:spPr/>
      <dgm:t>
        <a:bodyPr/>
        <a:lstStyle/>
        <a:p>
          <a:endParaRPr lang="ru-RU"/>
        </a:p>
      </dgm:t>
    </dgm:pt>
    <dgm:pt modelId="{D7CEFCAF-B0F9-4884-8670-71FF23070AA0}" type="sibTrans" cxnId="{53FEEE2B-9D92-41DD-8F2D-FEBC43CAB81A}">
      <dgm:prSet/>
      <dgm:spPr/>
      <dgm:t>
        <a:bodyPr/>
        <a:lstStyle/>
        <a:p>
          <a:endParaRPr lang="ru-RU"/>
        </a:p>
      </dgm:t>
    </dgm:pt>
    <dgm:pt modelId="{8F172C80-D9A9-4D1D-A24A-0AA82A7A1363}">
      <dgm:prSet phldrT="[Текст]" phldr="0"/>
      <dgm:spPr/>
      <dgm:t>
        <a:bodyPr/>
        <a:lstStyle/>
        <a:p>
          <a:pPr rtl="0"/>
          <a:r>
            <a:rPr lang="ru-RU" dirty="0" err="1"/>
            <a:t>Ім’я</a:t>
          </a:r>
          <a:r>
            <a:rPr lang="ru-RU" dirty="0"/>
            <a:t> </a:t>
          </a:r>
        </a:p>
      </dgm:t>
    </dgm:pt>
    <dgm:pt modelId="{80E43E3E-5F89-48F0-8ED1-91D233F7D8ED}" type="parTrans" cxnId="{8C4E3B3E-332F-4B32-B8A7-E120E6A69EC4}">
      <dgm:prSet/>
      <dgm:spPr/>
      <dgm:t>
        <a:bodyPr/>
        <a:lstStyle/>
        <a:p>
          <a:endParaRPr lang="ru-RU"/>
        </a:p>
      </dgm:t>
    </dgm:pt>
    <dgm:pt modelId="{A6DADDA6-CDA4-4D0D-B9EB-E61D90D07436}" type="sibTrans" cxnId="{8C4E3B3E-332F-4B32-B8A7-E120E6A69EC4}">
      <dgm:prSet/>
      <dgm:spPr/>
      <dgm:t>
        <a:bodyPr/>
        <a:lstStyle/>
        <a:p>
          <a:endParaRPr lang="ru-RU"/>
        </a:p>
      </dgm:t>
    </dgm:pt>
    <dgm:pt modelId="{D0BAFDA4-633D-4F85-978F-2586D8DB8E96}">
      <dgm:prSet phldrT="[Текст]" phldr="0"/>
      <dgm:spPr/>
      <dgm:t>
        <a:bodyPr/>
        <a:lstStyle/>
        <a:p>
          <a:pPr rtl="0"/>
          <a:r>
            <a:rPr lang="ru-RU" dirty="0"/>
            <a:t>Стан здоров’я </a:t>
          </a:r>
        </a:p>
      </dgm:t>
    </dgm:pt>
    <dgm:pt modelId="{07D73468-E0A7-4EE6-BB85-F3072177E403}" type="parTrans" cxnId="{11303AEB-B4FF-49CA-948D-CC1121B2D889}">
      <dgm:prSet/>
      <dgm:spPr/>
      <dgm:t>
        <a:bodyPr/>
        <a:lstStyle/>
        <a:p>
          <a:endParaRPr lang="ru-RU"/>
        </a:p>
      </dgm:t>
    </dgm:pt>
    <dgm:pt modelId="{0A9E5F3C-7392-4210-BE86-324614ED3D20}" type="sibTrans" cxnId="{11303AEB-B4FF-49CA-948D-CC1121B2D889}">
      <dgm:prSet/>
      <dgm:spPr/>
      <dgm:t>
        <a:bodyPr/>
        <a:lstStyle/>
        <a:p>
          <a:endParaRPr lang="ru-RU"/>
        </a:p>
      </dgm:t>
    </dgm:pt>
    <dgm:pt modelId="{2AFA1A89-7292-4C1D-8B29-B94999EFE906}">
      <dgm:prSet phldrT="[Текст]" phldr="0"/>
      <dgm:spPr/>
      <dgm:t>
        <a:bodyPr/>
        <a:lstStyle/>
        <a:p>
          <a:pPr rtl="0"/>
          <a:r>
            <a:rPr lang="ru-RU" dirty="0"/>
            <a:t>Стать </a:t>
          </a:r>
        </a:p>
      </dgm:t>
    </dgm:pt>
    <dgm:pt modelId="{9E695302-A58A-42F0-8FBE-638ECB480F4C}" type="parTrans" cxnId="{19B5267C-10FB-4C2B-86D0-4138ED710AE0}">
      <dgm:prSet/>
      <dgm:spPr/>
      <dgm:t>
        <a:bodyPr/>
        <a:lstStyle/>
        <a:p>
          <a:endParaRPr lang="ru-RU"/>
        </a:p>
      </dgm:t>
    </dgm:pt>
    <dgm:pt modelId="{E9F0B4DD-D304-49E6-B98B-9B7832CB2013}" type="sibTrans" cxnId="{19B5267C-10FB-4C2B-86D0-4138ED710AE0}">
      <dgm:prSet/>
      <dgm:spPr/>
      <dgm:t>
        <a:bodyPr/>
        <a:lstStyle/>
        <a:p>
          <a:endParaRPr lang="ru-RU"/>
        </a:p>
      </dgm:t>
    </dgm:pt>
    <dgm:pt modelId="{56F70ADF-20EE-4A55-90F8-B25D62C4143E}">
      <dgm:prSet phldrT="[Текст]" phldr="0"/>
      <dgm:spPr/>
      <dgm:t>
        <a:bodyPr/>
        <a:lstStyle/>
        <a:p>
          <a:r>
            <a:rPr lang="ru-RU" dirty="0" err="1"/>
            <a:t>Вік</a:t>
          </a:r>
        </a:p>
      </dgm:t>
    </dgm:pt>
    <dgm:pt modelId="{DD34D0A0-8CCF-44C7-AD0C-44DD6B24EE3D}" type="parTrans" cxnId="{EA4D6AFB-2BA2-46F1-9872-6111C1117BC4}">
      <dgm:prSet/>
      <dgm:spPr/>
      <dgm:t>
        <a:bodyPr/>
        <a:lstStyle/>
        <a:p>
          <a:endParaRPr lang="ru-RU"/>
        </a:p>
      </dgm:t>
    </dgm:pt>
    <dgm:pt modelId="{90901398-8CB9-4C52-94D5-A7D569A4AA89}" type="sibTrans" cxnId="{EA4D6AFB-2BA2-46F1-9872-6111C1117BC4}">
      <dgm:prSet/>
      <dgm:spPr/>
      <dgm:t>
        <a:bodyPr/>
        <a:lstStyle/>
        <a:p>
          <a:endParaRPr lang="ru-RU"/>
        </a:p>
      </dgm:t>
    </dgm:pt>
    <dgm:pt modelId="{B25C337C-1A64-4DDA-84F6-F174FFFE6868}">
      <dgm:prSet phldrT="[Текст]" phldr="0"/>
      <dgm:spPr/>
      <dgm:t>
        <a:bodyPr/>
        <a:lstStyle/>
        <a:p>
          <a:pPr rtl="0"/>
          <a:r>
            <a:rPr lang="ru-RU" dirty="0"/>
            <a:t>Громадян ство</a:t>
          </a:r>
        </a:p>
      </dgm:t>
    </dgm:pt>
    <dgm:pt modelId="{D66FD06E-3029-49D6-91D9-D00F60F5F82E}" type="parTrans" cxnId="{ACADBC5B-CA26-4528-A209-914972B261B6}">
      <dgm:prSet/>
      <dgm:spPr/>
      <dgm:t>
        <a:bodyPr/>
        <a:lstStyle/>
        <a:p>
          <a:endParaRPr lang="ru-RU"/>
        </a:p>
      </dgm:t>
    </dgm:pt>
    <dgm:pt modelId="{C3929B6A-83B9-4154-9663-FD6937338F05}" type="sibTrans" cxnId="{ACADBC5B-CA26-4528-A209-914972B261B6}">
      <dgm:prSet/>
      <dgm:spPr/>
      <dgm:t>
        <a:bodyPr/>
        <a:lstStyle/>
        <a:p>
          <a:endParaRPr lang="ru-RU"/>
        </a:p>
      </dgm:t>
    </dgm:pt>
    <dgm:pt modelId="{0EE8F42E-5366-4052-A1B2-0DBFF57C01B6}">
      <dgm:prSet phldr="0"/>
      <dgm:spPr/>
      <dgm:t>
        <a:bodyPr/>
        <a:lstStyle/>
        <a:p>
          <a:pPr rtl="0"/>
          <a:r>
            <a:rPr lang="ru-RU" dirty="0"/>
            <a:t>Право на ім’я </a:t>
          </a:r>
        </a:p>
      </dgm:t>
    </dgm:pt>
    <dgm:pt modelId="{436DBDD3-71DF-4AEF-B920-8F9053AE57B3}" type="parTrans" cxnId="{9ABB1B87-2283-4AEB-9AC8-17F50088E0D4}">
      <dgm:prSet/>
      <dgm:spPr/>
      <dgm:t>
        <a:bodyPr/>
        <a:lstStyle/>
        <a:p>
          <a:endParaRPr lang="ru-RU"/>
        </a:p>
      </dgm:t>
    </dgm:pt>
    <dgm:pt modelId="{BD3E58C3-E164-45E4-91D6-E9FFA97173D4}" type="sibTrans" cxnId="{9ABB1B87-2283-4AEB-9AC8-17F50088E0D4}">
      <dgm:prSet/>
      <dgm:spPr/>
    </dgm:pt>
    <dgm:pt modelId="{1F88F692-D7CE-4F0B-A4FE-99DF2E9BD60A}" type="pres">
      <dgm:prSet presAssocID="{6ED545AD-1129-420C-B29D-6CFC80537E4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F6AA15A-B691-4718-ACC0-550CE222877F}" type="pres">
      <dgm:prSet presAssocID="{CB797B28-46D9-4310-B2FA-DE850D482654}" presName="root1" presStyleCnt="0"/>
      <dgm:spPr/>
    </dgm:pt>
    <dgm:pt modelId="{3409328F-34E4-4913-A995-EBFCFA59BEC1}" type="pres">
      <dgm:prSet presAssocID="{CB797B28-46D9-4310-B2FA-DE850D482654}" presName="LevelOneTextNode" presStyleLbl="node0" presStyleIdx="0" presStyleCnt="1">
        <dgm:presLayoutVars>
          <dgm:chPref val="3"/>
        </dgm:presLayoutVars>
      </dgm:prSet>
      <dgm:spPr/>
    </dgm:pt>
    <dgm:pt modelId="{7FB42875-F0FD-4CA2-9317-3A6916180288}" type="pres">
      <dgm:prSet presAssocID="{CB797B28-46D9-4310-B2FA-DE850D482654}" presName="level2hierChild" presStyleCnt="0"/>
      <dgm:spPr/>
    </dgm:pt>
    <dgm:pt modelId="{DAF19661-C4B1-4A8E-B5AD-FAA6BE89AD3D}" type="pres">
      <dgm:prSet presAssocID="{80E43E3E-5F89-48F0-8ED1-91D233F7D8ED}" presName="conn2-1" presStyleLbl="parChTrans1D2" presStyleIdx="0" presStyleCnt="6"/>
      <dgm:spPr/>
    </dgm:pt>
    <dgm:pt modelId="{4BE27900-41A1-46D1-AA4D-F5FDEACDBF18}" type="pres">
      <dgm:prSet presAssocID="{80E43E3E-5F89-48F0-8ED1-91D233F7D8ED}" presName="connTx" presStyleLbl="parChTrans1D2" presStyleIdx="0" presStyleCnt="6"/>
      <dgm:spPr/>
    </dgm:pt>
    <dgm:pt modelId="{34BEB955-F340-4D99-88DA-0548D59A7627}" type="pres">
      <dgm:prSet presAssocID="{8F172C80-D9A9-4D1D-A24A-0AA82A7A1363}" presName="root2" presStyleCnt="0"/>
      <dgm:spPr/>
    </dgm:pt>
    <dgm:pt modelId="{A85382CE-57A6-4338-9DAA-C8F7DC2F2303}" type="pres">
      <dgm:prSet presAssocID="{8F172C80-D9A9-4D1D-A24A-0AA82A7A1363}" presName="LevelTwoTextNode" presStyleLbl="node2" presStyleIdx="0" presStyleCnt="6">
        <dgm:presLayoutVars>
          <dgm:chPref val="3"/>
        </dgm:presLayoutVars>
      </dgm:prSet>
      <dgm:spPr/>
    </dgm:pt>
    <dgm:pt modelId="{01A782F3-A3C5-45F3-9B94-0DA73B9A7B82}" type="pres">
      <dgm:prSet presAssocID="{8F172C80-D9A9-4D1D-A24A-0AA82A7A1363}" presName="level3hierChild" presStyleCnt="0"/>
      <dgm:spPr/>
    </dgm:pt>
    <dgm:pt modelId="{76BCFCBA-4D81-4213-8B05-0EAD6B251B46}" type="pres">
      <dgm:prSet presAssocID="{07D73468-E0A7-4EE6-BB85-F3072177E403}" presName="conn2-1" presStyleLbl="parChTrans1D2" presStyleIdx="1" presStyleCnt="6"/>
      <dgm:spPr/>
    </dgm:pt>
    <dgm:pt modelId="{BF0B0AAC-7AA5-4F67-8C02-F655F8DC2613}" type="pres">
      <dgm:prSet presAssocID="{07D73468-E0A7-4EE6-BB85-F3072177E403}" presName="connTx" presStyleLbl="parChTrans1D2" presStyleIdx="1" presStyleCnt="6"/>
      <dgm:spPr/>
    </dgm:pt>
    <dgm:pt modelId="{18ABAC50-2CE8-4504-ADDA-BE6DE7EA19A3}" type="pres">
      <dgm:prSet presAssocID="{D0BAFDA4-633D-4F85-978F-2586D8DB8E96}" presName="root2" presStyleCnt="0"/>
      <dgm:spPr/>
    </dgm:pt>
    <dgm:pt modelId="{EF675DEC-FAB2-44B2-ACEC-53F9C9BC4241}" type="pres">
      <dgm:prSet presAssocID="{D0BAFDA4-633D-4F85-978F-2586D8DB8E96}" presName="LevelTwoTextNode" presStyleLbl="node2" presStyleIdx="1" presStyleCnt="6">
        <dgm:presLayoutVars>
          <dgm:chPref val="3"/>
        </dgm:presLayoutVars>
      </dgm:prSet>
      <dgm:spPr/>
    </dgm:pt>
    <dgm:pt modelId="{D22CB494-7767-435D-923A-63550EDBAF19}" type="pres">
      <dgm:prSet presAssocID="{D0BAFDA4-633D-4F85-978F-2586D8DB8E96}" presName="level3hierChild" presStyleCnt="0"/>
      <dgm:spPr/>
    </dgm:pt>
    <dgm:pt modelId="{0286133C-B8AC-4BB5-BCF0-03E399370EE9}" type="pres">
      <dgm:prSet presAssocID="{9E695302-A58A-42F0-8FBE-638ECB480F4C}" presName="conn2-1" presStyleLbl="parChTrans1D2" presStyleIdx="2" presStyleCnt="6"/>
      <dgm:spPr/>
    </dgm:pt>
    <dgm:pt modelId="{40F6329E-4CA4-4760-9F91-A6FAF973C640}" type="pres">
      <dgm:prSet presAssocID="{9E695302-A58A-42F0-8FBE-638ECB480F4C}" presName="connTx" presStyleLbl="parChTrans1D2" presStyleIdx="2" presStyleCnt="6"/>
      <dgm:spPr/>
    </dgm:pt>
    <dgm:pt modelId="{501F7C1F-63D3-4E56-9239-957E82F9C18F}" type="pres">
      <dgm:prSet presAssocID="{2AFA1A89-7292-4C1D-8B29-B94999EFE906}" presName="root2" presStyleCnt="0"/>
      <dgm:spPr/>
    </dgm:pt>
    <dgm:pt modelId="{4F08BC69-7761-469A-83B0-AAF12E313FA7}" type="pres">
      <dgm:prSet presAssocID="{2AFA1A89-7292-4C1D-8B29-B94999EFE906}" presName="LevelTwoTextNode" presStyleLbl="node2" presStyleIdx="2" presStyleCnt="6">
        <dgm:presLayoutVars>
          <dgm:chPref val="3"/>
        </dgm:presLayoutVars>
      </dgm:prSet>
      <dgm:spPr/>
    </dgm:pt>
    <dgm:pt modelId="{AA136311-B8ED-4359-B61B-FFCDED91E786}" type="pres">
      <dgm:prSet presAssocID="{2AFA1A89-7292-4C1D-8B29-B94999EFE906}" presName="level3hierChild" presStyleCnt="0"/>
      <dgm:spPr/>
    </dgm:pt>
    <dgm:pt modelId="{E1C2BB2C-6AB9-40B0-AE27-EEE39712A623}" type="pres">
      <dgm:prSet presAssocID="{DD34D0A0-8CCF-44C7-AD0C-44DD6B24EE3D}" presName="conn2-1" presStyleLbl="parChTrans1D2" presStyleIdx="3" presStyleCnt="6"/>
      <dgm:spPr/>
    </dgm:pt>
    <dgm:pt modelId="{88FCA0EB-EF87-45B4-A86A-B6447143A717}" type="pres">
      <dgm:prSet presAssocID="{DD34D0A0-8CCF-44C7-AD0C-44DD6B24EE3D}" presName="connTx" presStyleLbl="parChTrans1D2" presStyleIdx="3" presStyleCnt="6"/>
      <dgm:spPr/>
    </dgm:pt>
    <dgm:pt modelId="{1DE41854-7943-48F3-97FF-0C2C0FEAC870}" type="pres">
      <dgm:prSet presAssocID="{56F70ADF-20EE-4A55-90F8-B25D62C4143E}" presName="root2" presStyleCnt="0"/>
      <dgm:spPr/>
    </dgm:pt>
    <dgm:pt modelId="{ED1CAC4A-EA7F-40FC-B8F3-16169FBA8E6D}" type="pres">
      <dgm:prSet presAssocID="{56F70ADF-20EE-4A55-90F8-B25D62C4143E}" presName="LevelTwoTextNode" presStyleLbl="node2" presStyleIdx="3" presStyleCnt="6">
        <dgm:presLayoutVars>
          <dgm:chPref val="3"/>
        </dgm:presLayoutVars>
      </dgm:prSet>
      <dgm:spPr/>
    </dgm:pt>
    <dgm:pt modelId="{C0F3BFE1-5B2B-4269-82A9-83C753ECD1C1}" type="pres">
      <dgm:prSet presAssocID="{56F70ADF-20EE-4A55-90F8-B25D62C4143E}" presName="level3hierChild" presStyleCnt="0"/>
      <dgm:spPr/>
    </dgm:pt>
    <dgm:pt modelId="{843F06C5-25F7-4F3A-BF14-638B17DC3DC5}" type="pres">
      <dgm:prSet presAssocID="{D66FD06E-3029-49D6-91D9-D00F60F5F82E}" presName="conn2-1" presStyleLbl="parChTrans1D2" presStyleIdx="4" presStyleCnt="6"/>
      <dgm:spPr/>
    </dgm:pt>
    <dgm:pt modelId="{F731E295-AD2B-47E2-AFB1-70B27933A6FA}" type="pres">
      <dgm:prSet presAssocID="{D66FD06E-3029-49D6-91D9-D00F60F5F82E}" presName="connTx" presStyleLbl="parChTrans1D2" presStyleIdx="4" presStyleCnt="6"/>
      <dgm:spPr/>
    </dgm:pt>
    <dgm:pt modelId="{64E14B96-60B9-49AB-81D1-7A62D73D4F03}" type="pres">
      <dgm:prSet presAssocID="{B25C337C-1A64-4DDA-84F6-F174FFFE6868}" presName="root2" presStyleCnt="0"/>
      <dgm:spPr/>
    </dgm:pt>
    <dgm:pt modelId="{F06407BD-CF1A-4AFB-AB90-07056382B6AA}" type="pres">
      <dgm:prSet presAssocID="{B25C337C-1A64-4DDA-84F6-F174FFFE6868}" presName="LevelTwoTextNode" presStyleLbl="node2" presStyleIdx="4" presStyleCnt="6">
        <dgm:presLayoutVars>
          <dgm:chPref val="3"/>
        </dgm:presLayoutVars>
      </dgm:prSet>
      <dgm:spPr/>
    </dgm:pt>
    <dgm:pt modelId="{9C9C592F-E9CE-4467-9A95-00BF3FFA29BA}" type="pres">
      <dgm:prSet presAssocID="{B25C337C-1A64-4DDA-84F6-F174FFFE6868}" presName="level3hierChild" presStyleCnt="0"/>
      <dgm:spPr/>
    </dgm:pt>
    <dgm:pt modelId="{A7FCF11D-22FB-4682-B06E-935D49BE7C4C}" type="pres">
      <dgm:prSet presAssocID="{436DBDD3-71DF-4AEF-B920-8F9053AE57B3}" presName="conn2-1" presStyleLbl="parChTrans1D2" presStyleIdx="5" presStyleCnt="6"/>
      <dgm:spPr/>
    </dgm:pt>
    <dgm:pt modelId="{CC6C6CAB-2F79-4B43-B5A2-86B788C5082D}" type="pres">
      <dgm:prSet presAssocID="{436DBDD3-71DF-4AEF-B920-8F9053AE57B3}" presName="connTx" presStyleLbl="parChTrans1D2" presStyleIdx="5" presStyleCnt="6"/>
      <dgm:spPr/>
    </dgm:pt>
    <dgm:pt modelId="{E2117FB1-4129-448C-AC24-A80C81F1F855}" type="pres">
      <dgm:prSet presAssocID="{0EE8F42E-5366-4052-A1B2-0DBFF57C01B6}" presName="root2" presStyleCnt="0"/>
      <dgm:spPr/>
    </dgm:pt>
    <dgm:pt modelId="{4BD3023F-BFB2-4448-AD3D-1768DC006EAC}" type="pres">
      <dgm:prSet presAssocID="{0EE8F42E-5366-4052-A1B2-0DBFF57C01B6}" presName="LevelTwoTextNode" presStyleLbl="node2" presStyleIdx="5" presStyleCnt="6">
        <dgm:presLayoutVars>
          <dgm:chPref val="3"/>
        </dgm:presLayoutVars>
      </dgm:prSet>
      <dgm:spPr/>
    </dgm:pt>
    <dgm:pt modelId="{E3C4C002-9572-4E5A-883C-5B17686A7BB8}" type="pres">
      <dgm:prSet presAssocID="{0EE8F42E-5366-4052-A1B2-0DBFF57C01B6}" presName="level3hierChild" presStyleCnt="0"/>
      <dgm:spPr/>
    </dgm:pt>
  </dgm:ptLst>
  <dgm:cxnLst>
    <dgm:cxn modelId="{0A250006-5EEA-43A6-8361-64C665EBFC5B}" type="presOf" srcId="{07D73468-E0A7-4EE6-BB85-F3072177E403}" destId="{76BCFCBA-4D81-4213-8B05-0EAD6B251B46}" srcOrd="0" destOrd="0" presId="urn:microsoft.com/office/officeart/2005/8/layout/hierarchy2"/>
    <dgm:cxn modelId="{B00C7910-6723-4650-8683-7AE1EF3E6703}" type="presOf" srcId="{56F70ADF-20EE-4A55-90F8-B25D62C4143E}" destId="{ED1CAC4A-EA7F-40FC-B8F3-16169FBA8E6D}" srcOrd="0" destOrd="0" presId="urn:microsoft.com/office/officeart/2005/8/layout/hierarchy2"/>
    <dgm:cxn modelId="{E58FA921-4CFC-4441-9FB6-EC72281B0F1C}" type="presOf" srcId="{D66FD06E-3029-49D6-91D9-D00F60F5F82E}" destId="{843F06C5-25F7-4F3A-BF14-638B17DC3DC5}" srcOrd="0" destOrd="0" presId="urn:microsoft.com/office/officeart/2005/8/layout/hierarchy2"/>
    <dgm:cxn modelId="{C5CA0724-991D-4E17-BA38-FD14F3A56F82}" type="presOf" srcId="{9E695302-A58A-42F0-8FBE-638ECB480F4C}" destId="{0286133C-B8AC-4BB5-BCF0-03E399370EE9}" srcOrd="0" destOrd="0" presId="urn:microsoft.com/office/officeart/2005/8/layout/hierarchy2"/>
    <dgm:cxn modelId="{43A43024-C192-41FC-B4BC-1E031570EE1E}" type="presOf" srcId="{07D73468-E0A7-4EE6-BB85-F3072177E403}" destId="{BF0B0AAC-7AA5-4F67-8C02-F655F8DC2613}" srcOrd="1" destOrd="0" presId="urn:microsoft.com/office/officeart/2005/8/layout/hierarchy2"/>
    <dgm:cxn modelId="{53FEEE2B-9D92-41DD-8F2D-FEBC43CAB81A}" srcId="{6ED545AD-1129-420C-B29D-6CFC80537E44}" destId="{CB797B28-46D9-4310-B2FA-DE850D482654}" srcOrd="0" destOrd="0" parTransId="{9A913F79-B6B9-4E01-9E1D-E5C89AEC1024}" sibTransId="{D7CEFCAF-B0F9-4884-8670-71FF23070AA0}"/>
    <dgm:cxn modelId="{1938B435-A164-48E1-B352-1152223E2618}" type="presOf" srcId="{DD34D0A0-8CCF-44C7-AD0C-44DD6B24EE3D}" destId="{88FCA0EB-EF87-45B4-A86A-B6447143A717}" srcOrd="1" destOrd="0" presId="urn:microsoft.com/office/officeart/2005/8/layout/hierarchy2"/>
    <dgm:cxn modelId="{8C4E3B3E-332F-4B32-B8A7-E120E6A69EC4}" srcId="{CB797B28-46D9-4310-B2FA-DE850D482654}" destId="{8F172C80-D9A9-4D1D-A24A-0AA82A7A1363}" srcOrd="0" destOrd="0" parTransId="{80E43E3E-5F89-48F0-8ED1-91D233F7D8ED}" sibTransId="{A6DADDA6-CDA4-4D0D-B9EB-E61D90D07436}"/>
    <dgm:cxn modelId="{1D702F49-CF61-4B5D-B3A3-8108B58D6B1C}" type="presOf" srcId="{D66FD06E-3029-49D6-91D9-D00F60F5F82E}" destId="{F731E295-AD2B-47E2-AFB1-70B27933A6FA}" srcOrd="1" destOrd="0" presId="urn:microsoft.com/office/officeart/2005/8/layout/hierarchy2"/>
    <dgm:cxn modelId="{6EEC3B4D-C226-46F2-A06C-6C4ABB743F30}" type="presOf" srcId="{D0BAFDA4-633D-4F85-978F-2586D8DB8E96}" destId="{EF675DEC-FAB2-44B2-ACEC-53F9C9BC4241}" srcOrd="0" destOrd="0" presId="urn:microsoft.com/office/officeart/2005/8/layout/hierarchy2"/>
    <dgm:cxn modelId="{908BE952-00D2-4104-BEA3-80165F7CEC2C}" type="presOf" srcId="{0EE8F42E-5366-4052-A1B2-0DBFF57C01B6}" destId="{4BD3023F-BFB2-4448-AD3D-1768DC006EAC}" srcOrd="0" destOrd="0" presId="urn:microsoft.com/office/officeart/2005/8/layout/hierarchy2"/>
    <dgm:cxn modelId="{9BAD7953-70E1-40D3-88E1-5B9F5EB3B580}" type="presOf" srcId="{2AFA1A89-7292-4C1D-8B29-B94999EFE906}" destId="{4F08BC69-7761-469A-83B0-AAF12E313FA7}" srcOrd="0" destOrd="0" presId="urn:microsoft.com/office/officeart/2005/8/layout/hierarchy2"/>
    <dgm:cxn modelId="{499F2857-1C82-488F-861F-DB44BE271C41}" type="presOf" srcId="{CB797B28-46D9-4310-B2FA-DE850D482654}" destId="{3409328F-34E4-4913-A995-EBFCFA59BEC1}" srcOrd="0" destOrd="0" presId="urn:microsoft.com/office/officeart/2005/8/layout/hierarchy2"/>
    <dgm:cxn modelId="{ACADBC5B-CA26-4528-A209-914972B261B6}" srcId="{CB797B28-46D9-4310-B2FA-DE850D482654}" destId="{B25C337C-1A64-4DDA-84F6-F174FFFE6868}" srcOrd="4" destOrd="0" parTransId="{D66FD06E-3029-49D6-91D9-D00F60F5F82E}" sibTransId="{C3929B6A-83B9-4154-9663-FD6937338F05}"/>
    <dgm:cxn modelId="{1286A063-F3AF-4B63-B8A9-0622463E90EE}" type="presOf" srcId="{9E695302-A58A-42F0-8FBE-638ECB480F4C}" destId="{40F6329E-4CA4-4760-9F91-A6FAF973C640}" srcOrd="1" destOrd="0" presId="urn:microsoft.com/office/officeart/2005/8/layout/hierarchy2"/>
    <dgm:cxn modelId="{A455096A-2278-4034-B061-0298E33FC135}" type="presOf" srcId="{8F172C80-D9A9-4D1D-A24A-0AA82A7A1363}" destId="{A85382CE-57A6-4338-9DAA-C8F7DC2F2303}" srcOrd="0" destOrd="0" presId="urn:microsoft.com/office/officeart/2005/8/layout/hierarchy2"/>
    <dgm:cxn modelId="{21C9E96E-E375-4964-A2F9-87BFB13F4ED4}" type="presOf" srcId="{436DBDD3-71DF-4AEF-B920-8F9053AE57B3}" destId="{CC6C6CAB-2F79-4B43-B5A2-86B788C5082D}" srcOrd="1" destOrd="0" presId="urn:microsoft.com/office/officeart/2005/8/layout/hierarchy2"/>
    <dgm:cxn modelId="{9996257B-AF89-455D-822B-C060330C27EB}" type="presOf" srcId="{DD34D0A0-8CCF-44C7-AD0C-44DD6B24EE3D}" destId="{E1C2BB2C-6AB9-40B0-AE27-EEE39712A623}" srcOrd="0" destOrd="0" presId="urn:microsoft.com/office/officeart/2005/8/layout/hierarchy2"/>
    <dgm:cxn modelId="{19B5267C-10FB-4C2B-86D0-4138ED710AE0}" srcId="{CB797B28-46D9-4310-B2FA-DE850D482654}" destId="{2AFA1A89-7292-4C1D-8B29-B94999EFE906}" srcOrd="2" destOrd="0" parTransId="{9E695302-A58A-42F0-8FBE-638ECB480F4C}" sibTransId="{E9F0B4DD-D304-49E6-B98B-9B7832CB2013}"/>
    <dgm:cxn modelId="{9ABB1B87-2283-4AEB-9AC8-17F50088E0D4}" srcId="{CB797B28-46D9-4310-B2FA-DE850D482654}" destId="{0EE8F42E-5366-4052-A1B2-0DBFF57C01B6}" srcOrd="5" destOrd="0" parTransId="{436DBDD3-71DF-4AEF-B920-8F9053AE57B3}" sibTransId="{BD3E58C3-E164-45E4-91D6-E9FFA97173D4}"/>
    <dgm:cxn modelId="{E2AA0BB4-0549-40C9-992C-4DED6273F655}" type="presOf" srcId="{6ED545AD-1129-420C-B29D-6CFC80537E44}" destId="{1F88F692-D7CE-4F0B-A4FE-99DF2E9BD60A}" srcOrd="0" destOrd="0" presId="urn:microsoft.com/office/officeart/2005/8/layout/hierarchy2"/>
    <dgm:cxn modelId="{D26F3CD0-894B-4ED9-80FF-43C8FC9CDA65}" type="presOf" srcId="{80E43E3E-5F89-48F0-8ED1-91D233F7D8ED}" destId="{4BE27900-41A1-46D1-AA4D-F5FDEACDBF18}" srcOrd="1" destOrd="0" presId="urn:microsoft.com/office/officeart/2005/8/layout/hierarchy2"/>
    <dgm:cxn modelId="{BD589CE6-8ED3-4182-909F-230618FD20B2}" type="presOf" srcId="{80E43E3E-5F89-48F0-8ED1-91D233F7D8ED}" destId="{DAF19661-C4B1-4A8E-B5AD-FAA6BE89AD3D}" srcOrd="0" destOrd="0" presId="urn:microsoft.com/office/officeart/2005/8/layout/hierarchy2"/>
    <dgm:cxn modelId="{155D88EA-F489-43BF-953D-61B94005E84A}" type="presOf" srcId="{B25C337C-1A64-4DDA-84F6-F174FFFE6868}" destId="{F06407BD-CF1A-4AFB-AB90-07056382B6AA}" srcOrd="0" destOrd="0" presId="urn:microsoft.com/office/officeart/2005/8/layout/hierarchy2"/>
    <dgm:cxn modelId="{11303AEB-B4FF-49CA-948D-CC1121B2D889}" srcId="{CB797B28-46D9-4310-B2FA-DE850D482654}" destId="{D0BAFDA4-633D-4F85-978F-2586D8DB8E96}" srcOrd="1" destOrd="0" parTransId="{07D73468-E0A7-4EE6-BB85-F3072177E403}" sibTransId="{0A9E5F3C-7392-4210-BE86-324614ED3D20}"/>
    <dgm:cxn modelId="{AE6EE2EC-45B8-4E79-B980-9CF0732EFF85}" type="presOf" srcId="{436DBDD3-71DF-4AEF-B920-8F9053AE57B3}" destId="{A7FCF11D-22FB-4682-B06E-935D49BE7C4C}" srcOrd="0" destOrd="0" presId="urn:microsoft.com/office/officeart/2005/8/layout/hierarchy2"/>
    <dgm:cxn modelId="{EA4D6AFB-2BA2-46F1-9872-6111C1117BC4}" srcId="{CB797B28-46D9-4310-B2FA-DE850D482654}" destId="{56F70ADF-20EE-4A55-90F8-B25D62C4143E}" srcOrd="3" destOrd="0" parTransId="{DD34D0A0-8CCF-44C7-AD0C-44DD6B24EE3D}" sibTransId="{90901398-8CB9-4C52-94D5-A7D569A4AA89}"/>
    <dgm:cxn modelId="{1CA96E49-3BDB-45BB-AFDA-5A097F58858D}" type="presParOf" srcId="{1F88F692-D7CE-4F0B-A4FE-99DF2E9BD60A}" destId="{6F6AA15A-B691-4718-ACC0-550CE222877F}" srcOrd="0" destOrd="0" presId="urn:microsoft.com/office/officeart/2005/8/layout/hierarchy2"/>
    <dgm:cxn modelId="{CCF27991-7E5D-42DE-871A-4C6A229EB36D}" type="presParOf" srcId="{6F6AA15A-B691-4718-ACC0-550CE222877F}" destId="{3409328F-34E4-4913-A995-EBFCFA59BEC1}" srcOrd="0" destOrd="0" presId="urn:microsoft.com/office/officeart/2005/8/layout/hierarchy2"/>
    <dgm:cxn modelId="{1CFF1480-B81D-4477-A3CC-4673AE454A6B}" type="presParOf" srcId="{6F6AA15A-B691-4718-ACC0-550CE222877F}" destId="{7FB42875-F0FD-4CA2-9317-3A6916180288}" srcOrd="1" destOrd="0" presId="urn:microsoft.com/office/officeart/2005/8/layout/hierarchy2"/>
    <dgm:cxn modelId="{7DBCD9D1-C123-4C23-B4E7-34F2E0387467}" type="presParOf" srcId="{7FB42875-F0FD-4CA2-9317-3A6916180288}" destId="{DAF19661-C4B1-4A8E-B5AD-FAA6BE89AD3D}" srcOrd="0" destOrd="0" presId="urn:microsoft.com/office/officeart/2005/8/layout/hierarchy2"/>
    <dgm:cxn modelId="{0A2EF263-56EC-4BE9-9979-2C76EEBDFA1C}" type="presParOf" srcId="{DAF19661-C4B1-4A8E-B5AD-FAA6BE89AD3D}" destId="{4BE27900-41A1-46D1-AA4D-F5FDEACDBF18}" srcOrd="0" destOrd="0" presId="urn:microsoft.com/office/officeart/2005/8/layout/hierarchy2"/>
    <dgm:cxn modelId="{1091B2FE-0013-4569-BDB3-558F3411048D}" type="presParOf" srcId="{7FB42875-F0FD-4CA2-9317-3A6916180288}" destId="{34BEB955-F340-4D99-88DA-0548D59A7627}" srcOrd="1" destOrd="0" presId="urn:microsoft.com/office/officeart/2005/8/layout/hierarchy2"/>
    <dgm:cxn modelId="{C181F8ED-F8C2-4E1E-A289-10A9B8A2F2E4}" type="presParOf" srcId="{34BEB955-F340-4D99-88DA-0548D59A7627}" destId="{A85382CE-57A6-4338-9DAA-C8F7DC2F2303}" srcOrd="0" destOrd="0" presId="urn:microsoft.com/office/officeart/2005/8/layout/hierarchy2"/>
    <dgm:cxn modelId="{B0784F05-BA70-4C08-ABBD-C0AB461702C3}" type="presParOf" srcId="{34BEB955-F340-4D99-88DA-0548D59A7627}" destId="{01A782F3-A3C5-45F3-9B94-0DA73B9A7B82}" srcOrd="1" destOrd="0" presId="urn:microsoft.com/office/officeart/2005/8/layout/hierarchy2"/>
    <dgm:cxn modelId="{10DB9E65-EDEC-46AC-9953-9F1F047BA3E7}" type="presParOf" srcId="{7FB42875-F0FD-4CA2-9317-3A6916180288}" destId="{76BCFCBA-4D81-4213-8B05-0EAD6B251B46}" srcOrd="2" destOrd="0" presId="urn:microsoft.com/office/officeart/2005/8/layout/hierarchy2"/>
    <dgm:cxn modelId="{93D80758-3312-4D4A-8163-21E685D824D4}" type="presParOf" srcId="{76BCFCBA-4D81-4213-8B05-0EAD6B251B46}" destId="{BF0B0AAC-7AA5-4F67-8C02-F655F8DC2613}" srcOrd="0" destOrd="0" presId="urn:microsoft.com/office/officeart/2005/8/layout/hierarchy2"/>
    <dgm:cxn modelId="{AF27957D-C8D3-4E48-8749-79F369E2AD11}" type="presParOf" srcId="{7FB42875-F0FD-4CA2-9317-3A6916180288}" destId="{18ABAC50-2CE8-4504-ADDA-BE6DE7EA19A3}" srcOrd="3" destOrd="0" presId="urn:microsoft.com/office/officeart/2005/8/layout/hierarchy2"/>
    <dgm:cxn modelId="{D30C50ED-A4FE-48CA-A8D9-E48103B5CC6E}" type="presParOf" srcId="{18ABAC50-2CE8-4504-ADDA-BE6DE7EA19A3}" destId="{EF675DEC-FAB2-44B2-ACEC-53F9C9BC4241}" srcOrd="0" destOrd="0" presId="urn:microsoft.com/office/officeart/2005/8/layout/hierarchy2"/>
    <dgm:cxn modelId="{39CC460E-F17A-4FE2-BCF7-018AF9A70BBA}" type="presParOf" srcId="{18ABAC50-2CE8-4504-ADDA-BE6DE7EA19A3}" destId="{D22CB494-7767-435D-923A-63550EDBAF19}" srcOrd="1" destOrd="0" presId="urn:microsoft.com/office/officeart/2005/8/layout/hierarchy2"/>
    <dgm:cxn modelId="{E42B94DC-5506-4DBA-A593-9651CA92845A}" type="presParOf" srcId="{7FB42875-F0FD-4CA2-9317-3A6916180288}" destId="{0286133C-B8AC-4BB5-BCF0-03E399370EE9}" srcOrd="4" destOrd="0" presId="urn:microsoft.com/office/officeart/2005/8/layout/hierarchy2"/>
    <dgm:cxn modelId="{D64193DD-44D2-45D4-8F6D-78DDB73C468C}" type="presParOf" srcId="{0286133C-B8AC-4BB5-BCF0-03E399370EE9}" destId="{40F6329E-4CA4-4760-9F91-A6FAF973C640}" srcOrd="0" destOrd="0" presId="urn:microsoft.com/office/officeart/2005/8/layout/hierarchy2"/>
    <dgm:cxn modelId="{9D0496ED-8F3C-48FE-A55D-2A4ABC4665FD}" type="presParOf" srcId="{7FB42875-F0FD-4CA2-9317-3A6916180288}" destId="{501F7C1F-63D3-4E56-9239-957E82F9C18F}" srcOrd="5" destOrd="0" presId="urn:microsoft.com/office/officeart/2005/8/layout/hierarchy2"/>
    <dgm:cxn modelId="{78708BDE-ADCE-4A03-A8B3-C6B43A9B0A4F}" type="presParOf" srcId="{501F7C1F-63D3-4E56-9239-957E82F9C18F}" destId="{4F08BC69-7761-469A-83B0-AAF12E313FA7}" srcOrd="0" destOrd="0" presId="urn:microsoft.com/office/officeart/2005/8/layout/hierarchy2"/>
    <dgm:cxn modelId="{F9F816B8-73BC-4A4C-AF37-5D4F7870A8CA}" type="presParOf" srcId="{501F7C1F-63D3-4E56-9239-957E82F9C18F}" destId="{AA136311-B8ED-4359-B61B-FFCDED91E786}" srcOrd="1" destOrd="0" presId="urn:microsoft.com/office/officeart/2005/8/layout/hierarchy2"/>
    <dgm:cxn modelId="{02926E1D-E519-45FD-8708-0CCD3D74EA52}" type="presParOf" srcId="{7FB42875-F0FD-4CA2-9317-3A6916180288}" destId="{E1C2BB2C-6AB9-40B0-AE27-EEE39712A623}" srcOrd="6" destOrd="0" presId="urn:microsoft.com/office/officeart/2005/8/layout/hierarchy2"/>
    <dgm:cxn modelId="{70465088-0CAD-46AD-9AA6-3F414490F2AA}" type="presParOf" srcId="{E1C2BB2C-6AB9-40B0-AE27-EEE39712A623}" destId="{88FCA0EB-EF87-45B4-A86A-B6447143A717}" srcOrd="0" destOrd="0" presId="urn:microsoft.com/office/officeart/2005/8/layout/hierarchy2"/>
    <dgm:cxn modelId="{BD72C012-7FC3-4834-BB5F-1B9D443DC4BA}" type="presParOf" srcId="{7FB42875-F0FD-4CA2-9317-3A6916180288}" destId="{1DE41854-7943-48F3-97FF-0C2C0FEAC870}" srcOrd="7" destOrd="0" presId="urn:microsoft.com/office/officeart/2005/8/layout/hierarchy2"/>
    <dgm:cxn modelId="{0F0317EA-DA88-43B8-B77F-8C5C3815819F}" type="presParOf" srcId="{1DE41854-7943-48F3-97FF-0C2C0FEAC870}" destId="{ED1CAC4A-EA7F-40FC-B8F3-16169FBA8E6D}" srcOrd="0" destOrd="0" presId="urn:microsoft.com/office/officeart/2005/8/layout/hierarchy2"/>
    <dgm:cxn modelId="{BD9BBA94-6778-4662-9BB6-FB21753206AA}" type="presParOf" srcId="{1DE41854-7943-48F3-97FF-0C2C0FEAC870}" destId="{C0F3BFE1-5B2B-4269-82A9-83C753ECD1C1}" srcOrd="1" destOrd="0" presId="urn:microsoft.com/office/officeart/2005/8/layout/hierarchy2"/>
    <dgm:cxn modelId="{5ED68C82-EB09-4F0D-A051-4DD95A8DA560}" type="presParOf" srcId="{7FB42875-F0FD-4CA2-9317-3A6916180288}" destId="{843F06C5-25F7-4F3A-BF14-638B17DC3DC5}" srcOrd="8" destOrd="0" presId="urn:microsoft.com/office/officeart/2005/8/layout/hierarchy2"/>
    <dgm:cxn modelId="{B79FCE6C-EF9C-4473-B374-9EE5A214C54F}" type="presParOf" srcId="{843F06C5-25F7-4F3A-BF14-638B17DC3DC5}" destId="{F731E295-AD2B-47E2-AFB1-70B27933A6FA}" srcOrd="0" destOrd="0" presId="urn:microsoft.com/office/officeart/2005/8/layout/hierarchy2"/>
    <dgm:cxn modelId="{9F6D6846-34DF-4B8F-859F-2796F517CBCB}" type="presParOf" srcId="{7FB42875-F0FD-4CA2-9317-3A6916180288}" destId="{64E14B96-60B9-49AB-81D1-7A62D73D4F03}" srcOrd="9" destOrd="0" presId="urn:microsoft.com/office/officeart/2005/8/layout/hierarchy2"/>
    <dgm:cxn modelId="{F52409D5-460C-4FBC-983E-90862A935278}" type="presParOf" srcId="{64E14B96-60B9-49AB-81D1-7A62D73D4F03}" destId="{F06407BD-CF1A-4AFB-AB90-07056382B6AA}" srcOrd="0" destOrd="0" presId="urn:microsoft.com/office/officeart/2005/8/layout/hierarchy2"/>
    <dgm:cxn modelId="{9A724534-86B7-4DFF-9861-0BC2FD798CA6}" type="presParOf" srcId="{64E14B96-60B9-49AB-81D1-7A62D73D4F03}" destId="{9C9C592F-E9CE-4467-9A95-00BF3FFA29BA}" srcOrd="1" destOrd="0" presId="urn:microsoft.com/office/officeart/2005/8/layout/hierarchy2"/>
    <dgm:cxn modelId="{82FB0603-153A-4D2E-850E-C1E80DA0A652}" type="presParOf" srcId="{7FB42875-F0FD-4CA2-9317-3A6916180288}" destId="{A7FCF11D-22FB-4682-B06E-935D49BE7C4C}" srcOrd="10" destOrd="0" presId="urn:microsoft.com/office/officeart/2005/8/layout/hierarchy2"/>
    <dgm:cxn modelId="{94043BEE-D959-4CDE-A3EC-96D805D4D739}" type="presParOf" srcId="{A7FCF11D-22FB-4682-B06E-935D49BE7C4C}" destId="{CC6C6CAB-2F79-4B43-B5A2-86B788C5082D}" srcOrd="0" destOrd="0" presId="urn:microsoft.com/office/officeart/2005/8/layout/hierarchy2"/>
    <dgm:cxn modelId="{F72ECBF0-9DE9-4EA7-897D-166580E39135}" type="presParOf" srcId="{7FB42875-F0FD-4CA2-9317-3A6916180288}" destId="{E2117FB1-4129-448C-AC24-A80C81F1F855}" srcOrd="11" destOrd="0" presId="urn:microsoft.com/office/officeart/2005/8/layout/hierarchy2"/>
    <dgm:cxn modelId="{F7552BA5-AA92-4DC2-8E00-D515E5548D86}" type="presParOf" srcId="{E2117FB1-4129-448C-AC24-A80C81F1F855}" destId="{4BD3023F-BFB2-4448-AD3D-1768DC006EAC}" srcOrd="0" destOrd="0" presId="urn:microsoft.com/office/officeart/2005/8/layout/hierarchy2"/>
    <dgm:cxn modelId="{7877B42B-B575-4C16-97B6-416FF96B17C4}" type="presParOf" srcId="{E2117FB1-4129-448C-AC24-A80C81F1F855}" destId="{E3C4C002-9572-4E5A-883C-5B17686A7BB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49A0E4-DF66-4DAD-B0D9-BA5D10E761D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590340-EB2D-4A56-8264-D316563F3F0F}">
      <dgm:prSet phldrT="[Текст]" phldr="0"/>
      <dgm:spPr/>
      <dgm:t>
        <a:bodyPr/>
        <a:lstStyle/>
        <a:p>
          <a:r>
            <a:rPr lang="ru-RU" dirty="0"/>
            <a:t>ЛЗ</a:t>
          </a:r>
        </a:p>
      </dgm:t>
    </dgm:pt>
    <dgm:pt modelId="{3115C887-C557-4FF1-9AD2-E6946FEA155E}" type="parTrans" cxnId="{1D08EF2D-695D-4D9A-959C-4613E66F328F}">
      <dgm:prSet/>
      <dgm:spPr/>
      <dgm:t>
        <a:bodyPr/>
        <a:lstStyle/>
        <a:p>
          <a:endParaRPr lang="ru-RU"/>
        </a:p>
      </dgm:t>
    </dgm:pt>
    <dgm:pt modelId="{502785D5-6D5C-412F-868E-A8B8D720D2EB}" type="sibTrans" cxnId="{1D08EF2D-695D-4D9A-959C-4613E66F328F}">
      <dgm:prSet/>
      <dgm:spPr/>
      <dgm:t>
        <a:bodyPr/>
        <a:lstStyle/>
        <a:p>
          <a:endParaRPr lang="ru-RU"/>
        </a:p>
      </dgm:t>
    </dgm:pt>
    <dgm:pt modelId="{822D315A-584E-4960-BB17-2B1739A6FAD6}">
      <dgm:prSet phldrT="[Текст]" phldr="0"/>
      <dgm:spPr/>
      <dgm:t>
        <a:bodyPr/>
        <a:lstStyle/>
        <a:p>
          <a:r>
            <a:rPr lang="ru-RU" dirty="0" err="1"/>
            <a:t>Обігоздатність</a:t>
          </a:r>
        </a:p>
      </dgm:t>
    </dgm:pt>
    <dgm:pt modelId="{B9419F7B-2889-43BA-A53B-158BC631F436}" type="parTrans" cxnId="{A77CB229-9134-4676-9A3D-B3DF7D662A7F}">
      <dgm:prSet/>
      <dgm:spPr/>
      <dgm:t>
        <a:bodyPr/>
        <a:lstStyle/>
        <a:p>
          <a:endParaRPr lang="ru-RU"/>
        </a:p>
      </dgm:t>
    </dgm:pt>
    <dgm:pt modelId="{36C02536-1D66-462F-8313-D85D421501D1}" type="sibTrans" cxnId="{A77CB229-9134-4676-9A3D-B3DF7D662A7F}">
      <dgm:prSet/>
      <dgm:spPr/>
      <dgm:t>
        <a:bodyPr/>
        <a:lstStyle/>
        <a:p>
          <a:endParaRPr lang="ru-RU"/>
        </a:p>
      </dgm:t>
    </dgm:pt>
    <dgm:pt modelId="{DBBA8115-4C3A-4EB1-98E6-FAE79207CCEE}">
      <dgm:prSet phldrT="[Текст]" phldr="0"/>
      <dgm:spPr/>
      <dgm:t>
        <a:bodyPr/>
        <a:lstStyle/>
        <a:p>
          <a:pPr rtl="0"/>
          <a:r>
            <a:rPr lang="ru-RU" dirty="0" err="1"/>
            <a:t>ступінь</a:t>
          </a:r>
          <a:r>
            <a:rPr lang="ru-RU" dirty="0"/>
            <a:t> </a:t>
          </a:r>
          <a:r>
            <a:rPr lang="ru-RU" dirty="0" err="1"/>
            <a:t>шкідливих</a:t>
          </a:r>
          <a:r>
            <a:rPr lang="ru-RU" dirty="0"/>
            <a:t> </a:t>
          </a:r>
          <a:r>
            <a:rPr lang="ru-RU" dirty="0" err="1"/>
            <a:t>властивостей</a:t>
          </a:r>
        </a:p>
      </dgm:t>
    </dgm:pt>
    <dgm:pt modelId="{DDED744B-168E-4B13-B47E-8DD584699FB1}" type="parTrans" cxnId="{57620ECB-42E4-45A6-BF1F-C8D515776288}">
      <dgm:prSet/>
      <dgm:spPr/>
      <dgm:t>
        <a:bodyPr/>
        <a:lstStyle/>
        <a:p>
          <a:endParaRPr lang="ru-RU"/>
        </a:p>
      </dgm:t>
    </dgm:pt>
    <dgm:pt modelId="{066233FD-725A-4140-8F8B-146A3674C627}" type="sibTrans" cxnId="{57620ECB-42E4-45A6-BF1F-C8D515776288}">
      <dgm:prSet/>
      <dgm:spPr/>
      <dgm:t>
        <a:bodyPr/>
        <a:lstStyle/>
        <a:p>
          <a:endParaRPr lang="ru-RU"/>
        </a:p>
      </dgm:t>
    </dgm:pt>
    <dgm:pt modelId="{D0616506-F02D-464F-B502-173D59109A31}">
      <dgm:prSet phldrT="[Текст]" phldr="0"/>
      <dgm:spPr/>
      <dgm:t>
        <a:bodyPr/>
        <a:lstStyle/>
        <a:p>
          <a:pPr rtl="0"/>
          <a:r>
            <a:rPr lang="ru-RU" dirty="0"/>
            <a:t>характер </a:t>
          </a:r>
          <a:r>
            <a:rPr lang="ru-RU" dirty="0" err="1"/>
            <a:t>відпуску</a:t>
          </a:r>
          <a:r>
            <a:rPr lang="ru-RU" dirty="0"/>
            <a:t> з аптеки</a:t>
          </a:r>
        </a:p>
      </dgm:t>
    </dgm:pt>
    <dgm:pt modelId="{38E89D4F-CCE3-4008-8EE8-6FFB505D2A80}" type="parTrans" cxnId="{C289F6AA-DE40-450F-A880-95BB65B3F961}">
      <dgm:prSet/>
      <dgm:spPr/>
      <dgm:t>
        <a:bodyPr/>
        <a:lstStyle/>
        <a:p>
          <a:endParaRPr lang="ru-RU"/>
        </a:p>
      </dgm:t>
    </dgm:pt>
    <dgm:pt modelId="{C94D5301-1E02-451A-BD11-255F16D3E475}" type="sibTrans" cxnId="{C289F6AA-DE40-450F-A880-95BB65B3F961}">
      <dgm:prSet/>
      <dgm:spPr/>
      <dgm:t>
        <a:bodyPr/>
        <a:lstStyle/>
        <a:p>
          <a:endParaRPr lang="ru-RU"/>
        </a:p>
      </dgm:t>
    </dgm:pt>
    <dgm:pt modelId="{F182A064-8AC6-4BD3-8F23-7C6AA2543D39}">
      <dgm:prSet phldr="0"/>
      <dgm:spPr/>
      <dgm:t>
        <a:bodyPr/>
        <a:lstStyle/>
        <a:p>
          <a:pPr rtl="0"/>
          <a:r>
            <a:rPr lang="ru-RU" dirty="0"/>
            <a:t>обмежений обіг</a:t>
          </a:r>
        </a:p>
      </dgm:t>
    </dgm:pt>
    <dgm:pt modelId="{EE65C903-7D48-4D87-BC24-B439216B9160}" type="parTrans" cxnId="{BA8BED37-A6F0-4545-9B90-6E5F89D165C3}">
      <dgm:prSet/>
      <dgm:spPr/>
    </dgm:pt>
    <dgm:pt modelId="{C0743870-5C0C-4CC3-8E71-DFBFEAFD7D49}" type="sibTrans" cxnId="{BA8BED37-A6F0-4545-9B90-6E5F89D165C3}">
      <dgm:prSet/>
      <dgm:spPr/>
    </dgm:pt>
    <dgm:pt modelId="{1906E15E-54D0-4109-A438-9F98714C74F1}">
      <dgm:prSet phldr="0"/>
      <dgm:spPr/>
      <dgm:t>
        <a:bodyPr/>
        <a:lstStyle/>
        <a:p>
          <a:pPr rtl="0"/>
          <a:r>
            <a:rPr lang="ru-RU" dirty="0"/>
            <a:t>вільний обіг</a:t>
          </a:r>
        </a:p>
      </dgm:t>
    </dgm:pt>
    <dgm:pt modelId="{E513DF36-2197-4141-88CE-2C02C5B65539}" type="parTrans" cxnId="{16D24746-2EF7-497F-BCD5-5878B0C4AEA8}">
      <dgm:prSet/>
      <dgm:spPr/>
    </dgm:pt>
    <dgm:pt modelId="{67778B67-9F2C-4832-BC71-6EF7858F1124}" type="sibTrans" cxnId="{16D24746-2EF7-497F-BCD5-5878B0C4AEA8}">
      <dgm:prSet/>
      <dgm:spPr/>
    </dgm:pt>
    <dgm:pt modelId="{1A81E324-BDB3-460D-825D-1F48DBE79B0B}">
      <dgm:prSet phldr="0"/>
      <dgm:spPr/>
      <dgm:t>
        <a:bodyPr/>
        <a:lstStyle/>
        <a:p>
          <a:pPr rtl="0"/>
          <a:r>
            <a:rPr lang="ru-RU" dirty="0" err="1"/>
            <a:t>вилучені</a:t>
          </a:r>
          <a:r>
            <a:rPr lang="ru-RU" dirty="0"/>
            <a:t> з </a:t>
          </a:r>
          <a:r>
            <a:rPr lang="ru-RU" dirty="0" err="1"/>
            <a:t>обігу</a:t>
          </a:r>
        </a:p>
      </dgm:t>
    </dgm:pt>
    <dgm:pt modelId="{C80C81AC-B6F3-4B7C-83E1-47B7A77F480B}" type="parTrans" cxnId="{2A204901-ACBC-47F5-913A-C8DC727D3B0D}">
      <dgm:prSet/>
      <dgm:spPr/>
    </dgm:pt>
    <dgm:pt modelId="{7CB5FB92-BD9C-4199-8FBD-08E54F29B91E}" type="sibTrans" cxnId="{2A204901-ACBC-47F5-913A-C8DC727D3B0D}">
      <dgm:prSet/>
      <dgm:spPr/>
    </dgm:pt>
    <dgm:pt modelId="{41842116-D462-46C1-B641-DA8BFBB0F29B}">
      <dgm:prSet phldr="0"/>
      <dgm:spPr/>
      <dgm:t>
        <a:bodyPr/>
        <a:lstStyle/>
        <a:p>
          <a:pPr rtl="0"/>
          <a:r>
            <a:rPr lang="ru-RU" dirty="0"/>
            <a:t>джерела підвищеної небезпеки</a:t>
          </a:r>
        </a:p>
      </dgm:t>
    </dgm:pt>
    <dgm:pt modelId="{8D02E392-E4FE-4B8A-8790-7B81228A0D42}" type="parTrans" cxnId="{29A2B4AA-2CAF-4460-97D5-A02B40B4575F}">
      <dgm:prSet/>
      <dgm:spPr/>
    </dgm:pt>
    <dgm:pt modelId="{D22DED8D-2F98-4024-9186-A1920173258F}" type="sibTrans" cxnId="{29A2B4AA-2CAF-4460-97D5-A02B40B4575F}">
      <dgm:prSet/>
      <dgm:spPr/>
    </dgm:pt>
    <dgm:pt modelId="{2D01E5CD-536A-4218-A342-7950B16B491D}">
      <dgm:prSet phldr="0"/>
      <dgm:spPr/>
      <dgm:t>
        <a:bodyPr/>
        <a:lstStyle/>
        <a:p>
          <a:pPr rtl="0"/>
          <a:r>
            <a:rPr lang="ru-RU" dirty="0"/>
            <a:t>не мають </a:t>
          </a:r>
          <a:r>
            <a:rPr lang="ru-RU" dirty="0" err="1"/>
            <a:t>високого</a:t>
          </a:r>
          <a:r>
            <a:rPr lang="ru-RU" dirty="0"/>
            <a:t> </a:t>
          </a:r>
          <a:r>
            <a:rPr lang="ru-RU" dirty="0" err="1"/>
            <a:t>ступеня</a:t>
          </a:r>
          <a:r>
            <a:rPr lang="ru-RU" dirty="0"/>
            <a:t> </a:t>
          </a:r>
          <a:r>
            <a:rPr lang="ru-RU" dirty="0" err="1"/>
            <a:t>небезпеки</a:t>
          </a:r>
        </a:p>
      </dgm:t>
    </dgm:pt>
    <dgm:pt modelId="{118A2261-22DB-48B8-9848-2C44537296D6}" type="parTrans" cxnId="{9847B13E-98DE-4EAB-97AD-00902FAB24B7}">
      <dgm:prSet/>
      <dgm:spPr/>
    </dgm:pt>
    <dgm:pt modelId="{D7E97BA1-9A66-4F78-97D8-553B3CB1FCEA}" type="sibTrans" cxnId="{9847B13E-98DE-4EAB-97AD-00902FAB24B7}">
      <dgm:prSet/>
      <dgm:spPr/>
    </dgm:pt>
    <dgm:pt modelId="{E2BB6D07-AE2D-4C16-8513-9FB8D8355F74}">
      <dgm:prSet phldr="0"/>
      <dgm:spPr/>
      <dgm:t>
        <a:bodyPr/>
        <a:lstStyle/>
        <a:p>
          <a:pPr rtl="0"/>
          <a:r>
            <a:rPr lang="ru-RU" dirty="0"/>
            <a:t>Безрецептурні ЛЗ</a:t>
          </a:r>
        </a:p>
      </dgm:t>
    </dgm:pt>
    <dgm:pt modelId="{D4DACD15-6967-40A6-B53E-63E229F8F6D8}" type="parTrans" cxnId="{D1054A02-10C6-4EFC-A67D-73B5B6C8192B}">
      <dgm:prSet/>
      <dgm:spPr/>
    </dgm:pt>
    <dgm:pt modelId="{516422A0-332D-4B39-BDEF-37BE071CBD9B}" type="sibTrans" cxnId="{D1054A02-10C6-4EFC-A67D-73B5B6C8192B}">
      <dgm:prSet/>
      <dgm:spPr/>
    </dgm:pt>
    <dgm:pt modelId="{DEA52430-0718-4186-9F1C-3C6DB2B5C2BC}">
      <dgm:prSet phldr="0"/>
      <dgm:spPr/>
      <dgm:t>
        <a:bodyPr/>
        <a:lstStyle/>
        <a:p>
          <a:pPr rtl="0"/>
          <a:r>
            <a:rPr lang="ru-RU" dirty="0"/>
            <a:t>рецептурні ЛЗ</a:t>
          </a:r>
        </a:p>
      </dgm:t>
    </dgm:pt>
    <dgm:pt modelId="{5A1E649E-0EEF-40D9-8AB5-1FFD2377721A}" type="parTrans" cxnId="{B8943605-48F3-43B1-AB9C-FDB8E7FC92A6}">
      <dgm:prSet/>
      <dgm:spPr/>
    </dgm:pt>
    <dgm:pt modelId="{65323FD8-6EA1-4D13-A9CD-B81726DE8585}" type="sibTrans" cxnId="{B8943605-48F3-43B1-AB9C-FDB8E7FC92A6}">
      <dgm:prSet/>
      <dgm:spPr/>
    </dgm:pt>
    <dgm:pt modelId="{73D612C7-1AE5-48FB-B18E-3FE98DF4B748}">
      <dgm:prSet phldr="0"/>
      <dgm:spPr/>
      <dgm:t>
        <a:bodyPr/>
        <a:lstStyle/>
        <a:p>
          <a:pPr rtl="0"/>
          <a:r>
            <a:rPr lang="ru-RU" dirty="0"/>
            <a:t>Відпускаються за спеціальним рецептом</a:t>
          </a:r>
        </a:p>
      </dgm:t>
    </dgm:pt>
    <dgm:pt modelId="{9D96295C-5CA4-4456-94A3-731ADAE2B36A}" type="parTrans" cxnId="{70426C68-E37B-4FD6-B3F6-8F3CEBF0D98F}">
      <dgm:prSet/>
      <dgm:spPr/>
    </dgm:pt>
    <dgm:pt modelId="{308B51AB-27A1-4313-9020-5E22A1CAE18D}" type="sibTrans" cxnId="{70426C68-E37B-4FD6-B3F6-8F3CEBF0D98F}">
      <dgm:prSet/>
      <dgm:spPr/>
    </dgm:pt>
    <dgm:pt modelId="{FE84F2FC-7642-465C-B1EA-F5F35FD12293}" type="pres">
      <dgm:prSet presAssocID="{F849A0E4-DF66-4DAD-B0D9-BA5D10E761D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AE49525-D4FA-4D0B-9A9D-8A045276D407}" type="pres">
      <dgm:prSet presAssocID="{2F590340-EB2D-4A56-8264-D316563F3F0F}" presName="hierRoot1" presStyleCnt="0">
        <dgm:presLayoutVars>
          <dgm:hierBranch val="init"/>
        </dgm:presLayoutVars>
      </dgm:prSet>
      <dgm:spPr/>
    </dgm:pt>
    <dgm:pt modelId="{68CE9F1D-A0AB-4712-BDBB-1FE2AC4A4246}" type="pres">
      <dgm:prSet presAssocID="{2F590340-EB2D-4A56-8264-D316563F3F0F}" presName="rootComposite1" presStyleCnt="0"/>
      <dgm:spPr/>
    </dgm:pt>
    <dgm:pt modelId="{C610A7DF-DAA8-4E73-AD0C-26562315D100}" type="pres">
      <dgm:prSet presAssocID="{2F590340-EB2D-4A56-8264-D316563F3F0F}" presName="rootText1" presStyleLbl="node0" presStyleIdx="0" presStyleCnt="1">
        <dgm:presLayoutVars>
          <dgm:chPref val="3"/>
        </dgm:presLayoutVars>
      </dgm:prSet>
      <dgm:spPr/>
    </dgm:pt>
    <dgm:pt modelId="{1D9B7F27-8ED4-4859-92E3-633C4F40F5E9}" type="pres">
      <dgm:prSet presAssocID="{2F590340-EB2D-4A56-8264-D316563F3F0F}" presName="rootConnector1" presStyleLbl="node1" presStyleIdx="0" presStyleCnt="0"/>
      <dgm:spPr/>
    </dgm:pt>
    <dgm:pt modelId="{FF66379A-C3FE-4BD3-AF9B-5D685A696828}" type="pres">
      <dgm:prSet presAssocID="{2F590340-EB2D-4A56-8264-D316563F3F0F}" presName="hierChild2" presStyleCnt="0"/>
      <dgm:spPr/>
    </dgm:pt>
    <dgm:pt modelId="{4C4899FA-8B74-4153-B0FD-CAC8BE3BBE44}" type="pres">
      <dgm:prSet presAssocID="{B9419F7B-2889-43BA-A53B-158BC631F436}" presName="Name37" presStyleLbl="parChTrans1D2" presStyleIdx="0" presStyleCnt="3"/>
      <dgm:spPr/>
    </dgm:pt>
    <dgm:pt modelId="{28F1E20D-3346-48E2-8E0D-3BEEF590106C}" type="pres">
      <dgm:prSet presAssocID="{822D315A-584E-4960-BB17-2B1739A6FAD6}" presName="hierRoot2" presStyleCnt="0">
        <dgm:presLayoutVars>
          <dgm:hierBranch val="init"/>
        </dgm:presLayoutVars>
      </dgm:prSet>
      <dgm:spPr/>
    </dgm:pt>
    <dgm:pt modelId="{D36AC456-9AF7-4EC7-A688-1B5BD8D6E460}" type="pres">
      <dgm:prSet presAssocID="{822D315A-584E-4960-BB17-2B1739A6FAD6}" presName="rootComposite" presStyleCnt="0"/>
      <dgm:spPr/>
    </dgm:pt>
    <dgm:pt modelId="{3E5C0963-FCF8-426F-A183-9C889C4E087A}" type="pres">
      <dgm:prSet presAssocID="{822D315A-584E-4960-BB17-2B1739A6FAD6}" presName="rootText" presStyleLbl="node2" presStyleIdx="0" presStyleCnt="3">
        <dgm:presLayoutVars>
          <dgm:chPref val="3"/>
        </dgm:presLayoutVars>
      </dgm:prSet>
      <dgm:spPr/>
    </dgm:pt>
    <dgm:pt modelId="{F643845A-5975-48BF-B5C5-3991F9231801}" type="pres">
      <dgm:prSet presAssocID="{822D315A-584E-4960-BB17-2B1739A6FAD6}" presName="rootConnector" presStyleLbl="node2" presStyleIdx="0" presStyleCnt="3"/>
      <dgm:spPr/>
    </dgm:pt>
    <dgm:pt modelId="{ABA1A8BF-DCC1-4014-A625-F1DE89364545}" type="pres">
      <dgm:prSet presAssocID="{822D315A-584E-4960-BB17-2B1739A6FAD6}" presName="hierChild4" presStyleCnt="0"/>
      <dgm:spPr/>
    </dgm:pt>
    <dgm:pt modelId="{353F5D70-AF27-4AF4-B35C-1651D4C69973}" type="pres">
      <dgm:prSet presAssocID="{EE65C903-7D48-4D87-BC24-B439216B9160}" presName="Name37" presStyleLbl="parChTrans1D3" presStyleIdx="0" presStyleCnt="8"/>
      <dgm:spPr/>
    </dgm:pt>
    <dgm:pt modelId="{15B0BC73-2B35-4D4C-860E-B573B1638412}" type="pres">
      <dgm:prSet presAssocID="{F182A064-8AC6-4BD3-8F23-7C6AA2543D39}" presName="hierRoot2" presStyleCnt="0">
        <dgm:presLayoutVars>
          <dgm:hierBranch val="init"/>
        </dgm:presLayoutVars>
      </dgm:prSet>
      <dgm:spPr/>
    </dgm:pt>
    <dgm:pt modelId="{1C460646-418C-4DE2-AF51-74EBC0523141}" type="pres">
      <dgm:prSet presAssocID="{F182A064-8AC6-4BD3-8F23-7C6AA2543D39}" presName="rootComposite" presStyleCnt="0"/>
      <dgm:spPr/>
    </dgm:pt>
    <dgm:pt modelId="{6FEF7190-5A41-4743-8E10-13CB5F3F6B87}" type="pres">
      <dgm:prSet presAssocID="{F182A064-8AC6-4BD3-8F23-7C6AA2543D39}" presName="rootText" presStyleLbl="node3" presStyleIdx="0" presStyleCnt="8">
        <dgm:presLayoutVars>
          <dgm:chPref val="3"/>
        </dgm:presLayoutVars>
      </dgm:prSet>
      <dgm:spPr/>
    </dgm:pt>
    <dgm:pt modelId="{88816AE3-EB89-4CC8-8867-30EFAC56A0CB}" type="pres">
      <dgm:prSet presAssocID="{F182A064-8AC6-4BD3-8F23-7C6AA2543D39}" presName="rootConnector" presStyleLbl="node3" presStyleIdx="0" presStyleCnt="8"/>
      <dgm:spPr/>
    </dgm:pt>
    <dgm:pt modelId="{DE25DAAB-E3BE-4E1E-92B6-CBD073BEDB99}" type="pres">
      <dgm:prSet presAssocID="{F182A064-8AC6-4BD3-8F23-7C6AA2543D39}" presName="hierChild4" presStyleCnt="0"/>
      <dgm:spPr/>
    </dgm:pt>
    <dgm:pt modelId="{1A036BD8-AC50-4B71-A880-B1CDA39C1C3C}" type="pres">
      <dgm:prSet presAssocID="{F182A064-8AC6-4BD3-8F23-7C6AA2543D39}" presName="hierChild5" presStyleCnt="0"/>
      <dgm:spPr/>
    </dgm:pt>
    <dgm:pt modelId="{EED0D733-5F58-4D61-8C87-630B238D8C56}" type="pres">
      <dgm:prSet presAssocID="{E513DF36-2197-4141-88CE-2C02C5B65539}" presName="Name37" presStyleLbl="parChTrans1D3" presStyleIdx="1" presStyleCnt="8"/>
      <dgm:spPr/>
    </dgm:pt>
    <dgm:pt modelId="{A2F45A89-8A2C-432D-901C-4EBEFE3673F0}" type="pres">
      <dgm:prSet presAssocID="{1906E15E-54D0-4109-A438-9F98714C74F1}" presName="hierRoot2" presStyleCnt="0">
        <dgm:presLayoutVars>
          <dgm:hierBranch val="init"/>
        </dgm:presLayoutVars>
      </dgm:prSet>
      <dgm:spPr/>
    </dgm:pt>
    <dgm:pt modelId="{09C48C75-1BC8-436D-9801-8CB2D64AD178}" type="pres">
      <dgm:prSet presAssocID="{1906E15E-54D0-4109-A438-9F98714C74F1}" presName="rootComposite" presStyleCnt="0"/>
      <dgm:spPr/>
    </dgm:pt>
    <dgm:pt modelId="{5065AF5C-0BB8-41E3-81D0-42E9AE0FF905}" type="pres">
      <dgm:prSet presAssocID="{1906E15E-54D0-4109-A438-9F98714C74F1}" presName="rootText" presStyleLbl="node3" presStyleIdx="1" presStyleCnt="8">
        <dgm:presLayoutVars>
          <dgm:chPref val="3"/>
        </dgm:presLayoutVars>
      </dgm:prSet>
      <dgm:spPr/>
    </dgm:pt>
    <dgm:pt modelId="{C52E15BD-2079-4467-96D7-CE91C674430B}" type="pres">
      <dgm:prSet presAssocID="{1906E15E-54D0-4109-A438-9F98714C74F1}" presName="rootConnector" presStyleLbl="node3" presStyleIdx="1" presStyleCnt="8"/>
      <dgm:spPr/>
    </dgm:pt>
    <dgm:pt modelId="{7EA99752-3DB1-4523-88EB-F0D6E0A99A09}" type="pres">
      <dgm:prSet presAssocID="{1906E15E-54D0-4109-A438-9F98714C74F1}" presName="hierChild4" presStyleCnt="0"/>
      <dgm:spPr/>
    </dgm:pt>
    <dgm:pt modelId="{673CAAFA-7F04-4A3D-830D-9256B6B7FC06}" type="pres">
      <dgm:prSet presAssocID="{1906E15E-54D0-4109-A438-9F98714C74F1}" presName="hierChild5" presStyleCnt="0"/>
      <dgm:spPr/>
    </dgm:pt>
    <dgm:pt modelId="{3060AF8E-AB02-44C5-B354-EA3614CC6A62}" type="pres">
      <dgm:prSet presAssocID="{C80C81AC-B6F3-4B7C-83E1-47B7A77F480B}" presName="Name37" presStyleLbl="parChTrans1D3" presStyleIdx="2" presStyleCnt="8"/>
      <dgm:spPr/>
    </dgm:pt>
    <dgm:pt modelId="{98AB88CA-54CE-4F8A-921B-85FCDF1F6446}" type="pres">
      <dgm:prSet presAssocID="{1A81E324-BDB3-460D-825D-1F48DBE79B0B}" presName="hierRoot2" presStyleCnt="0">
        <dgm:presLayoutVars>
          <dgm:hierBranch val="init"/>
        </dgm:presLayoutVars>
      </dgm:prSet>
      <dgm:spPr/>
    </dgm:pt>
    <dgm:pt modelId="{EFDDB8D5-4B83-4438-8FB1-480E466656D4}" type="pres">
      <dgm:prSet presAssocID="{1A81E324-BDB3-460D-825D-1F48DBE79B0B}" presName="rootComposite" presStyleCnt="0"/>
      <dgm:spPr/>
    </dgm:pt>
    <dgm:pt modelId="{E627ED7F-8A66-4DF1-BD71-BC3703C60B94}" type="pres">
      <dgm:prSet presAssocID="{1A81E324-BDB3-460D-825D-1F48DBE79B0B}" presName="rootText" presStyleLbl="node3" presStyleIdx="2" presStyleCnt="8">
        <dgm:presLayoutVars>
          <dgm:chPref val="3"/>
        </dgm:presLayoutVars>
      </dgm:prSet>
      <dgm:spPr/>
    </dgm:pt>
    <dgm:pt modelId="{2E271CB3-A07D-4C20-8B47-1AAD9C40B2AA}" type="pres">
      <dgm:prSet presAssocID="{1A81E324-BDB3-460D-825D-1F48DBE79B0B}" presName="rootConnector" presStyleLbl="node3" presStyleIdx="2" presStyleCnt="8"/>
      <dgm:spPr/>
    </dgm:pt>
    <dgm:pt modelId="{1C2B292E-276A-431E-B07D-A6B825BD7E64}" type="pres">
      <dgm:prSet presAssocID="{1A81E324-BDB3-460D-825D-1F48DBE79B0B}" presName="hierChild4" presStyleCnt="0"/>
      <dgm:spPr/>
    </dgm:pt>
    <dgm:pt modelId="{86E6BDFA-CC2E-4073-A89A-D848630F2107}" type="pres">
      <dgm:prSet presAssocID="{1A81E324-BDB3-460D-825D-1F48DBE79B0B}" presName="hierChild5" presStyleCnt="0"/>
      <dgm:spPr/>
    </dgm:pt>
    <dgm:pt modelId="{AE67AA87-0B5A-459A-B9BF-E39D11E2C186}" type="pres">
      <dgm:prSet presAssocID="{822D315A-584E-4960-BB17-2B1739A6FAD6}" presName="hierChild5" presStyleCnt="0"/>
      <dgm:spPr/>
    </dgm:pt>
    <dgm:pt modelId="{4523389D-0EB4-4E73-99C4-407CFF72E7B3}" type="pres">
      <dgm:prSet presAssocID="{DDED744B-168E-4B13-B47E-8DD584699FB1}" presName="Name37" presStyleLbl="parChTrans1D2" presStyleIdx="1" presStyleCnt="3"/>
      <dgm:spPr/>
    </dgm:pt>
    <dgm:pt modelId="{F95683D8-227C-4CCE-A421-09F547652211}" type="pres">
      <dgm:prSet presAssocID="{DBBA8115-4C3A-4EB1-98E6-FAE79207CCEE}" presName="hierRoot2" presStyleCnt="0">
        <dgm:presLayoutVars>
          <dgm:hierBranch val="init"/>
        </dgm:presLayoutVars>
      </dgm:prSet>
      <dgm:spPr/>
    </dgm:pt>
    <dgm:pt modelId="{D709B409-8F20-4408-889F-D28F5DBAC568}" type="pres">
      <dgm:prSet presAssocID="{DBBA8115-4C3A-4EB1-98E6-FAE79207CCEE}" presName="rootComposite" presStyleCnt="0"/>
      <dgm:spPr/>
    </dgm:pt>
    <dgm:pt modelId="{7D340E93-5938-4778-80EB-4B83166B8868}" type="pres">
      <dgm:prSet presAssocID="{DBBA8115-4C3A-4EB1-98E6-FAE79207CCEE}" presName="rootText" presStyleLbl="node2" presStyleIdx="1" presStyleCnt="3">
        <dgm:presLayoutVars>
          <dgm:chPref val="3"/>
        </dgm:presLayoutVars>
      </dgm:prSet>
      <dgm:spPr/>
    </dgm:pt>
    <dgm:pt modelId="{99B8008C-3008-4E40-B034-37661BCAA0D4}" type="pres">
      <dgm:prSet presAssocID="{DBBA8115-4C3A-4EB1-98E6-FAE79207CCEE}" presName="rootConnector" presStyleLbl="node2" presStyleIdx="1" presStyleCnt="3"/>
      <dgm:spPr/>
    </dgm:pt>
    <dgm:pt modelId="{810EBF7B-E95E-4BA9-A5E7-A72090F777C7}" type="pres">
      <dgm:prSet presAssocID="{DBBA8115-4C3A-4EB1-98E6-FAE79207CCEE}" presName="hierChild4" presStyleCnt="0"/>
      <dgm:spPr/>
    </dgm:pt>
    <dgm:pt modelId="{B28BAA36-9FD5-4652-A034-114731BB72B5}" type="pres">
      <dgm:prSet presAssocID="{8D02E392-E4FE-4B8A-8790-7B81228A0D42}" presName="Name37" presStyleLbl="parChTrans1D3" presStyleIdx="3" presStyleCnt="8"/>
      <dgm:spPr/>
    </dgm:pt>
    <dgm:pt modelId="{362E9F6A-5E78-4188-9C3A-DAD909155198}" type="pres">
      <dgm:prSet presAssocID="{41842116-D462-46C1-B641-DA8BFBB0F29B}" presName="hierRoot2" presStyleCnt="0">
        <dgm:presLayoutVars>
          <dgm:hierBranch val="init"/>
        </dgm:presLayoutVars>
      </dgm:prSet>
      <dgm:spPr/>
    </dgm:pt>
    <dgm:pt modelId="{A1FD8891-90F1-48FE-836F-50A2B1EBFF9F}" type="pres">
      <dgm:prSet presAssocID="{41842116-D462-46C1-B641-DA8BFBB0F29B}" presName="rootComposite" presStyleCnt="0"/>
      <dgm:spPr/>
    </dgm:pt>
    <dgm:pt modelId="{049EFC64-CACE-4F65-8FD1-AE6A49487660}" type="pres">
      <dgm:prSet presAssocID="{41842116-D462-46C1-B641-DA8BFBB0F29B}" presName="rootText" presStyleLbl="node3" presStyleIdx="3" presStyleCnt="8">
        <dgm:presLayoutVars>
          <dgm:chPref val="3"/>
        </dgm:presLayoutVars>
      </dgm:prSet>
      <dgm:spPr/>
    </dgm:pt>
    <dgm:pt modelId="{D1F7A2DA-82C4-4829-A3A2-28DF3B69D20B}" type="pres">
      <dgm:prSet presAssocID="{41842116-D462-46C1-B641-DA8BFBB0F29B}" presName="rootConnector" presStyleLbl="node3" presStyleIdx="3" presStyleCnt="8"/>
      <dgm:spPr/>
    </dgm:pt>
    <dgm:pt modelId="{541CAB1D-1657-4006-B8F8-FE1D46CB8A58}" type="pres">
      <dgm:prSet presAssocID="{41842116-D462-46C1-B641-DA8BFBB0F29B}" presName="hierChild4" presStyleCnt="0"/>
      <dgm:spPr/>
    </dgm:pt>
    <dgm:pt modelId="{970AB14F-DC98-4E02-B6B4-3AF4EA8F53CE}" type="pres">
      <dgm:prSet presAssocID="{41842116-D462-46C1-B641-DA8BFBB0F29B}" presName="hierChild5" presStyleCnt="0"/>
      <dgm:spPr/>
    </dgm:pt>
    <dgm:pt modelId="{B822DF11-CE17-4184-AE21-68A9C2CA6DAF}" type="pres">
      <dgm:prSet presAssocID="{118A2261-22DB-48B8-9848-2C44537296D6}" presName="Name37" presStyleLbl="parChTrans1D3" presStyleIdx="4" presStyleCnt="8"/>
      <dgm:spPr/>
    </dgm:pt>
    <dgm:pt modelId="{D4F319C3-F48F-4890-96F4-C6597D89F915}" type="pres">
      <dgm:prSet presAssocID="{2D01E5CD-536A-4218-A342-7950B16B491D}" presName="hierRoot2" presStyleCnt="0">
        <dgm:presLayoutVars>
          <dgm:hierBranch val="init"/>
        </dgm:presLayoutVars>
      </dgm:prSet>
      <dgm:spPr/>
    </dgm:pt>
    <dgm:pt modelId="{4A83C9A7-C286-4296-B454-90CC9F7C7ED9}" type="pres">
      <dgm:prSet presAssocID="{2D01E5CD-536A-4218-A342-7950B16B491D}" presName="rootComposite" presStyleCnt="0"/>
      <dgm:spPr/>
    </dgm:pt>
    <dgm:pt modelId="{433BE0A8-8F8D-4C06-B10B-BD316D43ACBD}" type="pres">
      <dgm:prSet presAssocID="{2D01E5CD-536A-4218-A342-7950B16B491D}" presName="rootText" presStyleLbl="node3" presStyleIdx="4" presStyleCnt="8">
        <dgm:presLayoutVars>
          <dgm:chPref val="3"/>
        </dgm:presLayoutVars>
      </dgm:prSet>
      <dgm:spPr/>
    </dgm:pt>
    <dgm:pt modelId="{B61CD37D-68A1-40AF-BB71-A81656D5C8B2}" type="pres">
      <dgm:prSet presAssocID="{2D01E5CD-536A-4218-A342-7950B16B491D}" presName="rootConnector" presStyleLbl="node3" presStyleIdx="4" presStyleCnt="8"/>
      <dgm:spPr/>
    </dgm:pt>
    <dgm:pt modelId="{3DD1934C-5111-4C3F-81A4-82D4B60C36E4}" type="pres">
      <dgm:prSet presAssocID="{2D01E5CD-536A-4218-A342-7950B16B491D}" presName="hierChild4" presStyleCnt="0"/>
      <dgm:spPr/>
    </dgm:pt>
    <dgm:pt modelId="{F1F980D0-D29B-4CD4-97F7-D30AF6F4D7E6}" type="pres">
      <dgm:prSet presAssocID="{2D01E5CD-536A-4218-A342-7950B16B491D}" presName="hierChild5" presStyleCnt="0"/>
      <dgm:spPr/>
    </dgm:pt>
    <dgm:pt modelId="{CFE657A4-F47E-4D41-9D22-D762F17191AE}" type="pres">
      <dgm:prSet presAssocID="{DBBA8115-4C3A-4EB1-98E6-FAE79207CCEE}" presName="hierChild5" presStyleCnt="0"/>
      <dgm:spPr/>
    </dgm:pt>
    <dgm:pt modelId="{7C8C33A9-EF4F-4F96-B40A-D8A0C773E803}" type="pres">
      <dgm:prSet presAssocID="{38E89D4F-CCE3-4008-8EE8-6FFB505D2A80}" presName="Name37" presStyleLbl="parChTrans1D2" presStyleIdx="2" presStyleCnt="3"/>
      <dgm:spPr/>
    </dgm:pt>
    <dgm:pt modelId="{083AEBE5-68B9-49B9-BA97-B44A3417A18C}" type="pres">
      <dgm:prSet presAssocID="{D0616506-F02D-464F-B502-173D59109A31}" presName="hierRoot2" presStyleCnt="0">
        <dgm:presLayoutVars>
          <dgm:hierBranch val="init"/>
        </dgm:presLayoutVars>
      </dgm:prSet>
      <dgm:spPr/>
    </dgm:pt>
    <dgm:pt modelId="{4810FAF0-E1F7-49F9-98B1-3D56B0ED2D35}" type="pres">
      <dgm:prSet presAssocID="{D0616506-F02D-464F-B502-173D59109A31}" presName="rootComposite" presStyleCnt="0"/>
      <dgm:spPr/>
    </dgm:pt>
    <dgm:pt modelId="{C5F36322-C6B7-4E0D-98F9-8F1D00A11994}" type="pres">
      <dgm:prSet presAssocID="{D0616506-F02D-464F-B502-173D59109A31}" presName="rootText" presStyleLbl="node2" presStyleIdx="2" presStyleCnt="3">
        <dgm:presLayoutVars>
          <dgm:chPref val="3"/>
        </dgm:presLayoutVars>
      </dgm:prSet>
      <dgm:spPr/>
    </dgm:pt>
    <dgm:pt modelId="{0A84E0F2-1BCF-415E-B2DC-F35CA806976A}" type="pres">
      <dgm:prSet presAssocID="{D0616506-F02D-464F-B502-173D59109A31}" presName="rootConnector" presStyleLbl="node2" presStyleIdx="2" presStyleCnt="3"/>
      <dgm:spPr/>
    </dgm:pt>
    <dgm:pt modelId="{90111831-FA22-4C53-A753-C2EA09C435E2}" type="pres">
      <dgm:prSet presAssocID="{D0616506-F02D-464F-B502-173D59109A31}" presName="hierChild4" presStyleCnt="0"/>
      <dgm:spPr/>
    </dgm:pt>
    <dgm:pt modelId="{7BEBED57-3050-45E3-AC12-08E39199C34F}" type="pres">
      <dgm:prSet presAssocID="{D4DACD15-6967-40A6-B53E-63E229F8F6D8}" presName="Name37" presStyleLbl="parChTrans1D3" presStyleIdx="5" presStyleCnt="8"/>
      <dgm:spPr/>
    </dgm:pt>
    <dgm:pt modelId="{5BE79906-01B8-426F-A15A-04480EC31AD7}" type="pres">
      <dgm:prSet presAssocID="{E2BB6D07-AE2D-4C16-8513-9FB8D8355F74}" presName="hierRoot2" presStyleCnt="0">
        <dgm:presLayoutVars>
          <dgm:hierBranch val="init"/>
        </dgm:presLayoutVars>
      </dgm:prSet>
      <dgm:spPr/>
    </dgm:pt>
    <dgm:pt modelId="{A1BAA29D-0631-4913-B711-D40BED816E52}" type="pres">
      <dgm:prSet presAssocID="{E2BB6D07-AE2D-4C16-8513-9FB8D8355F74}" presName="rootComposite" presStyleCnt="0"/>
      <dgm:spPr/>
    </dgm:pt>
    <dgm:pt modelId="{1FDC0D53-1C50-4CDB-A1A2-BB8ACE97777C}" type="pres">
      <dgm:prSet presAssocID="{E2BB6D07-AE2D-4C16-8513-9FB8D8355F74}" presName="rootText" presStyleLbl="node3" presStyleIdx="5" presStyleCnt="8">
        <dgm:presLayoutVars>
          <dgm:chPref val="3"/>
        </dgm:presLayoutVars>
      </dgm:prSet>
      <dgm:spPr/>
    </dgm:pt>
    <dgm:pt modelId="{27BBEE90-D647-4E29-9887-F89CEF0E15AC}" type="pres">
      <dgm:prSet presAssocID="{E2BB6D07-AE2D-4C16-8513-9FB8D8355F74}" presName="rootConnector" presStyleLbl="node3" presStyleIdx="5" presStyleCnt="8"/>
      <dgm:spPr/>
    </dgm:pt>
    <dgm:pt modelId="{698A65B6-CE33-40AF-858B-470E2DCC45A0}" type="pres">
      <dgm:prSet presAssocID="{E2BB6D07-AE2D-4C16-8513-9FB8D8355F74}" presName="hierChild4" presStyleCnt="0"/>
      <dgm:spPr/>
    </dgm:pt>
    <dgm:pt modelId="{4F48D95F-E735-4C7A-8396-B14F39CE8185}" type="pres">
      <dgm:prSet presAssocID="{E2BB6D07-AE2D-4C16-8513-9FB8D8355F74}" presName="hierChild5" presStyleCnt="0"/>
      <dgm:spPr/>
    </dgm:pt>
    <dgm:pt modelId="{98AB8D59-1168-4A0F-9191-2EBEBCFD73C7}" type="pres">
      <dgm:prSet presAssocID="{5A1E649E-0EEF-40D9-8AB5-1FFD2377721A}" presName="Name37" presStyleLbl="parChTrans1D3" presStyleIdx="6" presStyleCnt="8"/>
      <dgm:spPr/>
    </dgm:pt>
    <dgm:pt modelId="{3D46A28A-E86A-4BE1-8FCE-418F57D6F077}" type="pres">
      <dgm:prSet presAssocID="{DEA52430-0718-4186-9F1C-3C6DB2B5C2BC}" presName="hierRoot2" presStyleCnt="0">
        <dgm:presLayoutVars>
          <dgm:hierBranch val="init"/>
        </dgm:presLayoutVars>
      </dgm:prSet>
      <dgm:spPr/>
    </dgm:pt>
    <dgm:pt modelId="{0806F2DA-DCC7-4639-954B-06239F37C0A8}" type="pres">
      <dgm:prSet presAssocID="{DEA52430-0718-4186-9F1C-3C6DB2B5C2BC}" presName="rootComposite" presStyleCnt="0"/>
      <dgm:spPr/>
    </dgm:pt>
    <dgm:pt modelId="{A9EC3B0C-F753-44B8-8BB9-1BA343A40C78}" type="pres">
      <dgm:prSet presAssocID="{DEA52430-0718-4186-9F1C-3C6DB2B5C2BC}" presName="rootText" presStyleLbl="node3" presStyleIdx="6" presStyleCnt="8">
        <dgm:presLayoutVars>
          <dgm:chPref val="3"/>
        </dgm:presLayoutVars>
      </dgm:prSet>
      <dgm:spPr/>
    </dgm:pt>
    <dgm:pt modelId="{B5760938-DC5F-4008-B3FF-751CCD982FE5}" type="pres">
      <dgm:prSet presAssocID="{DEA52430-0718-4186-9F1C-3C6DB2B5C2BC}" presName="rootConnector" presStyleLbl="node3" presStyleIdx="6" presStyleCnt="8"/>
      <dgm:spPr/>
    </dgm:pt>
    <dgm:pt modelId="{93E0B4D0-49C1-40C4-81A0-9F7FCF11650B}" type="pres">
      <dgm:prSet presAssocID="{DEA52430-0718-4186-9F1C-3C6DB2B5C2BC}" presName="hierChild4" presStyleCnt="0"/>
      <dgm:spPr/>
    </dgm:pt>
    <dgm:pt modelId="{7A5190D4-5A6B-4095-83F9-118A30BEFA80}" type="pres">
      <dgm:prSet presAssocID="{DEA52430-0718-4186-9F1C-3C6DB2B5C2BC}" presName="hierChild5" presStyleCnt="0"/>
      <dgm:spPr/>
    </dgm:pt>
    <dgm:pt modelId="{1DECC856-F1BD-42A9-BF71-9E367EA31DDC}" type="pres">
      <dgm:prSet presAssocID="{9D96295C-5CA4-4456-94A3-731ADAE2B36A}" presName="Name37" presStyleLbl="parChTrans1D3" presStyleIdx="7" presStyleCnt="8"/>
      <dgm:spPr/>
    </dgm:pt>
    <dgm:pt modelId="{BA20DE81-3611-482B-98AA-0AB1186D5D6C}" type="pres">
      <dgm:prSet presAssocID="{73D612C7-1AE5-48FB-B18E-3FE98DF4B748}" presName="hierRoot2" presStyleCnt="0">
        <dgm:presLayoutVars>
          <dgm:hierBranch val="init"/>
        </dgm:presLayoutVars>
      </dgm:prSet>
      <dgm:spPr/>
    </dgm:pt>
    <dgm:pt modelId="{E27DBE70-0CD6-4F4F-BE28-23106810A51D}" type="pres">
      <dgm:prSet presAssocID="{73D612C7-1AE5-48FB-B18E-3FE98DF4B748}" presName="rootComposite" presStyleCnt="0"/>
      <dgm:spPr/>
    </dgm:pt>
    <dgm:pt modelId="{803E8E27-5963-4AB5-80FB-C117D280E7D8}" type="pres">
      <dgm:prSet presAssocID="{73D612C7-1AE5-48FB-B18E-3FE98DF4B748}" presName="rootText" presStyleLbl="node3" presStyleIdx="7" presStyleCnt="8">
        <dgm:presLayoutVars>
          <dgm:chPref val="3"/>
        </dgm:presLayoutVars>
      </dgm:prSet>
      <dgm:spPr/>
    </dgm:pt>
    <dgm:pt modelId="{04FCE71C-415A-4284-9F00-264EF14BDFF8}" type="pres">
      <dgm:prSet presAssocID="{73D612C7-1AE5-48FB-B18E-3FE98DF4B748}" presName="rootConnector" presStyleLbl="node3" presStyleIdx="7" presStyleCnt="8"/>
      <dgm:spPr/>
    </dgm:pt>
    <dgm:pt modelId="{7C9C019B-ED4A-41A6-98DE-14E592E6FF9A}" type="pres">
      <dgm:prSet presAssocID="{73D612C7-1AE5-48FB-B18E-3FE98DF4B748}" presName="hierChild4" presStyleCnt="0"/>
      <dgm:spPr/>
    </dgm:pt>
    <dgm:pt modelId="{DBF2B747-0BF0-44D3-85CB-D6F67351A09C}" type="pres">
      <dgm:prSet presAssocID="{73D612C7-1AE5-48FB-B18E-3FE98DF4B748}" presName="hierChild5" presStyleCnt="0"/>
      <dgm:spPr/>
    </dgm:pt>
    <dgm:pt modelId="{57F221A2-7538-4C1A-88A2-27AE0B15CBD8}" type="pres">
      <dgm:prSet presAssocID="{D0616506-F02D-464F-B502-173D59109A31}" presName="hierChild5" presStyleCnt="0"/>
      <dgm:spPr/>
    </dgm:pt>
    <dgm:pt modelId="{E9184877-26B8-4ED2-B708-E525BBF903CE}" type="pres">
      <dgm:prSet presAssocID="{2F590340-EB2D-4A56-8264-D316563F3F0F}" presName="hierChild3" presStyleCnt="0"/>
      <dgm:spPr/>
    </dgm:pt>
  </dgm:ptLst>
  <dgm:cxnLst>
    <dgm:cxn modelId="{2A204901-ACBC-47F5-913A-C8DC727D3B0D}" srcId="{822D315A-584E-4960-BB17-2B1739A6FAD6}" destId="{1A81E324-BDB3-460D-825D-1F48DBE79B0B}" srcOrd="2" destOrd="0" parTransId="{C80C81AC-B6F3-4B7C-83E1-47B7A77F480B}" sibTransId="{7CB5FB92-BD9C-4199-8FBD-08E54F29B91E}"/>
    <dgm:cxn modelId="{D1054A02-10C6-4EFC-A67D-73B5B6C8192B}" srcId="{D0616506-F02D-464F-B502-173D59109A31}" destId="{E2BB6D07-AE2D-4C16-8513-9FB8D8355F74}" srcOrd="0" destOrd="0" parTransId="{D4DACD15-6967-40A6-B53E-63E229F8F6D8}" sibTransId="{516422A0-332D-4B39-BDEF-37BE071CBD9B}"/>
    <dgm:cxn modelId="{B8943605-48F3-43B1-AB9C-FDB8E7FC92A6}" srcId="{D0616506-F02D-464F-B502-173D59109A31}" destId="{DEA52430-0718-4186-9F1C-3C6DB2B5C2BC}" srcOrd="1" destOrd="0" parTransId="{5A1E649E-0EEF-40D9-8AB5-1FFD2377721A}" sibTransId="{65323FD8-6EA1-4D13-A9CD-B81726DE8585}"/>
    <dgm:cxn modelId="{134B2506-9475-481D-A9B2-012A855A98CA}" type="presOf" srcId="{2D01E5CD-536A-4218-A342-7950B16B491D}" destId="{B61CD37D-68A1-40AF-BB71-A81656D5C8B2}" srcOrd="1" destOrd="0" presId="urn:microsoft.com/office/officeart/2005/8/layout/orgChart1"/>
    <dgm:cxn modelId="{685B1D08-3B35-4B5F-9F5F-AE857CE7F94B}" type="presOf" srcId="{41842116-D462-46C1-B641-DA8BFBB0F29B}" destId="{049EFC64-CACE-4F65-8FD1-AE6A49487660}" srcOrd="0" destOrd="0" presId="urn:microsoft.com/office/officeart/2005/8/layout/orgChart1"/>
    <dgm:cxn modelId="{11403E0D-4C88-437D-8B61-7A093CCCB020}" type="presOf" srcId="{B9419F7B-2889-43BA-A53B-158BC631F436}" destId="{4C4899FA-8B74-4153-B0FD-CAC8BE3BBE44}" srcOrd="0" destOrd="0" presId="urn:microsoft.com/office/officeart/2005/8/layout/orgChart1"/>
    <dgm:cxn modelId="{856DD217-D325-475B-BCA7-71813EAAE12A}" type="presOf" srcId="{DBBA8115-4C3A-4EB1-98E6-FAE79207CCEE}" destId="{7D340E93-5938-4778-80EB-4B83166B8868}" srcOrd="0" destOrd="0" presId="urn:microsoft.com/office/officeart/2005/8/layout/orgChart1"/>
    <dgm:cxn modelId="{2306FF18-527C-471F-875E-268FB8024224}" type="presOf" srcId="{73D612C7-1AE5-48FB-B18E-3FE98DF4B748}" destId="{803E8E27-5963-4AB5-80FB-C117D280E7D8}" srcOrd="0" destOrd="0" presId="urn:microsoft.com/office/officeart/2005/8/layout/orgChart1"/>
    <dgm:cxn modelId="{A77CB229-9134-4676-9A3D-B3DF7D662A7F}" srcId="{2F590340-EB2D-4A56-8264-D316563F3F0F}" destId="{822D315A-584E-4960-BB17-2B1739A6FAD6}" srcOrd="0" destOrd="0" parTransId="{B9419F7B-2889-43BA-A53B-158BC631F436}" sibTransId="{36C02536-1D66-462F-8313-D85D421501D1}"/>
    <dgm:cxn modelId="{283D6F2C-1827-4309-97C9-DB3DEEE31AC8}" type="presOf" srcId="{E2BB6D07-AE2D-4C16-8513-9FB8D8355F74}" destId="{27BBEE90-D647-4E29-9887-F89CEF0E15AC}" srcOrd="1" destOrd="0" presId="urn:microsoft.com/office/officeart/2005/8/layout/orgChart1"/>
    <dgm:cxn modelId="{1D08EF2D-695D-4D9A-959C-4613E66F328F}" srcId="{F849A0E4-DF66-4DAD-B0D9-BA5D10E761D6}" destId="{2F590340-EB2D-4A56-8264-D316563F3F0F}" srcOrd="0" destOrd="0" parTransId="{3115C887-C557-4FF1-9AD2-E6946FEA155E}" sibTransId="{502785D5-6D5C-412F-868E-A8B8D720D2EB}"/>
    <dgm:cxn modelId="{BA8BED37-A6F0-4545-9B90-6E5F89D165C3}" srcId="{822D315A-584E-4960-BB17-2B1739A6FAD6}" destId="{F182A064-8AC6-4BD3-8F23-7C6AA2543D39}" srcOrd="0" destOrd="0" parTransId="{EE65C903-7D48-4D87-BC24-B439216B9160}" sibTransId="{C0743870-5C0C-4CC3-8E71-DFBFEAFD7D49}"/>
    <dgm:cxn modelId="{7D780838-0548-47E0-87D8-9141B7A14E8B}" type="presOf" srcId="{1A81E324-BDB3-460D-825D-1F48DBE79B0B}" destId="{E627ED7F-8A66-4DF1-BD71-BC3703C60B94}" srcOrd="0" destOrd="0" presId="urn:microsoft.com/office/officeart/2005/8/layout/orgChart1"/>
    <dgm:cxn modelId="{9847B13E-98DE-4EAB-97AD-00902FAB24B7}" srcId="{DBBA8115-4C3A-4EB1-98E6-FAE79207CCEE}" destId="{2D01E5CD-536A-4218-A342-7950B16B491D}" srcOrd="1" destOrd="0" parTransId="{118A2261-22DB-48B8-9848-2C44537296D6}" sibTransId="{D7E97BA1-9A66-4F78-97D8-553B3CB1FCEA}"/>
    <dgm:cxn modelId="{16D24746-2EF7-497F-BCD5-5878B0C4AEA8}" srcId="{822D315A-584E-4960-BB17-2B1739A6FAD6}" destId="{1906E15E-54D0-4109-A438-9F98714C74F1}" srcOrd="1" destOrd="0" parTransId="{E513DF36-2197-4141-88CE-2C02C5B65539}" sibTransId="{67778B67-9F2C-4832-BC71-6EF7858F1124}"/>
    <dgm:cxn modelId="{C6D19B4D-B40C-44DD-BAEA-F52CB21E18FD}" type="presOf" srcId="{EE65C903-7D48-4D87-BC24-B439216B9160}" destId="{353F5D70-AF27-4AF4-B35C-1651D4C69973}" srcOrd="0" destOrd="0" presId="urn:microsoft.com/office/officeart/2005/8/layout/orgChart1"/>
    <dgm:cxn modelId="{B796C75C-0E2A-41F6-AE1F-A06FC7C385DA}" type="presOf" srcId="{2F590340-EB2D-4A56-8264-D316563F3F0F}" destId="{C610A7DF-DAA8-4E73-AD0C-26562315D100}" srcOrd="0" destOrd="0" presId="urn:microsoft.com/office/officeart/2005/8/layout/orgChart1"/>
    <dgm:cxn modelId="{70426C68-E37B-4FD6-B3F6-8F3CEBF0D98F}" srcId="{D0616506-F02D-464F-B502-173D59109A31}" destId="{73D612C7-1AE5-48FB-B18E-3FE98DF4B748}" srcOrd="2" destOrd="0" parTransId="{9D96295C-5CA4-4456-94A3-731ADAE2B36A}" sibTransId="{308B51AB-27A1-4313-9020-5E22A1CAE18D}"/>
    <dgm:cxn modelId="{69F0D973-9EA1-48B2-B049-27139C56435D}" type="presOf" srcId="{41842116-D462-46C1-B641-DA8BFBB0F29B}" destId="{D1F7A2DA-82C4-4829-A3A2-28DF3B69D20B}" srcOrd="1" destOrd="0" presId="urn:microsoft.com/office/officeart/2005/8/layout/orgChart1"/>
    <dgm:cxn modelId="{9E8AF078-CAC7-4325-932E-4889CF13082C}" type="presOf" srcId="{9D96295C-5CA4-4456-94A3-731ADAE2B36A}" destId="{1DECC856-F1BD-42A9-BF71-9E367EA31DDC}" srcOrd="0" destOrd="0" presId="urn:microsoft.com/office/officeart/2005/8/layout/orgChart1"/>
    <dgm:cxn modelId="{9139B87F-DD74-4753-B4C7-FD4341C8E6E7}" type="presOf" srcId="{DEA52430-0718-4186-9F1C-3C6DB2B5C2BC}" destId="{B5760938-DC5F-4008-B3FF-751CCD982FE5}" srcOrd="1" destOrd="0" presId="urn:microsoft.com/office/officeart/2005/8/layout/orgChart1"/>
    <dgm:cxn modelId="{4EAD3780-CA09-4ADB-9E35-FD4453358AF8}" type="presOf" srcId="{DEA52430-0718-4186-9F1C-3C6DB2B5C2BC}" destId="{A9EC3B0C-F753-44B8-8BB9-1BA343A40C78}" srcOrd="0" destOrd="0" presId="urn:microsoft.com/office/officeart/2005/8/layout/orgChart1"/>
    <dgm:cxn modelId="{E060CB88-8D43-4537-BB80-5F68DB550671}" type="presOf" srcId="{D0616506-F02D-464F-B502-173D59109A31}" destId="{0A84E0F2-1BCF-415E-B2DC-F35CA806976A}" srcOrd="1" destOrd="0" presId="urn:microsoft.com/office/officeart/2005/8/layout/orgChart1"/>
    <dgm:cxn modelId="{D63EF48C-E154-438E-A3E7-CBB85C31D5EE}" type="presOf" srcId="{1906E15E-54D0-4109-A438-9F98714C74F1}" destId="{5065AF5C-0BB8-41E3-81D0-42E9AE0FF905}" srcOrd="0" destOrd="0" presId="urn:microsoft.com/office/officeart/2005/8/layout/orgChart1"/>
    <dgm:cxn modelId="{847DBE8E-71A2-4BDC-8545-50EA809574F4}" type="presOf" srcId="{E2BB6D07-AE2D-4C16-8513-9FB8D8355F74}" destId="{1FDC0D53-1C50-4CDB-A1A2-BB8ACE97777C}" srcOrd="0" destOrd="0" presId="urn:microsoft.com/office/officeart/2005/8/layout/orgChart1"/>
    <dgm:cxn modelId="{D6D9AA94-3338-4EAD-849D-B237C5B5475A}" type="presOf" srcId="{C80C81AC-B6F3-4B7C-83E1-47B7A77F480B}" destId="{3060AF8E-AB02-44C5-B354-EA3614CC6A62}" srcOrd="0" destOrd="0" presId="urn:microsoft.com/office/officeart/2005/8/layout/orgChart1"/>
    <dgm:cxn modelId="{E64CB094-72F1-43B2-B392-DAB0E759E925}" type="presOf" srcId="{822D315A-584E-4960-BB17-2B1739A6FAD6}" destId="{3E5C0963-FCF8-426F-A183-9C889C4E087A}" srcOrd="0" destOrd="0" presId="urn:microsoft.com/office/officeart/2005/8/layout/orgChart1"/>
    <dgm:cxn modelId="{FA7EF8A0-E163-4EF3-913C-86942B54D086}" type="presOf" srcId="{2F590340-EB2D-4A56-8264-D316563F3F0F}" destId="{1D9B7F27-8ED4-4859-92E3-633C4F40F5E9}" srcOrd="1" destOrd="0" presId="urn:microsoft.com/office/officeart/2005/8/layout/orgChart1"/>
    <dgm:cxn modelId="{8D97CEA3-EA19-41D9-A10C-C355D5024818}" type="presOf" srcId="{1906E15E-54D0-4109-A438-9F98714C74F1}" destId="{C52E15BD-2079-4467-96D7-CE91C674430B}" srcOrd="1" destOrd="0" presId="urn:microsoft.com/office/officeart/2005/8/layout/orgChart1"/>
    <dgm:cxn modelId="{BB0F98A5-662A-4D2B-8354-4266B92BB1BB}" type="presOf" srcId="{1A81E324-BDB3-460D-825D-1F48DBE79B0B}" destId="{2E271CB3-A07D-4C20-8B47-1AAD9C40B2AA}" srcOrd="1" destOrd="0" presId="urn:microsoft.com/office/officeart/2005/8/layout/orgChart1"/>
    <dgm:cxn modelId="{29BCFFA6-1289-47C6-80BB-D43AED0804A9}" type="presOf" srcId="{E513DF36-2197-4141-88CE-2C02C5B65539}" destId="{EED0D733-5F58-4D61-8C87-630B238D8C56}" srcOrd="0" destOrd="0" presId="urn:microsoft.com/office/officeart/2005/8/layout/orgChart1"/>
    <dgm:cxn modelId="{02EF20A7-CC1C-4A8E-8A91-E87DC2DD0701}" type="presOf" srcId="{F182A064-8AC6-4BD3-8F23-7C6AA2543D39}" destId="{88816AE3-EB89-4CC8-8867-30EFAC56A0CB}" srcOrd="1" destOrd="0" presId="urn:microsoft.com/office/officeart/2005/8/layout/orgChart1"/>
    <dgm:cxn modelId="{EC1C4BA8-3CB8-44E0-97E7-8D5A2A63F451}" type="presOf" srcId="{2D01E5CD-536A-4218-A342-7950B16B491D}" destId="{433BE0A8-8F8D-4C06-B10B-BD316D43ACBD}" srcOrd="0" destOrd="0" presId="urn:microsoft.com/office/officeart/2005/8/layout/orgChart1"/>
    <dgm:cxn modelId="{29A2B4AA-2CAF-4460-97D5-A02B40B4575F}" srcId="{DBBA8115-4C3A-4EB1-98E6-FAE79207CCEE}" destId="{41842116-D462-46C1-B641-DA8BFBB0F29B}" srcOrd="0" destOrd="0" parTransId="{8D02E392-E4FE-4B8A-8790-7B81228A0D42}" sibTransId="{D22DED8D-2F98-4024-9186-A1920173258F}"/>
    <dgm:cxn modelId="{C289F6AA-DE40-450F-A880-95BB65B3F961}" srcId="{2F590340-EB2D-4A56-8264-D316563F3F0F}" destId="{D0616506-F02D-464F-B502-173D59109A31}" srcOrd="2" destOrd="0" parTransId="{38E89D4F-CCE3-4008-8EE8-6FFB505D2A80}" sibTransId="{C94D5301-1E02-451A-BD11-255F16D3E475}"/>
    <dgm:cxn modelId="{3EF87AC0-8DD6-4D7B-9BC8-98FC64904531}" type="presOf" srcId="{DDED744B-168E-4B13-B47E-8DD584699FB1}" destId="{4523389D-0EB4-4E73-99C4-407CFF72E7B3}" srcOrd="0" destOrd="0" presId="urn:microsoft.com/office/officeart/2005/8/layout/orgChart1"/>
    <dgm:cxn modelId="{A75D20C6-9471-4D76-AE5F-A1C95264AAF1}" type="presOf" srcId="{D4DACD15-6967-40A6-B53E-63E229F8F6D8}" destId="{7BEBED57-3050-45E3-AC12-08E39199C34F}" srcOrd="0" destOrd="0" presId="urn:microsoft.com/office/officeart/2005/8/layout/orgChart1"/>
    <dgm:cxn modelId="{79C452C8-053A-4AA3-B928-3BADE1D71A2E}" type="presOf" srcId="{73D612C7-1AE5-48FB-B18E-3FE98DF4B748}" destId="{04FCE71C-415A-4284-9F00-264EF14BDFF8}" srcOrd="1" destOrd="0" presId="urn:microsoft.com/office/officeart/2005/8/layout/orgChart1"/>
    <dgm:cxn modelId="{57620ECB-42E4-45A6-BF1F-C8D515776288}" srcId="{2F590340-EB2D-4A56-8264-D316563F3F0F}" destId="{DBBA8115-4C3A-4EB1-98E6-FAE79207CCEE}" srcOrd="1" destOrd="0" parTransId="{DDED744B-168E-4B13-B47E-8DD584699FB1}" sibTransId="{066233FD-725A-4140-8F8B-146A3674C627}"/>
    <dgm:cxn modelId="{334413CD-0520-4CE3-A13D-4B3458F28CB9}" type="presOf" srcId="{118A2261-22DB-48B8-9848-2C44537296D6}" destId="{B822DF11-CE17-4184-AE21-68A9C2CA6DAF}" srcOrd="0" destOrd="0" presId="urn:microsoft.com/office/officeart/2005/8/layout/orgChart1"/>
    <dgm:cxn modelId="{B1D2B9D0-8690-469D-BF4C-E991DE6D3846}" type="presOf" srcId="{D0616506-F02D-464F-B502-173D59109A31}" destId="{C5F36322-C6B7-4E0D-98F9-8F1D00A11994}" srcOrd="0" destOrd="0" presId="urn:microsoft.com/office/officeart/2005/8/layout/orgChart1"/>
    <dgm:cxn modelId="{1B71FDD1-E613-4629-84B2-2E2CC670D893}" type="presOf" srcId="{DBBA8115-4C3A-4EB1-98E6-FAE79207CCEE}" destId="{99B8008C-3008-4E40-B034-37661BCAA0D4}" srcOrd="1" destOrd="0" presId="urn:microsoft.com/office/officeart/2005/8/layout/orgChart1"/>
    <dgm:cxn modelId="{9A9204D2-66AC-42A6-BA08-04AC2347309F}" type="presOf" srcId="{F849A0E4-DF66-4DAD-B0D9-BA5D10E761D6}" destId="{FE84F2FC-7642-465C-B1EA-F5F35FD12293}" srcOrd="0" destOrd="0" presId="urn:microsoft.com/office/officeart/2005/8/layout/orgChart1"/>
    <dgm:cxn modelId="{E1DB31D8-2A6B-4BF2-992B-502E91F6F240}" type="presOf" srcId="{F182A064-8AC6-4BD3-8F23-7C6AA2543D39}" destId="{6FEF7190-5A41-4743-8E10-13CB5F3F6B87}" srcOrd="0" destOrd="0" presId="urn:microsoft.com/office/officeart/2005/8/layout/orgChart1"/>
    <dgm:cxn modelId="{2F4215E2-1CAE-4EF2-AFE3-20875B1C0822}" type="presOf" srcId="{8D02E392-E4FE-4B8A-8790-7B81228A0D42}" destId="{B28BAA36-9FD5-4652-A034-114731BB72B5}" srcOrd="0" destOrd="0" presId="urn:microsoft.com/office/officeart/2005/8/layout/orgChart1"/>
    <dgm:cxn modelId="{718B47EA-6B4B-4FB4-BC5D-9B29C2C539E0}" type="presOf" srcId="{822D315A-584E-4960-BB17-2B1739A6FAD6}" destId="{F643845A-5975-48BF-B5C5-3991F9231801}" srcOrd="1" destOrd="0" presId="urn:microsoft.com/office/officeart/2005/8/layout/orgChart1"/>
    <dgm:cxn modelId="{EB913DEF-5F09-41B2-97BC-2EAFCB08D6C2}" type="presOf" srcId="{5A1E649E-0EEF-40D9-8AB5-1FFD2377721A}" destId="{98AB8D59-1168-4A0F-9191-2EBEBCFD73C7}" srcOrd="0" destOrd="0" presId="urn:microsoft.com/office/officeart/2005/8/layout/orgChart1"/>
    <dgm:cxn modelId="{11DE5AFD-00A5-4982-940E-AD0A94F83579}" type="presOf" srcId="{38E89D4F-CCE3-4008-8EE8-6FFB505D2A80}" destId="{7C8C33A9-EF4F-4F96-B40A-D8A0C773E803}" srcOrd="0" destOrd="0" presId="urn:microsoft.com/office/officeart/2005/8/layout/orgChart1"/>
    <dgm:cxn modelId="{0818860A-7488-4AC4-BC72-CC8267DC4E0C}" type="presParOf" srcId="{FE84F2FC-7642-465C-B1EA-F5F35FD12293}" destId="{2AE49525-D4FA-4D0B-9A9D-8A045276D407}" srcOrd="0" destOrd="0" presId="urn:microsoft.com/office/officeart/2005/8/layout/orgChart1"/>
    <dgm:cxn modelId="{E3E012F0-53EC-4DF0-BD02-A098E3C40A18}" type="presParOf" srcId="{2AE49525-D4FA-4D0B-9A9D-8A045276D407}" destId="{68CE9F1D-A0AB-4712-BDBB-1FE2AC4A4246}" srcOrd="0" destOrd="0" presId="urn:microsoft.com/office/officeart/2005/8/layout/orgChart1"/>
    <dgm:cxn modelId="{BB968541-37B6-4FEC-AC69-7267B236CE18}" type="presParOf" srcId="{68CE9F1D-A0AB-4712-BDBB-1FE2AC4A4246}" destId="{C610A7DF-DAA8-4E73-AD0C-26562315D100}" srcOrd="0" destOrd="0" presId="urn:microsoft.com/office/officeart/2005/8/layout/orgChart1"/>
    <dgm:cxn modelId="{092970F4-832D-4864-8E38-3BC8F9931F1A}" type="presParOf" srcId="{68CE9F1D-A0AB-4712-BDBB-1FE2AC4A4246}" destId="{1D9B7F27-8ED4-4859-92E3-633C4F40F5E9}" srcOrd="1" destOrd="0" presId="urn:microsoft.com/office/officeart/2005/8/layout/orgChart1"/>
    <dgm:cxn modelId="{F23E0BDF-404F-4C10-B61B-DDF056A7C578}" type="presParOf" srcId="{2AE49525-D4FA-4D0B-9A9D-8A045276D407}" destId="{FF66379A-C3FE-4BD3-AF9B-5D685A696828}" srcOrd="1" destOrd="0" presId="urn:microsoft.com/office/officeart/2005/8/layout/orgChart1"/>
    <dgm:cxn modelId="{B3FA573F-566D-4C68-B897-9006272FD013}" type="presParOf" srcId="{FF66379A-C3FE-4BD3-AF9B-5D685A696828}" destId="{4C4899FA-8B74-4153-B0FD-CAC8BE3BBE44}" srcOrd="0" destOrd="0" presId="urn:microsoft.com/office/officeart/2005/8/layout/orgChart1"/>
    <dgm:cxn modelId="{A6111850-CFC1-4814-B061-57AFBFC1B146}" type="presParOf" srcId="{FF66379A-C3FE-4BD3-AF9B-5D685A696828}" destId="{28F1E20D-3346-48E2-8E0D-3BEEF590106C}" srcOrd="1" destOrd="0" presId="urn:microsoft.com/office/officeart/2005/8/layout/orgChart1"/>
    <dgm:cxn modelId="{A595CB9D-1701-4AB2-9594-5ACE6468CDBA}" type="presParOf" srcId="{28F1E20D-3346-48E2-8E0D-3BEEF590106C}" destId="{D36AC456-9AF7-4EC7-A688-1B5BD8D6E460}" srcOrd="0" destOrd="0" presId="urn:microsoft.com/office/officeart/2005/8/layout/orgChart1"/>
    <dgm:cxn modelId="{E4920344-3782-4A84-A8BF-534E12BB95C3}" type="presParOf" srcId="{D36AC456-9AF7-4EC7-A688-1B5BD8D6E460}" destId="{3E5C0963-FCF8-426F-A183-9C889C4E087A}" srcOrd="0" destOrd="0" presId="urn:microsoft.com/office/officeart/2005/8/layout/orgChart1"/>
    <dgm:cxn modelId="{BBBF93BF-05CE-4724-831D-B5DF76593F70}" type="presParOf" srcId="{D36AC456-9AF7-4EC7-A688-1B5BD8D6E460}" destId="{F643845A-5975-48BF-B5C5-3991F9231801}" srcOrd="1" destOrd="0" presId="urn:microsoft.com/office/officeart/2005/8/layout/orgChart1"/>
    <dgm:cxn modelId="{A5833E88-4BFE-417B-9798-C74632656E0F}" type="presParOf" srcId="{28F1E20D-3346-48E2-8E0D-3BEEF590106C}" destId="{ABA1A8BF-DCC1-4014-A625-F1DE89364545}" srcOrd="1" destOrd="0" presId="urn:microsoft.com/office/officeart/2005/8/layout/orgChart1"/>
    <dgm:cxn modelId="{8C321F21-8AEF-43CA-AA9F-98216080DA13}" type="presParOf" srcId="{ABA1A8BF-DCC1-4014-A625-F1DE89364545}" destId="{353F5D70-AF27-4AF4-B35C-1651D4C69973}" srcOrd="0" destOrd="0" presId="urn:microsoft.com/office/officeart/2005/8/layout/orgChart1"/>
    <dgm:cxn modelId="{8BBDD275-E5FE-4F69-B131-494B3C86049B}" type="presParOf" srcId="{ABA1A8BF-DCC1-4014-A625-F1DE89364545}" destId="{15B0BC73-2B35-4D4C-860E-B573B1638412}" srcOrd="1" destOrd="0" presId="urn:microsoft.com/office/officeart/2005/8/layout/orgChart1"/>
    <dgm:cxn modelId="{F9845F91-4468-4040-B1C5-8926B32F1671}" type="presParOf" srcId="{15B0BC73-2B35-4D4C-860E-B573B1638412}" destId="{1C460646-418C-4DE2-AF51-74EBC0523141}" srcOrd="0" destOrd="0" presId="urn:microsoft.com/office/officeart/2005/8/layout/orgChart1"/>
    <dgm:cxn modelId="{26CD5996-613F-48A4-83EE-A76927D6BD31}" type="presParOf" srcId="{1C460646-418C-4DE2-AF51-74EBC0523141}" destId="{6FEF7190-5A41-4743-8E10-13CB5F3F6B87}" srcOrd="0" destOrd="0" presId="urn:microsoft.com/office/officeart/2005/8/layout/orgChart1"/>
    <dgm:cxn modelId="{F67ACD42-BAD7-42CA-9CE3-F2F5E5C09C39}" type="presParOf" srcId="{1C460646-418C-4DE2-AF51-74EBC0523141}" destId="{88816AE3-EB89-4CC8-8867-30EFAC56A0CB}" srcOrd="1" destOrd="0" presId="urn:microsoft.com/office/officeart/2005/8/layout/orgChart1"/>
    <dgm:cxn modelId="{0155C76E-1E17-4CFF-9DC2-2031A1B82DF4}" type="presParOf" srcId="{15B0BC73-2B35-4D4C-860E-B573B1638412}" destId="{DE25DAAB-E3BE-4E1E-92B6-CBD073BEDB99}" srcOrd="1" destOrd="0" presId="urn:microsoft.com/office/officeart/2005/8/layout/orgChart1"/>
    <dgm:cxn modelId="{1496378E-DA81-4FCA-8D6C-224F827B9CE0}" type="presParOf" srcId="{15B0BC73-2B35-4D4C-860E-B573B1638412}" destId="{1A036BD8-AC50-4B71-A880-B1CDA39C1C3C}" srcOrd="2" destOrd="0" presId="urn:microsoft.com/office/officeart/2005/8/layout/orgChart1"/>
    <dgm:cxn modelId="{1081472F-4D09-43C8-A59D-B0D3BA3E0817}" type="presParOf" srcId="{ABA1A8BF-DCC1-4014-A625-F1DE89364545}" destId="{EED0D733-5F58-4D61-8C87-630B238D8C56}" srcOrd="2" destOrd="0" presId="urn:microsoft.com/office/officeart/2005/8/layout/orgChart1"/>
    <dgm:cxn modelId="{874C38BC-6940-477D-9354-AB2707CD7962}" type="presParOf" srcId="{ABA1A8BF-DCC1-4014-A625-F1DE89364545}" destId="{A2F45A89-8A2C-432D-901C-4EBEFE3673F0}" srcOrd="3" destOrd="0" presId="urn:microsoft.com/office/officeart/2005/8/layout/orgChart1"/>
    <dgm:cxn modelId="{DE8E19FA-E803-47F1-AF0D-043BB08EBA07}" type="presParOf" srcId="{A2F45A89-8A2C-432D-901C-4EBEFE3673F0}" destId="{09C48C75-1BC8-436D-9801-8CB2D64AD178}" srcOrd="0" destOrd="0" presId="urn:microsoft.com/office/officeart/2005/8/layout/orgChart1"/>
    <dgm:cxn modelId="{B165E758-83C9-4200-97CB-D8144599787F}" type="presParOf" srcId="{09C48C75-1BC8-436D-9801-8CB2D64AD178}" destId="{5065AF5C-0BB8-41E3-81D0-42E9AE0FF905}" srcOrd="0" destOrd="0" presId="urn:microsoft.com/office/officeart/2005/8/layout/orgChart1"/>
    <dgm:cxn modelId="{A5444D2C-DB61-495E-81AF-73C62710B295}" type="presParOf" srcId="{09C48C75-1BC8-436D-9801-8CB2D64AD178}" destId="{C52E15BD-2079-4467-96D7-CE91C674430B}" srcOrd="1" destOrd="0" presId="urn:microsoft.com/office/officeart/2005/8/layout/orgChart1"/>
    <dgm:cxn modelId="{DB8B2FCF-0DED-40C3-9BF6-004A9E762451}" type="presParOf" srcId="{A2F45A89-8A2C-432D-901C-4EBEFE3673F0}" destId="{7EA99752-3DB1-4523-88EB-F0D6E0A99A09}" srcOrd="1" destOrd="0" presId="urn:microsoft.com/office/officeart/2005/8/layout/orgChart1"/>
    <dgm:cxn modelId="{0E4F9CA5-A867-40A3-8995-9B40E2A12A1B}" type="presParOf" srcId="{A2F45A89-8A2C-432D-901C-4EBEFE3673F0}" destId="{673CAAFA-7F04-4A3D-830D-9256B6B7FC06}" srcOrd="2" destOrd="0" presId="urn:microsoft.com/office/officeart/2005/8/layout/orgChart1"/>
    <dgm:cxn modelId="{010C42AF-0188-419B-BC77-F42EB30B9024}" type="presParOf" srcId="{ABA1A8BF-DCC1-4014-A625-F1DE89364545}" destId="{3060AF8E-AB02-44C5-B354-EA3614CC6A62}" srcOrd="4" destOrd="0" presId="urn:microsoft.com/office/officeart/2005/8/layout/orgChart1"/>
    <dgm:cxn modelId="{CBE5AC24-7A5E-4231-86E7-D136F563C649}" type="presParOf" srcId="{ABA1A8BF-DCC1-4014-A625-F1DE89364545}" destId="{98AB88CA-54CE-4F8A-921B-85FCDF1F6446}" srcOrd="5" destOrd="0" presId="urn:microsoft.com/office/officeart/2005/8/layout/orgChart1"/>
    <dgm:cxn modelId="{4EBA51BF-E60E-47D3-82C9-8899E323AB89}" type="presParOf" srcId="{98AB88CA-54CE-4F8A-921B-85FCDF1F6446}" destId="{EFDDB8D5-4B83-4438-8FB1-480E466656D4}" srcOrd="0" destOrd="0" presId="urn:microsoft.com/office/officeart/2005/8/layout/orgChart1"/>
    <dgm:cxn modelId="{41B5F223-C309-4500-B235-0F6ECF4469BB}" type="presParOf" srcId="{EFDDB8D5-4B83-4438-8FB1-480E466656D4}" destId="{E627ED7F-8A66-4DF1-BD71-BC3703C60B94}" srcOrd="0" destOrd="0" presId="urn:microsoft.com/office/officeart/2005/8/layout/orgChart1"/>
    <dgm:cxn modelId="{D8DC11F5-0C01-4F43-81A1-CD02AF854968}" type="presParOf" srcId="{EFDDB8D5-4B83-4438-8FB1-480E466656D4}" destId="{2E271CB3-A07D-4C20-8B47-1AAD9C40B2AA}" srcOrd="1" destOrd="0" presId="urn:microsoft.com/office/officeart/2005/8/layout/orgChart1"/>
    <dgm:cxn modelId="{A3A0D58C-645E-480C-AC21-B5588D6B6B5A}" type="presParOf" srcId="{98AB88CA-54CE-4F8A-921B-85FCDF1F6446}" destId="{1C2B292E-276A-431E-B07D-A6B825BD7E64}" srcOrd="1" destOrd="0" presId="urn:microsoft.com/office/officeart/2005/8/layout/orgChart1"/>
    <dgm:cxn modelId="{123CD872-4E54-4620-A042-42F26FA04102}" type="presParOf" srcId="{98AB88CA-54CE-4F8A-921B-85FCDF1F6446}" destId="{86E6BDFA-CC2E-4073-A89A-D848630F2107}" srcOrd="2" destOrd="0" presId="urn:microsoft.com/office/officeart/2005/8/layout/orgChart1"/>
    <dgm:cxn modelId="{B39E987A-2567-4977-B886-CE89CAEF1A1A}" type="presParOf" srcId="{28F1E20D-3346-48E2-8E0D-3BEEF590106C}" destId="{AE67AA87-0B5A-459A-B9BF-E39D11E2C186}" srcOrd="2" destOrd="0" presId="urn:microsoft.com/office/officeart/2005/8/layout/orgChart1"/>
    <dgm:cxn modelId="{F643BA5E-D4C9-4100-B417-B6AB9B82E5DD}" type="presParOf" srcId="{FF66379A-C3FE-4BD3-AF9B-5D685A696828}" destId="{4523389D-0EB4-4E73-99C4-407CFF72E7B3}" srcOrd="2" destOrd="0" presId="urn:microsoft.com/office/officeart/2005/8/layout/orgChart1"/>
    <dgm:cxn modelId="{AB082722-5517-4AB4-9767-EBB0F7E986A0}" type="presParOf" srcId="{FF66379A-C3FE-4BD3-AF9B-5D685A696828}" destId="{F95683D8-227C-4CCE-A421-09F547652211}" srcOrd="3" destOrd="0" presId="urn:microsoft.com/office/officeart/2005/8/layout/orgChart1"/>
    <dgm:cxn modelId="{D8F3ECB5-3BD1-4C61-9D84-9CF5C397950A}" type="presParOf" srcId="{F95683D8-227C-4CCE-A421-09F547652211}" destId="{D709B409-8F20-4408-889F-D28F5DBAC568}" srcOrd="0" destOrd="0" presId="urn:microsoft.com/office/officeart/2005/8/layout/orgChart1"/>
    <dgm:cxn modelId="{CEC3408E-57BE-4F82-83F2-8D2A44C3440B}" type="presParOf" srcId="{D709B409-8F20-4408-889F-D28F5DBAC568}" destId="{7D340E93-5938-4778-80EB-4B83166B8868}" srcOrd="0" destOrd="0" presId="urn:microsoft.com/office/officeart/2005/8/layout/orgChart1"/>
    <dgm:cxn modelId="{07025BCB-E474-42CA-A43A-CFA3C5A9437B}" type="presParOf" srcId="{D709B409-8F20-4408-889F-D28F5DBAC568}" destId="{99B8008C-3008-4E40-B034-37661BCAA0D4}" srcOrd="1" destOrd="0" presId="urn:microsoft.com/office/officeart/2005/8/layout/orgChart1"/>
    <dgm:cxn modelId="{53D2CD74-2483-4605-9D56-2CC5358D36D8}" type="presParOf" srcId="{F95683D8-227C-4CCE-A421-09F547652211}" destId="{810EBF7B-E95E-4BA9-A5E7-A72090F777C7}" srcOrd="1" destOrd="0" presId="urn:microsoft.com/office/officeart/2005/8/layout/orgChart1"/>
    <dgm:cxn modelId="{73DA7463-B96C-4651-9B49-116EB9775870}" type="presParOf" srcId="{810EBF7B-E95E-4BA9-A5E7-A72090F777C7}" destId="{B28BAA36-9FD5-4652-A034-114731BB72B5}" srcOrd="0" destOrd="0" presId="urn:microsoft.com/office/officeart/2005/8/layout/orgChart1"/>
    <dgm:cxn modelId="{FFFBDB90-E61B-4594-B40D-87CE32DA9E61}" type="presParOf" srcId="{810EBF7B-E95E-4BA9-A5E7-A72090F777C7}" destId="{362E9F6A-5E78-4188-9C3A-DAD909155198}" srcOrd="1" destOrd="0" presId="urn:microsoft.com/office/officeart/2005/8/layout/orgChart1"/>
    <dgm:cxn modelId="{03C87520-15F4-4DAD-AC6C-5ED460FC2007}" type="presParOf" srcId="{362E9F6A-5E78-4188-9C3A-DAD909155198}" destId="{A1FD8891-90F1-48FE-836F-50A2B1EBFF9F}" srcOrd="0" destOrd="0" presId="urn:microsoft.com/office/officeart/2005/8/layout/orgChart1"/>
    <dgm:cxn modelId="{0351D473-6297-4B32-A23A-14860C85FC0F}" type="presParOf" srcId="{A1FD8891-90F1-48FE-836F-50A2B1EBFF9F}" destId="{049EFC64-CACE-4F65-8FD1-AE6A49487660}" srcOrd="0" destOrd="0" presId="urn:microsoft.com/office/officeart/2005/8/layout/orgChart1"/>
    <dgm:cxn modelId="{799D2AE9-5520-4B2D-88DB-7DBB6651D867}" type="presParOf" srcId="{A1FD8891-90F1-48FE-836F-50A2B1EBFF9F}" destId="{D1F7A2DA-82C4-4829-A3A2-28DF3B69D20B}" srcOrd="1" destOrd="0" presId="urn:microsoft.com/office/officeart/2005/8/layout/orgChart1"/>
    <dgm:cxn modelId="{0FCAB957-A488-4F64-BA5E-1C29E7E0EB61}" type="presParOf" srcId="{362E9F6A-5E78-4188-9C3A-DAD909155198}" destId="{541CAB1D-1657-4006-B8F8-FE1D46CB8A58}" srcOrd="1" destOrd="0" presId="urn:microsoft.com/office/officeart/2005/8/layout/orgChart1"/>
    <dgm:cxn modelId="{C04D0509-341D-4D42-9A58-7DA4B4EEC545}" type="presParOf" srcId="{362E9F6A-5E78-4188-9C3A-DAD909155198}" destId="{970AB14F-DC98-4E02-B6B4-3AF4EA8F53CE}" srcOrd="2" destOrd="0" presId="urn:microsoft.com/office/officeart/2005/8/layout/orgChart1"/>
    <dgm:cxn modelId="{9237AB6D-2938-4268-B369-C753F822C016}" type="presParOf" srcId="{810EBF7B-E95E-4BA9-A5E7-A72090F777C7}" destId="{B822DF11-CE17-4184-AE21-68A9C2CA6DAF}" srcOrd="2" destOrd="0" presId="urn:microsoft.com/office/officeart/2005/8/layout/orgChart1"/>
    <dgm:cxn modelId="{E7FD34EE-968D-498E-A499-55FAD43C2C8F}" type="presParOf" srcId="{810EBF7B-E95E-4BA9-A5E7-A72090F777C7}" destId="{D4F319C3-F48F-4890-96F4-C6597D89F915}" srcOrd="3" destOrd="0" presId="urn:microsoft.com/office/officeart/2005/8/layout/orgChart1"/>
    <dgm:cxn modelId="{4164AEB5-A6E8-492F-9000-571E550522C5}" type="presParOf" srcId="{D4F319C3-F48F-4890-96F4-C6597D89F915}" destId="{4A83C9A7-C286-4296-B454-90CC9F7C7ED9}" srcOrd="0" destOrd="0" presId="urn:microsoft.com/office/officeart/2005/8/layout/orgChart1"/>
    <dgm:cxn modelId="{230C4FBC-E348-4D42-8BA0-D4F707C3A440}" type="presParOf" srcId="{4A83C9A7-C286-4296-B454-90CC9F7C7ED9}" destId="{433BE0A8-8F8D-4C06-B10B-BD316D43ACBD}" srcOrd="0" destOrd="0" presId="urn:microsoft.com/office/officeart/2005/8/layout/orgChart1"/>
    <dgm:cxn modelId="{25118ECB-406B-4432-92CB-732BFA71CC1E}" type="presParOf" srcId="{4A83C9A7-C286-4296-B454-90CC9F7C7ED9}" destId="{B61CD37D-68A1-40AF-BB71-A81656D5C8B2}" srcOrd="1" destOrd="0" presId="urn:microsoft.com/office/officeart/2005/8/layout/orgChart1"/>
    <dgm:cxn modelId="{CEBD658B-8203-49EE-9EE7-D2CE2CBA6A9D}" type="presParOf" srcId="{D4F319C3-F48F-4890-96F4-C6597D89F915}" destId="{3DD1934C-5111-4C3F-81A4-82D4B60C36E4}" srcOrd="1" destOrd="0" presId="urn:microsoft.com/office/officeart/2005/8/layout/orgChart1"/>
    <dgm:cxn modelId="{8B9B51A1-5C57-4F86-9B67-22DB49BC1332}" type="presParOf" srcId="{D4F319C3-F48F-4890-96F4-C6597D89F915}" destId="{F1F980D0-D29B-4CD4-97F7-D30AF6F4D7E6}" srcOrd="2" destOrd="0" presId="urn:microsoft.com/office/officeart/2005/8/layout/orgChart1"/>
    <dgm:cxn modelId="{84B78D11-7317-4E0C-9B7E-B662820CA3E2}" type="presParOf" srcId="{F95683D8-227C-4CCE-A421-09F547652211}" destId="{CFE657A4-F47E-4D41-9D22-D762F17191AE}" srcOrd="2" destOrd="0" presId="urn:microsoft.com/office/officeart/2005/8/layout/orgChart1"/>
    <dgm:cxn modelId="{E5C501D5-3DDE-4355-B9B6-A93F80B4BB9D}" type="presParOf" srcId="{FF66379A-C3FE-4BD3-AF9B-5D685A696828}" destId="{7C8C33A9-EF4F-4F96-B40A-D8A0C773E803}" srcOrd="4" destOrd="0" presId="urn:microsoft.com/office/officeart/2005/8/layout/orgChart1"/>
    <dgm:cxn modelId="{3143ECAD-D49E-487E-AFA7-4EE4710EC0E4}" type="presParOf" srcId="{FF66379A-C3FE-4BD3-AF9B-5D685A696828}" destId="{083AEBE5-68B9-49B9-BA97-B44A3417A18C}" srcOrd="5" destOrd="0" presId="urn:microsoft.com/office/officeart/2005/8/layout/orgChart1"/>
    <dgm:cxn modelId="{514BC7DE-5D19-4DA2-A547-8E2C281EAA0A}" type="presParOf" srcId="{083AEBE5-68B9-49B9-BA97-B44A3417A18C}" destId="{4810FAF0-E1F7-49F9-98B1-3D56B0ED2D35}" srcOrd="0" destOrd="0" presId="urn:microsoft.com/office/officeart/2005/8/layout/orgChart1"/>
    <dgm:cxn modelId="{5977F6AE-D2B6-4615-916F-1C9023047728}" type="presParOf" srcId="{4810FAF0-E1F7-49F9-98B1-3D56B0ED2D35}" destId="{C5F36322-C6B7-4E0D-98F9-8F1D00A11994}" srcOrd="0" destOrd="0" presId="urn:microsoft.com/office/officeart/2005/8/layout/orgChart1"/>
    <dgm:cxn modelId="{4FCFA682-7CBD-47BE-9636-64C95536F441}" type="presParOf" srcId="{4810FAF0-E1F7-49F9-98B1-3D56B0ED2D35}" destId="{0A84E0F2-1BCF-415E-B2DC-F35CA806976A}" srcOrd="1" destOrd="0" presId="urn:microsoft.com/office/officeart/2005/8/layout/orgChart1"/>
    <dgm:cxn modelId="{24F731AB-034D-4989-85BE-362B9BC09818}" type="presParOf" srcId="{083AEBE5-68B9-49B9-BA97-B44A3417A18C}" destId="{90111831-FA22-4C53-A753-C2EA09C435E2}" srcOrd="1" destOrd="0" presId="urn:microsoft.com/office/officeart/2005/8/layout/orgChart1"/>
    <dgm:cxn modelId="{3F1B1D3F-BA21-47C1-B3E2-338CD04286A1}" type="presParOf" srcId="{90111831-FA22-4C53-A753-C2EA09C435E2}" destId="{7BEBED57-3050-45E3-AC12-08E39199C34F}" srcOrd="0" destOrd="0" presId="urn:microsoft.com/office/officeart/2005/8/layout/orgChart1"/>
    <dgm:cxn modelId="{D47AC6DF-E49E-4E99-B53B-15EE70313121}" type="presParOf" srcId="{90111831-FA22-4C53-A753-C2EA09C435E2}" destId="{5BE79906-01B8-426F-A15A-04480EC31AD7}" srcOrd="1" destOrd="0" presId="urn:microsoft.com/office/officeart/2005/8/layout/orgChart1"/>
    <dgm:cxn modelId="{A1B6F475-82E9-4324-9817-D23A85FE795D}" type="presParOf" srcId="{5BE79906-01B8-426F-A15A-04480EC31AD7}" destId="{A1BAA29D-0631-4913-B711-D40BED816E52}" srcOrd="0" destOrd="0" presId="urn:microsoft.com/office/officeart/2005/8/layout/orgChart1"/>
    <dgm:cxn modelId="{954C1508-EFDC-4F82-AF04-182C0DF0E61D}" type="presParOf" srcId="{A1BAA29D-0631-4913-B711-D40BED816E52}" destId="{1FDC0D53-1C50-4CDB-A1A2-BB8ACE97777C}" srcOrd="0" destOrd="0" presId="urn:microsoft.com/office/officeart/2005/8/layout/orgChart1"/>
    <dgm:cxn modelId="{931DD3A4-0618-4CE5-AE3B-CEC9F72E89B9}" type="presParOf" srcId="{A1BAA29D-0631-4913-B711-D40BED816E52}" destId="{27BBEE90-D647-4E29-9887-F89CEF0E15AC}" srcOrd="1" destOrd="0" presId="urn:microsoft.com/office/officeart/2005/8/layout/orgChart1"/>
    <dgm:cxn modelId="{978C909A-187E-40E9-A182-99402397E3A4}" type="presParOf" srcId="{5BE79906-01B8-426F-A15A-04480EC31AD7}" destId="{698A65B6-CE33-40AF-858B-470E2DCC45A0}" srcOrd="1" destOrd="0" presId="urn:microsoft.com/office/officeart/2005/8/layout/orgChart1"/>
    <dgm:cxn modelId="{F9597082-002E-4306-8179-8AA8B0E2EA13}" type="presParOf" srcId="{5BE79906-01B8-426F-A15A-04480EC31AD7}" destId="{4F48D95F-E735-4C7A-8396-B14F39CE8185}" srcOrd="2" destOrd="0" presId="urn:microsoft.com/office/officeart/2005/8/layout/orgChart1"/>
    <dgm:cxn modelId="{1F0EA691-F96F-4735-B99E-F66285971723}" type="presParOf" srcId="{90111831-FA22-4C53-A753-C2EA09C435E2}" destId="{98AB8D59-1168-4A0F-9191-2EBEBCFD73C7}" srcOrd="2" destOrd="0" presId="urn:microsoft.com/office/officeart/2005/8/layout/orgChart1"/>
    <dgm:cxn modelId="{E015E78E-FE77-4310-8109-17EF8EA544CA}" type="presParOf" srcId="{90111831-FA22-4C53-A753-C2EA09C435E2}" destId="{3D46A28A-E86A-4BE1-8FCE-418F57D6F077}" srcOrd="3" destOrd="0" presId="urn:microsoft.com/office/officeart/2005/8/layout/orgChart1"/>
    <dgm:cxn modelId="{95EE8B9D-89BE-4FBB-A8D0-874F0A4B0010}" type="presParOf" srcId="{3D46A28A-E86A-4BE1-8FCE-418F57D6F077}" destId="{0806F2DA-DCC7-4639-954B-06239F37C0A8}" srcOrd="0" destOrd="0" presId="urn:microsoft.com/office/officeart/2005/8/layout/orgChart1"/>
    <dgm:cxn modelId="{2249CF31-A831-4205-B38D-469A7D7E9C5F}" type="presParOf" srcId="{0806F2DA-DCC7-4639-954B-06239F37C0A8}" destId="{A9EC3B0C-F753-44B8-8BB9-1BA343A40C78}" srcOrd="0" destOrd="0" presId="urn:microsoft.com/office/officeart/2005/8/layout/orgChart1"/>
    <dgm:cxn modelId="{6F81A63F-FC63-480C-8573-EC40A2277CBD}" type="presParOf" srcId="{0806F2DA-DCC7-4639-954B-06239F37C0A8}" destId="{B5760938-DC5F-4008-B3FF-751CCD982FE5}" srcOrd="1" destOrd="0" presId="urn:microsoft.com/office/officeart/2005/8/layout/orgChart1"/>
    <dgm:cxn modelId="{98B4E64D-30E1-498F-94A4-5A94336575F8}" type="presParOf" srcId="{3D46A28A-E86A-4BE1-8FCE-418F57D6F077}" destId="{93E0B4D0-49C1-40C4-81A0-9F7FCF11650B}" srcOrd="1" destOrd="0" presId="urn:microsoft.com/office/officeart/2005/8/layout/orgChart1"/>
    <dgm:cxn modelId="{05802C92-E2E2-4633-9EDD-B7AFC24E62A4}" type="presParOf" srcId="{3D46A28A-E86A-4BE1-8FCE-418F57D6F077}" destId="{7A5190D4-5A6B-4095-83F9-118A30BEFA80}" srcOrd="2" destOrd="0" presId="urn:microsoft.com/office/officeart/2005/8/layout/orgChart1"/>
    <dgm:cxn modelId="{144CD64E-C31C-4410-97DE-5099E0729FE3}" type="presParOf" srcId="{90111831-FA22-4C53-A753-C2EA09C435E2}" destId="{1DECC856-F1BD-42A9-BF71-9E367EA31DDC}" srcOrd="4" destOrd="0" presId="urn:microsoft.com/office/officeart/2005/8/layout/orgChart1"/>
    <dgm:cxn modelId="{4D286AE2-8DFE-4973-B8A3-350419989C6B}" type="presParOf" srcId="{90111831-FA22-4C53-A753-C2EA09C435E2}" destId="{BA20DE81-3611-482B-98AA-0AB1186D5D6C}" srcOrd="5" destOrd="0" presId="urn:microsoft.com/office/officeart/2005/8/layout/orgChart1"/>
    <dgm:cxn modelId="{7DB51D22-FBD3-408D-A60A-1E33DFE15ABD}" type="presParOf" srcId="{BA20DE81-3611-482B-98AA-0AB1186D5D6C}" destId="{E27DBE70-0CD6-4F4F-BE28-23106810A51D}" srcOrd="0" destOrd="0" presId="urn:microsoft.com/office/officeart/2005/8/layout/orgChart1"/>
    <dgm:cxn modelId="{DEE3B85F-FAE8-4794-AB2E-89E906A7BB14}" type="presParOf" srcId="{E27DBE70-0CD6-4F4F-BE28-23106810A51D}" destId="{803E8E27-5963-4AB5-80FB-C117D280E7D8}" srcOrd="0" destOrd="0" presId="urn:microsoft.com/office/officeart/2005/8/layout/orgChart1"/>
    <dgm:cxn modelId="{840C47AD-CC87-42D6-B756-88719B8C5B18}" type="presParOf" srcId="{E27DBE70-0CD6-4F4F-BE28-23106810A51D}" destId="{04FCE71C-415A-4284-9F00-264EF14BDFF8}" srcOrd="1" destOrd="0" presId="urn:microsoft.com/office/officeart/2005/8/layout/orgChart1"/>
    <dgm:cxn modelId="{4CEE4F47-9619-4577-819D-A90BE6B1E544}" type="presParOf" srcId="{BA20DE81-3611-482B-98AA-0AB1186D5D6C}" destId="{7C9C019B-ED4A-41A6-98DE-14E592E6FF9A}" srcOrd="1" destOrd="0" presId="urn:microsoft.com/office/officeart/2005/8/layout/orgChart1"/>
    <dgm:cxn modelId="{8EABAD86-A400-4844-9651-150962709C48}" type="presParOf" srcId="{BA20DE81-3611-482B-98AA-0AB1186D5D6C}" destId="{DBF2B747-0BF0-44D3-85CB-D6F67351A09C}" srcOrd="2" destOrd="0" presId="urn:microsoft.com/office/officeart/2005/8/layout/orgChart1"/>
    <dgm:cxn modelId="{4A41A0B4-7F34-4F69-B53E-404E306E3AED}" type="presParOf" srcId="{083AEBE5-68B9-49B9-BA97-B44A3417A18C}" destId="{57F221A2-7538-4C1A-88A2-27AE0B15CBD8}" srcOrd="2" destOrd="0" presId="urn:microsoft.com/office/officeart/2005/8/layout/orgChart1"/>
    <dgm:cxn modelId="{BF5F9937-282B-43B4-ABEC-DEC1D7F25E55}" type="presParOf" srcId="{2AE49525-D4FA-4D0B-9A9D-8A045276D407}" destId="{E9184877-26B8-4ED2-B708-E525BBF903C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8A4D113-83C1-4FC5-BABF-16980393CCC8}" type="doc">
      <dgm:prSet loTypeId="urn:microsoft.com/office/officeart/2005/8/layout/process5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87F1C6-DD3B-4C4C-983E-B76C400266B6}">
      <dgm:prSet phldrT="[Текст]" phldr="0"/>
      <dgm:spPr/>
      <dgm:t>
        <a:bodyPr/>
        <a:lstStyle/>
        <a:p>
          <a:pPr rtl="0"/>
          <a:r>
            <a:rPr lang="ru-RU" dirty="0" err="1"/>
            <a:t>Подання</a:t>
          </a:r>
          <a:r>
            <a:rPr lang="ru-RU" dirty="0"/>
            <a:t> заяви</a:t>
          </a:r>
        </a:p>
      </dgm:t>
    </dgm:pt>
    <dgm:pt modelId="{699FCE53-AF69-4607-9069-0CFE1AA94272}" type="parTrans" cxnId="{800774F6-2E73-4A78-AA08-3200342EF0D1}">
      <dgm:prSet/>
      <dgm:spPr/>
      <dgm:t>
        <a:bodyPr/>
        <a:lstStyle/>
        <a:p>
          <a:endParaRPr lang="ru-RU"/>
        </a:p>
      </dgm:t>
    </dgm:pt>
    <dgm:pt modelId="{3B9348B7-B98A-428C-9E16-4DE8D378A2B1}" type="sibTrans" cxnId="{800774F6-2E73-4A78-AA08-3200342EF0D1}">
      <dgm:prSet/>
      <dgm:spPr/>
      <dgm:t>
        <a:bodyPr/>
        <a:lstStyle/>
        <a:p>
          <a:endParaRPr lang="ru-RU"/>
        </a:p>
      </dgm:t>
    </dgm:pt>
    <dgm:pt modelId="{D9C2C36D-DDD2-4821-AB71-D076C72DFED7}">
      <dgm:prSet phldrT="[Текст]" phldr="0"/>
      <dgm:spPr/>
      <dgm:t>
        <a:bodyPr/>
        <a:lstStyle/>
        <a:p>
          <a:pPr rtl="0"/>
          <a:r>
            <a:rPr lang="ru-RU" dirty="0" err="1"/>
            <a:t>Розгляд</a:t>
          </a:r>
          <a:r>
            <a:rPr lang="ru-RU" dirty="0"/>
            <a:t> заяви</a:t>
          </a:r>
        </a:p>
      </dgm:t>
    </dgm:pt>
    <dgm:pt modelId="{B93762FA-2161-4D79-8EF4-4FFA868B8B75}" type="parTrans" cxnId="{A17F6756-4B71-4FAB-8A71-CB3094A8D529}">
      <dgm:prSet/>
      <dgm:spPr/>
      <dgm:t>
        <a:bodyPr/>
        <a:lstStyle/>
        <a:p>
          <a:endParaRPr lang="ru-RU"/>
        </a:p>
      </dgm:t>
    </dgm:pt>
    <dgm:pt modelId="{BE31EB47-BC64-4CE3-BB39-9D030C27EBF8}" type="sibTrans" cxnId="{A17F6756-4B71-4FAB-8A71-CB3094A8D529}">
      <dgm:prSet/>
      <dgm:spPr/>
      <dgm:t>
        <a:bodyPr/>
        <a:lstStyle/>
        <a:p>
          <a:endParaRPr lang="ru-RU"/>
        </a:p>
      </dgm:t>
    </dgm:pt>
    <dgm:pt modelId="{4D595F8B-180C-4A2E-803C-3FB949BAF6C3}">
      <dgm:prSet phldrT="[Текст]" phldr="0"/>
      <dgm:spPr/>
      <dgm:t>
        <a:bodyPr/>
        <a:lstStyle/>
        <a:p>
          <a:pPr rtl="0"/>
          <a:r>
            <a:rPr lang="ru-RU" dirty="0" err="1"/>
            <a:t>Перевірка</a:t>
          </a:r>
          <a:r>
            <a:rPr lang="ru-RU" dirty="0"/>
            <a:t> ЛУ</a:t>
          </a:r>
        </a:p>
      </dgm:t>
    </dgm:pt>
    <dgm:pt modelId="{1BB7DD90-DD7B-41F8-89AC-9BF7EC091349}" type="parTrans" cxnId="{04BD52A1-954A-4793-ACB4-212A4261E508}">
      <dgm:prSet/>
      <dgm:spPr/>
      <dgm:t>
        <a:bodyPr/>
        <a:lstStyle/>
        <a:p>
          <a:endParaRPr lang="ru-RU"/>
        </a:p>
      </dgm:t>
    </dgm:pt>
    <dgm:pt modelId="{8F4A0574-4622-41E8-A44A-3D8BD02957CB}" type="sibTrans" cxnId="{04BD52A1-954A-4793-ACB4-212A4261E508}">
      <dgm:prSet/>
      <dgm:spPr/>
      <dgm:t>
        <a:bodyPr/>
        <a:lstStyle/>
        <a:p>
          <a:endParaRPr lang="ru-RU"/>
        </a:p>
      </dgm:t>
    </dgm:pt>
    <dgm:pt modelId="{9BCF5FC0-F110-4A78-A929-38377E6877A5}" type="pres">
      <dgm:prSet presAssocID="{E8A4D113-83C1-4FC5-BABF-16980393CCC8}" presName="diagram" presStyleCnt="0">
        <dgm:presLayoutVars>
          <dgm:dir/>
          <dgm:resizeHandles val="exact"/>
        </dgm:presLayoutVars>
      </dgm:prSet>
      <dgm:spPr/>
    </dgm:pt>
    <dgm:pt modelId="{370594B1-2B53-4025-8713-EB1C42058212}" type="pres">
      <dgm:prSet presAssocID="{EA87F1C6-DD3B-4C4C-983E-B76C400266B6}" presName="node" presStyleLbl="node1" presStyleIdx="0" presStyleCnt="3">
        <dgm:presLayoutVars>
          <dgm:bulletEnabled val="1"/>
        </dgm:presLayoutVars>
      </dgm:prSet>
      <dgm:spPr/>
    </dgm:pt>
    <dgm:pt modelId="{6E7C4C45-8DAD-470B-B52C-F4499A5797BE}" type="pres">
      <dgm:prSet presAssocID="{3B9348B7-B98A-428C-9E16-4DE8D378A2B1}" presName="sibTrans" presStyleLbl="sibTrans2D1" presStyleIdx="0" presStyleCnt="2"/>
      <dgm:spPr/>
    </dgm:pt>
    <dgm:pt modelId="{EF17AD5F-BEDC-44DB-83F6-4F86A4684148}" type="pres">
      <dgm:prSet presAssocID="{3B9348B7-B98A-428C-9E16-4DE8D378A2B1}" presName="connectorText" presStyleLbl="sibTrans2D1" presStyleIdx="0" presStyleCnt="2"/>
      <dgm:spPr/>
    </dgm:pt>
    <dgm:pt modelId="{FBA0A53F-69A1-4A08-B549-25E5363C5C22}" type="pres">
      <dgm:prSet presAssocID="{D9C2C36D-DDD2-4821-AB71-D076C72DFED7}" presName="node" presStyleLbl="node1" presStyleIdx="1" presStyleCnt="3">
        <dgm:presLayoutVars>
          <dgm:bulletEnabled val="1"/>
        </dgm:presLayoutVars>
      </dgm:prSet>
      <dgm:spPr/>
    </dgm:pt>
    <dgm:pt modelId="{7023359F-4E87-4A32-BB33-C914E6371591}" type="pres">
      <dgm:prSet presAssocID="{BE31EB47-BC64-4CE3-BB39-9D030C27EBF8}" presName="sibTrans" presStyleLbl="sibTrans2D1" presStyleIdx="1" presStyleCnt="2"/>
      <dgm:spPr/>
    </dgm:pt>
    <dgm:pt modelId="{8E52875D-80F9-4DFF-ACA1-DD5FAF303C2C}" type="pres">
      <dgm:prSet presAssocID="{BE31EB47-BC64-4CE3-BB39-9D030C27EBF8}" presName="connectorText" presStyleLbl="sibTrans2D1" presStyleIdx="1" presStyleCnt="2"/>
      <dgm:spPr/>
    </dgm:pt>
    <dgm:pt modelId="{1ACADA9B-8F88-4114-BE16-4A812BF4BEE4}" type="pres">
      <dgm:prSet presAssocID="{4D595F8B-180C-4A2E-803C-3FB949BAF6C3}" presName="node" presStyleLbl="node1" presStyleIdx="2" presStyleCnt="3">
        <dgm:presLayoutVars>
          <dgm:bulletEnabled val="1"/>
        </dgm:presLayoutVars>
      </dgm:prSet>
      <dgm:spPr/>
    </dgm:pt>
  </dgm:ptLst>
  <dgm:cxnLst>
    <dgm:cxn modelId="{74CAB419-4405-484F-BFF8-3E9C5BC8D994}" type="presOf" srcId="{3B9348B7-B98A-428C-9E16-4DE8D378A2B1}" destId="{6E7C4C45-8DAD-470B-B52C-F4499A5797BE}" srcOrd="0" destOrd="0" presId="urn:microsoft.com/office/officeart/2005/8/layout/process5"/>
    <dgm:cxn modelId="{35282A41-1519-46FD-ADFC-D4189C3D4A04}" type="presOf" srcId="{EA87F1C6-DD3B-4C4C-983E-B76C400266B6}" destId="{370594B1-2B53-4025-8713-EB1C42058212}" srcOrd="0" destOrd="0" presId="urn:microsoft.com/office/officeart/2005/8/layout/process5"/>
    <dgm:cxn modelId="{A17F6756-4B71-4FAB-8A71-CB3094A8D529}" srcId="{E8A4D113-83C1-4FC5-BABF-16980393CCC8}" destId="{D9C2C36D-DDD2-4821-AB71-D076C72DFED7}" srcOrd="1" destOrd="0" parTransId="{B93762FA-2161-4D79-8EF4-4FFA868B8B75}" sibTransId="{BE31EB47-BC64-4CE3-BB39-9D030C27EBF8}"/>
    <dgm:cxn modelId="{FF021473-F6A9-4444-8C7F-48AA288D8321}" type="presOf" srcId="{BE31EB47-BC64-4CE3-BB39-9D030C27EBF8}" destId="{8E52875D-80F9-4DFF-ACA1-DD5FAF303C2C}" srcOrd="1" destOrd="0" presId="urn:microsoft.com/office/officeart/2005/8/layout/process5"/>
    <dgm:cxn modelId="{C1D6D793-35B7-48E1-9418-F8468B789895}" type="presOf" srcId="{BE31EB47-BC64-4CE3-BB39-9D030C27EBF8}" destId="{7023359F-4E87-4A32-BB33-C914E6371591}" srcOrd="0" destOrd="0" presId="urn:microsoft.com/office/officeart/2005/8/layout/process5"/>
    <dgm:cxn modelId="{E45AC89F-CFED-40AC-ACDE-616E88502C92}" type="presOf" srcId="{D9C2C36D-DDD2-4821-AB71-D076C72DFED7}" destId="{FBA0A53F-69A1-4A08-B549-25E5363C5C22}" srcOrd="0" destOrd="0" presId="urn:microsoft.com/office/officeart/2005/8/layout/process5"/>
    <dgm:cxn modelId="{04BD52A1-954A-4793-ACB4-212A4261E508}" srcId="{E8A4D113-83C1-4FC5-BABF-16980393CCC8}" destId="{4D595F8B-180C-4A2E-803C-3FB949BAF6C3}" srcOrd="2" destOrd="0" parTransId="{1BB7DD90-DD7B-41F8-89AC-9BF7EC091349}" sibTransId="{8F4A0574-4622-41E8-A44A-3D8BD02957CB}"/>
    <dgm:cxn modelId="{97B176A1-CC8A-4C74-A7FA-80D6F0298265}" type="presOf" srcId="{3B9348B7-B98A-428C-9E16-4DE8D378A2B1}" destId="{EF17AD5F-BEDC-44DB-83F6-4F86A4684148}" srcOrd="1" destOrd="0" presId="urn:microsoft.com/office/officeart/2005/8/layout/process5"/>
    <dgm:cxn modelId="{AFFD35A9-9BD3-458B-BB25-B5BB28112CF8}" type="presOf" srcId="{E8A4D113-83C1-4FC5-BABF-16980393CCC8}" destId="{9BCF5FC0-F110-4A78-A929-38377E6877A5}" srcOrd="0" destOrd="0" presId="urn:microsoft.com/office/officeart/2005/8/layout/process5"/>
    <dgm:cxn modelId="{773EDBD0-85EB-4F72-BF97-3EAFC6F6C0AF}" type="presOf" srcId="{4D595F8B-180C-4A2E-803C-3FB949BAF6C3}" destId="{1ACADA9B-8F88-4114-BE16-4A812BF4BEE4}" srcOrd="0" destOrd="0" presId="urn:microsoft.com/office/officeart/2005/8/layout/process5"/>
    <dgm:cxn modelId="{800774F6-2E73-4A78-AA08-3200342EF0D1}" srcId="{E8A4D113-83C1-4FC5-BABF-16980393CCC8}" destId="{EA87F1C6-DD3B-4C4C-983E-B76C400266B6}" srcOrd="0" destOrd="0" parTransId="{699FCE53-AF69-4607-9069-0CFE1AA94272}" sibTransId="{3B9348B7-B98A-428C-9E16-4DE8D378A2B1}"/>
    <dgm:cxn modelId="{E1D1D0B6-5181-4105-9AA8-6AC76B4C68F7}" type="presParOf" srcId="{9BCF5FC0-F110-4A78-A929-38377E6877A5}" destId="{370594B1-2B53-4025-8713-EB1C42058212}" srcOrd="0" destOrd="0" presId="urn:microsoft.com/office/officeart/2005/8/layout/process5"/>
    <dgm:cxn modelId="{485DE45C-4A55-47E5-BAA9-172E40C5D406}" type="presParOf" srcId="{9BCF5FC0-F110-4A78-A929-38377E6877A5}" destId="{6E7C4C45-8DAD-470B-B52C-F4499A5797BE}" srcOrd="1" destOrd="0" presId="urn:microsoft.com/office/officeart/2005/8/layout/process5"/>
    <dgm:cxn modelId="{2B45915F-F024-49C5-8D55-F84115962B1B}" type="presParOf" srcId="{6E7C4C45-8DAD-470B-B52C-F4499A5797BE}" destId="{EF17AD5F-BEDC-44DB-83F6-4F86A4684148}" srcOrd="0" destOrd="0" presId="urn:microsoft.com/office/officeart/2005/8/layout/process5"/>
    <dgm:cxn modelId="{D24A8C64-C8D9-4E02-8A5B-E3B1276B24D1}" type="presParOf" srcId="{9BCF5FC0-F110-4A78-A929-38377E6877A5}" destId="{FBA0A53F-69A1-4A08-B549-25E5363C5C22}" srcOrd="2" destOrd="0" presId="urn:microsoft.com/office/officeart/2005/8/layout/process5"/>
    <dgm:cxn modelId="{EF7605E2-9018-4CA3-A87D-08A6AA30B4DC}" type="presParOf" srcId="{9BCF5FC0-F110-4A78-A929-38377E6877A5}" destId="{7023359F-4E87-4A32-BB33-C914E6371591}" srcOrd="3" destOrd="0" presId="urn:microsoft.com/office/officeart/2005/8/layout/process5"/>
    <dgm:cxn modelId="{41E31913-1CC0-4926-B25D-B84EF06FB106}" type="presParOf" srcId="{7023359F-4E87-4A32-BB33-C914E6371591}" destId="{8E52875D-80F9-4DFF-ACA1-DD5FAF303C2C}" srcOrd="0" destOrd="0" presId="urn:microsoft.com/office/officeart/2005/8/layout/process5"/>
    <dgm:cxn modelId="{C380C2BD-7160-4743-8FE8-5B494FBD982A}" type="presParOf" srcId="{9BCF5FC0-F110-4A78-A929-38377E6877A5}" destId="{1ACADA9B-8F88-4114-BE16-4A812BF4BEE4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4B03A9-8780-4651-8204-34E8BE146625}">
      <dsp:nvSpPr>
        <dsp:cNvPr id="0" name=""/>
        <dsp:cNvSpPr/>
      </dsp:nvSpPr>
      <dsp:spPr>
        <a:xfrm>
          <a:off x="1175226" y="806"/>
          <a:ext cx="2599458" cy="1559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/>
            <a:t>Цілі</a:t>
          </a:r>
          <a:r>
            <a:rPr lang="ru-RU" sz="2100" kern="1200" dirty="0"/>
            <a:t>, </a:t>
          </a:r>
          <a:r>
            <a:rPr lang="ru-RU" sz="2100" kern="1200" dirty="0" err="1"/>
            <a:t>які</a:t>
          </a:r>
          <a:r>
            <a:rPr lang="ru-RU" sz="2100" kern="1200" dirty="0"/>
            <a:t> ставить перед собою </a:t>
          </a:r>
          <a:r>
            <a:rPr lang="ru-RU" sz="2100" kern="1200" dirty="0" err="1"/>
            <a:t>підприємець</a:t>
          </a:r>
          <a:r>
            <a:rPr lang="ru-RU" sz="2100" kern="1200" dirty="0"/>
            <a:t> (</a:t>
          </a:r>
          <a:r>
            <a:rPr lang="ru-RU" sz="2100" kern="1200" dirty="0" err="1"/>
            <a:t>група</a:t>
          </a:r>
          <a:r>
            <a:rPr lang="ru-RU" sz="2100" kern="1200" dirty="0"/>
            <a:t> </a:t>
          </a:r>
          <a:r>
            <a:rPr lang="ru-RU" sz="2100" kern="1200" dirty="0" err="1"/>
            <a:t>підприємців</a:t>
          </a:r>
          <a:r>
            <a:rPr lang="ru-RU" sz="2100" kern="1200" dirty="0"/>
            <a:t>) </a:t>
          </a:r>
        </a:p>
      </dsp:txBody>
      <dsp:txXfrm>
        <a:off x="1175226" y="806"/>
        <a:ext cx="2599458" cy="1559675"/>
      </dsp:txXfrm>
    </dsp:sp>
    <dsp:sp modelId="{BFF1BE46-F796-4EB3-9BCF-04CE73A8129C}">
      <dsp:nvSpPr>
        <dsp:cNvPr id="0" name=""/>
        <dsp:cNvSpPr/>
      </dsp:nvSpPr>
      <dsp:spPr>
        <a:xfrm>
          <a:off x="4034630" y="806"/>
          <a:ext cx="2599458" cy="1559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/>
            <a:t>Відповідальність</a:t>
          </a:r>
        </a:p>
      </dsp:txBody>
      <dsp:txXfrm>
        <a:off x="4034630" y="806"/>
        <a:ext cx="2599458" cy="1559675"/>
      </dsp:txXfrm>
    </dsp:sp>
    <dsp:sp modelId="{883DEBE3-140D-4AF0-B073-FB8E5F3CE657}">
      <dsp:nvSpPr>
        <dsp:cNvPr id="0" name=""/>
        <dsp:cNvSpPr/>
      </dsp:nvSpPr>
      <dsp:spPr>
        <a:xfrm>
          <a:off x="6894034" y="806"/>
          <a:ext cx="2599458" cy="1559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/>
            <a:t>Управлінські</a:t>
          </a:r>
          <a:r>
            <a:rPr lang="ru-RU" sz="2100" kern="1200" dirty="0"/>
            <a:t> </a:t>
          </a:r>
          <a:r>
            <a:rPr lang="ru-RU" sz="2100" kern="1200" dirty="0" err="1"/>
            <a:t>здібності</a:t>
          </a:r>
          <a:r>
            <a:rPr lang="ru-RU" sz="2100" kern="1200" dirty="0"/>
            <a:t> </a:t>
          </a:r>
          <a:r>
            <a:rPr lang="ru-RU" sz="2100" kern="1200" dirty="0" err="1"/>
            <a:t>підприємця</a:t>
          </a:r>
          <a:r>
            <a:rPr lang="ru-RU" sz="2100" kern="1200" dirty="0"/>
            <a:t> </a:t>
          </a:r>
          <a:r>
            <a:rPr lang="ru-RU" sz="2100" kern="1200" dirty="0" err="1"/>
            <a:t>чи</a:t>
          </a:r>
          <a:r>
            <a:rPr lang="ru-RU" sz="2100" kern="1200" dirty="0"/>
            <a:t> </a:t>
          </a:r>
          <a:r>
            <a:rPr lang="ru-RU" sz="2100" kern="1200" dirty="0" err="1"/>
            <a:t>менеджерів</a:t>
          </a:r>
        </a:p>
      </dsp:txBody>
      <dsp:txXfrm>
        <a:off x="6894034" y="806"/>
        <a:ext cx="2599458" cy="1559675"/>
      </dsp:txXfrm>
    </dsp:sp>
    <dsp:sp modelId="{AFD58DB4-BC71-4300-BC8D-2CC7588768A7}">
      <dsp:nvSpPr>
        <dsp:cNvPr id="0" name=""/>
        <dsp:cNvSpPr/>
      </dsp:nvSpPr>
      <dsp:spPr>
        <a:xfrm>
          <a:off x="1175226" y="1820426"/>
          <a:ext cx="2599458" cy="1559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/>
            <a:t>Передбачувана</a:t>
          </a:r>
          <a:r>
            <a:rPr lang="ru-RU" sz="2100" kern="1200" dirty="0"/>
            <a:t> </a:t>
          </a:r>
          <a:r>
            <a:rPr lang="ru-RU" sz="2100" kern="1200" dirty="0" err="1"/>
            <a:t>тривалість</a:t>
          </a:r>
          <a:r>
            <a:rPr lang="ru-RU" sz="2100" kern="1200" dirty="0"/>
            <a:t> </a:t>
          </a:r>
          <a:r>
            <a:rPr lang="ru-RU" sz="2100" kern="1200" dirty="0" err="1"/>
            <a:t>існування</a:t>
          </a:r>
          <a:r>
            <a:rPr lang="ru-RU" sz="2100" kern="1200" dirty="0"/>
            <a:t> </a:t>
          </a:r>
          <a:r>
            <a:rPr lang="ru-RU" sz="2100" kern="1200" dirty="0" err="1"/>
            <a:t>підприємства</a:t>
          </a:r>
        </a:p>
      </dsp:txBody>
      <dsp:txXfrm>
        <a:off x="1175226" y="1820426"/>
        <a:ext cx="2599458" cy="1559675"/>
      </dsp:txXfrm>
    </dsp:sp>
    <dsp:sp modelId="{1F41158A-979D-4883-8A9A-EF01BA340701}">
      <dsp:nvSpPr>
        <dsp:cNvPr id="0" name=""/>
        <dsp:cNvSpPr/>
      </dsp:nvSpPr>
      <dsp:spPr>
        <a:xfrm>
          <a:off x="4034630" y="1820426"/>
          <a:ext cx="2599458" cy="1559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/>
            <a:t>Оподаткування</a:t>
          </a:r>
        </a:p>
      </dsp:txBody>
      <dsp:txXfrm>
        <a:off x="4034630" y="1820426"/>
        <a:ext cx="2599458" cy="1559675"/>
      </dsp:txXfrm>
    </dsp:sp>
    <dsp:sp modelId="{D6874E10-6C6C-46EE-B19B-51EB3465D73D}">
      <dsp:nvSpPr>
        <dsp:cNvPr id="0" name=""/>
        <dsp:cNvSpPr/>
      </dsp:nvSpPr>
      <dsp:spPr>
        <a:xfrm>
          <a:off x="6894034" y="1820426"/>
          <a:ext cx="2599458" cy="1559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Можливості зміни власника </a:t>
          </a:r>
        </a:p>
      </dsp:txBody>
      <dsp:txXfrm>
        <a:off x="6894034" y="1820426"/>
        <a:ext cx="2599458" cy="1559675"/>
      </dsp:txXfrm>
    </dsp:sp>
    <dsp:sp modelId="{F2525465-1CEE-4906-A7C3-86C111529A89}">
      <dsp:nvSpPr>
        <dsp:cNvPr id="0" name=""/>
        <dsp:cNvSpPr/>
      </dsp:nvSpPr>
      <dsp:spPr>
        <a:xfrm>
          <a:off x="4034630" y="3640047"/>
          <a:ext cx="2599458" cy="1559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Потреби у фінансових коштах</a:t>
          </a:r>
        </a:p>
      </dsp:txBody>
      <dsp:txXfrm>
        <a:off x="4034630" y="3640047"/>
        <a:ext cx="2599458" cy="1559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99CC7-06E9-4817-805A-F22F64972847}">
      <dsp:nvSpPr>
        <dsp:cNvPr id="0" name=""/>
        <dsp:cNvSpPr/>
      </dsp:nvSpPr>
      <dsp:spPr>
        <a:xfrm>
          <a:off x="10367541" y="3777400"/>
          <a:ext cx="91440" cy="441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176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34408-25D8-47E0-B203-A39B56083812}">
      <dsp:nvSpPr>
        <dsp:cNvPr id="0" name=""/>
        <dsp:cNvSpPr/>
      </dsp:nvSpPr>
      <dsp:spPr>
        <a:xfrm>
          <a:off x="10367541" y="2371103"/>
          <a:ext cx="91440" cy="441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176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CFE657-38B4-42C3-A1CB-C6CCD7B05B2E}">
      <dsp:nvSpPr>
        <dsp:cNvPr id="0" name=""/>
        <dsp:cNvSpPr/>
      </dsp:nvSpPr>
      <dsp:spPr>
        <a:xfrm>
          <a:off x="8556764" y="964806"/>
          <a:ext cx="1856497" cy="441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047"/>
              </a:lnTo>
              <a:lnTo>
                <a:pt x="1856497" y="301047"/>
              </a:lnTo>
              <a:lnTo>
                <a:pt x="1856497" y="44176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CE296-7CEF-455C-B751-8D6DE2B477C9}">
      <dsp:nvSpPr>
        <dsp:cNvPr id="0" name=""/>
        <dsp:cNvSpPr/>
      </dsp:nvSpPr>
      <dsp:spPr>
        <a:xfrm>
          <a:off x="8511044" y="3777400"/>
          <a:ext cx="91440" cy="441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176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7CFB71-415F-47C0-9C07-3A4771503829}">
      <dsp:nvSpPr>
        <dsp:cNvPr id="0" name=""/>
        <dsp:cNvSpPr/>
      </dsp:nvSpPr>
      <dsp:spPr>
        <a:xfrm>
          <a:off x="8511044" y="2371103"/>
          <a:ext cx="91440" cy="441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176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905A7F-0C8C-4ABE-93CD-A1DC44E0E505}">
      <dsp:nvSpPr>
        <dsp:cNvPr id="0" name=""/>
        <dsp:cNvSpPr/>
      </dsp:nvSpPr>
      <dsp:spPr>
        <a:xfrm>
          <a:off x="8511044" y="964806"/>
          <a:ext cx="91440" cy="441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176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FF7B73-A542-4C7E-8D31-C2482677FC7E}">
      <dsp:nvSpPr>
        <dsp:cNvPr id="0" name=""/>
        <dsp:cNvSpPr/>
      </dsp:nvSpPr>
      <dsp:spPr>
        <a:xfrm>
          <a:off x="6654547" y="3777400"/>
          <a:ext cx="91440" cy="441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176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ED1D0E-BCD4-4F99-9AB6-EA47C62DD523}">
      <dsp:nvSpPr>
        <dsp:cNvPr id="0" name=""/>
        <dsp:cNvSpPr/>
      </dsp:nvSpPr>
      <dsp:spPr>
        <a:xfrm>
          <a:off x="6654547" y="2371103"/>
          <a:ext cx="91440" cy="441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176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58244-1AE6-4F15-B117-1739CBB9896D}">
      <dsp:nvSpPr>
        <dsp:cNvPr id="0" name=""/>
        <dsp:cNvSpPr/>
      </dsp:nvSpPr>
      <dsp:spPr>
        <a:xfrm>
          <a:off x="6700267" y="964806"/>
          <a:ext cx="1856497" cy="441761"/>
        </a:xfrm>
        <a:custGeom>
          <a:avLst/>
          <a:gdLst/>
          <a:ahLst/>
          <a:cxnLst/>
          <a:rect l="0" t="0" r="0" b="0"/>
          <a:pathLst>
            <a:path>
              <a:moveTo>
                <a:pt x="1856497" y="0"/>
              </a:moveTo>
              <a:lnTo>
                <a:pt x="1856497" y="301047"/>
              </a:lnTo>
              <a:lnTo>
                <a:pt x="0" y="301047"/>
              </a:lnTo>
              <a:lnTo>
                <a:pt x="0" y="44176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21152B-3103-4A2F-82DD-F40246E593EA}">
      <dsp:nvSpPr>
        <dsp:cNvPr id="0" name=""/>
        <dsp:cNvSpPr/>
      </dsp:nvSpPr>
      <dsp:spPr>
        <a:xfrm>
          <a:off x="7797288" y="272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A9968-DE63-4A6F-87B0-3B3057BB3E7C}">
      <dsp:nvSpPr>
        <dsp:cNvPr id="0" name=""/>
        <dsp:cNvSpPr/>
      </dsp:nvSpPr>
      <dsp:spPr>
        <a:xfrm>
          <a:off x="7966060" y="160606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Форма </a:t>
          </a:r>
          <a:r>
            <a:rPr lang="ru-RU" sz="1400" b="1" kern="1200" dirty="0" err="1"/>
            <a:t>організації</a:t>
          </a:r>
          <a:r>
            <a:rPr lang="ru-RU" sz="1400" b="1" kern="1200" dirty="0"/>
            <a:t> </a:t>
          </a:r>
          <a:r>
            <a:rPr lang="ru-RU" sz="1400" b="1" kern="1200" dirty="0" err="1"/>
            <a:t>діяльності</a:t>
          </a:r>
          <a:r>
            <a:rPr lang="ru-RU" sz="1400" b="1" kern="1200" dirty="0"/>
            <a:t> СГ</a:t>
          </a:r>
        </a:p>
      </dsp:txBody>
      <dsp:txXfrm>
        <a:off x="7994310" y="188856"/>
        <a:ext cx="1462452" cy="908034"/>
      </dsp:txXfrm>
    </dsp:sp>
    <dsp:sp modelId="{C6C9D8F6-5EE2-48FA-BF33-BBD45011A5AA}">
      <dsp:nvSpPr>
        <dsp:cNvPr id="0" name=""/>
        <dsp:cNvSpPr/>
      </dsp:nvSpPr>
      <dsp:spPr>
        <a:xfrm>
          <a:off x="5940790" y="1406568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6EC1ED-7D48-43B6-9BAC-4D6980338C60}">
      <dsp:nvSpPr>
        <dsp:cNvPr id="0" name=""/>
        <dsp:cNvSpPr/>
      </dsp:nvSpPr>
      <dsp:spPr>
        <a:xfrm>
          <a:off x="6109563" y="1566902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Шляхом </a:t>
          </a:r>
          <a:r>
            <a:rPr lang="ru-RU" sz="1400" kern="1200" dirty="0" err="1"/>
            <a:t>набуття</a:t>
          </a:r>
          <a:r>
            <a:rPr lang="ru-RU" sz="1400" kern="1200" dirty="0"/>
            <a:t> статусу</a:t>
          </a:r>
        </a:p>
      </dsp:txBody>
      <dsp:txXfrm>
        <a:off x="6137813" y="1595152"/>
        <a:ext cx="1462452" cy="908034"/>
      </dsp:txXfrm>
    </dsp:sp>
    <dsp:sp modelId="{23797ACC-EC1C-4915-BADD-E1BD275BA204}">
      <dsp:nvSpPr>
        <dsp:cNvPr id="0" name=""/>
        <dsp:cNvSpPr/>
      </dsp:nvSpPr>
      <dsp:spPr>
        <a:xfrm>
          <a:off x="5940790" y="2812865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A7CEA-00DC-45EC-BEC1-C3A0C8DCC397}">
      <dsp:nvSpPr>
        <dsp:cNvPr id="0" name=""/>
        <dsp:cNvSpPr/>
      </dsp:nvSpPr>
      <dsp:spPr>
        <a:xfrm>
          <a:off x="6109563" y="2973199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Індивідуальний підприємець </a:t>
          </a:r>
        </a:p>
      </dsp:txBody>
      <dsp:txXfrm>
        <a:off x="6137813" y="3001449"/>
        <a:ext cx="1462452" cy="908034"/>
      </dsp:txXfrm>
    </dsp:sp>
    <dsp:sp modelId="{AFFFFDFE-7BCF-4A6E-9B95-CA8DE5A2BE08}">
      <dsp:nvSpPr>
        <dsp:cNvPr id="0" name=""/>
        <dsp:cNvSpPr/>
      </dsp:nvSpPr>
      <dsp:spPr>
        <a:xfrm>
          <a:off x="5940790" y="4219162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6DA21-0BED-41F6-AE33-58579973A686}">
      <dsp:nvSpPr>
        <dsp:cNvPr id="0" name=""/>
        <dsp:cNvSpPr/>
      </dsp:nvSpPr>
      <dsp:spPr>
        <a:xfrm>
          <a:off x="6109563" y="4379496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6137813" y="4407746"/>
        <a:ext cx="1462452" cy="908034"/>
      </dsp:txXfrm>
    </dsp:sp>
    <dsp:sp modelId="{56CDC4A7-2CBE-4619-8896-EA44A1D6CE11}">
      <dsp:nvSpPr>
        <dsp:cNvPr id="0" name=""/>
        <dsp:cNvSpPr/>
      </dsp:nvSpPr>
      <dsp:spPr>
        <a:xfrm>
          <a:off x="7797288" y="1406568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9976F-B782-42E0-878F-335F1E28C674}">
      <dsp:nvSpPr>
        <dsp:cNvPr id="0" name=""/>
        <dsp:cNvSpPr/>
      </dsp:nvSpPr>
      <dsp:spPr>
        <a:xfrm>
          <a:off x="7966060" y="1566902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Створення нового суб’єкта права </a:t>
          </a:r>
        </a:p>
      </dsp:txBody>
      <dsp:txXfrm>
        <a:off x="7994310" y="1595152"/>
        <a:ext cx="1462452" cy="908034"/>
      </dsp:txXfrm>
    </dsp:sp>
    <dsp:sp modelId="{C92064C2-9836-4D54-889A-65E66CD8D119}">
      <dsp:nvSpPr>
        <dsp:cNvPr id="0" name=""/>
        <dsp:cNvSpPr/>
      </dsp:nvSpPr>
      <dsp:spPr>
        <a:xfrm>
          <a:off x="7797288" y="2812865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3AED4B-7004-4D0C-9392-67D532A7631E}">
      <dsp:nvSpPr>
        <dsp:cNvPr id="0" name=""/>
        <dsp:cNvSpPr/>
      </dsp:nvSpPr>
      <dsp:spPr>
        <a:xfrm>
          <a:off x="7966060" y="2973199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Юридична особа</a:t>
          </a:r>
        </a:p>
      </dsp:txBody>
      <dsp:txXfrm>
        <a:off x="7994310" y="3001449"/>
        <a:ext cx="1462452" cy="908034"/>
      </dsp:txXfrm>
    </dsp:sp>
    <dsp:sp modelId="{617AF4B4-14D0-4646-B3CB-7F9AF2AFFEB5}">
      <dsp:nvSpPr>
        <dsp:cNvPr id="0" name=""/>
        <dsp:cNvSpPr/>
      </dsp:nvSpPr>
      <dsp:spPr>
        <a:xfrm>
          <a:off x="7797288" y="4219162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33E80B-BF6F-4C60-B8E8-4D617C4D27EE}">
      <dsp:nvSpPr>
        <dsp:cNvPr id="0" name=""/>
        <dsp:cNvSpPr/>
      </dsp:nvSpPr>
      <dsp:spPr>
        <a:xfrm>
          <a:off x="7966060" y="4379496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7994310" y="4407746"/>
        <a:ext cx="1462452" cy="908034"/>
      </dsp:txXfrm>
    </dsp:sp>
    <dsp:sp modelId="{3643E3C1-C4AA-4D37-81C6-34BC08C3B4B0}">
      <dsp:nvSpPr>
        <dsp:cNvPr id="0" name=""/>
        <dsp:cNvSpPr/>
      </dsp:nvSpPr>
      <dsp:spPr>
        <a:xfrm>
          <a:off x="9653785" y="1406568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D0054A-6B7B-41D1-95B2-38CB8B361FC2}">
      <dsp:nvSpPr>
        <dsp:cNvPr id="0" name=""/>
        <dsp:cNvSpPr/>
      </dsp:nvSpPr>
      <dsp:spPr>
        <a:xfrm>
          <a:off x="9822557" y="1566902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Шляхом укладання угоди</a:t>
          </a:r>
        </a:p>
      </dsp:txBody>
      <dsp:txXfrm>
        <a:off x="9850807" y="1595152"/>
        <a:ext cx="1462452" cy="908034"/>
      </dsp:txXfrm>
    </dsp:sp>
    <dsp:sp modelId="{65FC95FC-80B9-42D3-9232-2A9CC74E04E2}">
      <dsp:nvSpPr>
        <dsp:cNvPr id="0" name=""/>
        <dsp:cNvSpPr/>
      </dsp:nvSpPr>
      <dsp:spPr>
        <a:xfrm>
          <a:off x="9653785" y="2812865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71004E-9733-420F-86E9-0F10B316FFFF}">
      <dsp:nvSpPr>
        <dsp:cNvPr id="0" name=""/>
        <dsp:cNvSpPr/>
      </dsp:nvSpPr>
      <dsp:spPr>
        <a:xfrm>
          <a:off x="9822557" y="2973199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Товариство</a:t>
          </a:r>
        </a:p>
      </dsp:txBody>
      <dsp:txXfrm>
        <a:off x="9850807" y="3001449"/>
        <a:ext cx="1462452" cy="908034"/>
      </dsp:txXfrm>
    </dsp:sp>
    <dsp:sp modelId="{FEAF8E6D-E2A8-4065-851B-A43A2335AC53}">
      <dsp:nvSpPr>
        <dsp:cNvPr id="0" name=""/>
        <dsp:cNvSpPr/>
      </dsp:nvSpPr>
      <dsp:spPr>
        <a:xfrm>
          <a:off x="9653785" y="4219162"/>
          <a:ext cx="1518952" cy="9645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68DB9-D8B7-4FFA-A53A-0CA399435D0F}">
      <dsp:nvSpPr>
        <dsp:cNvPr id="0" name=""/>
        <dsp:cNvSpPr/>
      </dsp:nvSpPr>
      <dsp:spPr>
        <a:xfrm>
          <a:off x="9822557" y="4379496"/>
          <a:ext cx="1518952" cy="96453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9850807" y="4407746"/>
        <a:ext cx="1462452" cy="908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9CDB27-4C1C-4912-B3F1-DF781C205E2C}">
      <dsp:nvSpPr>
        <dsp:cNvPr id="0" name=""/>
        <dsp:cNvSpPr/>
      </dsp:nvSpPr>
      <dsp:spPr>
        <a:xfrm>
          <a:off x="4816774" y="1672896"/>
          <a:ext cx="3772527" cy="436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45"/>
              </a:lnTo>
              <a:lnTo>
                <a:pt x="3772527" y="218245"/>
              </a:lnTo>
              <a:lnTo>
                <a:pt x="3772527" y="43649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31D05-B27C-481C-BB87-4B483E8A6346}">
      <dsp:nvSpPr>
        <dsp:cNvPr id="0" name=""/>
        <dsp:cNvSpPr/>
      </dsp:nvSpPr>
      <dsp:spPr>
        <a:xfrm>
          <a:off x="4816774" y="1672896"/>
          <a:ext cx="1257509" cy="436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45"/>
              </a:lnTo>
              <a:lnTo>
                <a:pt x="1257509" y="218245"/>
              </a:lnTo>
              <a:lnTo>
                <a:pt x="1257509" y="43649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36272F-8E2A-4B75-AA4A-674F5B724FC0}">
      <dsp:nvSpPr>
        <dsp:cNvPr id="0" name=""/>
        <dsp:cNvSpPr/>
      </dsp:nvSpPr>
      <dsp:spPr>
        <a:xfrm>
          <a:off x="2727854" y="3148650"/>
          <a:ext cx="311779" cy="956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6122"/>
              </a:lnTo>
              <a:lnTo>
                <a:pt x="311779" y="956122"/>
              </a:lnTo>
            </a:path>
          </a:pathLst>
        </a:custGeom>
        <a:noFill/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103AA-F646-4204-A21D-C854777F18A6}">
      <dsp:nvSpPr>
        <dsp:cNvPr id="0" name=""/>
        <dsp:cNvSpPr/>
      </dsp:nvSpPr>
      <dsp:spPr>
        <a:xfrm>
          <a:off x="3559265" y="1672896"/>
          <a:ext cx="1257509" cy="436490"/>
        </a:xfrm>
        <a:custGeom>
          <a:avLst/>
          <a:gdLst/>
          <a:ahLst/>
          <a:cxnLst/>
          <a:rect l="0" t="0" r="0" b="0"/>
          <a:pathLst>
            <a:path>
              <a:moveTo>
                <a:pt x="1257509" y="0"/>
              </a:moveTo>
              <a:lnTo>
                <a:pt x="1257509" y="218245"/>
              </a:lnTo>
              <a:lnTo>
                <a:pt x="0" y="218245"/>
              </a:lnTo>
              <a:lnTo>
                <a:pt x="0" y="43649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E373F-6B9C-45F6-966F-FB5EB2DD8BB7}">
      <dsp:nvSpPr>
        <dsp:cNvPr id="0" name=""/>
        <dsp:cNvSpPr/>
      </dsp:nvSpPr>
      <dsp:spPr>
        <a:xfrm>
          <a:off x="1044246" y="1672896"/>
          <a:ext cx="3772527" cy="436490"/>
        </a:xfrm>
        <a:custGeom>
          <a:avLst/>
          <a:gdLst/>
          <a:ahLst/>
          <a:cxnLst/>
          <a:rect l="0" t="0" r="0" b="0"/>
          <a:pathLst>
            <a:path>
              <a:moveTo>
                <a:pt x="3772527" y="0"/>
              </a:moveTo>
              <a:lnTo>
                <a:pt x="3772527" y="218245"/>
              </a:lnTo>
              <a:lnTo>
                <a:pt x="0" y="218245"/>
              </a:lnTo>
              <a:lnTo>
                <a:pt x="0" y="43649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978810-FE49-4BB9-9321-7DC5FD8ED465}">
      <dsp:nvSpPr>
        <dsp:cNvPr id="0" name=""/>
        <dsp:cNvSpPr/>
      </dsp:nvSpPr>
      <dsp:spPr>
        <a:xfrm>
          <a:off x="3777510" y="633632"/>
          <a:ext cx="2078527" cy="1039263"/>
        </a:xfrm>
        <a:prstGeom prst="rect">
          <a:avLst/>
        </a:prstGeom>
        <a:solidFill>
          <a:schemeClr val="accent6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ГОСПОДАРСЬКА КОМПЕТЕНЦІЯ </a:t>
          </a:r>
        </a:p>
      </dsp:txBody>
      <dsp:txXfrm>
        <a:off x="3777510" y="633632"/>
        <a:ext cx="2078527" cy="1039263"/>
      </dsp:txXfrm>
    </dsp:sp>
    <dsp:sp modelId="{EA26EC52-3DE4-42F8-BC76-FE217487CCEF}">
      <dsp:nvSpPr>
        <dsp:cNvPr id="0" name=""/>
        <dsp:cNvSpPr/>
      </dsp:nvSpPr>
      <dsp:spPr>
        <a:xfrm>
          <a:off x="4983" y="2109387"/>
          <a:ext cx="2078527" cy="1039263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Суб’єкти</a:t>
          </a:r>
          <a:r>
            <a:rPr lang="ru-RU" sz="1800" kern="1200" dirty="0"/>
            <a:t> з </a:t>
          </a:r>
          <a:r>
            <a:rPr lang="ru-RU" sz="1800" kern="1200" dirty="0" err="1"/>
            <a:t>загальною</a:t>
          </a:r>
          <a:r>
            <a:rPr lang="ru-RU" sz="1800" kern="1200" dirty="0"/>
            <a:t> </a:t>
          </a:r>
          <a:r>
            <a:rPr lang="ru-RU" sz="1800" kern="1200" dirty="0" err="1"/>
            <a:t>компетенцією</a:t>
          </a:r>
          <a:endParaRPr lang="ru-RU" sz="1800" kern="1200" dirty="0"/>
        </a:p>
      </dsp:txBody>
      <dsp:txXfrm>
        <a:off x="4983" y="2109387"/>
        <a:ext cx="2078527" cy="1039263"/>
      </dsp:txXfrm>
    </dsp:sp>
    <dsp:sp modelId="{6C514DC3-04D4-469F-B519-B1E96DEABE29}">
      <dsp:nvSpPr>
        <dsp:cNvPr id="0" name=""/>
        <dsp:cNvSpPr/>
      </dsp:nvSpPr>
      <dsp:spPr>
        <a:xfrm>
          <a:off x="2520001" y="2109387"/>
          <a:ext cx="2078527" cy="1039263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Суб’єкти</a:t>
          </a:r>
          <a:r>
            <a:rPr lang="ru-RU" sz="1800" kern="1200" dirty="0"/>
            <a:t> з </a:t>
          </a:r>
          <a:r>
            <a:rPr lang="ru-RU" sz="1800" kern="1200" dirty="0" err="1"/>
            <a:t>обмеженою</a:t>
          </a:r>
          <a:r>
            <a:rPr lang="ru-RU" sz="1800" kern="1200" dirty="0"/>
            <a:t> </a:t>
          </a:r>
          <a:r>
            <a:rPr lang="ru-RU" sz="1800" kern="1200" dirty="0" err="1"/>
            <a:t>компетенцією</a:t>
          </a:r>
          <a:r>
            <a:rPr lang="ru-RU" sz="1800" kern="1200" dirty="0"/>
            <a:t> </a:t>
          </a:r>
        </a:p>
      </dsp:txBody>
      <dsp:txXfrm>
        <a:off x="2520001" y="2109387"/>
        <a:ext cx="2078527" cy="1039263"/>
      </dsp:txXfrm>
    </dsp:sp>
    <dsp:sp modelId="{70F71AA1-8C18-4742-B468-32FC4ADF280D}">
      <dsp:nvSpPr>
        <dsp:cNvPr id="0" name=""/>
        <dsp:cNvSpPr/>
      </dsp:nvSpPr>
      <dsp:spPr>
        <a:xfrm>
          <a:off x="3039633" y="3585141"/>
          <a:ext cx="2078527" cy="1039263"/>
        </a:xfrm>
        <a:prstGeom prst="rect">
          <a:avLst/>
        </a:prstGeom>
        <a:solidFill>
          <a:schemeClr val="accent6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Обмеження законом, угодою, установчими документами </a:t>
          </a:r>
        </a:p>
      </dsp:txBody>
      <dsp:txXfrm>
        <a:off x="3039633" y="3585141"/>
        <a:ext cx="2078527" cy="1039263"/>
      </dsp:txXfrm>
    </dsp:sp>
    <dsp:sp modelId="{E053C59E-F289-4406-A6E5-3C42C1BFD5BE}">
      <dsp:nvSpPr>
        <dsp:cNvPr id="0" name=""/>
        <dsp:cNvSpPr/>
      </dsp:nvSpPr>
      <dsp:spPr>
        <a:xfrm>
          <a:off x="5035019" y="2109387"/>
          <a:ext cx="2078527" cy="1039263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Суб’єкти</a:t>
          </a:r>
          <a:r>
            <a:rPr lang="ru-RU" sz="1800" kern="1200" dirty="0"/>
            <a:t> </a:t>
          </a:r>
          <a:r>
            <a:rPr lang="ru-RU" sz="1800" kern="1200" dirty="0" err="1"/>
            <a:t>спеціальної</a:t>
          </a:r>
          <a:r>
            <a:rPr lang="ru-RU" sz="1800" kern="1200" dirty="0"/>
            <a:t> </a:t>
          </a:r>
          <a:r>
            <a:rPr lang="ru-RU" sz="1800" kern="1200" dirty="0" err="1"/>
            <a:t>компетенції</a:t>
          </a:r>
        </a:p>
      </dsp:txBody>
      <dsp:txXfrm>
        <a:off x="5035019" y="2109387"/>
        <a:ext cx="2078527" cy="1039263"/>
      </dsp:txXfrm>
    </dsp:sp>
    <dsp:sp modelId="{CDCD3F68-1CE3-4184-8581-BAB3D32A4AC9}">
      <dsp:nvSpPr>
        <dsp:cNvPr id="0" name=""/>
        <dsp:cNvSpPr/>
      </dsp:nvSpPr>
      <dsp:spPr>
        <a:xfrm>
          <a:off x="7550038" y="2109387"/>
          <a:ext cx="2078527" cy="1039263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Суб’єкти виключної компетенції</a:t>
          </a:r>
        </a:p>
      </dsp:txBody>
      <dsp:txXfrm>
        <a:off x="7550038" y="2109387"/>
        <a:ext cx="2078527" cy="10392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9328F-34E4-4913-A995-EBFCFA59BEC1}">
      <dsp:nvSpPr>
        <dsp:cNvPr id="0" name=""/>
        <dsp:cNvSpPr/>
      </dsp:nvSpPr>
      <dsp:spPr>
        <a:xfrm>
          <a:off x="2512811" y="2350310"/>
          <a:ext cx="1632421" cy="816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ОЗНАКИ</a:t>
          </a:r>
        </a:p>
      </dsp:txBody>
      <dsp:txXfrm>
        <a:off x="2536717" y="2374216"/>
        <a:ext cx="1584609" cy="768398"/>
      </dsp:txXfrm>
    </dsp:sp>
    <dsp:sp modelId="{DAF19661-C4B1-4A8E-B5AD-FAA6BE89AD3D}">
      <dsp:nvSpPr>
        <dsp:cNvPr id="0" name=""/>
        <dsp:cNvSpPr/>
      </dsp:nvSpPr>
      <dsp:spPr>
        <a:xfrm rot="17132988">
          <a:off x="3253837" y="1571796"/>
          <a:ext cx="243576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35760" y="1331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4410823" y="1524218"/>
        <a:ext cx="121788" cy="121788"/>
      </dsp:txXfrm>
    </dsp:sp>
    <dsp:sp modelId="{A85382CE-57A6-4338-9DAA-C8F7DC2F2303}">
      <dsp:nvSpPr>
        <dsp:cNvPr id="0" name=""/>
        <dsp:cNvSpPr/>
      </dsp:nvSpPr>
      <dsp:spPr>
        <a:xfrm>
          <a:off x="4798201" y="3703"/>
          <a:ext cx="1632421" cy="816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Ім’я</a:t>
          </a:r>
          <a:r>
            <a:rPr lang="ru-RU" sz="2600" kern="1200" dirty="0"/>
            <a:t> </a:t>
          </a:r>
        </a:p>
      </dsp:txBody>
      <dsp:txXfrm>
        <a:off x="4822107" y="27609"/>
        <a:ext cx="1584609" cy="768398"/>
      </dsp:txXfrm>
    </dsp:sp>
    <dsp:sp modelId="{76BCFCBA-4D81-4213-8B05-0EAD6B251B46}">
      <dsp:nvSpPr>
        <dsp:cNvPr id="0" name=""/>
        <dsp:cNvSpPr/>
      </dsp:nvSpPr>
      <dsp:spPr>
        <a:xfrm rot="17692822">
          <a:off x="3695713" y="2041118"/>
          <a:ext cx="155200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52008" y="1331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432917" y="2015633"/>
        <a:ext cx="77600" cy="77600"/>
      </dsp:txXfrm>
    </dsp:sp>
    <dsp:sp modelId="{EF675DEC-FAB2-44B2-ACEC-53F9C9BC4241}">
      <dsp:nvSpPr>
        <dsp:cNvPr id="0" name=""/>
        <dsp:cNvSpPr/>
      </dsp:nvSpPr>
      <dsp:spPr>
        <a:xfrm>
          <a:off x="4798201" y="942346"/>
          <a:ext cx="1632421" cy="816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Стан здоров’я </a:t>
          </a:r>
        </a:p>
      </dsp:txBody>
      <dsp:txXfrm>
        <a:off x="4822107" y="966252"/>
        <a:ext cx="1584609" cy="768398"/>
      </dsp:txXfrm>
    </dsp:sp>
    <dsp:sp modelId="{0286133C-B8AC-4BB5-BCF0-03E399370EE9}">
      <dsp:nvSpPr>
        <dsp:cNvPr id="0" name=""/>
        <dsp:cNvSpPr/>
      </dsp:nvSpPr>
      <dsp:spPr>
        <a:xfrm rot="19457599">
          <a:off x="4069650" y="2510439"/>
          <a:ext cx="80413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04133" y="1331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451614" y="2503651"/>
        <a:ext cx="40206" cy="40206"/>
      </dsp:txXfrm>
    </dsp:sp>
    <dsp:sp modelId="{4F08BC69-7761-469A-83B0-AAF12E313FA7}">
      <dsp:nvSpPr>
        <dsp:cNvPr id="0" name=""/>
        <dsp:cNvSpPr/>
      </dsp:nvSpPr>
      <dsp:spPr>
        <a:xfrm>
          <a:off x="4798201" y="1880988"/>
          <a:ext cx="1632421" cy="816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Стать </a:t>
          </a:r>
        </a:p>
      </dsp:txBody>
      <dsp:txXfrm>
        <a:off x="4822107" y="1904894"/>
        <a:ext cx="1584609" cy="768398"/>
      </dsp:txXfrm>
    </dsp:sp>
    <dsp:sp modelId="{E1C2BB2C-6AB9-40B0-AE27-EEE39712A623}">
      <dsp:nvSpPr>
        <dsp:cNvPr id="0" name=""/>
        <dsp:cNvSpPr/>
      </dsp:nvSpPr>
      <dsp:spPr>
        <a:xfrm rot="2142401">
          <a:off x="4069650" y="2979760"/>
          <a:ext cx="80413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04133" y="1331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451614" y="2972972"/>
        <a:ext cx="40206" cy="40206"/>
      </dsp:txXfrm>
    </dsp:sp>
    <dsp:sp modelId="{ED1CAC4A-EA7F-40FC-B8F3-16169FBA8E6D}">
      <dsp:nvSpPr>
        <dsp:cNvPr id="0" name=""/>
        <dsp:cNvSpPr/>
      </dsp:nvSpPr>
      <dsp:spPr>
        <a:xfrm>
          <a:off x="4798201" y="2819631"/>
          <a:ext cx="1632421" cy="816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Вік</a:t>
          </a:r>
        </a:p>
      </dsp:txBody>
      <dsp:txXfrm>
        <a:off x="4822107" y="2843537"/>
        <a:ext cx="1584609" cy="768398"/>
      </dsp:txXfrm>
    </dsp:sp>
    <dsp:sp modelId="{843F06C5-25F7-4F3A-BF14-638B17DC3DC5}">
      <dsp:nvSpPr>
        <dsp:cNvPr id="0" name=""/>
        <dsp:cNvSpPr/>
      </dsp:nvSpPr>
      <dsp:spPr>
        <a:xfrm rot="3907178">
          <a:off x="3695713" y="3449081"/>
          <a:ext cx="155200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52008" y="1331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432917" y="3423597"/>
        <a:ext cx="77600" cy="77600"/>
      </dsp:txXfrm>
    </dsp:sp>
    <dsp:sp modelId="{F06407BD-CF1A-4AFB-AB90-07056382B6AA}">
      <dsp:nvSpPr>
        <dsp:cNvPr id="0" name=""/>
        <dsp:cNvSpPr/>
      </dsp:nvSpPr>
      <dsp:spPr>
        <a:xfrm>
          <a:off x="4798201" y="3758273"/>
          <a:ext cx="1632421" cy="816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Громадян ство</a:t>
          </a:r>
        </a:p>
      </dsp:txBody>
      <dsp:txXfrm>
        <a:off x="4822107" y="3782179"/>
        <a:ext cx="1584609" cy="768398"/>
      </dsp:txXfrm>
    </dsp:sp>
    <dsp:sp modelId="{A7FCF11D-22FB-4682-B06E-935D49BE7C4C}">
      <dsp:nvSpPr>
        <dsp:cNvPr id="0" name=""/>
        <dsp:cNvSpPr/>
      </dsp:nvSpPr>
      <dsp:spPr>
        <a:xfrm rot="4467012">
          <a:off x="3253837" y="3918403"/>
          <a:ext cx="243576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35760" y="1331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4410823" y="3870824"/>
        <a:ext cx="121788" cy="121788"/>
      </dsp:txXfrm>
    </dsp:sp>
    <dsp:sp modelId="{4BD3023F-BFB2-4448-AD3D-1768DC006EAC}">
      <dsp:nvSpPr>
        <dsp:cNvPr id="0" name=""/>
        <dsp:cNvSpPr/>
      </dsp:nvSpPr>
      <dsp:spPr>
        <a:xfrm>
          <a:off x="4798201" y="4696916"/>
          <a:ext cx="1632421" cy="816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Право на ім’я </a:t>
          </a:r>
        </a:p>
      </dsp:txBody>
      <dsp:txXfrm>
        <a:off x="4822107" y="4720822"/>
        <a:ext cx="1584609" cy="7683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ECC856-F1BD-42A9-BF71-9E367EA31DDC}">
      <dsp:nvSpPr>
        <dsp:cNvPr id="0" name=""/>
        <dsp:cNvSpPr/>
      </dsp:nvSpPr>
      <dsp:spPr>
        <a:xfrm>
          <a:off x="6859120" y="1832715"/>
          <a:ext cx="226846" cy="2843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3140"/>
              </a:lnTo>
              <a:lnTo>
                <a:pt x="226846" y="28431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B8D59-1168-4A0F-9191-2EBEBCFD73C7}">
      <dsp:nvSpPr>
        <dsp:cNvPr id="0" name=""/>
        <dsp:cNvSpPr/>
      </dsp:nvSpPr>
      <dsp:spPr>
        <a:xfrm>
          <a:off x="6859120" y="1832715"/>
          <a:ext cx="226846" cy="17694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9401"/>
              </a:lnTo>
              <a:lnTo>
                <a:pt x="226846" y="17694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EBED57-3050-45E3-AC12-08E39199C34F}">
      <dsp:nvSpPr>
        <dsp:cNvPr id="0" name=""/>
        <dsp:cNvSpPr/>
      </dsp:nvSpPr>
      <dsp:spPr>
        <a:xfrm>
          <a:off x="6859120" y="1832715"/>
          <a:ext cx="226846" cy="695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662"/>
              </a:lnTo>
              <a:lnTo>
                <a:pt x="226846" y="6956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8C33A9-EF4F-4F96-B40A-D8A0C773E803}">
      <dsp:nvSpPr>
        <dsp:cNvPr id="0" name=""/>
        <dsp:cNvSpPr/>
      </dsp:nvSpPr>
      <dsp:spPr>
        <a:xfrm>
          <a:off x="5634150" y="758976"/>
          <a:ext cx="1829893" cy="317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792"/>
              </a:lnTo>
              <a:lnTo>
                <a:pt x="1829893" y="158792"/>
              </a:lnTo>
              <a:lnTo>
                <a:pt x="1829893" y="3175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DF11-CE17-4184-AE21-68A9C2CA6DAF}">
      <dsp:nvSpPr>
        <dsp:cNvPr id="0" name=""/>
        <dsp:cNvSpPr/>
      </dsp:nvSpPr>
      <dsp:spPr>
        <a:xfrm>
          <a:off x="5029226" y="1832715"/>
          <a:ext cx="226846" cy="17694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9401"/>
              </a:lnTo>
              <a:lnTo>
                <a:pt x="226846" y="17694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BAA36-9FD5-4652-A034-114731BB72B5}">
      <dsp:nvSpPr>
        <dsp:cNvPr id="0" name=""/>
        <dsp:cNvSpPr/>
      </dsp:nvSpPr>
      <dsp:spPr>
        <a:xfrm>
          <a:off x="5029226" y="1832715"/>
          <a:ext cx="226846" cy="695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662"/>
              </a:lnTo>
              <a:lnTo>
                <a:pt x="226846" y="6956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3389D-0EB4-4E73-99C4-407CFF72E7B3}">
      <dsp:nvSpPr>
        <dsp:cNvPr id="0" name=""/>
        <dsp:cNvSpPr/>
      </dsp:nvSpPr>
      <dsp:spPr>
        <a:xfrm>
          <a:off x="5588430" y="758976"/>
          <a:ext cx="91440" cy="3175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75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60AF8E-AB02-44C5-B354-EA3614CC6A62}">
      <dsp:nvSpPr>
        <dsp:cNvPr id="0" name=""/>
        <dsp:cNvSpPr/>
      </dsp:nvSpPr>
      <dsp:spPr>
        <a:xfrm>
          <a:off x="3199333" y="1832715"/>
          <a:ext cx="226846" cy="2843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3140"/>
              </a:lnTo>
              <a:lnTo>
                <a:pt x="226846" y="28431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D0D733-5F58-4D61-8C87-630B238D8C56}">
      <dsp:nvSpPr>
        <dsp:cNvPr id="0" name=""/>
        <dsp:cNvSpPr/>
      </dsp:nvSpPr>
      <dsp:spPr>
        <a:xfrm>
          <a:off x="3199333" y="1832715"/>
          <a:ext cx="226846" cy="17694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9401"/>
              </a:lnTo>
              <a:lnTo>
                <a:pt x="226846" y="17694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F5D70-AF27-4AF4-B35C-1651D4C69973}">
      <dsp:nvSpPr>
        <dsp:cNvPr id="0" name=""/>
        <dsp:cNvSpPr/>
      </dsp:nvSpPr>
      <dsp:spPr>
        <a:xfrm>
          <a:off x="3199333" y="1832715"/>
          <a:ext cx="226846" cy="695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662"/>
              </a:lnTo>
              <a:lnTo>
                <a:pt x="226846" y="6956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4899FA-8B74-4153-B0FD-CAC8BE3BBE44}">
      <dsp:nvSpPr>
        <dsp:cNvPr id="0" name=""/>
        <dsp:cNvSpPr/>
      </dsp:nvSpPr>
      <dsp:spPr>
        <a:xfrm>
          <a:off x="3804256" y="758976"/>
          <a:ext cx="1829893" cy="317584"/>
        </a:xfrm>
        <a:custGeom>
          <a:avLst/>
          <a:gdLst/>
          <a:ahLst/>
          <a:cxnLst/>
          <a:rect l="0" t="0" r="0" b="0"/>
          <a:pathLst>
            <a:path>
              <a:moveTo>
                <a:pt x="1829893" y="0"/>
              </a:moveTo>
              <a:lnTo>
                <a:pt x="1829893" y="158792"/>
              </a:lnTo>
              <a:lnTo>
                <a:pt x="0" y="158792"/>
              </a:lnTo>
              <a:lnTo>
                <a:pt x="0" y="3175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0A7DF-DAA8-4E73-AD0C-26562315D100}">
      <dsp:nvSpPr>
        <dsp:cNvPr id="0" name=""/>
        <dsp:cNvSpPr/>
      </dsp:nvSpPr>
      <dsp:spPr>
        <a:xfrm>
          <a:off x="4877995" y="2822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ЛЗ</a:t>
          </a:r>
        </a:p>
      </dsp:txBody>
      <dsp:txXfrm>
        <a:off x="4877995" y="2822"/>
        <a:ext cx="1512308" cy="756154"/>
      </dsp:txXfrm>
    </dsp:sp>
    <dsp:sp modelId="{3E5C0963-FCF8-426F-A183-9C889C4E087A}">
      <dsp:nvSpPr>
        <dsp:cNvPr id="0" name=""/>
        <dsp:cNvSpPr/>
      </dsp:nvSpPr>
      <dsp:spPr>
        <a:xfrm>
          <a:off x="3048102" y="1076561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Обігоздатність</a:t>
          </a:r>
        </a:p>
      </dsp:txBody>
      <dsp:txXfrm>
        <a:off x="3048102" y="1076561"/>
        <a:ext cx="1512308" cy="756154"/>
      </dsp:txXfrm>
    </dsp:sp>
    <dsp:sp modelId="{6FEF7190-5A41-4743-8E10-13CB5F3F6B87}">
      <dsp:nvSpPr>
        <dsp:cNvPr id="0" name=""/>
        <dsp:cNvSpPr/>
      </dsp:nvSpPr>
      <dsp:spPr>
        <a:xfrm>
          <a:off x="3426179" y="2150300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обмежений обіг</a:t>
          </a:r>
        </a:p>
      </dsp:txBody>
      <dsp:txXfrm>
        <a:off x="3426179" y="2150300"/>
        <a:ext cx="1512308" cy="756154"/>
      </dsp:txXfrm>
    </dsp:sp>
    <dsp:sp modelId="{5065AF5C-0BB8-41E3-81D0-42E9AE0FF905}">
      <dsp:nvSpPr>
        <dsp:cNvPr id="0" name=""/>
        <dsp:cNvSpPr/>
      </dsp:nvSpPr>
      <dsp:spPr>
        <a:xfrm>
          <a:off x="3426179" y="3224040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вільний обіг</a:t>
          </a:r>
        </a:p>
      </dsp:txBody>
      <dsp:txXfrm>
        <a:off x="3426179" y="3224040"/>
        <a:ext cx="1512308" cy="756154"/>
      </dsp:txXfrm>
    </dsp:sp>
    <dsp:sp modelId="{E627ED7F-8A66-4DF1-BD71-BC3703C60B94}">
      <dsp:nvSpPr>
        <dsp:cNvPr id="0" name=""/>
        <dsp:cNvSpPr/>
      </dsp:nvSpPr>
      <dsp:spPr>
        <a:xfrm>
          <a:off x="3426179" y="4297779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вилучені</a:t>
          </a:r>
          <a:r>
            <a:rPr lang="ru-RU" sz="1400" kern="1200" dirty="0"/>
            <a:t> з </a:t>
          </a:r>
          <a:r>
            <a:rPr lang="ru-RU" sz="1400" kern="1200" dirty="0" err="1"/>
            <a:t>обігу</a:t>
          </a:r>
        </a:p>
      </dsp:txBody>
      <dsp:txXfrm>
        <a:off x="3426179" y="4297779"/>
        <a:ext cx="1512308" cy="756154"/>
      </dsp:txXfrm>
    </dsp:sp>
    <dsp:sp modelId="{7D340E93-5938-4778-80EB-4B83166B8868}">
      <dsp:nvSpPr>
        <dsp:cNvPr id="0" name=""/>
        <dsp:cNvSpPr/>
      </dsp:nvSpPr>
      <dsp:spPr>
        <a:xfrm>
          <a:off x="4877995" y="1076561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ступінь</a:t>
          </a:r>
          <a:r>
            <a:rPr lang="ru-RU" sz="1400" kern="1200" dirty="0"/>
            <a:t> </a:t>
          </a:r>
          <a:r>
            <a:rPr lang="ru-RU" sz="1400" kern="1200" dirty="0" err="1"/>
            <a:t>шкідливих</a:t>
          </a:r>
          <a:r>
            <a:rPr lang="ru-RU" sz="1400" kern="1200" dirty="0"/>
            <a:t> </a:t>
          </a:r>
          <a:r>
            <a:rPr lang="ru-RU" sz="1400" kern="1200" dirty="0" err="1"/>
            <a:t>властивостей</a:t>
          </a:r>
        </a:p>
      </dsp:txBody>
      <dsp:txXfrm>
        <a:off x="4877995" y="1076561"/>
        <a:ext cx="1512308" cy="756154"/>
      </dsp:txXfrm>
    </dsp:sp>
    <dsp:sp modelId="{049EFC64-CACE-4F65-8FD1-AE6A49487660}">
      <dsp:nvSpPr>
        <dsp:cNvPr id="0" name=""/>
        <dsp:cNvSpPr/>
      </dsp:nvSpPr>
      <dsp:spPr>
        <a:xfrm>
          <a:off x="5256073" y="2150300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джерела підвищеної небезпеки</a:t>
          </a:r>
        </a:p>
      </dsp:txBody>
      <dsp:txXfrm>
        <a:off x="5256073" y="2150300"/>
        <a:ext cx="1512308" cy="756154"/>
      </dsp:txXfrm>
    </dsp:sp>
    <dsp:sp modelId="{433BE0A8-8F8D-4C06-B10B-BD316D43ACBD}">
      <dsp:nvSpPr>
        <dsp:cNvPr id="0" name=""/>
        <dsp:cNvSpPr/>
      </dsp:nvSpPr>
      <dsp:spPr>
        <a:xfrm>
          <a:off x="5256073" y="3224040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не мають </a:t>
          </a:r>
          <a:r>
            <a:rPr lang="ru-RU" sz="1400" kern="1200" dirty="0" err="1"/>
            <a:t>високого</a:t>
          </a:r>
          <a:r>
            <a:rPr lang="ru-RU" sz="1400" kern="1200" dirty="0"/>
            <a:t> </a:t>
          </a:r>
          <a:r>
            <a:rPr lang="ru-RU" sz="1400" kern="1200" dirty="0" err="1"/>
            <a:t>ступеня</a:t>
          </a:r>
          <a:r>
            <a:rPr lang="ru-RU" sz="1400" kern="1200" dirty="0"/>
            <a:t> </a:t>
          </a:r>
          <a:r>
            <a:rPr lang="ru-RU" sz="1400" kern="1200" dirty="0" err="1"/>
            <a:t>небезпеки</a:t>
          </a:r>
        </a:p>
      </dsp:txBody>
      <dsp:txXfrm>
        <a:off x="5256073" y="3224040"/>
        <a:ext cx="1512308" cy="756154"/>
      </dsp:txXfrm>
    </dsp:sp>
    <dsp:sp modelId="{C5F36322-C6B7-4E0D-98F9-8F1D00A11994}">
      <dsp:nvSpPr>
        <dsp:cNvPr id="0" name=""/>
        <dsp:cNvSpPr/>
      </dsp:nvSpPr>
      <dsp:spPr>
        <a:xfrm>
          <a:off x="6707889" y="1076561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характер </a:t>
          </a:r>
          <a:r>
            <a:rPr lang="ru-RU" sz="1400" kern="1200" dirty="0" err="1"/>
            <a:t>відпуску</a:t>
          </a:r>
          <a:r>
            <a:rPr lang="ru-RU" sz="1400" kern="1200" dirty="0"/>
            <a:t> з аптеки</a:t>
          </a:r>
        </a:p>
      </dsp:txBody>
      <dsp:txXfrm>
        <a:off x="6707889" y="1076561"/>
        <a:ext cx="1512308" cy="756154"/>
      </dsp:txXfrm>
    </dsp:sp>
    <dsp:sp modelId="{1FDC0D53-1C50-4CDB-A1A2-BB8ACE97777C}">
      <dsp:nvSpPr>
        <dsp:cNvPr id="0" name=""/>
        <dsp:cNvSpPr/>
      </dsp:nvSpPr>
      <dsp:spPr>
        <a:xfrm>
          <a:off x="7085966" y="2150300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Безрецептурні ЛЗ</a:t>
          </a:r>
        </a:p>
      </dsp:txBody>
      <dsp:txXfrm>
        <a:off x="7085966" y="2150300"/>
        <a:ext cx="1512308" cy="756154"/>
      </dsp:txXfrm>
    </dsp:sp>
    <dsp:sp modelId="{A9EC3B0C-F753-44B8-8BB9-1BA343A40C78}">
      <dsp:nvSpPr>
        <dsp:cNvPr id="0" name=""/>
        <dsp:cNvSpPr/>
      </dsp:nvSpPr>
      <dsp:spPr>
        <a:xfrm>
          <a:off x="7085966" y="3224040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рецептурні ЛЗ</a:t>
          </a:r>
        </a:p>
      </dsp:txBody>
      <dsp:txXfrm>
        <a:off x="7085966" y="3224040"/>
        <a:ext cx="1512308" cy="756154"/>
      </dsp:txXfrm>
    </dsp:sp>
    <dsp:sp modelId="{803E8E27-5963-4AB5-80FB-C117D280E7D8}">
      <dsp:nvSpPr>
        <dsp:cNvPr id="0" name=""/>
        <dsp:cNvSpPr/>
      </dsp:nvSpPr>
      <dsp:spPr>
        <a:xfrm>
          <a:off x="7085966" y="4297779"/>
          <a:ext cx="1512308" cy="756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Відпускаються за спеціальним рецептом</a:t>
          </a:r>
        </a:p>
      </dsp:txBody>
      <dsp:txXfrm>
        <a:off x="7085966" y="4297779"/>
        <a:ext cx="1512308" cy="7561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0594B1-2B53-4025-8713-EB1C42058212}">
      <dsp:nvSpPr>
        <dsp:cNvPr id="0" name=""/>
        <dsp:cNvSpPr/>
      </dsp:nvSpPr>
      <dsp:spPr>
        <a:xfrm>
          <a:off x="7266" y="942284"/>
          <a:ext cx="2171886" cy="1303131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 err="1"/>
            <a:t>Подання</a:t>
          </a:r>
          <a:r>
            <a:rPr lang="ru-RU" sz="3100" kern="1200" dirty="0"/>
            <a:t> заяви</a:t>
          </a:r>
        </a:p>
      </dsp:txBody>
      <dsp:txXfrm>
        <a:off x="45433" y="980451"/>
        <a:ext cx="2095552" cy="1226797"/>
      </dsp:txXfrm>
    </dsp:sp>
    <dsp:sp modelId="{6E7C4C45-8DAD-470B-B52C-F4499A5797BE}">
      <dsp:nvSpPr>
        <dsp:cNvPr id="0" name=""/>
        <dsp:cNvSpPr/>
      </dsp:nvSpPr>
      <dsp:spPr>
        <a:xfrm>
          <a:off x="2370278" y="1324536"/>
          <a:ext cx="460439" cy="5386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2370278" y="1432261"/>
        <a:ext cx="322307" cy="323177"/>
      </dsp:txXfrm>
    </dsp:sp>
    <dsp:sp modelId="{FBA0A53F-69A1-4A08-B549-25E5363C5C22}">
      <dsp:nvSpPr>
        <dsp:cNvPr id="0" name=""/>
        <dsp:cNvSpPr/>
      </dsp:nvSpPr>
      <dsp:spPr>
        <a:xfrm>
          <a:off x="3047906" y="942284"/>
          <a:ext cx="2171886" cy="1303131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47550"/>
            <a:satOff val="312"/>
            <a:lumOff val="111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 err="1"/>
            <a:t>Розгляд</a:t>
          </a:r>
          <a:r>
            <a:rPr lang="ru-RU" sz="3100" kern="1200" dirty="0"/>
            <a:t> заяви</a:t>
          </a:r>
        </a:p>
      </dsp:txBody>
      <dsp:txXfrm>
        <a:off x="3086073" y="980451"/>
        <a:ext cx="2095552" cy="1226797"/>
      </dsp:txXfrm>
    </dsp:sp>
    <dsp:sp modelId="{7023359F-4E87-4A32-BB33-C914E6371591}">
      <dsp:nvSpPr>
        <dsp:cNvPr id="0" name=""/>
        <dsp:cNvSpPr/>
      </dsp:nvSpPr>
      <dsp:spPr>
        <a:xfrm>
          <a:off x="5410918" y="1324536"/>
          <a:ext cx="460439" cy="5386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95328"/>
            <a:satOff val="-1771"/>
            <a:lumOff val="193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5410918" y="1432261"/>
        <a:ext cx="322307" cy="323177"/>
      </dsp:txXfrm>
    </dsp:sp>
    <dsp:sp modelId="{1ACADA9B-8F88-4114-BE16-4A812BF4BEE4}">
      <dsp:nvSpPr>
        <dsp:cNvPr id="0" name=""/>
        <dsp:cNvSpPr/>
      </dsp:nvSpPr>
      <dsp:spPr>
        <a:xfrm>
          <a:off x="6088547" y="942284"/>
          <a:ext cx="2171886" cy="1303131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95099"/>
            <a:satOff val="623"/>
            <a:lumOff val="222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 err="1"/>
            <a:t>Перевірка</a:t>
          </a:r>
          <a:r>
            <a:rPr lang="ru-RU" sz="3100" kern="1200" dirty="0"/>
            <a:t> ЛУ</a:t>
          </a:r>
        </a:p>
      </dsp:txBody>
      <dsp:txXfrm>
        <a:off x="6126714" y="980451"/>
        <a:ext cx="2095552" cy="1226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D227D51-204B-ED48-AF9A-0BE9633FE04A}"/>
              </a:ext>
            </a:extLst>
          </p:cNvPr>
          <p:cNvSpPr/>
          <p:nvPr/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57A23F45-CDAE-8A40-8DE7-92A0BBC119B7}"/>
              </a:ext>
            </a:extLst>
          </p:cNvPr>
          <p:cNvSpPr/>
          <p:nvPr/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546383-CCC4-544B-B0D8-DE78DE39BB78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5D1728-714F-2942-A0D1-82FF9419B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106" y="1625608"/>
            <a:ext cx="8035342" cy="2722164"/>
          </a:xfrm>
        </p:spPr>
        <p:txBody>
          <a:bodyPr anchor="b"/>
          <a:lstStyle>
            <a:lvl1pPr algn="l">
              <a:defRPr sz="8000" spc="-1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072D4-1496-3347-BBF8-5879DF263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106" y="4466845"/>
            <a:ext cx="8035342" cy="88290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FC724-B499-364B-AEB5-B6517F6A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7105" y="5708747"/>
            <a:ext cx="3882843" cy="365125"/>
          </a:xfrm>
        </p:spPr>
        <p:txBody>
          <a:bodyPr/>
          <a:lstStyle>
            <a:lvl1pPr>
              <a:defRPr sz="1400"/>
            </a:lvl1pPr>
          </a:lstStyle>
          <a:p>
            <a:fld id="{73C3BD54-29B9-3D42-B178-776ED395AA85}" type="datetimeFigureOut">
              <a:rPr lang="en-US" smtClean="0"/>
              <a:pPr/>
              <a:t>2/27/23</a:t>
            </a:fld>
            <a:endParaRPr lang="en-US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3889C-A4E9-B24E-818F-46A1124C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0F50F-250E-6D45-AEBC-2573FED0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83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9F291BE0-7A7E-D04F-974F-9F4577FB2F46}"/>
              </a:ext>
            </a:extLst>
          </p:cNvPr>
          <p:cNvSpPr/>
          <p:nvPr/>
        </p:nvSpPr>
        <p:spPr>
          <a:xfrm>
            <a:off x="6163735" y="1096772"/>
            <a:ext cx="557106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BD33FF1F-6094-0B4A-A3E4-6B0D9283DB44}"/>
              </a:ext>
            </a:extLst>
          </p:cNvPr>
          <p:cNvSpPr/>
          <p:nvPr/>
        </p:nvSpPr>
        <p:spPr>
          <a:xfrm>
            <a:off x="11529484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8A6D9C-C7A5-414B-8CB7-E31470D7D28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D850E-6310-C04D-8CAC-B7FA9F33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B7FB3-5DFC-6547-9567-C0ABE874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7D2DB-A7B1-204E-8416-E938952B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24BA1-E2D0-1E4B-9DB3-664FE273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E64B2-36E4-5A4E-A78A-A629829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8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97F6C6D-13AE-FD40-841C-4AB96460C390}"/>
              </a:ext>
            </a:extLst>
          </p:cNvPr>
          <p:cNvSpPr/>
          <p:nvPr/>
        </p:nvSpPr>
        <p:spPr>
          <a:xfrm>
            <a:off x="4291015" y="1096772"/>
            <a:ext cx="7436404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24E27617-2112-2342-9FF1-39F2A241CCCC}"/>
              </a:ext>
            </a:extLst>
          </p:cNvPr>
          <p:cNvSpPr/>
          <p:nvPr/>
        </p:nvSpPr>
        <p:spPr>
          <a:xfrm>
            <a:off x="408637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33CE582-7AFE-D048-B5BC-212A12A28F25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EAEF4-E84F-CF40-B27B-01E1D2AF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881951"/>
            <a:ext cx="7335836" cy="1987707"/>
          </a:xfrm>
        </p:spPr>
        <p:txBody>
          <a:bodyPr anchor="b"/>
          <a:lstStyle>
            <a:lvl1pPr>
              <a:defRPr sz="6000" spc="-1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7B7E1-CC48-2441-975D-F1A5412B8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49" y="3869661"/>
            <a:ext cx="7335836" cy="94846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26218-1FCF-7A4D-B138-D1B1DE91A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84204-038C-FD4B-8E1C-0A9967BF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9AB9-E1C6-C841-B423-FD2BB13C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6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B057A-C120-5E4E-BB74-223EB6D0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B7BE-6258-C84C-8242-9865D1361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11" y="2691637"/>
            <a:ext cx="4946643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3D23CD-80DB-5740-AE68-76414CA31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6903" y="2691637"/>
            <a:ext cx="4946639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FE0921-9102-1440-B315-77888872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7802F-1937-2F43-8FF4-846135D6F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609C72-E794-4F4F-8E09-D4883EED7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FEFA3E2-0F30-664C-AAE4-DE6526B5C71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3D7AFF-BC7E-BA41-9C64-B5F9619C0EA1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671D2311-E9B8-F041-A7B8-D5696903F22A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9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9CA91-F119-0244-888A-95539A84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10" y="1204721"/>
            <a:ext cx="8266175" cy="1444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A3EAC-4422-D548-8D7F-E9944566F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11" y="2691638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140CA2-88A9-CC42-A375-8B87E47CC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111" y="3515550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5F960C-714E-2E4A-8141-A88F38274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76866" y="2691162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7BC24-C907-EC4B-872D-17429A657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76866" y="3515074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2A045-4283-3C47-B125-68CF3B19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BC25BC-2C98-574D-BCCD-E36CAB07F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A5C95A-7789-E042-8471-D442D9BB5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F1BA5B-EDD8-B648-8A3E-E2B3570B1EA0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7476360-629C-DE48-85B7-F4BE6CC457D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C5F6C588-FC1B-3147-AFA1-CD7D76C5AEAC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01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15401-5318-7045-8AE3-B1A99F2D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E2F55F-EB76-AE49-B554-12B65B63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B6E6E-D81E-C44A-AC54-CBE0134C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025B9-9F46-3049-9977-0119B96D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5760068-EADA-2B4B-9819-CF981184FAE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1DA7622-137E-184A-A93C-8DBB10318AE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Cross 8">
            <a:extLst>
              <a:ext uri="{FF2B5EF4-FFF2-40B4-BE49-F238E27FC236}">
                <a16:creationId xmlns:a16="http://schemas.microsoft.com/office/drawing/2014/main" id="{54FB0990-6F8D-B048-8309-19B0D1A41033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6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AF81DD-2B1F-3444-8023-DD52318F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27EE3-DAA3-D948-B8FD-48417540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532D4-FFBF-6C47-A6C9-D55196D9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B8D5541-7726-BA46-8BFA-BF6AA8D42BD7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ross 47">
            <a:extLst>
              <a:ext uri="{FF2B5EF4-FFF2-40B4-BE49-F238E27FC236}">
                <a16:creationId xmlns:a16="http://schemas.microsoft.com/office/drawing/2014/main" id="{97F434CF-7503-CE4F-8426-C312C6315AD0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EDBFB2F-FE34-E349-9484-C275FBE3161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4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DCFD-BEE6-AC49-BABD-D8B89C3B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DE035-8260-4443-B1D9-A9C8D584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813" y="1508252"/>
            <a:ext cx="5606518" cy="4045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1AA53-7507-D04B-9B8E-6A4F7122E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68295"/>
            <a:ext cx="4114800" cy="31858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6E11F-3003-0745-ACAB-FAA4E676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C11A6-59AC-FE45-8A1C-9DDC0058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6F51E-1A94-034C-BBEE-C26A3AF0E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0B7D330-76C0-224C-9C3C-27C4D2B0DDB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5464D55-5C51-844B-A38A-8143590FB934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FD988250-C554-DE44-B887-57D0B2AA8E37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21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6C7C-36AD-9A4E-8524-8F44E8839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015248-4C80-3348-A8A9-6C9F5D32F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31151" y="1096772"/>
            <a:ext cx="6096270" cy="576122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B3083-CA16-C54A-B130-7BEE6DF9D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70666"/>
            <a:ext cx="4114800" cy="31834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6EB5-D7D1-E247-B9D7-D319E5AA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BF6CC-F5C4-9847-BADB-8B7441C8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63FE4-B2F5-7741-B517-533F1C98C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B80A771-7D8E-0F4A-93A3-B977667D338E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C9320FA-0E3A-2749-9085-DF30FA26F4BD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5A3DF5D0-8A2C-A049-9132-EE1EF7D014D4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5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F6C0E12-251D-EA44-BF81-4ABDFBB94321}"/>
              </a:ext>
            </a:extLst>
          </p:cNvPr>
          <p:cNvSpPr/>
          <p:nvPr/>
        </p:nvSpPr>
        <p:spPr>
          <a:xfrm>
            <a:off x="7087169" y="1096772"/>
            <a:ext cx="465222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C5FF4-095A-114E-87B6-73C7ADFF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E6EC9-9650-2042-8581-5B4082F94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A0800-B373-3B40-B187-30AFE44C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A4C1C-C790-B449-8C06-78E8303F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3E620-F86B-F447-AB06-DDAB3919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487CB5-43E0-974C-9DDC-252A8A37107F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E9CB83EF-4143-5A45-9B3A-9E70DD50253B}"/>
              </a:ext>
            </a:extLst>
          </p:cNvPr>
          <p:cNvSpPr/>
          <p:nvPr/>
        </p:nvSpPr>
        <p:spPr>
          <a:xfrm>
            <a:off x="11415183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3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DF801-FF8E-6247-9065-D9304CD609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5667" y="1204722"/>
            <a:ext cx="1853360" cy="46766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E2615-7E4D-AB47-ACE6-236D716D7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73667" y="1204722"/>
            <a:ext cx="8274047" cy="46969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F0223-5AC9-374E-BD0C-344F67E2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2/27/23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EDD42-54A1-E648-8829-140EC4C5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FDF8F-8DBC-8A47-8000-5BA35DF9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CE2A98-5154-A544-BE2A-FDC0811C19A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4EC832-8181-5643-8A62-117E43F0E498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24AF3281-BC22-374D-A461-8B3181F600AA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7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52BFD-D607-6845-9C7B-1C8D3B4E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8267296" cy="14465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B52FF-3B04-8245-BF0B-89C9E2933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691638"/>
            <a:ext cx="8267296" cy="318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99BFE-CBDD-C344-A21E-44A52F11B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5149" y="59496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 smtClean="0">
                <a:latin typeface="+mn-lt"/>
              </a:defRPr>
            </a:lvl1pPr>
          </a:lstStyle>
          <a:p>
            <a:fld id="{73C3BD54-29B9-3D42-B178-776ED395AA85}" type="datetimeFigureOut">
              <a:rPr lang="en-US" smtClean="0"/>
              <a:pPr/>
              <a:t>2/27/23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371C0-3DCE-0743-946F-C7540DD78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543179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32ADB-4517-194F-8B4B-A9D26B3C0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3024" y="511175"/>
            <a:ext cx="914400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9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System Font Regular"/>
        <a:buChar char="–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id="{6CA2C65D-0168-1245-86C8-62A8A6F7B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4540" y="403532"/>
            <a:ext cx="4328542" cy="59858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ea typeface="+mj-lt"/>
                <a:cs typeface="+mj-lt"/>
              </a:rPr>
              <a:t>ОРГАНІЗАЦІЙНО-ПРАВОВІ ФОРМИ ФАРМАЦЕВТИЧНОЇ ДІЯЛЬНОСТІ. ЛІЦЕНЗУВАННЯ ФАРМАЦЕВТИЧНОЇ ДІЯЛЬНОСТІ ЯК ВАЖЛИВИЙ МЕХАНІЗМ ДЕРЖАВНОГО РЕГУЛЮВАННЯ </a:t>
            </a:r>
            <a:endParaRPr lang="ru-RU" sz="3200" dirty="0"/>
          </a:p>
        </p:txBody>
      </p:sp>
      <p:pic>
        <p:nvPicPr>
          <p:cNvPr id="6" name="Picture 3" descr="Desk with stethoscope and computer keyboard">
            <a:extLst>
              <a:ext uri="{FF2B5EF4-FFF2-40B4-BE49-F238E27FC236}">
                <a16:creationId xmlns:a16="http://schemas.microsoft.com/office/drawing/2014/main" id="{A97967D0-E57D-4188-9140-4FA384DE3B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82" r="4" b="4"/>
          <a:stretch/>
        </p:blipFill>
        <p:spPr>
          <a:xfrm>
            <a:off x="5224242" y="10"/>
            <a:ext cx="6967758" cy="6857990"/>
          </a:xfrm>
          <a:prstGeom prst="rect">
            <a:avLst/>
          </a:prstGeom>
        </p:spPr>
      </p:pic>
      <p:sp>
        <p:nvSpPr>
          <p:cNvPr id="7" name="Cross 10">
            <a:extLst>
              <a:ext uri="{FF2B5EF4-FFF2-40B4-BE49-F238E27FC236}">
                <a16:creationId xmlns:a16="http://schemas.microsoft.com/office/drawing/2014/main" id="{4029224B-C0FC-EC47-B248-0D4271BC7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575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5E9273-3717-C94C-9BFF-75E87E47C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D2E71-4B1C-4131-8B0A-09F1FA7ED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845" y="97665"/>
            <a:ext cx="10171769" cy="526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dirty="0" err="1">
                <a:ea typeface="+mj-lt"/>
                <a:cs typeface="+mj-lt"/>
              </a:rPr>
              <a:t>Теоретичні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питання</a:t>
            </a:r>
            <a:r>
              <a:rPr lang="ru-RU" sz="3600" dirty="0">
                <a:ea typeface="+mj-lt"/>
                <a:cs typeface="+mj-lt"/>
              </a:rPr>
              <a:t>: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D6E1C2-89A1-49DA-A594-2357A4338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58" y="873309"/>
            <a:ext cx="9050335" cy="297970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Фармацевтична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сутність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Організаційно-правові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Поняття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види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об’єктів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Фармацевтичні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, їх типи, характеристика як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ринку.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4. 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важливий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5. </a:t>
            </a:r>
            <a:r>
              <a:rPr lang="ru-RU" dirty="0" err="1">
                <a:ea typeface="+mn-lt"/>
                <a:cs typeface="+mn-lt"/>
              </a:rPr>
              <a:t>Загальні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принципи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політики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6. Порядок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A46910-B0B9-AA41-9122-72DC51D5C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A7294AEB-C3D1-D646-8023-869DDDBE9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833A576-05BB-4FB3-91FD-CCA7D1DB2BB9}"/>
              </a:ext>
            </a:extLst>
          </p:cNvPr>
          <p:cNvSpPr txBox="1">
            <a:spLocks/>
          </p:cNvSpPr>
          <p:nvPr/>
        </p:nvSpPr>
        <p:spPr>
          <a:xfrm>
            <a:off x="408207" y="3973800"/>
            <a:ext cx="10171769" cy="526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err="1">
                <a:ea typeface="+mj-lt"/>
                <a:cs typeface="+mj-lt"/>
              </a:rPr>
              <a:t>Питання</a:t>
            </a:r>
            <a:r>
              <a:rPr lang="ru-RU" sz="3600" dirty="0">
                <a:ea typeface="+mj-lt"/>
                <a:cs typeface="+mj-lt"/>
              </a:rPr>
              <a:t> для </a:t>
            </a:r>
            <a:r>
              <a:rPr lang="ru-RU" sz="3600" dirty="0" err="1">
                <a:ea typeface="+mj-lt"/>
                <a:cs typeface="+mj-lt"/>
              </a:rPr>
              <a:t>самостійної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роботи</a:t>
            </a:r>
            <a:r>
              <a:rPr lang="ru-RU" sz="3600" dirty="0">
                <a:ea typeface="+mj-lt"/>
                <a:cs typeface="+mj-lt"/>
              </a:rPr>
              <a:t>:</a:t>
            </a:r>
            <a:endParaRPr lang="ru-RU" dirty="0">
              <a:ea typeface="+mj-lt"/>
              <a:cs typeface="+mj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855B7787-6117-45C0-9CD7-4AD6090487CB}"/>
              </a:ext>
            </a:extLst>
          </p:cNvPr>
          <p:cNvSpPr txBox="1">
            <a:spLocks/>
          </p:cNvSpPr>
          <p:nvPr/>
        </p:nvSpPr>
        <p:spPr>
          <a:xfrm>
            <a:off x="480094" y="4591293"/>
            <a:ext cx="7857015" cy="29797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ystem Font Regular"/>
              <a:buChar char="–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1. </a:t>
            </a:r>
            <a:r>
              <a:rPr lang="ru-RU" sz="2000" dirty="0" err="1">
                <a:ea typeface="+mn-lt"/>
                <a:cs typeface="+mn-lt"/>
              </a:rPr>
              <a:t>Становлення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розвиток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аптечної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справи</a:t>
            </a:r>
            <a:r>
              <a:rPr lang="ru-RU" sz="2000" dirty="0">
                <a:ea typeface="+mn-lt"/>
                <a:cs typeface="+mn-lt"/>
              </a:rPr>
              <a:t> в </a:t>
            </a:r>
            <a:r>
              <a:rPr lang="ru-RU" sz="2000" dirty="0" err="1">
                <a:ea typeface="+mn-lt"/>
                <a:cs typeface="+mn-lt"/>
              </a:rPr>
              <a:t>Україні</a:t>
            </a:r>
            <a:r>
              <a:rPr lang="ru-RU" sz="2000" dirty="0">
                <a:ea typeface="+mn-lt"/>
                <a:cs typeface="+mn-lt"/>
              </a:rPr>
              <a:t>. </a:t>
            </a:r>
            <a:endParaRPr lang="ru-RU" sz="2000" dirty="0"/>
          </a:p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2. </a:t>
            </a:r>
            <a:r>
              <a:rPr lang="ru-RU" sz="2000" dirty="0" err="1">
                <a:ea typeface="+mn-lt"/>
                <a:cs typeface="+mn-lt"/>
              </a:rPr>
              <a:t>Ринок</a:t>
            </a:r>
            <a:r>
              <a:rPr lang="ru-RU" sz="2000" dirty="0">
                <a:ea typeface="+mn-lt"/>
                <a:cs typeface="+mn-lt"/>
              </a:rPr>
              <a:t> як комплексна </a:t>
            </a:r>
            <a:r>
              <a:rPr lang="ru-RU" sz="2000" dirty="0" err="1">
                <a:ea typeface="+mn-lt"/>
                <a:cs typeface="+mn-lt"/>
              </a:rPr>
              <a:t>правова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категорія</a:t>
            </a:r>
            <a:r>
              <a:rPr lang="ru-RU" sz="2000" dirty="0">
                <a:ea typeface="+mn-lt"/>
                <a:cs typeface="+mn-lt"/>
              </a:rPr>
              <a:t>. Характеристика </a:t>
            </a:r>
            <a:r>
              <a:rPr lang="ru-RU" sz="2000" dirty="0" err="1">
                <a:ea typeface="+mn-lt"/>
                <a:cs typeface="+mn-lt"/>
              </a:rPr>
              <a:t>фармацевтичного</a:t>
            </a:r>
            <a:r>
              <a:rPr lang="ru-RU" sz="2000" dirty="0">
                <a:ea typeface="+mn-lt"/>
                <a:cs typeface="+mn-lt"/>
              </a:rPr>
              <a:t> ринку. </a:t>
            </a:r>
            <a:endParaRPr lang="ru-RU" sz="2000" dirty="0"/>
          </a:p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3. Нормативно-</a:t>
            </a:r>
            <a:r>
              <a:rPr lang="ru-RU" sz="2000" dirty="0" err="1">
                <a:ea typeface="+mn-lt"/>
                <a:cs typeface="+mn-lt"/>
              </a:rPr>
              <a:t>правове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регулювання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утилізації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знищення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неякісних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лікарських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засобів</a:t>
            </a:r>
            <a:endParaRPr lang="ru-RU" sz="2000" dirty="0" err="1"/>
          </a:p>
        </p:txBody>
      </p:sp>
    </p:spTree>
    <p:extLst>
      <p:ext uri="{BB962C8B-B14F-4D97-AF65-F5344CB8AC3E}">
        <p14:creationId xmlns:p14="http://schemas.microsoft.com/office/powerpoint/2010/main" val="399283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4FC46-9E08-49AD-AC8F-74EDBE96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98" y="140796"/>
            <a:ext cx="8267296" cy="512022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ea typeface="+mj-lt"/>
                <a:cs typeface="+mj-lt"/>
              </a:rPr>
              <a:t>Література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26D422-C173-4633-9B4D-89F9A72A1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124506"/>
            <a:ext cx="10567673" cy="537394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права та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фармації</a:t>
            </a:r>
            <a:r>
              <a:rPr lang="ru-RU" dirty="0">
                <a:ea typeface="+mn-lt"/>
                <a:cs typeface="+mn-lt"/>
              </a:rPr>
              <a:t> : нац. </a:t>
            </a:r>
            <a:r>
              <a:rPr lang="ru-RU" dirty="0" err="1">
                <a:ea typeface="+mn-lt"/>
                <a:cs typeface="+mn-lt"/>
              </a:rPr>
              <a:t>підруч</a:t>
            </a:r>
            <a:r>
              <a:rPr lang="ru-RU" dirty="0">
                <a:ea typeface="+mn-lt"/>
                <a:cs typeface="+mn-lt"/>
              </a:rPr>
              <a:t>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А.А.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</a:t>
            </a:r>
            <a:r>
              <a:rPr lang="ru-RU" dirty="0" err="1">
                <a:ea typeface="+mn-lt"/>
                <a:cs typeface="+mn-lt"/>
              </a:rPr>
              <a:t>Харків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Золоті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сторінки</a:t>
            </a:r>
            <a:r>
              <a:rPr lang="ru-RU" dirty="0">
                <a:ea typeface="+mn-lt"/>
                <a:cs typeface="+mn-lt"/>
              </a:rPr>
              <a:t>, 2016. – 528 с. – (</a:t>
            </a:r>
            <a:r>
              <a:rPr lang="ru-RU" dirty="0" err="1">
                <a:ea typeface="+mn-lt"/>
                <a:cs typeface="+mn-lt"/>
              </a:rPr>
              <a:t>Національний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підручник</a:t>
            </a:r>
            <a:r>
              <a:rPr lang="ru-RU" dirty="0">
                <a:ea typeface="+mn-lt"/>
                <a:cs typeface="+mn-lt"/>
              </a:rPr>
              <a:t>).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правознавство</a:t>
            </a:r>
            <a:r>
              <a:rPr lang="ru-RU" dirty="0">
                <a:ea typeface="+mn-lt"/>
                <a:cs typeface="+mn-lt"/>
              </a:rPr>
              <a:t> у схемах і </a:t>
            </a:r>
            <a:r>
              <a:rPr lang="ru-RU" dirty="0" err="1">
                <a:ea typeface="+mn-lt"/>
                <a:cs typeface="+mn-lt"/>
              </a:rPr>
              <a:t>таблицях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посіб</a:t>
            </a:r>
            <a:r>
              <a:rPr lang="ru-RU" dirty="0">
                <a:ea typeface="+mn-lt"/>
                <a:cs typeface="+mn-lt"/>
              </a:rPr>
              <a:t>. для студ.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2015. – 112 с.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збірник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правових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актів</a:t>
            </a:r>
            <a:r>
              <a:rPr lang="ru-RU" dirty="0">
                <a:ea typeface="+mn-lt"/>
                <a:cs typeface="+mn-lt"/>
              </a:rPr>
              <a:t> (станом на 01 вересня 2013 р.) : у 2 т.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проф. А. 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2013.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4. </a:t>
            </a:r>
            <a:r>
              <a:rPr lang="ru-RU" dirty="0" err="1">
                <a:ea typeface="+mn-lt"/>
                <a:cs typeface="+mn-lt"/>
              </a:rPr>
              <a:t>Цивільний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Господарський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кодекси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. – Закон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16.01.2003 № 435;436-IV.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5. </a:t>
            </a:r>
            <a:r>
              <a:rPr lang="ru-RU" dirty="0" err="1">
                <a:ea typeface="+mn-lt"/>
                <a:cs typeface="+mn-lt"/>
              </a:rPr>
              <a:t>Кримінальний</a:t>
            </a:r>
            <a:r>
              <a:rPr lang="ru-RU" dirty="0">
                <a:ea typeface="+mn-lt"/>
                <a:cs typeface="+mn-lt"/>
              </a:rPr>
              <a:t> кодекс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. – Закон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05.04.2001 № 2341-III.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6. 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№ 222-VIII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02.03.2015 р. «Про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» (ред. 28.09.2017 р.).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7. ПКМУ № 929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30.11.2016 р.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крім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інгредієнтів</a:t>
            </a:r>
            <a:r>
              <a:rPr lang="ru-RU" dirty="0">
                <a:ea typeface="+mn-lt"/>
                <a:cs typeface="+mn-lt"/>
              </a:rPr>
              <a:t>)».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8. Наказ МОЗ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24.04.2015 № 242 “Про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Правил </a:t>
            </a:r>
            <a:r>
              <a:rPr lang="ru-RU" dirty="0" err="1">
                <a:ea typeface="+mn-lt"/>
                <a:cs typeface="+mn-lt"/>
              </a:rPr>
              <a:t>утилізації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знищення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”.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505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8D13A-FBD2-4D64-A349-66FF668E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658" y="112042"/>
            <a:ext cx="11099635" cy="526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ГОСПОДАРСЬКА ДІЯЛЬНІСТЬ ТА ЇЇ ВИДИ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8B948E-0A82-45E8-A756-A64BAE988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86" y="1081374"/>
            <a:ext cx="11243409" cy="16214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b="1" dirty="0" err="1">
                <a:ea typeface="+mn-lt"/>
                <a:cs typeface="+mn-lt"/>
              </a:rPr>
              <a:t>Господарська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суспільного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спрямована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виготовлення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реалізацію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виконання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робіт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послуг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вартісного</a:t>
            </a:r>
            <a:r>
              <a:rPr lang="ru-RU" dirty="0">
                <a:ea typeface="+mn-lt"/>
                <a:cs typeface="+mn-lt"/>
              </a:rPr>
              <a:t> характеру,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визначеність</a:t>
            </a:r>
            <a:r>
              <a:rPr lang="ru-RU" dirty="0">
                <a:ea typeface="+mn-lt"/>
                <a:cs typeface="+mn-lt"/>
              </a:rPr>
              <a:t> (ч. 1 ст. 3 ГК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). </a:t>
            </a:r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A179E08-F481-4FDF-9981-DF51BE3F6F44}"/>
              </a:ext>
            </a:extLst>
          </p:cNvPr>
          <p:cNvSpPr/>
          <p:nvPr/>
        </p:nvSpPr>
        <p:spPr>
          <a:xfrm>
            <a:off x="3439064" y="2655498"/>
            <a:ext cx="5305244" cy="6757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ВИДИ ГОСПОДАРСЬКОЇ ДІЯЛЬНОСТІ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A1A4228-D8EC-4F02-8E83-6D7291D3CB8F}"/>
              </a:ext>
            </a:extLst>
          </p:cNvPr>
          <p:cNvSpPr/>
          <p:nvPr/>
        </p:nvSpPr>
        <p:spPr>
          <a:xfrm>
            <a:off x="260769" y="3430977"/>
            <a:ext cx="3421810" cy="9057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ч. 2 ст. 3 ГК України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340E00-048F-4DDF-835F-40F0CC8E6239}"/>
              </a:ext>
            </a:extLst>
          </p:cNvPr>
          <p:cNvSpPr/>
          <p:nvPr/>
        </p:nvSpPr>
        <p:spPr>
          <a:xfrm>
            <a:off x="260768" y="4423014"/>
            <a:ext cx="3421810" cy="9057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ч. 2 ст. 3 ГК </a:t>
            </a:r>
            <a:r>
              <a:rPr lang="ru-RU" dirty="0" err="1">
                <a:ea typeface="+mn-lt"/>
                <a:cs typeface="+mn-lt"/>
              </a:rPr>
              <a:t>України</a:t>
            </a:r>
            <a:endParaRPr lang="ru-RU" dirty="0" err="1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FB330DD-42FF-4DA6-811A-460FBCA4247F}"/>
              </a:ext>
            </a:extLst>
          </p:cNvPr>
          <p:cNvSpPr/>
          <p:nvPr/>
        </p:nvSpPr>
        <p:spPr>
          <a:xfrm>
            <a:off x="260769" y="5458184"/>
            <a:ext cx="3421810" cy="12364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ст. 42 ГК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9DB556B-0811-40CA-86A9-B995E141E4E0}"/>
              </a:ext>
            </a:extLst>
          </p:cNvPr>
          <p:cNvSpPr/>
          <p:nvPr/>
        </p:nvSpPr>
        <p:spPr>
          <a:xfrm>
            <a:off x="3997984" y="3430078"/>
            <a:ext cx="4816414" cy="9057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некомерційна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; </a:t>
            </a:r>
            <a:endParaRPr lang="ru-RU"/>
          </a:p>
          <a:p>
            <a:r>
              <a:rPr lang="ru-RU" dirty="0">
                <a:ea typeface="+mn-lt"/>
                <a:cs typeface="+mn-lt"/>
              </a:rPr>
              <a:t>• (без мети </a:t>
            </a:r>
            <a:r>
              <a:rPr lang="ru-RU" dirty="0" err="1">
                <a:ea typeface="+mn-lt"/>
                <a:cs typeface="+mn-lt"/>
              </a:rPr>
              <a:t>одержання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прибутку</a:t>
            </a:r>
            <a:r>
              <a:rPr lang="ru-RU" dirty="0">
                <a:ea typeface="+mn-lt"/>
                <a:cs typeface="+mn-lt"/>
              </a:rPr>
              <a:t>); </a:t>
            </a:r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F825004-C41F-45BC-A03F-C9B0A06F278C}"/>
              </a:ext>
            </a:extLst>
          </p:cNvPr>
          <p:cNvSpPr/>
          <p:nvPr/>
        </p:nvSpPr>
        <p:spPr>
          <a:xfrm>
            <a:off x="3997983" y="4422115"/>
            <a:ext cx="4816414" cy="9057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комерційна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підприємництво</a:t>
            </a:r>
            <a:r>
              <a:rPr lang="ru-RU" dirty="0">
                <a:ea typeface="+mn-lt"/>
                <a:cs typeface="+mn-lt"/>
              </a:rPr>
              <a:t>); </a:t>
            </a:r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FA4B2B6-B66A-4E5B-A6C9-D78F3063E884}"/>
              </a:ext>
            </a:extLst>
          </p:cNvPr>
          <p:cNvSpPr/>
          <p:nvPr/>
        </p:nvSpPr>
        <p:spPr>
          <a:xfrm>
            <a:off x="3997984" y="5414153"/>
            <a:ext cx="4816414" cy="14377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підприємництво</a:t>
            </a:r>
            <a:r>
              <a:rPr lang="ru-RU" sz="1600" dirty="0">
                <a:ea typeface="+mn-lt"/>
                <a:cs typeface="+mn-lt"/>
              </a:rPr>
              <a:t> – </a:t>
            </a:r>
            <a:r>
              <a:rPr lang="ru-RU" sz="1600" dirty="0" err="1">
                <a:ea typeface="+mn-lt"/>
                <a:cs typeface="+mn-lt"/>
              </a:rPr>
              <a:t>це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самостійна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ініціативна</a:t>
            </a:r>
            <a:r>
              <a:rPr lang="ru-RU" sz="1600" dirty="0">
                <a:ea typeface="+mn-lt"/>
                <a:cs typeface="+mn-lt"/>
              </a:rPr>
              <a:t>, систематична, на </a:t>
            </a:r>
            <a:r>
              <a:rPr lang="ru-RU" sz="1600" dirty="0" err="1">
                <a:ea typeface="+mn-lt"/>
                <a:cs typeface="+mn-lt"/>
              </a:rPr>
              <a:t>власний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ризик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діяльність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суб’єктами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підприємцями</a:t>
            </a:r>
            <a:r>
              <a:rPr lang="ru-RU" sz="1600" dirty="0">
                <a:ea typeface="+mn-lt"/>
                <a:cs typeface="+mn-lt"/>
              </a:rPr>
              <a:t>) з метою </a:t>
            </a:r>
            <a:r>
              <a:rPr lang="ru-RU" sz="1600" dirty="0" err="1">
                <a:ea typeface="+mn-lt"/>
                <a:cs typeface="+mn-lt"/>
              </a:rPr>
              <a:t>досягнення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економічних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соціальних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результатів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одержання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прибутку</a:t>
            </a:r>
            <a:r>
              <a:rPr lang="ru-RU" sz="1600" dirty="0">
                <a:ea typeface="+mn-lt"/>
                <a:cs typeface="+mn-lt"/>
              </a:rPr>
              <a:t>.</a:t>
            </a:r>
            <a:endParaRPr lang="ru-RU" sz="1600" dirty="0"/>
          </a:p>
        </p:txBody>
      </p:sp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97EE86B5-8303-483C-9C65-1405DF4F9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158" y="2564921"/>
            <a:ext cx="273711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48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8D13A-FBD2-4D64-A349-66FF668E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658" y="112042"/>
            <a:ext cx="11099635" cy="526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ГОСПОДАРСЬКА ДІЯЛЬНІСТЬ ТА ЇЇ ВИДИ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8B948E-0A82-45E8-A756-A64BAE988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093" y="721940"/>
            <a:ext cx="11243409" cy="12476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err="1">
                <a:ea typeface="+mn-lt"/>
                <a:cs typeface="+mn-lt"/>
              </a:rPr>
              <a:t>Конституція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ст. 42 “</a:t>
            </a:r>
            <a:r>
              <a:rPr lang="ru-RU" err="1">
                <a:ea typeface="+mn-lt"/>
                <a:cs typeface="+mn-lt"/>
              </a:rPr>
              <a:t>Кожний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громадянин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має</a:t>
            </a:r>
            <a:r>
              <a:rPr lang="ru-RU" dirty="0">
                <a:ea typeface="+mn-lt"/>
                <a:cs typeface="+mn-lt"/>
              </a:rPr>
              <a:t> право на </a:t>
            </a:r>
            <a:r>
              <a:rPr lang="ru-RU" b="1" err="1">
                <a:solidFill>
                  <a:srgbClr val="7030A0"/>
                </a:solidFill>
                <a:ea typeface="+mn-lt"/>
                <a:cs typeface="+mn-lt"/>
              </a:rPr>
              <a:t>вільне</a:t>
            </a:r>
            <a:r>
              <a:rPr lang="ru-RU" b="1" dirty="0">
                <a:solidFill>
                  <a:srgbClr val="7030A0"/>
                </a:solidFill>
                <a:ea typeface="+mn-lt"/>
                <a:cs typeface="+mn-lt"/>
              </a:rPr>
              <a:t> </a:t>
            </a:r>
            <a:r>
              <a:rPr lang="ru-RU" b="1" err="1">
                <a:solidFill>
                  <a:srgbClr val="7030A0"/>
                </a:solidFill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своїх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здібностей</a:t>
            </a:r>
            <a:r>
              <a:rPr lang="ru-RU" dirty="0">
                <a:ea typeface="+mn-lt"/>
                <a:cs typeface="+mn-lt"/>
              </a:rPr>
              <a:t> та майна з метою </a:t>
            </a:r>
            <a:r>
              <a:rPr lang="ru-RU" b="1" err="1">
                <a:solidFill>
                  <a:srgbClr val="7030A0"/>
                </a:solidFill>
                <a:ea typeface="+mn-lt"/>
                <a:cs typeface="+mn-lt"/>
              </a:rPr>
              <a:t>підприємницької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іншої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незабороненої</a:t>
            </a:r>
            <a:r>
              <a:rPr lang="ru-RU" dirty="0">
                <a:ea typeface="+mn-lt"/>
                <a:cs typeface="+mn-lt"/>
              </a:rPr>
              <a:t> законом, </a:t>
            </a:r>
            <a:r>
              <a:rPr lang="ru-RU" err="1">
                <a:ea typeface="+mn-lt"/>
                <a:cs typeface="+mn-lt"/>
              </a:rPr>
              <a:t>економічної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”.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A179E08-F481-4FDF-9981-DF51BE3F6F44}"/>
              </a:ext>
            </a:extLst>
          </p:cNvPr>
          <p:cNvSpPr/>
          <p:nvPr/>
        </p:nvSpPr>
        <p:spPr>
          <a:xfrm>
            <a:off x="3712234" y="1979762"/>
            <a:ext cx="8123206" cy="76199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Конституція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Цивільний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Господарський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кодекси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України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закріплюють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основні</a:t>
            </a:r>
            <a:r>
              <a:rPr lang="ru-RU" b="1" dirty="0">
                <a:ea typeface="+mn-lt"/>
                <a:cs typeface="+mn-lt"/>
              </a:rPr>
              <a:t> засади </a:t>
            </a:r>
            <a:r>
              <a:rPr lang="ru-RU" b="1" dirty="0" err="1">
                <a:ea typeface="+mn-lt"/>
                <a:cs typeface="+mn-lt"/>
              </a:rPr>
              <a:t>здійснення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господарської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діяльності</a:t>
            </a:r>
            <a:endParaRPr lang="ru-RU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A1A4228-D8EC-4F02-8E83-6D7291D3CB8F}"/>
              </a:ext>
            </a:extLst>
          </p:cNvPr>
          <p:cNvSpPr/>
          <p:nvPr/>
        </p:nvSpPr>
        <p:spPr>
          <a:xfrm>
            <a:off x="3639448" y="2812751"/>
            <a:ext cx="3421810" cy="152399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ч. 2 ст. 42 </a:t>
            </a:r>
            <a:r>
              <a:rPr lang="ru-RU" dirty="0" err="1">
                <a:ea typeface="+mn-lt"/>
                <a:cs typeface="+mn-lt"/>
              </a:rPr>
              <a:t>Конституції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340E00-048F-4DDF-835F-40F0CC8E6239}"/>
              </a:ext>
            </a:extLst>
          </p:cNvPr>
          <p:cNvSpPr/>
          <p:nvPr/>
        </p:nvSpPr>
        <p:spPr>
          <a:xfrm>
            <a:off x="3639447" y="4423014"/>
            <a:ext cx="3421810" cy="13514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ч. 3 ст. 42 </a:t>
            </a:r>
            <a:r>
              <a:rPr lang="ru-RU" dirty="0" err="1">
                <a:ea typeface="+mn-lt"/>
                <a:cs typeface="+mn-lt"/>
              </a:rPr>
              <a:t>Конституції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FB330DD-42FF-4DA6-811A-460FBCA4247F}"/>
              </a:ext>
            </a:extLst>
          </p:cNvPr>
          <p:cNvSpPr/>
          <p:nvPr/>
        </p:nvSpPr>
        <p:spPr>
          <a:xfrm>
            <a:off x="3639448" y="5918259"/>
            <a:ext cx="3421810" cy="77637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ст. 42 ГК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9DB556B-0811-40CA-86A9-B995E141E4E0}"/>
              </a:ext>
            </a:extLst>
          </p:cNvPr>
          <p:cNvSpPr/>
          <p:nvPr/>
        </p:nvSpPr>
        <p:spPr>
          <a:xfrm>
            <a:off x="7204135" y="2811852"/>
            <a:ext cx="4816414" cy="152399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ea typeface="+mn-lt"/>
                <a:cs typeface="+mn-lt"/>
              </a:rPr>
              <a:t>• Держава </a:t>
            </a:r>
            <a:r>
              <a:rPr lang="ru-RU" sz="1600" dirty="0" err="1">
                <a:ea typeface="+mn-lt"/>
                <a:cs typeface="+mn-lt"/>
              </a:rPr>
              <a:t>забезпечує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захист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конкуренції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підприємницькій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діяльності</a:t>
            </a:r>
            <a:r>
              <a:rPr lang="ru-RU" sz="1600" dirty="0">
                <a:ea typeface="+mn-lt"/>
                <a:cs typeface="+mn-lt"/>
              </a:rPr>
              <a:t>. Не </a:t>
            </a:r>
            <a:r>
              <a:rPr lang="ru-RU" sz="1600" dirty="0" err="1">
                <a:ea typeface="+mn-lt"/>
                <a:cs typeface="+mn-lt"/>
              </a:rPr>
              <a:t>допускаються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зловживання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монопольним</a:t>
            </a:r>
            <a:r>
              <a:rPr lang="ru-RU" sz="1600" dirty="0">
                <a:ea typeface="+mn-lt"/>
                <a:cs typeface="+mn-lt"/>
              </a:rPr>
              <a:t> становищем на ринку, </a:t>
            </a:r>
            <a:r>
              <a:rPr lang="ru-RU" sz="1600" dirty="0" err="1">
                <a:ea typeface="+mn-lt"/>
                <a:cs typeface="+mn-lt"/>
              </a:rPr>
              <a:t>неправомірне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обмеження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конкуренції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недобросовісна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конкуренція</a:t>
            </a:r>
            <a:r>
              <a:rPr lang="ru-RU" sz="1600" dirty="0">
                <a:ea typeface="+mn-lt"/>
                <a:cs typeface="+mn-lt"/>
              </a:rPr>
              <a:t>. </a:t>
            </a:r>
            <a:r>
              <a:rPr lang="ru-RU" sz="1600" dirty="0" err="1">
                <a:ea typeface="+mn-lt"/>
                <a:cs typeface="+mn-lt"/>
              </a:rPr>
              <a:t>Види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межі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монополії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визначаються</a:t>
            </a:r>
            <a:r>
              <a:rPr lang="ru-RU" sz="1600" dirty="0">
                <a:ea typeface="+mn-lt"/>
                <a:cs typeface="+mn-lt"/>
              </a:rPr>
              <a:t> законом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F825004-C41F-45BC-A03F-C9B0A06F278C}"/>
              </a:ext>
            </a:extLst>
          </p:cNvPr>
          <p:cNvSpPr/>
          <p:nvPr/>
        </p:nvSpPr>
        <p:spPr>
          <a:xfrm>
            <a:off x="7204134" y="4422115"/>
            <a:ext cx="4816414" cy="13514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ea typeface="+mn-lt"/>
                <a:cs typeface="+mn-lt"/>
              </a:rPr>
              <a:t>• Держава </a:t>
            </a:r>
            <a:r>
              <a:rPr lang="ru-RU" dirty="0" err="1">
                <a:ea typeface="+mn-lt"/>
                <a:cs typeface="+mn-lt"/>
              </a:rPr>
              <a:t>захищає</a:t>
            </a:r>
            <a:r>
              <a:rPr lang="ru-RU" dirty="0">
                <a:ea typeface="+mn-lt"/>
                <a:cs typeface="+mn-lt"/>
              </a:rPr>
              <a:t> права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здійснює</a:t>
            </a:r>
            <a:r>
              <a:rPr lang="ru-RU" dirty="0">
                <a:ea typeface="+mn-lt"/>
                <a:cs typeface="+mn-lt"/>
              </a:rPr>
              <a:t> контроль за </a:t>
            </a:r>
            <a:r>
              <a:rPr lang="ru-RU" dirty="0" err="1">
                <a:ea typeface="+mn-lt"/>
                <a:cs typeface="+mn-lt"/>
              </a:rPr>
              <a:t>якістю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безпечністю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усіх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послуг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робіт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сприяє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FA4B2B6-B66A-4E5B-A6C9-D78F3063E884}"/>
              </a:ext>
            </a:extLst>
          </p:cNvPr>
          <p:cNvSpPr/>
          <p:nvPr/>
        </p:nvSpPr>
        <p:spPr>
          <a:xfrm>
            <a:off x="7204135" y="5917360"/>
            <a:ext cx="4816414" cy="77637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ea typeface="+mn-lt"/>
                <a:cs typeface="+mn-lt"/>
              </a:rPr>
              <a:t>• Свобода </a:t>
            </a:r>
            <a:r>
              <a:rPr lang="ru-RU" dirty="0" err="1">
                <a:ea typeface="+mn-lt"/>
                <a:cs typeface="+mn-lt"/>
              </a:rPr>
              <a:t>підприємницької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є </a:t>
            </a:r>
            <a:r>
              <a:rPr lang="ru-RU" dirty="0" err="1">
                <a:ea typeface="+mn-lt"/>
                <a:cs typeface="+mn-lt"/>
              </a:rPr>
              <a:t>однією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загальних</a:t>
            </a:r>
            <a:r>
              <a:rPr lang="ru-RU" dirty="0">
                <a:ea typeface="+mn-lt"/>
                <a:cs typeface="+mn-lt"/>
              </a:rPr>
              <a:t> засад </a:t>
            </a:r>
            <a:r>
              <a:rPr lang="ru-RU" dirty="0" err="1">
                <a:ea typeface="+mn-lt"/>
                <a:cs typeface="+mn-lt"/>
              </a:rPr>
              <a:t>цивільного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 dirty="0"/>
          </a:p>
        </p:txBody>
      </p:sp>
      <p:pic>
        <p:nvPicPr>
          <p:cNvPr id="12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7F55ADA-1EE8-4F80-8B27-4842FFA90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87" y="2931543"/>
            <a:ext cx="3375803" cy="310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78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C0E351-4BB2-4F3D-8B79-CB7FB1864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130" y="1592910"/>
            <a:ext cx="5549976" cy="339494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ФОРМА ВЛАСНОСТІ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781AE1-52C4-4036-B081-728C91A8B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61" y="161223"/>
            <a:ext cx="9661899" cy="15927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Організаційно-правова</a:t>
            </a:r>
            <a:r>
              <a:rPr lang="ru-RU" dirty="0">
                <a:ea typeface="+mn-lt"/>
                <a:cs typeface="+mn-lt"/>
              </a:rPr>
              <a:t> форма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— сукупність майнових та організаційних відмінностей, особливостей взаємозв’язку власників, засновників, учасників щодо їх відповідальності між собою та іншими контрагентами, а також способів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майнової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бази</a:t>
            </a:r>
            <a:r>
              <a:rPr lang="ru-RU" dirty="0">
                <a:ea typeface="+mn-lt"/>
                <a:cs typeface="+mn-lt"/>
              </a:rPr>
              <a:t>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43E1791-E6BC-4AB4-8C40-1ED0579B7EB3}"/>
              </a:ext>
            </a:extLst>
          </p:cNvPr>
          <p:cNvSpPr/>
          <p:nvPr/>
        </p:nvSpPr>
        <p:spPr>
          <a:xfrm>
            <a:off x="3165895" y="2238555"/>
            <a:ext cx="6067243" cy="20990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виконавчої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влади</a:t>
            </a:r>
            <a:r>
              <a:rPr lang="ru-RU" sz="1600" dirty="0">
                <a:ea typeface="+mn-lt"/>
                <a:cs typeface="+mn-lt"/>
              </a:rPr>
              <a:t> в </a:t>
            </a:r>
            <a:r>
              <a:rPr lang="ru-RU" sz="1600" dirty="0" err="1">
                <a:ea typeface="+mn-lt"/>
                <a:cs typeface="+mn-lt"/>
              </a:rPr>
              <a:t>сфері</a:t>
            </a:r>
            <a:r>
              <a:rPr lang="ru-RU" sz="1600" dirty="0">
                <a:ea typeface="+mn-lt"/>
                <a:cs typeface="+mn-lt"/>
              </a:rPr>
              <a:t> ОЗ та </a:t>
            </a:r>
            <a:r>
              <a:rPr lang="ru-RU" sz="1600" dirty="0" err="1">
                <a:ea typeface="+mn-lt"/>
                <a:cs typeface="+mn-lt"/>
              </a:rPr>
              <a:t>фармацевтичного</a:t>
            </a:r>
            <a:r>
              <a:rPr lang="ru-RU" sz="1600" dirty="0">
                <a:ea typeface="+mn-lt"/>
                <a:cs typeface="+mn-lt"/>
              </a:rPr>
              <a:t> сектору, </a:t>
            </a:r>
            <a:r>
              <a:rPr lang="ru-RU" sz="1600" dirty="0" err="1">
                <a:ea typeface="+mn-lt"/>
                <a:cs typeface="+mn-lt"/>
              </a:rPr>
              <a:t>їх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територіальні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, НАМН. </a:t>
            </a:r>
            <a:endParaRPr lang="ru-RU"/>
          </a:p>
          <a:p>
            <a:pPr algn="just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Виконавчі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державної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влади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суб’єктів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сфері</a:t>
            </a:r>
            <a:r>
              <a:rPr lang="ru-RU" sz="1600" dirty="0">
                <a:ea typeface="+mn-lt"/>
                <a:cs typeface="+mn-lt"/>
              </a:rPr>
              <a:t> ОЗ та фарм. сектору,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управління</a:t>
            </a:r>
            <a:r>
              <a:rPr lang="ru-RU" sz="1600" dirty="0">
                <a:ea typeface="+mn-lt"/>
                <a:cs typeface="+mn-lt"/>
              </a:rPr>
              <a:t>. </a:t>
            </a:r>
          </a:p>
          <a:p>
            <a:pPr algn="just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Підвідомчі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виконавчої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влади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НАМН, </a:t>
            </a:r>
            <a:r>
              <a:rPr lang="ru-RU" sz="1600" dirty="0" err="1">
                <a:ea typeface="+mn-lt"/>
                <a:cs typeface="+mn-lt"/>
              </a:rPr>
              <a:t>суб'єкти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діяльності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організації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сфері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захисту</a:t>
            </a:r>
            <a:r>
              <a:rPr lang="ru-RU" sz="1600" dirty="0">
                <a:ea typeface="+mn-lt"/>
                <a:cs typeface="+mn-lt"/>
              </a:rPr>
              <a:t> прав </a:t>
            </a:r>
            <a:r>
              <a:rPr lang="ru-RU" sz="1600" dirty="0" err="1">
                <a:ea typeface="+mn-lt"/>
                <a:cs typeface="+mn-lt"/>
              </a:rPr>
              <a:t>споживачів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судово-експертні</a:t>
            </a:r>
            <a:r>
              <a:rPr lang="ru-RU" sz="1600" dirty="0">
                <a:ea typeface="+mn-lt"/>
                <a:cs typeface="+mn-lt"/>
              </a:rPr>
              <a:t> установи. </a:t>
            </a:r>
            <a:endParaRPr lang="ru-RU" sz="160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288830B-521D-4101-ACB5-7121F701BD0E}"/>
              </a:ext>
            </a:extLst>
          </p:cNvPr>
          <p:cNvSpPr/>
          <p:nvPr/>
        </p:nvSpPr>
        <p:spPr>
          <a:xfrm>
            <a:off x="3165894" y="4423912"/>
            <a:ext cx="6067243" cy="1222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місцевого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самоврядування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повноваження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сфері</a:t>
            </a:r>
            <a:r>
              <a:rPr lang="ru-RU" sz="1600" dirty="0">
                <a:ea typeface="+mn-lt"/>
                <a:cs typeface="+mn-lt"/>
              </a:rPr>
              <a:t> ОЗ та </a:t>
            </a:r>
            <a:r>
              <a:rPr lang="ru-RU" sz="1600" dirty="0" err="1">
                <a:ea typeface="+mn-lt"/>
                <a:cs typeface="+mn-lt"/>
              </a:rPr>
              <a:t>надання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фармацевтичної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допомоги</a:t>
            </a:r>
            <a:r>
              <a:rPr lang="ru-RU" sz="1600" dirty="0">
                <a:ea typeface="+mn-lt"/>
                <a:cs typeface="+mn-lt"/>
              </a:rPr>
              <a:t>. • </a:t>
            </a:r>
            <a:r>
              <a:rPr lang="ru-RU" sz="1600" dirty="0" err="1">
                <a:ea typeface="+mn-lt"/>
                <a:cs typeface="+mn-lt"/>
              </a:rPr>
              <a:t>Підвідомчі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місцевого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самоврядування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медичні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фармацевтичні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організації</a:t>
            </a:r>
            <a:r>
              <a:rPr lang="ru-RU" sz="1600" dirty="0">
                <a:ea typeface="+mn-lt"/>
                <a:cs typeface="+mn-lt"/>
              </a:rPr>
              <a:t>. </a:t>
            </a:r>
            <a:endParaRPr lang="ru-RU" sz="16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FE16FD2-1115-4DCB-9D9B-D613095F53F2}"/>
              </a:ext>
            </a:extLst>
          </p:cNvPr>
          <p:cNvSpPr/>
          <p:nvPr/>
        </p:nvSpPr>
        <p:spPr>
          <a:xfrm>
            <a:off x="3165893" y="5717874"/>
            <a:ext cx="6067243" cy="805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Медичні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фармацевтичні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організації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утворюються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юридичними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фізичними</a:t>
            </a:r>
            <a:r>
              <a:rPr lang="ru-RU" sz="1600" dirty="0">
                <a:ea typeface="+mn-lt"/>
                <a:cs typeface="+mn-lt"/>
              </a:rPr>
              <a:t> особами,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діяльність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медичній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фармацевтичній</a:t>
            </a:r>
            <a:r>
              <a:rPr lang="ru-RU" sz="1600" dirty="0">
                <a:ea typeface="+mn-lt"/>
                <a:cs typeface="+mn-lt"/>
              </a:rPr>
              <a:t> сферах.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7" name="Стрелка: шеврон 6">
            <a:extLst>
              <a:ext uri="{FF2B5EF4-FFF2-40B4-BE49-F238E27FC236}">
                <a16:creationId xmlns:a16="http://schemas.microsoft.com/office/drawing/2014/main" id="{4F504E92-5E0D-41C9-8EC5-E345D7B82C64}"/>
              </a:ext>
            </a:extLst>
          </p:cNvPr>
          <p:cNvSpPr/>
          <p:nvPr/>
        </p:nvSpPr>
        <p:spPr>
          <a:xfrm>
            <a:off x="173730" y="2668201"/>
            <a:ext cx="2659810" cy="80513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ДЕРЖАВНА</a:t>
            </a:r>
            <a:endParaRPr lang="ru-RU" dirty="0"/>
          </a:p>
        </p:txBody>
      </p:sp>
      <p:sp>
        <p:nvSpPr>
          <p:cNvPr id="8" name="Стрелка: шеврон 7">
            <a:extLst>
              <a:ext uri="{FF2B5EF4-FFF2-40B4-BE49-F238E27FC236}">
                <a16:creationId xmlns:a16="http://schemas.microsoft.com/office/drawing/2014/main" id="{A56B3739-0986-4D96-AC24-76451E3DCB0F}"/>
              </a:ext>
            </a:extLst>
          </p:cNvPr>
          <p:cNvSpPr/>
          <p:nvPr/>
        </p:nvSpPr>
        <p:spPr>
          <a:xfrm>
            <a:off x="173729" y="4637898"/>
            <a:ext cx="2659810" cy="80513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КОМУНАЛЬНА</a:t>
            </a:r>
            <a:endParaRPr lang="ru-RU" dirty="0"/>
          </a:p>
        </p:txBody>
      </p:sp>
      <p:sp>
        <p:nvSpPr>
          <p:cNvPr id="9" name="Стрелка: шеврон 8">
            <a:extLst>
              <a:ext uri="{FF2B5EF4-FFF2-40B4-BE49-F238E27FC236}">
                <a16:creationId xmlns:a16="http://schemas.microsoft.com/office/drawing/2014/main" id="{45647075-A202-4E6D-BE9D-3BBC2D7E7C24}"/>
              </a:ext>
            </a:extLst>
          </p:cNvPr>
          <p:cNvSpPr/>
          <p:nvPr/>
        </p:nvSpPr>
        <p:spPr>
          <a:xfrm>
            <a:off x="173730" y="5716201"/>
            <a:ext cx="2659810" cy="80513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ПРИВАТНА</a:t>
            </a:r>
            <a:endParaRPr lang="ru-RU" dirty="0"/>
          </a:p>
        </p:txBody>
      </p:sp>
      <p:pic>
        <p:nvPicPr>
          <p:cNvPr id="10" name="Рисунок 10" descr="Изображение выглядит как человек, внутренний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FD2B1AD4-C731-45D8-B78E-30D997266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909" y="2341045"/>
            <a:ext cx="2743200" cy="318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8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597AE-C732-4BDC-978C-A2EB51486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97664"/>
            <a:ext cx="10208239" cy="627041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ОРГАНІЗАЦІЙНІ ФОРМИ БІЗНЕСУ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0A4D44-ABF0-47B3-99C2-410920B5A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59" y="822581"/>
            <a:ext cx="10625182" cy="18946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7030A0"/>
                </a:solidFill>
                <a:ea typeface="+mn-lt"/>
                <a:cs typeface="+mn-lt"/>
              </a:rPr>
              <a:t>Функція</a:t>
            </a:r>
            <a:r>
              <a:rPr lang="ru-RU" b="1" dirty="0">
                <a:solidFill>
                  <a:srgbClr val="7030A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ea typeface="+mn-lt"/>
                <a:cs typeface="+mn-lt"/>
              </a:rPr>
              <a:t>підприємництва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b="1" dirty="0" err="1">
                <a:ea typeface="+mn-lt"/>
                <a:cs typeface="+mn-lt"/>
              </a:rPr>
              <a:t>забезпечувати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оновлення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економіки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створювання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інноваційне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середовище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Правильний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вибір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забезпечує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ефективне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функціонування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підприємницьких</a:t>
            </a:r>
            <a:r>
              <a:rPr lang="ru-RU" dirty="0">
                <a:ea typeface="+mn-lt"/>
                <a:cs typeface="+mn-lt"/>
              </a:rPr>
              <a:t> структур у </a:t>
            </a:r>
            <a:r>
              <a:rPr lang="ru-RU" dirty="0" err="1">
                <a:ea typeface="+mn-lt"/>
                <a:cs typeface="+mn-lt"/>
              </a:rPr>
              <a:t>ринковій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економіці</a:t>
            </a:r>
            <a:r>
              <a:rPr lang="ru-RU" dirty="0">
                <a:ea typeface="+mn-lt"/>
                <a:cs typeface="+mn-lt"/>
              </a:rPr>
              <a:t>. У </a:t>
            </a:r>
            <a:r>
              <a:rPr lang="ru-RU" dirty="0" err="1">
                <a:ea typeface="+mn-lt"/>
                <a:cs typeface="+mn-lt"/>
              </a:rPr>
              <a:t>підприємницькій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організаційною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одиницею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бізнесу</a:t>
            </a:r>
            <a:r>
              <a:rPr lang="ru-RU" b="1" dirty="0">
                <a:ea typeface="+mn-lt"/>
                <a:cs typeface="+mn-lt"/>
              </a:rPr>
              <a:t> є </a:t>
            </a:r>
            <a:r>
              <a:rPr lang="ru-RU" b="1" dirty="0" err="1">
                <a:ea typeface="+mn-lt"/>
                <a:cs typeface="+mn-lt"/>
              </a:rPr>
              <a:t>підприємство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фірма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установа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компанія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C5E96F-AEF8-4D04-BD58-BDA9F18F1B7A}"/>
              </a:ext>
            </a:extLst>
          </p:cNvPr>
          <p:cNvSpPr txBox="1"/>
          <p:nvPr/>
        </p:nvSpPr>
        <p:spPr>
          <a:xfrm>
            <a:off x="569344" y="4666891"/>
            <a:ext cx="10636369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err="1">
                <a:solidFill>
                  <a:srgbClr val="7030A0"/>
                </a:solidFill>
                <a:ea typeface="+mn-lt"/>
                <a:cs typeface="+mn-lt"/>
              </a:rPr>
              <a:t>Фірма</a:t>
            </a:r>
            <a:r>
              <a:rPr lang="ru-RU" dirty="0">
                <a:ea typeface="+mn-lt"/>
                <a:cs typeface="+mn-lt"/>
              </a:rPr>
              <a:t> — </a:t>
            </a:r>
            <a:r>
              <a:rPr lang="ru-RU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підприємство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організація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установа</a:t>
            </a:r>
            <a:r>
              <a:rPr lang="ru-RU" dirty="0">
                <a:ea typeface="+mn-lt"/>
                <a:cs typeface="+mn-lt"/>
              </a:rPr>
              <a:t>, яка </a:t>
            </a:r>
            <a:r>
              <a:rPr lang="ru-RU" err="1">
                <a:ea typeface="+mn-lt"/>
                <a:cs typeface="+mn-lt"/>
              </a:rPr>
              <a:t>здійснює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господарську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з метою </a:t>
            </a:r>
            <a:r>
              <a:rPr lang="ru-RU" err="1">
                <a:ea typeface="+mn-lt"/>
                <a:cs typeface="+mn-lt"/>
              </a:rPr>
              <a:t>одержання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прибутку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err="1">
                <a:ea typeface="+mn-lt"/>
                <a:cs typeface="+mn-lt"/>
              </a:rPr>
              <a:t>Фірмою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можуть</a:t>
            </a:r>
            <a:r>
              <a:rPr lang="ru-RU" dirty="0">
                <a:ea typeface="+mn-lt"/>
                <a:cs typeface="+mn-lt"/>
              </a:rPr>
              <a:t> бути </a:t>
            </a:r>
            <a:r>
              <a:rPr lang="ru-RU" err="1">
                <a:ea typeface="+mn-lt"/>
                <a:cs typeface="+mn-lt"/>
              </a:rPr>
              <a:t>представлені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індивідуальні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підприємці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об'єднання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їх</a:t>
            </a:r>
            <a:endParaRPr lang="ru-RU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77409F-1DE8-4D12-AE7B-8B7DF79A4BE9}"/>
              </a:ext>
            </a:extLst>
          </p:cNvPr>
          <p:cNvSpPr txBox="1"/>
          <p:nvPr/>
        </p:nvSpPr>
        <p:spPr>
          <a:xfrm>
            <a:off x="569343" y="5773946"/>
            <a:ext cx="1063636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err="1">
                <a:solidFill>
                  <a:srgbClr val="7030A0"/>
                </a:solidFill>
                <a:ea typeface="+mn-lt"/>
                <a:cs typeface="+mn-lt"/>
              </a:rPr>
              <a:t>Компанія</a:t>
            </a:r>
            <a:r>
              <a:rPr lang="ru-RU" dirty="0">
                <a:ea typeface="+mn-lt"/>
                <a:cs typeface="+mn-lt"/>
              </a:rPr>
              <a:t> — </a:t>
            </a:r>
            <a:r>
              <a:rPr lang="ru-RU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асоціація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підприємств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функціонує</a:t>
            </a:r>
            <a:r>
              <a:rPr lang="ru-RU" dirty="0">
                <a:ea typeface="+mn-lt"/>
                <a:cs typeface="+mn-lt"/>
              </a:rPr>
              <a:t> на принципах партнерства, </a:t>
            </a:r>
            <a:r>
              <a:rPr lang="ru-RU" err="1">
                <a:ea typeface="+mn-lt"/>
                <a:cs typeface="+mn-lt"/>
              </a:rPr>
              <a:t>корпорації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формах </a:t>
            </a:r>
            <a:r>
              <a:rPr lang="ru-RU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бізнесу</a:t>
            </a:r>
            <a:endParaRPr lang="ru-RU" err="1"/>
          </a:p>
        </p:txBody>
      </p:sp>
      <p:pic>
        <p:nvPicPr>
          <p:cNvPr id="6" name="Рисунок 6" descr="Изображение выглядит как трава, небо, внешний, жилой&#10;&#10;Автоматически созданное описание">
            <a:extLst>
              <a:ext uri="{FF2B5EF4-FFF2-40B4-BE49-F238E27FC236}">
                <a16:creationId xmlns:a16="http://schemas.microsoft.com/office/drawing/2014/main" id="{524D4EAB-9220-44A6-881B-F1F3F6CF0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287" y="3065835"/>
            <a:ext cx="2743200" cy="1243914"/>
          </a:xfrm>
          <a:prstGeom prst="rect">
            <a:avLst/>
          </a:prstGeom>
        </p:spPr>
      </p:pic>
      <p:pic>
        <p:nvPicPr>
          <p:cNvPr id="7" name="Рисунок 7" descr="Изображение выглядит как трава, небо, внешний, дорога&#10;&#10;Автоматически созданное описание">
            <a:extLst>
              <a:ext uri="{FF2B5EF4-FFF2-40B4-BE49-F238E27FC236}">
                <a16:creationId xmlns:a16="http://schemas.microsoft.com/office/drawing/2014/main" id="{5951F1FA-94BF-47A2-B5F2-479DD9AC3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079" y="2773392"/>
            <a:ext cx="2743200" cy="1828800"/>
          </a:xfrm>
          <a:prstGeom prst="rect">
            <a:avLst/>
          </a:prstGeom>
        </p:spPr>
      </p:pic>
      <p:pic>
        <p:nvPicPr>
          <p:cNvPr id="8" name="Рисунок 8" descr="Изображение выглядит как небо, внешний, поезд&#10;&#10;Автоматически созданное описание">
            <a:extLst>
              <a:ext uri="{FF2B5EF4-FFF2-40B4-BE49-F238E27FC236}">
                <a16:creationId xmlns:a16="http://schemas.microsoft.com/office/drawing/2014/main" id="{D7525A58-8366-4653-B410-868153690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802" y="2830542"/>
            <a:ext cx="2667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2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BFF09-9B0E-475F-A17F-D82F60E8D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38" y="112042"/>
            <a:ext cx="11114012" cy="928966"/>
          </a:xfrm>
        </p:spPr>
        <p:txBody>
          <a:bodyPr>
            <a:noAutofit/>
          </a:bodyPr>
          <a:lstStyle/>
          <a:p>
            <a:r>
              <a:rPr lang="ru-RU" sz="3200" dirty="0">
                <a:ea typeface="+mj-lt"/>
                <a:cs typeface="+mj-lt"/>
              </a:rPr>
              <a:t>НАЙБІЛЬШ ПОШИРЕНІ ОРГАНІЗАЦІЙНО-ПРАВОВІ ФОРМИ ФАРМАЦЕВТИЧНОЇ ДІЯЛЬНОСТІ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1CA3E2-5DB7-434D-BA1A-D797973C6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112" y="1297034"/>
            <a:ext cx="8152278" cy="1520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❑</a:t>
            </a:r>
            <a:r>
              <a:rPr lang="ru-RU" dirty="0" err="1">
                <a:ea typeface="+mn-lt"/>
                <a:cs typeface="+mn-lt"/>
              </a:rPr>
              <a:t>Одноосібне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володіння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 dirty="0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❑</a:t>
            </a:r>
            <a:r>
              <a:rPr lang="ru-RU" dirty="0" err="1">
                <a:ea typeface="+mn-lt"/>
                <a:cs typeface="+mn-lt"/>
              </a:rPr>
              <a:t>Товариства</a:t>
            </a:r>
            <a:r>
              <a:rPr lang="ru-RU" dirty="0">
                <a:ea typeface="+mn-lt"/>
                <a:cs typeface="+mn-lt"/>
              </a:rPr>
              <a:t> (партнерства).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❑ </a:t>
            </a:r>
            <a:r>
              <a:rPr lang="ru-RU" dirty="0" err="1">
                <a:ea typeface="+mn-lt"/>
                <a:cs typeface="+mn-lt"/>
              </a:rPr>
              <a:t>Корпорації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283D45-2FFB-4F8E-BCE6-C6141C41442A}"/>
              </a:ext>
            </a:extLst>
          </p:cNvPr>
          <p:cNvSpPr txBox="1"/>
          <p:nvPr/>
        </p:nvSpPr>
        <p:spPr>
          <a:xfrm>
            <a:off x="2395268" y="2567797"/>
            <a:ext cx="850852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i="1" u="sng" dirty="0" err="1">
                <a:ea typeface="+mn-lt"/>
                <a:cs typeface="+mn-lt"/>
              </a:rPr>
              <a:t>Ознаки</a:t>
            </a:r>
            <a:r>
              <a:rPr lang="ru-RU" sz="2800" i="1" u="sng" dirty="0">
                <a:ea typeface="+mn-lt"/>
                <a:cs typeface="+mn-lt"/>
              </a:rPr>
              <a:t>, </a:t>
            </a:r>
            <a:r>
              <a:rPr lang="ru-RU" sz="2800" i="1" u="sng" dirty="0" err="1">
                <a:ea typeface="+mn-lt"/>
                <a:cs typeface="+mn-lt"/>
              </a:rPr>
              <a:t>що</a:t>
            </a:r>
            <a:r>
              <a:rPr lang="ru-RU" sz="2800" i="1" u="sng" dirty="0">
                <a:ea typeface="+mn-lt"/>
                <a:cs typeface="+mn-lt"/>
              </a:rPr>
              <a:t> </a:t>
            </a:r>
            <a:r>
              <a:rPr lang="ru-RU" sz="2800" i="1" u="sng" dirty="0" err="1">
                <a:ea typeface="+mn-lt"/>
                <a:cs typeface="+mn-lt"/>
              </a:rPr>
              <a:t>відрізняють</a:t>
            </a:r>
            <a:r>
              <a:rPr lang="ru-RU" sz="2800" i="1" u="sng" dirty="0">
                <a:ea typeface="+mn-lt"/>
                <a:cs typeface="+mn-lt"/>
              </a:rPr>
              <a:t> </a:t>
            </a:r>
            <a:r>
              <a:rPr lang="ru-RU" sz="2800" i="1" u="sng" dirty="0" err="1">
                <a:ea typeface="+mn-lt"/>
                <a:cs typeface="+mn-lt"/>
              </a:rPr>
              <a:t>організаційні</a:t>
            </a:r>
            <a:r>
              <a:rPr lang="ru-RU" sz="2800" i="1" u="sng" dirty="0">
                <a:ea typeface="+mn-lt"/>
                <a:cs typeface="+mn-lt"/>
              </a:rPr>
              <a:t> </a:t>
            </a:r>
            <a:r>
              <a:rPr lang="ru-RU" sz="2800" i="1" u="sng" dirty="0" err="1">
                <a:ea typeface="+mn-lt"/>
                <a:cs typeface="+mn-lt"/>
              </a:rPr>
              <a:t>форми</a:t>
            </a:r>
            <a:endParaRPr lang="ru-RU" sz="2800" i="1" u="sng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89AB188-F28F-4515-AF07-52532CB4D1C8}"/>
              </a:ext>
            </a:extLst>
          </p:cNvPr>
          <p:cNvSpPr/>
          <p:nvPr/>
        </p:nvSpPr>
        <p:spPr>
          <a:xfrm>
            <a:off x="188883" y="3172186"/>
            <a:ext cx="5664677" cy="51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Кількість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учасників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створеного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господарюючого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endParaRPr lang="ru-RU" dirty="0" err="1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C19BAE1-F9BE-412B-A10D-73E141719ED1}"/>
              </a:ext>
            </a:extLst>
          </p:cNvPr>
          <p:cNvSpPr/>
          <p:nvPr/>
        </p:nvSpPr>
        <p:spPr>
          <a:xfrm>
            <a:off x="217637" y="3847921"/>
            <a:ext cx="5664677" cy="51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Хто</a:t>
            </a:r>
            <a:r>
              <a:rPr lang="ru-RU" dirty="0">
                <a:ea typeface="+mn-lt"/>
                <a:cs typeface="+mn-lt"/>
              </a:rPr>
              <a:t> є </a:t>
            </a:r>
            <a:r>
              <a:rPr lang="ru-RU" dirty="0" err="1">
                <a:ea typeface="+mn-lt"/>
                <a:cs typeface="+mn-lt"/>
              </a:rPr>
              <a:t>власником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капіталу</a:t>
            </a:r>
            <a:endParaRPr lang="ru-RU" dirty="0" err="1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E7EEE5F-529E-49EF-9225-4E296774298E}"/>
              </a:ext>
            </a:extLst>
          </p:cNvPr>
          <p:cNvSpPr/>
          <p:nvPr/>
        </p:nvSpPr>
        <p:spPr>
          <a:xfrm>
            <a:off x="217638" y="4509280"/>
            <a:ext cx="5664677" cy="51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Межі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майнової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відповідальності</a:t>
            </a:r>
            <a:endParaRPr lang="ru-RU" dirty="0" err="1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995B2EE-914A-4C17-8664-531513A3C3B0}"/>
              </a:ext>
            </a:extLst>
          </p:cNvPr>
          <p:cNvSpPr/>
          <p:nvPr/>
        </p:nvSpPr>
        <p:spPr>
          <a:xfrm>
            <a:off x="217637" y="5185015"/>
            <a:ext cx="5664677" cy="51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Джерела</a:t>
            </a:r>
            <a:r>
              <a:rPr lang="ru-RU" dirty="0">
                <a:ea typeface="+mn-lt"/>
                <a:cs typeface="+mn-lt"/>
              </a:rPr>
              <a:t> майна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BBFF081-0209-48EF-A2D0-4B853D4ED321}"/>
              </a:ext>
            </a:extLst>
          </p:cNvPr>
          <p:cNvSpPr/>
          <p:nvPr/>
        </p:nvSpPr>
        <p:spPr>
          <a:xfrm>
            <a:off x="217637" y="5846374"/>
            <a:ext cx="5664677" cy="51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Спосіб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розподілу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прибутків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збитків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EEC27E5-8F4E-45AF-BA91-41072C7D90C2}"/>
              </a:ext>
            </a:extLst>
          </p:cNvPr>
          <p:cNvSpPr/>
          <p:nvPr/>
        </p:nvSpPr>
        <p:spPr>
          <a:xfrm>
            <a:off x="188882" y="6493355"/>
            <a:ext cx="5664677" cy="51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Форма </a:t>
            </a:r>
            <a:r>
              <a:rPr lang="ru-RU" dirty="0" err="1">
                <a:ea typeface="+mn-lt"/>
                <a:cs typeface="+mn-lt"/>
              </a:rPr>
              <a:t>управління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pic>
        <p:nvPicPr>
          <p:cNvPr id="11" name="Рисунок 11" descr="Изображение выглядит как мужчина, человек, галстук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77B094C5-B41C-48E8-BCBA-3849AD6DE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551" y="700001"/>
            <a:ext cx="3088256" cy="1806148"/>
          </a:xfrm>
          <a:prstGeom prst="rect">
            <a:avLst/>
          </a:prstGeom>
        </p:spPr>
      </p:pic>
      <p:pic>
        <p:nvPicPr>
          <p:cNvPr id="12" name="Рисунок 12">
            <a:extLst>
              <a:ext uri="{FF2B5EF4-FFF2-40B4-BE49-F238E27FC236}">
                <a16:creationId xmlns:a16="http://schemas.microsoft.com/office/drawing/2014/main" id="{F67A7F53-D047-400F-B09B-7F25DE870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011" y="3175690"/>
            <a:ext cx="2619375" cy="1743075"/>
          </a:xfrm>
          <a:prstGeom prst="rect">
            <a:avLst/>
          </a:prstGeom>
        </p:spPr>
      </p:pic>
      <p:pic>
        <p:nvPicPr>
          <p:cNvPr id="13" name="Рисунок 13" descr="Изображение выглядит как человек, держит, стена, рука&#10;&#10;Автоматически созданное описание">
            <a:extLst>
              <a:ext uri="{FF2B5EF4-FFF2-40B4-BE49-F238E27FC236}">
                <a16:creationId xmlns:a16="http://schemas.microsoft.com/office/drawing/2014/main" id="{7A62EBAD-6928-433C-B9C6-73B08D271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155" y="4643681"/>
            <a:ext cx="3375803" cy="194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65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3ED8A-74FC-4C50-94C3-C96C73A64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51" y="212684"/>
            <a:ext cx="10582050" cy="1446550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ЧИННИКИ, ЩО ВИЗНАЧАЮТЬ ОРГАНІЗАЦІЙНІ ФОРМИ ПІДПРИЄМНИЦТВА</a:t>
            </a:r>
            <a:endParaRPr lang="ru-RU" dirty="0"/>
          </a:p>
        </p:txBody>
      </p:sp>
      <p:graphicFrame>
        <p:nvGraphicFramePr>
          <p:cNvPr id="4" name="Схема 4">
            <a:extLst>
              <a:ext uri="{FF2B5EF4-FFF2-40B4-BE49-F238E27FC236}">
                <a16:creationId xmlns:a16="http://schemas.microsoft.com/office/drawing/2014/main" id="{7EC554C9-D279-445D-B62E-8700E5CBD7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759738"/>
              </p:ext>
            </p:extLst>
          </p:nvPr>
        </p:nvGraphicFramePr>
        <p:xfrm>
          <a:off x="550773" y="1657230"/>
          <a:ext cx="10668719" cy="5200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68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9B39D-09DE-4509-8DBE-2625BC1C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9" y="112042"/>
            <a:ext cx="11401560" cy="104398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ea typeface="+mj-lt"/>
                <a:cs typeface="+mj-lt"/>
              </a:rPr>
              <a:t>ОСНОВНІ КРИТЕРІЇ КЛАСИФІКАЦІЇ СУБ’ЄКТІВ ОЗ ЗГІДНО З ОРГАНІЗАЦІЙНО-ПРАВОВОЮ ФОРМОЮ</a:t>
            </a:r>
            <a:endParaRPr lang="ru-RU" sz="3200"/>
          </a:p>
        </p:txBody>
      </p:sp>
      <p:graphicFrame>
        <p:nvGraphicFramePr>
          <p:cNvPr id="4" name="Схема 4">
            <a:extLst>
              <a:ext uri="{FF2B5EF4-FFF2-40B4-BE49-F238E27FC236}">
                <a16:creationId xmlns:a16="http://schemas.microsoft.com/office/drawing/2014/main" id="{2A8984C5-A862-46D5-83E7-27676E415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6103706"/>
              </p:ext>
            </p:extLst>
          </p:nvPr>
        </p:nvGraphicFramePr>
        <p:xfrm>
          <a:off x="-2799150" y="1067759"/>
          <a:ext cx="17282301" cy="5344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80" name="Рисунок 1080">
            <a:extLst>
              <a:ext uri="{FF2B5EF4-FFF2-40B4-BE49-F238E27FC236}">
                <a16:creationId xmlns:a16="http://schemas.microsoft.com/office/drawing/2014/main" id="{394AE08D-0870-4376-B9C6-ACB317E3CA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45" y="5532408"/>
            <a:ext cx="1549880" cy="767752"/>
          </a:xfrm>
          <a:prstGeom prst="rect">
            <a:avLst/>
          </a:prstGeom>
        </p:spPr>
      </p:pic>
      <p:pic>
        <p:nvPicPr>
          <p:cNvPr id="1081" name="Рисунок 1081" descr="Изображение выглядит как человек, стена, внутренний, улыбается&#10;&#10;Автоматически созданное описание">
            <a:extLst>
              <a:ext uri="{FF2B5EF4-FFF2-40B4-BE49-F238E27FC236}">
                <a16:creationId xmlns:a16="http://schemas.microsoft.com/office/drawing/2014/main" id="{1C3366E7-2A19-468C-BFC6-2FA780AFD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853" y="5525938"/>
            <a:ext cx="1449238" cy="881333"/>
          </a:xfrm>
          <a:prstGeom prst="rect">
            <a:avLst/>
          </a:prstGeom>
        </p:spPr>
      </p:pic>
      <p:pic>
        <p:nvPicPr>
          <p:cNvPr id="1082" name="Рисунок 1082" descr="Изображение выглядит как текст, человек, внутренний, магазин&#10;&#10;Автоматически созданное описание">
            <a:extLst>
              <a:ext uri="{FF2B5EF4-FFF2-40B4-BE49-F238E27FC236}">
                <a16:creationId xmlns:a16="http://schemas.microsoft.com/office/drawing/2014/main" id="{36F24D06-4E85-4CA8-97FE-FF2CB901C2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9797" y="5422398"/>
            <a:ext cx="1477993" cy="97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9B39D-09DE-4509-8DBE-2625BC1C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9" y="112042"/>
            <a:ext cx="11401560" cy="104398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ea typeface="+mj-lt"/>
                <a:cs typeface="+mj-lt"/>
              </a:rPr>
              <a:t>ОСНОВНІ КРИТЕРІЇ КЛАСИФІКАЦІЇ СУБ’ЄКТІВ ОЗ ЗГІДНО З ОРГАНІЗАЦІЙНО-ПРАВОВОЮ ФОРМОЮ</a:t>
            </a:r>
            <a:endParaRPr lang="ru-RU" sz="3200"/>
          </a:p>
        </p:txBody>
      </p:sp>
      <p:graphicFrame>
        <p:nvGraphicFramePr>
          <p:cNvPr id="36" name="Схема 36">
            <a:extLst>
              <a:ext uri="{FF2B5EF4-FFF2-40B4-BE49-F238E27FC236}">
                <a16:creationId xmlns:a16="http://schemas.microsoft.com/office/drawing/2014/main" id="{116D09DA-A8AA-4138-8DBB-2D60B03FBA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927147"/>
              </p:ext>
            </p:extLst>
          </p:nvPr>
        </p:nvGraphicFramePr>
        <p:xfrm>
          <a:off x="1284018" y="765834"/>
          <a:ext cx="9633549" cy="525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78" name="Прямоугольник: скругленные углы 1177">
            <a:extLst>
              <a:ext uri="{FF2B5EF4-FFF2-40B4-BE49-F238E27FC236}">
                <a16:creationId xmlns:a16="http://schemas.microsoft.com/office/drawing/2014/main" id="{AC3C2CDB-9954-4CF1-9A5E-E4A75B7AA42E}"/>
              </a:ext>
            </a:extLst>
          </p:cNvPr>
          <p:cNvSpPr/>
          <p:nvPr/>
        </p:nvSpPr>
        <p:spPr>
          <a:xfrm>
            <a:off x="6558951" y="4237008"/>
            <a:ext cx="5060829" cy="250165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Суб’єктами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господарської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діяльності</a:t>
            </a:r>
            <a:r>
              <a:rPr lang="ru-RU" b="1" dirty="0">
                <a:solidFill>
                  <a:srgbClr val="C00000"/>
                </a:solidFill>
              </a:rPr>
              <a:t> - (ст.55 </a:t>
            </a:r>
            <a:r>
              <a:rPr lang="ru-RU" b="1" dirty="0" err="1">
                <a:solidFill>
                  <a:srgbClr val="C00000"/>
                </a:solidFill>
              </a:rPr>
              <a:t>Господарського</a:t>
            </a:r>
            <a:r>
              <a:rPr lang="ru-RU" b="1" dirty="0">
                <a:solidFill>
                  <a:srgbClr val="C00000"/>
                </a:solidFill>
              </a:rPr>
              <a:t> кодексу)</a:t>
            </a:r>
            <a:r>
              <a:rPr lang="ru-RU" dirty="0"/>
              <a:t> </a:t>
            </a:r>
            <a:r>
              <a:rPr lang="ru-RU" dirty="0" err="1"/>
              <a:t>визнаються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 </a:t>
            </a:r>
            <a:r>
              <a:rPr lang="ru-RU" dirty="0" err="1"/>
              <a:t>господарських</a:t>
            </a:r>
            <a:r>
              <a:rPr lang="ru-RU" dirty="0"/>
              <a:t> </a:t>
            </a:r>
            <a:r>
              <a:rPr lang="ru-RU" dirty="0" err="1"/>
              <a:t>відносин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господарську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реалізуючи</a:t>
            </a:r>
            <a:r>
              <a:rPr lang="ru-RU" dirty="0"/>
              <a:t> </a:t>
            </a:r>
            <a:r>
              <a:rPr lang="ru-RU" dirty="0" err="1"/>
              <a:t>господарську</a:t>
            </a:r>
            <a:r>
              <a:rPr lang="ru-RU" dirty="0"/>
              <a:t> </a:t>
            </a:r>
            <a:r>
              <a:rPr lang="ru-RU" dirty="0" err="1"/>
              <a:t>компетенцію</a:t>
            </a:r>
            <a:r>
              <a:rPr lang="ru-RU" dirty="0"/>
              <a:t>,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відокремлене</a:t>
            </a:r>
            <a:r>
              <a:rPr lang="ru-RU" dirty="0"/>
              <a:t> </a:t>
            </a:r>
            <a:r>
              <a:rPr lang="ru-RU" dirty="0" err="1"/>
              <a:t>майно</a:t>
            </a:r>
            <a:r>
              <a:rPr lang="ru-RU" dirty="0"/>
              <a:t> і </a:t>
            </a:r>
            <a:r>
              <a:rPr lang="ru-RU" dirty="0" err="1"/>
              <a:t>несуть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за </a:t>
            </a:r>
            <a:r>
              <a:rPr lang="ru-RU" dirty="0" err="1"/>
              <a:t>своїми</a:t>
            </a:r>
            <a:r>
              <a:rPr lang="ru-RU" dirty="0"/>
              <a:t> </a:t>
            </a:r>
            <a:r>
              <a:rPr lang="ru-RU" dirty="0" err="1"/>
              <a:t>зобов’язаннями</a:t>
            </a:r>
            <a:r>
              <a:rPr lang="ru-RU" dirty="0"/>
              <a:t> в межах </a:t>
            </a:r>
            <a:r>
              <a:rPr lang="ru-RU" dirty="0" err="1"/>
              <a:t>цього</a:t>
            </a:r>
            <a:r>
              <a:rPr lang="ru-RU" dirty="0"/>
              <a:t> майна.</a:t>
            </a:r>
          </a:p>
        </p:txBody>
      </p:sp>
      <p:pic>
        <p:nvPicPr>
          <p:cNvPr id="1191" name="Рисунок 1191">
            <a:extLst>
              <a:ext uri="{FF2B5EF4-FFF2-40B4-BE49-F238E27FC236}">
                <a16:creationId xmlns:a16="http://schemas.microsoft.com/office/drawing/2014/main" id="{238B2A9F-0F7B-4459-8028-17F386EC8F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664" y="4376605"/>
            <a:ext cx="3620218" cy="20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48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2DC6B-90E4-4BED-AAB8-54A1B1D2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1" y="-2977"/>
            <a:ext cx="11128390" cy="713305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ЮРИДИЧНА ТА ФІЗИЧНА ОСОБА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703FB-317D-4D3E-9B51-C086C223A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29" y="707563"/>
            <a:ext cx="8396692" cy="1089493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можна</a:t>
            </a:r>
            <a:r>
              <a:rPr lang="ru-RU" dirty="0">
                <a:ea typeface="+mn-lt"/>
                <a:cs typeface="+mn-lt"/>
              </a:rPr>
              <a:t> вести </a:t>
            </a:r>
            <a:r>
              <a:rPr lang="ru-RU" dirty="0" err="1">
                <a:ea typeface="+mn-lt"/>
                <a:cs typeface="+mn-lt"/>
              </a:rPr>
              <a:t>комерційну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імені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особисто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виступаючи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приватний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підприємець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імені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юридичної</a:t>
            </a:r>
            <a:r>
              <a:rPr lang="ru-RU" dirty="0">
                <a:ea typeface="+mn-lt"/>
                <a:cs typeface="+mn-lt"/>
              </a:rPr>
              <a:t> особи, </a:t>
            </a:r>
            <a:r>
              <a:rPr lang="ru-RU" dirty="0" err="1">
                <a:ea typeface="+mn-lt"/>
                <a:cs typeface="+mn-lt"/>
              </a:rPr>
              <a:t>власником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співвласником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якого</a:t>
            </a:r>
            <a:r>
              <a:rPr lang="ru-RU" dirty="0">
                <a:ea typeface="+mn-lt"/>
                <a:cs typeface="+mn-lt"/>
              </a:rPr>
              <a:t> є </a:t>
            </a:r>
            <a:r>
              <a:rPr lang="ru-RU" dirty="0" err="1">
                <a:ea typeface="+mn-lt"/>
                <a:cs typeface="+mn-lt"/>
              </a:rPr>
              <a:t>підприємець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C2D41BB-4AB1-4C03-9655-DC0F279359F1}"/>
              </a:ext>
            </a:extLst>
          </p:cNvPr>
          <p:cNvSpPr/>
          <p:nvPr/>
        </p:nvSpPr>
        <p:spPr>
          <a:xfrm>
            <a:off x="189781" y="1807234"/>
            <a:ext cx="4385093" cy="261667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Юридичною</a:t>
            </a:r>
            <a:r>
              <a:rPr lang="ru-RU" b="1" dirty="0">
                <a:solidFill>
                  <a:srgbClr val="C00000"/>
                </a:solidFill>
              </a:rPr>
              <a:t> особою</a:t>
            </a:r>
            <a:r>
              <a:rPr lang="ru-RU" dirty="0"/>
              <a:t> є </a:t>
            </a:r>
            <a:r>
              <a:rPr lang="ru-RU" dirty="0" err="1"/>
              <a:t>організація</a:t>
            </a:r>
            <a:r>
              <a:rPr lang="ru-RU" dirty="0"/>
              <a:t>, створена і </a:t>
            </a:r>
            <a:r>
              <a:rPr lang="ru-RU" dirty="0" err="1"/>
              <a:t>зареєстрована</a:t>
            </a:r>
            <a:r>
              <a:rPr lang="ru-RU" dirty="0"/>
              <a:t> у </a:t>
            </a:r>
            <a:r>
              <a:rPr lang="ru-RU" dirty="0" err="1"/>
              <a:t>встановленому</a:t>
            </a:r>
            <a:r>
              <a:rPr lang="ru-RU" dirty="0"/>
              <a:t> законом порядку. </a:t>
            </a:r>
            <a:r>
              <a:rPr lang="ru-RU" dirty="0" err="1"/>
              <a:t>Юридична</a:t>
            </a:r>
            <a:r>
              <a:rPr lang="ru-RU" dirty="0"/>
              <a:t> особа </a:t>
            </a:r>
            <a:r>
              <a:rPr lang="ru-RU" dirty="0" err="1"/>
              <a:t>наділяється</a:t>
            </a:r>
            <a:r>
              <a:rPr lang="ru-RU" dirty="0"/>
              <a:t> </a:t>
            </a:r>
            <a:r>
              <a:rPr lang="ru-RU" dirty="0" err="1"/>
              <a:t>цивільною</a:t>
            </a:r>
            <a:r>
              <a:rPr lang="ru-RU" dirty="0"/>
              <a:t> </a:t>
            </a:r>
            <a:r>
              <a:rPr lang="ru-RU" dirty="0" err="1"/>
              <a:t>правоздатністю</a:t>
            </a:r>
            <a:r>
              <a:rPr lang="ru-RU" dirty="0"/>
              <a:t> і </a:t>
            </a:r>
            <a:r>
              <a:rPr lang="ru-RU" dirty="0" err="1"/>
              <a:t>дієздатністю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позивачем</a:t>
            </a:r>
            <a:r>
              <a:rPr lang="ru-RU" dirty="0"/>
              <a:t> та </a:t>
            </a:r>
            <a:r>
              <a:rPr lang="ru-RU" dirty="0" err="1"/>
              <a:t>відповідачем</a:t>
            </a:r>
            <a:r>
              <a:rPr lang="ru-RU" dirty="0"/>
              <a:t> у </a:t>
            </a:r>
            <a:r>
              <a:rPr lang="ru-RU" dirty="0" err="1"/>
              <a:t>суді</a:t>
            </a:r>
            <a:r>
              <a:rPr lang="ru-RU" dirty="0"/>
              <a:t>.</a:t>
            </a:r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14EB931A-6529-43F2-81B5-153EDD016A66}"/>
              </a:ext>
            </a:extLst>
          </p:cNvPr>
          <p:cNvSpPr/>
          <p:nvPr/>
        </p:nvSpPr>
        <p:spPr>
          <a:xfrm>
            <a:off x="4887030" y="2366277"/>
            <a:ext cx="5952226" cy="205596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Ознаки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відособленого</a:t>
            </a:r>
            <a:r>
              <a:rPr lang="ru-RU" dirty="0">
                <a:ea typeface="+mn-lt"/>
                <a:cs typeface="+mn-lt"/>
              </a:rPr>
              <a:t> майна;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єдності</a:t>
            </a:r>
            <a:r>
              <a:rPr lang="ru-RU" dirty="0">
                <a:ea typeface="+mn-lt"/>
                <a:cs typeface="+mn-lt"/>
              </a:rPr>
              <a:t>; участь у </a:t>
            </a:r>
            <a:r>
              <a:rPr lang="ru-RU" dirty="0" err="1">
                <a:ea typeface="+mn-lt"/>
                <a:cs typeface="+mn-lt"/>
              </a:rPr>
              <a:t>цивільному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обороті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імені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самостійна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майнова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Правоздатність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дієздатність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юридичних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здобуваються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одночасно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виникають</a:t>
            </a:r>
            <a:r>
              <a:rPr lang="ru-RU" dirty="0">
                <a:ea typeface="+mn-lt"/>
                <a:cs typeface="+mn-lt"/>
              </a:rPr>
              <a:t> з моменту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14071E1-4E10-49F1-9A73-CD8151FD0DFB}"/>
              </a:ext>
            </a:extLst>
          </p:cNvPr>
          <p:cNvSpPr/>
          <p:nvPr/>
        </p:nvSpPr>
        <p:spPr>
          <a:xfrm>
            <a:off x="187984" y="4637776"/>
            <a:ext cx="4385093" cy="18403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Людина як </a:t>
            </a:r>
            <a:r>
              <a:rPr lang="ru-RU" dirty="0" err="1">
                <a:ea typeface="+mn-lt"/>
                <a:cs typeface="+mn-lt"/>
              </a:rPr>
              <a:t>учасник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цивільних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вважається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фізичною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особою.</a:t>
            </a:r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B0208EBA-52FA-480B-A18D-32CF1C9700A6}"/>
              </a:ext>
            </a:extLst>
          </p:cNvPr>
          <p:cNvSpPr/>
          <p:nvPr/>
        </p:nvSpPr>
        <p:spPr>
          <a:xfrm>
            <a:off x="4887029" y="4522881"/>
            <a:ext cx="6872376" cy="205596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Фізична</a:t>
            </a:r>
            <a:r>
              <a:rPr lang="ru-RU" dirty="0">
                <a:ea typeface="+mn-lt"/>
                <a:cs typeface="+mn-lt"/>
              </a:rPr>
              <a:t> особа </a:t>
            </a:r>
            <a:r>
              <a:rPr lang="ru-RU" dirty="0" err="1">
                <a:ea typeface="+mn-lt"/>
                <a:cs typeface="+mn-lt"/>
              </a:rPr>
              <a:t>здійснює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своє</a:t>
            </a:r>
            <a:r>
              <a:rPr lang="ru-RU" dirty="0">
                <a:ea typeface="+mn-lt"/>
                <a:cs typeface="+mn-lt"/>
              </a:rPr>
              <a:t> право на </a:t>
            </a:r>
            <a:r>
              <a:rPr lang="ru-RU" dirty="0" err="1">
                <a:ea typeface="+mn-lt"/>
                <a:cs typeface="+mn-lt"/>
              </a:rPr>
              <a:t>підприємницьку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умови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в порядку, </a:t>
            </a:r>
            <a:r>
              <a:rPr lang="ru-RU" dirty="0" err="1">
                <a:ea typeface="+mn-lt"/>
                <a:cs typeface="+mn-lt"/>
              </a:rPr>
              <a:t>встановленому</a:t>
            </a:r>
            <a:r>
              <a:rPr lang="ru-RU" dirty="0">
                <a:ea typeface="+mn-lt"/>
                <a:cs typeface="+mn-lt"/>
              </a:rPr>
              <a:t> законом. </a:t>
            </a:r>
            <a:r>
              <a:rPr lang="ru-RU" dirty="0" err="1">
                <a:ea typeface="+mn-lt"/>
                <a:cs typeface="+mn-lt"/>
              </a:rPr>
              <a:t>Відповідає</a:t>
            </a:r>
            <a:r>
              <a:rPr lang="ru-RU" dirty="0">
                <a:ea typeface="+mn-lt"/>
                <a:cs typeface="+mn-lt"/>
              </a:rPr>
              <a:t> по </a:t>
            </a:r>
            <a:r>
              <a:rPr lang="ru-RU" dirty="0" err="1">
                <a:ea typeface="+mn-lt"/>
                <a:cs typeface="+mn-lt"/>
              </a:rPr>
              <a:t>зобов’язаннях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пов’язаними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підприємницькою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своїм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майном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Реєструється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підприємцем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місцем</a:t>
            </a:r>
            <a:r>
              <a:rPr lang="ru-RU" dirty="0">
                <a:ea typeface="+mn-lt"/>
                <a:cs typeface="+mn-lt"/>
              </a:rPr>
              <a:t> прописки. </a:t>
            </a:r>
            <a:r>
              <a:rPr lang="ru-RU" dirty="0" err="1">
                <a:ea typeface="+mn-lt"/>
                <a:cs typeface="+mn-lt"/>
              </a:rPr>
              <a:t>Цивільна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правоздатність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фізичної</a:t>
            </a:r>
            <a:r>
              <a:rPr lang="ru-RU" dirty="0">
                <a:ea typeface="+mn-lt"/>
                <a:cs typeface="+mn-lt"/>
              </a:rPr>
              <a:t> особи </a:t>
            </a:r>
            <a:r>
              <a:rPr lang="ru-RU" dirty="0" err="1">
                <a:ea typeface="+mn-lt"/>
                <a:cs typeface="+mn-lt"/>
              </a:rPr>
              <a:t>виникає</a:t>
            </a:r>
            <a:r>
              <a:rPr lang="ru-RU" dirty="0">
                <a:ea typeface="+mn-lt"/>
                <a:cs typeface="+mn-lt"/>
              </a:rPr>
              <a:t> в момент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народження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припиняється</a:t>
            </a:r>
            <a:r>
              <a:rPr lang="ru-RU" dirty="0">
                <a:ea typeface="+mn-lt"/>
                <a:cs typeface="+mn-lt"/>
              </a:rPr>
              <a:t> в момент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смерті</a:t>
            </a:r>
            <a:r>
              <a:rPr lang="ru-RU" dirty="0">
                <a:ea typeface="+mn-lt"/>
                <a:cs typeface="+mn-lt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43CCCE-1ADF-462F-9548-29225CE96914}"/>
              </a:ext>
            </a:extLst>
          </p:cNvPr>
          <p:cNvSpPr txBox="1"/>
          <p:nvPr/>
        </p:nvSpPr>
        <p:spPr>
          <a:xfrm>
            <a:off x="5239289" y="1716836"/>
            <a:ext cx="616501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err="1">
                <a:solidFill>
                  <a:srgbClr val="7030A0"/>
                </a:solidFill>
                <a:ea typeface="+mn-lt"/>
                <a:cs typeface="+mn-lt"/>
              </a:rPr>
              <a:t>Цивільний</a:t>
            </a:r>
            <a:r>
              <a:rPr lang="ru-RU" sz="2000" b="1" dirty="0">
                <a:solidFill>
                  <a:srgbClr val="7030A0"/>
                </a:solidFill>
                <a:ea typeface="+mn-lt"/>
                <a:cs typeface="+mn-lt"/>
              </a:rPr>
              <a:t> кодекс </a:t>
            </a:r>
            <a:r>
              <a:rPr lang="ru-RU" sz="2000" b="1" dirty="0" err="1">
                <a:solidFill>
                  <a:srgbClr val="7030A0"/>
                </a:solidFill>
                <a:ea typeface="+mn-lt"/>
                <a:cs typeface="+mn-lt"/>
              </a:rPr>
              <a:t>України</a:t>
            </a:r>
            <a:r>
              <a:rPr lang="ru-RU" sz="2000" b="1" dirty="0">
                <a:solidFill>
                  <a:srgbClr val="7030A0"/>
                </a:solidFill>
                <a:ea typeface="+mn-lt"/>
                <a:cs typeface="+mn-lt"/>
              </a:rPr>
              <a:t> (ЦКУ) ст. 80, ст. 24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148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5C761-5E81-46F6-83D0-C41E656CF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96" y="68910"/>
            <a:ext cx="10280126" cy="1446550"/>
          </a:xfrm>
        </p:spPr>
        <p:txBody>
          <a:bodyPr/>
          <a:lstStyle/>
          <a:p>
            <a:r>
              <a:rPr lang="ru-RU" dirty="0">
                <a:ea typeface="+mj-lt"/>
                <a:cs typeface="+mj-lt"/>
              </a:rPr>
              <a:t>КРИТЕРІЇ КЛАСИФІКАЦІЇ ЮРИДИЧНИХ ОСІБ</a:t>
            </a:r>
            <a:endParaRPr lang="ru-RU" dirty="0"/>
          </a:p>
        </p:txBody>
      </p:sp>
      <p:sp>
        <p:nvSpPr>
          <p:cNvPr id="248" name="Овал 247">
            <a:extLst>
              <a:ext uri="{FF2B5EF4-FFF2-40B4-BE49-F238E27FC236}">
                <a16:creationId xmlns:a16="http://schemas.microsoft.com/office/drawing/2014/main" id="{DD80ED0C-80A2-49DF-B085-011CD6D42886}"/>
              </a:ext>
            </a:extLst>
          </p:cNvPr>
          <p:cNvSpPr/>
          <p:nvPr/>
        </p:nvSpPr>
        <p:spPr>
          <a:xfrm>
            <a:off x="6156385" y="714555"/>
            <a:ext cx="5693433" cy="79075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Критерії</a:t>
            </a:r>
            <a:endParaRPr lang="ru-RU" sz="2400" b="1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E3A80979-61FE-4526-86D3-E1708479292A}"/>
              </a:ext>
            </a:extLst>
          </p:cNvPr>
          <p:cNvSpPr txBox="1"/>
          <p:nvPr/>
        </p:nvSpPr>
        <p:spPr>
          <a:xfrm>
            <a:off x="6448784" y="1718633"/>
            <a:ext cx="5115464" cy="4524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i="1" dirty="0">
                <a:ea typeface="+mn-lt"/>
                <a:cs typeface="+mn-lt"/>
              </a:rPr>
              <a:t>Мета </a:t>
            </a:r>
            <a:r>
              <a:rPr lang="ru-RU" i="1" dirty="0" err="1">
                <a:ea typeface="+mn-lt"/>
                <a:cs typeface="+mn-lt"/>
              </a:rPr>
              <a:t>діяльності</a:t>
            </a:r>
            <a:r>
              <a:rPr lang="ru-RU" i="1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Організаційно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правова</a:t>
            </a:r>
            <a:r>
              <a:rPr lang="ru-RU" i="1" dirty="0">
                <a:ea typeface="+mn-lt"/>
                <a:cs typeface="+mn-lt"/>
              </a:rPr>
              <a:t> форма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>
                <a:ea typeface="+mn-lt"/>
                <a:cs typeface="+mn-lt"/>
              </a:rPr>
              <a:t>Право </a:t>
            </a:r>
            <a:r>
              <a:rPr lang="ru-RU" i="1" dirty="0" err="1">
                <a:ea typeface="+mn-lt"/>
                <a:cs typeface="+mn-lt"/>
              </a:rPr>
              <a:t>відокремлення</a:t>
            </a:r>
            <a:r>
              <a:rPr lang="ru-RU" i="1" dirty="0">
                <a:ea typeface="+mn-lt"/>
                <a:cs typeface="+mn-lt"/>
              </a:rPr>
              <a:t> майна </a:t>
            </a:r>
            <a:r>
              <a:rPr lang="ru-RU" i="1" dirty="0" err="1">
                <a:ea typeface="+mn-lt"/>
                <a:cs typeface="+mn-lt"/>
              </a:rPr>
              <a:t>організації</a:t>
            </a:r>
            <a:r>
              <a:rPr lang="ru-RU" i="1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>
                <a:ea typeface="+mn-lt"/>
                <a:cs typeface="+mn-lt"/>
              </a:rPr>
              <a:t>Право </a:t>
            </a:r>
            <a:r>
              <a:rPr lang="ru-RU" i="1" dirty="0" err="1">
                <a:ea typeface="+mn-lt"/>
                <a:cs typeface="+mn-lt"/>
              </a:rPr>
              <a:t>засновників</a:t>
            </a:r>
            <a:r>
              <a:rPr lang="ru-RU" i="1" dirty="0">
                <a:ea typeface="+mn-lt"/>
                <a:cs typeface="+mn-lt"/>
              </a:rPr>
              <a:t> на </a:t>
            </a:r>
            <a:r>
              <a:rPr lang="ru-RU" i="1" dirty="0" err="1">
                <a:ea typeface="+mn-lt"/>
                <a:cs typeface="+mn-lt"/>
              </a:rPr>
              <a:t>передане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організації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майно</a:t>
            </a:r>
            <a:r>
              <a:rPr lang="ru-RU" i="1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Підстави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об'єднання</a:t>
            </a:r>
            <a:r>
              <a:rPr lang="ru-RU" i="1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Розподіл</a:t>
            </a:r>
            <a:r>
              <a:rPr lang="ru-RU" i="1" dirty="0">
                <a:ea typeface="+mn-lt"/>
                <a:cs typeface="+mn-lt"/>
              </a:rPr>
              <a:t> майна </a:t>
            </a:r>
            <a:r>
              <a:rPr lang="ru-RU" i="1" dirty="0" err="1">
                <a:ea typeface="+mn-lt"/>
                <a:cs typeface="+mn-lt"/>
              </a:rPr>
              <a:t>організації</a:t>
            </a:r>
            <a:r>
              <a:rPr lang="ru-RU" i="1" dirty="0">
                <a:ea typeface="+mn-lt"/>
                <a:cs typeface="+mn-lt"/>
              </a:rPr>
              <a:t> за вкладами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Залежність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від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іншого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суб'єкта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господарюванн</a:t>
            </a:r>
            <a:r>
              <a:rPr lang="ru-RU" i="1" dirty="0">
                <a:ea typeface="+mn-lt"/>
                <a:cs typeface="+mn-lt"/>
              </a:rPr>
              <a:t> я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Місце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що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займає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суб'єкт</a:t>
            </a:r>
            <a:r>
              <a:rPr lang="ru-RU" i="1" dirty="0">
                <a:ea typeface="+mn-lt"/>
                <a:cs typeface="+mn-lt"/>
              </a:rPr>
              <a:t> на ринку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Кількість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працівників</a:t>
            </a:r>
            <a:r>
              <a:rPr lang="ru-RU" i="1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Частка</a:t>
            </a:r>
            <a:r>
              <a:rPr lang="ru-RU" i="1" dirty="0">
                <a:ea typeface="+mn-lt"/>
                <a:cs typeface="+mn-lt"/>
              </a:rPr>
              <a:t> в </a:t>
            </a:r>
            <a:r>
              <a:rPr lang="ru-RU" i="1" dirty="0" err="1">
                <a:ea typeface="+mn-lt"/>
                <a:cs typeface="+mn-lt"/>
              </a:rPr>
              <a:t>капіталі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іноземних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інвестицій</a:t>
            </a:r>
            <a:r>
              <a:rPr lang="ru-RU" i="1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Юридична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відповідальність</a:t>
            </a:r>
            <a:r>
              <a:rPr lang="ru-RU" i="1" dirty="0">
                <a:ea typeface="+mn-lt"/>
                <a:cs typeface="+mn-lt"/>
              </a:rPr>
              <a:t> перед контрагентами </a:t>
            </a:r>
          </a:p>
          <a:p>
            <a:pPr marL="285750" indent="-285750">
              <a:buFont typeface="Arial"/>
              <a:buChar char="•"/>
            </a:pPr>
            <a:r>
              <a:rPr lang="ru-RU" i="1" dirty="0" err="1">
                <a:ea typeface="+mn-lt"/>
                <a:cs typeface="+mn-lt"/>
              </a:rPr>
              <a:t>Наявність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особливостей</a:t>
            </a:r>
            <a:r>
              <a:rPr lang="ru-RU" i="1" dirty="0">
                <a:ea typeface="+mn-lt"/>
                <a:cs typeface="+mn-lt"/>
              </a:rPr>
              <a:t> у </a:t>
            </a:r>
            <a:r>
              <a:rPr lang="ru-RU" i="1" dirty="0" err="1">
                <a:ea typeface="+mn-lt"/>
                <a:cs typeface="+mn-lt"/>
              </a:rPr>
              <a:t>разі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ліквідації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юридичної</a:t>
            </a:r>
            <a:r>
              <a:rPr lang="ru-RU" i="1" dirty="0">
                <a:ea typeface="+mn-lt"/>
                <a:cs typeface="+mn-lt"/>
              </a:rPr>
              <a:t> особи</a:t>
            </a:r>
            <a:endParaRPr lang="ru-RU" i="1"/>
          </a:p>
        </p:txBody>
      </p:sp>
      <p:pic>
        <p:nvPicPr>
          <p:cNvPr id="251" name="Рисунок 251" descr="Изображение выглядит как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9709C6-5241-434A-8F40-D1D8592E2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28" y="1622935"/>
            <a:ext cx="4948507" cy="2490697"/>
          </a:xfrm>
          <a:prstGeom prst="rect">
            <a:avLst/>
          </a:prstGeom>
        </p:spPr>
      </p:pic>
      <p:pic>
        <p:nvPicPr>
          <p:cNvPr id="252" name="Рисунок 252" descr="Изображение выглядит как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161DD7BF-F754-4895-A996-33F298891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25" y="4382465"/>
            <a:ext cx="4957313" cy="249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50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941CF-51D2-4498-8AC5-C76C2F8BE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810" y="255816"/>
            <a:ext cx="8267296" cy="1446550"/>
          </a:xfrm>
        </p:spPr>
        <p:txBody>
          <a:bodyPr/>
          <a:lstStyle/>
          <a:p>
            <a:r>
              <a:rPr lang="ru-RU" dirty="0">
                <a:ea typeface="+mj-lt"/>
                <a:cs typeface="+mj-lt"/>
              </a:rPr>
              <a:t>ОЗНАКИ ФІЗИЧНИХ ОСІБ</a:t>
            </a:r>
            <a:endParaRPr lang="ru-RU" dirty="0"/>
          </a:p>
        </p:txBody>
      </p:sp>
      <p:graphicFrame>
        <p:nvGraphicFramePr>
          <p:cNvPr id="4" name="Схема 4">
            <a:extLst>
              <a:ext uri="{FF2B5EF4-FFF2-40B4-BE49-F238E27FC236}">
                <a16:creationId xmlns:a16="http://schemas.microsoft.com/office/drawing/2014/main" id="{F218681E-991F-4A2B-8C07-AF0DFE299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454346"/>
              </p:ext>
            </p:extLst>
          </p:nvPr>
        </p:nvGraphicFramePr>
        <p:xfrm>
          <a:off x="-2123415" y="1082136"/>
          <a:ext cx="8943435" cy="5516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5" name="TextBox 264">
            <a:extLst>
              <a:ext uri="{FF2B5EF4-FFF2-40B4-BE49-F238E27FC236}">
                <a16:creationId xmlns:a16="http://schemas.microsoft.com/office/drawing/2014/main" id="{E05E24F1-3049-4696-B615-EB9591F6CB8A}"/>
              </a:ext>
            </a:extLst>
          </p:cNvPr>
          <p:cNvSpPr txBox="1"/>
          <p:nvPr/>
        </p:nvSpPr>
        <p:spPr>
          <a:xfrm>
            <a:off x="6722853" y="1216325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Цивільний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кодекс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(ЦКУ) ст. 24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66" name="Рисунок 266">
            <a:extLst>
              <a:ext uri="{FF2B5EF4-FFF2-40B4-BE49-F238E27FC236}">
                <a16:creationId xmlns:a16="http://schemas.microsoft.com/office/drawing/2014/main" id="{CD8F7CB1-B0FB-4C7B-A1FD-6102845839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5117" y="2070516"/>
            <a:ext cx="6078747" cy="353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48161-E873-44DF-8699-696E2F93C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696" y="183929"/>
            <a:ext cx="10582050" cy="713305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ОСНОВНІ БЛОКИ ПРАВОВИХ НОРМ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D052CA9-F0A8-46FA-A78E-3750C455F685}"/>
              </a:ext>
            </a:extLst>
          </p:cNvPr>
          <p:cNvSpPr/>
          <p:nvPr/>
        </p:nvSpPr>
        <p:spPr>
          <a:xfrm>
            <a:off x="8356121" y="1002102"/>
            <a:ext cx="3536829" cy="133709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внутрішні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відносини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суб’єкта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господарювання</a:t>
            </a:r>
            <a:endParaRPr lang="ru-RU" sz="2000" b="1" dirty="0" err="1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47C2079-18B5-4263-BEFB-12E6B1EC6AED}"/>
              </a:ext>
            </a:extLst>
          </p:cNvPr>
          <p:cNvSpPr/>
          <p:nvPr/>
        </p:nvSpPr>
        <p:spPr>
          <a:xfrm>
            <a:off x="4330460" y="1002101"/>
            <a:ext cx="3536829" cy="133709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/>
              <a:t>Адміністративно-правові</a:t>
            </a:r>
            <a:r>
              <a:rPr lang="ru-RU" sz="2000" b="1" dirty="0"/>
              <a:t> </a:t>
            </a:r>
            <a:r>
              <a:rPr lang="ru-RU" sz="2000" b="1" dirty="0" err="1"/>
              <a:t>відносини</a:t>
            </a:r>
            <a:endParaRPr lang="ru-RU" sz="2000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FBF529C-43C6-4917-90B5-4EDFB2E24181}"/>
              </a:ext>
            </a:extLst>
          </p:cNvPr>
          <p:cNvSpPr/>
          <p:nvPr/>
        </p:nvSpPr>
        <p:spPr>
          <a:xfrm>
            <a:off x="333555" y="1002102"/>
            <a:ext cx="3536829" cy="133709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/>
              <a:t>цивільно-правові</a:t>
            </a:r>
            <a:r>
              <a:rPr lang="ru-RU" sz="2000" b="1" dirty="0"/>
              <a:t> </a:t>
            </a:r>
            <a:r>
              <a:rPr lang="ru-RU" sz="2000" b="1" dirty="0" err="1"/>
              <a:t>відносини</a:t>
            </a:r>
            <a:r>
              <a:rPr lang="ru-RU" dirty="0"/>
              <a:t> 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084A637-1E36-4C93-A27D-0FB7C848122B}"/>
              </a:ext>
            </a:extLst>
          </p:cNvPr>
          <p:cNvSpPr/>
          <p:nvPr/>
        </p:nvSpPr>
        <p:spPr>
          <a:xfrm>
            <a:off x="333554" y="2583611"/>
            <a:ext cx="3536829" cy="3263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медичних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послуг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населенню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реалізація</a:t>
            </a:r>
            <a:r>
              <a:rPr lang="ru-RU" dirty="0">
                <a:ea typeface="+mn-lt"/>
                <a:cs typeface="+mn-lt"/>
              </a:rPr>
              <a:t> ЛЗ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аптек; </a:t>
            </a:r>
            <a:r>
              <a:rPr lang="ru-RU" dirty="0" err="1">
                <a:ea typeface="+mn-lt"/>
                <a:cs typeface="+mn-lt"/>
              </a:rPr>
              <a:t>цивільноправові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виникають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разі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нанесення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шкоди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здоров’ю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життю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</a:t>
            </a:r>
            <a:r>
              <a:rPr lang="ru-RU" dirty="0">
                <a:ea typeface="+mn-lt"/>
                <a:cs typeface="+mn-lt"/>
              </a:rPr>
              <a:t>.</a:t>
            </a:r>
            <a:r>
              <a:rPr lang="ru-RU" dirty="0"/>
              <a:t> 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C8EF635-2C4F-45E7-80C0-B3AE5B05288F}"/>
              </a:ext>
            </a:extLst>
          </p:cNvPr>
          <p:cNvSpPr/>
          <p:nvPr/>
        </p:nvSpPr>
        <p:spPr>
          <a:xfrm>
            <a:off x="4330459" y="2626743"/>
            <a:ext cx="3536829" cy="32349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/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обумовлених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функцією</a:t>
            </a:r>
            <a:r>
              <a:rPr lang="ru-RU" dirty="0">
                <a:ea typeface="+mn-lt"/>
                <a:cs typeface="+mn-lt"/>
              </a:rPr>
              <a:t> державного контролю за </a:t>
            </a:r>
            <a:r>
              <a:rPr lang="ru-RU" dirty="0" err="1">
                <a:ea typeface="+mn-lt"/>
                <a:cs typeface="+mn-lt"/>
              </a:rPr>
              <a:t>дотримання</a:t>
            </a:r>
            <a:r>
              <a:rPr lang="ru-RU" dirty="0">
                <a:ea typeface="+mn-lt"/>
                <a:cs typeface="+mn-lt"/>
              </a:rPr>
              <a:t> фарм. </a:t>
            </a:r>
            <a:r>
              <a:rPr lang="ru-RU" dirty="0" err="1">
                <a:ea typeface="+mn-lt"/>
                <a:cs typeface="+mn-lt"/>
              </a:rPr>
              <a:t>організаціями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аптечних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сертифікації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аптечних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ліки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CCE1EF0-5794-4E94-8B02-81A4806B178E}"/>
              </a:ext>
            </a:extLst>
          </p:cNvPr>
          <p:cNvSpPr/>
          <p:nvPr/>
        </p:nvSpPr>
        <p:spPr>
          <a:xfrm>
            <a:off x="8356120" y="2583611"/>
            <a:ext cx="3536829" cy="3263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порядку </a:t>
            </a:r>
            <a:r>
              <a:rPr lang="ru-RU" dirty="0" err="1">
                <a:ea typeface="+mn-lt"/>
                <a:cs typeface="+mn-lt"/>
              </a:rPr>
              <a:t>заснування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функціонування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реорганізації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ліквідації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аптечних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трудових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некомерційних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Між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партнерських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конкурентних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правовідносин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868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AA938-43CC-46B8-8D5B-003D2D4DD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8" y="183929"/>
            <a:ext cx="11631600" cy="1446550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ФАРМАЦЕВТИЧНА ДІЯЛЬНІСТЬ, ЇЇ СУТНІСТЬ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4B35E-81A1-4DB8-B71D-3832A1DC1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111" y="1031459"/>
            <a:ext cx="10883978" cy="254838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b="1" err="1">
                <a:solidFill>
                  <a:srgbClr val="C00000"/>
                </a:solidFill>
                <a:ea typeface="+mn-lt"/>
                <a:cs typeface="+mn-lt"/>
              </a:rPr>
              <a:t>Фармацевтична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err="1">
                <a:solidFill>
                  <a:srgbClr val="C00000"/>
                </a:solidFill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err="1">
                <a:ea typeface="+mn-lt"/>
                <a:cs typeface="+mn-lt"/>
              </a:rPr>
              <a:t>енциклопедичний</a:t>
            </a:r>
            <a:r>
              <a:rPr lang="ru-RU" dirty="0">
                <a:ea typeface="+mn-lt"/>
                <a:cs typeface="+mn-lt"/>
              </a:rPr>
              <a:t> словник фарм. термінів-2014 р.) «</a:t>
            </a:r>
            <a:r>
              <a:rPr lang="ru-RU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узагальнене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поняття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науково-практичної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СОЗ, </a:t>
            </a:r>
            <a:r>
              <a:rPr lang="ru-RU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охоплює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лікознавство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освіту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управління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створення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вивчення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реєстрацію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стандартизацію</a:t>
            </a:r>
            <a:r>
              <a:rPr lang="ru-RU" dirty="0">
                <a:ea typeface="+mn-lt"/>
                <a:cs typeface="+mn-lt"/>
              </a:rPr>
              <a:t> та контроль </a:t>
            </a:r>
            <a:r>
              <a:rPr lang="ru-RU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реалізацію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препаратів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розроблення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обладнання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тощо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err="1">
                <a:ea typeface="+mn-lt"/>
                <a:cs typeface="+mn-lt"/>
              </a:rPr>
              <a:t>фармацевтичному</a:t>
            </a:r>
            <a:r>
              <a:rPr lang="ru-RU" dirty="0">
                <a:ea typeface="+mn-lt"/>
                <a:cs typeface="+mn-lt"/>
              </a:rPr>
              <a:t> ринку; </a:t>
            </a:r>
            <a:r>
              <a:rPr lang="ru-RU" err="1">
                <a:ea typeface="+mn-lt"/>
                <a:cs typeface="+mn-lt"/>
              </a:rPr>
              <a:t>керівництво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фармацевтичними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підприємствами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структурними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підрозділами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послуг</a:t>
            </a:r>
            <a:r>
              <a:rPr lang="ru-RU" dirty="0">
                <a:ea typeface="+mn-lt"/>
                <a:cs typeface="+mn-lt"/>
              </a:rPr>
              <a:t>».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128C4C-C151-415A-8B0E-9254DA3C6ED7}"/>
              </a:ext>
            </a:extLst>
          </p:cNvPr>
          <p:cNvSpPr/>
          <p:nvPr/>
        </p:nvSpPr>
        <p:spPr>
          <a:xfrm>
            <a:off x="793630" y="3489385"/>
            <a:ext cx="10092904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Можливості</a:t>
            </a:r>
            <a:r>
              <a:rPr lang="ru-RU" sz="2000" b="1" dirty="0">
                <a:ea typeface="+mn-lt"/>
                <a:cs typeface="+mn-lt"/>
              </a:rPr>
              <a:t> правового </a:t>
            </a:r>
            <a:r>
              <a:rPr lang="ru-RU" sz="2000" b="1" dirty="0" err="1">
                <a:ea typeface="+mn-lt"/>
                <a:cs typeface="+mn-lt"/>
              </a:rPr>
              <a:t>вибору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фармацевтичної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діяльності</a:t>
            </a:r>
            <a:endParaRPr lang="ru-RU" sz="2000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E98ADED-DBC8-4809-B6B4-65B6391B1ED1}"/>
              </a:ext>
            </a:extLst>
          </p:cNvPr>
          <p:cNvSpPr/>
          <p:nvPr/>
        </p:nvSpPr>
        <p:spPr>
          <a:xfrm>
            <a:off x="763977" y="4523656"/>
            <a:ext cx="5060829" cy="6613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ВИД ФАРМАЦЕВТИЧНОЇ ДІЯЛЬНОСТІ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E5C2B63-9AE6-4EFE-A931-5F07B61EE80F}"/>
              </a:ext>
            </a:extLst>
          </p:cNvPr>
          <p:cNvSpPr/>
          <p:nvPr/>
        </p:nvSpPr>
        <p:spPr>
          <a:xfrm>
            <a:off x="634580" y="5472561"/>
            <a:ext cx="5204602" cy="6613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ТЕРИТОРІАЛЬНА МЕЖА ЗДІЙСНЕННЯ ВИДА ДІЯЛЬНОСТІ </a:t>
            </a:r>
            <a:endParaRPr lang="ru-RU" b="1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7E4B410-6669-45E0-82F0-599A7CC6CCDB}"/>
              </a:ext>
            </a:extLst>
          </p:cNvPr>
          <p:cNvSpPr/>
          <p:nvPr/>
        </p:nvSpPr>
        <p:spPr>
          <a:xfrm>
            <a:off x="6097977" y="4523656"/>
            <a:ext cx="5060829" cy="6613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ОРГАНІЗАЦІЙНО-ПРАВОВА ФОРМА ДІЯЛЬНОСТІ</a:t>
            </a:r>
            <a:endParaRPr lang="ru-RU" b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5FA1C9-CDAE-4FD2-ACC5-1419A3D05FC3}"/>
              </a:ext>
            </a:extLst>
          </p:cNvPr>
          <p:cNvSpPr/>
          <p:nvPr/>
        </p:nvSpPr>
        <p:spPr>
          <a:xfrm>
            <a:off x="6097976" y="5472561"/>
            <a:ext cx="5060829" cy="6613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КІЛЬКІСТЬ УЧАСНИКІВ ДІЯЛЬНОСТІ</a:t>
            </a: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2610087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9C09C-0F2C-497F-8D0C-A2B5B1269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55" y="198306"/>
            <a:ext cx="10740204" cy="1446550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ВИДИ ФАРМАЦЕВТИЧНОЇ ДІЯЛЬНОСТІ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3D9A14-F6DC-49B6-9B10-8DBB61CE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81" y="1203988"/>
            <a:ext cx="3148960" cy="57868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err="1">
                <a:ea typeface="+mn-lt"/>
                <a:cs typeface="+mn-lt"/>
              </a:rPr>
              <a:t>Оптова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торгівля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3C4ADBF-3DBF-47B4-8B57-8C409D9D3D9F}"/>
              </a:ext>
            </a:extLst>
          </p:cNvPr>
          <p:cNvSpPr txBox="1">
            <a:spLocks/>
          </p:cNvSpPr>
          <p:nvPr/>
        </p:nvSpPr>
        <p:spPr>
          <a:xfrm>
            <a:off x="4268756" y="1183860"/>
            <a:ext cx="3148960" cy="5786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ystem Font Regular"/>
              <a:buChar char="–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err="1">
                <a:ea typeface="+mn-lt"/>
                <a:cs typeface="+mn-lt"/>
              </a:rPr>
              <a:t>Дистрибуція</a:t>
            </a:r>
            <a:r>
              <a:rPr lang="ru-RU" dirty="0">
                <a:ea typeface="+mn-lt"/>
                <a:cs typeface="+mn-lt"/>
              </a:rPr>
              <a:t> ЛЗ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F6AF40-DCF0-4DAB-8F70-2AC8DC87BE03}"/>
              </a:ext>
            </a:extLst>
          </p:cNvPr>
          <p:cNvSpPr txBox="1">
            <a:spLocks/>
          </p:cNvSpPr>
          <p:nvPr/>
        </p:nvSpPr>
        <p:spPr>
          <a:xfrm>
            <a:off x="1689458" y="4039203"/>
            <a:ext cx="3148960" cy="5786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ystem Font Regular"/>
              <a:buChar char="–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err="1">
                <a:ea typeface="+mn-lt"/>
                <a:cs typeface="+mn-lt"/>
              </a:rPr>
              <a:t>Промислове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виробництво</a:t>
            </a:r>
            <a:r>
              <a:rPr lang="ru-RU" dirty="0">
                <a:ea typeface="+mn-lt"/>
                <a:cs typeface="+mn-lt"/>
              </a:rPr>
              <a:t> ЛЗ </a:t>
            </a:r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938B8AA-7643-44A0-864A-45676287F788}"/>
              </a:ext>
            </a:extLst>
          </p:cNvPr>
          <p:cNvSpPr txBox="1">
            <a:spLocks/>
          </p:cNvSpPr>
          <p:nvPr/>
        </p:nvSpPr>
        <p:spPr>
          <a:xfrm>
            <a:off x="6730161" y="4033452"/>
            <a:ext cx="3148960" cy="5786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ystem Font Regular"/>
              <a:buChar char="–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err="1">
                <a:ea typeface="+mn-lt"/>
                <a:cs typeface="+mn-lt"/>
              </a:rPr>
              <a:t>Виробництво</a:t>
            </a:r>
            <a:r>
              <a:rPr lang="ru-RU" dirty="0">
                <a:ea typeface="+mn-lt"/>
                <a:cs typeface="+mn-lt"/>
              </a:rPr>
              <a:t> ЛЗ в </a:t>
            </a:r>
            <a:r>
              <a:rPr lang="ru-RU" dirty="0" err="1">
                <a:ea typeface="+mn-lt"/>
                <a:cs typeface="+mn-lt"/>
              </a:rPr>
              <a:t>умовах</a:t>
            </a:r>
            <a:r>
              <a:rPr lang="ru-RU" dirty="0">
                <a:ea typeface="+mn-lt"/>
                <a:cs typeface="+mn-lt"/>
              </a:rPr>
              <a:t> аптеки</a:t>
            </a: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3CF528BF-4955-4F44-9249-F8F6B5EF1F89}"/>
              </a:ext>
            </a:extLst>
          </p:cNvPr>
          <p:cNvSpPr txBox="1">
            <a:spLocks/>
          </p:cNvSpPr>
          <p:nvPr/>
        </p:nvSpPr>
        <p:spPr>
          <a:xfrm>
            <a:off x="7989617" y="1195361"/>
            <a:ext cx="3148960" cy="5786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ystem Font Regular"/>
              <a:buChar char="–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err="1">
                <a:ea typeface="+mn-lt"/>
                <a:cs typeface="+mn-lt"/>
              </a:rPr>
              <a:t>Виготовлення</a:t>
            </a:r>
            <a:r>
              <a:rPr lang="ru-RU" dirty="0">
                <a:ea typeface="+mn-lt"/>
                <a:cs typeface="+mn-lt"/>
              </a:rPr>
              <a:t> ЛЗ</a:t>
            </a:r>
          </a:p>
        </p:txBody>
      </p:sp>
      <p:pic>
        <p:nvPicPr>
          <p:cNvPr id="16" name="Рисунок 16" descr="Изображение выглядит как текст, человек, внутренний, магазин&#10;&#10;Автоматически созданное описание">
            <a:extLst>
              <a:ext uri="{FF2B5EF4-FFF2-40B4-BE49-F238E27FC236}">
                <a16:creationId xmlns:a16="http://schemas.microsoft.com/office/drawing/2014/main" id="{9D38A381-312F-4D29-AB5A-A9F0F2686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58" y="1989128"/>
            <a:ext cx="2743200" cy="1672046"/>
          </a:xfrm>
          <a:prstGeom prst="rect">
            <a:avLst/>
          </a:prstGeom>
        </p:spPr>
      </p:pic>
      <p:pic>
        <p:nvPicPr>
          <p:cNvPr id="17" name="Рисунок 17" descr="Изображение выглядит как текст, пол, внутренний, библиотека&#10;&#10;Автоматически созданное описание">
            <a:extLst>
              <a:ext uri="{FF2B5EF4-FFF2-40B4-BE49-F238E27FC236}">
                <a16:creationId xmlns:a16="http://schemas.microsoft.com/office/drawing/2014/main" id="{53C0D8D1-B52B-4BE2-8E87-0F2B4B8E6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658" y="1991803"/>
            <a:ext cx="2705100" cy="1695450"/>
          </a:xfrm>
          <a:prstGeom prst="rect">
            <a:avLst/>
          </a:prstGeom>
        </p:spPr>
      </p:pic>
      <p:pic>
        <p:nvPicPr>
          <p:cNvPr id="18" name="Рисунок 18" descr="Изображение выглядит как человек, внутренний, люди&#10;&#10;Автоматически созданное описание">
            <a:extLst>
              <a:ext uri="{FF2B5EF4-FFF2-40B4-BE49-F238E27FC236}">
                <a16:creationId xmlns:a16="http://schemas.microsoft.com/office/drawing/2014/main" id="{1D46A9C7-04E5-4636-BBEA-38FBF9DC4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8702" y="1989670"/>
            <a:ext cx="3059501" cy="1670961"/>
          </a:xfrm>
          <a:prstGeom prst="rect">
            <a:avLst/>
          </a:prstGeom>
        </p:spPr>
      </p:pic>
      <p:pic>
        <p:nvPicPr>
          <p:cNvPr id="19" name="Рисунок 19" descr="Изображение выглядит как стол, внутренний, человек, питание&#10;&#10;Автоматически созданное описание">
            <a:extLst>
              <a:ext uri="{FF2B5EF4-FFF2-40B4-BE49-F238E27FC236}">
                <a16:creationId xmlns:a16="http://schemas.microsoft.com/office/drawing/2014/main" id="{638CCC9E-97D0-4015-BDA9-E085B537A6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313" y="4829086"/>
            <a:ext cx="2619375" cy="1743075"/>
          </a:xfrm>
          <a:prstGeom prst="rect">
            <a:avLst/>
          </a:prstGeom>
        </p:spPr>
      </p:pic>
      <p:pic>
        <p:nvPicPr>
          <p:cNvPr id="20" name="Рисунок 20" descr="Изображение выглядит как текст,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2C5D52E8-F91C-4175-8FEE-1EAE12477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060" y="4829355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29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2CCF9-752C-4DFD-A2BD-BF298F462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30" y="83287"/>
            <a:ext cx="10768959" cy="1446550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ПОНЯТТЯ, ВИДИ СУБ’ЄКТІВ ТА ОБ’ЄКТІВ ФАРМАЦЕВТИЧНОЇ ДІЯЛЬНОСТІ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84E862-5330-4EFC-83AF-326B25D44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30" y="1520290"/>
            <a:ext cx="10452657" cy="15419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Правовідносини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суспільні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врегульовані</a:t>
            </a:r>
            <a:r>
              <a:rPr lang="ru-RU" dirty="0">
                <a:ea typeface="+mn-lt"/>
                <a:cs typeface="+mn-lt"/>
              </a:rPr>
              <a:t> нормами права, </a:t>
            </a:r>
            <a:r>
              <a:rPr lang="ru-RU" dirty="0" err="1">
                <a:ea typeface="+mn-lt"/>
                <a:cs typeface="+mn-lt"/>
              </a:rPr>
              <a:t>учасники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пов'язані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між</a:t>
            </a:r>
            <a:r>
              <a:rPr lang="ru-RU" dirty="0">
                <a:ea typeface="+mn-lt"/>
                <a:cs typeface="+mn-lt"/>
              </a:rPr>
              <a:t> собою </a:t>
            </a:r>
            <a:r>
              <a:rPr lang="ru-RU" dirty="0" err="1">
                <a:ea typeface="+mn-lt"/>
                <a:cs typeface="+mn-lt"/>
              </a:rPr>
              <a:t>взаємними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юридичними</a:t>
            </a:r>
            <a:r>
              <a:rPr lang="ru-RU" dirty="0">
                <a:ea typeface="+mn-lt"/>
                <a:cs typeface="+mn-lt"/>
              </a:rPr>
              <a:t> правами і </a:t>
            </a:r>
            <a:r>
              <a:rPr lang="ru-RU" dirty="0" err="1">
                <a:ea typeface="+mn-lt"/>
                <a:cs typeface="+mn-lt"/>
              </a:rPr>
              <a:t>обов'язками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охороняються</a:t>
            </a:r>
            <a:r>
              <a:rPr lang="ru-RU" dirty="0">
                <a:ea typeface="+mn-lt"/>
                <a:cs typeface="+mn-lt"/>
              </a:rPr>
              <a:t> державою.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7CEAD8D-B9A0-4949-B73F-6374F8BD3F93}"/>
              </a:ext>
            </a:extLst>
          </p:cNvPr>
          <p:cNvSpPr/>
          <p:nvPr/>
        </p:nvSpPr>
        <p:spPr>
          <a:xfrm>
            <a:off x="2662686" y="2784894"/>
            <a:ext cx="2501660" cy="862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Об'єкти</a:t>
            </a:r>
            <a:endParaRPr lang="ru-RU" sz="2400" b="1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ABA1876-57B4-4110-A2FB-81A769742410}"/>
              </a:ext>
            </a:extLst>
          </p:cNvPr>
          <p:cNvSpPr/>
          <p:nvPr/>
        </p:nvSpPr>
        <p:spPr>
          <a:xfrm>
            <a:off x="6170761" y="2784894"/>
            <a:ext cx="2501660" cy="862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Суб'єкти</a:t>
            </a:r>
            <a:endParaRPr lang="ru-RU" sz="2400" b="1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977D7AE-B2AA-4C6C-AC47-FCFE0300253F}"/>
              </a:ext>
            </a:extLst>
          </p:cNvPr>
          <p:cNvSpPr/>
          <p:nvPr/>
        </p:nvSpPr>
        <p:spPr>
          <a:xfrm>
            <a:off x="3381554" y="3805686"/>
            <a:ext cx="2501660" cy="86264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Лікарські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засоби</a:t>
            </a:r>
            <a:endParaRPr lang="ru-RU" dirty="0" err="1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85A786B-2C8D-4B5F-AF56-A33756E08A92}"/>
              </a:ext>
            </a:extLst>
          </p:cNvPr>
          <p:cNvSpPr/>
          <p:nvPr/>
        </p:nvSpPr>
        <p:spPr>
          <a:xfrm>
            <a:off x="7019025" y="3805686"/>
            <a:ext cx="2501660" cy="11501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Підприємства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оптової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торгівлі</a:t>
            </a:r>
            <a:endParaRPr lang="ru-RU" dirty="0" err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3931290-685A-4366-B03B-2267C21FB82A}"/>
              </a:ext>
            </a:extLst>
          </p:cNvPr>
          <p:cNvSpPr/>
          <p:nvPr/>
        </p:nvSpPr>
        <p:spPr>
          <a:xfrm>
            <a:off x="7019025" y="5056516"/>
            <a:ext cx="2501660" cy="11214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Підприємства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роздрібної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торгівлі</a:t>
            </a:r>
            <a:endParaRPr lang="ru-RU" dirty="0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FAB9F7-9447-485E-9C7A-7FDC4AA1CEC3}"/>
              </a:ext>
            </a:extLst>
          </p:cNvPr>
          <p:cNvSpPr txBox="1"/>
          <p:nvPr/>
        </p:nvSpPr>
        <p:spPr>
          <a:xfrm>
            <a:off x="252143" y="3213879"/>
            <a:ext cx="2412521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err="1">
                <a:solidFill>
                  <a:srgbClr val="C00000"/>
                </a:solidFill>
                <a:ea typeface="+mn-lt"/>
                <a:cs typeface="+mn-lt"/>
              </a:rPr>
              <a:t>Об’єкти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err="1">
                <a:solidFill>
                  <a:srgbClr val="C00000"/>
                </a:solidFill>
                <a:ea typeface="+mn-lt"/>
                <a:cs typeface="+mn-lt"/>
              </a:rPr>
              <a:t>правовідносин</a:t>
            </a:r>
            <a:r>
              <a:rPr lang="ru-RU" dirty="0">
                <a:ea typeface="+mn-lt"/>
                <a:cs typeface="+mn-lt"/>
              </a:rPr>
              <a:t> — </a:t>
            </a:r>
            <a:r>
              <a:rPr lang="ru-RU" err="1">
                <a:ea typeface="+mn-lt"/>
                <a:cs typeface="+mn-lt"/>
              </a:rPr>
              <a:t>різноманітні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матеріальні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нематеріальні</a:t>
            </a:r>
            <a:r>
              <a:rPr lang="ru-RU" dirty="0">
                <a:ea typeface="+mn-lt"/>
                <a:cs typeface="+mn-lt"/>
              </a:rPr>
              <a:t> блага </a:t>
            </a:r>
            <a:r>
              <a:rPr lang="ru-RU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процес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створення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складають</a:t>
            </a:r>
            <a:r>
              <a:rPr lang="ru-RU" dirty="0">
                <a:ea typeface="+mn-lt"/>
                <a:cs typeface="+mn-lt"/>
              </a:rPr>
              <a:t> предмет </a:t>
            </a:r>
            <a:r>
              <a:rPr lang="ru-RU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права.</a:t>
            </a:r>
            <a:endParaRPr lang="ru-RU" dirty="0"/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4FDDDBC3-A36D-496E-AD78-876F3928F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422" y="4833938"/>
            <a:ext cx="3218552" cy="1762125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19DC117-E167-45C9-AED8-C9CB963A899A}"/>
              </a:ext>
            </a:extLst>
          </p:cNvPr>
          <p:cNvCxnSpPr/>
          <p:nvPr/>
        </p:nvCxnSpPr>
        <p:spPr>
          <a:xfrm>
            <a:off x="6657795" y="3732003"/>
            <a:ext cx="0" cy="1984074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CB5A731E-DFF2-4B5B-B684-A68176895F29}"/>
              </a:ext>
            </a:extLst>
          </p:cNvPr>
          <p:cNvCxnSpPr>
            <a:cxnSpLocks/>
          </p:cNvCxnSpPr>
          <p:nvPr/>
        </p:nvCxnSpPr>
        <p:spPr>
          <a:xfrm>
            <a:off x="2977191" y="3645739"/>
            <a:ext cx="0" cy="733244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32DAF274-C6BD-4004-A4C2-0C46D9F28EF5}"/>
              </a:ext>
            </a:extLst>
          </p:cNvPr>
          <p:cNvCxnSpPr/>
          <p:nvPr/>
        </p:nvCxnSpPr>
        <p:spPr>
          <a:xfrm>
            <a:off x="6728783" y="4306198"/>
            <a:ext cx="281797" cy="86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BE6B9B54-0F46-4D0F-8203-898467056BFC}"/>
              </a:ext>
            </a:extLst>
          </p:cNvPr>
          <p:cNvCxnSpPr>
            <a:cxnSpLocks/>
          </p:cNvCxnSpPr>
          <p:nvPr/>
        </p:nvCxnSpPr>
        <p:spPr>
          <a:xfrm>
            <a:off x="6728782" y="5341367"/>
            <a:ext cx="281797" cy="86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FC36E27-93F0-489A-BE34-381B35B11BBA}"/>
              </a:ext>
            </a:extLst>
          </p:cNvPr>
          <p:cNvCxnSpPr>
            <a:cxnSpLocks/>
          </p:cNvCxnSpPr>
          <p:nvPr/>
        </p:nvCxnSpPr>
        <p:spPr>
          <a:xfrm>
            <a:off x="3048179" y="4234311"/>
            <a:ext cx="281797" cy="86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362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2CCF9-752C-4DFD-A2BD-BF298F462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30" y="83287"/>
            <a:ext cx="10768959" cy="1446550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ПОНЯТТЯ, ВИДИ СУБ’ЄКТІВ ТА ОБ’ЄКТІВ ФАРМАЦЕВТИЧНОЇ ДІЯЛЬНОСТІ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84E862-5330-4EFC-83AF-326B25D44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30" y="1520290"/>
            <a:ext cx="10452657" cy="154197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Лікарський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засіб</a:t>
            </a:r>
            <a:r>
              <a:rPr lang="ru-RU" dirty="0">
                <a:ea typeface="+mn-lt"/>
                <a:cs typeface="+mn-lt"/>
              </a:rPr>
              <a:t> - будь-яка </a:t>
            </a:r>
            <a:r>
              <a:rPr lang="ru-RU" dirty="0" err="1">
                <a:ea typeface="+mn-lt"/>
                <a:cs typeface="+mn-lt"/>
              </a:rPr>
              <a:t>речовина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комбінація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властивості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призначена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лікування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профілактики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захворювань</a:t>
            </a:r>
            <a:r>
              <a:rPr lang="ru-RU" dirty="0">
                <a:ea typeface="+mn-lt"/>
                <a:cs typeface="+mn-lt"/>
              </a:rPr>
              <a:t> у людей, яка 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бути </a:t>
            </a:r>
            <a:r>
              <a:rPr lang="ru-RU" dirty="0" err="1">
                <a:ea typeface="+mn-lt"/>
                <a:cs typeface="+mn-lt"/>
              </a:rPr>
              <a:t>призначена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запобігання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вагітності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відновлення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корекції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фізіологічних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функцій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людини</a:t>
            </a:r>
            <a:r>
              <a:rPr lang="ru-RU" dirty="0">
                <a:ea typeface="+mn-lt"/>
                <a:cs typeface="+mn-lt"/>
              </a:rPr>
              <a:t> шляхом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фармакологічної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імунологічної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метаболічної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медичного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діагнозу</a:t>
            </a:r>
            <a:r>
              <a:rPr lang="ru-RU" dirty="0">
                <a:ea typeface="+mn-lt"/>
                <a:cs typeface="+mn-lt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FAB9F7-9447-485E-9C7A-7FDC4AA1CEC3}"/>
              </a:ext>
            </a:extLst>
          </p:cNvPr>
          <p:cNvSpPr txBox="1"/>
          <p:nvPr/>
        </p:nvSpPr>
        <p:spPr>
          <a:xfrm>
            <a:off x="252143" y="3213879"/>
            <a:ext cx="584870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Ст. 2 Закону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“Про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лікарські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засоби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”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A079387-105A-4796-8945-F6F3B6530998}"/>
              </a:ext>
            </a:extLst>
          </p:cNvPr>
          <p:cNvSpPr/>
          <p:nvPr/>
        </p:nvSpPr>
        <p:spPr>
          <a:xfrm>
            <a:off x="6602082" y="3058064"/>
            <a:ext cx="4155056" cy="1380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Соціальний</a:t>
            </a:r>
            <a:r>
              <a:rPr lang="ru-RU" dirty="0"/>
              <a:t>-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ЛЗ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верств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та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загрози</a:t>
            </a:r>
            <a:r>
              <a:rPr lang="ru-RU" dirty="0"/>
              <a:t> </a:t>
            </a:r>
            <a:r>
              <a:rPr lang="ru-RU" dirty="0" err="1"/>
              <a:t>безпеці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.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D8E3F171-0881-47D0-A6F5-06E977BE68D5}"/>
              </a:ext>
            </a:extLst>
          </p:cNvPr>
          <p:cNvSpPr/>
          <p:nvPr/>
        </p:nvSpPr>
        <p:spPr>
          <a:xfrm>
            <a:off x="3280912" y="5300932"/>
            <a:ext cx="4155056" cy="14521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Цільовий</a:t>
            </a:r>
            <a:r>
              <a:rPr lang="ru-RU" dirty="0" err="1"/>
              <a:t>-передбачає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ЛЗ у </a:t>
            </a:r>
            <a:r>
              <a:rPr lang="ru-RU" dirty="0" err="1"/>
              <a:t>медицині</a:t>
            </a:r>
            <a:r>
              <a:rPr lang="ru-RU" dirty="0"/>
              <a:t> з метою </a:t>
            </a:r>
            <a:r>
              <a:rPr lang="ru-RU" dirty="0" err="1"/>
              <a:t>діагностики</a:t>
            </a:r>
            <a:r>
              <a:rPr lang="ru-RU" dirty="0"/>
              <a:t>, </a:t>
            </a:r>
            <a:r>
              <a:rPr lang="ru-RU" dirty="0" err="1"/>
              <a:t>профілактики</a:t>
            </a:r>
            <a:r>
              <a:rPr lang="ru-RU" dirty="0"/>
              <a:t>, </a:t>
            </a:r>
            <a:r>
              <a:rPr lang="ru-RU" dirty="0" err="1"/>
              <a:t>реабілітації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.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564033C-83F7-414E-97D5-C6ECD0191D5A}"/>
              </a:ext>
            </a:extLst>
          </p:cNvPr>
          <p:cNvSpPr/>
          <p:nvPr/>
        </p:nvSpPr>
        <p:spPr>
          <a:xfrm>
            <a:off x="2159479" y="3805687"/>
            <a:ext cx="4155056" cy="1394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Правовий</a:t>
            </a:r>
            <a:r>
              <a:rPr lang="ru-RU" dirty="0">
                <a:ea typeface="+mn-lt"/>
                <a:cs typeface="+mn-lt"/>
              </a:rPr>
              <a:t>- </a:t>
            </a:r>
            <a:r>
              <a:rPr lang="ru-RU" dirty="0" err="1">
                <a:ea typeface="+mn-lt"/>
                <a:cs typeface="+mn-lt"/>
              </a:rPr>
              <a:t>передбачає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системи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заходів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належний</a:t>
            </a:r>
            <a:r>
              <a:rPr lang="ru-RU" dirty="0">
                <a:ea typeface="+mn-lt"/>
                <a:cs typeface="+mn-lt"/>
              </a:rPr>
              <a:t> контроль за </a:t>
            </a:r>
            <a:r>
              <a:rPr lang="ru-RU" dirty="0" err="1">
                <a:ea typeface="+mn-lt"/>
                <a:cs typeface="+mn-lt"/>
              </a:rPr>
              <a:t>дотриманням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безпеки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ліків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AAC25E5C-913D-4C7A-86D6-CAAB6AB5C8EF}"/>
              </a:ext>
            </a:extLst>
          </p:cNvPr>
          <p:cNvSpPr/>
          <p:nvPr/>
        </p:nvSpPr>
        <p:spPr>
          <a:xfrm>
            <a:off x="8326467" y="4724939"/>
            <a:ext cx="2832338" cy="19696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Основні</a:t>
            </a:r>
            <a:r>
              <a:rPr lang="ru-RU" sz="2400" b="1" dirty="0"/>
              <a:t> </a:t>
            </a:r>
            <a:r>
              <a:rPr lang="ru-RU" sz="2400" b="1" dirty="0" err="1"/>
              <a:t>критерії</a:t>
            </a:r>
            <a:r>
              <a:rPr lang="ru-RU" sz="2400" b="1" dirty="0"/>
              <a:t> ЛЗ 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999367E6-0896-4B21-AF4E-16D6987B9B6D}"/>
              </a:ext>
            </a:extLst>
          </p:cNvPr>
          <p:cNvCxnSpPr/>
          <p:nvPr/>
        </p:nvCxnSpPr>
        <p:spPr>
          <a:xfrm flipH="1" flipV="1">
            <a:off x="7888497" y="4545761"/>
            <a:ext cx="494581" cy="710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AD061AF4-C119-45D2-9A84-931239186DD0}"/>
              </a:ext>
            </a:extLst>
          </p:cNvPr>
          <p:cNvCxnSpPr>
            <a:cxnSpLocks/>
          </p:cNvCxnSpPr>
          <p:nvPr/>
        </p:nvCxnSpPr>
        <p:spPr>
          <a:xfrm flipH="1" flipV="1">
            <a:off x="6910837" y="4933949"/>
            <a:ext cx="1357222" cy="566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45061268-03CB-4DD6-8A29-E8A9AFC9B375}"/>
              </a:ext>
            </a:extLst>
          </p:cNvPr>
          <p:cNvCxnSpPr>
            <a:cxnSpLocks/>
          </p:cNvCxnSpPr>
          <p:nvPr/>
        </p:nvCxnSpPr>
        <p:spPr>
          <a:xfrm flipH="1">
            <a:off x="7644082" y="5773587"/>
            <a:ext cx="623978" cy="55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7" descr="Изображение выглядит как пластмассовый&#10;&#10;Автоматически созданное описание">
            <a:extLst>
              <a:ext uri="{FF2B5EF4-FFF2-40B4-BE49-F238E27FC236}">
                <a16:creationId xmlns:a16="http://schemas.microsoft.com/office/drawing/2014/main" id="{952A75FC-05FF-4B57-8775-81EF763CC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2" y="5275052"/>
            <a:ext cx="2685691" cy="148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87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AD060-3AF7-4206-8174-77812E731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78" y="126419"/>
            <a:ext cx="9805676" cy="655796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КЛАСИФІКАЦІЯ ЛЗ ЯК ОБ’ЄКТІВ ПРАВОВІДНОСИН</a:t>
            </a:r>
            <a:endParaRPr lang="ru-RU" dirty="0"/>
          </a:p>
        </p:txBody>
      </p:sp>
      <p:graphicFrame>
        <p:nvGraphicFramePr>
          <p:cNvPr id="4" name="Схема 4">
            <a:extLst>
              <a:ext uri="{FF2B5EF4-FFF2-40B4-BE49-F238E27FC236}">
                <a16:creationId xmlns:a16="http://schemas.microsoft.com/office/drawing/2014/main" id="{40991EB2-CF10-46F3-845F-3A3A16F5D9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7340431"/>
              </p:ext>
            </p:extLst>
          </p:nvPr>
        </p:nvGraphicFramePr>
        <p:xfrm>
          <a:off x="1614697" y="1269042"/>
          <a:ext cx="11646378" cy="5056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12D27406-1D60-407A-A522-7D3382229E0F}"/>
              </a:ext>
            </a:extLst>
          </p:cNvPr>
          <p:cNvSpPr/>
          <p:nvPr/>
        </p:nvSpPr>
        <p:spPr>
          <a:xfrm>
            <a:off x="477328" y="1792857"/>
            <a:ext cx="3809998" cy="442822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Директива ЄС 2001/83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06.11.2001р . Наказ МОЗ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17.05.2001 р. No185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критеріїв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категорій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відпуску</a:t>
            </a:r>
            <a:r>
              <a:rPr lang="ru-RU" dirty="0">
                <a:ea typeface="+mn-lt"/>
                <a:cs typeface="+mn-lt"/>
              </a:rPr>
              <a:t> ЛЗ»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206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201F0-14ED-40D4-A108-F078FFD0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51" y="155174"/>
            <a:ext cx="11516581" cy="1446550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СУБ’ЄКТИ ФАРМАЦЕВТИЧНОЇ ДІЯЛЬНОСТІ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1EA3E3-525B-43F8-8BB7-5C208804F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847" y="1103347"/>
            <a:ext cx="9345600" cy="101001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Дистриб'ютор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суб'єкт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провадить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дистрибуції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дистрибуції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).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7AB2AEE-9E44-4AE3-9853-CEFB0F7ADE1E}"/>
              </a:ext>
            </a:extLst>
          </p:cNvPr>
          <p:cNvSpPr/>
          <p:nvPr/>
        </p:nvSpPr>
        <p:spPr>
          <a:xfrm>
            <a:off x="404542" y="1993241"/>
            <a:ext cx="4241319" cy="17396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ПрАТ</a:t>
            </a:r>
            <a:r>
              <a:rPr lang="ru-RU" dirty="0">
                <a:ea typeface="+mn-lt"/>
                <a:cs typeface="+mn-lt"/>
              </a:rPr>
              <a:t> «</a:t>
            </a:r>
            <a:r>
              <a:rPr lang="ru-RU" dirty="0" err="1">
                <a:ea typeface="+mn-lt"/>
                <a:cs typeface="+mn-lt"/>
              </a:rPr>
              <a:t>Фармацевтична</a:t>
            </a:r>
            <a:r>
              <a:rPr lang="ru-RU" dirty="0">
                <a:ea typeface="+mn-lt"/>
                <a:cs typeface="+mn-lt"/>
              </a:rPr>
              <a:t> фабрика «</a:t>
            </a:r>
            <a:r>
              <a:rPr lang="ru-RU" dirty="0" err="1">
                <a:ea typeface="+mn-lt"/>
                <a:cs typeface="+mn-lt"/>
              </a:rPr>
              <a:t>Дарниця</a:t>
            </a:r>
            <a:r>
              <a:rPr lang="ru-RU" dirty="0">
                <a:ea typeface="+mn-lt"/>
                <a:cs typeface="+mn-lt"/>
              </a:rPr>
              <a:t>», </a:t>
            </a:r>
            <a:r>
              <a:rPr lang="ru-RU" dirty="0" err="1">
                <a:ea typeface="+mn-lt"/>
                <a:cs typeface="+mn-lt"/>
              </a:rPr>
              <a:t>корпорація</a:t>
            </a:r>
            <a:r>
              <a:rPr lang="ru-RU" dirty="0">
                <a:ea typeface="+mn-lt"/>
                <a:cs typeface="+mn-lt"/>
              </a:rPr>
              <a:t> «</a:t>
            </a:r>
            <a:r>
              <a:rPr lang="ru-RU" dirty="0" err="1">
                <a:ea typeface="+mn-lt"/>
                <a:cs typeface="+mn-lt"/>
              </a:rPr>
              <a:t>Артеріум</a:t>
            </a:r>
            <a:r>
              <a:rPr lang="ru-RU" dirty="0">
                <a:ea typeface="+mn-lt"/>
                <a:cs typeface="+mn-lt"/>
              </a:rPr>
              <a:t>», </a:t>
            </a:r>
            <a:r>
              <a:rPr lang="ru-RU" dirty="0" err="1">
                <a:ea typeface="+mn-lt"/>
                <a:cs typeface="+mn-lt"/>
              </a:rPr>
              <a:t>ПАТ«Фармак</a:t>
            </a:r>
            <a:r>
              <a:rPr lang="ru-RU" dirty="0">
                <a:ea typeface="+mn-lt"/>
                <a:cs typeface="+mn-lt"/>
              </a:rPr>
              <a:t>», ПАТ НВЦ «</a:t>
            </a:r>
            <a:r>
              <a:rPr lang="ru-RU" dirty="0" err="1">
                <a:ea typeface="+mn-lt"/>
                <a:cs typeface="+mn-lt"/>
              </a:rPr>
              <a:t>Борщагівськиий</a:t>
            </a:r>
            <a:r>
              <a:rPr lang="ru-RU" dirty="0">
                <a:ea typeface="+mn-lt"/>
                <a:cs typeface="+mn-lt"/>
              </a:rPr>
              <a:t> ХФЗ», ТОВ «</a:t>
            </a:r>
            <a:r>
              <a:rPr lang="ru-RU" dirty="0" err="1">
                <a:ea typeface="+mn-lt"/>
                <a:cs typeface="+mn-lt"/>
              </a:rPr>
              <a:t>Фармацевтична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компанія</a:t>
            </a:r>
            <a:r>
              <a:rPr lang="ru-RU" dirty="0">
                <a:ea typeface="+mn-lt"/>
                <a:cs typeface="+mn-lt"/>
              </a:rPr>
              <a:t> «</a:t>
            </a:r>
            <a:r>
              <a:rPr lang="ru-RU" dirty="0" err="1">
                <a:ea typeface="+mn-lt"/>
                <a:cs typeface="+mn-lt"/>
              </a:rPr>
              <a:t>Здоров’я</a:t>
            </a:r>
            <a:r>
              <a:rPr lang="ru-RU" dirty="0">
                <a:ea typeface="+mn-lt"/>
                <a:cs typeface="+mn-lt"/>
              </a:rPr>
              <a:t>» </a:t>
            </a:r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9551A728-7DFC-4023-8AB0-CF4A42438186}"/>
              </a:ext>
            </a:extLst>
          </p:cNvPr>
          <p:cNvSpPr/>
          <p:nvPr/>
        </p:nvSpPr>
        <p:spPr>
          <a:xfrm>
            <a:off x="404541" y="4135467"/>
            <a:ext cx="4241319" cy="17396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b"/>
          <a:lstStyle/>
          <a:p>
            <a:r>
              <a:rPr lang="ru-RU" dirty="0">
                <a:ea typeface="+mn-lt"/>
                <a:cs typeface="+mn-lt"/>
              </a:rPr>
              <a:t>• ТОВ «</a:t>
            </a:r>
            <a:r>
              <a:rPr lang="ru-RU" dirty="0" err="1">
                <a:ea typeface="+mn-lt"/>
                <a:cs typeface="+mn-lt"/>
              </a:rPr>
              <a:t>БаДМ</a:t>
            </a:r>
            <a:r>
              <a:rPr lang="ru-RU" dirty="0">
                <a:ea typeface="+mn-lt"/>
                <a:cs typeface="+mn-lt"/>
              </a:rPr>
              <a:t>», СП “Оптима-Фарм” ЛТД, ТОВ «ФІТОЛІК», ТОВ “Вента” ЛТД.</a:t>
            </a:r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8A04275-0729-4B02-98EE-56F34EDF4CC9}"/>
              </a:ext>
            </a:extLst>
          </p:cNvPr>
          <p:cNvSpPr/>
          <p:nvPr/>
        </p:nvSpPr>
        <p:spPr>
          <a:xfrm>
            <a:off x="3439064" y="4050101"/>
            <a:ext cx="2084716" cy="7907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Приватні</a:t>
            </a:r>
            <a:endParaRPr lang="ru-RU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5CF1F92-0D92-4A1E-B3C1-4646D9A8B6C4}"/>
              </a:ext>
            </a:extLst>
          </p:cNvPr>
          <p:cNvSpPr/>
          <p:nvPr/>
        </p:nvSpPr>
        <p:spPr>
          <a:xfrm>
            <a:off x="3439064" y="3173084"/>
            <a:ext cx="2084716" cy="7907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Вітчизняні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виробники</a:t>
            </a:r>
            <a:endParaRPr lang="ru-RU" dirty="0" err="1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7D4B6B5-5DAF-49E6-8433-1C0BC3752F4D}"/>
              </a:ext>
            </a:extLst>
          </p:cNvPr>
          <p:cNvSpPr/>
          <p:nvPr/>
        </p:nvSpPr>
        <p:spPr>
          <a:xfrm>
            <a:off x="5796049" y="1993240"/>
            <a:ext cx="4241319" cy="17396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pPr algn="r"/>
            <a:r>
              <a:rPr lang="ru-RU" dirty="0">
                <a:ea typeface="+mn-lt"/>
                <a:cs typeface="+mn-lt"/>
              </a:rPr>
              <a:t>• ПАТ </a:t>
            </a:r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акціонерна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компанія</a:t>
            </a:r>
            <a:r>
              <a:rPr lang="ru-RU" dirty="0">
                <a:ea typeface="+mn-lt"/>
                <a:cs typeface="+mn-lt"/>
              </a:rPr>
              <a:t> «</a:t>
            </a:r>
            <a:r>
              <a:rPr lang="ru-RU" dirty="0" err="1">
                <a:ea typeface="+mn-lt"/>
                <a:cs typeface="+mn-lt"/>
              </a:rPr>
              <a:t>Ліки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» </a:t>
            </a:r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882CE10-CF23-4A1A-937E-AE3AE96B0BE3}"/>
              </a:ext>
            </a:extLst>
          </p:cNvPr>
          <p:cNvSpPr/>
          <p:nvPr/>
        </p:nvSpPr>
        <p:spPr>
          <a:xfrm>
            <a:off x="5709784" y="4135465"/>
            <a:ext cx="4241319" cy="17396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b"/>
          <a:lstStyle/>
          <a:p>
            <a:pPr algn="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Львівської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обласної</a:t>
            </a:r>
            <a:r>
              <a:rPr lang="ru-RU" dirty="0">
                <a:ea typeface="+mn-lt"/>
                <a:cs typeface="+mn-lt"/>
              </a:rPr>
              <a:t> ради «</a:t>
            </a:r>
            <a:r>
              <a:rPr lang="ru-RU" dirty="0" err="1">
                <a:ea typeface="+mn-lt"/>
                <a:cs typeface="+mn-lt"/>
              </a:rPr>
              <a:t>Обласний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аптечний</a:t>
            </a:r>
            <a:r>
              <a:rPr lang="ru-RU" dirty="0">
                <a:ea typeface="+mn-lt"/>
                <a:cs typeface="+mn-lt"/>
              </a:rPr>
              <a:t> склад», ДОРП «</a:t>
            </a:r>
            <a:r>
              <a:rPr lang="ru-RU" dirty="0" err="1">
                <a:ea typeface="+mn-lt"/>
                <a:cs typeface="+mn-lt"/>
              </a:rPr>
              <a:t>Обласний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аптечний</a:t>
            </a:r>
            <a:r>
              <a:rPr lang="ru-RU" dirty="0">
                <a:ea typeface="+mn-lt"/>
                <a:cs typeface="+mn-lt"/>
              </a:rPr>
              <a:t> склад» </a:t>
            </a:r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2D05A58-2416-4529-9573-C39605D450F3}"/>
              </a:ext>
            </a:extLst>
          </p:cNvPr>
          <p:cNvSpPr/>
          <p:nvPr/>
        </p:nvSpPr>
        <p:spPr>
          <a:xfrm>
            <a:off x="5710687" y="4050102"/>
            <a:ext cx="2084716" cy="7907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Комунальні</a:t>
            </a:r>
            <a:endParaRPr lang="ru-RU" dirty="0" err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FACEEF3-A5CE-4787-926D-5BE3153F3E30}"/>
              </a:ext>
            </a:extLst>
          </p:cNvPr>
          <p:cNvSpPr/>
          <p:nvPr/>
        </p:nvSpPr>
        <p:spPr>
          <a:xfrm>
            <a:off x="5710686" y="3173083"/>
            <a:ext cx="2084716" cy="7907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Державні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оптові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компанії</a:t>
            </a:r>
            <a:endParaRPr lang="ru-RU" dirty="0" err="1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0B35F7F-0E84-426D-A670-3465ACC0A753}"/>
              </a:ext>
            </a:extLst>
          </p:cNvPr>
          <p:cNvSpPr/>
          <p:nvPr/>
        </p:nvSpPr>
        <p:spPr>
          <a:xfrm>
            <a:off x="7923004" y="2624947"/>
            <a:ext cx="4385092" cy="230037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ea typeface="+mn-lt"/>
                <a:cs typeface="+mn-lt"/>
              </a:rPr>
              <a:t>ПКМУ № 929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від</a:t>
            </a:r>
            <a:r>
              <a:rPr lang="ru-RU" sz="1400" b="1" dirty="0">
                <a:ea typeface="+mn-lt"/>
                <a:cs typeface="+mn-lt"/>
              </a:rPr>
              <a:t> 30.11.2016 р. «Про </a:t>
            </a:r>
            <a:r>
              <a:rPr lang="ru-RU" sz="1400" b="1" dirty="0" err="1">
                <a:ea typeface="+mn-lt"/>
                <a:cs typeface="+mn-lt"/>
              </a:rPr>
              <a:t>затвердження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Ліцензійних</a:t>
            </a:r>
            <a:r>
              <a:rPr lang="ru-RU" sz="1400" b="1" dirty="0">
                <a:ea typeface="+mn-lt"/>
                <a:cs typeface="+mn-lt"/>
              </a:rPr>
              <a:t> умов </a:t>
            </a:r>
            <a:r>
              <a:rPr lang="ru-RU" sz="1400" b="1" dirty="0" err="1">
                <a:ea typeface="+mn-lt"/>
                <a:cs typeface="+mn-lt"/>
              </a:rPr>
              <a:t>провадження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господарської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діяльності</a:t>
            </a:r>
            <a:r>
              <a:rPr lang="ru-RU" sz="1400" b="1" dirty="0">
                <a:ea typeface="+mn-lt"/>
                <a:cs typeface="+mn-lt"/>
              </a:rPr>
              <a:t> з </a:t>
            </a:r>
            <a:r>
              <a:rPr lang="ru-RU" sz="1400" b="1" dirty="0" err="1">
                <a:ea typeface="+mn-lt"/>
                <a:cs typeface="+mn-lt"/>
              </a:rPr>
              <a:t>виробництва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лікарських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засобів</a:t>
            </a:r>
            <a:r>
              <a:rPr lang="ru-RU" sz="1400" b="1" dirty="0">
                <a:ea typeface="+mn-lt"/>
                <a:cs typeface="+mn-lt"/>
              </a:rPr>
              <a:t>, </a:t>
            </a:r>
            <a:r>
              <a:rPr lang="ru-RU" sz="1400" b="1" dirty="0" err="1">
                <a:ea typeface="+mn-lt"/>
                <a:cs typeface="+mn-lt"/>
              </a:rPr>
              <a:t>оптової</a:t>
            </a:r>
            <a:r>
              <a:rPr lang="ru-RU" sz="1400" b="1" dirty="0">
                <a:ea typeface="+mn-lt"/>
                <a:cs typeface="+mn-lt"/>
              </a:rPr>
              <a:t> та </a:t>
            </a:r>
            <a:r>
              <a:rPr lang="ru-RU" sz="1400" b="1" dirty="0" err="1">
                <a:ea typeface="+mn-lt"/>
                <a:cs typeface="+mn-lt"/>
              </a:rPr>
              <a:t>роздрібної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торгівлі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лікарськими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засобами</a:t>
            </a:r>
            <a:r>
              <a:rPr lang="ru-RU" sz="1400" b="1" dirty="0">
                <a:ea typeface="+mn-lt"/>
                <a:cs typeface="+mn-lt"/>
              </a:rPr>
              <a:t>, </a:t>
            </a:r>
            <a:r>
              <a:rPr lang="ru-RU" sz="1400" b="1" dirty="0" err="1">
                <a:ea typeface="+mn-lt"/>
                <a:cs typeface="+mn-lt"/>
              </a:rPr>
              <a:t>імпорту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лікарських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засобів</a:t>
            </a:r>
            <a:r>
              <a:rPr lang="ru-RU" sz="1400" b="1" dirty="0">
                <a:ea typeface="+mn-lt"/>
                <a:cs typeface="+mn-lt"/>
              </a:rPr>
              <a:t> (</a:t>
            </a:r>
            <a:r>
              <a:rPr lang="ru-RU" sz="1400" b="1" dirty="0" err="1">
                <a:ea typeface="+mn-lt"/>
                <a:cs typeface="+mn-lt"/>
              </a:rPr>
              <a:t>крім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активних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фармацевтичних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інгредієнтів</a:t>
            </a:r>
            <a:r>
              <a:rPr lang="ru-RU" sz="1400" b="1" dirty="0">
                <a:ea typeface="+mn-lt"/>
                <a:cs typeface="+mn-lt"/>
              </a:rPr>
              <a:t>)»</a:t>
            </a:r>
            <a:endParaRPr lang="ru-RU" sz="1400" b="1"/>
          </a:p>
        </p:txBody>
      </p:sp>
    </p:spTree>
    <p:extLst>
      <p:ext uri="{BB962C8B-B14F-4D97-AF65-F5344CB8AC3E}">
        <p14:creationId xmlns:p14="http://schemas.microsoft.com/office/powerpoint/2010/main" val="1981017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227D51-204B-ED48-AF9A-0BE9633FE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57A23F45-CDAE-8A40-8DE7-92A0BBC11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546383-CCC4-544B-B0D8-DE78DE39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CA2C65D-0168-1245-86C8-62A8A6F7B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0E1B3-D34A-4B7C-BDC5-B3919C641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1151" y="1625608"/>
            <a:ext cx="5588778" cy="272216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kern="1200" spc="-15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ЛІЦЕНЗУВАННЯ ФАРМАЦЕВТИЧНОЇ ДІЯЛЬНОСТІ ЯК ВАЖЛИВИЙ МЕХАНІЗМ ДЕРЖАВНОГО РЕГУЛЮВАННЯ</a:t>
            </a:r>
          </a:p>
        </p:txBody>
      </p:sp>
      <p:sp>
        <p:nvSpPr>
          <p:cNvPr id="17" name="Cross 16">
            <a:extLst>
              <a:ext uri="{FF2B5EF4-FFF2-40B4-BE49-F238E27FC236}">
                <a16:creationId xmlns:a16="http://schemas.microsoft.com/office/drawing/2014/main" id="{2C50974A-117B-AC4C-9263-31C309D98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2252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6D51F4-767D-7946-AB07-22210BFC7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3666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0FC2ABF-3A74-4199-88B4-CB6129BAF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0" b="1975"/>
          <a:stretch/>
        </p:blipFill>
        <p:spPr>
          <a:xfrm>
            <a:off x="651483" y="291640"/>
            <a:ext cx="4623295" cy="627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21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75201A-7C4B-430D-B47D-6327CB545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506" y="140796"/>
            <a:ext cx="11329676" cy="1144626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РЕГУЛЯТОРНА ДІЯЛЬНІСТЬ В СФЕРІ ОБІГУ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2D94EC-95D5-4955-9D53-B6ADC7034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8507" y="2958026"/>
            <a:ext cx="8267299" cy="297970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Основні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регуляторні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процедури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сфері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обігу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ЛЗ :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  <a:p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проводиться за </a:t>
            </a:r>
            <a:r>
              <a:rPr lang="ru-RU" dirty="0" err="1">
                <a:ea typeface="+mn-lt"/>
                <a:cs typeface="+mn-lt"/>
              </a:rPr>
              <a:t>допомогою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інспектування</a:t>
            </a:r>
            <a:r>
              <a:rPr lang="ru-RU" dirty="0">
                <a:ea typeface="+mn-lt"/>
                <a:cs typeface="+mn-lt"/>
              </a:rPr>
              <a:t>; </a:t>
            </a:r>
          </a:p>
          <a:p>
            <a:r>
              <a:rPr lang="ru-RU" dirty="0" err="1">
                <a:ea typeface="+mn-lt"/>
                <a:cs typeface="+mn-lt"/>
              </a:rPr>
              <a:t>реєстрація</a:t>
            </a:r>
            <a:r>
              <a:rPr lang="ru-RU" dirty="0">
                <a:ea typeface="+mn-lt"/>
                <a:cs typeface="+mn-lt"/>
              </a:rPr>
              <a:t> ЛЗ, заснована на </a:t>
            </a:r>
            <a:r>
              <a:rPr lang="ru-RU" dirty="0" err="1">
                <a:ea typeface="+mn-lt"/>
                <a:cs typeface="+mn-lt"/>
              </a:rPr>
              <a:t>експертних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висновках</a:t>
            </a:r>
            <a:r>
              <a:rPr lang="ru-RU" dirty="0">
                <a:ea typeface="+mn-lt"/>
                <a:cs typeface="+mn-lt"/>
              </a:rPr>
              <a:t>;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сертифікація</a:t>
            </a:r>
            <a:r>
              <a:rPr lang="ru-RU" dirty="0">
                <a:ea typeface="+mn-lt"/>
                <a:cs typeface="+mn-lt"/>
              </a:rPr>
              <a:t> ЛC;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контроль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ЛЗ;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фармаконагляд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контроль </a:t>
            </a:r>
            <a:r>
              <a:rPr lang="ru-RU" dirty="0" err="1">
                <a:ea typeface="+mn-lt"/>
                <a:cs typeface="+mn-lt"/>
              </a:rPr>
              <a:t>просування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реклами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4F1E4E6-5179-4182-82B6-53A2614F26E1}"/>
              </a:ext>
            </a:extLst>
          </p:cNvPr>
          <p:cNvSpPr/>
          <p:nvPr/>
        </p:nvSpPr>
        <p:spPr>
          <a:xfrm>
            <a:off x="1167441" y="843951"/>
            <a:ext cx="9589696" cy="19121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спрямована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вдосконалення</a:t>
            </a:r>
            <a:r>
              <a:rPr lang="ru-RU" dirty="0">
                <a:ea typeface="+mn-lt"/>
                <a:cs typeface="+mn-lt"/>
              </a:rPr>
              <a:t> правового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адміністративних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Регуляторними</a:t>
            </a:r>
            <a:r>
              <a:rPr lang="ru-RU" dirty="0">
                <a:ea typeface="+mn-lt"/>
                <a:cs typeface="+mn-lt"/>
              </a:rPr>
              <a:t> органами </a:t>
            </a:r>
            <a:r>
              <a:rPr lang="ru-RU" dirty="0" err="1">
                <a:ea typeface="+mn-lt"/>
                <a:cs typeface="+mn-lt"/>
              </a:rPr>
              <a:t>країни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Міністерством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здоров'я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іншими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уповноваженими</a:t>
            </a:r>
            <a:r>
              <a:rPr lang="ru-RU" dirty="0">
                <a:ea typeface="+mn-lt"/>
                <a:cs typeface="+mn-lt"/>
              </a:rPr>
              <a:t> органами, </a:t>
            </a:r>
            <a:r>
              <a:rPr lang="ru-RU" dirty="0" err="1">
                <a:ea typeface="+mn-lt"/>
                <a:cs typeface="+mn-lt"/>
              </a:rPr>
              <a:t>експертними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установами</a:t>
            </a:r>
            <a:r>
              <a:rPr lang="ru-RU" dirty="0">
                <a:ea typeface="+mn-lt"/>
                <a:cs typeface="+mn-lt"/>
              </a:rPr>
              <a:t>) і </a:t>
            </a:r>
            <a:r>
              <a:rPr lang="ru-RU" dirty="0" err="1">
                <a:ea typeface="+mn-lt"/>
                <a:cs typeface="+mn-lt"/>
              </a:rPr>
              <a:t>суб'єктами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заявниками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виробниками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лікарями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пацієнтами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споживачами</a:t>
            </a:r>
            <a:r>
              <a:rPr lang="ru-RU" dirty="0">
                <a:ea typeface="+mn-lt"/>
                <a:cs typeface="+mn-lt"/>
              </a:rPr>
              <a:t>). </a:t>
            </a:r>
          </a:p>
          <a:p>
            <a:pPr algn="ctr"/>
            <a:r>
              <a:rPr lang="ru-RU" b="1" dirty="0" err="1">
                <a:ea typeface="+mn-lt"/>
                <a:cs typeface="+mn-lt"/>
              </a:rPr>
              <a:t>Основна</a:t>
            </a:r>
            <a:r>
              <a:rPr lang="ru-RU" b="1" dirty="0">
                <a:ea typeface="+mn-lt"/>
                <a:cs typeface="+mn-lt"/>
              </a:rPr>
              <a:t> мета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підвищення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ефективності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узгодженості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прозорості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уповноважених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експертних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установ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регуляторні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функції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27AC08E-8A04-4CFE-8DC3-0E508D9E2D5B}"/>
              </a:ext>
            </a:extLst>
          </p:cNvPr>
          <p:cNvSpPr/>
          <p:nvPr/>
        </p:nvSpPr>
        <p:spPr>
          <a:xfrm>
            <a:off x="1078" y="2754342"/>
            <a:ext cx="1883434" cy="337867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Керівництво</a:t>
            </a:r>
            <a:r>
              <a:rPr lang="ru-RU" dirty="0">
                <a:ea typeface="+mn-lt"/>
                <a:cs typeface="+mn-lt"/>
              </a:rPr>
              <a:t> СТ-Н МОЗ 42- 1.1 : 2013 «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Належна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регуляторна</a:t>
            </a:r>
            <a:r>
              <a:rPr lang="ru-RU" dirty="0">
                <a:ea typeface="+mn-lt"/>
                <a:cs typeface="+mn-lt"/>
              </a:rPr>
              <a:t> практика »</a:t>
            </a:r>
            <a:endParaRPr lang="ru-RU" dirty="0"/>
          </a:p>
        </p:txBody>
      </p:sp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6FB16731-96E7-4229-AEA2-B0AC6790F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5908" y="3931224"/>
            <a:ext cx="2081842" cy="2863062"/>
          </a:xfrm>
          <a:prstGeom prst="rect">
            <a:avLst/>
          </a:prstGeom>
        </p:spPr>
      </p:pic>
      <p:pic>
        <p:nvPicPr>
          <p:cNvPr id="9" name="Рисунок 10">
            <a:extLst>
              <a:ext uri="{FF2B5EF4-FFF2-40B4-BE49-F238E27FC236}">
                <a16:creationId xmlns:a16="http://schemas.microsoft.com/office/drawing/2014/main" id="{DA4E0FF3-0431-403C-95A8-90E66A5F6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214" y="4346994"/>
            <a:ext cx="2206744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48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A4FBD-4062-4D11-82CF-7F69855A9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73" y="83287"/>
            <a:ext cx="11962276" cy="144655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ea typeface="+mj-lt"/>
                <a:cs typeface="+mj-lt"/>
              </a:rPr>
              <a:t>РЕГУЛЯТОРНА ДІЯЛЬНІСТЬ В СФЕРІ ОБІГУ ЛЗ</a:t>
            </a:r>
            <a:endParaRPr lang="ru-RU" sz="400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503BAA6-32C3-4399-890B-0FCE76445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220" y="1196393"/>
            <a:ext cx="4237232" cy="5100774"/>
          </a:xfr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CC39327-48F2-44FA-9706-E4199012B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362" y="1514570"/>
            <a:ext cx="6625086" cy="461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52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81A63-B64E-4153-B811-FAE4D7425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-2977"/>
            <a:ext cx="11300918" cy="813947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ea typeface="+mj-lt"/>
                <a:cs typeface="+mj-lt"/>
              </a:rPr>
              <a:t>ПРИНЦИПИ І ФУНКЦІЇ ЛІЦЕНЗУВАННЯ</a:t>
            </a:r>
            <a:endParaRPr lang="ru-RU" sz="40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A9AD1-A7A8-4C81-8156-F2472AB61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32" y="693185"/>
            <a:ext cx="11415936" cy="147768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b="1" err="1">
                <a:solidFill>
                  <a:srgbClr val="C00000"/>
                </a:solidFill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err="1">
                <a:ea typeface="+mn-lt"/>
                <a:cs typeface="+mn-lt"/>
              </a:rPr>
              <a:t>засіб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підлягають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ліцензуванню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спрямований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єдиної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політики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захист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економічних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err="1">
                <a:ea typeface="+mn-lt"/>
                <a:cs typeface="+mn-lt"/>
              </a:rPr>
              <a:t>соціальних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інтересів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суспільства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окремих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споживачів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9F731DF-13DD-4C92-8BD3-1C8BDC578401}"/>
              </a:ext>
            </a:extLst>
          </p:cNvPr>
          <p:cNvSpPr/>
          <p:nvPr/>
        </p:nvSpPr>
        <p:spPr>
          <a:xfrm>
            <a:off x="1009291" y="2324819"/>
            <a:ext cx="4083168" cy="6613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ПРИНЦИПИ</a:t>
            </a:r>
            <a:endParaRPr lang="ru-RU" b="1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69547A1-2617-4E44-8E2B-B7257D04BEC2}"/>
              </a:ext>
            </a:extLst>
          </p:cNvPr>
          <p:cNvSpPr/>
          <p:nvPr/>
        </p:nvSpPr>
        <p:spPr>
          <a:xfrm>
            <a:off x="6961517" y="2324818"/>
            <a:ext cx="4083168" cy="6613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Seaford Display"/>
              </a:rPr>
              <a:t>ФУНКЦІЇ</a:t>
            </a:r>
            <a:endParaRPr lang="ru-RU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417C2D-74CB-4CA0-8D7D-715B4A6BE657}"/>
              </a:ext>
            </a:extLst>
          </p:cNvPr>
          <p:cNvSpPr txBox="1"/>
          <p:nvPr/>
        </p:nvSpPr>
        <p:spPr>
          <a:xfrm>
            <a:off x="237766" y="3199501"/>
            <a:ext cx="5503652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2000" dirty="0" err="1">
                <a:ea typeface="+mn-lt"/>
                <a:cs typeface="+mn-lt"/>
              </a:rPr>
              <a:t>єдиної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державної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системи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ліцензування</a:t>
            </a:r>
            <a:r>
              <a:rPr lang="ru-RU" sz="2000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2000" dirty="0" err="1">
                <a:ea typeface="+mn-lt"/>
                <a:cs typeface="+mn-lt"/>
              </a:rPr>
              <a:t>територіальності</a:t>
            </a:r>
            <a:r>
              <a:rPr lang="ru-RU" sz="2000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2000" dirty="0">
                <a:ea typeface="+mn-lt"/>
                <a:cs typeface="+mn-lt"/>
              </a:rPr>
              <a:t>принцип </a:t>
            </a:r>
            <a:r>
              <a:rPr lang="ru-RU" sz="2000" dirty="0" err="1">
                <a:ea typeface="+mn-lt"/>
                <a:cs typeface="+mn-lt"/>
              </a:rPr>
              <a:t>дотримання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законності</a:t>
            </a:r>
            <a:r>
              <a:rPr lang="ru-RU" sz="2000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2000" dirty="0" err="1">
                <a:ea typeface="+mn-lt"/>
                <a:cs typeface="+mn-lt"/>
              </a:rPr>
              <a:t>рівності</a:t>
            </a:r>
            <a:r>
              <a:rPr lang="ru-RU" sz="2000" dirty="0">
                <a:ea typeface="+mn-lt"/>
                <a:cs typeface="+mn-lt"/>
              </a:rPr>
              <a:t> прав </a:t>
            </a:r>
            <a:r>
              <a:rPr lang="ru-RU" sz="2000" dirty="0" err="1">
                <a:ea typeface="+mn-lt"/>
                <a:cs typeface="+mn-lt"/>
              </a:rPr>
              <a:t>суб’єктів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господарювання</a:t>
            </a:r>
            <a:r>
              <a:rPr lang="ru-RU" sz="2000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2000" dirty="0" err="1">
                <a:ea typeface="+mn-lt"/>
                <a:cs typeface="+mn-lt"/>
              </a:rPr>
              <a:t>відкритості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процесу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ліцензування</a:t>
            </a:r>
            <a:r>
              <a:rPr lang="ru-RU" sz="2000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2000" dirty="0" err="1">
                <a:ea typeface="+mn-lt"/>
                <a:cs typeface="+mn-lt"/>
              </a:rPr>
              <a:t>пріоритетності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захисту</a:t>
            </a:r>
            <a:r>
              <a:rPr lang="ru-RU" sz="2000" dirty="0">
                <a:ea typeface="+mn-lt"/>
                <a:cs typeface="+mn-lt"/>
              </a:rPr>
              <a:t> прав, </a:t>
            </a:r>
            <a:r>
              <a:rPr lang="ru-RU" sz="2000" dirty="0" err="1">
                <a:ea typeface="+mn-lt"/>
                <a:cs typeface="+mn-lt"/>
              </a:rPr>
              <a:t>законних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інтересів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життя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здоров’я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людини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навколишнього</a:t>
            </a:r>
            <a:r>
              <a:rPr lang="ru-RU" sz="2000" dirty="0">
                <a:ea typeface="+mn-lt"/>
                <a:cs typeface="+mn-lt"/>
              </a:rPr>
              <a:t> природного </a:t>
            </a:r>
            <a:r>
              <a:rPr lang="ru-RU" sz="2000" dirty="0" err="1">
                <a:ea typeface="+mn-lt"/>
                <a:cs typeface="+mn-lt"/>
              </a:rPr>
              <a:t>середовища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захисту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обмежених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ресурсів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держави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забезпечення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безпеки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держави</a:t>
            </a:r>
            <a:r>
              <a:rPr lang="ru-RU" sz="2000" dirty="0">
                <a:ea typeface="+mn-lt"/>
                <a:cs typeface="+mn-lt"/>
              </a:rPr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A443E-ABD0-4C3C-974A-8A2C72F507AE}"/>
              </a:ext>
            </a:extLst>
          </p:cNvPr>
          <p:cNvSpPr txBox="1"/>
          <p:nvPr/>
        </p:nvSpPr>
        <p:spPr>
          <a:xfrm>
            <a:off x="6261878" y="3070104"/>
            <a:ext cx="5503652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ru-RU" sz="2000" b="1" i="1" dirty="0" err="1"/>
              <a:t>Контрольна</a:t>
            </a:r>
            <a:r>
              <a:rPr lang="ru-RU" sz="2000" dirty="0"/>
              <a:t> - контроль </a:t>
            </a:r>
            <a:r>
              <a:rPr lang="ru-RU" sz="2000" dirty="0" err="1"/>
              <a:t>наявності</a:t>
            </a:r>
            <a:r>
              <a:rPr lang="ru-RU" sz="2000" dirty="0"/>
              <a:t> умов </a:t>
            </a:r>
            <a:r>
              <a:rPr lang="ru-RU" sz="2000" dirty="0" err="1"/>
              <a:t>здійснення</a:t>
            </a:r>
            <a:r>
              <a:rPr lang="ru-RU" sz="2000" dirty="0"/>
              <a:t> </a:t>
            </a:r>
            <a:r>
              <a:rPr lang="ru-RU" sz="2000" dirty="0" err="1"/>
              <a:t>господарської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2000" b="1" i="1" dirty="0" err="1">
                <a:ea typeface="+mn-lt"/>
                <a:cs typeface="+mn-lt"/>
              </a:rPr>
              <a:t>Облікова</a:t>
            </a:r>
            <a:r>
              <a:rPr lang="ru-RU" sz="2000" dirty="0">
                <a:ea typeface="+mn-lt"/>
                <a:cs typeface="+mn-lt"/>
              </a:rPr>
              <a:t> - </a:t>
            </a:r>
            <a:r>
              <a:rPr lang="ru-RU" sz="2000" dirty="0" err="1">
                <a:ea typeface="+mn-lt"/>
                <a:cs typeface="+mn-lt"/>
              </a:rPr>
              <a:t>здійснення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єдиного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обліку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усіх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суб‘єктів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господарювання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які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мають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ліцензію</a:t>
            </a:r>
            <a:r>
              <a:rPr lang="ru-RU" sz="2000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2000" b="1" i="1" err="1">
                <a:ea typeface="+mn-lt"/>
                <a:cs typeface="+mn-lt"/>
              </a:rPr>
              <a:t>Інформаційна</a:t>
            </a:r>
            <a:r>
              <a:rPr lang="ru-RU" sz="2000" dirty="0">
                <a:ea typeface="+mn-lt"/>
                <a:cs typeface="+mn-lt"/>
              </a:rPr>
              <a:t> - </a:t>
            </a:r>
            <a:r>
              <a:rPr lang="ru-RU" sz="2000" err="1">
                <a:ea typeface="+mn-lt"/>
                <a:cs typeface="+mn-lt"/>
              </a:rPr>
              <a:t>ведення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err="1">
                <a:ea typeface="+mn-lt"/>
                <a:cs typeface="+mn-lt"/>
              </a:rPr>
              <a:t>зберігання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реєстраційної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справи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здобувача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ліцензії</a:t>
            </a:r>
            <a:endParaRPr lang="ru-RU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sz="2000" b="1" i="1" dirty="0" err="1">
                <a:ea typeface="+mn-lt"/>
                <a:cs typeface="+mn-lt"/>
              </a:rPr>
              <a:t>Статистична</a:t>
            </a:r>
            <a:r>
              <a:rPr lang="ru-RU" sz="2000" dirty="0">
                <a:ea typeface="+mn-lt"/>
                <a:cs typeface="+mn-lt"/>
              </a:rPr>
              <a:t> - </a:t>
            </a:r>
            <a:r>
              <a:rPr lang="ru-RU" sz="2000" dirty="0" err="1">
                <a:ea typeface="+mn-lt"/>
                <a:cs typeface="+mn-lt"/>
              </a:rPr>
              <a:t>аналіз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динаміки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розвитку</a:t>
            </a:r>
            <a:r>
              <a:rPr lang="ru-RU" sz="2000" dirty="0">
                <a:ea typeface="+mn-lt"/>
                <a:cs typeface="+mn-lt"/>
              </a:rPr>
              <a:t> ринку</a:t>
            </a:r>
          </a:p>
          <a:p>
            <a:pPr marL="285750" indent="-285750">
              <a:buFont typeface="Arial"/>
              <a:buChar char="•"/>
            </a:pPr>
            <a:r>
              <a:rPr lang="ru-RU" sz="2000" b="1" i="1" dirty="0" err="1">
                <a:ea typeface="+mn-lt"/>
                <a:cs typeface="+mn-lt"/>
              </a:rPr>
              <a:t>Охоронна</a:t>
            </a:r>
            <a:r>
              <a:rPr lang="ru-RU" sz="2000" dirty="0">
                <a:ea typeface="+mn-lt"/>
                <a:cs typeface="+mn-lt"/>
              </a:rPr>
              <a:t> – </a:t>
            </a:r>
            <a:r>
              <a:rPr lang="ru-RU" sz="2000" dirty="0" err="1">
                <a:ea typeface="+mn-lt"/>
                <a:cs typeface="+mn-lt"/>
              </a:rPr>
              <a:t>забезпечення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охорони</a:t>
            </a:r>
            <a:r>
              <a:rPr lang="ru-RU" sz="2000" dirty="0">
                <a:ea typeface="+mn-lt"/>
                <a:cs typeface="+mn-lt"/>
              </a:rPr>
              <a:t> прав та </a:t>
            </a:r>
            <a:r>
              <a:rPr lang="ru-RU" sz="2000" dirty="0" err="1">
                <a:ea typeface="+mn-lt"/>
                <a:cs typeface="+mn-lt"/>
              </a:rPr>
              <a:t>інтересів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усіх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суб'єктів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правовідносин</a:t>
            </a:r>
            <a:endParaRPr lang="ru-RU" sz="2000" dirty="0" err="1"/>
          </a:p>
        </p:txBody>
      </p:sp>
    </p:spTree>
    <p:extLst>
      <p:ext uri="{BB962C8B-B14F-4D97-AF65-F5344CB8AC3E}">
        <p14:creationId xmlns:p14="http://schemas.microsoft.com/office/powerpoint/2010/main" val="939273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6D233-D5F1-4658-8859-9A81DC101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83" y="68910"/>
            <a:ext cx="8267296" cy="1446550"/>
          </a:xfrm>
        </p:spPr>
        <p:txBody>
          <a:bodyPr/>
          <a:lstStyle/>
          <a:p>
            <a:r>
              <a:rPr lang="ru-RU" dirty="0">
                <a:ea typeface="+mj-lt"/>
                <a:cs typeface="+mj-lt"/>
              </a:rPr>
              <a:t>ЗРАЗКИ ЛІЦЕНЗІЇ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A8AF57-69A5-4A66-B5B1-22AAB9ADD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735" y="1656468"/>
            <a:ext cx="4112241" cy="40368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Ліцензія</a:t>
            </a:r>
            <a:r>
              <a:rPr lang="ru-RU" dirty="0">
                <a:ea typeface="+mn-lt"/>
                <a:cs typeface="+mn-lt"/>
              </a:rPr>
              <a:t> – документ,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надається</a:t>
            </a:r>
            <a:r>
              <a:rPr lang="ru-RU" dirty="0">
                <a:ea typeface="+mn-lt"/>
                <a:cs typeface="+mn-lt"/>
              </a:rPr>
              <a:t> органом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, на право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визначеного</a:t>
            </a:r>
            <a:r>
              <a:rPr lang="ru-RU" dirty="0">
                <a:ea typeface="+mn-lt"/>
                <a:cs typeface="+mn-lt"/>
              </a:rPr>
              <a:t> ним виду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підлягає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ліцензуванню</a:t>
            </a:r>
            <a:r>
              <a:rPr lang="ru-RU" dirty="0">
                <a:ea typeface="+mn-lt"/>
                <a:cs typeface="+mn-lt"/>
              </a:rPr>
              <a:t>, в </a:t>
            </a:r>
            <a:r>
              <a:rPr lang="ru-RU" dirty="0" err="1">
                <a:ea typeface="+mn-lt"/>
                <a:cs typeface="+mn-lt"/>
              </a:rPr>
              <a:t>електронному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вигляді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запис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у такого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Єдиному</a:t>
            </a:r>
            <a:r>
              <a:rPr lang="ru-RU" dirty="0">
                <a:ea typeface="+mn-lt"/>
                <a:cs typeface="+mn-lt"/>
              </a:rPr>
              <a:t> державному </a:t>
            </a:r>
            <a:r>
              <a:rPr lang="ru-RU" dirty="0" err="1">
                <a:ea typeface="+mn-lt"/>
                <a:cs typeface="+mn-lt"/>
              </a:rPr>
              <a:t>реєстрі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юридичних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фізичних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— </a:t>
            </a:r>
            <a:r>
              <a:rPr lang="ru-RU" dirty="0" err="1">
                <a:ea typeface="+mn-lt"/>
                <a:cs typeface="+mn-lt"/>
              </a:rPr>
              <a:t>підприємців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паперовому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носії</a:t>
            </a:r>
            <a:endParaRPr lang="ru-RU"/>
          </a:p>
        </p:txBody>
      </p:sp>
      <p:sp>
        <p:nvSpPr>
          <p:cNvPr id="4" name="Лента: наклоненная вниз 3">
            <a:extLst>
              <a:ext uri="{FF2B5EF4-FFF2-40B4-BE49-F238E27FC236}">
                <a16:creationId xmlns:a16="http://schemas.microsoft.com/office/drawing/2014/main" id="{DFE37446-0000-49FF-BB3C-83E8FCC89235}"/>
              </a:ext>
            </a:extLst>
          </p:cNvPr>
          <p:cNvSpPr/>
          <p:nvPr/>
        </p:nvSpPr>
        <p:spPr>
          <a:xfrm>
            <a:off x="1649169" y="664148"/>
            <a:ext cx="9287772" cy="934527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Бланк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ліцензії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єдиного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зразка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затверджений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ПКМУ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20 листопада 2000 р. N 1719, в ред.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9 лютого 2011 р.</a:t>
            </a:r>
            <a:endParaRPr lang="ru-RU" sz="1600" b="1">
              <a:solidFill>
                <a:srgbClr val="C00000"/>
              </a:solidFill>
            </a:endParaRPr>
          </a:p>
        </p:txBody>
      </p:sp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79CEA51-4EE9-4E62-B8AE-B84F624B0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031" y="1591844"/>
            <a:ext cx="3348127" cy="4695105"/>
          </a:xfrm>
          <a:prstGeom prst="rect">
            <a:avLst/>
          </a:prstGeom>
        </p:spPr>
      </p:pic>
      <p:pic>
        <p:nvPicPr>
          <p:cNvPr id="6" name="Рисунок 6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210482BF-2F58-484C-9E3C-59F9954BD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230" y="1311388"/>
            <a:ext cx="3620218" cy="502597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4900FA7-FFCA-4B67-A543-EB8FB1819C09}"/>
              </a:ext>
            </a:extLst>
          </p:cNvPr>
          <p:cNvSpPr/>
          <p:nvPr/>
        </p:nvSpPr>
        <p:spPr>
          <a:xfrm>
            <a:off x="5495026" y="4812102"/>
            <a:ext cx="3191772" cy="93452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КОПІЯ та ДУБЛІКАТ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не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передбачені</a:t>
            </a:r>
            <a:endParaRPr lang="ru-RU" dirty="0" err="1">
              <a:solidFill>
                <a:srgbClr val="C0000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F02708-3D79-4B0E-BB3A-4C76B7174E0C}"/>
              </a:ext>
            </a:extLst>
          </p:cNvPr>
          <p:cNvSpPr/>
          <p:nvPr/>
        </p:nvSpPr>
        <p:spPr>
          <a:xfrm>
            <a:off x="980535" y="5818517"/>
            <a:ext cx="9618450" cy="93452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«Про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» </a:t>
            </a:r>
            <a:r>
              <a:rPr lang="ru-RU" dirty="0" err="1">
                <a:ea typeface="+mn-lt"/>
                <a:cs typeface="+mn-lt"/>
              </a:rPr>
              <a:t>ліцензія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видається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електронному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вигляді</a:t>
            </a:r>
            <a:r>
              <a:rPr lang="ru-RU" dirty="0">
                <a:ea typeface="+mn-lt"/>
                <a:cs typeface="+mn-lt"/>
              </a:rPr>
              <a:t> ( 01.01.2017) За </a:t>
            </a:r>
            <a:r>
              <a:rPr lang="ru-RU" dirty="0" err="1">
                <a:ea typeface="+mn-lt"/>
                <a:cs typeface="+mn-lt"/>
              </a:rPr>
              <a:t>бажанням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можлива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видача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паперового</a:t>
            </a:r>
            <a:r>
              <a:rPr lang="ru-RU" dirty="0">
                <a:ea typeface="+mn-lt"/>
                <a:cs typeface="+mn-lt"/>
              </a:rPr>
              <a:t> документа 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4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09961-F2BC-4806-8B89-0176B4BB3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01" y="-2977"/>
            <a:ext cx="11070883" cy="1144626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ОСНОВНІ НПА У СФЕРІ ЛІЦЕНЗУВАННЯ ФАРМАЦЕВТИЧНОЇ ДІЯЛЬНОСТІ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8DAA19B5-9480-4F47-B0E4-D36619BC2766}"/>
              </a:ext>
            </a:extLst>
          </p:cNvPr>
          <p:cNvSpPr/>
          <p:nvPr/>
        </p:nvSpPr>
        <p:spPr>
          <a:xfrm>
            <a:off x="635479" y="1649083"/>
            <a:ext cx="1682150" cy="10064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Вищий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рівень</a:t>
            </a:r>
            <a:endParaRPr lang="ru-RU" dirty="0" err="1"/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5D8FAE3D-D5C8-4D20-9D7A-59C2584CF10A}"/>
              </a:ext>
            </a:extLst>
          </p:cNvPr>
          <p:cNvSpPr/>
          <p:nvPr/>
        </p:nvSpPr>
        <p:spPr>
          <a:xfrm>
            <a:off x="635478" y="3029309"/>
            <a:ext cx="1682150" cy="10064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І </a:t>
            </a:r>
            <a:r>
              <a:rPr lang="ru-RU" dirty="0" err="1">
                <a:ea typeface="+mn-lt"/>
                <a:cs typeface="+mn-lt"/>
              </a:rPr>
              <a:t>рівень</a:t>
            </a:r>
            <a:endParaRPr lang="ru-RU" dirty="0" err="1"/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CAF79069-6421-4E02-8C0A-A27CFBCD9742}"/>
              </a:ext>
            </a:extLst>
          </p:cNvPr>
          <p:cNvSpPr/>
          <p:nvPr/>
        </p:nvSpPr>
        <p:spPr>
          <a:xfrm>
            <a:off x="635479" y="4510178"/>
            <a:ext cx="1682150" cy="10064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ІІ </a:t>
            </a:r>
            <a:r>
              <a:rPr lang="ru-RU" dirty="0" err="1">
                <a:ea typeface="+mn-lt"/>
                <a:cs typeface="+mn-lt"/>
              </a:rPr>
              <a:t>рівень</a:t>
            </a:r>
            <a:endParaRPr lang="ru-RU" dirty="0" err="1"/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0AD5DDEB-7E83-442C-8191-2695DD41C929}"/>
              </a:ext>
            </a:extLst>
          </p:cNvPr>
          <p:cNvSpPr/>
          <p:nvPr/>
        </p:nvSpPr>
        <p:spPr>
          <a:xfrm>
            <a:off x="3050874" y="1649082"/>
            <a:ext cx="6829244" cy="10064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u="sng" dirty="0" err="1">
                <a:ea typeface="+mn-lt"/>
                <a:cs typeface="+mn-lt"/>
              </a:rPr>
              <a:t>Конституція</a:t>
            </a:r>
            <a:r>
              <a:rPr lang="ru-RU" b="1" u="sng" dirty="0">
                <a:ea typeface="+mn-lt"/>
                <a:cs typeface="+mn-lt"/>
              </a:rPr>
              <a:t> </a:t>
            </a:r>
            <a:r>
              <a:rPr lang="ru-RU" b="1" u="sng" dirty="0" err="1">
                <a:ea typeface="+mn-lt"/>
                <a:cs typeface="+mn-lt"/>
              </a:rPr>
              <a:t>України</a:t>
            </a:r>
            <a:r>
              <a:rPr lang="ru-RU" b="1" u="sng" dirty="0">
                <a:ea typeface="+mn-lt"/>
                <a:cs typeface="+mn-lt"/>
              </a:rPr>
              <a:t> </a:t>
            </a:r>
            <a:endParaRPr lang="ru-RU" u="sng" dirty="0">
              <a:ea typeface="+mn-lt"/>
              <a:cs typeface="+mn-lt"/>
            </a:endParaRPr>
          </a:p>
          <a:p>
            <a:pPr algn="ctr"/>
            <a:r>
              <a:rPr lang="ru-RU" dirty="0">
                <a:ea typeface="+mn-lt"/>
                <a:cs typeface="+mn-lt"/>
              </a:rPr>
              <a:t>Ст. 42 – </a:t>
            </a:r>
            <a:r>
              <a:rPr lang="ru-RU" dirty="0" err="1">
                <a:ea typeface="+mn-lt"/>
                <a:cs typeface="+mn-lt"/>
              </a:rPr>
              <a:t>Гарантії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громадянам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підприємницької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endParaRPr lang="ru-RU" dirty="0" err="1"/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FB08B15A-9297-44C1-A942-5989437CF083}"/>
              </a:ext>
            </a:extLst>
          </p:cNvPr>
          <p:cNvSpPr/>
          <p:nvPr/>
        </p:nvSpPr>
        <p:spPr>
          <a:xfrm>
            <a:off x="3050875" y="3029309"/>
            <a:ext cx="6829244" cy="10064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/>
              <a:t>Закон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№ 222-</a:t>
            </a:r>
            <a:r>
              <a:rPr lang="af-ZA" dirty="0"/>
              <a:t>VIII </a:t>
            </a:r>
            <a:r>
              <a:rPr lang="ru-RU" dirty="0" err="1"/>
              <a:t>від</a:t>
            </a:r>
            <a:r>
              <a:rPr lang="ru-RU" dirty="0"/>
              <a:t> 02.03.2015 р. </a:t>
            </a:r>
          </a:p>
          <a:p>
            <a:pPr algn="ctr"/>
            <a:r>
              <a:rPr lang="ru-RU" dirty="0"/>
              <a:t>«Про </a:t>
            </a:r>
            <a:r>
              <a:rPr lang="ru-RU" dirty="0" err="1"/>
              <a:t>ліцензування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господарської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»</a:t>
            </a: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38D6F7B9-C86E-4682-8BF1-3D1CE8B25666}"/>
              </a:ext>
            </a:extLst>
          </p:cNvPr>
          <p:cNvSpPr/>
          <p:nvPr/>
        </p:nvSpPr>
        <p:spPr>
          <a:xfrm>
            <a:off x="3050874" y="4510176"/>
            <a:ext cx="6829244" cy="18834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▪ ПКМУ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05.08.2015 р. № 609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» </a:t>
            </a:r>
          </a:p>
          <a:p>
            <a:pPr algn="ctr"/>
            <a:r>
              <a:rPr lang="ru-RU" dirty="0">
                <a:ea typeface="+mn-lt"/>
                <a:cs typeface="+mn-lt"/>
              </a:rPr>
              <a:t>▪ ПКМУ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30.11.2016 р. № 929</a:t>
            </a:r>
            <a:r>
              <a:rPr lang="ru-RU" dirty="0">
                <a:ea typeface="+mn-lt"/>
                <a:cs typeface="+mn-lt"/>
              </a:rPr>
              <a:t>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крім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інгредієнтів</a:t>
            </a:r>
            <a:r>
              <a:rPr lang="ru-RU" dirty="0">
                <a:ea typeface="+mn-lt"/>
                <a:cs typeface="+mn-lt"/>
              </a:rPr>
              <a:t>)» </a:t>
            </a:r>
            <a:endParaRPr lang="ru-RU"/>
          </a:p>
        </p:txBody>
      </p:sp>
      <p:cxnSp>
        <p:nvCxnSpPr>
          <p:cNvPr id="120" name="Прямая со стрелкой 119">
            <a:extLst>
              <a:ext uri="{FF2B5EF4-FFF2-40B4-BE49-F238E27FC236}">
                <a16:creationId xmlns:a16="http://schemas.microsoft.com/office/drawing/2014/main" id="{5E824406-6684-4E36-9CEE-B4112AD29B77}"/>
              </a:ext>
            </a:extLst>
          </p:cNvPr>
          <p:cNvCxnSpPr/>
          <p:nvPr/>
        </p:nvCxnSpPr>
        <p:spPr>
          <a:xfrm flipH="1">
            <a:off x="1477093" y="2654600"/>
            <a:ext cx="5751" cy="3824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id="{71E70066-8F9E-4D6C-8DE0-B0963E62D5B1}"/>
              </a:ext>
            </a:extLst>
          </p:cNvPr>
          <p:cNvCxnSpPr>
            <a:cxnSpLocks/>
          </p:cNvCxnSpPr>
          <p:nvPr/>
        </p:nvCxnSpPr>
        <p:spPr>
          <a:xfrm flipH="1">
            <a:off x="1477092" y="4034826"/>
            <a:ext cx="5751" cy="3824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Прямая со стрелкой 121">
            <a:extLst>
              <a:ext uri="{FF2B5EF4-FFF2-40B4-BE49-F238E27FC236}">
                <a16:creationId xmlns:a16="http://schemas.microsoft.com/office/drawing/2014/main" id="{0AD2A671-02AE-48FF-BE0C-50EE33B2F363}"/>
              </a:ext>
            </a:extLst>
          </p:cNvPr>
          <p:cNvCxnSpPr>
            <a:cxnSpLocks/>
          </p:cNvCxnSpPr>
          <p:nvPr/>
        </p:nvCxnSpPr>
        <p:spPr>
          <a:xfrm>
            <a:off x="2388617" y="2223279"/>
            <a:ext cx="583720" cy="86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:a16="http://schemas.microsoft.com/office/drawing/2014/main" id="{039CCF0F-6787-42ED-90C6-73F0D09A267A}"/>
              </a:ext>
            </a:extLst>
          </p:cNvPr>
          <p:cNvCxnSpPr>
            <a:cxnSpLocks/>
          </p:cNvCxnSpPr>
          <p:nvPr/>
        </p:nvCxnSpPr>
        <p:spPr>
          <a:xfrm>
            <a:off x="2388616" y="3531618"/>
            <a:ext cx="583720" cy="86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Прямая со стрелкой 123">
            <a:extLst>
              <a:ext uri="{FF2B5EF4-FFF2-40B4-BE49-F238E27FC236}">
                <a16:creationId xmlns:a16="http://schemas.microsoft.com/office/drawing/2014/main" id="{62B9CA7A-345F-4606-888F-8AC2E58817D8}"/>
              </a:ext>
            </a:extLst>
          </p:cNvPr>
          <p:cNvCxnSpPr>
            <a:cxnSpLocks/>
          </p:cNvCxnSpPr>
          <p:nvPr/>
        </p:nvCxnSpPr>
        <p:spPr>
          <a:xfrm>
            <a:off x="2388617" y="5012486"/>
            <a:ext cx="583720" cy="86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5" name="Рисунок 12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701CC45-21B6-48E7-AD93-4E97C4872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551" y="2730401"/>
            <a:ext cx="2743200" cy="1598481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52133849-4E10-4FB1-8042-D8AC68391009}"/>
              </a:ext>
            </a:extLst>
          </p:cNvPr>
          <p:cNvSpPr txBox="1"/>
          <p:nvPr/>
        </p:nvSpPr>
        <p:spPr>
          <a:xfrm>
            <a:off x="2050212" y="1245079"/>
            <a:ext cx="80053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Ієрархія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нормативно-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правових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документів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у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сфері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ліцензування</a:t>
            </a:r>
            <a:endParaRPr lang="ru-RU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218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09961-F2BC-4806-8B89-0176B4BB3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01" y="-2977"/>
            <a:ext cx="11070883" cy="1144626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ОСНОВНІ НПА У СФЕРІ ЛІЦЕНЗУВАННЯ ФАРМАЦЕВТИЧНОЇ ДІЯЛЬНОСТІ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5D8FAE3D-D5C8-4D20-9D7A-59C2584CF10A}"/>
              </a:ext>
            </a:extLst>
          </p:cNvPr>
          <p:cNvSpPr/>
          <p:nvPr/>
        </p:nvSpPr>
        <p:spPr>
          <a:xfrm>
            <a:off x="635478" y="3029309"/>
            <a:ext cx="1682150" cy="10064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ІІІ </a:t>
            </a:r>
            <a:r>
              <a:rPr lang="ru-RU" dirty="0" err="1">
                <a:ea typeface="+mn-lt"/>
                <a:cs typeface="+mn-lt"/>
              </a:rPr>
              <a:t>рівень</a:t>
            </a: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CAF79069-6421-4E02-8C0A-A27CFBCD9742}"/>
              </a:ext>
            </a:extLst>
          </p:cNvPr>
          <p:cNvSpPr/>
          <p:nvPr/>
        </p:nvSpPr>
        <p:spPr>
          <a:xfrm>
            <a:off x="635479" y="4510178"/>
            <a:ext cx="1682150" cy="10064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ІV </a:t>
            </a:r>
            <a:r>
              <a:rPr lang="ru-RU" dirty="0" err="1">
                <a:ea typeface="+mn-lt"/>
                <a:cs typeface="+mn-lt"/>
              </a:rPr>
              <a:t>рівень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FB08B15A-9297-44C1-A942-5989437CF083}"/>
              </a:ext>
            </a:extLst>
          </p:cNvPr>
          <p:cNvSpPr/>
          <p:nvPr/>
        </p:nvSpPr>
        <p:spPr>
          <a:xfrm>
            <a:off x="3050875" y="1720970"/>
            <a:ext cx="6829244" cy="23147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Наказ МОЗ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04.07.2017 №759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уніфікованих</a:t>
            </a:r>
            <a:r>
              <a:rPr lang="ru-RU" dirty="0">
                <a:ea typeface="+mn-lt"/>
                <a:cs typeface="+mn-lt"/>
              </a:rPr>
              <a:t> форм </a:t>
            </a:r>
            <a:r>
              <a:rPr lang="ru-RU" dirty="0" err="1">
                <a:ea typeface="+mn-lt"/>
                <a:cs typeface="+mn-lt"/>
              </a:rPr>
              <a:t>актів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складаються</a:t>
            </a:r>
            <a:r>
              <a:rPr lang="ru-RU" dirty="0">
                <a:ea typeface="+mn-lt"/>
                <a:cs typeface="+mn-lt"/>
              </a:rPr>
              <a:t> за результатами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планового (</a:t>
            </a:r>
            <a:r>
              <a:rPr lang="ru-RU" dirty="0" err="1">
                <a:ea typeface="+mn-lt"/>
                <a:cs typeface="+mn-lt"/>
              </a:rPr>
              <a:t>позапланового</a:t>
            </a:r>
            <a:r>
              <a:rPr lang="ru-RU" dirty="0">
                <a:ea typeface="+mn-lt"/>
                <a:cs typeface="+mn-lt"/>
              </a:rPr>
              <a:t>) заходу державного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(контролю)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додержання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ліцензіатом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засобами</a:t>
            </a:r>
            <a:r>
              <a:rPr lang="ru-RU" dirty="0">
                <a:ea typeface="+mn-lt"/>
                <a:cs typeface="+mn-lt"/>
              </a:rPr>
              <a:t> та з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крім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інгредієнтів</a:t>
            </a:r>
            <a:r>
              <a:rPr lang="ru-RU" dirty="0">
                <a:ea typeface="+mn-lt"/>
                <a:cs typeface="+mn-lt"/>
              </a:rPr>
              <a:t>)» (</a:t>
            </a:r>
            <a:r>
              <a:rPr lang="ru-RU" dirty="0" err="1">
                <a:ea typeface="+mn-lt"/>
                <a:cs typeface="+mn-lt"/>
              </a:rPr>
              <a:t>Додаток</a:t>
            </a:r>
            <a:r>
              <a:rPr lang="ru-RU" dirty="0">
                <a:ea typeface="+mn-lt"/>
                <a:cs typeface="+mn-lt"/>
              </a:rPr>
              <a:t> № 6).</a:t>
            </a:r>
            <a:endParaRPr lang="ru-RU" dirty="0"/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38D6F7B9-C86E-4682-8BF1-3D1CE8B25666}"/>
              </a:ext>
            </a:extLst>
          </p:cNvPr>
          <p:cNvSpPr/>
          <p:nvPr/>
        </p:nvSpPr>
        <p:spPr>
          <a:xfrm>
            <a:off x="3050874" y="4510176"/>
            <a:ext cx="6829244" cy="18834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▪ ДБН В.2.2-10-2001 «</a:t>
            </a:r>
            <a:r>
              <a:rPr lang="ru-RU" dirty="0" err="1">
                <a:ea typeface="+mn-lt"/>
                <a:cs typeface="+mn-lt"/>
              </a:rPr>
              <a:t>Будинки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споруди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Заклади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здоров'я</a:t>
            </a:r>
            <a:r>
              <a:rPr lang="ru-RU" dirty="0">
                <a:ea typeface="+mn-lt"/>
                <a:cs typeface="+mn-lt"/>
              </a:rPr>
              <a:t>» Наказ </a:t>
            </a:r>
            <a:r>
              <a:rPr lang="ru-RU" dirty="0" err="1">
                <a:ea typeface="+mn-lt"/>
                <a:cs typeface="+mn-lt"/>
              </a:rPr>
              <a:t>Держбуду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04.01.2001 р. № 2 </a:t>
            </a:r>
          </a:p>
          <a:p>
            <a:pPr algn="ctr"/>
            <a:r>
              <a:rPr lang="ru-RU" dirty="0">
                <a:ea typeface="+mn-lt"/>
                <a:cs typeface="+mn-lt"/>
              </a:rPr>
              <a:t>▪ </a:t>
            </a:r>
            <a:r>
              <a:rPr lang="ru-RU" dirty="0" err="1">
                <a:ea typeface="+mn-lt"/>
                <a:cs typeface="+mn-lt"/>
              </a:rPr>
              <a:t>Вимоги</a:t>
            </a:r>
            <a:r>
              <a:rPr lang="ru-RU" dirty="0">
                <a:ea typeface="+mn-lt"/>
                <a:cs typeface="+mn-lt"/>
              </a:rPr>
              <a:t> «ДБН В.2.2-17.2006. </a:t>
            </a:r>
            <a:r>
              <a:rPr lang="ru-RU" dirty="0" err="1">
                <a:ea typeface="+mn-lt"/>
                <a:cs typeface="+mn-lt"/>
              </a:rPr>
              <a:t>Будинки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споруди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Доступність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будинків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споруд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маломобільних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груп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населення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cxnSp>
        <p:nvCxnSpPr>
          <p:cNvPr id="120" name="Прямая со стрелкой 119">
            <a:extLst>
              <a:ext uri="{FF2B5EF4-FFF2-40B4-BE49-F238E27FC236}">
                <a16:creationId xmlns:a16="http://schemas.microsoft.com/office/drawing/2014/main" id="{5E824406-6684-4E36-9CEE-B4112AD29B77}"/>
              </a:ext>
            </a:extLst>
          </p:cNvPr>
          <p:cNvCxnSpPr/>
          <p:nvPr/>
        </p:nvCxnSpPr>
        <p:spPr>
          <a:xfrm flipH="1">
            <a:off x="1477093" y="1605053"/>
            <a:ext cx="5751" cy="14319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id="{71E70066-8F9E-4D6C-8DE0-B0963E62D5B1}"/>
              </a:ext>
            </a:extLst>
          </p:cNvPr>
          <p:cNvCxnSpPr>
            <a:cxnSpLocks/>
          </p:cNvCxnSpPr>
          <p:nvPr/>
        </p:nvCxnSpPr>
        <p:spPr>
          <a:xfrm flipH="1">
            <a:off x="1477092" y="4034826"/>
            <a:ext cx="5751" cy="3824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:a16="http://schemas.microsoft.com/office/drawing/2014/main" id="{039CCF0F-6787-42ED-90C6-73F0D09A267A}"/>
              </a:ext>
            </a:extLst>
          </p:cNvPr>
          <p:cNvCxnSpPr>
            <a:cxnSpLocks/>
          </p:cNvCxnSpPr>
          <p:nvPr/>
        </p:nvCxnSpPr>
        <p:spPr>
          <a:xfrm>
            <a:off x="2388616" y="3531618"/>
            <a:ext cx="583720" cy="86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Прямая со стрелкой 123">
            <a:extLst>
              <a:ext uri="{FF2B5EF4-FFF2-40B4-BE49-F238E27FC236}">
                <a16:creationId xmlns:a16="http://schemas.microsoft.com/office/drawing/2014/main" id="{62B9CA7A-345F-4606-888F-8AC2E58817D8}"/>
              </a:ext>
            </a:extLst>
          </p:cNvPr>
          <p:cNvCxnSpPr>
            <a:cxnSpLocks/>
          </p:cNvCxnSpPr>
          <p:nvPr/>
        </p:nvCxnSpPr>
        <p:spPr>
          <a:xfrm>
            <a:off x="2388617" y="5012486"/>
            <a:ext cx="583720" cy="86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52133849-4E10-4FB1-8042-D8AC68391009}"/>
              </a:ext>
            </a:extLst>
          </p:cNvPr>
          <p:cNvSpPr txBox="1"/>
          <p:nvPr/>
        </p:nvSpPr>
        <p:spPr>
          <a:xfrm>
            <a:off x="2050212" y="1245079"/>
            <a:ext cx="80053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Ієрархія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нормативно-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правових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документів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у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сфері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ліцензування</a:t>
            </a:r>
            <a:endParaRPr lang="ru-RU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46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608CEF9-88D0-4620-B852-CE7473EFA0FD}"/>
              </a:ext>
            </a:extLst>
          </p:cNvPr>
          <p:cNvSpPr/>
          <p:nvPr/>
        </p:nvSpPr>
        <p:spPr>
          <a:xfrm>
            <a:off x="232015" y="1116222"/>
            <a:ext cx="4428224" cy="11933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ea typeface="+mn-lt"/>
                <a:cs typeface="+mn-lt"/>
              </a:rPr>
              <a:t>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“Про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” (Ст. 7)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B614B-F790-442B-ABDB-718E9938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56" y="83287"/>
            <a:ext cx="11890390" cy="871456"/>
          </a:xfrm>
        </p:spPr>
        <p:txBody>
          <a:bodyPr>
            <a:noAutofit/>
          </a:bodyPr>
          <a:lstStyle/>
          <a:p>
            <a:r>
              <a:rPr lang="ru-RU" sz="3200" dirty="0">
                <a:ea typeface="+mj-lt"/>
                <a:cs typeface="+mj-lt"/>
              </a:rPr>
              <a:t>ПРИНЦИПИ ДЕРЖАВНОЇ ПОЛІТИКИ У СФЕРІ ЛІЦЕНЗУВАННЯ</a:t>
            </a:r>
            <a:endParaRPr lang="ru-RU" sz="32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1044376-610E-424D-A187-6A09FA137BC0}"/>
              </a:ext>
            </a:extLst>
          </p:cNvPr>
          <p:cNvSpPr/>
          <p:nvPr/>
        </p:nvSpPr>
        <p:spPr>
          <a:xfrm>
            <a:off x="175404" y="628290"/>
            <a:ext cx="4428225" cy="96328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Види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господарської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діяльності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що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підлягають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ліцензуванню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id="{FF20AC2E-387D-4095-A136-E4800E2D9896}"/>
              </a:ext>
            </a:extLst>
          </p:cNvPr>
          <p:cNvSpPr/>
          <p:nvPr/>
        </p:nvSpPr>
        <p:spPr>
          <a:xfrm>
            <a:off x="1381305" y="2308645"/>
            <a:ext cx="4025659" cy="963282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ea typeface="+mn-lt"/>
                <a:cs typeface="+mn-lt"/>
              </a:rPr>
              <a:t>▪ </a:t>
            </a:r>
            <a:r>
              <a:rPr lang="ru-RU" sz="1500" dirty="0" err="1">
                <a:ea typeface="+mn-lt"/>
                <a:cs typeface="+mn-lt"/>
              </a:rPr>
              <a:t>Виробництво</a:t>
            </a:r>
            <a:r>
              <a:rPr lang="ru-RU" sz="1500" dirty="0">
                <a:ea typeface="+mn-lt"/>
                <a:cs typeface="+mn-lt"/>
              </a:rPr>
              <a:t> ЛЗ </a:t>
            </a:r>
            <a:endParaRPr lang="ru-RU" sz="1500"/>
          </a:p>
          <a:p>
            <a:r>
              <a:rPr lang="ru-RU" sz="1500" dirty="0">
                <a:ea typeface="+mn-lt"/>
                <a:cs typeface="+mn-lt"/>
              </a:rPr>
              <a:t>▪ </a:t>
            </a:r>
            <a:r>
              <a:rPr lang="ru-RU" sz="1500" dirty="0" err="1">
                <a:ea typeface="+mn-lt"/>
                <a:cs typeface="+mn-lt"/>
              </a:rPr>
              <a:t>Оптова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торгівля</a:t>
            </a:r>
            <a:r>
              <a:rPr lang="ru-RU" sz="1500" dirty="0">
                <a:ea typeface="+mn-lt"/>
                <a:cs typeface="+mn-lt"/>
              </a:rPr>
              <a:t> ЛЗ </a:t>
            </a:r>
          </a:p>
          <a:p>
            <a:r>
              <a:rPr lang="ru-RU" sz="1500" dirty="0">
                <a:ea typeface="+mn-lt"/>
                <a:cs typeface="+mn-lt"/>
              </a:rPr>
              <a:t>▪ </a:t>
            </a:r>
            <a:r>
              <a:rPr lang="ru-RU" sz="1500" dirty="0" err="1">
                <a:ea typeface="+mn-lt"/>
                <a:cs typeface="+mn-lt"/>
              </a:rPr>
              <a:t>Роздрібна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торгівля</a:t>
            </a:r>
            <a:r>
              <a:rPr lang="ru-RU" sz="1500" dirty="0">
                <a:ea typeface="+mn-lt"/>
                <a:cs typeface="+mn-lt"/>
              </a:rPr>
              <a:t> ЛЗ </a:t>
            </a:r>
          </a:p>
          <a:p>
            <a:r>
              <a:rPr lang="ru-RU" sz="1500" dirty="0">
                <a:ea typeface="+mn-lt"/>
                <a:cs typeface="+mn-lt"/>
              </a:rPr>
              <a:t>▪ </a:t>
            </a:r>
            <a:r>
              <a:rPr lang="ru-RU" sz="1500" dirty="0" err="1">
                <a:ea typeface="+mn-lt"/>
                <a:cs typeface="+mn-lt"/>
              </a:rPr>
              <a:t>Імпорт</a:t>
            </a:r>
            <a:r>
              <a:rPr lang="ru-RU" sz="1500" dirty="0">
                <a:ea typeface="+mn-lt"/>
                <a:cs typeface="+mn-lt"/>
              </a:rPr>
              <a:t> ЛЗ </a:t>
            </a:r>
            <a:endParaRPr lang="ru-RU" sz="1500"/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0D5D23AA-9527-4F62-8419-EF55CAFC6DF2}"/>
              </a:ext>
            </a:extLst>
          </p:cNvPr>
          <p:cNvSpPr/>
          <p:nvPr/>
        </p:nvSpPr>
        <p:spPr>
          <a:xfrm>
            <a:off x="1381304" y="3430078"/>
            <a:ext cx="4025659" cy="1725282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500" dirty="0">
                <a:ea typeface="+mn-lt"/>
                <a:cs typeface="+mn-lt"/>
              </a:rPr>
              <a:t>▪ </a:t>
            </a:r>
            <a:r>
              <a:rPr lang="ru-RU" sz="1500" dirty="0" err="1">
                <a:ea typeface="+mn-lt"/>
                <a:cs typeface="+mn-lt"/>
              </a:rPr>
              <a:t>Культивування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рослин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включених</a:t>
            </a:r>
            <a:r>
              <a:rPr lang="ru-RU" sz="1500" dirty="0">
                <a:ea typeface="+mn-lt"/>
                <a:cs typeface="+mn-lt"/>
              </a:rPr>
              <a:t> у </a:t>
            </a:r>
            <a:r>
              <a:rPr lang="ru-RU" sz="1500" dirty="0" err="1">
                <a:ea typeface="+mn-lt"/>
                <a:cs typeface="+mn-lt"/>
              </a:rPr>
              <a:t>таблицю</a:t>
            </a:r>
            <a:r>
              <a:rPr lang="ru-RU" sz="1500" dirty="0">
                <a:ea typeface="+mn-lt"/>
                <a:cs typeface="+mn-lt"/>
              </a:rPr>
              <a:t> І </a:t>
            </a:r>
            <a:r>
              <a:rPr lang="ru-RU" sz="1500" dirty="0" err="1">
                <a:ea typeface="+mn-lt"/>
                <a:cs typeface="+mn-lt"/>
              </a:rPr>
              <a:t>Переліку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наркотичних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засобів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психотропних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речовин</a:t>
            </a:r>
            <a:r>
              <a:rPr lang="ru-RU" sz="1500" dirty="0">
                <a:ea typeface="+mn-lt"/>
                <a:cs typeface="+mn-lt"/>
              </a:rPr>
              <a:t> і </a:t>
            </a:r>
            <a:r>
              <a:rPr lang="ru-RU" sz="1500" dirty="0" err="1">
                <a:ea typeface="+mn-lt"/>
                <a:cs typeface="+mn-lt"/>
              </a:rPr>
              <a:t>прекурсорів</a:t>
            </a:r>
            <a:r>
              <a:rPr lang="ru-RU" sz="1500" dirty="0">
                <a:ea typeface="+mn-lt"/>
                <a:cs typeface="+mn-lt"/>
              </a:rPr>
              <a:t> </a:t>
            </a:r>
            <a:endParaRPr lang="ru-RU" dirty="0">
              <a:ea typeface="+mn-lt"/>
              <a:cs typeface="+mn-lt"/>
            </a:endParaRPr>
          </a:p>
          <a:p>
            <a:r>
              <a:rPr lang="ru-RU" sz="1500" dirty="0">
                <a:ea typeface="+mn-lt"/>
                <a:cs typeface="+mn-lt"/>
              </a:rPr>
              <a:t>▪ </a:t>
            </a:r>
            <a:r>
              <a:rPr lang="ru-RU" sz="1500" dirty="0" err="1">
                <a:ea typeface="+mn-lt"/>
                <a:cs typeface="+mn-lt"/>
              </a:rPr>
              <a:t>Розроблення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виробництво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виготовлення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зберігання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перевезення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придбання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ввіз</a:t>
            </a:r>
            <a:r>
              <a:rPr lang="ru-RU" sz="1500" dirty="0">
                <a:ea typeface="+mn-lt"/>
                <a:cs typeface="+mn-lt"/>
              </a:rPr>
              <a:t>/</a:t>
            </a:r>
            <a:r>
              <a:rPr lang="ru-RU" sz="1500" dirty="0" err="1">
                <a:ea typeface="+mn-lt"/>
                <a:cs typeface="+mn-lt"/>
              </a:rPr>
              <a:t>вивіз</a:t>
            </a:r>
            <a:r>
              <a:rPr lang="ru-RU" sz="1500" dirty="0">
                <a:ea typeface="+mn-lt"/>
                <a:cs typeface="+mn-lt"/>
              </a:rPr>
              <a:t> на </a:t>
            </a:r>
            <a:r>
              <a:rPr lang="ru-RU" sz="1500" dirty="0" err="1">
                <a:ea typeface="+mn-lt"/>
                <a:cs typeface="+mn-lt"/>
              </a:rPr>
              <a:t>територію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Украни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знищення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наркотичних</a:t>
            </a:r>
            <a:r>
              <a:rPr lang="ru-RU" sz="1500" dirty="0">
                <a:ea typeface="+mn-lt"/>
                <a:cs typeface="+mn-lt"/>
              </a:rPr>
              <a:t> ЛЗ </a:t>
            </a:r>
            <a:endParaRPr lang="ru-RU"/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id="{0B334171-C8C9-4049-894A-BB232B11DF59}"/>
              </a:ext>
            </a:extLst>
          </p:cNvPr>
          <p:cNvSpPr/>
          <p:nvPr/>
        </p:nvSpPr>
        <p:spPr>
          <a:xfrm>
            <a:off x="1381305" y="5327890"/>
            <a:ext cx="4025659" cy="51758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500" dirty="0" err="1">
                <a:ea typeface="+mn-lt"/>
                <a:cs typeface="+mn-lt"/>
              </a:rPr>
              <a:t>Медична</a:t>
            </a:r>
            <a:r>
              <a:rPr lang="ru-RU" sz="1500" dirty="0">
                <a:ea typeface="+mn-lt"/>
                <a:cs typeface="+mn-lt"/>
              </a:rPr>
              <a:t> практика</a:t>
            </a:r>
            <a:endParaRPr lang="ru-RU" dirty="0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C7538736-6A62-4120-8835-6DE9FB7499A2}"/>
              </a:ext>
            </a:extLst>
          </p:cNvPr>
          <p:cNvSpPr/>
          <p:nvPr/>
        </p:nvSpPr>
        <p:spPr>
          <a:xfrm>
            <a:off x="1381304" y="6018003"/>
            <a:ext cx="4025659" cy="661357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500" dirty="0" err="1">
                <a:ea typeface="+mn-lt"/>
                <a:cs typeface="+mn-lt"/>
              </a:rPr>
              <a:t>Діяльність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банків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пуповинної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крові</a:t>
            </a:r>
            <a:r>
              <a:rPr lang="ru-RU" sz="1500" dirty="0">
                <a:ea typeface="+mn-lt"/>
                <a:cs typeface="+mn-lt"/>
              </a:rPr>
              <a:t>, </a:t>
            </a:r>
            <a:r>
              <a:rPr lang="ru-RU" sz="1500" dirty="0" err="1">
                <a:ea typeface="+mn-lt"/>
                <a:cs typeface="+mn-lt"/>
              </a:rPr>
              <a:t>інших</a:t>
            </a:r>
            <a:r>
              <a:rPr lang="ru-RU" sz="1500" dirty="0">
                <a:ea typeface="+mn-lt"/>
                <a:cs typeface="+mn-lt"/>
              </a:rPr>
              <a:t> тканин і </a:t>
            </a:r>
            <a:r>
              <a:rPr lang="ru-RU" sz="1500" dirty="0" err="1">
                <a:ea typeface="+mn-lt"/>
                <a:cs typeface="+mn-lt"/>
              </a:rPr>
              <a:t>клітин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людини</a:t>
            </a:r>
            <a:r>
              <a:rPr lang="ru-RU" sz="1500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7476BE2-FD98-4920-8CB7-F4F46FB4C65D}"/>
              </a:ext>
            </a:extLst>
          </p:cNvPr>
          <p:cNvSpPr/>
          <p:nvPr/>
        </p:nvSpPr>
        <p:spPr>
          <a:xfrm>
            <a:off x="172708" y="2408388"/>
            <a:ext cx="992037" cy="762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п.10</a:t>
            </a:r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82AECA7-C5CF-4CB4-86FC-6317622B8C56}"/>
              </a:ext>
            </a:extLst>
          </p:cNvPr>
          <p:cNvSpPr/>
          <p:nvPr/>
        </p:nvSpPr>
        <p:spPr>
          <a:xfrm>
            <a:off x="172707" y="3918010"/>
            <a:ext cx="992037" cy="762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п.22</a:t>
            </a:r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19F01DA-B31B-4B55-8230-A625C732C4A3}"/>
              </a:ext>
            </a:extLst>
          </p:cNvPr>
          <p:cNvSpPr/>
          <p:nvPr/>
        </p:nvSpPr>
        <p:spPr>
          <a:xfrm>
            <a:off x="172708" y="5039445"/>
            <a:ext cx="992037" cy="762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п.15</a:t>
            </a:r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9F2E2BB-AB24-4D8F-8E10-C4872D10AD73}"/>
              </a:ext>
            </a:extLst>
          </p:cNvPr>
          <p:cNvSpPr/>
          <p:nvPr/>
        </p:nvSpPr>
        <p:spPr>
          <a:xfrm>
            <a:off x="172707" y="6017104"/>
            <a:ext cx="992037" cy="762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п.16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ABB9D68-6D89-4908-B686-D277EACF6531}"/>
              </a:ext>
            </a:extLst>
          </p:cNvPr>
          <p:cNvSpPr/>
          <p:nvPr/>
        </p:nvSpPr>
        <p:spPr>
          <a:xfrm>
            <a:off x="6037772" y="768470"/>
            <a:ext cx="5032074" cy="1135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Орган </a:t>
            </a:r>
            <a:r>
              <a:rPr lang="ru-RU" b="1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державний</a:t>
            </a:r>
            <a:r>
              <a:rPr lang="ru-RU" dirty="0">
                <a:ea typeface="+mn-lt"/>
                <a:cs typeface="+mn-lt"/>
              </a:rPr>
              <a:t> орган, </a:t>
            </a:r>
            <a:r>
              <a:rPr lang="ru-RU" dirty="0" err="1">
                <a:ea typeface="+mn-lt"/>
                <a:cs typeface="+mn-lt"/>
              </a:rPr>
              <a:t>уповноважений</a:t>
            </a:r>
            <a:r>
              <a:rPr lang="ru-RU" dirty="0">
                <a:ea typeface="+mn-lt"/>
                <a:cs typeface="+mn-lt"/>
              </a:rPr>
              <a:t> законом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Кабінетом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Міністрів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14A7704-483B-42C1-BD46-45E9DE19E651}"/>
              </a:ext>
            </a:extLst>
          </p:cNvPr>
          <p:cNvSpPr/>
          <p:nvPr/>
        </p:nvSpPr>
        <p:spPr>
          <a:xfrm>
            <a:off x="5936231" y="2004023"/>
            <a:ext cx="5405885" cy="10495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Органи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фармацевтичній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медичній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галузях</a:t>
            </a:r>
            <a:r>
              <a:rPr lang="ru-RU" dirty="0">
                <a:ea typeface="+mn-lt"/>
                <a:cs typeface="+mn-lt"/>
              </a:rPr>
              <a:t> (Постанова КМУ № 609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05.08.2015 “Про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”</a:t>
            </a:r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2E228EA-CE65-4BC3-9842-56A766EC107A}"/>
              </a:ext>
            </a:extLst>
          </p:cNvPr>
          <p:cNvSpPr/>
          <p:nvPr/>
        </p:nvSpPr>
        <p:spPr>
          <a:xfrm>
            <a:off x="6496050" y="3239579"/>
            <a:ext cx="4442602" cy="10495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служба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та контролю за наркотиками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AA15D77-CBAA-4D78-AD32-AABF35E4E709}"/>
              </a:ext>
            </a:extLst>
          </p:cNvPr>
          <p:cNvSpPr/>
          <p:nvPr/>
        </p:nvSpPr>
        <p:spPr>
          <a:xfrm>
            <a:off x="6496049" y="5424937"/>
            <a:ext cx="4442602" cy="10495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Міністерство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здоров'я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C44D42A9-1F16-4536-A22F-E7603590A795}"/>
              </a:ext>
            </a:extLst>
          </p:cNvPr>
          <p:cNvSpPr/>
          <p:nvPr/>
        </p:nvSpPr>
        <p:spPr>
          <a:xfrm>
            <a:off x="5514242" y="3022243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49850C68-7BF6-4075-97C6-1A008B530A84}"/>
              </a:ext>
            </a:extLst>
          </p:cNvPr>
          <p:cNvSpPr/>
          <p:nvPr/>
        </p:nvSpPr>
        <p:spPr>
          <a:xfrm>
            <a:off x="5514241" y="3669224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DB48FB38-0B15-4564-8EE8-01B65D92160A}"/>
              </a:ext>
            </a:extLst>
          </p:cNvPr>
          <p:cNvSpPr/>
          <p:nvPr/>
        </p:nvSpPr>
        <p:spPr>
          <a:xfrm>
            <a:off x="5514242" y="5423262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A965DAF3-5DC0-4BDD-920A-EFB51ED44C43}"/>
              </a:ext>
            </a:extLst>
          </p:cNvPr>
          <p:cNvSpPr/>
          <p:nvPr/>
        </p:nvSpPr>
        <p:spPr>
          <a:xfrm>
            <a:off x="5514241" y="5983978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79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71248-E4B6-4088-A985-3B9E482A1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8" y="54532"/>
            <a:ext cx="11991034" cy="110149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ea typeface="+mj-lt"/>
                <a:cs typeface="+mj-lt"/>
              </a:rPr>
              <a:t>ПРИНЦИПИ ДЕРЖАВНОЇ ПОЛІТИКИ У СФЕРІ ЛІЦЕНЗУВАННЯ</a:t>
            </a:r>
            <a:endParaRPr lang="ru-RU" sz="3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C27F87D-328C-4C06-88A1-4CC70D6BAED5}"/>
              </a:ext>
            </a:extLst>
          </p:cNvPr>
          <p:cNvSpPr/>
          <p:nvPr/>
        </p:nvSpPr>
        <p:spPr>
          <a:xfrm>
            <a:off x="318279" y="1403769"/>
            <a:ext cx="3608715" cy="44713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Заява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встановленого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зразка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/>
          </a:p>
          <a:p>
            <a:pPr algn="just"/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Відомості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Додаток</a:t>
            </a:r>
            <a:r>
              <a:rPr lang="ru-RU" dirty="0">
                <a:ea typeface="+mn-lt"/>
                <a:cs typeface="+mn-lt"/>
              </a:rPr>
              <a:t> 5 до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умов) </a:t>
            </a:r>
          </a:p>
          <a:p>
            <a:pPr algn="just"/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Інформація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довільній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формі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відсутність</a:t>
            </a:r>
            <a:r>
              <a:rPr lang="ru-RU" dirty="0">
                <a:ea typeface="+mn-lt"/>
                <a:cs typeface="+mn-lt"/>
              </a:rPr>
              <a:t> контролю за </a:t>
            </a:r>
            <a:r>
              <a:rPr lang="ru-RU" dirty="0" err="1">
                <a:ea typeface="+mn-lt"/>
                <a:cs typeface="+mn-lt"/>
              </a:rPr>
              <a:t>діяльністю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здобувача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резидентів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держав,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збройну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агресію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; </a:t>
            </a:r>
          </a:p>
          <a:p>
            <a:pPr algn="just"/>
            <a:r>
              <a:rPr lang="ru-RU" dirty="0">
                <a:ea typeface="+mn-lt"/>
                <a:cs typeface="+mn-lt"/>
              </a:rPr>
              <a:t>4. </a:t>
            </a:r>
            <a:r>
              <a:rPr lang="ru-RU" dirty="0" err="1">
                <a:ea typeface="+mn-lt"/>
                <a:cs typeface="+mn-lt"/>
              </a:rPr>
              <a:t>Опис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 (два </a:t>
            </a:r>
            <a:r>
              <a:rPr lang="ru-RU" dirty="0" err="1">
                <a:ea typeface="+mn-lt"/>
                <a:cs typeface="+mn-lt"/>
              </a:rPr>
              <a:t>примірника</a:t>
            </a:r>
            <a:r>
              <a:rPr lang="ru-RU" dirty="0">
                <a:ea typeface="+mn-lt"/>
                <a:cs typeface="+mn-lt"/>
              </a:rPr>
              <a:t>)</a:t>
            </a:r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3753A1D4-21E6-4846-B668-C56D44F6D288}"/>
              </a:ext>
            </a:extLst>
          </p:cNvPr>
          <p:cNvSpPr/>
          <p:nvPr/>
        </p:nvSpPr>
        <p:spPr>
          <a:xfrm>
            <a:off x="161026" y="714555"/>
            <a:ext cx="3996904" cy="10639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Перелік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документів</a:t>
            </a:r>
            <a:r>
              <a:rPr lang="ru-RU" b="1" dirty="0">
                <a:ea typeface="+mn-lt"/>
                <a:cs typeface="+mn-lt"/>
              </a:rPr>
              <a:t> для </a:t>
            </a:r>
            <a:r>
              <a:rPr lang="ru-RU" b="1" dirty="0" err="1">
                <a:ea typeface="+mn-lt"/>
                <a:cs typeface="+mn-lt"/>
              </a:rPr>
              <a:t>отримання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ліцензії</a:t>
            </a:r>
            <a:endParaRPr lang="ru-RU" b="1" dirty="0" err="1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91D198A-0852-4034-AFFA-07688F51FCC3}"/>
              </a:ext>
            </a:extLst>
          </p:cNvPr>
          <p:cNvSpPr/>
          <p:nvPr/>
        </p:nvSpPr>
        <p:spPr>
          <a:xfrm>
            <a:off x="4386173" y="712758"/>
            <a:ext cx="6671092" cy="5923469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E379FD6B-468E-421F-B75F-B95AF1A63DF1}"/>
              </a:ext>
            </a:extLst>
          </p:cNvPr>
          <p:cNvSpPr/>
          <p:nvPr/>
        </p:nvSpPr>
        <p:spPr>
          <a:xfrm>
            <a:off x="5204783" y="870009"/>
            <a:ext cx="4859546" cy="546340"/>
          </a:xfrm>
          <a:prstGeom prst="round2Diag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ea typeface="+mn-lt"/>
                <a:cs typeface="+mn-lt"/>
              </a:rPr>
              <a:t>Для </a:t>
            </a:r>
            <a:r>
              <a:rPr lang="ru-RU" b="1" i="1" dirty="0" err="1">
                <a:ea typeface="+mn-lt"/>
                <a:cs typeface="+mn-lt"/>
              </a:rPr>
              <a:t>виробництва</a:t>
            </a:r>
            <a:r>
              <a:rPr lang="ru-RU" b="1" i="1" dirty="0">
                <a:ea typeface="+mn-lt"/>
                <a:cs typeface="+mn-lt"/>
              </a:rPr>
              <a:t> / </a:t>
            </a:r>
            <a:r>
              <a:rPr lang="ru-RU" b="1" i="1" dirty="0" err="1">
                <a:ea typeface="+mn-lt"/>
                <a:cs typeface="+mn-lt"/>
              </a:rPr>
              <a:t>виготовлення</a:t>
            </a:r>
            <a:r>
              <a:rPr lang="ru-RU" b="1" i="1" dirty="0">
                <a:ea typeface="+mn-lt"/>
                <a:cs typeface="+mn-lt"/>
              </a:rPr>
              <a:t> ЛЗ:</a:t>
            </a:r>
            <a:endParaRPr lang="ru-RU" b="1" i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4EDF24-1DD8-4861-8998-DB9C9278D4B2}"/>
              </a:ext>
            </a:extLst>
          </p:cNvPr>
          <p:cNvSpPr txBox="1"/>
          <p:nvPr/>
        </p:nvSpPr>
        <p:spPr>
          <a:xfrm>
            <a:off x="4922089" y="1500278"/>
            <a:ext cx="5906218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ea typeface="+mn-lt"/>
                <a:cs typeface="+mn-lt"/>
              </a:rPr>
              <a:t>-</a:t>
            </a:r>
            <a:r>
              <a:rPr lang="ru-RU" sz="1600" dirty="0" err="1">
                <a:ea typeface="+mn-lt"/>
                <a:cs typeface="+mn-lt"/>
              </a:rPr>
              <a:t>копія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досьє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виробничої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дільниці</a:t>
            </a:r>
            <a:r>
              <a:rPr lang="ru-RU" sz="1600" dirty="0"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ea typeface="+mn-lt"/>
                <a:cs typeface="+mn-lt"/>
              </a:rPr>
              <a:t>           (</a:t>
            </a:r>
            <a:r>
              <a:rPr lang="ru-RU" sz="1600" b="1" i="1" dirty="0">
                <a:ea typeface="+mn-lt"/>
                <a:cs typeface="+mn-lt"/>
              </a:rPr>
              <a:t>для </a:t>
            </a:r>
            <a:r>
              <a:rPr lang="ru-RU" sz="1600" b="1" i="1" dirty="0" err="1">
                <a:ea typeface="+mn-lt"/>
                <a:cs typeface="+mn-lt"/>
              </a:rPr>
              <a:t>промислового</a:t>
            </a:r>
            <a:r>
              <a:rPr lang="ru-RU" sz="1600" b="1" i="1" dirty="0">
                <a:ea typeface="+mn-lt"/>
                <a:cs typeface="+mn-lt"/>
              </a:rPr>
              <a:t> </a:t>
            </a:r>
            <a:r>
              <a:rPr lang="ru-RU" sz="1600" b="1" i="1" dirty="0" err="1">
                <a:ea typeface="+mn-lt"/>
                <a:cs typeface="+mn-lt"/>
              </a:rPr>
              <a:t>виробництва</a:t>
            </a:r>
            <a:r>
              <a:rPr lang="ru-RU" sz="1600" b="1" i="1" dirty="0">
                <a:ea typeface="+mn-lt"/>
                <a:cs typeface="+mn-lt"/>
              </a:rPr>
              <a:t> ЛЗ</a:t>
            </a:r>
            <a:r>
              <a:rPr lang="ru-RU" sz="1600" dirty="0">
                <a:ea typeface="+mn-lt"/>
                <a:cs typeface="+mn-lt"/>
              </a:rPr>
              <a:t>) </a:t>
            </a:r>
          </a:p>
          <a:p>
            <a:r>
              <a:rPr lang="ru-RU" sz="1600" dirty="0">
                <a:ea typeface="+mn-lt"/>
                <a:cs typeface="+mn-lt"/>
              </a:rPr>
              <a:t>-</a:t>
            </a:r>
            <a:r>
              <a:rPr lang="ru-RU" sz="1600" dirty="0" err="1">
                <a:ea typeface="+mn-lt"/>
                <a:cs typeface="+mn-lt"/>
              </a:rPr>
              <a:t>відомості</a:t>
            </a:r>
            <a:r>
              <a:rPr lang="ru-RU" sz="1600" dirty="0">
                <a:ea typeface="+mn-lt"/>
                <a:cs typeface="+mn-lt"/>
              </a:rPr>
              <a:t> про </a:t>
            </a:r>
            <a:r>
              <a:rPr lang="ru-RU" sz="1600" dirty="0" err="1">
                <a:ea typeface="+mn-lt"/>
                <a:cs typeface="+mn-lt"/>
              </a:rPr>
              <a:t>наявність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матеріально-технічної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бази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кваліфікаційний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рівень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працівників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необхідних</a:t>
            </a:r>
            <a:r>
              <a:rPr lang="ru-RU" sz="1600" dirty="0">
                <a:ea typeface="+mn-lt"/>
                <a:cs typeface="+mn-lt"/>
              </a:rPr>
              <a:t> для </a:t>
            </a:r>
            <a:r>
              <a:rPr lang="ru-RU" sz="1600" dirty="0" err="1">
                <a:ea typeface="+mn-lt"/>
                <a:cs typeface="+mn-lt"/>
              </a:rPr>
              <a:t>провадження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діяльності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виробництва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виготовлення</a:t>
            </a:r>
            <a:r>
              <a:rPr lang="ru-RU" sz="1600" dirty="0">
                <a:ea typeface="+mn-lt"/>
                <a:cs typeface="+mn-lt"/>
              </a:rPr>
              <a:t>)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засобів</a:t>
            </a:r>
            <a:r>
              <a:rPr lang="ru-RU" sz="1600" dirty="0">
                <a:ea typeface="+mn-lt"/>
                <a:cs typeface="+mn-lt"/>
              </a:rPr>
              <a:t> в </a:t>
            </a:r>
            <a:r>
              <a:rPr lang="ru-RU" sz="1600" dirty="0" err="1">
                <a:ea typeface="+mn-lt"/>
                <a:cs typeface="+mn-lt"/>
              </a:rPr>
              <a:t>умовах</a:t>
            </a:r>
            <a:r>
              <a:rPr lang="ru-RU" sz="1600" dirty="0">
                <a:ea typeface="+mn-lt"/>
                <a:cs typeface="+mn-lt"/>
              </a:rPr>
              <a:t> аптеки за </a:t>
            </a:r>
            <a:r>
              <a:rPr lang="ru-RU" sz="1600" dirty="0" err="1">
                <a:ea typeface="+mn-lt"/>
                <a:cs typeface="+mn-lt"/>
              </a:rPr>
              <a:t>підписом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заявника</a:t>
            </a:r>
            <a:r>
              <a:rPr lang="ru-RU" sz="1600" dirty="0"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ea typeface="+mn-lt"/>
                <a:cs typeface="+mn-lt"/>
              </a:rPr>
              <a:t>- </a:t>
            </a:r>
            <a:r>
              <a:rPr lang="ru-RU" sz="1600" dirty="0" err="1">
                <a:ea typeface="+mn-lt"/>
                <a:cs typeface="+mn-lt"/>
              </a:rPr>
              <a:t>суб'єкта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ea typeface="+mn-lt"/>
                <a:cs typeface="+mn-lt"/>
              </a:rPr>
              <a:t>            (</a:t>
            </a:r>
            <a:r>
              <a:rPr lang="ru-RU" sz="1600" b="1" i="1" dirty="0">
                <a:ea typeface="+mn-lt"/>
                <a:cs typeface="+mn-lt"/>
              </a:rPr>
              <a:t>для </a:t>
            </a:r>
            <a:r>
              <a:rPr lang="ru-RU" sz="1600" b="1" i="1" dirty="0" err="1">
                <a:ea typeface="+mn-lt"/>
                <a:cs typeface="+mn-lt"/>
              </a:rPr>
              <a:t>виготовлення</a:t>
            </a:r>
            <a:r>
              <a:rPr lang="ru-RU" sz="1600" b="1" i="1" dirty="0">
                <a:ea typeface="+mn-lt"/>
                <a:cs typeface="+mn-lt"/>
              </a:rPr>
              <a:t> ЛЗ в </a:t>
            </a:r>
            <a:r>
              <a:rPr lang="ru-RU" sz="1600" b="1" i="1" dirty="0" err="1">
                <a:ea typeface="+mn-lt"/>
                <a:cs typeface="+mn-lt"/>
              </a:rPr>
              <a:t>умовах</a:t>
            </a:r>
            <a:r>
              <a:rPr lang="ru-RU" sz="1600" b="1" i="1" dirty="0">
                <a:ea typeface="+mn-lt"/>
                <a:cs typeface="+mn-lt"/>
              </a:rPr>
              <a:t> аптеки</a:t>
            </a:r>
            <a:r>
              <a:rPr lang="ru-RU" sz="1600" dirty="0">
                <a:ea typeface="+mn-lt"/>
                <a:cs typeface="+mn-lt"/>
              </a:rPr>
              <a:t>) </a:t>
            </a:r>
            <a:endParaRPr lang="ru-RU" sz="1600"/>
          </a:p>
        </p:txBody>
      </p:sp>
      <p:sp>
        <p:nvSpPr>
          <p:cNvPr id="13" name="Прямоугольник: скругленные противолежащие углы 12">
            <a:extLst>
              <a:ext uri="{FF2B5EF4-FFF2-40B4-BE49-F238E27FC236}">
                <a16:creationId xmlns:a16="http://schemas.microsoft.com/office/drawing/2014/main" id="{003BDB5A-1B55-445F-B41F-9BCE0C594CF7}"/>
              </a:ext>
            </a:extLst>
          </p:cNvPr>
          <p:cNvSpPr/>
          <p:nvPr/>
        </p:nvSpPr>
        <p:spPr>
          <a:xfrm>
            <a:off x="5204782" y="3759858"/>
            <a:ext cx="4859546" cy="546340"/>
          </a:xfrm>
          <a:prstGeom prst="round2Diag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i="1" dirty="0">
                <a:ea typeface="+mn-lt"/>
                <a:cs typeface="+mn-lt"/>
              </a:rPr>
              <a:t>Для </a:t>
            </a:r>
            <a:r>
              <a:rPr lang="ru-RU" b="1" i="1" dirty="0" err="1">
                <a:ea typeface="+mn-lt"/>
                <a:cs typeface="+mn-lt"/>
              </a:rPr>
              <a:t>оптової</a:t>
            </a:r>
            <a:r>
              <a:rPr lang="ru-RU" b="1" i="1" dirty="0">
                <a:ea typeface="+mn-lt"/>
                <a:cs typeface="+mn-lt"/>
              </a:rPr>
              <a:t>, </a:t>
            </a:r>
            <a:r>
              <a:rPr lang="ru-RU" b="1" i="1" dirty="0" err="1">
                <a:ea typeface="+mn-lt"/>
                <a:cs typeface="+mn-lt"/>
              </a:rPr>
              <a:t>роздрібної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торгівлі</a:t>
            </a:r>
            <a:r>
              <a:rPr lang="ru-RU" b="1" i="1" dirty="0">
                <a:ea typeface="+mn-lt"/>
                <a:cs typeface="+mn-lt"/>
              </a:rPr>
              <a:t> ЛЗ: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DC06DD-4FB9-4290-A5F0-AB54008D9A59}"/>
              </a:ext>
            </a:extLst>
          </p:cNvPr>
          <p:cNvSpPr txBox="1"/>
          <p:nvPr/>
        </p:nvSpPr>
        <p:spPr>
          <a:xfrm>
            <a:off x="4922088" y="4303862"/>
            <a:ext cx="590621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ea typeface="+mn-lt"/>
                <a:cs typeface="+mn-lt"/>
              </a:rPr>
              <a:t>-</a:t>
            </a:r>
            <a:r>
              <a:rPr lang="ru-RU" sz="1600" dirty="0" err="1">
                <a:ea typeface="+mn-lt"/>
                <a:cs typeface="+mn-lt"/>
              </a:rPr>
              <a:t>відомості</a:t>
            </a:r>
            <a:r>
              <a:rPr lang="ru-RU" sz="1600" dirty="0">
                <a:ea typeface="+mn-lt"/>
                <a:cs typeface="+mn-lt"/>
              </a:rPr>
              <a:t> про </a:t>
            </a:r>
            <a:r>
              <a:rPr lang="ru-RU" sz="1600" dirty="0" err="1">
                <a:ea typeface="+mn-lt"/>
                <a:cs typeface="+mn-lt"/>
              </a:rPr>
              <a:t>наявність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матеріально-технічної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бази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кваліфікованого</a:t>
            </a:r>
            <a:r>
              <a:rPr lang="ru-RU" sz="1600" dirty="0">
                <a:ea typeface="+mn-lt"/>
                <a:cs typeface="+mn-lt"/>
              </a:rPr>
              <a:t> персоналу, </a:t>
            </a:r>
            <a:r>
              <a:rPr lang="ru-RU" sz="1600" dirty="0" err="1">
                <a:ea typeface="+mn-lt"/>
                <a:cs typeface="+mn-lt"/>
              </a:rPr>
              <a:t>необхідних</a:t>
            </a:r>
            <a:r>
              <a:rPr lang="ru-RU" sz="1600" dirty="0">
                <a:ea typeface="+mn-lt"/>
                <a:cs typeface="+mn-lt"/>
              </a:rPr>
              <a:t> для </a:t>
            </a:r>
            <a:r>
              <a:rPr lang="ru-RU" sz="1600" dirty="0" err="1">
                <a:ea typeface="+mn-lt"/>
                <a:cs typeface="+mn-lt"/>
              </a:rPr>
              <a:t>провадження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діяльності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роздрібної</a:t>
            </a:r>
            <a:r>
              <a:rPr lang="ru-RU" sz="1600" dirty="0">
                <a:ea typeface="+mn-lt"/>
                <a:cs typeface="+mn-lt"/>
              </a:rPr>
              <a:t>/</a:t>
            </a:r>
            <a:r>
              <a:rPr lang="ru-RU" sz="1600" dirty="0" err="1">
                <a:ea typeface="+mn-lt"/>
                <a:cs typeface="+mn-lt"/>
              </a:rPr>
              <a:t>оптової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торгівлі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лікарськими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засобами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підписом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заявника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суб'єкта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 </a:t>
            </a:r>
          </a:p>
        </p:txBody>
      </p:sp>
      <p:sp>
        <p:nvSpPr>
          <p:cNvPr id="16" name="Прямоугольник: скругленные противолежащие углы 15">
            <a:extLst>
              <a:ext uri="{FF2B5EF4-FFF2-40B4-BE49-F238E27FC236}">
                <a16:creationId xmlns:a16="http://schemas.microsoft.com/office/drawing/2014/main" id="{8C3D4C5A-643B-431C-A060-F336201AB826}"/>
              </a:ext>
            </a:extLst>
          </p:cNvPr>
          <p:cNvSpPr/>
          <p:nvPr/>
        </p:nvSpPr>
        <p:spPr>
          <a:xfrm>
            <a:off x="5204781" y="5585782"/>
            <a:ext cx="4859546" cy="546340"/>
          </a:xfrm>
          <a:prstGeom prst="round2Diag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i="1" dirty="0">
                <a:ea typeface="+mn-lt"/>
                <a:cs typeface="+mn-lt"/>
              </a:rPr>
              <a:t>Для </a:t>
            </a:r>
            <a:r>
              <a:rPr lang="ru-RU" b="1" i="1" dirty="0" err="1">
                <a:ea typeface="+mn-lt"/>
                <a:cs typeface="+mn-lt"/>
              </a:rPr>
              <a:t>імпорту</a:t>
            </a:r>
            <a:r>
              <a:rPr lang="ru-RU" b="1" i="1" dirty="0">
                <a:ea typeface="+mn-lt"/>
                <a:cs typeface="+mn-lt"/>
              </a:rPr>
              <a:t> ЛЗ: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D6B724-BDBA-4241-BC71-96F263CAE8B6}"/>
              </a:ext>
            </a:extLst>
          </p:cNvPr>
          <p:cNvSpPr txBox="1"/>
          <p:nvPr/>
        </p:nvSpPr>
        <p:spPr>
          <a:xfrm>
            <a:off x="5381266" y="6215153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ea typeface="+mn-lt"/>
                <a:cs typeface="+mn-lt"/>
              </a:rPr>
              <a:t>-</a:t>
            </a:r>
            <a:r>
              <a:rPr lang="ru-RU" sz="1600" dirty="0" err="1">
                <a:ea typeface="+mn-lt"/>
                <a:cs typeface="+mn-lt"/>
              </a:rPr>
              <a:t>копія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досьє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імпортера</a:t>
            </a:r>
            <a:endParaRPr lang="ru-RU" sz="1600" dirty="0" err="1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08269AD-AE03-4EA2-8A5F-AFAD57F55D4D}"/>
              </a:ext>
            </a:extLst>
          </p:cNvPr>
          <p:cNvSpPr/>
          <p:nvPr/>
        </p:nvSpPr>
        <p:spPr>
          <a:xfrm>
            <a:off x="313786" y="5439314"/>
            <a:ext cx="4428225" cy="140897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Про </a:t>
            </a:r>
            <a:r>
              <a:rPr lang="ru-RU" b="1" dirty="0" err="1">
                <a:ea typeface="+mn-lt"/>
                <a:cs typeface="+mn-lt"/>
              </a:rPr>
              <a:t>результати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засідань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ліцензійної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комісії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можна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дізнатись</a:t>
            </a:r>
            <a:r>
              <a:rPr lang="ru-RU" b="1" dirty="0">
                <a:ea typeface="+mn-lt"/>
                <a:cs typeface="+mn-lt"/>
              </a:rPr>
              <a:t> у </a:t>
            </a:r>
            <a:r>
              <a:rPr lang="ru-RU" b="1" dirty="0" err="1">
                <a:ea typeface="+mn-lt"/>
                <a:cs typeface="+mn-lt"/>
              </a:rPr>
              <a:t>розділі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Рішення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щодо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видачі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анулювання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ліцензій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”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офіційного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сайту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Держлікслужби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.</a:t>
            </a:r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7868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D89285-38ED-48FB-BB0D-CE1518256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922" y="-2977"/>
            <a:ext cx="8267299" cy="1446550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Алгоритм </a:t>
            </a:r>
            <a:r>
              <a:rPr lang="ru-RU" dirty="0" err="1">
                <a:ea typeface="+mj-lt"/>
                <a:cs typeface="+mj-lt"/>
              </a:rPr>
              <a:t>отримання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ліцензії</a:t>
            </a:r>
            <a:endParaRPr lang="ru-RU" dirty="0" err="1"/>
          </a:p>
        </p:txBody>
      </p:sp>
      <p:graphicFrame>
        <p:nvGraphicFramePr>
          <p:cNvPr id="4" name="Схема 4">
            <a:extLst>
              <a:ext uri="{FF2B5EF4-FFF2-40B4-BE49-F238E27FC236}">
                <a16:creationId xmlns:a16="http://schemas.microsoft.com/office/drawing/2014/main" id="{925C612E-B360-4982-8560-33780E4800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094663"/>
              </p:ext>
            </p:extLst>
          </p:nvPr>
        </p:nvGraphicFramePr>
        <p:xfrm>
          <a:off x="723301" y="75721"/>
          <a:ext cx="8267700" cy="318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Прямоугольник: скругленные углы 132">
            <a:extLst>
              <a:ext uri="{FF2B5EF4-FFF2-40B4-BE49-F238E27FC236}">
                <a16:creationId xmlns:a16="http://schemas.microsoft.com/office/drawing/2014/main" id="{CE054F85-FFD7-4FEE-AEDC-D77B91FDC6C2}"/>
              </a:ext>
            </a:extLst>
          </p:cNvPr>
          <p:cNvSpPr/>
          <p:nvPr/>
        </p:nvSpPr>
        <p:spPr>
          <a:xfrm>
            <a:off x="2231367" y="2727385"/>
            <a:ext cx="2142225" cy="109267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Залишення заяви без розгляду:</a:t>
            </a:r>
          </a:p>
        </p:txBody>
      </p:sp>
      <p:sp>
        <p:nvSpPr>
          <p:cNvPr id="134" name="Прямоугольник: скругленные углы 133">
            <a:extLst>
              <a:ext uri="{FF2B5EF4-FFF2-40B4-BE49-F238E27FC236}">
                <a16:creationId xmlns:a16="http://schemas.microsoft.com/office/drawing/2014/main" id="{D63AFAE5-A9DD-4A47-B9A0-98AD93BF370F}"/>
              </a:ext>
            </a:extLst>
          </p:cNvPr>
          <p:cNvSpPr/>
          <p:nvPr/>
        </p:nvSpPr>
        <p:spPr>
          <a:xfrm>
            <a:off x="5178724" y="2727384"/>
            <a:ext cx="2142225" cy="109267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Відмова у видачі ліцензії: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83BEA81D-FF98-464B-BBCB-C3E450E29901}"/>
              </a:ext>
            </a:extLst>
          </p:cNvPr>
          <p:cNvSpPr/>
          <p:nvPr/>
        </p:nvSpPr>
        <p:spPr>
          <a:xfrm>
            <a:off x="347033" y="3632260"/>
            <a:ext cx="4514488" cy="2803583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a typeface="+mn-lt"/>
                <a:cs typeface="+mn-lt"/>
              </a:rPr>
              <a:t>1) </a:t>
            </a:r>
            <a:r>
              <a:rPr lang="ru-RU" sz="1200" dirty="0" err="1">
                <a:ea typeface="+mn-lt"/>
                <a:cs typeface="+mn-lt"/>
              </a:rPr>
              <a:t>документи</a:t>
            </a:r>
            <a:r>
              <a:rPr lang="ru-RU" sz="1200" dirty="0">
                <a:ea typeface="+mn-lt"/>
                <a:cs typeface="+mn-lt"/>
              </a:rPr>
              <a:t>, </a:t>
            </a:r>
            <a:r>
              <a:rPr lang="ru-RU" sz="1200" dirty="0" err="1">
                <a:ea typeface="+mn-lt"/>
                <a:cs typeface="+mn-lt"/>
              </a:rPr>
              <a:t>подані</a:t>
            </a:r>
            <a:r>
              <a:rPr lang="ru-RU" sz="1200" dirty="0">
                <a:ea typeface="+mn-lt"/>
                <a:cs typeface="+mn-lt"/>
              </a:rPr>
              <a:t> не в </a:t>
            </a:r>
            <a:r>
              <a:rPr lang="ru-RU" sz="1200" dirty="0" err="1">
                <a:ea typeface="+mn-lt"/>
                <a:cs typeface="+mn-lt"/>
              </a:rPr>
              <a:t>повному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обсязі</a:t>
            </a:r>
            <a:r>
              <a:rPr lang="ru-RU" sz="1200" dirty="0">
                <a:ea typeface="+mn-lt"/>
                <a:cs typeface="+mn-lt"/>
              </a:rPr>
              <a:t>; 2) </a:t>
            </a:r>
            <a:r>
              <a:rPr lang="ru-RU" sz="1200" dirty="0" err="1">
                <a:ea typeface="+mn-lt"/>
                <a:cs typeface="+mn-lt"/>
              </a:rPr>
              <a:t>підписані</a:t>
            </a:r>
            <a:r>
              <a:rPr lang="ru-RU" sz="1200" dirty="0">
                <a:ea typeface="+mn-lt"/>
                <a:cs typeface="+mn-lt"/>
              </a:rPr>
              <a:t> особою, яка не </a:t>
            </a:r>
            <a:r>
              <a:rPr lang="ru-RU" sz="1200" dirty="0" err="1">
                <a:ea typeface="+mn-lt"/>
                <a:cs typeface="+mn-lt"/>
              </a:rPr>
              <a:t>має</a:t>
            </a:r>
            <a:r>
              <a:rPr lang="ru-RU" sz="1200" dirty="0">
                <a:ea typeface="+mn-lt"/>
                <a:cs typeface="+mn-lt"/>
              </a:rPr>
              <a:t> на </a:t>
            </a:r>
            <a:r>
              <a:rPr lang="ru-RU" sz="1200" dirty="0" err="1">
                <a:ea typeface="+mn-lt"/>
                <a:cs typeface="+mn-lt"/>
              </a:rPr>
              <a:t>це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повноважень</a:t>
            </a:r>
            <a:r>
              <a:rPr lang="ru-RU" sz="1200" dirty="0">
                <a:ea typeface="+mn-lt"/>
                <a:cs typeface="+mn-lt"/>
              </a:rPr>
              <a:t>; </a:t>
            </a:r>
            <a:r>
              <a:rPr lang="ru-RU" sz="1200" dirty="0" err="1">
                <a:ea typeface="+mn-lt"/>
                <a:cs typeface="+mn-lt"/>
              </a:rPr>
              <a:t>оформлені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із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порушенням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вимог</a:t>
            </a:r>
            <a:r>
              <a:rPr lang="ru-RU" sz="1200" dirty="0">
                <a:ea typeface="+mn-lt"/>
                <a:cs typeface="+mn-lt"/>
              </a:rPr>
              <a:t> Закону «Про </a:t>
            </a:r>
            <a:r>
              <a:rPr lang="ru-RU" sz="1200" dirty="0" err="1">
                <a:ea typeface="+mn-lt"/>
                <a:cs typeface="+mn-lt"/>
              </a:rPr>
              <a:t>ліцензування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видів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господарської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діяльності</a:t>
            </a:r>
            <a:r>
              <a:rPr lang="ru-RU" sz="1200" dirty="0">
                <a:ea typeface="+mn-lt"/>
                <a:cs typeface="+mn-lt"/>
              </a:rPr>
              <a:t>», </a:t>
            </a:r>
            <a:r>
              <a:rPr lang="ru-RU" sz="1200" dirty="0" err="1">
                <a:ea typeface="+mn-lt"/>
                <a:cs typeface="+mn-lt"/>
              </a:rPr>
              <a:t>складені</a:t>
            </a:r>
            <a:r>
              <a:rPr lang="ru-RU" sz="1200" dirty="0">
                <a:ea typeface="+mn-lt"/>
                <a:cs typeface="+mn-lt"/>
              </a:rPr>
              <a:t> не за </a:t>
            </a:r>
            <a:r>
              <a:rPr lang="ru-RU" sz="1200" dirty="0" err="1">
                <a:ea typeface="+mn-lt"/>
                <a:cs typeface="+mn-lt"/>
              </a:rPr>
              <a:t>встановленою</a:t>
            </a:r>
            <a:r>
              <a:rPr lang="ru-RU" sz="1200" dirty="0">
                <a:ea typeface="+mn-lt"/>
                <a:cs typeface="+mn-lt"/>
              </a:rPr>
              <a:t> формою </a:t>
            </a:r>
            <a:r>
              <a:rPr lang="ru-RU" sz="1200" dirty="0" err="1">
                <a:ea typeface="+mn-lt"/>
                <a:cs typeface="+mn-lt"/>
              </a:rPr>
              <a:t>або</a:t>
            </a:r>
            <a:r>
              <a:rPr lang="ru-RU" sz="1200" dirty="0">
                <a:ea typeface="+mn-lt"/>
                <a:cs typeface="+mn-lt"/>
              </a:rPr>
              <a:t> не </a:t>
            </a:r>
            <a:r>
              <a:rPr lang="ru-RU" sz="1200" dirty="0" err="1">
                <a:ea typeface="+mn-lt"/>
                <a:cs typeface="+mn-lt"/>
              </a:rPr>
              <a:t>містить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даних</a:t>
            </a:r>
            <a:r>
              <a:rPr lang="ru-RU" sz="1200" dirty="0">
                <a:ea typeface="+mn-lt"/>
                <a:cs typeface="+mn-lt"/>
              </a:rPr>
              <a:t>; 3) </a:t>
            </a:r>
            <a:r>
              <a:rPr lang="ru-RU" sz="1200" dirty="0" err="1">
                <a:ea typeface="+mn-lt"/>
                <a:cs typeface="+mn-lt"/>
              </a:rPr>
              <a:t>подані</a:t>
            </a:r>
            <a:r>
              <a:rPr lang="ru-RU" sz="1200" dirty="0">
                <a:ea typeface="+mn-lt"/>
                <a:cs typeface="+mn-lt"/>
              </a:rPr>
              <a:t> з </a:t>
            </a:r>
            <a:r>
              <a:rPr lang="ru-RU" sz="1200" dirty="0" err="1">
                <a:ea typeface="+mn-lt"/>
                <a:cs typeface="+mn-lt"/>
              </a:rPr>
              <a:t>порушенням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строків</a:t>
            </a:r>
            <a:r>
              <a:rPr lang="ru-RU" sz="1200" dirty="0">
                <a:ea typeface="+mn-lt"/>
                <a:cs typeface="+mn-lt"/>
              </a:rPr>
              <a:t>, 4) </a:t>
            </a:r>
            <a:r>
              <a:rPr lang="ru-RU" sz="1200" dirty="0" err="1">
                <a:ea typeface="+mn-lt"/>
                <a:cs typeface="+mn-lt"/>
              </a:rPr>
              <a:t>відсутність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суб’єкта</a:t>
            </a:r>
            <a:r>
              <a:rPr lang="ru-RU" sz="1200" dirty="0">
                <a:ea typeface="+mn-lt"/>
                <a:cs typeface="+mn-lt"/>
              </a:rPr>
              <a:t> у </a:t>
            </a:r>
            <a:r>
              <a:rPr lang="ru-RU" sz="1200" dirty="0" err="1">
                <a:ea typeface="+mn-lt"/>
                <a:cs typeface="+mn-lt"/>
              </a:rPr>
              <a:t>Єдиному</a:t>
            </a:r>
            <a:r>
              <a:rPr lang="ru-RU" sz="1200" dirty="0">
                <a:ea typeface="+mn-lt"/>
                <a:cs typeface="+mn-lt"/>
              </a:rPr>
              <a:t> державному </a:t>
            </a:r>
            <a:r>
              <a:rPr lang="ru-RU" sz="1200" dirty="0" err="1">
                <a:ea typeface="+mn-lt"/>
                <a:cs typeface="+mn-lt"/>
              </a:rPr>
              <a:t>реєстрі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юридичних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осіб</a:t>
            </a:r>
            <a:r>
              <a:rPr lang="ru-RU" sz="1200" dirty="0">
                <a:ea typeface="+mn-lt"/>
                <a:cs typeface="+mn-lt"/>
              </a:rPr>
              <a:t> та </a:t>
            </a:r>
            <a:r>
              <a:rPr lang="ru-RU" sz="1200" dirty="0" err="1">
                <a:ea typeface="+mn-lt"/>
                <a:cs typeface="+mn-lt"/>
              </a:rPr>
              <a:t>фізичних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осіб</a:t>
            </a:r>
            <a:r>
              <a:rPr lang="ru-RU" sz="1200" dirty="0">
                <a:ea typeface="+mn-lt"/>
                <a:cs typeface="+mn-lt"/>
              </a:rPr>
              <a:t> - </a:t>
            </a:r>
            <a:r>
              <a:rPr lang="ru-RU" sz="1200" dirty="0" err="1">
                <a:ea typeface="+mn-lt"/>
                <a:cs typeface="+mn-lt"/>
              </a:rPr>
              <a:t>підприємців</a:t>
            </a:r>
            <a:r>
              <a:rPr lang="ru-RU" sz="1200" dirty="0">
                <a:ea typeface="+mn-lt"/>
                <a:cs typeface="+mn-lt"/>
              </a:rPr>
              <a:t>; 5) </a:t>
            </a:r>
            <a:r>
              <a:rPr lang="ru-RU" sz="1200" dirty="0" err="1">
                <a:ea typeface="+mn-lt"/>
                <a:cs typeface="+mn-lt"/>
              </a:rPr>
              <a:t>наявність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інформації</a:t>
            </a:r>
            <a:r>
              <a:rPr lang="ru-RU" sz="1200" dirty="0">
                <a:ea typeface="+mn-lt"/>
                <a:cs typeface="+mn-lt"/>
              </a:rPr>
              <a:t> про </a:t>
            </a:r>
            <a:r>
              <a:rPr lang="ru-RU" sz="1200" dirty="0" err="1">
                <a:ea typeface="+mn-lt"/>
                <a:cs typeface="+mn-lt"/>
              </a:rPr>
              <a:t>здійснення</a:t>
            </a:r>
            <a:r>
              <a:rPr lang="ru-RU" sz="1200" dirty="0">
                <a:ea typeface="+mn-lt"/>
                <a:cs typeface="+mn-lt"/>
              </a:rPr>
              <a:t> контролю за </a:t>
            </a:r>
            <a:r>
              <a:rPr lang="ru-RU" sz="1200" dirty="0" err="1">
                <a:ea typeface="+mn-lt"/>
                <a:cs typeface="+mn-lt"/>
              </a:rPr>
              <a:t>діяльністю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суб’єкта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господарювання</a:t>
            </a:r>
            <a:r>
              <a:rPr lang="ru-RU" sz="1200" dirty="0">
                <a:ea typeface="+mn-lt"/>
                <a:cs typeface="+mn-lt"/>
              </a:rPr>
              <a:t> у </a:t>
            </a:r>
            <a:r>
              <a:rPr lang="ru-RU" sz="1200" dirty="0" err="1">
                <a:ea typeface="+mn-lt"/>
                <a:cs typeface="+mn-lt"/>
              </a:rPr>
              <a:t>значенні</a:t>
            </a:r>
            <a:r>
              <a:rPr lang="ru-RU" sz="1200" dirty="0">
                <a:ea typeface="+mn-lt"/>
                <a:cs typeface="+mn-lt"/>
              </a:rPr>
              <a:t>, </a:t>
            </a:r>
            <a:r>
              <a:rPr lang="ru-RU" sz="1200" dirty="0" err="1">
                <a:ea typeface="+mn-lt"/>
                <a:cs typeface="+mn-lt"/>
              </a:rPr>
              <a:t>наведеному</a:t>
            </a:r>
            <a:r>
              <a:rPr lang="ru-RU" sz="1200" dirty="0">
                <a:ea typeface="+mn-lt"/>
                <a:cs typeface="+mn-lt"/>
              </a:rPr>
              <a:t> у ст. ЗУ "Про </a:t>
            </a:r>
            <a:r>
              <a:rPr lang="ru-RU" sz="1200" dirty="0" err="1">
                <a:ea typeface="+mn-lt"/>
                <a:cs typeface="+mn-lt"/>
              </a:rPr>
              <a:t>захист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економічної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конкуренції</a:t>
            </a:r>
            <a:r>
              <a:rPr lang="ru-RU" sz="1200" dirty="0">
                <a:ea typeface="+mn-lt"/>
                <a:cs typeface="+mn-lt"/>
              </a:rPr>
              <a:t>", резидентами держав, </a:t>
            </a:r>
            <a:r>
              <a:rPr lang="ru-RU" sz="1200" dirty="0" err="1">
                <a:ea typeface="+mn-lt"/>
                <a:cs typeface="+mn-lt"/>
              </a:rPr>
              <a:t>що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здійснюють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збройну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агресію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проти</a:t>
            </a:r>
            <a:r>
              <a:rPr lang="ru-RU" sz="1200" dirty="0">
                <a:ea typeface="+mn-lt"/>
                <a:cs typeface="+mn-lt"/>
              </a:rPr>
              <a:t> </a:t>
            </a:r>
            <a:r>
              <a:rPr lang="ru-RU" sz="1200" dirty="0" err="1">
                <a:ea typeface="+mn-lt"/>
                <a:cs typeface="+mn-lt"/>
              </a:rPr>
              <a:t>України</a:t>
            </a:r>
            <a:r>
              <a:rPr lang="ru-RU" sz="1200" dirty="0">
                <a:ea typeface="+mn-lt"/>
                <a:cs typeface="+mn-lt"/>
              </a:rPr>
              <a:t>, у </a:t>
            </a:r>
            <a:r>
              <a:rPr lang="ru-RU" sz="1200" dirty="0" err="1">
                <a:ea typeface="+mn-lt"/>
                <a:cs typeface="+mn-lt"/>
              </a:rPr>
              <a:t>значенні</a:t>
            </a:r>
            <a:r>
              <a:rPr lang="ru-RU" sz="1200" dirty="0">
                <a:ea typeface="+mn-lt"/>
                <a:cs typeface="+mn-lt"/>
              </a:rPr>
              <a:t>, </a:t>
            </a:r>
            <a:r>
              <a:rPr lang="ru-RU" sz="1200" dirty="0" err="1">
                <a:ea typeface="+mn-lt"/>
                <a:cs typeface="+mn-lt"/>
              </a:rPr>
              <a:t>наведеному</a:t>
            </a:r>
            <a:r>
              <a:rPr lang="ru-RU" sz="1200" dirty="0">
                <a:ea typeface="+mn-lt"/>
                <a:cs typeface="+mn-lt"/>
              </a:rPr>
              <a:t> у ст. 1 ЗУ Про оборону </a:t>
            </a:r>
            <a:r>
              <a:rPr lang="ru-RU" sz="1200" dirty="0" err="1">
                <a:ea typeface="+mn-lt"/>
                <a:cs typeface="+mn-lt"/>
              </a:rPr>
              <a:t>України</a:t>
            </a:r>
            <a:r>
              <a:rPr lang="ru-RU" sz="1200" dirty="0">
                <a:ea typeface="+mn-lt"/>
                <a:cs typeface="+mn-lt"/>
              </a:rPr>
              <a:t>".</a:t>
            </a:r>
            <a:endParaRPr lang="ru-RU" sz="1200" dirty="0"/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6D6CD588-FEF2-4504-A222-9F7351605105}"/>
              </a:ext>
            </a:extLst>
          </p:cNvPr>
          <p:cNvSpPr/>
          <p:nvPr/>
        </p:nvSpPr>
        <p:spPr>
          <a:xfrm>
            <a:off x="5062806" y="3632259"/>
            <a:ext cx="3537184" cy="1657371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 algn="ctr">
              <a:buAutoNum type="arabicParenR"/>
            </a:pPr>
            <a:r>
              <a:rPr lang="ru-RU" sz="1400" dirty="0" err="1">
                <a:ea typeface="+mn-lt"/>
                <a:cs typeface="+mn-lt"/>
              </a:rPr>
              <a:t>встановлення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невідповідності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здобувача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ліцензії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Ліцензійним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умовам</a:t>
            </a:r>
            <a:r>
              <a:rPr lang="ru-RU" sz="1400" dirty="0">
                <a:ea typeface="+mn-lt"/>
                <a:cs typeface="+mn-lt"/>
              </a:rPr>
              <a:t>; </a:t>
            </a:r>
          </a:p>
          <a:p>
            <a:pPr marL="342900" indent="-342900" algn="ctr">
              <a:buAutoNum type="arabicParenR"/>
            </a:pPr>
            <a:r>
              <a:rPr lang="ru-RU" sz="1400" dirty="0" err="1">
                <a:ea typeface="+mn-lt"/>
                <a:cs typeface="+mn-lt"/>
              </a:rPr>
              <a:t>виявлення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недостовірності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даних</a:t>
            </a:r>
            <a:r>
              <a:rPr lang="ru-RU" sz="1400" dirty="0">
                <a:ea typeface="+mn-lt"/>
                <a:cs typeface="+mn-lt"/>
              </a:rPr>
              <a:t> у </a:t>
            </a:r>
            <a:r>
              <a:rPr lang="ru-RU" sz="1400" dirty="0" err="1">
                <a:ea typeface="+mn-lt"/>
                <a:cs typeface="+mn-lt"/>
              </a:rPr>
              <a:t>підтвердних</a:t>
            </a:r>
            <a:r>
              <a:rPr lang="ru-RU" sz="1400" dirty="0">
                <a:ea typeface="+mn-lt"/>
                <a:cs typeface="+mn-lt"/>
              </a:rPr>
              <a:t> документах, </a:t>
            </a:r>
            <a:r>
              <a:rPr lang="ru-RU" sz="1400" dirty="0" err="1">
                <a:ea typeface="+mn-lt"/>
                <a:cs typeface="+mn-lt"/>
              </a:rPr>
              <a:t>поданих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здобувачем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ліцензії</a:t>
            </a:r>
            <a:r>
              <a:rPr lang="ru-RU" sz="1400" dirty="0">
                <a:ea typeface="+mn-lt"/>
                <a:cs typeface="+mn-lt"/>
              </a:rPr>
              <a:t>.</a:t>
            </a: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id="{FAD5EE78-6692-44DF-BD8E-DEB5524CBB3C}"/>
              </a:ext>
            </a:extLst>
          </p:cNvPr>
          <p:cNvSpPr/>
          <p:nvPr/>
        </p:nvSpPr>
        <p:spPr>
          <a:xfrm>
            <a:off x="9274475" y="1489135"/>
            <a:ext cx="2444150" cy="103516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оплата </a:t>
            </a:r>
            <a:r>
              <a:rPr lang="ru-RU" dirty="0" err="1">
                <a:ea typeface="+mn-lt"/>
                <a:cs typeface="+mn-lt"/>
              </a:rPr>
              <a:t>протягом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10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endParaRPr lang="ru-RU" b="1" dirty="0" err="1">
              <a:solidFill>
                <a:srgbClr val="C00000"/>
              </a:solidFill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C248FE41-9FC0-4B1A-B2FB-D2345EBAC3C5}"/>
              </a:ext>
            </a:extLst>
          </p:cNvPr>
          <p:cNvSpPr/>
          <p:nvPr/>
        </p:nvSpPr>
        <p:spPr>
          <a:xfrm>
            <a:off x="9000406" y="2609669"/>
            <a:ext cx="3191771" cy="34649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Набуття</a:t>
            </a:r>
            <a:r>
              <a:rPr lang="ru-RU" dirty="0">
                <a:ea typeface="+mn-lt"/>
                <a:cs typeface="+mn-lt"/>
              </a:rPr>
              <a:t> права на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виду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підлягає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відбувається</a:t>
            </a:r>
            <a:r>
              <a:rPr lang="ru-RU" dirty="0">
                <a:ea typeface="+mn-lt"/>
                <a:cs typeface="+mn-lt"/>
              </a:rPr>
              <a:t> з моменту </a:t>
            </a:r>
            <a:r>
              <a:rPr lang="ru-RU" dirty="0" err="1">
                <a:ea typeface="+mn-lt"/>
                <a:cs typeface="+mn-lt"/>
              </a:rPr>
              <a:t>внесення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даних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рішення</a:t>
            </a:r>
            <a:r>
              <a:rPr lang="ru-RU" dirty="0">
                <a:ea typeface="+mn-lt"/>
                <a:cs typeface="+mn-lt"/>
              </a:rPr>
              <a:t> органу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видачу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йому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Єдиного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державного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реєстру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юридичних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осіб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фізичних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осіб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–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підприємців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7B696DE2-8915-493E-8378-478C612E57C9}"/>
              </a:ext>
            </a:extLst>
          </p:cNvPr>
          <p:cNvSpPr/>
          <p:nvPr/>
        </p:nvSpPr>
        <p:spPr>
          <a:xfrm>
            <a:off x="4614412" y="5455491"/>
            <a:ext cx="4514488" cy="135146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У </a:t>
            </a:r>
            <a:r>
              <a:rPr lang="ru-RU" sz="1400" dirty="0" err="1">
                <a:ea typeface="+mn-lt"/>
                <a:cs typeface="+mn-lt"/>
              </a:rPr>
              <a:t>разі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виявлення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недостовірності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даних</a:t>
            </a:r>
            <a:r>
              <a:rPr lang="ru-RU" sz="1400" dirty="0">
                <a:ea typeface="+mn-lt"/>
                <a:cs typeface="+mn-lt"/>
              </a:rPr>
              <a:t> у </a:t>
            </a:r>
            <a:r>
              <a:rPr lang="ru-RU" sz="1400" dirty="0" err="1">
                <a:ea typeface="+mn-lt"/>
                <a:cs typeface="+mn-lt"/>
              </a:rPr>
              <a:t>підтвердних</a:t>
            </a:r>
            <a:r>
              <a:rPr lang="ru-RU" sz="1400" dirty="0">
                <a:ea typeface="+mn-lt"/>
                <a:cs typeface="+mn-lt"/>
              </a:rPr>
              <a:t> документах, </a:t>
            </a:r>
            <a:r>
              <a:rPr lang="ru-RU" sz="1400" dirty="0" err="1">
                <a:ea typeface="+mn-lt"/>
                <a:cs typeface="+mn-lt"/>
              </a:rPr>
              <a:t>поданих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здобувачем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ліцензії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суб’єкт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господарювання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може</a:t>
            </a:r>
            <a:r>
              <a:rPr lang="ru-RU" sz="1400" dirty="0">
                <a:ea typeface="+mn-lt"/>
                <a:cs typeface="+mn-lt"/>
              </a:rPr>
              <a:t> подати до </a:t>
            </a:r>
            <a:r>
              <a:rPr lang="ru-RU" sz="1400" dirty="0" err="1">
                <a:ea typeface="+mn-lt"/>
                <a:cs typeface="+mn-lt"/>
              </a:rPr>
              <a:t>нову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заяву</a:t>
            </a:r>
            <a:r>
              <a:rPr lang="ru-RU" sz="1400" dirty="0">
                <a:ea typeface="+mn-lt"/>
                <a:cs typeface="+mn-lt"/>
              </a:rPr>
              <a:t> про </a:t>
            </a:r>
            <a:r>
              <a:rPr lang="ru-RU" sz="1400" dirty="0" err="1">
                <a:ea typeface="+mn-lt"/>
                <a:cs typeface="+mn-lt"/>
              </a:rPr>
              <a:t>отримання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ліцензії</a:t>
            </a:r>
            <a:r>
              <a:rPr lang="ru-RU" sz="1400" dirty="0">
                <a:ea typeface="+mn-lt"/>
                <a:cs typeface="+mn-lt"/>
              </a:rPr>
              <a:t> не </a:t>
            </a:r>
            <a:r>
              <a:rPr lang="ru-RU" sz="1400" dirty="0" err="1">
                <a:ea typeface="+mn-lt"/>
                <a:cs typeface="+mn-lt"/>
              </a:rPr>
              <a:t>раніше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ніж</a:t>
            </a:r>
            <a:r>
              <a:rPr lang="ru-RU" sz="1400" dirty="0">
                <a:ea typeface="+mn-lt"/>
                <a:cs typeface="+mn-lt"/>
              </a:rPr>
              <a:t> через три </a:t>
            </a:r>
            <a:r>
              <a:rPr lang="ru-RU" sz="1400" dirty="0" err="1">
                <a:ea typeface="+mn-lt"/>
                <a:cs typeface="+mn-lt"/>
              </a:rPr>
              <a:t>місяці</a:t>
            </a:r>
            <a:r>
              <a:rPr lang="ru-RU" sz="1400" dirty="0">
                <a:ea typeface="+mn-lt"/>
                <a:cs typeface="+mn-lt"/>
              </a:rPr>
              <a:t> з </a:t>
            </a:r>
            <a:r>
              <a:rPr lang="ru-RU" sz="1400" dirty="0" err="1">
                <a:ea typeface="+mn-lt"/>
                <a:cs typeface="+mn-lt"/>
              </a:rPr>
              <a:t>дати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прийняття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рішення</a:t>
            </a:r>
            <a:r>
              <a:rPr lang="ru-RU" sz="1400" dirty="0">
                <a:ea typeface="+mn-lt"/>
                <a:cs typeface="+mn-lt"/>
              </a:rPr>
              <a:t> про </a:t>
            </a:r>
            <a:r>
              <a:rPr lang="ru-RU" sz="1400" dirty="0" err="1">
                <a:ea typeface="+mn-lt"/>
                <a:cs typeface="+mn-lt"/>
              </a:rPr>
              <a:t>відмову</a:t>
            </a:r>
            <a:endParaRPr lang="ru-RU" sz="1400"/>
          </a:p>
        </p:txBody>
      </p:sp>
      <p:sp>
        <p:nvSpPr>
          <p:cNvPr id="140" name="Стрелка: вниз 139">
            <a:extLst>
              <a:ext uri="{FF2B5EF4-FFF2-40B4-BE49-F238E27FC236}">
                <a16:creationId xmlns:a16="http://schemas.microsoft.com/office/drawing/2014/main" id="{F57FE906-92D3-4F4A-BC20-0E5FA3137B46}"/>
              </a:ext>
            </a:extLst>
          </p:cNvPr>
          <p:cNvSpPr/>
          <p:nvPr/>
        </p:nvSpPr>
        <p:spPr>
          <a:xfrm>
            <a:off x="6869983" y="2173303"/>
            <a:ext cx="488830" cy="5607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трелка: вниз 140">
            <a:extLst>
              <a:ext uri="{FF2B5EF4-FFF2-40B4-BE49-F238E27FC236}">
                <a16:creationId xmlns:a16="http://schemas.microsoft.com/office/drawing/2014/main" id="{9049AE08-6F3D-481F-B167-11B7492431CD}"/>
              </a:ext>
            </a:extLst>
          </p:cNvPr>
          <p:cNvSpPr/>
          <p:nvPr/>
        </p:nvSpPr>
        <p:spPr>
          <a:xfrm>
            <a:off x="3778850" y="2173302"/>
            <a:ext cx="488830" cy="5607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34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E88AE-BE38-4B36-B39D-883ABFA1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714" y="-2977"/>
            <a:ext cx="10352015" cy="144655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ОПЛАТА ТА СТРОК ДІЇ ЛІЦЕНЗІЇ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7C6C0C-0891-47D9-945A-EBE6A88B7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526" y="772667"/>
            <a:ext cx="10826468" cy="2145821"/>
          </a:xfrm>
          <a:solidFill>
            <a:schemeClr val="tx2">
              <a:lumMod val="25000"/>
              <a:lumOff val="75000"/>
            </a:schemeClr>
          </a:solidFill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▪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Плата (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адміністративний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збір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)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видачу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складає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прожитковий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мінімум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виходячи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розміру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прожитковий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мінімуму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працездатних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діє</a:t>
            </a:r>
            <a:r>
              <a:rPr lang="ru-RU" dirty="0">
                <a:ea typeface="+mn-lt"/>
                <a:cs typeface="+mn-lt"/>
              </a:rPr>
              <a:t> на день </a:t>
            </a:r>
            <a:r>
              <a:rPr lang="ru-RU" dirty="0" err="1">
                <a:ea typeface="+mn-lt"/>
                <a:cs typeface="+mn-lt"/>
              </a:rPr>
              <a:t>прийняття</a:t>
            </a:r>
            <a:r>
              <a:rPr lang="ru-RU" dirty="0">
                <a:ea typeface="+mn-lt"/>
                <a:cs typeface="+mn-lt"/>
              </a:rPr>
              <a:t> органом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рішення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видачу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інший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розмір</a:t>
            </a:r>
            <a:r>
              <a:rPr lang="ru-RU" dirty="0">
                <a:ea typeface="+mn-lt"/>
                <a:cs typeface="+mn-lt"/>
              </a:rPr>
              <a:t> плати не </a:t>
            </a:r>
            <a:r>
              <a:rPr lang="ru-RU" dirty="0" err="1">
                <a:ea typeface="+mn-lt"/>
                <a:cs typeface="+mn-lt"/>
              </a:rPr>
              <a:t>встановлений</a:t>
            </a:r>
            <a:r>
              <a:rPr lang="ru-RU" dirty="0">
                <a:ea typeface="+mn-lt"/>
                <a:cs typeface="+mn-lt"/>
              </a:rPr>
              <a:t> законом (ст. 14 </a:t>
            </a:r>
            <a:r>
              <a:rPr lang="ru-RU" dirty="0" err="1">
                <a:ea typeface="+mn-lt"/>
                <a:cs typeface="+mn-lt"/>
              </a:rPr>
              <a:t>ЗаконУкраїни</a:t>
            </a:r>
            <a:r>
              <a:rPr lang="ru-RU" dirty="0">
                <a:ea typeface="+mn-lt"/>
                <a:cs typeface="+mn-lt"/>
              </a:rPr>
              <a:t> “Про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”)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(з 01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січня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2021 р. — 2270 грн., з 01 липня — 2379 грн., з 01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грудня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— 2481 грн.)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95E0F8B4-8970-4925-9707-C35E55ECAF9E}"/>
              </a:ext>
            </a:extLst>
          </p:cNvPr>
          <p:cNvSpPr/>
          <p:nvPr/>
        </p:nvSpPr>
        <p:spPr>
          <a:xfrm>
            <a:off x="894272" y="3062464"/>
            <a:ext cx="7246187" cy="1452112"/>
          </a:xfrm>
          <a:prstGeom prst="flowChartTerminator">
            <a:avLst/>
          </a:prstGeom>
          <a:solidFill>
            <a:srgbClr val="E092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Термін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дії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на право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пов'язаної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виробництвом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торгівлею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НЕ ОБМЕЖЕНИЙ!</a:t>
            </a:r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87B292A-C22E-454C-9F3B-EFAD5FF5596F}"/>
              </a:ext>
            </a:extLst>
          </p:cNvPr>
          <p:cNvSpPr/>
          <p:nvPr/>
        </p:nvSpPr>
        <p:spPr>
          <a:xfrm>
            <a:off x="577071" y="4667430"/>
            <a:ext cx="7720639" cy="16821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Для відкриття нового структурного підрозділу ліцензіату необхідно подати до органу ліцензування – заяву про внесення до Єдиного державного реєстру юридичних осіб та фізичних осіб – підприємців відомостей про місця провадження ліцензіатом господарської діяльності</a:t>
            </a:r>
          </a:p>
        </p:txBody>
      </p:sp>
      <p:pic>
        <p:nvPicPr>
          <p:cNvPr id="6" name="Рисунок 6" descr="Изображение выглядит как текст, человек, внутренний, ноутбук&#10;&#10;Автоматически созданное описание">
            <a:extLst>
              <a:ext uri="{FF2B5EF4-FFF2-40B4-BE49-F238E27FC236}">
                <a16:creationId xmlns:a16="http://schemas.microsoft.com/office/drawing/2014/main" id="{DBF3D6DC-9F32-43AC-B7F5-4F0B67892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909" y="3306269"/>
            <a:ext cx="3217652" cy="214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98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7E972-E79B-47F2-A3ED-7F9FA437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752" y="140796"/>
            <a:ext cx="8267299" cy="144655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ЛІЦЕНЗІЙНІ УМОВИ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140291-D1FD-410F-BC1B-9EBE6EB6A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338" y="916441"/>
            <a:ext cx="10265752" cy="1225670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Ліцензійні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умови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u="sng" dirty="0">
                <a:ea typeface="+mn-lt"/>
                <a:cs typeface="+mn-lt"/>
              </a:rPr>
              <a:t>НПА КМУ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положення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вичерпний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обов’язкових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виконання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ліцензіатом</a:t>
            </a:r>
            <a:r>
              <a:rPr lang="ru-RU" dirty="0">
                <a:ea typeface="+mn-lt"/>
                <a:cs typeface="+mn-lt"/>
              </a:rPr>
              <a:t>, та </a:t>
            </a:r>
            <a:r>
              <a:rPr lang="ru-RU" dirty="0" err="1">
                <a:ea typeface="+mn-lt"/>
                <a:cs typeface="+mn-lt"/>
              </a:rPr>
              <a:t>вичерпний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додаються</a:t>
            </a:r>
            <a:r>
              <a:rPr lang="ru-RU" dirty="0">
                <a:ea typeface="+mn-lt"/>
                <a:cs typeface="+mn-lt"/>
              </a:rPr>
              <a:t> до заяви про </a:t>
            </a:r>
            <a:r>
              <a:rPr lang="ru-RU" dirty="0" err="1">
                <a:ea typeface="+mn-lt"/>
                <a:cs typeface="+mn-lt"/>
              </a:rPr>
              <a:t>отримання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endParaRPr lang="ru-RU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2BDDC3-6FD0-4D81-A03C-939B8EEA4597}"/>
              </a:ext>
            </a:extLst>
          </p:cNvPr>
          <p:cNvSpPr txBox="1"/>
          <p:nvPr/>
        </p:nvSpPr>
        <p:spPr>
          <a:xfrm>
            <a:off x="813759" y="2136476"/>
            <a:ext cx="10363199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ea typeface="+mn-lt"/>
                <a:cs typeface="+mn-lt"/>
              </a:rPr>
              <a:t>СТРУКТУРА </a:t>
            </a:r>
            <a:endParaRPr lang="ru-RU"/>
          </a:p>
          <a:p>
            <a:pPr algn="ctr"/>
            <a:r>
              <a:rPr lang="ru-RU" dirty="0">
                <a:ea typeface="+mn-lt"/>
                <a:cs typeface="+mn-lt"/>
              </a:rPr>
              <a:t>Постанова КМУ № 929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30.11.2016 р. 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крім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інгредієнтів</a:t>
            </a:r>
            <a:r>
              <a:rPr lang="ru-RU" dirty="0">
                <a:ea typeface="+mn-lt"/>
                <a:cs typeface="+mn-lt"/>
              </a:rPr>
              <a:t>)</a:t>
            </a:r>
          </a:p>
          <a:p>
            <a:endParaRPr lang="ru-RU" dirty="0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Розділ</a:t>
            </a:r>
            <a:r>
              <a:rPr lang="ru-RU" dirty="0">
                <a:ea typeface="+mn-lt"/>
                <a:cs typeface="+mn-lt"/>
              </a:rPr>
              <a:t> І «</a:t>
            </a:r>
            <a:r>
              <a:rPr lang="ru-RU" dirty="0" err="1">
                <a:ea typeface="+mn-lt"/>
                <a:cs typeface="+mn-lt"/>
              </a:rPr>
              <a:t>Загальні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положення</a:t>
            </a:r>
            <a:r>
              <a:rPr lang="ru-RU" dirty="0">
                <a:ea typeface="+mn-lt"/>
                <a:cs typeface="+mn-lt"/>
              </a:rPr>
              <a:t>» 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Розділ</a:t>
            </a:r>
            <a:r>
              <a:rPr lang="ru-RU" dirty="0">
                <a:ea typeface="+mn-lt"/>
                <a:cs typeface="+mn-lt"/>
              </a:rPr>
              <a:t> ІІ «</a:t>
            </a:r>
            <a:r>
              <a:rPr lang="ru-RU" dirty="0" err="1">
                <a:ea typeface="+mn-lt"/>
                <a:cs typeface="+mn-lt"/>
              </a:rPr>
              <a:t>Загальноорганізаційні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вимоги</a:t>
            </a:r>
            <a:r>
              <a:rPr lang="ru-RU" dirty="0">
                <a:ea typeface="+mn-lt"/>
                <a:cs typeface="+mn-lt"/>
              </a:rPr>
              <a:t>» 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Розділ</a:t>
            </a:r>
            <a:r>
              <a:rPr lang="ru-RU" dirty="0">
                <a:ea typeface="+mn-lt"/>
                <a:cs typeface="+mn-lt"/>
              </a:rPr>
              <a:t> ІІІ «</a:t>
            </a:r>
            <a:r>
              <a:rPr lang="ru-RU" dirty="0" err="1">
                <a:ea typeface="+mn-lt"/>
                <a:cs typeface="+mn-lt"/>
              </a:rPr>
              <a:t>Спеціальні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вимоги</a:t>
            </a:r>
            <a:r>
              <a:rPr lang="ru-RU" dirty="0">
                <a:ea typeface="+mn-lt"/>
                <a:cs typeface="+mn-lt"/>
              </a:rPr>
              <a:t>»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1. До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2. До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стерильних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біологічних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радіоактивних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медичних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газів</a:t>
            </a:r>
            <a:r>
              <a:rPr lang="ru-RU" dirty="0">
                <a:ea typeface="+mn-lt"/>
                <a:cs typeface="+mn-lt"/>
              </a:rPr>
              <a:t>, ЛЗ </a:t>
            </a:r>
            <a:r>
              <a:rPr lang="ru-RU" dirty="0" err="1">
                <a:ea typeface="+mn-lt"/>
                <a:cs typeface="+mn-lt"/>
              </a:rPr>
              <a:t>рослинного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походження</a:t>
            </a:r>
            <a:r>
              <a:rPr lang="ru-RU" dirty="0">
                <a:ea typeface="+mn-lt"/>
                <a:cs typeface="+mn-lt"/>
              </a:rPr>
              <a:t>, ЛП, </a:t>
            </a:r>
            <a:r>
              <a:rPr lang="ru-RU" dirty="0" err="1">
                <a:ea typeface="+mn-lt"/>
                <a:cs typeface="+mn-lt"/>
              </a:rPr>
              <a:t>одержуваних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донорської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плазми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рідин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кремів</a:t>
            </a:r>
            <a:r>
              <a:rPr lang="ru-RU" dirty="0">
                <a:ea typeface="+mn-lt"/>
                <a:cs typeface="+mn-lt"/>
              </a:rPr>
              <a:t>, мазей, </a:t>
            </a:r>
            <a:r>
              <a:rPr lang="ru-RU" dirty="0" err="1">
                <a:ea typeface="+mn-lt"/>
                <a:cs typeface="+mn-lt"/>
              </a:rPr>
              <a:t>дозованих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аерозольних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препаратів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тиском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інгаляцій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досліджуваних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діючих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субстанцій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іонізуючого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випромінювання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виробництві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відбір</a:t>
            </a:r>
            <a:r>
              <a:rPr lang="ru-RU" dirty="0">
                <a:ea typeface="+mn-lt"/>
                <a:cs typeface="+mn-lt"/>
              </a:rPr>
              <a:t> проб </a:t>
            </a:r>
            <a:r>
              <a:rPr lang="ru-RU" dirty="0" err="1">
                <a:ea typeface="+mn-lt"/>
                <a:cs typeface="+mn-lt"/>
              </a:rPr>
              <a:t>вихідної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сировини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пакувальних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матеріалів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Посилання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нерозповсюдження</a:t>
            </a:r>
            <a:r>
              <a:rPr lang="ru-RU" dirty="0">
                <a:ea typeface="+mn-lt"/>
                <a:cs typeface="+mn-lt"/>
              </a:rPr>
              <a:t> п. 3.1 та 3.2 на </a:t>
            </a:r>
            <a:r>
              <a:rPr lang="ru-RU" dirty="0" err="1">
                <a:ea typeface="+mn-lt"/>
                <a:cs typeface="+mn-lt"/>
              </a:rPr>
              <a:t>виготовлення</a:t>
            </a:r>
            <a:r>
              <a:rPr lang="ru-RU" dirty="0">
                <a:ea typeface="+mn-lt"/>
                <a:cs typeface="+mn-lt"/>
              </a:rPr>
              <a:t> ЛЗ в </a:t>
            </a:r>
            <a:r>
              <a:rPr lang="ru-RU" dirty="0" err="1">
                <a:ea typeface="+mn-lt"/>
                <a:cs typeface="+mn-lt"/>
              </a:rPr>
              <a:t>умовах</a:t>
            </a:r>
            <a:r>
              <a:rPr lang="ru-RU" dirty="0">
                <a:ea typeface="+mn-lt"/>
                <a:cs typeface="+mn-lt"/>
              </a:rPr>
              <a:t> аптеки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4. До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ЛЗ 5. До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ЛЗ 6. До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ЛЗ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640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45A90-6D8B-4670-808A-1106A40CD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39" y="68910"/>
            <a:ext cx="11229034" cy="1446550"/>
          </a:xfrm>
        </p:spPr>
        <p:txBody>
          <a:bodyPr>
            <a:normAutofit/>
          </a:bodyPr>
          <a:lstStyle/>
          <a:p>
            <a:r>
              <a:rPr lang="ru-RU" sz="3600" dirty="0">
                <a:ea typeface="+mj-lt"/>
                <a:cs typeface="+mj-lt"/>
              </a:rPr>
              <a:t>РОЗДРІБНА ТОРГІВЛЯ ЛІКАРСЬКИМИ ЗАСОБАМИ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7BE9E0-0858-4994-A6E2-2BA76F489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0" y="787044"/>
            <a:ext cx="11171525" cy="7080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Відповідно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до</a:t>
            </a:r>
            <a:r>
              <a:rPr lang="ru-RU" dirty="0">
                <a:ea typeface="+mn-lt"/>
                <a:cs typeface="+mn-lt"/>
              </a:rPr>
              <a:t> Постанови КМУ № 929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30.11.2016р. “Про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умов” </a:t>
            </a:r>
            <a:r>
              <a:rPr lang="ru-RU" dirty="0" err="1">
                <a:ea typeface="+mn-lt"/>
                <a:cs typeface="+mn-lt"/>
              </a:rPr>
              <a:t>роздрібна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через аптеки та </a:t>
            </a:r>
            <a:r>
              <a:rPr lang="ru-RU" dirty="0" err="1">
                <a:ea typeface="+mn-lt"/>
                <a:cs typeface="+mn-lt"/>
              </a:rPr>
              <a:t>аптечні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пункти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4AA3C01-BEF4-45A6-B775-BD5CD856D1AB}"/>
              </a:ext>
            </a:extLst>
          </p:cNvPr>
          <p:cNvSpPr/>
          <p:nvPr/>
        </p:nvSpPr>
        <p:spPr>
          <a:xfrm>
            <a:off x="4172310" y="1620328"/>
            <a:ext cx="7361206" cy="208471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Роздрібна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торгівля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лікарськими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засобами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—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діяльність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придбання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зберігання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продажу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готових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ліків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виготовлених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вироблених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 в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умовах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аптеки, через аптеку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її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структурні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підрозділи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безпосередньо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громадянам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особистого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споживання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закладам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охорони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здоров’я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крім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аптечних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закладів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), 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також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підприємствам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установам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організаціям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без права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їх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подальшого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перепродажу</a:t>
            </a:r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5" descr="Изображение выглядит как текст, человек, внутренний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BCDB35B3-7FEF-47C5-B5DA-AA5FB6877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2" y="1868783"/>
            <a:ext cx="3807123" cy="270348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E0DFCF7-2A31-4B8F-8C48-4D568A9A5FC9}"/>
              </a:ext>
            </a:extLst>
          </p:cNvPr>
          <p:cNvSpPr/>
          <p:nvPr/>
        </p:nvSpPr>
        <p:spPr>
          <a:xfrm>
            <a:off x="5537260" y="3804788"/>
            <a:ext cx="6081619" cy="29904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7030A0"/>
                </a:solidFill>
                <a:ea typeface="+mn-lt"/>
                <a:cs typeface="+mn-lt"/>
              </a:rPr>
              <a:t>Ліцензіат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зобов’язаний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протягом</a:t>
            </a:r>
            <a:r>
              <a:rPr lang="ru-RU" dirty="0">
                <a:ea typeface="+mn-lt"/>
                <a:cs typeface="+mn-lt"/>
              </a:rPr>
              <a:t> строку </a:t>
            </a:r>
            <a:r>
              <a:rPr lang="ru-RU" dirty="0" err="1">
                <a:ea typeface="+mn-lt"/>
                <a:cs typeface="+mn-lt"/>
              </a:rPr>
              <a:t>дії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зберігати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копії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: - </a:t>
            </a:r>
            <a:r>
              <a:rPr lang="ru-RU" dirty="0" err="1">
                <a:ea typeface="+mn-lt"/>
                <a:cs typeface="+mn-lt"/>
              </a:rPr>
              <a:t>подавалися</a:t>
            </a:r>
            <a:r>
              <a:rPr lang="ru-RU" dirty="0">
                <a:ea typeface="+mn-lt"/>
                <a:cs typeface="+mn-lt"/>
              </a:rPr>
              <a:t> до органу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“Про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”; - </a:t>
            </a:r>
            <a:r>
              <a:rPr lang="ru-RU" dirty="0" err="1">
                <a:ea typeface="+mn-lt"/>
                <a:cs typeface="+mn-lt"/>
              </a:rPr>
              <a:t>підтверджують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достовірність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даних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зазначалися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здобувачем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у документах,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подавалися</a:t>
            </a:r>
            <a:r>
              <a:rPr lang="ru-RU" dirty="0">
                <a:ea typeface="+mn-lt"/>
                <a:cs typeface="+mn-lt"/>
              </a:rPr>
              <a:t> до органу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“Про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”.</a:t>
            </a:r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D11EDD8-AF8D-404D-B6EC-AA409E3422F2}"/>
              </a:ext>
            </a:extLst>
          </p:cNvPr>
          <p:cNvSpPr/>
          <p:nvPr/>
        </p:nvSpPr>
        <p:spPr>
          <a:xfrm>
            <a:off x="777456" y="4839059"/>
            <a:ext cx="4456980" cy="189780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роздрібну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торгівлю</a:t>
            </a:r>
            <a:r>
              <a:rPr lang="ru-RU" dirty="0">
                <a:ea typeface="+mn-lt"/>
                <a:cs typeface="+mn-lt"/>
              </a:rPr>
              <a:t> ЛЗ </a:t>
            </a:r>
            <a:endParaRPr lang="ru-RU"/>
          </a:p>
          <a:p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Аптек – 18646 </a:t>
            </a:r>
          </a:p>
          <a:p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Апт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.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пунктів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- 4909 </a:t>
            </a:r>
          </a:p>
          <a:p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На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оптову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7030A0"/>
                </a:solidFill>
                <a:ea typeface="+mn-lt"/>
                <a:cs typeface="+mn-lt"/>
              </a:rPr>
              <a:t>торгівлю</a:t>
            </a:r>
            <a:r>
              <a:rPr lang="ru-RU" dirty="0">
                <a:solidFill>
                  <a:srgbClr val="7030A0"/>
                </a:solidFill>
                <a:ea typeface="+mn-lt"/>
                <a:cs typeface="+mn-lt"/>
              </a:rPr>
              <a:t> - 479</a:t>
            </a:r>
            <a:r>
              <a:rPr lang="ru-RU" dirty="0">
                <a:ea typeface="+mn-lt"/>
                <a:cs typeface="+mn-lt"/>
              </a:rPr>
              <a:t> (станом на 14.09.2020 р.)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432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8C620F-5D2E-497C-9211-A0F735995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8" y="255815"/>
            <a:ext cx="10308883" cy="1446550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ВИМОГИ ДО РОЗДРІБНОЇ ТОРГІВЛІ ЛЗ ЗГІДНО ЛІЦЕНЗІЙНИХ УМОВ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5DDD3C-A95D-4733-9050-1D39D2403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9" y="1721573"/>
            <a:ext cx="10653940" cy="489189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необхідних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приміщень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устаткування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обладнання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належного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ЛЗ </a:t>
            </a:r>
          </a:p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необхідної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кількості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працівників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кваліфікаційним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ЛУ </a:t>
            </a:r>
            <a:endParaRPr lang="ru-RU" dirty="0" err="1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необхідних</a:t>
            </a:r>
            <a:r>
              <a:rPr lang="ru-RU" dirty="0">
                <a:ea typeface="+mn-lt"/>
                <a:cs typeface="+mn-lt"/>
              </a:rPr>
              <a:t> умов для </a:t>
            </a:r>
            <a:r>
              <a:rPr lang="ru-RU" dirty="0" err="1">
                <a:ea typeface="+mn-lt"/>
                <a:cs typeface="+mn-lt"/>
              </a:rPr>
              <a:t>доступності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обмеженими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фізичними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можливостями</a:t>
            </a:r>
            <a:r>
              <a:rPr lang="ru-RU" dirty="0">
                <a:ea typeface="+mn-lt"/>
                <a:cs typeface="+mn-lt"/>
              </a:rPr>
              <a:t> до аптек </a:t>
            </a:r>
          </a:p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обов’язкового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мінімального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асортименту</a:t>
            </a:r>
            <a:r>
              <a:rPr lang="ru-RU" dirty="0">
                <a:ea typeface="+mn-lt"/>
                <a:cs typeface="+mn-lt"/>
              </a:rPr>
              <a:t> ЛЗ для аптек </a:t>
            </a:r>
          </a:p>
          <a:p>
            <a:r>
              <a:rPr lang="ru-RU" dirty="0" err="1">
                <a:ea typeface="+mn-lt"/>
                <a:cs typeface="+mn-lt"/>
              </a:rPr>
              <a:t>Дотримання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специфічних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 ЛЗ </a:t>
            </a:r>
          </a:p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Уповноваженої</a:t>
            </a:r>
            <a:r>
              <a:rPr lang="ru-RU" dirty="0">
                <a:ea typeface="+mn-lt"/>
                <a:cs typeface="+mn-lt"/>
              </a:rPr>
              <a:t> особи </a:t>
            </a:r>
          </a:p>
          <a:p>
            <a:r>
              <a:rPr lang="ru-RU" dirty="0" err="1">
                <a:ea typeface="+mn-lt"/>
                <a:cs typeface="+mn-lt"/>
              </a:rPr>
              <a:t>Дотримання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 та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плану </a:t>
            </a:r>
            <a:r>
              <a:rPr lang="ru-RU" dirty="0" err="1">
                <a:ea typeface="+mn-lt"/>
                <a:cs typeface="+mn-lt"/>
              </a:rPr>
              <a:t>термінових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дій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вилучення</a:t>
            </a:r>
            <a:r>
              <a:rPr lang="ru-RU" dirty="0">
                <a:ea typeface="+mn-lt"/>
                <a:cs typeface="+mn-lt"/>
              </a:rPr>
              <a:t> ЛЗ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продажу </a:t>
            </a:r>
          </a:p>
          <a:p>
            <a:r>
              <a:rPr lang="ru-RU" dirty="0">
                <a:ea typeface="+mn-lt"/>
                <a:cs typeface="+mn-lt"/>
              </a:rPr>
              <a:t>Аптека та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структурні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підрозділи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повинні</a:t>
            </a:r>
            <a:r>
              <a:rPr lang="ru-RU" dirty="0">
                <a:ea typeface="+mn-lt"/>
                <a:cs typeface="+mn-lt"/>
              </a:rPr>
              <a:t> бути </a:t>
            </a:r>
            <a:r>
              <a:rPr lang="ru-RU" dirty="0" err="1">
                <a:ea typeface="+mn-lt"/>
                <a:cs typeface="+mn-lt"/>
              </a:rPr>
              <a:t>забезпечені</a:t>
            </a:r>
            <a:r>
              <a:rPr lang="ru-RU" dirty="0">
                <a:ea typeface="+mn-lt"/>
                <a:cs typeface="+mn-lt"/>
              </a:rPr>
              <a:t> нор-</a:t>
            </a:r>
            <a:r>
              <a:rPr lang="ru-RU" dirty="0" err="1">
                <a:ea typeface="+mn-lt"/>
                <a:cs typeface="+mn-lt"/>
              </a:rPr>
              <a:t>мативноправовими</a:t>
            </a:r>
            <a:r>
              <a:rPr lang="ru-RU" dirty="0">
                <a:ea typeface="+mn-lt"/>
                <a:cs typeface="+mn-lt"/>
              </a:rPr>
              <a:t> актами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26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45A90-6D8B-4670-808A-1106A40CD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39" y="68910"/>
            <a:ext cx="11229034" cy="144655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ea typeface="+mj-lt"/>
                <a:cs typeface="+mj-lt"/>
              </a:rPr>
              <a:t>ПРОМИСЛОВЕ ВИРОБНИЦТВО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7BE9E0-0858-4994-A6E2-2BA76F489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0" y="787044"/>
            <a:ext cx="11358430" cy="7224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Відповідно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до</a:t>
            </a:r>
            <a:r>
              <a:rPr lang="ru-RU" dirty="0">
                <a:ea typeface="+mn-lt"/>
                <a:cs typeface="+mn-lt"/>
              </a:rPr>
              <a:t> Постанови КМУ № 929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30.11.2016р. “Про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умов” п.4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4AA3C01-BEF4-45A6-B775-BD5CD856D1AB}"/>
              </a:ext>
            </a:extLst>
          </p:cNvPr>
          <p:cNvSpPr/>
          <p:nvPr/>
        </p:nvSpPr>
        <p:spPr>
          <a:xfrm>
            <a:off x="4172310" y="1620328"/>
            <a:ext cx="7361206" cy="208471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Виробництво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лікарських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засобів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промислове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)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—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діяльність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пов’язана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серійним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випуском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лікарських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засобів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яка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включає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всі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хоча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б одну з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операцій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технологічного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процесу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контролю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видачі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дозволу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випуск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також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закупівлею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матеріалів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і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зберіганням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оптовою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торгівлею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дистрибуцією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лікарських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засобів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власного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виробництва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E0DFCF7-2A31-4B8F-8C48-4D568A9A5FC9}"/>
              </a:ext>
            </a:extLst>
          </p:cNvPr>
          <p:cNvSpPr/>
          <p:nvPr/>
        </p:nvSpPr>
        <p:spPr>
          <a:xfrm>
            <a:off x="5997335" y="3804788"/>
            <a:ext cx="5621544" cy="23291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промислового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через — </a:t>
            </a:r>
            <a:r>
              <a:rPr lang="ru-RU" dirty="0" err="1">
                <a:ea typeface="+mn-lt"/>
                <a:cs typeface="+mn-lt"/>
              </a:rPr>
              <a:t>виробничу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дільницю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зазначенням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форм, </a:t>
            </a:r>
            <a:r>
              <a:rPr lang="ru-RU" dirty="0" err="1">
                <a:ea typeface="+mn-lt"/>
                <a:cs typeface="+mn-lt"/>
              </a:rPr>
              <a:t>складську</a:t>
            </a:r>
            <a:r>
              <a:rPr lang="ru-RU" dirty="0">
                <a:ea typeface="+mn-lt"/>
                <a:cs typeface="+mn-lt"/>
              </a:rPr>
              <a:t> зону (</a:t>
            </a:r>
            <a:r>
              <a:rPr lang="ru-RU" dirty="0" err="1">
                <a:ea typeface="+mn-lt"/>
                <a:cs typeface="+mn-lt"/>
              </a:rPr>
              <a:t>приміщення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, склад), зону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, зону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видачі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дозволу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випуск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D11EDD8-AF8D-404D-B6EC-AA409E3422F2}"/>
              </a:ext>
            </a:extLst>
          </p:cNvPr>
          <p:cNvSpPr/>
          <p:nvPr/>
        </p:nvSpPr>
        <p:spPr>
          <a:xfrm>
            <a:off x="2387720" y="4882191"/>
            <a:ext cx="3565584" cy="15815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виробництво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промислове</a:t>
            </a:r>
            <a:r>
              <a:rPr lang="ru-RU" dirty="0">
                <a:ea typeface="+mn-lt"/>
                <a:cs typeface="+mn-lt"/>
              </a:rPr>
              <a:t>) - 101 (станом на 14.09.2020 р.)</a:t>
            </a:r>
          </a:p>
        </p:txBody>
      </p:sp>
      <p:pic>
        <p:nvPicPr>
          <p:cNvPr id="11" name="Рисунок 12" descr="Изображение выглядит как палата, комната, стол, рабочий стол&#10;&#10;Автоматически созданное описание">
            <a:extLst>
              <a:ext uri="{FF2B5EF4-FFF2-40B4-BE49-F238E27FC236}">
                <a16:creationId xmlns:a16="http://schemas.microsoft.com/office/drawing/2014/main" id="{F58E2563-502A-4383-97FF-9D71DE89D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23" y="2469807"/>
            <a:ext cx="3922143" cy="23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598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20BF4-F2AB-4257-881A-7FF9EB14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695" y="255815"/>
            <a:ext cx="10495789" cy="144655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ВИМОГИ ДО ВИРОБНИЦТВА ЛЗ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ACBBCF-BA55-4331-900E-52BB7203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24" y="1951610"/>
            <a:ext cx="4256016" cy="218895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досьє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виробничої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дільниці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виробничої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рецептури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технологічними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інструкціями</a:t>
            </a:r>
          </a:p>
          <a:p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GMP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C7E7387-3C75-4BFA-8DC3-4ED892EF0616}"/>
              </a:ext>
            </a:extLst>
          </p:cNvPr>
          <p:cNvSpPr/>
          <p:nvPr/>
        </p:nvSpPr>
        <p:spPr>
          <a:xfrm>
            <a:off x="218536" y="973347"/>
            <a:ext cx="3148640" cy="9201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Умови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промислового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119C195-424A-4223-95B6-3470CF6B2960}"/>
              </a:ext>
            </a:extLst>
          </p:cNvPr>
          <p:cNvSpPr/>
          <p:nvPr/>
        </p:nvSpPr>
        <p:spPr>
          <a:xfrm>
            <a:off x="6731479" y="973346"/>
            <a:ext cx="3148640" cy="9201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Виробництво</a:t>
            </a:r>
            <a:r>
              <a:rPr lang="ru-RU" dirty="0">
                <a:ea typeface="+mn-lt"/>
                <a:cs typeface="+mn-lt"/>
              </a:rPr>
              <a:t> ЛЗ – </a:t>
            </a:r>
            <a:r>
              <a:rPr lang="ru-RU" dirty="0" err="1">
                <a:ea typeface="+mn-lt"/>
                <a:cs typeface="+mn-lt"/>
              </a:rPr>
              <a:t>серійний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випуск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6663555C-499E-4EF5-A102-0CEABFC0CA6D}"/>
              </a:ext>
            </a:extLst>
          </p:cNvPr>
          <p:cNvSpPr txBox="1">
            <a:spLocks/>
          </p:cNvSpPr>
          <p:nvPr/>
        </p:nvSpPr>
        <p:spPr>
          <a:xfrm>
            <a:off x="6727285" y="2017746"/>
            <a:ext cx="4500430" cy="29221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ystem Font Regular"/>
              <a:buChar char="–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Char char="–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>
                <a:ea typeface="+mn-lt"/>
                <a:cs typeface="+mn-lt"/>
              </a:rPr>
              <a:t>закупівля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 err="1">
                <a:ea typeface="+mn-lt"/>
                <a:cs typeface="+mn-lt"/>
              </a:rPr>
              <a:t>фасування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 err="1">
                <a:ea typeface="+mn-lt"/>
                <a:cs typeface="+mn-lt"/>
              </a:rPr>
              <a:t>пакування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r>
              <a:rPr lang="ru-RU" dirty="0">
                <a:ea typeface="+mn-lt"/>
                <a:cs typeface="+mn-lt"/>
              </a:rPr>
              <a:t>контроль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реалізація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 err="1">
                <a:ea typeface="+mn-lt"/>
                <a:cs typeface="+mn-lt"/>
              </a:rPr>
              <a:t>Оптова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дистрибуція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продукцією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власного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1FF9CE-C93D-4FDF-B132-7FEF8F538E52}"/>
              </a:ext>
            </a:extLst>
          </p:cNvPr>
          <p:cNvSpPr/>
          <p:nvPr/>
        </p:nvSpPr>
        <p:spPr>
          <a:xfrm>
            <a:off x="5695412" y="1950109"/>
            <a:ext cx="920149" cy="286109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Стадії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виробничого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процесу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44D8BF0-6727-4C8B-91D5-F7492E98F385}"/>
              </a:ext>
            </a:extLst>
          </p:cNvPr>
          <p:cNvSpPr/>
          <p:nvPr/>
        </p:nvSpPr>
        <p:spPr>
          <a:xfrm>
            <a:off x="218535" y="4294515"/>
            <a:ext cx="3148640" cy="92015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Вимоги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ЛЗ 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85AC415-278A-4416-8B22-F4E1D4EC9B6D}"/>
              </a:ext>
            </a:extLst>
          </p:cNvPr>
          <p:cNvSpPr/>
          <p:nvPr/>
        </p:nvSpPr>
        <p:spPr>
          <a:xfrm>
            <a:off x="259871" y="5371022"/>
            <a:ext cx="2587924" cy="13083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ea typeface="+mn-lt"/>
                <a:cs typeface="+mn-lt"/>
              </a:rPr>
              <a:t>Забезпечення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наявності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усіх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необхідних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приміщень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устаткування</a:t>
            </a:r>
            <a:r>
              <a:rPr lang="ru-RU" sz="1400" dirty="0">
                <a:ea typeface="+mn-lt"/>
                <a:cs typeface="+mn-lt"/>
              </a:rPr>
              <a:t> та </a:t>
            </a:r>
            <a:r>
              <a:rPr lang="ru-RU" sz="1400" dirty="0" err="1">
                <a:ea typeface="+mn-lt"/>
                <a:cs typeface="+mn-lt"/>
              </a:rPr>
              <a:t>обладнання</a:t>
            </a:r>
            <a:r>
              <a:rPr lang="ru-RU" sz="1400" dirty="0">
                <a:ea typeface="+mn-lt"/>
                <a:cs typeface="+mn-lt"/>
              </a:rPr>
              <a:t> для </a:t>
            </a:r>
            <a:r>
              <a:rPr lang="ru-RU" sz="1400" dirty="0" err="1">
                <a:ea typeface="+mn-lt"/>
                <a:cs typeface="+mn-lt"/>
              </a:rPr>
              <a:t>належного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виробництва</a:t>
            </a:r>
            <a:r>
              <a:rPr lang="ru-RU" sz="1400" dirty="0">
                <a:ea typeface="+mn-lt"/>
                <a:cs typeface="+mn-lt"/>
              </a:rPr>
              <a:t> та </a:t>
            </a:r>
            <a:r>
              <a:rPr lang="ru-RU" sz="1400" dirty="0" err="1">
                <a:ea typeface="+mn-lt"/>
                <a:cs typeface="+mn-lt"/>
              </a:rPr>
              <a:t>зберіган-ня</a:t>
            </a:r>
            <a:r>
              <a:rPr lang="ru-RU" sz="1400" dirty="0">
                <a:ea typeface="+mn-lt"/>
                <a:cs typeface="+mn-lt"/>
              </a:rPr>
              <a:t> ЛЗ</a:t>
            </a:r>
            <a:endParaRPr lang="ru-RU" sz="14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B54E3E-91DD-4AAC-A247-0012352DF608}"/>
              </a:ext>
            </a:extLst>
          </p:cNvPr>
          <p:cNvSpPr/>
          <p:nvPr/>
        </p:nvSpPr>
        <p:spPr>
          <a:xfrm>
            <a:off x="3106587" y="5371021"/>
            <a:ext cx="1739660" cy="13083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 err="1">
                <a:ea typeface="+mn-lt"/>
                <a:cs typeface="+mn-lt"/>
              </a:rPr>
              <a:t>Забезпечення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метрологічного</a:t>
            </a:r>
            <a:r>
              <a:rPr lang="ru-RU" sz="1400" dirty="0">
                <a:ea typeface="+mn-lt"/>
                <a:cs typeface="+mn-lt"/>
              </a:rPr>
              <a:t> контролю для кожного </a:t>
            </a:r>
            <a:r>
              <a:rPr lang="ru-RU" sz="1400" dirty="0" err="1">
                <a:ea typeface="+mn-lt"/>
                <a:cs typeface="+mn-lt"/>
              </a:rPr>
              <a:t>виробничого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приміщення</a:t>
            </a:r>
            <a:endParaRPr lang="ru-RU" dirty="0" err="1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2402525-C3E2-4051-860C-4609F25682C2}"/>
              </a:ext>
            </a:extLst>
          </p:cNvPr>
          <p:cNvSpPr/>
          <p:nvPr/>
        </p:nvSpPr>
        <p:spPr>
          <a:xfrm>
            <a:off x="4975643" y="5371020"/>
            <a:ext cx="1308340" cy="13083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 err="1">
                <a:ea typeface="+mn-lt"/>
                <a:cs typeface="+mn-lt"/>
              </a:rPr>
              <a:t>Забезпечення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необхідної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кількості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працівників</a:t>
            </a:r>
            <a:endParaRPr lang="ru-RU" dirty="0" err="1">
              <a:ea typeface="+mn-lt"/>
              <a:cs typeface="+mn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E1492C4-0740-49C5-ADFC-76A9E85C8B68}"/>
              </a:ext>
            </a:extLst>
          </p:cNvPr>
          <p:cNvSpPr/>
          <p:nvPr/>
        </p:nvSpPr>
        <p:spPr>
          <a:xfrm>
            <a:off x="6384624" y="5371019"/>
            <a:ext cx="1408981" cy="13083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 err="1">
                <a:ea typeface="+mn-lt"/>
                <a:cs typeface="+mn-lt"/>
              </a:rPr>
              <a:t>Дотримання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вимого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законодавства</a:t>
            </a:r>
            <a:r>
              <a:rPr lang="ru-RU" sz="1400" dirty="0">
                <a:ea typeface="+mn-lt"/>
                <a:cs typeface="+mn-lt"/>
              </a:rPr>
              <a:t> до контролю </a:t>
            </a:r>
            <a:r>
              <a:rPr lang="ru-RU" sz="1400" dirty="0" err="1">
                <a:ea typeface="+mn-lt"/>
                <a:cs typeface="+mn-lt"/>
              </a:rPr>
              <a:t>якості</a:t>
            </a:r>
            <a:r>
              <a:rPr lang="ru-RU" sz="1400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8DA0A80-BBEB-40E5-9668-463F78334245}"/>
              </a:ext>
            </a:extLst>
          </p:cNvPr>
          <p:cNvSpPr/>
          <p:nvPr/>
        </p:nvSpPr>
        <p:spPr>
          <a:xfrm>
            <a:off x="7894247" y="5371020"/>
            <a:ext cx="1452113" cy="7188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 err="1">
                <a:ea typeface="+mn-lt"/>
                <a:cs typeface="+mn-lt"/>
              </a:rPr>
              <a:t>Призначення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Уповноваженої</a:t>
            </a:r>
            <a:r>
              <a:rPr lang="ru-RU" sz="1400" dirty="0">
                <a:ea typeface="+mn-lt"/>
                <a:cs typeface="+mn-lt"/>
              </a:rPr>
              <a:t> особи</a:t>
            </a:r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6EE9269-BF70-4752-984C-AB123526751D}"/>
              </a:ext>
            </a:extLst>
          </p:cNvPr>
          <p:cNvSpPr/>
          <p:nvPr/>
        </p:nvSpPr>
        <p:spPr>
          <a:xfrm>
            <a:off x="9504510" y="5371019"/>
            <a:ext cx="1782792" cy="7188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 err="1">
                <a:ea typeface="+mn-lt"/>
                <a:cs typeface="+mn-lt"/>
              </a:rPr>
              <a:t>Наявність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чинної</a:t>
            </a:r>
            <a:r>
              <a:rPr lang="ru-RU" sz="1400" dirty="0">
                <a:ea typeface="+mn-lt"/>
                <a:cs typeface="+mn-lt"/>
              </a:rPr>
              <a:t> НТД </a:t>
            </a:r>
            <a:endParaRPr lang="ru-RU" dirty="0"/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4531ABD-1E7A-4882-92E9-ADD5031C1F43}"/>
              </a:ext>
            </a:extLst>
          </p:cNvPr>
          <p:cNvCxnSpPr/>
          <p:nvPr/>
        </p:nvCxnSpPr>
        <p:spPr>
          <a:xfrm>
            <a:off x="8166519" y="6189633"/>
            <a:ext cx="0" cy="560717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7BE4CE6-E3EE-46A9-A83C-028B003E143C}"/>
              </a:ext>
            </a:extLst>
          </p:cNvPr>
          <p:cNvSpPr txBox="1"/>
          <p:nvPr/>
        </p:nvSpPr>
        <p:spPr>
          <a:xfrm>
            <a:off x="8300768" y="6187296"/>
            <a:ext cx="34908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ea typeface="+mn-lt"/>
                <a:cs typeface="+mn-lt"/>
              </a:rPr>
              <a:t>▪ стаж </a:t>
            </a:r>
            <a:r>
              <a:rPr lang="ru-RU" b="1" dirty="0" err="1">
                <a:ea typeface="+mn-lt"/>
                <a:cs typeface="+mn-lt"/>
              </a:rPr>
              <a:t>роботи</a:t>
            </a:r>
            <a:r>
              <a:rPr lang="ru-RU" b="1" dirty="0">
                <a:ea typeface="+mn-lt"/>
                <a:cs typeface="+mn-lt"/>
              </a:rPr>
              <a:t> 2 роки </a:t>
            </a:r>
          </a:p>
          <a:p>
            <a:r>
              <a:rPr lang="ru-RU" b="1" dirty="0">
                <a:ea typeface="+mn-lt"/>
                <a:cs typeface="+mn-lt"/>
              </a:rPr>
              <a:t>▪ </a:t>
            </a:r>
            <a:r>
              <a:rPr lang="ru-RU" b="1" dirty="0" err="1">
                <a:ea typeface="+mn-lt"/>
                <a:cs typeface="+mn-lt"/>
              </a:rPr>
              <a:t>сертифікат</a:t>
            </a:r>
            <a:r>
              <a:rPr lang="ru-RU" b="1" dirty="0">
                <a:ea typeface="+mn-lt"/>
                <a:cs typeface="+mn-lt"/>
              </a:rPr>
              <a:t> ОКР “</a:t>
            </a:r>
            <a:r>
              <a:rPr lang="ru-RU" b="1" dirty="0" err="1">
                <a:ea typeface="+mn-lt"/>
                <a:cs typeface="+mn-lt"/>
              </a:rPr>
              <a:t>Провізор</a:t>
            </a:r>
            <a:r>
              <a:rPr lang="ru-RU" b="1" dirty="0">
                <a:ea typeface="+mn-lt"/>
                <a:cs typeface="+mn-lt"/>
              </a:rPr>
              <a:t>”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803657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D215B-1D10-4B1F-94D1-E5E2D6F74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73" y="-2977"/>
            <a:ext cx="11991031" cy="1446550"/>
          </a:xfrm>
        </p:spPr>
        <p:txBody>
          <a:bodyPr>
            <a:noAutofit/>
          </a:bodyPr>
          <a:lstStyle/>
          <a:p>
            <a:r>
              <a:rPr lang="ru-RU" sz="2800" dirty="0">
                <a:ea typeface="+mj-lt"/>
                <a:cs typeface="+mj-lt"/>
              </a:rPr>
              <a:t>ДОКУМЕНТИ, ЯКІ РЕГЛАМЕНТУЮТЬ ПРОЦЕДУРУ ЛІЦЕНЗУВАННЯ І ІНСПЕКТУВАННЯ НА ВІДПОВІДНІСТЬ ВИМОГАМ GMP </a:t>
            </a:r>
            <a:endParaRPr lang="ru-RU" sz="28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EF34100-99B9-465A-943F-661E30AB2F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070796"/>
              </p:ext>
            </p:extLst>
          </p:nvPr>
        </p:nvGraphicFramePr>
        <p:xfrm>
          <a:off x="550773" y="1067759"/>
          <a:ext cx="10649035" cy="5587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374">
                  <a:extLst>
                    <a:ext uri="{9D8B030D-6E8A-4147-A177-3AD203B41FA5}">
                      <a16:colId xmlns:a16="http://schemas.microsoft.com/office/drawing/2014/main" val="3707153989"/>
                    </a:ext>
                  </a:extLst>
                </a:gridCol>
                <a:gridCol w="8537661">
                  <a:extLst>
                    <a:ext uri="{9D8B030D-6E8A-4147-A177-3AD203B41FA5}">
                      <a16:colId xmlns:a16="http://schemas.microsoft.com/office/drawing/2014/main" val="4172392772"/>
                    </a:ext>
                  </a:extLst>
                </a:gridCol>
              </a:tblGrid>
              <a:tr h="3932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826353"/>
                  </a:ext>
                </a:extLst>
              </a:tr>
              <a:tr h="158930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ВООЗ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/>
                        <a:t>Інспекція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фармацевтичного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виробництва</a:t>
                      </a:r>
                      <a:r>
                        <a:rPr lang="ru-RU" sz="1800" b="0" i="0" u="none" strike="noStrike" noProof="0" dirty="0"/>
                        <a:t>. </a:t>
                      </a:r>
                      <a:r>
                        <a:rPr lang="ru-RU" sz="1800" b="0" i="0" u="none" strike="noStrike" noProof="0" dirty="0" err="1"/>
                        <a:t>Серія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технічних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доповідей</a:t>
                      </a:r>
                      <a:r>
                        <a:rPr lang="ru-RU" sz="1800" b="0" i="0" u="none" strike="noStrike" noProof="0" dirty="0"/>
                        <a:t> ВООЗ No823, 1992 TRS 902, </a:t>
                      </a:r>
                      <a:r>
                        <a:rPr lang="ru-RU" sz="1800" b="0" i="0" u="none" strike="noStrike" noProof="0" dirty="0" err="1"/>
                        <a:t>Вимоги</a:t>
                      </a:r>
                      <a:r>
                        <a:rPr lang="ru-RU" sz="1800" b="0" i="0" u="none" strike="noStrike" noProof="0" dirty="0"/>
                        <a:t> до систем </a:t>
                      </a:r>
                      <a:r>
                        <a:rPr lang="ru-RU" sz="1800" b="0" i="0" u="none" strike="noStrike" noProof="0" dirty="0" err="1"/>
                        <a:t>якості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національних</a:t>
                      </a:r>
                      <a:r>
                        <a:rPr lang="ru-RU" sz="1800" b="0" i="0" u="none" strike="noStrike" noProof="0" dirty="0"/>
                        <a:t> GMP </a:t>
                      </a:r>
                      <a:r>
                        <a:rPr lang="ru-RU" sz="1800" b="0" i="0" u="none" strike="noStrike" noProof="0" dirty="0" err="1"/>
                        <a:t>інспекторатів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Керівництво</a:t>
                      </a:r>
                      <a:r>
                        <a:rPr lang="ru-RU" sz="1800" b="0" i="0" u="none" strike="noStrike" noProof="0" dirty="0"/>
                        <a:t> з </a:t>
                      </a:r>
                      <a:r>
                        <a:rPr lang="ru-RU" sz="1800" b="0" i="0" u="none" strike="noStrike" noProof="0" dirty="0" err="1"/>
                        <a:t>належної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виробничої</a:t>
                      </a:r>
                      <a:r>
                        <a:rPr lang="ru-RU" sz="1800" b="0" i="0" u="none" strike="noStrike" noProof="0" dirty="0"/>
                        <a:t> практики: </a:t>
                      </a:r>
                      <a:r>
                        <a:rPr lang="ru-RU" sz="1800" b="0" i="0" u="none" strike="noStrike" noProof="0" dirty="0" err="1"/>
                        <a:t>Звіт</a:t>
                      </a:r>
                      <a:r>
                        <a:rPr lang="ru-RU" sz="1800" b="0" i="0" u="none" strike="noStrike" noProof="0" dirty="0"/>
                        <a:t> про </a:t>
                      </a:r>
                      <a:r>
                        <a:rPr lang="ru-RU" sz="1800" b="0" i="0" u="none" strike="noStrike" noProof="0" dirty="0" err="1"/>
                        <a:t>інспекцію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включаючи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Додаток</a:t>
                      </a:r>
                      <a:r>
                        <a:rPr lang="ru-RU" sz="1800" b="0" i="0" u="none" strike="noStrike" noProof="0" dirty="0"/>
                        <a:t> 1: Модель </a:t>
                      </a:r>
                      <a:r>
                        <a:rPr lang="ru-RU" sz="1800" b="0" i="0" u="none" strike="noStrike" noProof="0" dirty="0" err="1"/>
                        <a:t>сертифіката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належної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виробничої</a:t>
                      </a:r>
                      <a:r>
                        <a:rPr lang="ru-RU" sz="1800" b="0" i="0" u="none" strike="noStrike" noProof="0" dirty="0"/>
                        <a:t> практики. </a:t>
                      </a:r>
                      <a:r>
                        <a:rPr lang="ru-RU" sz="1800" b="0" i="0" u="none" strike="noStrike" noProof="0" dirty="0" err="1"/>
                        <a:t>Серія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технічних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доповідей</a:t>
                      </a:r>
                      <a:r>
                        <a:rPr lang="ru-RU" sz="1800" b="0" i="0" u="none" strike="noStrike" noProof="0" dirty="0"/>
                        <a:t> ВООЗ No996, 2016. 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705455"/>
                  </a:ext>
                </a:extLst>
              </a:tr>
              <a:tr h="93392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PIC/S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PIC / S PI 002-3 </a:t>
                      </a:r>
                      <a:r>
                        <a:rPr lang="ru-RU" sz="1800" b="0" i="0" u="none" strike="noStrike" noProof="0" dirty="0" err="1"/>
                        <a:t>Рекомендації</a:t>
                      </a:r>
                      <a:r>
                        <a:rPr lang="ru-RU" sz="1800" b="0" i="0" u="none" strike="noStrike" noProof="0" dirty="0"/>
                        <a:t> до </a:t>
                      </a:r>
                      <a:r>
                        <a:rPr lang="ru-RU" sz="1800" b="0" i="0" u="none" strike="noStrike" noProof="0" dirty="0" err="1"/>
                        <a:t>вимог</a:t>
                      </a:r>
                      <a:r>
                        <a:rPr lang="ru-RU" sz="1800" b="0" i="0" u="none" strike="noStrike" noProof="0" dirty="0"/>
                        <a:t> до </a:t>
                      </a:r>
                      <a:r>
                        <a:rPr lang="ru-RU" sz="1800" b="0" i="0" u="none" strike="noStrike" noProof="0" dirty="0" err="1"/>
                        <a:t>системи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якості</a:t>
                      </a:r>
                      <a:r>
                        <a:rPr lang="ru-RU" sz="1800" b="0" i="0" u="none" strike="noStrike" noProof="0" dirty="0"/>
                        <a:t> для </a:t>
                      </a:r>
                      <a:r>
                        <a:rPr lang="ru-RU" sz="1800" b="0" i="0" u="none" strike="noStrike" noProof="0" dirty="0" err="1"/>
                        <a:t>фармацевтичних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інспекцій</a:t>
                      </a:r>
                      <a:r>
                        <a:rPr lang="ru-RU" sz="1800" b="0" i="0" u="none" strike="noStrike" noProof="0" dirty="0"/>
                        <a:t>; PIC / S PI 013-3 Стандартна </a:t>
                      </a:r>
                      <a:r>
                        <a:rPr lang="ru-RU" sz="1800" b="0" i="0" u="none" strike="noStrike" noProof="0" dirty="0" err="1"/>
                        <a:t>операційна</a:t>
                      </a:r>
                      <a:r>
                        <a:rPr lang="ru-RU" sz="1800" b="0" i="0" u="none" strike="noStrike" noProof="0" dirty="0"/>
                        <a:t> процедура </a:t>
                      </a:r>
                      <a:r>
                        <a:rPr lang="ru-RU" sz="1800" b="0" i="0" u="none" strike="noStrike" noProof="0" dirty="0" err="1"/>
                        <a:t>інспекції</a:t>
                      </a:r>
                      <a:r>
                        <a:rPr lang="ru-RU" sz="1800" b="0" i="0" u="none" strike="noStrike" noProof="0" dirty="0"/>
                        <a:t>. Формат </a:t>
                      </a:r>
                      <a:r>
                        <a:rPr lang="ru-RU" sz="1800" b="0" i="0" u="none" strike="noStrike" noProof="0" dirty="0" err="1"/>
                        <a:t>звіту</a:t>
                      </a:r>
                      <a:r>
                        <a:rPr lang="ru-RU" sz="1800" b="0" i="0" u="none" strike="noStrike" noProof="0" dirty="0"/>
                        <a:t>. PIC / S PI 031-1 Стандартна </a:t>
                      </a:r>
                      <a:r>
                        <a:rPr lang="ru-RU" sz="1800" b="0" i="0" u="none" strike="noStrike" noProof="0" dirty="0" err="1"/>
                        <a:t>операційна</a:t>
                      </a:r>
                      <a:r>
                        <a:rPr lang="ru-RU" sz="1800" b="0" i="0" u="none" strike="noStrike" noProof="0" dirty="0"/>
                        <a:t> процедура </a:t>
                      </a:r>
                      <a:r>
                        <a:rPr lang="ru-RU" sz="1800" b="0" i="0" u="none" strike="noStrike" noProof="0" dirty="0" err="1"/>
                        <a:t>об'єднаних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інспекцій</a:t>
                      </a:r>
                      <a:r>
                        <a:rPr lang="ru-RU" sz="1800" b="0" i="0" u="none" strike="noStrike" noProof="0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42005"/>
                  </a:ext>
                </a:extLst>
              </a:tr>
              <a:tr h="91754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EMA / 572454/2014 </a:t>
                      </a:r>
                      <a:r>
                        <a:rPr lang="ru-RU" sz="1800" b="0" i="0" u="none" strike="noStrike" noProof="0" dirty="0" err="1"/>
                        <a:t>Rev</a:t>
                      </a:r>
                      <a:r>
                        <a:rPr lang="ru-RU" sz="1800" b="0" i="0" u="none" strike="noStrike" noProof="0" dirty="0"/>
                        <a:t> 17 </a:t>
                      </a:r>
                      <a:r>
                        <a:rPr lang="ru-RU" sz="1800" b="0" i="0" u="none" strike="noStrike" noProof="0" dirty="0" err="1"/>
                        <a:t>Складання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об'єднаних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інспекційних</a:t>
                      </a:r>
                      <a:r>
                        <a:rPr lang="ru-RU" sz="1800" b="0" i="0" u="none" strike="noStrike" noProof="0" dirty="0"/>
                        <a:t> процедур і </a:t>
                      </a:r>
                      <a:r>
                        <a:rPr lang="ru-RU" sz="1800" b="0" i="0" u="none" strike="noStrike" noProof="0" dirty="0" err="1"/>
                        <a:t>обмін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інформацією</a:t>
                      </a:r>
                      <a:endParaRPr lang="ru-RU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380506"/>
                  </a:ext>
                </a:extLst>
              </a:tr>
              <a:tr h="55708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ISO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ISO 9001-2015 </a:t>
                      </a:r>
                      <a:r>
                        <a:rPr lang="ru-RU" sz="1800" b="0" i="0" u="none" strike="noStrike" noProof="0" dirty="0" err="1"/>
                        <a:t>Вимоги</a:t>
                      </a:r>
                      <a:r>
                        <a:rPr lang="ru-RU" sz="1800" b="0" i="0" u="none" strike="noStrike" noProof="0" dirty="0"/>
                        <a:t> до систем </a:t>
                      </a:r>
                      <a:r>
                        <a:rPr lang="ru-RU" sz="1800" b="0" i="0" u="none" strike="noStrike" noProof="0" dirty="0" err="1"/>
                        <a:t>управління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якістю</a:t>
                      </a:r>
                      <a:r>
                        <a:rPr lang="ru-RU" sz="1800" b="0" i="0" u="none" strike="noStrike" noProof="0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759390"/>
                  </a:ext>
                </a:extLst>
              </a:tr>
              <a:tr h="119608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УКРАЇНА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Постанова КМУ </a:t>
                      </a:r>
                      <a:r>
                        <a:rPr lang="ru-RU" sz="1800" b="0" i="0" u="none" strike="noStrike" noProof="0" dirty="0" err="1"/>
                        <a:t>від</a:t>
                      </a:r>
                      <a:r>
                        <a:rPr lang="ru-RU" sz="1800" b="0" i="0" u="none" strike="noStrike" noProof="0" dirty="0"/>
                        <a:t> 30.11.2016 №929 «Про </a:t>
                      </a:r>
                      <a:r>
                        <a:rPr lang="ru-RU" sz="1800" b="0" i="0" u="none" strike="noStrike" noProof="0" dirty="0" err="1"/>
                        <a:t>затвердження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Ліцензійних</a:t>
                      </a:r>
                      <a:r>
                        <a:rPr lang="ru-RU" sz="1800" b="0" i="0" u="none" strike="noStrike" noProof="0" dirty="0"/>
                        <a:t> умов </a:t>
                      </a:r>
                      <a:r>
                        <a:rPr lang="ru-RU" sz="1800" b="0" i="0" u="none" strike="noStrike" noProof="0" dirty="0" err="1"/>
                        <a:t>провадження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господарської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діяльності</a:t>
                      </a:r>
                      <a:r>
                        <a:rPr lang="ru-RU" sz="1800" b="0" i="0" u="none" strike="noStrike" noProof="0" dirty="0"/>
                        <a:t> з </a:t>
                      </a:r>
                      <a:r>
                        <a:rPr lang="ru-RU" sz="1800" b="0" i="0" u="none" strike="noStrike" noProof="0" dirty="0" err="1"/>
                        <a:t>виробництва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оптової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роздрібної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торгівлі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лікарськими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засобами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імпорту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 (</a:t>
                      </a:r>
                      <a:r>
                        <a:rPr lang="ru-RU" sz="1800" b="0" i="0" u="none" strike="noStrike" noProof="0" dirty="0" err="1"/>
                        <a:t>крім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активних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фармацевтичних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інгредієнтів</a:t>
                      </a:r>
                      <a:r>
                        <a:rPr lang="ru-RU" sz="1800" b="0" i="0" u="none" strike="noStrike" noProof="0" dirty="0"/>
                        <a:t>)»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004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486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D9C47-3E8F-49BE-8F3B-42A2C27CD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242" y="126419"/>
            <a:ext cx="9417488" cy="7276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ІМПОРТ ЛІКАРСЬКИХ ЗАСОБІВ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EA403D-1E22-4B57-A90D-A3262B1F2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85" y="973950"/>
            <a:ext cx="11099638" cy="1470085"/>
          </a:xfrm>
          <a:solidFill>
            <a:schemeClr val="tx2">
              <a:lumMod val="25000"/>
              <a:lumOff val="75000"/>
            </a:schemeClr>
          </a:solidFill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ru-RU" b="1" err="1">
                <a:solidFill>
                  <a:srgbClr val="C00000"/>
                </a:solidFill>
                <a:ea typeface="+mn-lt"/>
                <a:cs typeface="+mn-lt"/>
              </a:rPr>
              <a:t>Імпорт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err="1">
                <a:ea typeface="+mn-lt"/>
                <a:cs typeface="+mn-lt"/>
              </a:rPr>
              <a:t>крім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активних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інгредієнтів</a:t>
            </a:r>
            <a:r>
              <a:rPr lang="ru-RU" dirty="0">
                <a:ea typeface="+mn-lt"/>
                <a:cs typeface="+mn-lt"/>
              </a:rPr>
              <a:t>) — </a:t>
            </a:r>
            <a:r>
              <a:rPr lang="ru-RU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пов’язана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ввезенням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зареєстрованих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з метою </a:t>
            </a:r>
            <a:r>
              <a:rPr lang="ru-RU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подальшої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err="1">
                <a:ea typeface="+mn-lt"/>
                <a:cs typeface="+mn-lt"/>
              </a:rPr>
              <a:t>виробництві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готових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медичній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практиці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включаючи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, контроль </a:t>
            </a:r>
            <a:r>
              <a:rPr lang="ru-RU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видачу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дозволу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err="1">
                <a:ea typeface="+mn-lt"/>
                <a:cs typeface="+mn-lt"/>
              </a:rPr>
              <a:t>випуск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err="1">
                <a:ea typeface="+mn-lt"/>
                <a:cs typeface="+mn-lt"/>
              </a:rPr>
              <a:t>реалізацію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err="1">
                <a:ea typeface="+mn-lt"/>
                <a:cs typeface="+mn-lt"/>
              </a:rPr>
              <a:t>серії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лікарського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зазначеного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err="1">
                <a:ea typeface="+mn-lt"/>
                <a:cs typeface="+mn-lt"/>
              </a:rPr>
              <a:t>додатку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C10C6BA-327B-468F-9181-1A7B9D48A2FB}"/>
              </a:ext>
            </a:extLst>
          </p:cNvPr>
          <p:cNvSpPr/>
          <p:nvPr/>
        </p:nvSpPr>
        <p:spPr>
          <a:xfrm>
            <a:off x="405442" y="2597989"/>
            <a:ext cx="5909093" cy="215660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Імпортер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лікарських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далі</a:t>
            </a:r>
            <a:r>
              <a:rPr lang="ru-RU" dirty="0">
                <a:ea typeface="+mn-lt"/>
                <a:cs typeface="+mn-lt"/>
              </a:rPr>
              <a:t> — </a:t>
            </a:r>
            <a:r>
              <a:rPr lang="ru-RU" dirty="0" err="1">
                <a:ea typeface="+mn-lt"/>
                <a:cs typeface="+mn-lt"/>
              </a:rPr>
              <a:t>імпортер</a:t>
            </a:r>
            <a:r>
              <a:rPr lang="ru-RU" dirty="0">
                <a:ea typeface="+mn-lt"/>
                <a:cs typeface="+mn-lt"/>
              </a:rPr>
              <a:t>) — </a:t>
            </a:r>
            <a:r>
              <a:rPr lang="ru-RU" dirty="0" err="1">
                <a:ea typeface="+mn-lt"/>
                <a:cs typeface="+mn-lt"/>
              </a:rPr>
              <a:t>суб’єкт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зареєстрований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зокрема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особа,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представляє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провадить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має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ліцензію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імпорт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B80FDCB-9A06-4CEF-91EC-EEB858087A0A}"/>
              </a:ext>
            </a:extLst>
          </p:cNvPr>
          <p:cNvSpPr/>
          <p:nvPr/>
        </p:nvSpPr>
        <p:spPr>
          <a:xfrm>
            <a:off x="1382203" y="4883090"/>
            <a:ext cx="5607168" cy="1811546"/>
          </a:xfrm>
          <a:prstGeom prst="roundRect">
            <a:avLst/>
          </a:prstGeom>
          <a:solidFill>
            <a:srgbClr val="F7C3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2"/>
                </a:solidFill>
                <a:ea typeface="+mn-lt"/>
                <a:cs typeface="+mn-lt"/>
              </a:rPr>
              <a:t>Провадження</a:t>
            </a:r>
            <a:r>
              <a:rPr lang="ru-RU" b="1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2"/>
                </a:solidFill>
                <a:ea typeface="+mn-lt"/>
                <a:cs typeface="+mn-lt"/>
              </a:rPr>
              <a:t>імпорту</a:t>
            </a:r>
            <a:r>
              <a:rPr lang="ru-RU" b="1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2"/>
                </a:solidFill>
                <a:ea typeface="+mn-lt"/>
                <a:cs typeface="+mn-lt"/>
              </a:rPr>
              <a:t>лікарських</a:t>
            </a:r>
            <a:r>
              <a:rPr lang="ru-RU" b="1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2"/>
                </a:solidFill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крім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активних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фармацевтичних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інгредієнтів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через -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складську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зону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приміщення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зберігання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склад), зону контролю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зону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здійснення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видачі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дозволу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випуск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реалізацію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серії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лікарського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засобу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6" descr="Изображение выглядит как внутренний, украшен, мел&#10;&#10;Автоматически созданное описание">
            <a:extLst>
              <a:ext uri="{FF2B5EF4-FFF2-40B4-BE49-F238E27FC236}">
                <a16:creationId xmlns:a16="http://schemas.microsoft.com/office/drawing/2014/main" id="{9F49DB13-2226-4767-9FBA-C43DBE8CD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928" y="2648022"/>
            <a:ext cx="4410973" cy="35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58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52D0C-289B-4B7C-A78E-BB45165F8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752" y="-2977"/>
            <a:ext cx="8267299" cy="799569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ЛІЦЕНЗУВАННЯ ІМПОРТУ ЛЗ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FAC97000-88E8-450E-BCD6-6AC8EC6C4B55}"/>
              </a:ext>
            </a:extLst>
          </p:cNvPr>
          <p:cNvSpPr/>
          <p:nvPr/>
        </p:nvSpPr>
        <p:spPr>
          <a:xfrm>
            <a:off x="330305" y="929439"/>
            <a:ext cx="2170980" cy="675735"/>
          </a:xfrm>
          <a:prstGeom prst="homePlat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Орган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9" name="Стрелка: пятиугольник 8">
            <a:extLst>
              <a:ext uri="{FF2B5EF4-FFF2-40B4-BE49-F238E27FC236}">
                <a16:creationId xmlns:a16="http://schemas.microsoft.com/office/drawing/2014/main" id="{8B4EDCC5-E511-406E-A66E-B7BA2AAC7184}"/>
              </a:ext>
            </a:extLst>
          </p:cNvPr>
          <p:cNvSpPr/>
          <p:nvPr/>
        </p:nvSpPr>
        <p:spPr>
          <a:xfrm>
            <a:off x="330304" y="2036495"/>
            <a:ext cx="2170980" cy="675735"/>
          </a:xfrm>
          <a:prstGeom prst="homePlat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Термін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1" name="Стрелка: пятиугольник 10">
            <a:extLst>
              <a:ext uri="{FF2B5EF4-FFF2-40B4-BE49-F238E27FC236}">
                <a16:creationId xmlns:a16="http://schemas.microsoft.com/office/drawing/2014/main" id="{864D6A5A-7A3D-48BF-AD9F-D34AFCFB1CCD}"/>
              </a:ext>
            </a:extLst>
          </p:cNvPr>
          <p:cNvSpPr/>
          <p:nvPr/>
        </p:nvSpPr>
        <p:spPr>
          <a:xfrm>
            <a:off x="330305" y="3431100"/>
            <a:ext cx="2170980" cy="1135810"/>
          </a:xfrm>
          <a:prstGeom prst="homePlat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Підстави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6B92EB2-C4DD-4A75-AABB-80FE2006BF4B}"/>
              </a:ext>
            </a:extLst>
          </p:cNvPr>
          <p:cNvSpPr/>
          <p:nvPr/>
        </p:nvSpPr>
        <p:spPr>
          <a:xfrm>
            <a:off x="2848694" y="785543"/>
            <a:ext cx="4816414" cy="93452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chemeClr val="tx1"/>
                </a:solidFill>
                <a:ea typeface="+mn-lt"/>
                <a:cs typeface="+mn-lt"/>
              </a:rPr>
              <a:t>Держлікслужба</a:t>
            </a:r>
            <a:r>
              <a:rPr lang="ru-RU" sz="2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800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endParaRPr lang="ru-RU" sz="2800" dirty="0" err="1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81C99B8-FFD0-4B39-9BA7-FC7404C39431}"/>
              </a:ext>
            </a:extLst>
          </p:cNvPr>
          <p:cNvSpPr/>
          <p:nvPr/>
        </p:nvSpPr>
        <p:spPr>
          <a:xfrm>
            <a:off x="2848693" y="1906976"/>
            <a:ext cx="4816414" cy="93452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dirty="0" err="1">
                <a:solidFill>
                  <a:schemeClr val="tx1"/>
                </a:solidFill>
                <a:ea typeface="+mn-lt"/>
                <a:cs typeface="+mn-lt"/>
              </a:rPr>
              <a:t>необмежений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61C71A-A0E9-47B8-8856-DD6512B59DEE}"/>
              </a:ext>
            </a:extLst>
          </p:cNvPr>
          <p:cNvSpPr/>
          <p:nvPr/>
        </p:nvSpPr>
        <p:spPr>
          <a:xfrm>
            <a:off x="2848692" y="2985277"/>
            <a:ext cx="4816414" cy="366622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•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відповідної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матеріальнотехнічної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бази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•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кваліфікованого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персоналу •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досьє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імпортера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додержанням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вимог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: •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Державної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Фармакопеї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та/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Європейської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фармакопеї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а за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відсутності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вимог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цих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фармакопеях -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провідних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фармакопей (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Британська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фармакопея, фармакопея США, фармакопея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Японії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) •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нормативно-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технічних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НПА,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встановлюють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вимоги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до ЛЗ,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його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упаковки, умов і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термінів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зберігання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методів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контролю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ЛЗ •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умов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контролю за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якістю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будуть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ввозитися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територію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6" name="Выноска: стрелка влево 5">
            <a:extLst>
              <a:ext uri="{FF2B5EF4-FFF2-40B4-BE49-F238E27FC236}">
                <a16:creationId xmlns:a16="http://schemas.microsoft.com/office/drawing/2014/main" id="{933C9AF5-B77A-4CCF-94D2-939FFB2D8293}"/>
              </a:ext>
            </a:extLst>
          </p:cNvPr>
          <p:cNvSpPr/>
          <p:nvPr/>
        </p:nvSpPr>
        <p:spPr>
          <a:xfrm>
            <a:off x="7448550" y="1359740"/>
            <a:ext cx="4687017" cy="4773280"/>
          </a:xfrm>
          <a:prstGeom prst="lef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ea typeface="+mn-lt"/>
                <a:cs typeface="+mn-lt"/>
              </a:rPr>
              <a:t>I. </a:t>
            </a:r>
            <a:r>
              <a:rPr lang="ru-RU" dirty="0" err="1">
                <a:ea typeface="+mn-lt"/>
                <a:cs typeface="+mn-lt"/>
              </a:rPr>
              <a:t>Загальна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імпортера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/>
          </a:p>
          <a:p>
            <a:r>
              <a:rPr lang="ru-RU" dirty="0">
                <a:ea typeface="+mn-lt"/>
                <a:cs typeface="+mn-lt"/>
              </a:rPr>
              <a:t>II. </a:t>
            </a:r>
            <a:r>
              <a:rPr lang="ru-RU" dirty="0" err="1">
                <a:ea typeface="+mn-lt"/>
                <a:cs typeface="+mn-lt"/>
              </a:rPr>
              <a:t>Фармацевтична</a:t>
            </a:r>
            <a:r>
              <a:rPr lang="ru-RU" dirty="0">
                <a:ea typeface="+mn-lt"/>
                <a:cs typeface="+mn-lt"/>
              </a:rPr>
              <a:t> система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імпортера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III.Персонал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IV.Приміщення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обладнання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V.Документація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VI.Контроль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VII.Оптова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дистрибуція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рекламації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дефекти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вилучення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відкликання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VIII.Внутрішні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аудити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самоінспекції</a:t>
            </a:r>
            <a:r>
              <a:rPr lang="ru-RU" dirty="0">
                <a:ea typeface="+mn-lt"/>
                <a:cs typeface="+mn-lt"/>
              </a:rPr>
              <a:t>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689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99307F-4A11-4B20-88BC-0034E0D3D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167" y="-2977"/>
            <a:ext cx="8267299" cy="1446550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ЛІЦЕНЗУВАННЯ ІМПОРТУ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05FD7D-C496-43F5-A6EB-6CEEBF919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752" y="772667"/>
            <a:ext cx="8267299" cy="118253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Ліцензія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імпорт</a:t>
            </a:r>
            <a:r>
              <a:rPr lang="ru-RU" dirty="0">
                <a:ea typeface="+mn-lt"/>
                <a:cs typeface="+mn-lt"/>
              </a:rPr>
              <a:t> ЛЗ </a:t>
            </a:r>
            <a:r>
              <a:rPr lang="ru-RU" dirty="0" err="1">
                <a:ea typeface="+mn-lt"/>
                <a:cs typeface="+mn-lt"/>
              </a:rPr>
              <a:t>видається</a:t>
            </a:r>
            <a:r>
              <a:rPr lang="ru-RU" dirty="0">
                <a:ea typeface="+mn-lt"/>
                <a:cs typeface="+mn-lt"/>
              </a:rPr>
              <a:t> разом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додатком</a:t>
            </a:r>
            <a:r>
              <a:rPr lang="ru-RU" dirty="0">
                <a:ea typeface="+mn-lt"/>
                <a:cs typeface="+mn-lt"/>
              </a:rPr>
              <a:t>, у </a:t>
            </a:r>
            <a:r>
              <a:rPr lang="ru-RU" dirty="0" err="1">
                <a:ea typeface="+mn-lt"/>
                <a:cs typeface="+mn-lt"/>
              </a:rPr>
              <a:t>якому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зазначаються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дозволених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ліцензіату</a:t>
            </a:r>
            <a:r>
              <a:rPr lang="ru-RU" dirty="0">
                <a:ea typeface="+mn-lt"/>
                <a:cs typeface="+mn-lt"/>
              </a:rPr>
              <a:t>, та </a:t>
            </a:r>
            <a:r>
              <a:rPr lang="ru-RU" dirty="0" err="1">
                <a:ea typeface="+mn-lt"/>
                <a:cs typeface="+mn-lt"/>
              </a:rPr>
              <a:t>особливі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умови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endParaRPr lang="ru-RU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43AF788-0528-46B7-997B-CC02EC84672A}"/>
              </a:ext>
            </a:extLst>
          </p:cNvPr>
          <p:cNvSpPr/>
          <p:nvPr/>
        </p:nvSpPr>
        <p:spPr>
          <a:xfrm>
            <a:off x="89139" y="2066027"/>
            <a:ext cx="3105508" cy="30623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Імпорт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контракту, </a:t>
            </a:r>
            <a:r>
              <a:rPr lang="ru-RU" dirty="0" err="1">
                <a:ea typeface="+mn-lt"/>
                <a:cs typeface="+mn-lt"/>
              </a:rPr>
              <a:t>укладеного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закордонним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цього</a:t>
            </a:r>
            <a:r>
              <a:rPr lang="ru-RU" dirty="0">
                <a:ea typeface="+mn-lt"/>
                <a:cs typeface="+mn-lt"/>
              </a:rPr>
              <a:t> ЛЗ та </a:t>
            </a:r>
            <a:r>
              <a:rPr lang="ru-RU" dirty="0" err="1">
                <a:ea typeface="+mn-lt"/>
                <a:cs typeface="+mn-lt"/>
              </a:rPr>
              <a:t>власником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посвідчення</a:t>
            </a:r>
            <a:r>
              <a:rPr lang="ru-RU" dirty="0">
                <a:ea typeface="+mn-lt"/>
                <a:cs typeface="+mn-lt"/>
              </a:rPr>
              <a:t> на ЛЗ</a:t>
            </a:r>
            <a:endParaRPr lang="ru-RU" dirty="0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884AAD22-54D7-4CF0-8CD7-DBAA7EF54E4A}"/>
              </a:ext>
            </a:extLst>
          </p:cNvPr>
          <p:cNvSpPr/>
          <p:nvPr/>
        </p:nvSpPr>
        <p:spPr>
          <a:xfrm>
            <a:off x="3492425" y="2768842"/>
            <a:ext cx="1739659" cy="13227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чітко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зазначено</a:t>
            </a:r>
            <a:endParaRPr lang="ru-RU" dirty="0" err="1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D3CD424-D3F2-42FA-BBE7-926AC8121ABC}"/>
              </a:ext>
            </a:extLst>
          </p:cNvPr>
          <p:cNvSpPr/>
          <p:nvPr/>
        </p:nvSpPr>
        <p:spPr>
          <a:xfrm>
            <a:off x="5565116" y="2064229"/>
            <a:ext cx="6225393" cy="32636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сторони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відповідають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забезпечення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якості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безпеки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ефективності</a:t>
            </a:r>
            <a:r>
              <a:rPr lang="ru-RU" sz="1600" dirty="0">
                <a:ea typeface="+mn-lt"/>
                <a:cs typeface="+mn-lt"/>
              </a:rPr>
              <a:t> ЛЗ </a:t>
            </a:r>
            <a:r>
              <a:rPr lang="ru-RU" sz="1600" dirty="0" err="1">
                <a:ea typeface="+mn-lt"/>
                <a:cs typeface="+mn-lt"/>
              </a:rPr>
              <a:t>відповідно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реєстраційного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досьє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законодавства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ліцензійних</a:t>
            </a:r>
            <a:r>
              <a:rPr lang="ru-RU" sz="1600" dirty="0">
                <a:ea typeface="+mn-lt"/>
                <a:cs typeface="+mn-lt"/>
              </a:rPr>
              <a:t> умов; </a:t>
            </a:r>
            <a:endParaRPr lang="ru-RU"/>
          </a:p>
          <a:p>
            <a:pPr algn="just"/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положення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щодо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обов’язків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сторін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стосовно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розгляду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рекламацій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дефектів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вилучення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обігу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відкликання</a:t>
            </a:r>
            <a:r>
              <a:rPr lang="ru-RU" sz="1600" dirty="0">
                <a:ea typeface="+mn-lt"/>
                <a:cs typeface="+mn-lt"/>
              </a:rPr>
              <a:t>) </a:t>
            </a:r>
            <a:r>
              <a:rPr lang="ru-RU" sz="1600" dirty="0" err="1">
                <a:ea typeface="+mn-lt"/>
                <a:cs typeface="+mn-lt"/>
              </a:rPr>
              <a:t>продукції</a:t>
            </a:r>
            <a:r>
              <a:rPr lang="ru-RU" sz="1600" dirty="0">
                <a:ea typeface="+mn-lt"/>
                <a:cs typeface="+mn-lt"/>
              </a:rPr>
              <a:t>; </a:t>
            </a:r>
            <a:r>
              <a:rPr lang="ru-RU" sz="1600" dirty="0" err="1">
                <a:ea typeface="+mn-lt"/>
                <a:cs typeface="+mn-lt"/>
              </a:rPr>
              <a:t>знищення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утилізації</a:t>
            </a:r>
            <a:r>
              <a:rPr lang="ru-RU" sz="1600" dirty="0">
                <a:ea typeface="+mn-lt"/>
                <a:cs typeface="+mn-lt"/>
              </a:rPr>
              <a:t>; </a:t>
            </a:r>
            <a:r>
              <a:rPr lang="ru-RU" sz="1600" dirty="0" err="1">
                <a:ea typeface="+mn-lt"/>
                <a:cs typeface="+mn-lt"/>
              </a:rPr>
              <a:t>запобігання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постачанню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неякісних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підроблених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неправильно </a:t>
            </a:r>
            <a:r>
              <a:rPr lang="ru-RU" sz="1600" dirty="0" err="1">
                <a:ea typeface="+mn-lt"/>
                <a:cs typeface="+mn-lt"/>
              </a:rPr>
              <a:t>маркованих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фальсифікованих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незареєстрованих</a:t>
            </a:r>
            <a:r>
              <a:rPr lang="ru-RU" sz="1600" dirty="0">
                <a:ea typeface="+mn-lt"/>
                <a:cs typeface="+mn-lt"/>
              </a:rPr>
              <a:t> ЛЗ, </a:t>
            </a:r>
            <a:r>
              <a:rPr lang="ru-RU" sz="1600" dirty="0" err="1">
                <a:ea typeface="+mn-lt"/>
                <a:cs typeface="+mn-lt"/>
              </a:rPr>
              <a:t>нерозфасованої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продукції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продукції</a:t>
            </a:r>
            <a:r>
              <a:rPr lang="ru-RU" sz="1600" dirty="0">
                <a:ea typeface="+mn-lt"/>
                <a:cs typeface="+mn-lt"/>
              </a:rPr>
              <a:t> «</a:t>
            </a:r>
            <a:r>
              <a:rPr lang="ru-RU" sz="1600" dirty="0" err="1">
                <a:ea typeface="+mn-lt"/>
                <a:cs typeface="+mn-lt"/>
              </a:rPr>
              <a:t>in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bulk</a:t>
            </a:r>
            <a:r>
              <a:rPr lang="ru-RU" sz="1600" dirty="0">
                <a:ea typeface="+mn-lt"/>
                <a:cs typeface="+mn-lt"/>
              </a:rPr>
              <a:t>»); </a:t>
            </a:r>
            <a:r>
              <a:rPr lang="ru-RU" sz="1600" dirty="0" err="1">
                <a:ea typeface="+mn-lt"/>
                <a:cs typeface="+mn-lt"/>
              </a:rPr>
              <a:t>забезпечення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належних</a:t>
            </a:r>
            <a:r>
              <a:rPr lang="ru-RU" sz="1600" dirty="0">
                <a:ea typeface="+mn-lt"/>
                <a:cs typeface="+mn-lt"/>
              </a:rPr>
              <a:t> умов </a:t>
            </a:r>
            <a:r>
              <a:rPr lang="ru-RU" sz="1600" dirty="0" err="1">
                <a:ea typeface="+mn-lt"/>
                <a:cs typeface="+mn-lt"/>
              </a:rPr>
              <a:t>транспортування</a:t>
            </a:r>
            <a:r>
              <a:rPr lang="ru-RU" sz="1600" dirty="0">
                <a:ea typeface="+mn-lt"/>
                <a:cs typeface="+mn-lt"/>
              </a:rPr>
              <a:t>; </a:t>
            </a:r>
            <a:r>
              <a:rPr lang="ru-RU" sz="1600" dirty="0" err="1">
                <a:ea typeface="+mn-lt"/>
                <a:cs typeface="+mn-lt"/>
              </a:rPr>
              <a:t>зберігання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контрольних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архівних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зразків</a:t>
            </a:r>
            <a:r>
              <a:rPr lang="ru-RU" sz="1600" dirty="0">
                <a:ea typeface="+mn-lt"/>
                <a:cs typeface="+mn-lt"/>
              </a:rPr>
              <a:t>; </a:t>
            </a:r>
            <a:r>
              <a:rPr lang="ru-RU" sz="1600" dirty="0" err="1">
                <a:ea typeface="+mn-lt"/>
                <a:cs typeface="+mn-lt"/>
              </a:rPr>
              <a:t>інших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обов’язків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сторін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щодо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якості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продукції</a:t>
            </a:r>
            <a:r>
              <a:rPr lang="ru-RU" sz="1600" dirty="0">
                <a:ea typeface="+mn-lt"/>
                <a:cs typeface="+mn-lt"/>
              </a:rPr>
              <a:t>.</a:t>
            </a:r>
            <a:endParaRPr lang="ru-RU" sz="160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811244-179E-4989-9D1B-6FC03B0000B4}"/>
              </a:ext>
            </a:extLst>
          </p:cNvPr>
          <p:cNvSpPr/>
          <p:nvPr/>
        </p:nvSpPr>
        <p:spPr>
          <a:xfrm>
            <a:off x="431500" y="5672046"/>
            <a:ext cx="3062377" cy="9345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імпорт</a:t>
            </a:r>
            <a:r>
              <a:rPr lang="ru-RU" dirty="0">
                <a:ea typeface="+mn-lt"/>
                <a:cs typeface="+mn-lt"/>
              </a:rPr>
              <a:t> ЛЗ (станом на 14.09.2019 р.)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2BAC5B4-E74D-4DCD-9D3D-A0BD5BFDE4A7}"/>
              </a:ext>
            </a:extLst>
          </p:cNvPr>
          <p:cNvSpPr/>
          <p:nvPr/>
        </p:nvSpPr>
        <p:spPr>
          <a:xfrm>
            <a:off x="4299009" y="5672045"/>
            <a:ext cx="3062377" cy="9345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імпорт</a:t>
            </a:r>
            <a:r>
              <a:rPr lang="ru-RU" dirty="0">
                <a:ea typeface="+mn-lt"/>
                <a:cs typeface="+mn-lt"/>
              </a:rPr>
              <a:t> ЛЗ (станом на 14.09.2019 р.)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CF78576-555E-4C44-8E6C-00E648E0A3B4}"/>
              </a:ext>
            </a:extLst>
          </p:cNvPr>
          <p:cNvSpPr/>
          <p:nvPr/>
        </p:nvSpPr>
        <p:spPr>
          <a:xfrm>
            <a:off x="8353424" y="5672046"/>
            <a:ext cx="3062377" cy="9345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імпорт</a:t>
            </a:r>
            <a:r>
              <a:rPr lang="ru-RU" dirty="0">
                <a:ea typeface="+mn-lt"/>
                <a:cs typeface="+mn-lt"/>
              </a:rPr>
              <a:t> ЛЗ (станом на 14.09.2019 р.)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49090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63916-E17D-47ED-B737-9E3FC5C4B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1832" y="-103618"/>
            <a:ext cx="12192316" cy="14465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АНУЛЮВАННЯ ЛІЦЕНЗІЙ ЗА ПОРУШЕННЯ ДІЯЛЬНОСТІ СУБ'ЄКТАМИ ФАРМРИНКУ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A9EF9F-F5F8-3B4C-B721-17C0A1876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6DEB3960-7668-064C-B56F-2B18221DE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1D7B5A5-3F9E-4E2D-9113-F257FA6C1ABD}"/>
              </a:ext>
            </a:extLst>
          </p:cNvPr>
          <p:cNvSpPr/>
          <p:nvPr/>
        </p:nvSpPr>
        <p:spPr>
          <a:xfrm>
            <a:off x="304800" y="1476555"/>
            <a:ext cx="4902678" cy="10064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Характерні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(в </a:t>
            </a:r>
            <a:r>
              <a:rPr lang="ru-RU" dirty="0" err="1">
                <a:ea typeface="+mn-lt"/>
                <a:cs typeface="+mn-lt"/>
              </a:rPr>
              <a:t>умовах</a:t>
            </a:r>
            <a:r>
              <a:rPr lang="ru-RU" dirty="0">
                <a:ea typeface="+mn-lt"/>
                <a:cs typeface="+mn-lt"/>
              </a:rPr>
              <a:t> аптеки),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65C7A43-8C60-4867-A2BE-1D424B98AC6C}"/>
              </a:ext>
            </a:extLst>
          </p:cNvPr>
          <p:cNvSpPr/>
          <p:nvPr/>
        </p:nvSpPr>
        <p:spPr>
          <a:xfrm>
            <a:off x="6400799" y="1476554"/>
            <a:ext cx="4902678" cy="100641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Характерні порушення вітчизняних виробників ЛЗ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0E4E6A-A5DC-4031-B35B-3EE3874D055C}"/>
              </a:ext>
            </a:extLst>
          </p:cNvPr>
          <p:cNvSpPr txBox="1"/>
          <p:nvPr/>
        </p:nvSpPr>
        <p:spPr>
          <a:xfrm>
            <a:off x="309652" y="2552520"/>
            <a:ext cx="4914181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Порушення</a:t>
            </a:r>
            <a:r>
              <a:rPr lang="ru-RU" sz="1600" dirty="0">
                <a:ea typeface="+mn-lt"/>
                <a:cs typeface="+mn-lt"/>
              </a:rPr>
              <a:t> порядку </a:t>
            </a:r>
            <a:r>
              <a:rPr lang="ru-RU" sz="1600" dirty="0" err="1">
                <a:ea typeface="+mn-lt"/>
                <a:cs typeface="+mn-lt"/>
              </a:rPr>
              <a:t>відпуску</a:t>
            </a:r>
            <a:r>
              <a:rPr lang="ru-RU" sz="1600" dirty="0">
                <a:ea typeface="+mn-lt"/>
                <a:cs typeface="+mn-lt"/>
              </a:rPr>
              <a:t> ЛЗ 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Реалізація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незареєстрованих</a:t>
            </a:r>
            <a:r>
              <a:rPr lang="ru-RU" sz="1600" dirty="0">
                <a:ea typeface="+mn-lt"/>
                <a:cs typeface="+mn-lt"/>
              </a:rPr>
              <a:t> ЛЗ 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Відсутність</a:t>
            </a:r>
            <a:r>
              <a:rPr lang="ru-RU" sz="1600" dirty="0">
                <a:ea typeface="+mn-lt"/>
                <a:cs typeface="+mn-lt"/>
              </a:rPr>
              <a:t> умов для </a:t>
            </a:r>
            <a:r>
              <a:rPr lang="ru-RU" sz="1600" dirty="0" err="1">
                <a:ea typeface="+mn-lt"/>
                <a:cs typeface="+mn-lt"/>
              </a:rPr>
              <a:t>вільного</a:t>
            </a:r>
            <a:r>
              <a:rPr lang="ru-RU" sz="1600" dirty="0">
                <a:ea typeface="+mn-lt"/>
                <a:cs typeface="+mn-lt"/>
              </a:rPr>
              <a:t> доступу </a:t>
            </a:r>
            <a:r>
              <a:rPr lang="ru-RU" sz="1600" dirty="0" err="1">
                <a:ea typeface="+mn-lt"/>
                <a:cs typeface="+mn-lt"/>
              </a:rPr>
              <a:t>осіб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обмеженими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фізичними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можливостями</a:t>
            </a:r>
            <a:r>
              <a:rPr lang="ru-RU" sz="1600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Незабезпечення</a:t>
            </a:r>
            <a:r>
              <a:rPr lang="ru-RU" sz="1600" dirty="0">
                <a:ea typeface="+mn-lt"/>
                <a:cs typeface="+mn-lt"/>
              </a:rPr>
              <a:t> умов </a:t>
            </a:r>
            <a:r>
              <a:rPr lang="ru-RU" sz="1600" dirty="0" err="1">
                <a:ea typeface="+mn-lt"/>
                <a:cs typeface="+mn-lt"/>
              </a:rPr>
              <a:t>зберігання</a:t>
            </a:r>
            <a:r>
              <a:rPr lang="ru-RU" sz="1600" dirty="0">
                <a:ea typeface="+mn-lt"/>
                <a:cs typeface="+mn-lt"/>
              </a:rPr>
              <a:t> ЛЗ </a:t>
            </a:r>
            <a:r>
              <a:rPr lang="ru-RU" sz="1600" dirty="0" err="1">
                <a:ea typeface="+mn-lt"/>
                <a:cs typeface="+mn-lt"/>
              </a:rPr>
              <a:t>відповідно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їх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фізико-хімічних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властивостей</a:t>
            </a:r>
            <a:r>
              <a:rPr lang="ru-RU" sz="1600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Незабезпечення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утримання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особистого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спеціального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одягу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відповідно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вимог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санітарно-епідемічного</a:t>
            </a:r>
            <a:r>
              <a:rPr lang="ru-RU" sz="1600" dirty="0">
                <a:ea typeface="+mn-lt"/>
                <a:cs typeface="+mn-lt"/>
              </a:rPr>
              <a:t> режиму 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Відсутність</a:t>
            </a:r>
            <a:r>
              <a:rPr lang="ru-RU" sz="1600" dirty="0">
                <a:ea typeface="+mn-lt"/>
                <a:cs typeface="+mn-lt"/>
              </a:rPr>
              <a:t> контролю за температурою та </a:t>
            </a:r>
            <a:r>
              <a:rPr lang="ru-RU" sz="1600" dirty="0" err="1">
                <a:ea typeface="+mn-lt"/>
                <a:cs typeface="+mn-lt"/>
              </a:rPr>
              <a:t>вологістю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неналежний</a:t>
            </a:r>
            <a:r>
              <a:rPr lang="ru-RU" sz="1600" dirty="0">
                <a:ea typeface="+mn-lt"/>
                <a:cs typeface="+mn-lt"/>
              </a:rPr>
              <a:t> контроль 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Невідповідність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кваліфікації</a:t>
            </a:r>
            <a:r>
              <a:rPr lang="ru-RU" sz="1600" dirty="0">
                <a:ea typeface="+mn-lt"/>
                <a:cs typeface="+mn-lt"/>
              </a:rPr>
              <a:t> персоналу 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Невідповідність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санітарно-гігієнічним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вимогам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dirty="0">
                <a:ea typeface="+mn-lt"/>
                <a:cs typeface="+mn-lt"/>
              </a:rPr>
              <a:t>Не </a:t>
            </a:r>
            <a:r>
              <a:rPr lang="ru-RU" dirty="0" err="1">
                <a:ea typeface="+mn-lt"/>
                <a:cs typeface="+mn-lt"/>
              </a:rPr>
              <a:t>ізольованість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приміщень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ru-RU" dirty="0" err="1">
                <a:ea typeface="+mn-lt"/>
                <a:cs typeface="+mn-lt"/>
              </a:rPr>
              <a:t>Відсутність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посадових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інструкцій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4F18DC-79BA-4CAE-AC4F-E0BEDE253945}"/>
              </a:ext>
            </a:extLst>
          </p:cNvPr>
          <p:cNvSpPr txBox="1"/>
          <p:nvPr/>
        </p:nvSpPr>
        <p:spPr>
          <a:xfrm>
            <a:off x="6089349" y="2552519"/>
            <a:ext cx="4914181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1600" dirty="0">
                <a:ea typeface="+mn-lt"/>
                <a:cs typeface="+mn-lt"/>
              </a:rPr>
              <a:t>Система </a:t>
            </a:r>
            <a:r>
              <a:rPr lang="ru-RU" sz="1600" dirty="0" err="1">
                <a:ea typeface="+mn-lt"/>
                <a:cs typeface="+mn-lt"/>
              </a:rPr>
              <a:t>підготовки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повітря</a:t>
            </a:r>
            <a:r>
              <a:rPr lang="ru-RU" sz="1600" dirty="0">
                <a:ea typeface="+mn-lt"/>
                <a:cs typeface="+mn-lt"/>
              </a:rPr>
              <a:t> не </a:t>
            </a:r>
            <a:r>
              <a:rPr lang="ru-RU" sz="1600" dirty="0" err="1">
                <a:ea typeface="+mn-lt"/>
                <a:cs typeface="+mn-lt"/>
              </a:rPr>
              <a:t>забезпечує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класи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чистоти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виробничих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приміщень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відповідно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технологічного</a:t>
            </a:r>
            <a:r>
              <a:rPr lang="ru-RU" sz="1600" dirty="0">
                <a:ea typeface="+mn-lt"/>
                <a:cs typeface="+mn-lt"/>
              </a:rPr>
              <a:t> регламенту </a:t>
            </a:r>
            <a:endParaRPr lang="ru-RU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Незадовільний</a:t>
            </a:r>
            <a:r>
              <a:rPr lang="ru-RU" sz="1600" dirty="0">
                <a:ea typeface="+mn-lt"/>
                <a:cs typeface="+mn-lt"/>
              </a:rPr>
              <a:t> стан </a:t>
            </a:r>
            <a:r>
              <a:rPr lang="ru-RU" sz="1600" dirty="0" err="1">
                <a:ea typeface="+mn-lt"/>
                <a:cs typeface="+mn-lt"/>
              </a:rPr>
              <a:t>внутрішніх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поверхонь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приміщень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не </a:t>
            </a:r>
            <a:r>
              <a:rPr lang="ru-RU" sz="1600" dirty="0" err="1">
                <a:ea typeface="+mn-lt"/>
                <a:cs typeface="+mn-lt"/>
              </a:rPr>
              <a:t>забезпечує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можливість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здійснення</a:t>
            </a:r>
            <a:r>
              <a:rPr lang="ru-RU" sz="1600" dirty="0">
                <a:ea typeface="+mn-lt"/>
                <a:cs typeface="+mn-lt"/>
              </a:rPr>
              <a:t> легкого та </a:t>
            </a:r>
            <a:r>
              <a:rPr lang="ru-RU" sz="1600" dirty="0" err="1">
                <a:ea typeface="+mn-lt"/>
                <a:cs typeface="+mn-lt"/>
              </a:rPr>
              <a:t>ефективного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очищення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дезінфекції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dirty="0" err="1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Освітлення</a:t>
            </a:r>
            <a:r>
              <a:rPr lang="ru-RU" sz="1600" dirty="0">
                <a:ea typeface="+mn-lt"/>
                <a:cs typeface="+mn-lt"/>
              </a:rPr>
              <a:t>, температура, </a:t>
            </a:r>
            <a:r>
              <a:rPr lang="ru-RU" sz="1600" dirty="0" err="1">
                <a:ea typeface="+mn-lt"/>
                <a:cs typeface="+mn-lt"/>
              </a:rPr>
              <a:t>вологість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вентиляція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виробничих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складських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приміщень</a:t>
            </a:r>
            <a:r>
              <a:rPr lang="ru-RU" sz="1600" dirty="0">
                <a:ea typeface="+mn-lt"/>
                <a:cs typeface="+mn-lt"/>
              </a:rPr>
              <a:t> не </a:t>
            </a:r>
            <a:r>
              <a:rPr lang="ru-RU" sz="1600" dirty="0" err="1">
                <a:ea typeface="+mn-lt"/>
                <a:cs typeface="+mn-lt"/>
              </a:rPr>
              <a:t>відповідають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вимогам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технологічного</a:t>
            </a:r>
            <a:r>
              <a:rPr lang="ru-RU" sz="1600" dirty="0">
                <a:ea typeface="+mn-lt"/>
                <a:cs typeface="+mn-lt"/>
              </a:rPr>
              <a:t> регламенту </a:t>
            </a:r>
            <a:endParaRPr lang="ru-RU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Відсутність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валідаційних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випробувань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62229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688F9B-C6B0-46FA-8180-81A7245C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83287"/>
            <a:ext cx="8267296" cy="1446550"/>
          </a:xfrm>
        </p:spPr>
        <p:txBody>
          <a:bodyPr/>
          <a:lstStyle/>
          <a:p>
            <a:r>
              <a:rPr lang="ru-RU" dirty="0">
                <a:ea typeface="+mj-lt"/>
                <a:cs typeface="+mj-lt"/>
              </a:rPr>
              <a:t>ВИСНОВКИ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82AD8F-2167-4A36-94EF-6F5B209CA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18" y="1009488"/>
            <a:ext cx="10927107" cy="557522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Сформульовано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зміст</a:t>
            </a:r>
            <a:r>
              <a:rPr lang="ru-RU" dirty="0">
                <a:ea typeface="+mn-lt"/>
                <a:cs typeface="+mn-lt"/>
              </a:rPr>
              <a:t> права на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Позначені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організаційно-правові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класифікація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форми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компетенції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Визначені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поняття</a:t>
            </a:r>
            <a:r>
              <a:rPr lang="ru-RU" dirty="0">
                <a:ea typeface="+mn-lt"/>
                <a:cs typeface="+mn-lt"/>
              </a:rPr>
              <a:t> та предмет правового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Встановлено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об'єктами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суб'єктами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фармацевтичній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, є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роздрібні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оптові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Виділені</a:t>
            </a:r>
            <a:r>
              <a:rPr lang="ru-RU" dirty="0">
                <a:ea typeface="+mn-lt"/>
                <a:cs typeface="+mn-lt"/>
              </a:rPr>
              <a:t> три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критерії</a:t>
            </a:r>
            <a:r>
              <a:rPr lang="ru-RU" dirty="0">
                <a:ea typeface="+mn-lt"/>
                <a:cs typeface="+mn-lt"/>
              </a:rPr>
              <a:t> ЛЗ: </a:t>
            </a:r>
            <a:r>
              <a:rPr lang="ru-RU" dirty="0" err="1">
                <a:ea typeface="+mn-lt"/>
                <a:cs typeface="+mn-lt"/>
              </a:rPr>
              <a:t>соціальні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правові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цільові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Зазначено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регулятори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процедури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 ЛЗ, є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реєстрація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сертифікація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інші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>
                <a:ea typeface="+mn-lt"/>
                <a:cs typeface="+mn-lt"/>
              </a:rPr>
              <a:t>4. </a:t>
            </a:r>
            <a:r>
              <a:rPr lang="ru-RU" err="1">
                <a:ea typeface="+mn-lt"/>
                <a:cs typeface="+mn-lt"/>
              </a:rPr>
              <a:t>Встановлено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ліцензія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важливе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правоутворююче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значення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err="1">
                <a:ea typeface="+mn-lt"/>
                <a:cs typeface="+mn-lt"/>
              </a:rPr>
              <a:t>лише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наявності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можна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займатися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тими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іншими</a:t>
            </a:r>
            <a:r>
              <a:rPr lang="ru-RU" dirty="0">
                <a:ea typeface="+mn-lt"/>
                <a:cs typeface="+mn-lt"/>
              </a:rPr>
              <a:t> видами </a:t>
            </a:r>
            <a:r>
              <a:rPr lang="ru-RU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5. </a:t>
            </a:r>
            <a:r>
              <a:rPr lang="ru-RU" dirty="0" err="1">
                <a:ea typeface="+mn-lt"/>
                <a:cs typeface="+mn-lt"/>
              </a:rPr>
              <a:t>Визначено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повноваження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6. </a:t>
            </a:r>
            <a:r>
              <a:rPr lang="ru-RU" dirty="0" err="1">
                <a:ea typeface="+mn-lt"/>
                <a:cs typeface="+mn-lt"/>
              </a:rPr>
              <a:t>Сформульовано</a:t>
            </a:r>
            <a:r>
              <a:rPr lang="ru-RU" dirty="0">
                <a:ea typeface="+mn-lt"/>
                <a:cs typeface="+mn-lt"/>
              </a:rPr>
              <a:t> порядок </a:t>
            </a:r>
            <a:r>
              <a:rPr lang="ru-RU" dirty="0" err="1">
                <a:ea typeface="+mn-lt"/>
                <a:cs typeface="+mn-lt"/>
              </a:rPr>
              <a:t>отримання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переоформлення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анулювання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3019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227D51-204B-ED48-AF9A-0BE9633FE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57A23F45-CDAE-8A40-8DE7-92A0BBC11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546383-CCC4-544B-B0D8-DE78DE39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A2C65D-0168-1245-86C8-62A8A6F7B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5E9273-3717-C94C-9BFF-75E87E47C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32DB6-1F0F-402C-9085-2CFD8E8AD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05" y="1625608"/>
            <a:ext cx="6696972" cy="27221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 spc="-15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ДЯКУЮ ЗА УВАГУ!</a:t>
            </a:r>
          </a:p>
        </p:txBody>
      </p:sp>
      <p:pic>
        <p:nvPicPr>
          <p:cNvPr id="7" name="Graphic 6" descr="Отметка &quot;Нравится&quot;">
            <a:extLst>
              <a:ext uri="{FF2B5EF4-FFF2-40B4-BE49-F238E27FC236}">
                <a16:creationId xmlns:a16="http://schemas.microsoft.com/office/drawing/2014/main" id="{F27D973C-B7DA-4C44-AFBD-E9229A714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5541" y="2164438"/>
            <a:ext cx="2792794" cy="2792794"/>
          </a:xfrm>
          <a:prstGeom prst="rect">
            <a:avLst/>
          </a:prstGeom>
        </p:spPr>
      </p:pic>
      <p:sp>
        <p:nvSpPr>
          <p:cNvPr id="20" name="Cross 19">
            <a:extLst>
              <a:ext uri="{FF2B5EF4-FFF2-40B4-BE49-F238E27FC236}">
                <a16:creationId xmlns:a16="http://schemas.microsoft.com/office/drawing/2014/main" id="{87B1105F-7F8F-5D4C-B628-559ACF009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00607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8368"/>
      </p:ext>
    </p:extLst>
  </p:cSld>
  <p:clrMapOvr>
    <a:masterClrMapping/>
  </p:clrMapOvr>
</p:sld>
</file>

<file path=ppt/theme/theme1.xml><?xml version="1.0" encoding="utf-8"?>
<a:theme xmlns:a="http://schemas.openxmlformats.org/drawingml/2006/main" name="MadridVTI">
  <a:themeElements>
    <a:clrScheme name="AnalogousFromLightSeedRightStep">
      <a:dk1>
        <a:srgbClr val="000000"/>
      </a:dk1>
      <a:lt1>
        <a:srgbClr val="FFFFFF"/>
      </a:lt1>
      <a:dk2>
        <a:srgbClr val="272441"/>
      </a:dk2>
      <a:lt2>
        <a:srgbClr val="E2E6E8"/>
      </a:lt2>
      <a:accent1>
        <a:srgbClr val="BE9A88"/>
      </a:accent1>
      <a:accent2>
        <a:srgbClr val="AEA077"/>
      </a:accent2>
      <a:accent3>
        <a:srgbClr val="A0A77E"/>
      </a:accent3>
      <a:accent4>
        <a:srgbClr val="8BAB75"/>
      </a:accent4>
      <a:accent5>
        <a:srgbClr val="81AD81"/>
      </a:accent5>
      <a:accent6>
        <a:srgbClr val="77AE8E"/>
      </a:accent6>
      <a:hlink>
        <a:srgbClr val="5C879C"/>
      </a:hlink>
      <a:folHlink>
        <a:srgbClr val="7F7F7F"/>
      </a:folHlink>
    </a:clrScheme>
    <a:fontScheme name="Madrid">
      <a:majorFont>
        <a:latin typeface="Seaford Display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ridVTI" id="{5F675924-ADDD-6B4C-A2D4-69150D1F0C16}" vid="{BEA84270-19BD-7342-8ABF-EFF1668AF1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4859</Words>
  <Application>Microsoft Macintosh PowerPoint</Application>
  <PresentationFormat>Широкоэкранный</PresentationFormat>
  <Paragraphs>398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9" baseType="lpstr">
      <vt:lpstr>Arial</vt:lpstr>
      <vt:lpstr>Seaford Display</vt:lpstr>
      <vt:lpstr>System Font Regular</vt:lpstr>
      <vt:lpstr>Tenorite</vt:lpstr>
      <vt:lpstr>MadridVTI</vt:lpstr>
      <vt:lpstr>ОРГАНІЗАЦІЙНО-ПРАВОВІ ФОРМИ ФАРМАЦЕВТИЧНОЇ ДІЯЛЬНОСТІ. ЛІЦЕНЗУВАННЯ ФАРМАЦЕВТИЧНОЇ ДІЯЛЬНОСТІ ЯК ВАЖЛИВИЙ МЕХАНІЗМ ДЕРЖАВНОГО РЕГУЛЮВАННЯ </vt:lpstr>
      <vt:lpstr>Теоретичні питання:</vt:lpstr>
      <vt:lpstr>Література:</vt:lpstr>
      <vt:lpstr>ГОСПОДАРСЬКА ДІЯЛЬНІСТЬ ТА ЇЇ ВИДИ</vt:lpstr>
      <vt:lpstr>ГОСПОДАРСЬКА ДІЯЛЬНІСТЬ ТА ЇЇ ВИДИ</vt:lpstr>
      <vt:lpstr>ФОРМА ВЛАСНОСТІ</vt:lpstr>
      <vt:lpstr>ОРГАНІЗАЦІЙНІ ФОРМИ БІЗНЕСУ</vt:lpstr>
      <vt:lpstr>НАЙБІЛЬШ ПОШИРЕНІ ОРГАНІЗАЦІЙНО-ПРАВОВІ ФОРМИ ФАРМАЦЕВТИЧНОЇ ДІЯЛЬНОСТІ</vt:lpstr>
      <vt:lpstr>ЧИННИКИ, ЩО ВИЗНАЧАЮТЬ ОРГАНІЗАЦІЙНІ ФОРМИ ПІДПРИЄМНИЦТВА</vt:lpstr>
      <vt:lpstr>ОСНОВНІ КРИТЕРІЇ КЛАСИФІКАЦІЇ СУБ’ЄКТІВ ОЗ ЗГІДНО З ОРГАНІЗАЦІЙНО-ПРАВОВОЮ ФОРМОЮ</vt:lpstr>
      <vt:lpstr>ОСНОВНІ КРИТЕРІЇ КЛАСИФІКАЦІЇ СУБ’ЄКТІВ ОЗ ЗГІДНО З ОРГАНІЗАЦІЙНО-ПРАВОВОЮ ФОРМОЮ</vt:lpstr>
      <vt:lpstr>ЮРИДИЧНА ТА ФІЗИЧНА ОСОБА</vt:lpstr>
      <vt:lpstr>КРИТЕРІЇ КЛАСИФІКАЦІЇ ЮРИДИЧНИХ ОСІБ</vt:lpstr>
      <vt:lpstr>ОЗНАКИ ФІЗИЧНИХ ОСІБ</vt:lpstr>
      <vt:lpstr>ОСНОВНІ БЛОКИ ПРАВОВИХ НОРМ</vt:lpstr>
      <vt:lpstr>ФАРМАЦЕВТИЧНА ДІЯЛЬНІСТЬ, ЇЇ СУТНІСТЬ</vt:lpstr>
      <vt:lpstr>ВИДИ ФАРМАЦЕВТИЧНОЇ ДІЯЛЬНОСТІ</vt:lpstr>
      <vt:lpstr>ПОНЯТТЯ, ВИДИ СУБ’ЄКТІВ ТА ОБ’ЄКТІВ ФАРМАЦЕВТИЧНОЇ ДІЯЛЬНОСТІ</vt:lpstr>
      <vt:lpstr>ПОНЯТТЯ, ВИДИ СУБ’ЄКТІВ ТА ОБ’ЄКТІВ ФАРМАЦЕВТИЧНОЇ ДІЯЛЬНОСТІ</vt:lpstr>
      <vt:lpstr>КЛАСИФІКАЦІЯ ЛЗ ЯК ОБ’ЄКТІВ ПРАВОВІДНОСИН</vt:lpstr>
      <vt:lpstr>СУБ’ЄКТИ ФАРМАЦЕВТИЧНОЇ ДІЯЛЬНОСТІ</vt:lpstr>
      <vt:lpstr>ЛІЦЕНЗУВАННЯ ФАРМАЦЕВТИЧНОЇ ДІЯЛЬНОСТІ ЯК ВАЖЛИВИЙ МЕХАНІЗМ ДЕРЖАВНОГО РЕГУЛЮВАННЯ</vt:lpstr>
      <vt:lpstr>РЕГУЛЯТОРНА ДІЯЛЬНІСТЬ В СФЕРІ ОБІГУ ЛЗ</vt:lpstr>
      <vt:lpstr>РЕГУЛЯТОРНА ДІЯЛЬНІСТЬ В СФЕРІ ОБІГУ ЛЗ</vt:lpstr>
      <vt:lpstr>ПРИНЦИПИ І ФУНКЦІЇ ЛІЦЕНЗУВАННЯ</vt:lpstr>
      <vt:lpstr>ЗРАЗКИ ЛІЦЕНЗІЇ</vt:lpstr>
      <vt:lpstr>ОСНОВНІ НПА У СФЕРІ ЛІЦЕНЗУВАННЯ ФАРМАЦЕВТИЧНОЇ ДІЯЛЬНОСТІ</vt:lpstr>
      <vt:lpstr>ОСНОВНІ НПА У СФЕРІ ЛІЦЕНЗУВАННЯ ФАРМАЦЕВТИЧНОЇ ДІЯЛЬНОСТІ</vt:lpstr>
      <vt:lpstr>ПРИНЦИПИ ДЕРЖАВНОЇ ПОЛІТИКИ У СФЕРІ ЛІЦЕНЗУВАННЯ</vt:lpstr>
      <vt:lpstr>ПРИНЦИПИ ДЕРЖАВНОЇ ПОЛІТИКИ У СФЕРІ ЛІЦЕНЗУВАННЯ</vt:lpstr>
      <vt:lpstr>Алгоритм отримання ліцензії</vt:lpstr>
      <vt:lpstr>ОПЛАТА ТА СТРОК ДІЇ ЛІЦЕНЗІЇ</vt:lpstr>
      <vt:lpstr>ЛІЦЕНЗІЙНІ УМОВИ</vt:lpstr>
      <vt:lpstr>РОЗДРІБНА ТОРГІВЛЯ ЛІКАРСЬКИМИ ЗАСОБАМИ</vt:lpstr>
      <vt:lpstr>ВИМОГИ ДО РОЗДРІБНОЇ ТОРГІВЛІ ЛЗ ЗГІДНО ЛІЦЕНЗІЙНИХ УМОВ</vt:lpstr>
      <vt:lpstr>ПРОМИСЛОВЕ ВИРОБНИЦТВО ЛЗ</vt:lpstr>
      <vt:lpstr>ВИМОГИ ДО ВИРОБНИЦТВА ЛЗ</vt:lpstr>
      <vt:lpstr>ДОКУМЕНТИ, ЯКІ РЕГЛАМЕНТУЮТЬ ПРОЦЕДУРУ ЛІЦЕНЗУВАННЯ І ІНСПЕКТУВАННЯ НА ВІДПОВІДНІСТЬ ВИМОГАМ GMP </vt:lpstr>
      <vt:lpstr>ІМПОРТ ЛІКАРСЬКИХ ЗАСОБІВ</vt:lpstr>
      <vt:lpstr>ЛІЦЕНЗУВАННЯ ІМПОРТУ ЛЗ</vt:lpstr>
      <vt:lpstr>ЛІЦЕНЗУВАННЯ ІМПОРТУ ЛЗ</vt:lpstr>
      <vt:lpstr>АНУЛЮВАННЯ ЛІЦЕНЗІЙ ЗА ПОРУШЕННЯ ДІЯЛЬНОСТІ СУБ'ЄКТАМИ ФАРМРИНКУ</vt:lpstr>
      <vt:lpstr>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Microsoft Office User</cp:lastModifiedBy>
  <cp:revision>1310</cp:revision>
  <dcterms:created xsi:type="dcterms:W3CDTF">2022-01-06T14:23:45Z</dcterms:created>
  <dcterms:modified xsi:type="dcterms:W3CDTF">2023-02-27T20:09:03Z</dcterms:modified>
</cp:coreProperties>
</file>