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4" autoAdjust="0"/>
    <p:restoredTop sz="94660"/>
  </p:normalViewPr>
  <p:slideViewPr>
    <p:cSldViewPr snapToGrid="0">
      <p:cViewPr varScale="1">
        <p:scale>
          <a:sx n="45" d="100"/>
          <a:sy n="45" d="100"/>
        </p:scale>
        <p:origin x="34" y="9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973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9256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79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204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182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31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935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3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656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7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654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338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493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2692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6395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143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643CE-B708-4523-98F8-B4CC25A10A05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F53844-F113-4D89-82D2-87ED9951C4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9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lp.edu.ua/IKN/Linguistics/html/studv.ht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@polynet.lviv.ua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tp://ftp.lviv.ua/" TargetMode="External"/><Relationship Id="rId2" Type="http://schemas.openxmlformats.org/officeDocument/2006/relationships/hyperlink" Target="http://www.edu.ua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1761" y="1776549"/>
            <a:ext cx="636103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 технології в фармації</a:t>
            </a: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 3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512255" y="5784334"/>
            <a:ext cx="64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2022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723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513" y="342097"/>
            <a:ext cx="920931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КОМП'ЮТЕРНИХ МЕРЕЖ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час важко уявити життя без комп’ютерів. Комп’ютери потрібні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виробництві, в офісах, банках, навчальних закладах і вдома. Вони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відкрили новий етап в житті і розвитку людської цивілізації. Проте, для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 обробки та передачі інформації, важливим є об’єднання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комп’ютерів між собою.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Перші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 зі створення комп’ютерних мереж провів у 1965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дослідник Ларі </a:t>
            </a: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Робертсон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Масачусетський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технологічний університет).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 часу людство розвиває і вдосконалює можливості об’єднання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комп’ютерів у комп’ютерні мережі.</a:t>
            </a:r>
          </a:p>
          <a:p>
            <a:pPr algn="just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комп'ютерні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 великих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Локальні мережі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 {Local Area Network).</a:t>
            </a:r>
            <a:endParaRPr lang="uk-UA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Глобальні, віддалені мережі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 Area Network).</a:t>
            </a:r>
            <a:endParaRPr lang="uk-UA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 мережі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 - це об’єднання різної кількості комп’ютерів єдиною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кабельною системою, що знаходяться на порівняно невеликій відстані між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собою (від 10 м до 100 км). Створюються в межах одного приміщення,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чи району.</a:t>
            </a:r>
          </a:p>
        </p:txBody>
      </p:sp>
    </p:spTree>
    <p:extLst>
      <p:ext uri="{BB962C8B-B14F-4D97-AF65-F5344CB8AC3E}">
        <p14:creationId xmlns:p14="http://schemas.microsoft.com/office/powerpoint/2010/main" val="2865412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302" y="231675"/>
            <a:ext cx="928333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популярними є безпровідні локальні мережі, де в якості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вального середовища використовуються ефірні канали (радіо,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інфрачервоні та ультракороткі хвилі).</a:t>
            </a:r>
          </a:p>
          <a:p>
            <a:pPr algn="ctr"/>
            <a:endParaRPr lang="uk-UA" sz="3200" baseline="-25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 мереж</a:t>
            </a:r>
          </a:p>
          <a:p>
            <a:pPr algn="just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Спільне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 програмами.</a:t>
            </a:r>
          </a:p>
          <a:p>
            <a:pPr algn="just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Спільне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принтерами та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твердими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дисками.</a:t>
            </a:r>
          </a:p>
          <a:p>
            <a:pPr algn="ctr"/>
            <a:endParaRPr lang="ru-RU" sz="3200" baseline="-25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Обладнати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комп’ютери мережними картами.</a:t>
            </a:r>
          </a:p>
          <a:p>
            <a:pPr algn="just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Об’єднати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кабелями, по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комп’ютерах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відповідне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08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1343556"/>
            <a:ext cx="875211" cy="6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2840475"/>
            <a:ext cx="923925" cy="90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4460422"/>
            <a:ext cx="923925" cy="60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5854598"/>
            <a:ext cx="923925" cy="6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83403" y="867582"/>
            <a:ext cx="992082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Простий.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Найпростіший спосіб об ’єднання. Застосовуються для невеликої кількості комп’ютерів (2-3), що знаходяться в одній кімнаті або на невеликій відстані (2-5 м). Кабелі </a:t>
            </a:r>
            <a:r>
              <a:rPr kumimoji="0" lang="uk-UA" alt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або до виходу мережних карт або до </a:t>
            </a:r>
            <a:r>
              <a:rPr kumimoji="0" lang="fr-FR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USB-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портів (тоді мережних карт не потрібно).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83404" y="2835865"/>
            <a:ext cx="97993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Загальна шина.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Комп’ютери </a:t>
            </a:r>
            <a:r>
              <a:rPr kumimoji="0" lang="uk-UA" alt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одного каналу на закінченнях якого знаходяться заглушки. Таке об ’єднання є простим, економічним, </a:t>
            </a:r>
            <a:r>
              <a:rPr kumimoji="0" lang="fr-FR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aie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зовсім надійним і швидкісним.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83405" y="4211122"/>
            <a:ext cx="97993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Зірка.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Всі комп’ютери під’єднані до центрального пристрою, який може бути як комп’ютером так і спеціальним пристроєм </a:t>
            </a:r>
            <a:r>
              <a:rPr kumimoji="0" lang="fr-FR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(swith). 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Об’єднання є надійним, швидкісним, </a:t>
            </a:r>
            <a:r>
              <a:rPr kumimoji="0" lang="fr-FR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fr-FR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дорожчим за рахунок великої кількості кабелів та центрального пристрою.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61962" y="5534561"/>
            <a:ext cx="1004226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Кільце.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 ’єднання комп’ютерів по колу. Вартість мережі є низькою, інформація після відправлення доходить до відправника, що дозволяє контролювати її неушкодженість. Але швидкість та надійність такого з ’єднання є дещо низькими.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53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89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193" y="419202"/>
            <a:ext cx="9771017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Способи організації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Якщо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мережі немає головного комп’ютера і всі комп’ютери є рівноправними, тоді мережа називається одноранговою, комп’ютери - робочими станціями, а їх об’єднання - робочою групою. Комп’ютери мають доступ до незахищених ресурсів всіх решта комп’ютерів. Такі мережі є не досить ефективними, бо не мають централізованого керування процесом.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Якщо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мережі існує спеціально виділений комп’ютер, який керує роботою мережі, має програми та бази даних, якими користуються решта комп’ютерів, тоді мережа називається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багаторанговою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головний комп’ютер - сервером, решта комп’ютерів - клієнтами.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сервері встановлюють спеціальне програмне забезпечення, що забезпечує надійну та ефективну обробку запитів клієнтів. Сервери, зазвичай, не використовують як робоче місце і він може знаходитися в окремій кімнаті або на значній відстані від решта комп’ютерів. Для об’єднання локальних мереж використовують глобальні (віддалені) мережі.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543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446" y="675154"/>
            <a:ext cx="9927772" cy="5426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Глобальні мережі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Поділяються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регіональні та міжнародні. Регіональні створюються в певних районах, місті, державі, а міжнародні забезпечують зв’язок з будь яким комп’ютером світу. Зв’язок у глобальних мережах забезпечується через телефонні або супутникові лінії зв’язку, для цього комп’ютер має бути обладнано модемом. Таке з’єднання називається віддаленим доступом, а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комп’ютери користувачів -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абонентами.</a:t>
            </a:r>
            <a:endParaRPr lang="uk-UA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глобальних мереж	підтримують спеціальні комп’ютери компанії-провайдера. Вони називаються серверами і використовуються лише для адміністративних потреб. Адміністратори ведуть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 абонентів, надають кожному з них власну адресу, перевіряють стан мережі, розширюють або звужують мережу.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одночасного під’єднання великої кількості користувачів сервер має спеціальні засоби - багатоканальний телефон або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багатопортові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мережні плати. З іншого боку він під’єднаний до інших серверів через високоякісні спеціально виділені лінії - магістралі.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Провайдери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надають послуги на договірній основі, орієнтуючись на час роботи користувача або на обсяг переданих даних. При укладанні договору провайдер надає користувачеві всі атрибути, що потрібні для роботи - номери телефонів, ідентифікатори, паролі). Захисні функції від потоку непотрібної інформації здійснює програма, що  установлена на сервері і називається брандмауером.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24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5211" y="1444226"/>
            <a:ext cx="9196252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Всесвітня мережа </a:t>
            </a:r>
            <a:r>
              <a:rPr lang="uk-UA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Найпоширенішою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найвідомішою глобальною мережею, яка об’єднує сотні мільйонів комп’ютерів у всьому світі є Інтернет Єдиного керування Інтернетом немає, існують суспільні комітети, які розробляють єдині стандарти для всіх застосувань Інтернету, розподіляють адреси абонентів та доменні імена веб ресурсів та багато іншого.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389" y="0"/>
            <a:ext cx="9601200" cy="6661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 виникнення </a:t>
            </a: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1969 році Міністерство оборони США визначило, що у випадку військових дій з Радянським Союзом Америці потрібною буде надійна система передачі інформації. Агентство визначних дослідницьких проектів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ARPA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запропонувало розробити для цього комп’ютерну мережу. До розробки такої мережі були залучені Каліфорнійський університет в Лос-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Анджелесі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Стенфордський дослідницький центр. Університет штату Юта и Університет штату Каліфорнія в Санта-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Барбарі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Цю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мережу назвали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ARPANET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Advanced Research Projects Agency Network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вона проіснувала до 1990 року. Розробка була настільки вдалою, що багато організацій (університети та урядові організації) почали створювати власні мережі на тих же засадах. Вони почали об’єднуватися між собою і згодом, таке об’єднання утворило мережу Інтернет.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 </a:t>
            </a: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це глобальна комп'ютерна система, яка</a:t>
            </a: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Містить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взаємозв'язаний простір глобальних унікальних адрес. Тут кожен комп'ютер, якій під’єднано до Інтернету має власну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унікальну адресу.</a:t>
            </a:r>
            <a:endParaRPr lang="uk-UA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Здатна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 обмін інформацією, тобто здійснювати комунікацію віддалених комп’ютерів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Забезпечує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 різноманітних інформаційних та комунікаційних послуг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endParaRPr lang="uk-UA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uk-UA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Інформаційні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послуги - це послуги доступу до інформації: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311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Доступ до інформаційних ресурсів мережі. Можна отримати інформацію, що міститься на серверах мережі, наприклад, сайти, документи, файли, інформацію з різних баз даних тощо.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311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Розміщення власної інформації в мережі. Якщо інформація розміщується для загального користування, то любий користувач Інтернету може доступитися до цієї інформації.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8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068" y="300447"/>
            <a:ext cx="11665132" cy="572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uk-UA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Комунікаційні послуги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це послуги обміну інформацією та спілкування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Обмін інформацією у відстроченому режимі. Так працює, наприклад, електронна пошта. Відправник надсилає лист до одержувача, який його може почитати у зручний для нього час.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Обмін інформацією в режимі реального часу. Наприклад, розмови в мережі у текстовому, звуковому чи відео форматі. </a:t>
            </a:r>
            <a:endParaRPr lang="uk-UA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endParaRPr lang="uk-UA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Спілкування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 бути як між двома учасниками так і в межах певної групи учасників.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Послуги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які надаються користувачам Інтернету називаються службами або сервісами. Для того, щоб користувач міг користуватися певною службою, він має встановити на своєму комп’ютері відповідну до служби програму-клієнт. З боку Інтернету на відповідному сервері має бути встановлена програма-сервер, яка спроможна обробляти запити від програми-клієнта користувача і надсилати йому результати обробки.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Робота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Інтернет припускає наявність передавача інформації, приймача і каналу зв'язку між ними. Узагальнено, комп’ютери у мережі можна поділити на комп’ютери-клієнти та комп’ютери-сервери. Комп’ютер-клієнт потребує певної інформації і для її отримання відправляє повідомлення (запит, завдання) до комп’ютера-сервера, що містить дану інформацію. Після виконання певних дій згідно запиту, комп’ютер-сервер відправляє результат виконання назад до комп’ютера-клієнта. Один комп’ютер в різних ситуаціях може бути як комп’ютером-клієнтом так і комп’ютером-сервером.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Коли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під’єднується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Інтернету, його комп'ютер виконує функції клієнта, бо, зазвичай, відправляє запит до вибраного сервера для отримання необхідної інформацію.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вузлах всесвітнього з'єднання встановлено потужні комп'ютери - сервери, які виконують специфічні функції. Також, сервери містять інформаційні ресурси. До ресурсів відносяться різні об’єкти, наприклад,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веб-сторінки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файли, програми, законодавчі, науково-технічні, комерційні, рекламні відомості тощо.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91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936" y="615959"/>
            <a:ext cx="9335589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 служби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Веб служба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Інформаційна служба Інтернет. Базо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 поняттям служби є гіперпосилання, які містяться у тексті сторінки і дозволяють користувачеві мандрувати як у межах конкретного веб-сайту, так й переходити до інших сайтів. Програмою-клієнтом для служби Веб є браузер.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Веб форуми,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Блоги.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Віки проекти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магазини,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аукціони,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реклама,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Соціальні мережі,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Багатокористувацькі ігри.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30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83" y="862149"/>
            <a:ext cx="8974183" cy="482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167640" algn="l"/>
              </a:tabLs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Служби комунікацій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  <a:tab pos="2085340" algn="l"/>
                <a:tab pos="3258185" algn="l"/>
                <a:tab pos="3848735" algn="r"/>
              </a:tabLs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Електронна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пошта.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Служба електронної пошти. 	Дає змогу користувачам всього світу обмінюватися текстовими повідомленнями, до яких можна прикріплювати різноманітні файли. Програмою- клієнтом може бути як браузер, так і спеціалізовані поштові клієнти.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Служби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миттєвих повідомлень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сендж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чати. Призначені для	спілкування багатьох	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учасникі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реальному часі. В основному чати призначені для розваг, знайомства, серйозні питання тут, зазвичай, не обговорюються. Програмою-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 служить браузер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6764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Пошукові системи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Служби новин та розсилок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Поштові розсипки. Користувач обирає тематику і робить підписку на цикл статей (розсилок), що будуть надходити до нього з певною періодичністю.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Технологи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 новин з обраних сайтів. Миттєве відображення будь яких нових надходжень, стрічка новин.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0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697" y="435532"/>
            <a:ext cx="10672354" cy="5690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	Файлові служби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  <a:tab pos="4145915" algn="r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РТР-сервери. Служба	пересилання файлів. Дозволяє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емулювати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власному комп’ютері файлову структуру віддаленого комп’ютера і працювати з нею як з локальною директорією, наприклад завантажувати файли з РТР-сервера на свій комп’ютер і навпаки.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Програмою клієнтом можуть бути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файловий менеджер чи спеціалізований РТР-клієнт.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Файлові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хостинги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Файлообмінні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мережі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Служби мовлення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радіо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Служба, що дозволяє прослуховувати сотні радіостанцій, які віщають в Інтернеті. Існує можливість вибору радіостанцій з врахуванням мови та тематики віщання (наприклад, новини). Музичні радіостанції можна фільтрувати за музичними стилями (популярна, класична чи ретро музика). Чисельність радіостанцій в Інтернеті безперервно зростає.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телебачення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Служба, що дозволяє вести прийом багатьох телевізійних каналів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323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Служби віддаленого доступу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Забезпечують доступ клієнта до іншого віддаленого комп’ютера і надає можливості працювати на ньому як на власному.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323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Електронні платіжні системи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 в Інтернеті є багато і їх перелік постійно поповнюється. Головною задачею розробників є забезпечення надійності та зручності користування відповідною службою.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6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9" y="335111"/>
            <a:ext cx="10476412" cy="598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Всесвітня 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павутина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Більшість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користувачів починають своє знайомство з Інтернет власне з цієї служби, бо це є величезна база Інтернет сторінок, які створені за форматом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Markup Language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«мова розмітки гіпертексту») та мають у своєму складі гіперпосилання на інші сторінки.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служби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підтримують відповідні програми: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</a:t>
            </a:r>
            <a:r>
              <a:rPr lang="uk-UA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рограма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-клієнт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боку користувача, яка відправляє запит. Програмою-клієнтом є один з кількох браузерів, що встановлено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комп’ютері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Програма-с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яка виконує обробку запиту і відправляє користувачеві потрібну інформацію. Ця програма називається веб-се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вером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вона знаходиться на потужному комп’ютері - сервері, який є постійно увімкненим і під’єднаним до мережі Інтернет. Там зберігаються сайти та інші Інтернет-ресурси.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Браузер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програма для перегляду веб-сторінок. Перший браузер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 Mode Browser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створив Тім Бернс Лі у 1990 році. Він функціонував у командному режимі і обслуговувався службою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TelNet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графічний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Mosaic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створено у 1993 році. Згодом, він переростає у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Netscape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захоплює ринок браузерів.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 в нашій країні лідерами серед браузерів є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 Explorer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Opera, Mozilla </a:t>
            </a:r>
            <a:r>
              <a:rPr lang="de-D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FireFox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Google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Chrome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Вони практично однаково відображають сторінки, але різняться між собою певними функціональними можливостями.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696" y="967842"/>
            <a:ext cx="9274629" cy="4241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 веб-документів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Веб-сторінка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Page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наприклад,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Це текстовий документ, що створено у форматі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окрім тексту містить гіперпосилання на різноманітні ресурси.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Інтернеті ресурсом називається файл, зображення, текст, звук, відео, мультимедійний об’єкт. Кожний ресурс має своє адресу, що називається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Uniform Resource Locator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єдиний вказівник ресурсів. Наприклад: 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lp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IKN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Linguistics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html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studv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Веб-сайт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Site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Це кілька сторінок, які об’єднані єдиною тематикою та дизайном. Може містити динамічну інформацію, що формується завдяки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зверненню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них баз даних сер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(новини,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погоди, курс валют, акцій, ціни та пропозиції в Інтернет магазинах).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Веб-портал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Portal).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Надвеликий сайт, що містить різноманітну інформацію: новини, каталоги сайтів, Інтернет магазини, кадрові агенції,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інформери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пошук необхідної інформації, надання безкоштовної електронної скриньки, а також місця для оплатного чи безоплатного розміщення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хостингу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сайтів.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83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5" y="404101"/>
            <a:ext cx="10711543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 пошта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Історично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 пошта є найпершою службою Інтернет і є аналогом звичайної пошти. Електронна пошта - це служба, що здійснює взаємодію поштового клієнта (може бути браузером або іншою програмою) з поштовим сервером.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Електронна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поштова скринька - це обліковий запис користувача у базі даних поштового серверу. Для відправлення чи отримання повідомлень потрібно мати доступ до скриньки, тобто ввести ім’я (логін) та пароль. Їх створюють під час реєстрації користувача на поштовому сервері.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Адреса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електронної скриньки - це запис, який одночасно визначає шлях до електронної скриньки адресата. Вона складається з 2 частин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логін@поштовий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сервер), що розділені символом @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«собачка»). Зліва від символу @ вказують ім’я власника скриньки (логін), справа – доменна адреса поштового серверу, де зберігаються повідомлення. Наприклад,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student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polynet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lviv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заголовку листа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вказується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отримувача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відправника,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відправлення,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повідомлення. У складі листа міститься текст, а також графічні, відео чи звукові об’єкти та інші файли, що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листа 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attachment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Кожне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повідомлення при пересиланні кодується. У світі застосовують різні методи кодування і тому, деякі листи при отриманні можуть не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коректно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відображатися. Сучасні поштові клієнти дозволяють перекодовувати повідомлення у вигляд, що є прийнятним для отримувача. Під'єднані файли також кодуються і перетворюються у довгі текстові повідомлення, що додаються до основного тексту листа. При отриманні, файл декодується і набуває початкового вигляду. Оскільки засобами електронної пошти файли передаються довго, то їх бажано перед відправленням за архівувати.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569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4" y="833538"/>
            <a:ext cx="10032274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Пошукові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 Systems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призначені для пошуку інформації в веб-просторі і видачі знайдених ресурсів у зручному для користувача вигляді.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пошукова система мас 3 складові: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Веб-інтерфейс - власне веб-сторінка пошукової системи з полем для введення пошукового запиту.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 даних - там міститься коротка інформація про існуючі і Інтернет просторі веб-сайти.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Пошукові роботи - програми, що наповнюють інформацією бази даних пошукової системи.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Пошукові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 надають відповіді на запити користувачів за лічені секунди, бо пошук відбувається у базах даних пошукової системи. Доступ до баз даних за певну оплату може надаватися для інших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організацій.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Лідерами серед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05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1" y="308986"/>
            <a:ext cx="10502537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ІР-адресація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унікальна числова адреса, що однозначно ідентифікує вузол, групу вузлів або цілу мережу. ІР-адреса має довжину 4 байти (4x8=32 біти). Для зручності ІР-адреса записується у вигляді 4 чисел (октетів), що розділені точками.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082290" algn="r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Десяткова форма представлення:	128.10.2.30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Двійкова форма представлення: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10000000.0001010.0000010.00011110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Шіснадцяткова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представлення: С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.94.1.3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Десяткова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 запису ІР-адреси використовується в операційних системах, бо вона є зручною для користувача, який налаштовує доступ до мережі. Двійкова форма є зручною для адміністрування і для внутрішніх операцій пристроїв.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Шіснадцяткова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икористовується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ІР-адреса складається з двох логічних частин: номера мережі і номера вузла мережі. В залежності від класу мережі номер мережі може бути зазначено одним, двома чи трьома лівими октетами, а номер вузла, відповідно трьома, двома чи одним правим октетом.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Централізованим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розподілом ІР-адрес займається державна організація Стенфордський міжнародний науково-дослідний університет, що знаходиться у Силіконовій долині.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Послуги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призначення ІР-адрес є безкоштовними і тривають близько тижня. Якщо адміністратор локальної мережі самостійно привласнює ІР-адресу, це згодом може привести до плутанини та помилок у роботі. Така система адресації призначена для адресації комп’ютерів і є зручною та ефективною для адміністрування (керування) мережею.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13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282045"/>
            <a:ext cx="11025052" cy="607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Доменна система імен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Доменна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адреса, зазвичай, привласнюється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веб-серверам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веб-сайтам і використовується для зручності користування службою Веб. Для адресації веб-простір є поділеним на тематичні частини - домени. За назвами доменів можна визначити призначення веб-об’єктів, належність до певної організації, форми обслуговування та фінансування.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Доменна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адреса (доменне ім’я) складається з кількох (від 2 до 5) символьних частин - доменів, що розділені точками. Ранг домену обчислюється з кінця адреси.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Часто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доменній адресі вказують відповідну службу (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lviv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браузер автоматично дописує відповідний до даної служби протокол (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lviv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Домени 1 рівня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Від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початку розвитку Інтернету, коли мережа поширювалася лише на теренах США, було створено перші 6 доменів: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.com	Commercial.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Комерційні структури.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.net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Network.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Організації, що забезпечують роботу мереж.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.org	Organization.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Некомерційні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Educational.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Освітні заклади.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.mil	Military.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Військові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Goverment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Урядові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 з’являються нові тематичні домени: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.info	 Information services.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Інформаційні вузли.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biz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Бізнес.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aero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Авіа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індустрія.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професіоналів, зокрема, юристів, лікарів, бухгалтерів.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museum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Музеї. Передбачається створення доменів другого рівня,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створення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мережного каталогу музеїв миру.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Cooperative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кооперативних співтовариств.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50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4" y="357337"/>
            <a:ext cx="11430000" cy="641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Домени інших рівнів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Доменні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адреси веб-сайтів складаються з доменів II чи III рівня. Домени II рівня (наприклад,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lviv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може отримати будь яка приватна особа чи організація. Власник домену II рівня може надавати домени III рівня (наприклад,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polynet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lviv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Доменні імена можуть бути теоретично і більших рівнів, а практично використовують максимум 4 рівнів.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Багатомовні домени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зародився в англомовному середовищі і обмеженням існуючої системи доменних імен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DNS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Domains Name System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стала необхідність використовувати лише 37 символів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ASCII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латинські букви від А до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цифри і символ «-». Швидке зростання кількості користувачів Інтернет в світі призвело до появи доменних імен, які зазначено не латиницею.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 зручніше, бо в імені домену можна використовувати національну мову.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Вирішує проблему нестачі зручних доменних імен, відкриваючи нові можливості для просування своїх товарів і послуг.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Закріплює індивідуальність особи або компанії.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Багатомовний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Internationalized Domain Names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це звичайний домен латиницею, який містить обов'язковий префікс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хп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(ознака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-домену) і закодовану частину, яка може бути перекодована в слово на національному алфавіті. Наприклад, в браузері можна з клавіатури набрати «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мійдомен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а» і його буде автоматично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перекодовано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dlacklchcc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погляд зручність є очевидною: компанії отримують прості імена, що легко запам'ятовуються, типу «сайт.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а», які просто продиктувати клієнтові. Але це лише на перший погляд. Нажаль, користувачам доведеться стежити, в якій розкладці слід набирати першу частину домену, а в якій другу, адже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одно доведеться набирати латиницею. А ще доведеться пам'ятати, що клієнту слід набрати саме «сайт», кирилицею, а не в звичний спосіб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латиницею.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 року компанія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почала реєстрацію багатомовних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доменів в доменних зонах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зони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доступною є реєстрація доменів в латинському, грецькому, кирилиці, вірменському, івриті, арабському і грузинському алфавітах. Для зон 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вибір є ширшим: доступні латинський, грецький, кирилиця, вірменський, іврит, арабський, грузинський, бенгальський, орія, Таміл, Канада, тайський, Тибет, бірманський, рунічний, монгольський алфавіти, а також японські, китайські і корейські ієрогліфи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21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696" y="1250327"/>
            <a:ext cx="11273246" cy="506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Універсальний покажчик 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ресурсу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-адреса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доменна адреса дозволяють однозначно ідентифікувати веб-сервер в мережі Інтернет, але на сервері може бути багато різної інформації в різних форматах, наприклад, у вигляді файлів, електронних повідомлень, сторінок тощо.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безпомилкового отримання потрібної інформації і в потрібному форматі використовується універсальний покажчик ресурсу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Universal Resource Locator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який однозначно ідентифікує будь-який ресурс в мережі Інтернет.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Універсальний покажчик ресурсу відображає: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 відповідної служби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даному прикладі використано протокол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 -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 передачі гіпертексту.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287655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Назву служби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даному прикладі це служба Веб -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uww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Доменну або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-адресу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однозначно ідентифікує веб-сервер в мережі Інтернет, на якому розміщено потрібний сайт чи інший ресурс.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що складається з імен директорій, розділених символом «/»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слеш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послідовно відкриваючи які, можна «дістатися» до потрібної інформації. У даному прикладі інформація знаходиться в директорії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«documents».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 файлу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який містить потрібну інформацію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 прикладі інформація знаходиться у файлі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620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8" y="789420"/>
            <a:ext cx="11482252" cy="597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самому узагальненому вигляді має такі протоколи: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прикладного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транспортного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мережного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прикладного рівня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самий верхній рівень. Протоколи прикладного рівня є посередником між програмою-клієнтом та мережею. Вони перетворюють інформацію, що передається по мережі у форму, яка є зрозумілою для програми-клієнта.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 Text Transfer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 передачу з віддаленого 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веб-серверу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локального комп’ютера документів у форматі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навпаки.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	а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 протоколу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 </a:t>
            </a:r>
            <a:r>
              <a:rPr lang="uk-UA" sz="17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організується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відправлення запитів до веб-серверу, обробка його відповіді і формування інформації у вікні браузера.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Протоколи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роботи з електронною поштою. Призначені для організації доставки та передачі повідомлень через поштовий сервер.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SMTP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Simple Mail Transfer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Відповідає за відправлення листів від клієнта до поштового серверу. Дозволяє відправляти повідомлення на кілька адрес, проміжні збереження, пересилання копій на інші адреси.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POP3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(Post Office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Доставка листів від поштового серверу до клієнта. Цей протокол має вбудовані механізми розпізнавання адрес електронної пошти, а також модулі підвищення надійності отримання </a:t>
            </a: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повідомлень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Протоколи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FTP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TelNet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інші. Призначені для постачання інформації до програм-клієнтів відповідних служб.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появою можливостей під’єднання до Інтернету мобільних пристроїв (телефонів, смартфонів, КПК) застосовується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протокол, який надає доступ до різних служб Інтернету.</a:t>
            </a:r>
            <a:endParaRPr lang="uk-UA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09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4" y="39189"/>
            <a:ext cx="11338562" cy="691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транспортного </a:t>
            </a:r>
            <a:r>
              <a:rPr lang="uk-UA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Керують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передачею інформації. Основним завданням є контроль правильності передачі даних, а також забезпечення надійної доставки даних до призначеного комп’ютера.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 інформацію від протоколів прикладного рівня і розділяє її на окремі частинки - пакети. Важливою частиною пакету є його заголовок, в якому зазначається: номер пакету, інформація про комп’ютер-відправник та комп’ютер-приймач, а також контрольна сума, що потрібна для перевірки цілісності пакету.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подальшої передачі пакет скеровується на наступний рівень (в</a:t>
            </a:r>
            <a:r>
              <a:rPr lang="uk-UA" sz="1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межах цієї лекції - мережний) і далі по мережі до комп’ютера-приймача і звідти має надійти підтвердження про прийом пакету. Якщо пакет не дійшов, загубився або пошкодився, його буде надіслано ще раз. Після надходження пакетів до місця призначення, протокол транспортного рівня комп’ютера-приймача аналізує їх заголовки, об’єднує пакети до єдиного цілого і відправляє інформацію до протоколів прикладного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Щоб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запобігти спотворенню інформації при пакетуванні комп’ютер-відправник обчислює і вписує у заголовок контрольну суму. Комп’ютер-приймач за тим же алгоритмом обчислює свою контрольну суму для цього пакету і порівнює її з тою, що є у заголовку і, якщо сума не збігається, пакет вважається спотвореним і надсилається ще раз. Такий спосіб передачі інформації є доволі зручним і швидким.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Самим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поширеним і відомим є 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Transmission Control Protocol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який має давню історію, є одним з найперших транспортних протоколів і постійно вдосконалюється.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мережного рівня</a:t>
            </a:r>
            <a:endParaRPr lang="uk-UA" sz="17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Здійснює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взаємодію конкретних комп’ютерів мережі, тобто визначає маршрут руху інформації всередині мережі. Такий процес називається маршрутизацією. На шляху між комп’ютером-клієнтом та комп’ютером- сервером може знаходитися кілька проміжних комп’ютерів, які називаються 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маршрутизаторами. Маршрутизатор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визначає, які на даний момент з’єднання існують і є менш завантаженими для передачі пакету. Тому пакети не завжди передаються одним шляхом і за однаковий час</a:t>
            </a:r>
            <a:r>
              <a:rPr lang="uk-UA" sz="17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4555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244</Words>
  <Application>Microsoft Office PowerPoint</Application>
  <PresentationFormat>Широкоэкранный</PresentationFormat>
  <Paragraphs>200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Пользователь Windows</cp:lastModifiedBy>
  <cp:revision>9</cp:revision>
  <dcterms:created xsi:type="dcterms:W3CDTF">2020-10-15T08:15:15Z</dcterms:created>
  <dcterms:modified xsi:type="dcterms:W3CDTF">2022-12-07T16:51:55Z</dcterms:modified>
</cp:coreProperties>
</file>