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5" r:id="rId37"/>
    <p:sldId id="296" r:id="rId38"/>
    <p:sldId id="297" r:id="rId39"/>
    <p:sldId id="298" r:id="rId4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43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288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9602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21990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528494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50464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946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624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16967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26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541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41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EF721F-3CC7-41C3-AD6B-0EEB27DA6B28}" type="datetimeFigureOut">
              <a:rPr lang="uk-UA" smtClean="0"/>
              <a:t>07.12.2022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B60A93A-D6D2-468F-9225-2C1BE1F370BA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636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7" pos="1056" userDrawn="1">
          <p15:clr>
            <a:srgbClr val="F26B43"/>
          </p15:clr>
        </p15:guide>
        <p15:guide id="8" pos="9600" userDrawn="1">
          <p15:clr>
            <a:srgbClr val="F26B43"/>
          </p15:clr>
        </p15:guide>
        <p15:guide id="9" pos="792" userDrawn="1">
          <p15:clr>
            <a:srgbClr val="F26B43"/>
          </p15:clr>
        </p15:guide>
        <p15:guide id="10" pos="7200" userDrawn="1">
          <p15:clr>
            <a:srgbClr val="F26B43"/>
          </p15:clr>
        </p15:guide>
        <p15:guide id="11" orient="horz" pos="400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720" userDrawn="1">
          <p15:clr>
            <a:srgbClr val="F26B43"/>
          </p15:clr>
        </p15:guide>
        <p15:guide id="14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business/bu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go/?privatbank.ua/udalenniy-banking/privat24/" TargetMode="External"/><Relationship Id="rId2" Type="http://schemas.openxmlformats.org/officeDocument/2006/relationships/hyperlink" Target="https://www.lessons-tva.info/edu/trainbus/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essons-tva.info/go/?www.kf-forex.ru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edu/trainbus/4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edu/trainbus/4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book/book1.html" TargetMode="External"/><Relationship Id="rId2" Type="http://schemas.openxmlformats.org/officeDocument/2006/relationships/hyperlink" Target="https://www.lessons-tva.info/archive/nov016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business/transfer-factor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business/bus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go/?privatbank.ua/" TargetMode="External"/><Relationship Id="rId2" Type="http://schemas.openxmlformats.org/officeDocument/2006/relationships/hyperlink" Target="https://privatbank.ua/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s-tva.info/edu/trainbus/5_1.html" TargetMode="External"/><Relationship Id="rId2" Type="http://schemas.openxmlformats.org/officeDocument/2006/relationships/hyperlink" Target="https://www.lessons-tva.info/edu/trainbus/5_4.html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vestopedia.com/terms/b/blockchain.asp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ssons-tva.info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sons-tva.info/edu/e-inf3/m3t3_1.html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6758" y="2012788"/>
            <a:ext cx="5161945" cy="2850157"/>
          </a:xfrm>
        </p:spPr>
        <p:txBody>
          <a:bodyPr/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4852" y="1641648"/>
            <a:ext cx="4185755" cy="742279"/>
          </a:xfrm>
        </p:spPr>
        <p:txBody>
          <a:bodyPr/>
          <a:lstStyle/>
          <a:p>
            <a:r>
              <a:rPr lang="uk-UA" dirty="0" smtClean="0"/>
              <a:t>Лекція № 4</a:t>
            </a:r>
            <a:endParaRPr lang="uk-UA" dirty="0"/>
          </a:p>
        </p:txBody>
      </p:sp>
      <p:sp>
        <p:nvSpPr>
          <p:cNvPr id="4" name="TextBox 5"/>
          <p:cNvSpPr txBox="1"/>
          <p:nvPr/>
        </p:nvSpPr>
        <p:spPr>
          <a:xfrm>
            <a:off x="5917705" y="5581134"/>
            <a:ext cx="640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2022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4138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427020"/>
            <a:ext cx="10178322" cy="35935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секторами ринку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моделями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мережах є: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(Business-to-Business);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B2C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(Business-to-Consumer);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C2C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B2A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C2A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адміністрацією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823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569" y="235528"/>
            <a:ext cx="1017832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Business-to-Business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модель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мереж. Основу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B2C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мережного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"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Ведення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електронного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або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мережевого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бізнесу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":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Партнерські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41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0732" y="124692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endParaRPr lang="uk-UA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(модель B2B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портал,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весь комплекс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торговельно-закупівельних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каталогами,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переговори,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угоди,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і т.д.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біржовим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товаром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валютою, товаром),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попитом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ф'ючерсні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ф'ючерсними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контрактами),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акціями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облігаціями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паями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площадка, де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виставляє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продаж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товар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суму. До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eBay.com (І-Бей); Molotok.ru.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eBay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Інтернет-аукціонах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сайт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інтернет-аукціону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перевести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Каталоги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(B2B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яка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список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продажу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покупки.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економить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До каталогом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веб-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94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0950" y="1454728"/>
            <a:ext cx="10178322" cy="35935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-магазин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(модель B2C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сайт,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(скрипт), так звана "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магазин". 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з метою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форма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Інтернет-магазині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товару через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-магазинах, як правило,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590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418" y="1"/>
            <a:ext cx="11083637" cy="35606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UkrMoney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Онлайн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трейдинг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Електронні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платіжні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хостинг для сайту,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покупку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-сайтами і т.д.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банкінг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рахунком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-Банк".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інтернет-банкінгу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Інтернет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-банк Приват24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Онлайн-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трейдинг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Інтернет-трейдинг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Інтернет-трейдинг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"FOREX"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Foreign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систему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Робота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валютному ринку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-продажу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валют. Суть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Інтернет-трейдинг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Forex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kf-forex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www.finam.ru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13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8551" y="1163783"/>
            <a:ext cx="10178322" cy="359359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	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Інтернет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-маркетинг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 повинна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сайтах і порталах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каталогах. 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 став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24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Реклама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До 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Інтернет-реклами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банерна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реклама;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іміджева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09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3132" y="332511"/>
            <a:ext cx="10178322" cy="60821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Одним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як: TXT, RTF, DOC, HTML, CHM, EXE, PDF,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DjVu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FB2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 в форматах EXE.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компілятори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SbookBuilder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Natata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ExeBookWM-Publisher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Maestro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EbookCreator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компілятори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віртуальних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обкладинок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електронних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книг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редактор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обкладинок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eCover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Portable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offline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PdfFactory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v3.00, PDF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v3.10,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 3.0,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утиліта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PDF995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Як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створити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електронну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книгу в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форматі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. EXE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?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575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7715" y="166256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MLM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багатоступінчастий або багаторівневий маркетинг означає доставку товарів, або інформаційних продуктів, або послуг від виробника до споживача за допомогою багаторівневої структури, що складається з дистриб'юторів.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MLM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мережевий маркетинг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Внемагазинная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ведення роздрібної торгівлі.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Суть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MLM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проектах MLM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бінарні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MLM,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проектом MLM є: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4life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MLM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мережу,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пряма продаж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33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965" y="387928"/>
            <a:ext cx="10792690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Компонентами маркетингу є: товар;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реклама.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Маркетинг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ототожнювати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Маркетинг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пристосовуватися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потреб ринку.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Один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проблем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Петер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Друкер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говорив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так: "Мета маркетингу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зусилля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непотрібними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- так добре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коммерцілізація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привели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електронного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ринку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-партнерами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-маркетингу)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(продаж, маркетинг,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чином,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бурхливе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основою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(он-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маркетингу).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569" y="304801"/>
            <a:ext cx="1017832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офф-лайнових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найширший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транзакційних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продажу на ринку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-сайт,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представлена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розмістити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20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982" y="138546"/>
            <a:ext cx="10945091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каталоги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каналами,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 став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розкрутка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нарощування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потреб);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52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5424" y="1205347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Розкрутка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Розкрутка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сайту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сайту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каталогах,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-серверах з метою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вказівка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-сайту 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сайту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підбір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текст і заголовок сайту.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308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3133" y="706583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-сайту і рекламу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вид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Реклама як вид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заснована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сайту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-реклама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сайту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сайт, так і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Інтернет-реклами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банерна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реклама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реклама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Бігуні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Яндекс.Директ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до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-маркетингу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80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0004" y="180110"/>
            <a:ext cx="10607813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клієнтської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базою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персоналізації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розсилка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персоніфіковані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і так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Внемагазинная форма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Суть 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просуваючи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MLM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маркетингом, так як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MLM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мережу,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61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7604" y="96983"/>
            <a:ext cx="10968031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домен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хостинг для сайту,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покупку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-сайтами і т.д.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дебетні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чеками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грошима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чеки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аналог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банку,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пересилати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термінових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мікроплатежів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оплати покупок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аналог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готівки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Вони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купуються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До таких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смарт-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мікропроцесором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89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564" y="0"/>
            <a:ext cx="11042071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мережах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смарт-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підключити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зчитувальний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СНД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широкого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За кордоном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смарт-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Mondex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емітуються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MasterCard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СНД 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мікроплатежів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грошима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взаєморозрахунки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платником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одержувачем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підключені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учасником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Вам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суму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перевести (ввести)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сплачувати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покупки.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передбачаються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системою.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віртуального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вивести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Web-інтерфейсом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але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вимагають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скачати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270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0841" y="457201"/>
            <a:ext cx="10178322" cy="3593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УПлатіжна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створена в 1998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(wmtransfer.com/).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клієнтське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ПЗ -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інтерфейс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прийнявши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угоди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WMID: 088492845977).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гаманців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 одному для кожного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WMZ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USD;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WME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EUR;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WMU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UAH;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WMR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RUR.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93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965" y="615967"/>
            <a:ext cx="107788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миттєві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переклади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становить - 0.8%.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 типу. Ви можете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реквізити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можете за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(пункт меню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...»).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яких-небудь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причин не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надійшов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ваш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можете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Розшук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реалізована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атестації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атестат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свідоцтво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складене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персональних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бізнес-рівень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(BUSINESS LEVEL).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BL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інтегральна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ділової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обчислюється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активного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кореспондентів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трансакції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трансакцій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претензій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позитивних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відгуків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адресу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BL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діалозі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конкретним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контрагентом, 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21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2109" y="108540"/>
            <a:ext cx="108758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виконайте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кроки: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Скачайте на ваш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інсталяційний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клієнтської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Проінсталюйте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подвійним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файлу,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інсталяції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виконуйте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інструкції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з'являтимуться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екрані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інсталяції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запустіть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клікнувши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значку WM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діалоговому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запропоновано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систему.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запропоновано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секретним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пароль для запуску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 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автоматично. Вам буде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присвоєно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входу в систему.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Запишіть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пароль до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зробіть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резервну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копію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файлу 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установки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створить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R, Z, Е і U,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зможете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2109" y="440843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Запуск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стартового меню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піктограми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робочому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При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екрані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стилізованого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WM-сейфа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WMID -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пароль,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вами при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Дочекайтеся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підключення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сервера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сертифікації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(стан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отримаєте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 до ваших WM-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гаманців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латіжна система WebMone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3696" y="4160887"/>
            <a:ext cx="312864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0194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1382" y="925752"/>
            <a:ext cx="107234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Keeper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Classic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Користуючись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рекомендаціями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сервісами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убезпечити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роду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несанкціонованих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злочинних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втручань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форс-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мажорних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обставинах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вкажіть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 файл з ключами буде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носії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(Файл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зберігатися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жорсткому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файлу з ключами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доступ).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Зробіть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файлу з ключами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носії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Проводьте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повторно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доступу і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паролів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009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4328" y="99782"/>
            <a:ext cx="9767454" cy="6673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40"/>
              </a:lnSpc>
            </a:pP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-банк Приват24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UkrMoney.com.ua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UAH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гривня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USD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долар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EUR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UkrMoney.com є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відображенням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реальних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КБ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закриттям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проекту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UkrMoney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в 2008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перенесені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 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будь-яку карту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https://privatbank.ua/ru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вікно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ІПН, номер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мобільного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телефону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натисніть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"Войти".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UkrMoney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зареєструвався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Приват24 за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посиланням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Система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-Банк Приват24 -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Інтернет-банкінг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першим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інтернет-банкінгу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система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"Приват24"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зручною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системою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Вона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управляти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картковими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реального часу. Система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тарифи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управляти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будь-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Ви можете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увійти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аккаунт і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настройки. Для входу в систему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Приват24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ввести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(номер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стільникового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телефону), 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клацніть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кнопці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"Войти".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ведення логіна і пароля в Приват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183" y="99782"/>
            <a:ext cx="1787525" cy="1837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Введення динамічного пароля в Приват2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03765" y="2979392"/>
            <a:ext cx="2168093" cy="13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2094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4" y="765718"/>
            <a:ext cx="107234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 Вам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дзвінок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номер телефону,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логіна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вказівки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(ввести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цифру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телефону.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 та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систему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будь-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(чужого)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 аккаунт 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безліччю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вкладок.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способами: ваучером Приват24, з карт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Visa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MasterCard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Вашими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Переклад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Вашими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рахунками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\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оплатити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комунальні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провайдера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Skype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експрес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переклади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21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7527" y="869258"/>
            <a:ext cx="10723418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40"/>
              </a:lnSpc>
              <a:spcBef>
                <a:spcPts val="1000"/>
              </a:spcBef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E-Gold</a:t>
            </a: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44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January 20, 2015. The e-gold website is now closed !!!</a:t>
            </a: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Інтернаціональна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створена в 1996 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Reserve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(G &amp; SR).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кореспондуються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метали: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срібло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золото, платину і палладиум. 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прив'язані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якої-небудь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USD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e-gold.com,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еквівалентні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USD.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Поповнюючи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конвертуєте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 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ринковою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таким чином,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еквіваленті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вибраного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замовчуванням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золото, але Ви можете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метал: платину,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срібло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паладій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браузера, без установки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локальний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0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2218" y="734355"/>
            <a:ext cx="96566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безкоштовно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https://www.e-gold.com/, при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браузері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показу картинки,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128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SSL.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відображається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Угода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 з ним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погоджуєтеся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вибираєте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кнопку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Agree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ввести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зазначену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випадкових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чисел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рядок.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e-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Turing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як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автоматизованого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підбору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пароля.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Аккаунт E-Gol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6765" y="4212230"/>
            <a:ext cx="4442384" cy="264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3227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42975" y="-122439"/>
            <a:ext cx="1065847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заповнюєте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анкету.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набирається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латиницею.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відображатися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операціях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перекладу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грошей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необов'язково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слідують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«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необов'язково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ось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відображатися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реквізити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адреса і т.д.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прізвище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адреса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писати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транслітом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по-російськи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англійськими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літерами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двічі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пароль (вводите не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букви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записані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регістрах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допоміжну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клавіатуру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клацніть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кнопці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SRK) для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побоюєтеся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клавіатурних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шпигунів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троянів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 SRK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відображається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акаунті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кнопки з </a:t>
            </a:r>
            <a:r>
              <a:rPr lang="ru-RU" alt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написом</a:t>
            </a:r>
            <a:r>
              <a:rPr lang="ru-RU" alt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SRK</a:t>
            </a: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Рисунок 8" descr="S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855" y="4066903"/>
            <a:ext cx="1427925" cy="13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28710" y="5458214"/>
            <a:ext cx="9088145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правильному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заповненні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отримаєте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номер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Номер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пароль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збережіть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вони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ідентифікувати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читайте і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здійснюйте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526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3891" y="565687"/>
            <a:ext cx="10155382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40"/>
              </a:lnSpc>
            </a:pP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Вхід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аккаунт</a:t>
            </a:r>
          </a:p>
          <a:p>
            <a:pPr algn="ctr">
              <a:lnSpc>
                <a:spcPts val="1440"/>
              </a:lnSpc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Ваш аккаунт (в Вашу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за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https://www.e-gold.com/acct/login.html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хід в свій аккаунт e-gold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3491" y="1802119"/>
            <a:ext cx="5152576" cy="282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4423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693055"/>
            <a:ext cx="105987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Вам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ввести номер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пароль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зазначену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випадкових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чисел. 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пароля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допоміжну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SRK,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побоюєтеся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клавіатурних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шпигунів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троянів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виявила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IP-адресу та /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настройках браузера, то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текстовим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вікном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PIN - коду,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направить на Ваш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ПІН - коду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моменту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Ваш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ведення PIN - коду в e-gol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5673" y="3228110"/>
            <a:ext cx="6221355" cy="322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4481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545" y="756475"/>
            <a:ext cx="108619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вдалого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PIN-коду Ви входите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аккаунт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доступ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розміщених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шести вкладках: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Logout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раз, коли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закінчуєте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роботу з системою.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(баланс) - баланс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вкладці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Spend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відправити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переклад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перекладі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знімається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розмірі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Redeem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дорогоцінних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злитка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США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Канади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ваших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облікового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ваша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персональна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940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4618" y="1282260"/>
            <a:ext cx="10363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Найпоширенішим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способам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переклад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знайомих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прямим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поповнити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 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реальні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обмінні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систему 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WebMoney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грошей з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через систему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WebMoney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E-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Комісію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27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5346" y="302337"/>
            <a:ext cx="10377054" cy="360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зашифрована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валюта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децентралізованої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000"/>
              </a:spcBef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cryptocurrency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криптографічний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валюта)</a:t>
            </a: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децентралізовані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розподіленої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прив'язана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держав),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емісію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курс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Litecoin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Ethereum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Ripple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BTC (bit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coin 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монета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BitCoin-віртуальна монет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5324" y="4166217"/>
            <a:ext cx="1861820" cy="18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0612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6691" y="-5417"/>
            <a:ext cx="1072341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 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пірінгова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(P2P)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Peer-to-Peer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Cash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яка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віртуальну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набір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байт,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сформований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емітентом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2009 року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згенерований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перший блок, 50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З 2009 по 2010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купівля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-продаж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здійснювалися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2010 року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офіційна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продаж 1000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0,3 цента.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станом на 28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2017 р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coinmarketcap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1.0000 BTC = 4307.34 USD, 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курс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Інтернет-банкінгу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Приват24: 1 BTC = 109946.5501 Приват24 UAH.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криптографічні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хеш-функції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 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блокчейн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Хеш-функції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основою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незмінність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блокчейнов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списку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хеш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блоку,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як в блоки (списки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біткойн-транзакції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"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є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регістром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(журналом)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криптовалюта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коли-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небудь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виконувалися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дедалі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»блоки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набором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Блоки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лінійному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хронологічному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порядку.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вузол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ретрансляції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ланцюга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автоматично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завантажується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підключенні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блок-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ланцюжок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мацію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балансах прямо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 генезису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завершеного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 ". - </a:t>
            </a:r>
            <a:r>
              <a:rPr lang="ru-RU" sz="20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Investopedia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03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5" y="0"/>
            <a:ext cx="11055927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довготривалого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прозорого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достовірного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BTC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оплати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валюту.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оперативно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посередників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монета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реальною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анонімною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валютою,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сформованої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випадковим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набором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(цифр і букв).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Емітентом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обчислювальні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потужності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орендовані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потужності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розподіленої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біткойн-мережі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винагороду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емітованих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величина 10 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передана величина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Сатоши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(10 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честь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Сатоси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Накамото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Емісія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децентралізована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десять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транзакції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(один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видобуває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емітовані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розподіляються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здобувачами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Так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то, 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розробником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Сатоси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Накамото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імовірно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емісія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зупиниться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2140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підсумку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видобувачів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складніше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біткоіни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потужні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обчислювальні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розподіленої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біткойн-мережі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mining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біткойн-клієнт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біткойн-клієнтами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програми-клієнти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з'єднуються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однорангові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(P2P);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програма-майнер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Bitcoin-Майнінг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4771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7527" y="341940"/>
            <a:ext cx="1076498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Де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біткойн-клієнта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валют: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обмінники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спеціалізовані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банкомати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(Майн)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Заробити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способами,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викладеними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Як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перший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дому,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варіанті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розглянути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котирування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охолодження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дому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пристрої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типу ASIC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blockhunter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замінити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ферму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комп'ютерів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біткоіни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 великих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спільнотах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Майнер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так як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поодинці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невигідно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інвестувати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видобуток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користувачеві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платити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хмарного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Майнінг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Mining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982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2655" y="1679803"/>
            <a:ext cx="980901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Платіжною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BTC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Гаманець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сховищем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Номер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переказів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біткойн-гаманця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wallet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ПК,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MultiBit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гаманця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веб-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ресурсі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Coinbase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85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672" y="575742"/>
            <a:ext cx="107372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сайту для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сервісної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партнерами.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того,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майданчиків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онлайнові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т.п.) і так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дистанційного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навчання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Інтернет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. Таким чином,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комерції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без сайту не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можливим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сервері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набір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файлів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гіперпосиланнями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гіпертекстові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текст,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тегами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теги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форматування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тексту,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графічні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малюнки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звук,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анімацію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Markup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розмітки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гіпертексту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розмітка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тегів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розмітки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WML, XML.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подивитися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браузера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перегляду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гіпертекстових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компонентами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є: текст, дизайн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Текст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сайту, тому головне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контент. Дизайн 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вмістом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Дизайн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оживляє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унікального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з числа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413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4" y="331425"/>
            <a:ext cx="1061258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-сайт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зручні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Гіперпосилання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об'єднуються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вгорі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ліворуч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праворуч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внизу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карту сайту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Веб-сайту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ТЗ;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домен сайту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т.д.);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розмістити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на хостингу (для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треба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розміщувати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платному хостингу);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зареєструвати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системах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каталогах;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оптимізацію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постійну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пошукову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оптимізацію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-сайту,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дизайну,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сайту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редактора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FrontPage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детально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Прикладні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Веб-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сайтів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FrontPage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візуальних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редакторів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Web-сторінки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"як вона є",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WYSIWYG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бачите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Ви вводите,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редагуєте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форматуєте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вставляєте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малюнки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звичайному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текстовому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редакторі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FrontPage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генерує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HTML-код документа.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Партнерські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Аффілат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uk-UA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Партнерські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ділове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співробітництво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бізнесменів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бізнесмени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залучають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78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1819" y="2535382"/>
            <a:ext cx="4928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39093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285</TotalTime>
  <Words>211</Words>
  <Application>Microsoft Office PowerPoint</Application>
  <PresentationFormat>Широкоэкранный</PresentationFormat>
  <Paragraphs>243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Corbel</vt:lpstr>
      <vt:lpstr>Gill Sans MT</vt:lpstr>
      <vt:lpstr>Impact</vt:lpstr>
      <vt:lpstr>Times New Roman</vt:lpstr>
      <vt:lpstr>Wingdings</vt:lpstr>
      <vt:lpstr>Badge</vt:lpstr>
      <vt:lpstr>Інтернет бізнеС, електронна комерція</vt:lpstr>
      <vt:lpstr> Основні способи ведення мережевого бізнесу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Приступа Богдан Володимирович</dc:creator>
  <cp:lastModifiedBy>Пользователь Windows</cp:lastModifiedBy>
  <cp:revision>8</cp:revision>
  <dcterms:created xsi:type="dcterms:W3CDTF">2020-11-06T10:48:12Z</dcterms:created>
  <dcterms:modified xsi:type="dcterms:W3CDTF">2022-12-07T16:51:53Z</dcterms:modified>
</cp:coreProperties>
</file>