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5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6858000" type="screen4x3"/>
  <p:notesSz cx="7559675" cy="106918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27" autoAdjust="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09B201B-FA4B-4690-A5FA-D6015460AED1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C4C1A3-ED58-427C-95C6-C6160A90B788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0C44E53-565D-4836-92F6-C6B0457C70D0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0FB91C4-F58E-4F14-82A1-8D051AF6D144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4A2A191-6A22-4A9B-B8DA-F686F7A2A454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FA14053-C0CE-45C7-BF85-BA882EE4A625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739CA5-32FE-4673-AE8A-9779D3FC9736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C78BB9-5713-49A0-89EA-344783C1DBB1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97A48D9-9C5E-42EB-944F-ACB3497E050D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AD715A-61C1-4F44-9FAF-2A0BEB08B578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4B03F28-512C-46CA-ABC0-ED1E0235B180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F827495-64F6-46D9-8F9F-32BB492897EC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44135932-EE98-444D-8906-11DFF1B3617C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0036AEC-7337-4084-8047-AC7F33828EFA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uk-UA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uk-UA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uk-UA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79F3A60-A451-433D-94C8-01AE0D91AFF2}" type="slidenum">
              <a:rPr lang="uk-UA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>
              <a:buNone/>
            </a:pPr>
            <a:r>
              <a:rPr lang="en-US" sz="1400" b="0" strike="noStrike" spc="-1" smtClean="0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79F3A60-A451-433D-94C8-01AE0D91AFF2}" type="slidenum">
              <a:rPr lang="uk-UA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lstStyle/>
          <a:p>
            <a:endParaRPr lang="uk-UA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rm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pic>
        <p:nvPicPr>
          <p:cNvPr id="8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ctr">
            <a:noAutofit/>
          </a:bodyPr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rm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pic>
        <p:nvPicPr>
          <p:cNvPr id="8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2"/>
          <p:cNvPicPr/>
          <p:nvPr/>
        </p:nvPicPr>
        <p:blipFill>
          <a:blip r:embed="rId2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7544" y="1556792"/>
            <a:ext cx="8229240" cy="45255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3">
              <a:buNone/>
            </a:pPr>
            <a:r>
              <a:rPr lang="en-US" sz="6000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6000" i="1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en-US" sz="6000" i="1" dirty="0" smtClean="0">
                <a:solidFill>
                  <a:schemeClr val="accent4">
                    <a:lumMod val="75000"/>
                  </a:schemeClr>
                </a:solidFill>
              </a:rPr>
              <a:t> THANK </a:t>
            </a:r>
            <a:r>
              <a:rPr lang="en-US" sz="6000" i="1" dirty="0" smtClean="0">
                <a:solidFill>
                  <a:schemeClr val="accent4">
                    <a:lumMod val="75000"/>
                  </a:schemeClr>
                </a:solidFill>
              </a:rPr>
              <a:t>YOU </a:t>
            </a:r>
            <a:endParaRPr lang="uk-UA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3</Words>
  <Application>Microsoft Office PowerPoint</Application>
  <PresentationFormat>Экран (4:3)</PresentationFormat>
  <Paragraphs>1</Paragraphs>
  <Slides>81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81</vt:i4>
      </vt:variant>
    </vt:vector>
  </HeadingPairs>
  <TitlesOfParts>
    <vt:vector size="83" baseType="lpstr">
      <vt:lpstr>Office Theme</vt:lpstr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</vt:vector>
  </TitlesOfParts>
  <Company>ОНМедУ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e290568vlv</dc:creator>
  <dc:description/>
  <cp:lastModifiedBy>e101092dze</cp:lastModifiedBy>
  <cp:revision>8</cp:revision>
  <dcterms:created xsi:type="dcterms:W3CDTF">2020-03-13T13:47:07Z</dcterms:created>
  <dcterms:modified xsi:type="dcterms:W3CDTF">2022-12-12T12:43:43Z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r8>63</vt:r8>
  </property>
</Properties>
</file>