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57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24.png" ContentType="image/png"/>
  <Override PartName="/ppt/media/image1.png" ContentType="image/png"/>
  <Override PartName="/ppt/media/image31.png" ContentType="image/png"/>
  <Override PartName="/ppt/media/image25.png" ContentType="image/png"/>
  <Override PartName="/ppt/media/image2.png" ContentType="image/png"/>
  <Override PartName="/ppt/media/image32.png" ContentType="image/png"/>
  <Override PartName="/ppt/media/image26.png" ContentType="image/png"/>
  <Override PartName="/ppt/media/image3.png" ContentType="image/png"/>
  <Override PartName="/ppt/media/image33.png" ContentType="image/png"/>
  <Override PartName="/ppt/media/image27.png" ContentType="image/png"/>
  <Override PartName="/ppt/media/image4.png" ContentType="image/png"/>
  <Override PartName="/ppt/media/image34.png" ContentType="image/png"/>
  <Override PartName="/ppt/media/image28.png" ContentType="image/png"/>
  <Override PartName="/ppt/media/image5.png" ContentType="image/png"/>
  <Override PartName="/ppt/media/image35.png" ContentType="image/png"/>
  <Override PartName="/ppt/media/image10.png" ContentType="image/png"/>
  <Override PartName="/ppt/media/image47.png" ContentType="image/png"/>
  <Override PartName="/ppt/media/image45.png" ContentType="image/png"/>
  <Override PartName="/ppt/media/image46.png" ContentType="image/png"/>
  <Override PartName="/ppt/media/image50.png" ContentType="image/png"/>
  <Override PartName="/ppt/media/image13.png" ContentType="image/png"/>
  <Override PartName="/ppt/media/image11.png" ContentType="image/png"/>
  <Override PartName="/ppt/media/image48.png" ContentType="image/png"/>
  <Override PartName="/ppt/media/image51.png" ContentType="image/png"/>
  <Override PartName="/ppt/media/image52.png" ContentType="image/png"/>
  <Override PartName="/ppt/media/image41.png" ContentType="image/png"/>
  <Override PartName="/ppt/media/image53.png" ContentType="image/png"/>
  <Override PartName="/ppt/media/image42.png" ContentType="image/png"/>
  <Override PartName="/ppt/media/image54.png" ContentType="image/png"/>
  <Override PartName="/ppt/media/image43.png" ContentType="image/png"/>
  <Override PartName="/ppt/media/image55.png" ContentType="image/png"/>
  <Override PartName="/ppt/media/image44.png" ContentType="image/png"/>
  <Override PartName="/ppt/media/image56.png" ContentType="image/png"/>
  <Override PartName="/ppt/media/image40.png" ContentType="image/png"/>
  <Override PartName="/ppt/media/image30.png" ContentType="image/png"/>
  <Override PartName="/ppt/media/image39.png" ContentType="image/png"/>
  <Override PartName="/ppt/media/image9.png" ContentType="image/png"/>
  <Override PartName="/ppt/media/image38.png" ContentType="image/png"/>
  <Override PartName="/ppt/media/image8.png" ContentType="image/png"/>
  <Override PartName="/ppt/media/image49.png" ContentType="image/png"/>
  <Override PartName="/ppt/media/image12.png" ContentType="image/png"/>
  <Override PartName="/ppt/media/image37.png" ContentType="image/png"/>
  <Override PartName="/ppt/media/image7.png" ContentType="image/png"/>
  <Override PartName="/ppt/media/image36.png" ContentType="image/png"/>
  <Override PartName="/ppt/media/image6.png" ContentType="image/png"/>
  <Override PartName="/ppt/media/image29.png" ContentType="image/png"/>
  <Override PartName="/ppt/presProps.xml" ContentType="application/vnd.openxmlformats-officedocument.presentationml.presPro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40.xml" ContentType="application/vnd.openxmlformats-officedocument.presentationml.slide+xml"/>
  <Override PartName="/ppt/slides/slide6.xml" ContentType="application/vnd.openxmlformats-officedocument.presentationml.slide+xml"/>
  <Override PartName="/ppt/slides/slide41.xml" ContentType="application/vnd.openxmlformats-officedocument.presentationml.slide+xml"/>
  <Override PartName="/ppt/slides/slide7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_rels/slide47.xml.rels" ContentType="application/vnd.openxmlformats-package.relationships+xml"/>
  <Override PartName="/ppt/slides/_rels/slide54.xml.rels" ContentType="application/vnd.openxmlformats-package.relationships+xml"/>
  <Override PartName="/ppt/slides/_rels/slide4.xml.rels" ContentType="application/vnd.openxmlformats-package.relationships+xml"/>
  <Override PartName="/ppt/slides/_rels/slide8.xml.rels" ContentType="application/vnd.openxmlformats-package.relationships+xml"/>
  <Override PartName="/ppt/slides/_rels/slide43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27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44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2.xml.rels" ContentType="application/vnd.openxmlformats-package.relationships+xml"/>
  <Override PartName="/ppt/slides/_rels/slide28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31.xml.rels" ContentType="application/vnd.openxmlformats-package.relationships+xml"/>
  <Override PartName="/ppt/slides/_rels/slide39.xml.rels" ContentType="application/vnd.openxmlformats-package.relationships+xml"/>
  <Override PartName="/ppt/slides/_rels/slide15.xml.rels" ContentType="application/vnd.openxmlformats-package.relationships+xml"/>
  <Override PartName="/ppt/slides/_rels/slide24.xml.rels" ContentType="application/vnd.openxmlformats-package.relationships+xml"/>
  <Override PartName="/ppt/slides/_rels/slide53.xml.rels" ContentType="application/vnd.openxmlformats-package.relationships+xml"/>
  <Override PartName="/ppt/slides/_rels/slide46.xml.rels" ContentType="application/vnd.openxmlformats-package.relationships+xml"/>
  <Override PartName="/ppt/slides/_rels/slide52.xml.rels" ContentType="application/vnd.openxmlformats-package.relationships+xml"/>
  <Override PartName="/ppt/slides/_rels/slide45.xml.rels" ContentType="application/vnd.openxmlformats-package.relationships+xml"/>
  <Override PartName="/ppt/slides/_rels/slide14.xml.rels" ContentType="application/vnd.openxmlformats-package.relationships+xml"/>
  <Override PartName="/ppt/slides/_rels/slide30.xml.rels" ContentType="application/vnd.openxmlformats-package.relationships+xml"/>
  <Override PartName="/ppt/slides/_rels/slide29.xml.rels" ContentType="application/vnd.openxmlformats-package.relationships+xml"/>
  <Override PartName="/ppt/slides/_rels/slide38.xml.rels" ContentType="application/vnd.openxmlformats-package.relationships+xml"/>
  <Override PartName="/ppt/slides/_rels/slide23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20.xml.rels" ContentType="application/vnd.openxmlformats-package.relationships+xml"/>
  <Override PartName="/ppt/slides/_rels/slide51.xml.rels" ContentType="application/vnd.openxmlformats-package.relationships+xml"/>
  <Override PartName="/ppt/slides/_rels/slide35.xml.rels" ContentType="application/vnd.openxmlformats-package.relationships+xml"/>
  <Override PartName="/ppt/slides/_rels/slide57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56.xml.rels" ContentType="application/vnd.openxmlformats-package.relationships+xml"/>
  <Override PartName="/ppt/slides/_rels/slide50.xml.rels" ContentType="application/vnd.openxmlformats-package.relationships+xml"/>
  <Override PartName="/ppt/slides/_rels/slide34.xml.rels" ContentType="application/vnd.openxmlformats-package.relationships+xml"/>
  <Override PartName="/ppt/slides/_rels/slide49.xml.rels" ContentType="application/vnd.openxmlformats-package.relationships+xml"/>
  <Override PartName="/ppt/slides/_rels/slide6.xml.rels" ContentType="application/vnd.openxmlformats-package.relationships+xml"/>
  <Override PartName="/ppt/slides/_rels/slide40.xml.rels" ContentType="application/vnd.openxmlformats-package.relationships+xml"/>
  <Override PartName="/ppt/slides/_rels/slide55.xml.rels" ContentType="application/vnd.openxmlformats-package.relationships+xml"/>
  <Override PartName="/ppt/slides/_rels/slide5.xml.rels" ContentType="application/vnd.openxmlformats-package.relationships+xml"/>
  <Override PartName="/ppt/slides/_rels/slide33.xml.rels" ContentType="application/vnd.openxmlformats-package.relationships+xml"/>
  <Override PartName="/ppt/slides/_rels/slide48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25.xml.rels" ContentType="application/vnd.openxmlformats-package.relationships+xml"/>
  <Override PartName="/ppt/slides/_rels/slide16.xml.rels" ContentType="application/vnd.openxmlformats-package.relationships+xml"/>
  <Override PartName="/ppt/slides/slide30.xml" ContentType="application/vnd.openxmlformats-officedocument.presentationml.slide+xml"/>
  <Override PartName="/ppt/slides/slide49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s/slide9.xml" ContentType="application/vnd.openxmlformats-officedocument.presentationml.slide+xml"/>
  <Override PartName="/ppt/slides/slide44.xml" ContentType="application/vnd.openxmlformats-officedocument.presentationml.slide+xml"/>
  <Override PartName="/ppt/slides/slide8.xml" ContentType="application/vnd.openxmlformats-officedocument.presentationml.slide+xml"/>
  <Override PartName="/ppt/slides/slide4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93398DC-BCBE-4EEE-B4A8-84270B8670D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A2734C-70F1-4754-8E19-58CC15BCC8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320C76A-4F0B-4611-9B7D-431AD7F1F0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2289E19-EA5E-4742-8283-C59F18D1CB7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DD3B792-5812-45A9-B9C1-A4578C66002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A8E5996-7689-44FF-8B64-5390CD5AB71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18EF0D8-875E-4453-8B77-5EE3EC7749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EF32AB-FEE3-4114-A2E8-1AA6AB3FF6F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896C3CB-4C72-4A2C-9866-91880976009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AC3B9C7-0541-4B08-A6A2-BC8FAB9FB04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C59D3B2-5FB6-4D20-B7D0-F69C19A3C2A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B6D9671-5DF5-4B07-BC4E-69FB9E93760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A091AA6-D39F-4510-A481-675384FE90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C5D6656-CD71-4396-9AE4-E10E65097D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7B6AB55-F092-42C8-932B-42B8506279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7B52825-59AE-4FE3-8316-E518587DC1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F93BBD9-FA58-4A6D-BFFC-E8173122E94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9070DAA-A5BE-4183-BE3B-5CC411FFBFF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0447204-7280-45C7-9446-FB5368E4287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56DE98B-B9CB-4B28-A3B4-B4E213C9C6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6B70550-01F8-49FC-BDC7-B85B23C594E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C5D742A-47FD-4E73-9811-939C3E5BD3F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29476E8-E9AF-4EC6-ACEB-776801F0F95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F9786AF-2213-439A-BF22-2C0C14694D8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uk-UA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uk-UA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DC41667-D2FC-41E8-847C-0E8AA504D9E0}" type="slidenum">
              <a:rPr b="0" lang="uk-UA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4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uk-UA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uk-UA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uk-UA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uk-UA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F451AA9-ED54-4394-AF5E-EBECFC9EEEAD}" type="slidenum">
              <a:rPr b="0" lang="uk-UA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1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1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rm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8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p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p>
            <a:endParaRPr b="0" lang="uk-UA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LibreOffice/7.3.5.2$Linux_X86_64 LibreOffice_project/30$Build-2</Application>
  <AppVersion>15.0000</AppVersion>
  <Words>0</Words>
  <Paragraphs>0</Paragraphs>
  <Company>ОНМедУ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2020-03-13T14:22:40Z</dcterms:created>
  <dc:creator>e290568vlv</dc:creator>
  <dc:description/>
  <dc:language>en-US</dc:language>
  <cp:lastModifiedBy>e290568vlv</cp:lastModifiedBy>
  <dcterms:modified xsi:type="dcterms:W3CDTF">2020-03-13T15:02:56Z</dcterms:modified>
  <cp:revision>2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r8>57</vt:r8>
  </property>
</Properties>
</file>