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67"/>
    <p:restoredTop sz="96281"/>
  </p:normalViewPr>
  <p:slideViewPr>
    <p:cSldViewPr snapToGrid="0">
      <p:cViewPr varScale="1">
        <p:scale>
          <a:sx n="46" d="100"/>
          <a:sy n="46" d="100"/>
        </p:scale>
        <p:origin x="176" y="1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3B237B-01E5-29C0-9DEF-521457A491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Методи</a:t>
            </a:r>
            <a:r>
              <a:rPr lang="ru-RU" dirty="0"/>
              <a:t> контролю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2FE558-577A-ED51-EF0D-FB060B48C1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7349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0A204C-8A52-0892-5F0D-83C12303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Моніторинг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64BB6F-FADA-AC7C-DA75-DF8A8C277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Тривалий</a:t>
            </a:r>
            <a:r>
              <a:rPr lang="ru-RU" dirty="0"/>
              <a:t> онлайн </a:t>
            </a:r>
            <a:r>
              <a:rPr lang="ru-RU" dirty="0" err="1"/>
              <a:t>моніторинг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(</a:t>
            </a:r>
            <a:r>
              <a:rPr lang="en-US" dirty="0"/>
              <a:t>CGMS) – </a:t>
            </a:r>
            <a:r>
              <a:rPr lang="ru-RU" dirty="0" err="1"/>
              <a:t>це</a:t>
            </a:r>
            <a:r>
              <a:rPr lang="ru-RU" dirty="0"/>
              <a:t> метод контролю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спеціального</a:t>
            </a:r>
            <a:r>
              <a:rPr lang="ru-RU" dirty="0"/>
              <a:t> сенсору, </a:t>
            </a:r>
            <a:r>
              <a:rPr lang="ru-RU" dirty="0" err="1"/>
              <a:t>який</a:t>
            </a:r>
            <a:r>
              <a:rPr lang="ru-RU" dirty="0"/>
              <a:t> вводиться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шкіру</a:t>
            </a:r>
            <a:r>
              <a:rPr lang="ru-RU" dirty="0"/>
              <a:t> та </a:t>
            </a:r>
            <a:r>
              <a:rPr lang="ru-RU" dirty="0" err="1"/>
              <a:t>вимірює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</a:t>
            </a:r>
            <a:r>
              <a:rPr lang="ru-RU" dirty="0" err="1"/>
              <a:t>кожні</a:t>
            </a:r>
            <a:r>
              <a:rPr lang="ru-RU" dirty="0"/>
              <a:t> 5 </a:t>
            </a:r>
            <a:r>
              <a:rPr lang="ru-RU" dirty="0" err="1"/>
              <a:t>хвилин</a:t>
            </a:r>
            <a:r>
              <a:rPr lang="ru-RU" dirty="0"/>
              <a:t> (288 </a:t>
            </a:r>
            <a:r>
              <a:rPr lang="ru-RU" dirty="0" err="1"/>
              <a:t>разів</a:t>
            </a:r>
            <a:r>
              <a:rPr lang="ru-RU" dirty="0"/>
              <a:t> за добу) </a:t>
            </a:r>
            <a:r>
              <a:rPr lang="ru-RU" dirty="0" err="1"/>
              <a:t>протягом</a:t>
            </a:r>
            <a:r>
              <a:rPr lang="ru-RU" dirty="0"/>
              <a:t> 6 </a:t>
            </a:r>
            <a:r>
              <a:rPr lang="ru-RU" dirty="0" err="1"/>
              <a:t>днів</a:t>
            </a:r>
            <a:r>
              <a:rPr lang="ru-RU" dirty="0"/>
              <a:t>.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 переноситься на </a:t>
            </a:r>
            <a:r>
              <a:rPr lang="ru-RU" dirty="0" err="1"/>
              <a:t>комп'ютер</a:t>
            </a:r>
            <a:r>
              <a:rPr lang="ru-RU" dirty="0"/>
              <a:t>, </a:t>
            </a:r>
            <a:r>
              <a:rPr lang="ru-RU" dirty="0" err="1"/>
              <a:t>формується</a:t>
            </a:r>
            <a:r>
              <a:rPr lang="ru-RU" dirty="0"/>
              <a:t> </a:t>
            </a:r>
            <a:r>
              <a:rPr lang="ru-RU" dirty="0" err="1"/>
              <a:t>графічний</a:t>
            </a:r>
            <a:r>
              <a:rPr lang="ru-RU" dirty="0"/>
              <a:t> </a:t>
            </a:r>
            <a:r>
              <a:rPr lang="ru-RU" dirty="0" err="1"/>
              <a:t>звіт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математично</a:t>
            </a:r>
            <a:r>
              <a:rPr lang="ru-RU" dirty="0"/>
              <a:t> </a:t>
            </a:r>
            <a:r>
              <a:rPr lang="ru-RU" dirty="0" err="1"/>
              <a:t>оброблюється</a:t>
            </a:r>
            <a:r>
              <a:rPr lang="ru-RU" dirty="0"/>
              <a:t> та </a:t>
            </a:r>
            <a:r>
              <a:rPr lang="ru-RU" dirty="0" err="1"/>
              <a:t>переглядається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.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лікар-ендокринолог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відповідні</a:t>
            </a:r>
            <a:r>
              <a:rPr lang="ru-RU" dirty="0"/>
              <a:t> </a:t>
            </a:r>
            <a:r>
              <a:rPr lang="ru-RU" dirty="0" err="1"/>
              <a:t>рекомендації</a:t>
            </a:r>
            <a:r>
              <a:rPr lang="ru-RU" dirty="0"/>
              <a:t> та, за </a:t>
            </a:r>
            <a:r>
              <a:rPr lang="ru-RU" dirty="0" err="1"/>
              <a:t>необхідності</a:t>
            </a:r>
            <a:r>
              <a:rPr lang="ru-RU" dirty="0"/>
              <a:t>, </a:t>
            </a:r>
            <a:r>
              <a:rPr lang="ru-RU" dirty="0" err="1"/>
              <a:t>коригує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28656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3B781-C1C0-E85D-DC01-A35B921AB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Глюкометр та правила </a:t>
            </a:r>
            <a:r>
              <a:rPr lang="ru-RU" dirty="0" err="1"/>
              <a:t>роботи</a:t>
            </a:r>
            <a:r>
              <a:rPr lang="ru-RU" dirty="0"/>
              <a:t> з ним.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4832F0-F12C-1106-8971-BAB10227D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Пристрій</a:t>
            </a:r>
            <a:r>
              <a:rPr lang="ru-RU" dirty="0"/>
              <a:t> для автоматичного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цукру</a:t>
            </a:r>
            <a:r>
              <a:rPr lang="ru-RU" dirty="0"/>
              <a:t> просто </a:t>
            </a:r>
            <a:r>
              <a:rPr lang="ru-RU" dirty="0" err="1"/>
              <a:t>застосовувати</a:t>
            </a:r>
            <a:r>
              <a:rPr lang="ru-RU" dirty="0"/>
              <a:t>. На </a:t>
            </a:r>
            <a:r>
              <a:rPr lang="ru-RU" dirty="0" err="1"/>
              <a:t>випадок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не </a:t>
            </a:r>
            <a:r>
              <a:rPr lang="ru-RU" dirty="0" err="1"/>
              <a:t>знаєте</a:t>
            </a:r>
            <a:r>
              <a:rPr lang="ru-RU" dirty="0"/>
              <a:t>, як правильно </a:t>
            </a:r>
            <a:r>
              <a:rPr lang="ru-RU" dirty="0" err="1"/>
              <a:t>користуватися</a:t>
            </a:r>
            <a:r>
              <a:rPr lang="ru-RU" dirty="0"/>
              <a:t> глюкометром, </a:t>
            </a:r>
            <a:r>
              <a:rPr lang="ru-RU" dirty="0" err="1"/>
              <a:t>існують</a:t>
            </a:r>
            <a:r>
              <a:rPr lang="ru-RU" dirty="0"/>
              <a:t> </a:t>
            </a:r>
            <a:r>
              <a:rPr lang="ru-RU" dirty="0" err="1"/>
              <a:t>інструкція</a:t>
            </a:r>
            <a:r>
              <a:rPr lang="ru-RU" dirty="0"/>
              <a:t> до </a:t>
            </a:r>
            <a:r>
              <a:rPr lang="ru-RU" dirty="0" err="1"/>
              <a:t>приладу</a:t>
            </a:r>
            <a:r>
              <a:rPr lang="ru-RU" dirty="0"/>
              <a:t> і </a:t>
            </a:r>
            <a:r>
              <a:rPr lang="ru-RU" dirty="0" err="1"/>
              <a:t>докладні</a:t>
            </a:r>
            <a:r>
              <a:rPr lang="ru-RU" dirty="0"/>
              <a:t> </a:t>
            </a:r>
            <a:r>
              <a:rPr lang="ru-RU" dirty="0" err="1"/>
              <a:t>відеоуроки</a:t>
            </a:r>
            <a:r>
              <a:rPr lang="ru-RU" dirty="0"/>
              <a:t>. При </a:t>
            </a:r>
            <a:r>
              <a:rPr lang="ru-RU" dirty="0" err="1"/>
              <a:t>виникненні</a:t>
            </a:r>
            <a:r>
              <a:rPr lang="ru-RU" dirty="0"/>
              <a:t> </a:t>
            </a:r>
            <a:r>
              <a:rPr lang="ru-RU" dirty="0" err="1"/>
              <a:t>додаткових</a:t>
            </a:r>
            <a:r>
              <a:rPr lang="ru-RU" dirty="0"/>
              <a:t> </a:t>
            </a:r>
            <a:r>
              <a:rPr lang="ru-RU" dirty="0" err="1"/>
              <a:t>запитань</a:t>
            </a:r>
            <a:r>
              <a:rPr lang="ru-RU" dirty="0"/>
              <a:t>, </a:t>
            </a:r>
            <a:r>
              <a:rPr lang="ru-RU" dirty="0" err="1"/>
              <a:t>пов'язаних</a:t>
            </a:r>
            <a:r>
              <a:rPr lang="ru-RU" dirty="0"/>
              <a:t> з </a:t>
            </a:r>
            <a:r>
              <a:rPr lang="ru-RU" dirty="0" err="1"/>
              <a:t>проведенням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, за </a:t>
            </a:r>
            <a:r>
              <a:rPr lang="ru-RU" dirty="0" err="1"/>
              <a:t>роз'ясненнями</a:t>
            </a:r>
            <a:r>
              <a:rPr lang="ru-RU" dirty="0"/>
              <a:t>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звернутися</a:t>
            </a:r>
            <a:r>
              <a:rPr lang="ru-RU" dirty="0"/>
              <a:t> до </a:t>
            </a:r>
            <a:r>
              <a:rPr lang="ru-RU" dirty="0" err="1"/>
              <a:t>лікаря</a:t>
            </a:r>
            <a:r>
              <a:rPr lang="ru-RU" dirty="0"/>
              <a:t>. В </a:t>
            </a:r>
            <a:r>
              <a:rPr lang="ru-RU" dirty="0" err="1"/>
              <a:t>протилежному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ризикуєте</a:t>
            </a:r>
            <a:r>
              <a:rPr lang="ru-RU" dirty="0"/>
              <a:t> </a:t>
            </a:r>
            <a:r>
              <a:rPr lang="ru-RU" dirty="0" err="1"/>
              <a:t>отримувати</a:t>
            </a:r>
            <a:r>
              <a:rPr lang="ru-RU" dirty="0"/>
              <a:t> </a:t>
            </a:r>
            <a:r>
              <a:rPr lang="ru-RU" dirty="0" err="1"/>
              <a:t>недостовірні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тактику </a:t>
            </a:r>
            <a:r>
              <a:rPr lang="ru-RU" dirty="0" err="1"/>
              <a:t>боротьби</a:t>
            </a:r>
            <a:r>
              <a:rPr lang="ru-RU" dirty="0"/>
              <a:t> з </a:t>
            </a:r>
            <a:r>
              <a:rPr lang="ru-RU" dirty="0" err="1"/>
              <a:t>діабетичними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147530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82BC3-D3B9-75BC-CC06-490E0B0F7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контролю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DF3FC3-2200-348A-C64B-86EEA73A6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Перед забором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вимити</a:t>
            </a:r>
            <a:r>
              <a:rPr lang="ru-RU" dirty="0"/>
              <a:t> і </a:t>
            </a:r>
            <a:r>
              <a:rPr lang="ru-RU" dirty="0" err="1"/>
              <a:t>висушити</a:t>
            </a:r>
            <a:r>
              <a:rPr lang="ru-RU" dirty="0"/>
              <a:t> руки і </a:t>
            </a:r>
            <a:r>
              <a:rPr lang="ru-RU" dirty="0" err="1"/>
              <a:t>обробити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проколу 70% спиртом. Перед проколом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помасажувати</a:t>
            </a:r>
            <a:r>
              <a:rPr lang="ru-RU" dirty="0"/>
              <a:t> область, де буде </a:t>
            </a:r>
            <a:r>
              <a:rPr lang="ru-RU" dirty="0" err="1"/>
              <a:t>проводитися</a:t>
            </a:r>
            <a:r>
              <a:rPr lang="ru-RU" dirty="0"/>
              <a:t> </a:t>
            </a:r>
            <a:r>
              <a:rPr lang="ru-RU" dirty="0" err="1"/>
              <a:t>забір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 Прокол проводиться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спеціального</a:t>
            </a:r>
            <a:r>
              <a:rPr lang="ru-RU" dirty="0"/>
              <a:t> ланцета, кров наноситься на тест-</a:t>
            </a:r>
            <a:r>
              <a:rPr lang="ru-RU" dirty="0" err="1"/>
              <a:t>смужку</a:t>
            </a:r>
            <a:r>
              <a:rPr lang="ru-RU" dirty="0"/>
              <a:t>, </a:t>
            </a:r>
            <a:r>
              <a:rPr lang="ru-RU" dirty="0" err="1"/>
              <a:t>вставлену</a:t>
            </a:r>
            <a:r>
              <a:rPr lang="ru-RU" dirty="0"/>
              <a:t> в </a:t>
            </a:r>
            <a:r>
              <a:rPr lang="ru-RU" dirty="0" err="1"/>
              <a:t>прилад</a:t>
            </a:r>
            <a:r>
              <a:rPr lang="ru-RU" dirty="0"/>
              <a:t>. Тест-</a:t>
            </a:r>
            <a:r>
              <a:rPr lang="ru-RU" dirty="0" err="1"/>
              <a:t>смужки</a:t>
            </a:r>
            <a:r>
              <a:rPr lang="ru-RU" dirty="0"/>
              <a:t> глюкометра </a:t>
            </a:r>
            <a:r>
              <a:rPr lang="ru-RU" dirty="0" err="1"/>
              <a:t>вставляються</a:t>
            </a:r>
            <a:r>
              <a:rPr lang="ru-RU" dirty="0"/>
              <a:t> в </a:t>
            </a:r>
            <a:r>
              <a:rPr lang="ru-RU" dirty="0" err="1"/>
              <a:t>спеціальний</a:t>
            </a:r>
            <a:r>
              <a:rPr lang="ru-RU" dirty="0"/>
              <a:t> </a:t>
            </a:r>
            <a:r>
              <a:rPr lang="ru-RU" dirty="0" err="1"/>
              <a:t>отвір</a:t>
            </a:r>
            <a:r>
              <a:rPr lang="ru-RU" dirty="0"/>
              <a:t> </a:t>
            </a:r>
            <a:r>
              <a:rPr lang="ru-RU" dirty="0" err="1"/>
              <a:t>передньою</a:t>
            </a:r>
            <a:r>
              <a:rPr lang="ru-RU" dirty="0"/>
              <a:t> стороною </a:t>
            </a:r>
            <a:r>
              <a:rPr lang="ru-RU" dirty="0" err="1"/>
              <a:t>вгору</a:t>
            </a:r>
            <a:r>
              <a:rPr lang="ru-RU" dirty="0"/>
              <a:t>. </a:t>
            </a:r>
            <a:r>
              <a:rPr lang="ru-RU" dirty="0" err="1"/>
              <a:t>Смужка</a:t>
            </a:r>
            <a:r>
              <a:rPr lang="ru-RU" dirty="0"/>
              <a:t> повинна </a:t>
            </a:r>
            <a:r>
              <a:rPr lang="ru-RU" dirty="0" err="1"/>
              <a:t>увійти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(до упору), так як при </a:t>
            </a:r>
            <a:r>
              <a:rPr lang="ru-RU" dirty="0" err="1"/>
              <a:t>неповному</a:t>
            </a:r>
            <a:r>
              <a:rPr lang="ru-RU" dirty="0"/>
              <a:t> </a:t>
            </a:r>
            <a:r>
              <a:rPr lang="ru-RU" dirty="0" err="1"/>
              <a:t>встановленні</a:t>
            </a:r>
            <a:r>
              <a:rPr lang="ru-RU" dirty="0"/>
              <a:t> і </a:t>
            </a:r>
            <a:r>
              <a:rPr lang="ru-RU" dirty="0" err="1"/>
              <a:t>відсутності</a:t>
            </a:r>
            <a:r>
              <a:rPr lang="ru-RU" dirty="0"/>
              <a:t> контакту,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отримані</a:t>
            </a:r>
            <a:r>
              <a:rPr lang="ru-RU" dirty="0"/>
              <a:t> </a:t>
            </a:r>
            <a:r>
              <a:rPr lang="ru-RU" dirty="0" err="1"/>
              <a:t>помилкові</a:t>
            </a:r>
            <a:r>
              <a:rPr lang="ru-RU" dirty="0"/>
              <a:t> </a:t>
            </a:r>
            <a:r>
              <a:rPr lang="ru-RU" dirty="0" err="1"/>
              <a:t>результати</a:t>
            </a:r>
            <a:r>
              <a:rPr lang="ru-RU" dirty="0"/>
              <a:t>. Сигналом про те, </a:t>
            </a:r>
            <a:r>
              <a:rPr lang="ru-RU" dirty="0" err="1"/>
              <a:t>що</a:t>
            </a:r>
            <a:r>
              <a:rPr lang="ru-RU" dirty="0"/>
              <a:t> вона введена правильно,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служити</a:t>
            </a:r>
            <a:r>
              <a:rPr lang="ru-RU" dirty="0"/>
              <a:t> </a:t>
            </a:r>
            <a:r>
              <a:rPr lang="ru-RU" dirty="0" err="1"/>
              <a:t>клацання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світіння</a:t>
            </a:r>
            <a:r>
              <a:rPr lang="ru-RU" dirty="0"/>
              <a:t> дисплея. На </a:t>
            </a:r>
            <a:r>
              <a:rPr lang="ru-RU" dirty="0" err="1"/>
              <a:t>смужку</a:t>
            </a:r>
            <a:r>
              <a:rPr lang="ru-RU" dirty="0"/>
              <a:t> наноситься </a:t>
            </a:r>
            <a:r>
              <a:rPr lang="ru-RU" dirty="0" err="1"/>
              <a:t>крапля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яка </a:t>
            </a:r>
            <a:r>
              <a:rPr lang="ru-RU" dirty="0" err="1"/>
              <a:t>всмоктується</a:t>
            </a:r>
            <a:r>
              <a:rPr lang="ru-RU" dirty="0"/>
              <a:t> через </a:t>
            </a:r>
            <a:r>
              <a:rPr lang="ru-RU" dirty="0" err="1"/>
              <a:t>забірний</a:t>
            </a:r>
            <a:r>
              <a:rPr lang="ru-RU" dirty="0"/>
              <a:t> </a:t>
            </a:r>
            <a:r>
              <a:rPr lang="ru-RU" dirty="0" err="1"/>
              <a:t>отвір</a:t>
            </a:r>
            <a:r>
              <a:rPr lang="ru-RU" dirty="0"/>
              <a:t> автоматично. Не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притискати</a:t>
            </a:r>
            <a:r>
              <a:rPr lang="ru-RU" dirty="0"/>
              <a:t> </a:t>
            </a:r>
            <a:r>
              <a:rPr lang="ru-RU" dirty="0" err="1"/>
              <a:t>смужку</a:t>
            </a:r>
            <a:r>
              <a:rPr lang="ru-RU" dirty="0"/>
              <a:t> до </a:t>
            </a:r>
            <a:r>
              <a:rPr lang="ru-RU" dirty="0" err="1"/>
              <a:t>пальця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змащувати</a:t>
            </a:r>
            <a:r>
              <a:rPr lang="ru-RU" dirty="0"/>
              <a:t> </a:t>
            </a:r>
            <a:r>
              <a:rPr lang="ru-RU" dirty="0" err="1"/>
              <a:t>краплю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так як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спотворить</a:t>
            </a:r>
            <a:r>
              <a:rPr lang="ru-RU" dirty="0"/>
              <a:t> результат. </a:t>
            </a:r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глюкометри</a:t>
            </a:r>
            <a:r>
              <a:rPr lang="ru-RU" dirty="0"/>
              <a:t> </a:t>
            </a:r>
            <a:r>
              <a:rPr lang="ru-RU" dirty="0" err="1"/>
              <a:t>подають</a:t>
            </a:r>
            <a:r>
              <a:rPr lang="ru-RU" dirty="0"/>
              <a:t> </a:t>
            </a:r>
            <a:r>
              <a:rPr lang="ru-RU" dirty="0" err="1"/>
              <a:t>звуковий</a:t>
            </a:r>
            <a:r>
              <a:rPr lang="ru-RU" dirty="0"/>
              <a:t> сигнал при </a:t>
            </a:r>
            <a:r>
              <a:rPr lang="ru-RU" dirty="0" err="1"/>
              <a:t>недостатньому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надмірному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прилади</a:t>
            </a:r>
            <a:r>
              <a:rPr lang="ru-RU" dirty="0"/>
              <a:t>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додавати</a:t>
            </a:r>
            <a:r>
              <a:rPr lang="ru-RU" dirty="0"/>
              <a:t> кров, </a:t>
            </a:r>
            <a:r>
              <a:rPr lang="ru-RU" dirty="0" err="1"/>
              <a:t>якщо</a:t>
            </a:r>
            <a:r>
              <a:rPr lang="ru-RU" dirty="0"/>
              <a:t> при </a:t>
            </a:r>
            <a:r>
              <a:rPr lang="ru-RU" dirty="0" err="1"/>
              <a:t>першому</a:t>
            </a:r>
            <a:r>
              <a:rPr lang="ru-RU" dirty="0"/>
              <a:t> </a:t>
            </a:r>
            <a:r>
              <a:rPr lang="ru-RU" dirty="0" err="1"/>
              <a:t>паркані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виявилося</a:t>
            </a:r>
            <a:r>
              <a:rPr lang="ru-RU" dirty="0"/>
              <a:t> </a:t>
            </a:r>
            <a:r>
              <a:rPr lang="ru-RU" dirty="0" err="1"/>
              <a:t>недостатньо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нанесення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на тест-</a:t>
            </a:r>
            <a:r>
              <a:rPr lang="ru-RU" dirty="0" err="1"/>
              <a:t>смужку</a:t>
            </a:r>
            <a:r>
              <a:rPr lang="ru-RU" dirty="0"/>
              <a:t> і </a:t>
            </a:r>
            <a:r>
              <a:rPr lang="ru-RU" dirty="0" err="1"/>
              <a:t>втягуванні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в </a:t>
            </a:r>
            <a:r>
              <a:rPr lang="ru-RU" dirty="0" err="1"/>
              <a:t>прилад</a:t>
            </a:r>
            <a:r>
              <a:rPr lang="ru-RU" dirty="0"/>
              <a:t>, все </a:t>
            </a:r>
            <a:r>
              <a:rPr lang="ru-RU" dirty="0" err="1"/>
              <a:t>решта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пристрій</a:t>
            </a:r>
            <a:r>
              <a:rPr lang="ru-RU" dirty="0"/>
              <a:t> </a:t>
            </a:r>
            <a:r>
              <a:rPr lang="ru-RU" dirty="0" err="1"/>
              <a:t>проведе</a:t>
            </a:r>
            <a:r>
              <a:rPr lang="ru-RU" dirty="0"/>
              <a:t> </a:t>
            </a:r>
            <a:r>
              <a:rPr lang="ru-RU" dirty="0" err="1"/>
              <a:t>самостійно</a:t>
            </a:r>
            <a:r>
              <a:rPr lang="ru-RU" dirty="0"/>
              <a:t> і </a:t>
            </a:r>
            <a:r>
              <a:rPr lang="ru-RU" dirty="0" err="1"/>
              <a:t>видасть</a:t>
            </a:r>
            <a:r>
              <a:rPr lang="ru-RU" dirty="0"/>
              <a:t> на </a:t>
            </a:r>
            <a:r>
              <a:rPr lang="ru-RU" dirty="0" err="1"/>
              <a:t>дисплеї</a:t>
            </a:r>
            <a:r>
              <a:rPr lang="ru-RU" dirty="0"/>
              <a:t> результат.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одиниці</a:t>
            </a:r>
            <a:r>
              <a:rPr lang="ru-RU" dirty="0"/>
              <a:t> </a:t>
            </a:r>
            <a:r>
              <a:rPr lang="ru-RU" dirty="0" err="1"/>
              <a:t>вимірювань</a:t>
            </a:r>
            <a:r>
              <a:rPr lang="ru-RU" dirty="0"/>
              <a:t> - </a:t>
            </a:r>
            <a:r>
              <a:rPr lang="ru-RU" dirty="0" err="1"/>
              <a:t>вагові</a:t>
            </a:r>
            <a:r>
              <a:rPr lang="ru-RU" dirty="0"/>
              <a:t> (мг / </a:t>
            </a:r>
            <a:r>
              <a:rPr lang="ru-RU" dirty="0" err="1"/>
              <a:t>дл</a:t>
            </a:r>
            <a:r>
              <a:rPr lang="ru-RU" dirty="0"/>
              <a:t>) і </a:t>
            </a:r>
            <a:r>
              <a:rPr lang="ru-RU" dirty="0" err="1"/>
              <a:t>молярні</a:t>
            </a:r>
            <a:r>
              <a:rPr lang="ru-RU" dirty="0"/>
              <a:t> (ммоль / л). При </a:t>
            </a:r>
            <a:r>
              <a:rPr lang="ru-RU" dirty="0" err="1"/>
              <a:t>налаштуванні</a:t>
            </a:r>
            <a:r>
              <a:rPr lang="ru-RU" dirty="0"/>
              <a:t> </a:t>
            </a:r>
            <a:r>
              <a:rPr lang="ru-RU" dirty="0" err="1"/>
              <a:t>приладу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одиниці</a:t>
            </a:r>
            <a:r>
              <a:rPr lang="ru-RU" dirty="0"/>
              <a:t> </a:t>
            </a:r>
            <a:r>
              <a:rPr lang="ru-RU" dirty="0" err="1"/>
              <a:t>виміру</a:t>
            </a:r>
            <a:r>
              <a:rPr lang="ru-RU" dirty="0"/>
              <a:t>, час і дату </a:t>
            </a:r>
            <a:r>
              <a:rPr lang="ru-RU" dirty="0" err="1"/>
              <a:t>вимірювання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зберігаються</a:t>
            </a:r>
            <a:r>
              <a:rPr lang="ru-RU" dirty="0"/>
              <a:t> в </a:t>
            </a:r>
            <a:r>
              <a:rPr lang="ru-RU" dirty="0" err="1"/>
              <a:t>пам'яті</a:t>
            </a:r>
            <a:r>
              <a:rPr lang="ru-RU" dirty="0"/>
              <a:t> </a:t>
            </a:r>
            <a:r>
              <a:rPr lang="ru-RU" dirty="0" err="1"/>
              <a:t>приладу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розуміти</a:t>
            </a:r>
            <a:r>
              <a:rPr lang="ru-RU" dirty="0"/>
              <a:t>, як </a:t>
            </a:r>
            <a:r>
              <a:rPr lang="ru-RU" dirty="0" err="1"/>
              <a:t>вибрати</a:t>
            </a:r>
            <a:r>
              <a:rPr lang="ru-RU" dirty="0"/>
              <a:t> глюкометр, треба знати </a:t>
            </a:r>
            <a:r>
              <a:rPr lang="ru-RU" dirty="0" err="1"/>
              <a:t>особливості</a:t>
            </a:r>
            <a:r>
              <a:rPr lang="ru-RU" dirty="0"/>
              <a:t> кожного </a:t>
            </a:r>
            <a:r>
              <a:rPr lang="ru-RU" dirty="0" err="1"/>
              <a:t>апарату</a:t>
            </a:r>
            <a:r>
              <a:rPr lang="ru-RU" dirty="0"/>
              <a:t> -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пам'яті</a:t>
            </a:r>
            <a:r>
              <a:rPr lang="ru-RU" dirty="0"/>
              <a:t>, </a:t>
            </a:r>
            <a:r>
              <a:rPr lang="ru-RU" dirty="0" err="1"/>
              <a:t>габарити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витратні</a:t>
            </a:r>
            <a:r>
              <a:rPr lang="ru-RU" dirty="0"/>
              <a:t> </a:t>
            </a:r>
            <a:r>
              <a:rPr lang="ru-RU" dirty="0" err="1"/>
              <a:t>матеріали</a:t>
            </a:r>
            <a:r>
              <a:rPr lang="ru-RU" dirty="0"/>
              <a:t> для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- тест-</a:t>
            </a:r>
            <a:r>
              <a:rPr lang="ru-RU" dirty="0" err="1"/>
              <a:t>смужки</a:t>
            </a:r>
            <a:r>
              <a:rPr lang="ru-RU" dirty="0"/>
              <a:t>, </a:t>
            </a:r>
            <a:r>
              <a:rPr lang="ru-RU" dirty="0" err="1"/>
              <a:t>ланцети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53476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19865-F42B-4FEA-8B86-B710DD5E7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3F6D2E-DA4F-D13D-E770-486D9EEB8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36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159365656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3</TotalTime>
  <Words>408</Words>
  <Application>Microsoft Macintosh PowerPoint</Application>
  <PresentationFormat>Широкоэкранный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Аспект</vt:lpstr>
      <vt:lpstr>Методи контролю рівня глюкози в крові</vt:lpstr>
      <vt:lpstr>Моніторинг рівня глюкози в крові. </vt:lpstr>
      <vt:lpstr>Глюкометр та правила роботи з ним. </vt:lpstr>
      <vt:lpstr>Сучасні методи контролю рівня глюкози в крові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 контролю рівня глюкози в крові</dc:title>
  <dc:creator>Дарья Лагода</dc:creator>
  <cp:lastModifiedBy>Дарья Лагода</cp:lastModifiedBy>
  <cp:revision>1</cp:revision>
  <dcterms:created xsi:type="dcterms:W3CDTF">2022-11-10T11:15:46Z</dcterms:created>
  <dcterms:modified xsi:type="dcterms:W3CDTF">2022-11-10T11:19:25Z</dcterms:modified>
</cp:coreProperties>
</file>