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58"/>
    <p:restoredTop sz="96281"/>
  </p:normalViewPr>
  <p:slideViewPr>
    <p:cSldViewPr snapToGrid="0">
      <p:cViewPr varScale="1">
        <p:scale>
          <a:sx n="55" d="100"/>
          <a:sy n="55" d="100"/>
        </p:scale>
        <p:origin x="200" y="1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EFDB5-AD31-8FFD-169A-69D4F4B769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Профілактика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1C0A07-E472-BFCC-F6AF-E80A7A15C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333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66D61-5994-8442-843D-593B6273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профілактиці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64CAB5-9F46-9A08-10FA-6AAD0ABC83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Зменшити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екранний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час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Збільшити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фізичну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активність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100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Розширити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раціон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харчування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дитини</a:t>
            </a: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49893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75D15-1DD0-B6C8-0082-2732EA78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Екранний</a:t>
            </a:r>
            <a:r>
              <a:rPr lang="ru-RU" dirty="0"/>
              <a:t> час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015915-2CC5-4A64-F7AE-94AE5C23FBD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- 29% </a:t>
            </a:r>
            <a:r>
              <a:rPr lang="ru-RU" dirty="0" err="1"/>
              <a:t>дітей</a:t>
            </a:r>
            <a:r>
              <a:rPr lang="ru-RU" dirty="0"/>
              <a:t> до 1 року </a:t>
            </a:r>
            <a:r>
              <a:rPr lang="ru-RU" dirty="0" err="1"/>
              <a:t>дивляться</a:t>
            </a:r>
            <a:r>
              <a:rPr lang="ru-RU" dirty="0"/>
              <a:t> </a:t>
            </a:r>
            <a:r>
              <a:rPr lang="ru-RU" dirty="0" err="1"/>
              <a:t>телевізор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 90 </a:t>
            </a:r>
            <a:r>
              <a:rPr lang="ru-RU" dirty="0" err="1"/>
              <a:t>хвилин</a:t>
            </a:r>
            <a:r>
              <a:rPr lang="ru-RU" dirty="0"/>
              <a:t> </a:t>
            </a:r>
            <a:r>
              <a:rPr lang="ru-RU" dirty="0" err="1"/>
              <a:t>щодня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- 64% </a:t>
            </a:r>
            <a:r>
              <a:rPr lang="ru-RU" dirty="0" err="1"/>
              <a:t>малюків</a:t>
            </a:r>
            <a:r>
              <a:rPr lang="ru-RU" dirty="0"/>
              <a:t> </a:t>
            </a:r>
            <a:r>
              <a:rPr lang="ru-RU" dirty="0" err="1"/>
              <a:t>дивляться</a:t>
            </a:r>
            <a:r>
              <a:rPr lang="ru-RU" dirty="0"/>
              <a:t> </a:t>
            </a:r>
            <a:r>
              <a:rPr lang="ru-RU" dirty="0" err="1"/>
              <a:t>телевізор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 2 годин на день 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Дошкільнята</a:t>
            </a:r>
            <a:r>
              <a:rPr lang="ru-RU" dirty="0"/>
              <a:t> 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 </a:t>
            </a:r>
            <a:r>
              <a:rPr lang="ru-RU" dirty="0" err="1"/>
              <a:t>екрану</a:t>
            </a:r>
            <a:r>
              <a:rPr lang="ru-RU" dirty="0"/>
              <a:t> </a:t>
            </a:r>
            <a:r>
              <a:rPr lang="ru-RU" dirty="0" err="1"/>
              <a:t>приблизно</a:t>
            </a:r>
            <a:r>
              <a:rPr lang="ru-RU" dirty="0"/>
              <a:t> 2,2-4,6 </a:t>
            </a:r>
            <a:r>
              <a:rPr lang="ru-RU" dirty="0" err="1"/>
              <a:t>години</a:t>
            </a:r>
            <a:r>
              <a:rPr lang="ru-RU" dirty="0"/>
              <a:t> 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Діти</a:t>
            </a:r>
            <a:r>
              <a:rPr lang="ru-RU" dirty="0"/>
              <a:t> </a:t>
            </a:r>
            <a:r>
              <a:rPr lang="ru-RU" dirty="0" err="1"/>
              <a:t>шкільного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 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 7 годин </a:t>
            </a:r>
            <a:r>
              <a:rPr lang="ru-RU" dirty="0" err="1"/>
              <a:t>щодня</a:t>
            </a:r>
            <a:r>
              <a:rPr lang="ru-RU" dirty="0"/>
              <a:t> перед </a:t>
            </a:r>
            <a:r>
              <a:rPr lang="ru-RU" dirty="0" err="1"/>
              <a:t>екраном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57854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95DCC-160E-BFA3-D599-E807DFDB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Екраний</a:t>
            </a:r>
            <a:r>
              <a:rPr lang="ru-RU" dirty="0"/>
              <a:t> час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B529BF-56BC-74E0-4650-A184CABF50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широке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екрану</a:t>
            </a:r>
            <a:r>
              <a:rPr lang="ru-RU" dirty="0"/>
              <a:t> </a:t>
            </a:r>
            <a:r>
              <a:rPr lang="ru-RU" dirty="0" err="1"/>
              <a:t>асоціюється</a:t>
            </a:r>
            <a:r>
              <a:rPr lang="ru-RU" dirty="0"/>
              <a:t> з </a:t>
            </a:r>
            <a:r>
              <a:rPr lang="ru-RU" dirty="0" err="1"/>
              <a:t>дитячим</a:t>
            </a:r>
            <a:r>
              <a:rPr lang="ru-RU" dirty="0"/>
              <a:t> </a:t>
            </a:r>
            <a:r>
              <a:rPr lang="ru-RU" dirty="0" err="1"/>
              <a:t>ожирінням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екрано</a:t>
            </a:r>
            <a:r>
              <a:rPr lang="ru-RU" dirty="0"/>
              <a:t>/час </a:t>
            </a:r>
            <a:r>
              <a:rPr lang="ru-RU" dirty="0" err="1"/>
              <a:t>пов'язаний</a:t>
            </a:r>
            <a:r>
              <a:rPr lang="ru-RU" dirty="0"/>
              <a:t> з </a:t>
            </a:r>
            <a:r>
              <a:rPr lang="ru-RU" dirty="0" err="1"/>
              <a:t>підвищеним</a:t>
            </a:r>
            <a:r>
              <a:rPr lang="ru-RU" dirty="0"/>
              <a:t> ІМТ</a:t>
            </a:r>
          </a:p>
          <a:p>
            <a:pPr marL="0" indent="0">
              <a:buNone/>
            </a:pPr>
            <a:r>
              <a:rPr lang="ru-RU" dirty="0" err="1"/>
              <a:t>Екранний</a:t>
            </a:r>
            <a:r>
              <a:rPr lang="ru-RU" dirty="0"/>
              <a:t> час </a:t>
            </a:r>
            <a:r>
              <a:rPr lang="ru-RU" dirty="0" err="1"/>
              <a:t>пов’язаний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споживанням</a:t>
            </a:r>
            <a:r>
              <a:rPr lang="ru-RU" dirty="0"/>
              <a:t> </a:t>
            </a:r>
            <a:r>
              <a:rPr lang="ru-RU" dirty="0" err="1"/>
              <a:t>зайвих</a:t>
            </a:r>
            <a:r>
              <a:rPr lang="ru-RU" dirty="0"/>
              <a:t> </a:t>
            </a:r>
            <a:r>
              <a:rPr lang="ru-RU" dirty="0" err="1"/>
              <a:t>калорій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Екрано</a:t>
            </a:r>
            <a:r>
              <a:rPr lang="ru-RU" dirty="0"/>
              <a:t>/час </a:t>
            </a:r>
            <a:r>
              <a:rPr lang="ru-RU" dirty="0" err="1"/>
              <a:t>пов'язано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Телевізор</a:t>
            </a:r>
            <a:r>
              <a:rPr lang="ru-RU" dirty="0"/>
              <a:t> у </a:t>
            </a:r>
            <a:r>
              <a:rPr lang="ru-RU" dirty="0" err="1"/>
              <a:t>спальній</a:t>
            </a:r>
            <a:r>
              <a:rPr lang="ru-RU" dirty="0"/>
              <a:t> </a:t>
            </a:r>
            <a:r>
              <a:rPr lang="ru-RU" dirty="0" err="1"/>
              <a:t>кімнату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з </a:t>
            </a:r>
            <a:r>
              <a:rPr lang="ru-RU" dirty="0" err="1"/>
              <a:t>підвищеним</a:t>
            </a:r>
            <a:r>
              <a:rPr lang="ru-RU" dirty="0"/>
              <a:t> ІМТ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3554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79B9B-43D5-ADC9-8B83-47202872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Екранний</a:t>
            </a:r>
            <a:r>
              <a:rPr lang="ru-RU" dirty="0"/>
              <a:t> час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BD10-65DE-A17D-7F3F-2368070110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нерегулярний</a:t>
            </a:r>
            <a:r>
              <a:rPr lang="ru-RU" dirty="0"/>
              <a:t> сон</a:t>
            </a:r>
          </a:p>
          <a:p>
            <a:pPr marL="0" indent="0">
              <a:buNone/>
            </a:pPr>
            <a:r>
              <a:rPr lang="ru-RU" dirty="0" err="1"/>
              <a:t>порушення</a:t>
            </a:r>
            <a:r>
              <a:rPr lang="ru-RU" dirty="0"/>
              <a:t> сну</a:t>
            </a:r>
          </a:p>
          <a:p>
            <a:pPr marL="0" indent="0">
              <a:buNone/>
            </a:pPr>
            <a:r>
              <a:rPr lang="ru-RU" dirty="0" err="1"/>
              <a:t>затримка</a:t>
            </a:r>
            <a:r>
              <a:rPr lang="ru-RU" dirty="0"/>
              <a:t> </a:t>
            </a:r>
            <a:r>
              <a:rPr lang="ru-RU" dirty="0" err="1"/>
              <a:t>мовних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менше</a:t>
            </a:r>
            <a:r>
              <a:rPr lang="ru-RU" dirty="0"/>
              <a:t> часу на участь у </a:t>
            </a:r>
            <a:r>
              <a:rPr lang="ru-RU" dirty="0" err="1"/>
              <a:t>творчих</a:t>
            </a:r>
            <a:r>
              <a:rPr lang="ru-RU" dirty="0"/>
              <a:t> </a:t>
            </a:r>
            <a:r>
              <a:rPr lang="ru-RU" dirty="0" err="1"/>
              <a:t>іграх</a:t>
            </a:r>
            <a:r>
              <a:rPr lang="ru-RU" dirty="0"/>
              <a:t> , 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розвинути</a:t>
            </a:r>
            <a:r>
              <a:rPr lang="ru-RU" dirty="0"/>
              <a:t> </a:t>
            </a:r>
            <a:r>
              <a:rPr lang="ru-RU" dirty="0" err="1"/>
              <a:t>навички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проблем</a:t>
            </a:r>
          </a:p>
          <a:p>
            <a:pPr marL="0" indent="0">
              <a:buNone/>
            </a:pP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та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академічні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та </a:t>
            </a:r>
            <a:r>
              <a:rPr lang="ru-RU" dirty="0" err="1"/>
              <a:t>погані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психологічних</a:t>
            </a:r>
            <a:r>
              <a:rPr lang="ru-RU" dirty="0"/>
              <a:t> </a:t>
            </a:r>
            <a:r>
              <a:rPr lang="ru-RU" dirty="0" err="1"/>
              <a:t>труднощів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95202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0C682-CD88-F8F5-E1AE-15E19EF82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172041-EDBA-137C-4713-A2C003F761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рекомендацій</a:t>
            </a:r>
            <a:r>
              <a:rPr lang="ru-RU" dirty="0"/>
              <a:t> </a:t>
            </a:r>
            <a:r>
              <a:rPr lang="en-US" dirty="0"/>
              <a:t>CDC </a:t>
            </a:r>
            <a:r>
              <a:rPr lang="ru-RU" dirty="0" err="1"/>
              <a:t>діти</a:t>
            </a:r>
            <a:r>
              <a:rPr lang="ru-RU" dirty="0"/>
              <a:t> та </a:t>
            </a:r>
            <a:r>
              <a:rPr lang="ru-RU" dirty="0" err="1"/>
              <a:t>підлітки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фізично-активні</a:t>
            </a:r>
            <a:r>
              <a:rPr lang="ru-RU" dirty="0"/>
              <a:t> 60 </a:t>
            </a:r>
            <a:r>
              <a:rPr lang="ru-RU" dirty="0" err="1"/>
              <a:t>хвилин</a:t>
            </a:r>
            <a:r>
              <a:rPr lang="ru-RU" dirty="0"/>
              <a:t> на день та </a:t>
            </a:r>
            <a:r>
              <a:rPr lang="ru-RU" dirty="0" err="1"/>
              <a:t>більше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6749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4DF325-2E33-AAFE-695D-90A70D2BA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Правильні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4A273-8EEB-E6DF-34B9-31C8250AB5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Здорові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харчові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звички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починають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розвиватися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 перших </a:t>
            </a:r>
            <a:r>
              <a:rPr lang="ru-RU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років</a:t>
            </a: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життя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Реклама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впливає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придбані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продукти</a:t>
            </a:r>
            <a:endParaRPr lang="ru-RU" sz="1800" b="1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Обмежений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доступ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до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здорової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доступної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їжі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Більша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доступність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висококалорійної</a:t>
            </a: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їжі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Збільшення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розміру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порцій</a:t>
            </a:r>
            <a:endParaRPr lang="ru-RU" sz="1800" b="1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Багато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дітей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не </a:t>
            </a:r>
            <a:r>
              <a:rPr lang="ru-RU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снідають</a:t>
            </a:r>
            <a:endParaRPr lang="ru-RU" sz="1800" b="0" i="0" u="none" strike="noStrike" dirty="0">
              <a:solidFill>
                <a:srgbClr val="A53010"/>
              </a:solidFill>
              <a:effectLst/>
              <a:latin typeface="Noto Sans Symbols"/>
            </a:endParaRPr>
          </a:p>
          <a:p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Їжа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часто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вибирається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0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залежно</a:t>
            </a:r>
            <a:r>
              <a:rPr lang="ru-RU" sz="1800" b="0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від</a:t>
            </a:r>
            <a:r>
              <a:rPr lang="ru-RU" sz="1800" b="1" i="0" u="none" strike="noStrike" dirty="0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ru-RU" sz="1800" b="1" i="0" u="none" strike="noStrike" dirty="0" err="1">
                <a:solidFill>
                  <a:srgbClr val="3F3F3F"/>
                </a:solidFill>
                <a:effectLst/>
                <a:latin typeface="Century Gothic" panose="020B0502020202020204" pitchFamily="34" charset="0"/>
              </a:rPr>
              <a:t>зручності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11282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FA3F93-A491-D164-D4FB-F216A012B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Правильні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BC40AC-2109-FD3F-BB5B-61BAD7C599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Половину </a:t>
            </a:r>
            <a:r>
              <a:rPr lang="ru-RU" dirty="0" err="1"/>
              <a:t>тарілки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складати</a:t>
            </a:r>
            <a:r>
              <a:rPr lang="ru-RU" dirty="0"/>
              <a:t> </a:t>
            </a:r>
            <a:r>
              <a:rPr lang="ru-RU" dirty="0" err="1"/>
              <a:t>фрукти</a:t>
            </a:r>
            <a:r>
              <a:rPr lang="ru-RU" dirty="0"/>
              <a:t> та </a:t>
            </a:r>
            <a:r>
              <a:rPr lang="ru-RU" dirty="0" err="1"/>
              <a:t>овочі</a:t>
            </a:r>
            <a:r>
              <a:rPr lang="ru-RU" dirty="0"/>
              <a:t> (5 </a:t>
            </a:r>
            <a:r>
              <a:rPr lang="ru-RU" dirty="0" err="1"/>
              <a:t>порцій</a:t>
            </a:r>
            <a:r>
              <a:rPr lang="ru-RU" dirty="0"/>
              <a:t> на день)</a:t>
            </a:r>
          </a:p>
          <a:p>
            <a:pPr marL="0" indent="0">
              <a:buNone/>
            </a:pPr>
            <a:r>
              <a:rPr lang="ru-RU" dirty="0"/>
              <a:t>Половина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споживаних</a:t>
            </a:r>
            <a:r>
              <a:rPr lang="ru-RU" dirty="0"/>
              <a:t> </a:t>
            </a:r>
            <a:r>
              <a:rPr lang="ru-RU" dirty="0" err="1"/>
              <a:t>зернових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цільнозерновими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Перейдіть</a:t>
            </a:r>
            <a:r>
              <a:rPr lang="ru-RU" dirty="0"/>
              <a:t> до </a:t>
            </a:r>
            <a:r>
              <a:rPr lang="ru-RU" dirty="0" err="1"/>
              <a:t>молочних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жиру</a:t>
            </a:r>
          </a:p>
          <a:p>
            <a:pPr marL="0" indent="0">
              <a:buNone/>
            </a:pPr>
            <a:r>
              <a:rPr lang="ru-RU" dirty="0" err="1"/>
              <a:t>Пийте</a:t>
            </a:r>
            <a:r>
              <a:rPr lang="ru-RU" dirty="0"/>
              <a:t> та </a:t>
            </a:r>
            <a:r>
              <a:rPr lang="ru-RU" dirty="0" err="1"/>
              <a:t>їжте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солоного</a:t>
            </a:r>
            <a:r>
              <a:rPr lang="ru-RU" dirty="0"/>
              <a:t>, </a:t>
            </a:r>
            <a:r>
              <a:rPr lang="ru-RU" dirty="0" err="1"/>
              <a:t>насичених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 та </a:t>
            </a:r>
            <a:r>
              <a:rPr lang="ru-RU" dirty="0" err="1"/>
              <a:t>цукр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6325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7CA32-CF45-5C03-C1C3-512303058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рольової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здорового </a:t>
            </a:r>
            <a:r>
              <a:rPr lang="ru-RU" dirty="0" err="1"/>
              <a:t>харчування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46EE4-15E7-C501-E051-6C826FB8D0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Ходіть</a:t>
            </a:r>
            <a:r>
              <a:rPr lang="ru-RU" dirty="0"/>
              <a:t> разом до </a:t>
            </a:r>
            <a:r>
              <a:rPr lang="ru-RU" dirty="0" err="1"/>
              <a:t>продуктових</a:t>
            </a:r>
            <a:r>
              <a:rPr lang="ru-RU" dirty="0"/>
              <a:t> </a:t>
            </a:r>
            <a:r>
              <a:rPr lang="ru-RU" dirty="0" err="1"/>
              <a:t>магазинів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Будьте </a:t>
            </a:r>
            <a:r>
              <a:rPr lang="ru-RU" dirty="0" err="1"/>
              <a:t>креативними</a:t>
            </a:r>
            <a:r>
              <a:rPr lang="ru-RU" dirty="0"/>
              <a:t> на </a:t>
            </a:r>
            <a:r>
              <a:rPr lang="ru-RU" dirty="0" err="1"/>
              <a:t>кухні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Пропонують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ж </a:t>
            </a:r>
            <a:r>
              <a:rPr lang="ru-RU" dirty="0" err="1"/>
              <a:t>продукти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участь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та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Не </a:t>
            </a:r>
            <a:r>
              <a:rPr lang="ru-RU" dirty="0" err="1"/>
              <a:t>винагороджуйте</a:t>
            </a:r>
            <a:r>
              <a:rPr lang="ru-RU" dirty="0"/>
              <a:t> </a:t>
            </a:r>
            <a:r>
              <a:rPr lang="ru-RU" dirty="0" err="1"/>
              <a:t>їжею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Їжте</a:t>
            </a:r>
            <a:r>
              <a:rPr lang="ru-RU" dirty="0"/>
              <a:t> за столом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04359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9AC70-F6D4-FC8F-F050-3D1E4BFD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Рольова</a:t>
            </a:r>
            <a:r>
              <a:rPr lang="ru-RU" dirty="0"/>
              <a:t> модель </a:t>
            </a:r>
            <a:r>
              <a:rPr lang="ru-RU" dirty="0" err="1"/>
              <a:t>здорової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!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975A7A-7642-5266-2358-AA4F3FA2AE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Залучайте </a:t>
            </a:r>
            <a:r>
              <a:rPr lang="ru-RU" dirty="0" err="1"/>
              <a:t>дітей</a:t>
            </a:r>
            <a:r>
              <a:rPr lang="ru-RU" dirty="0"/>
              <a:t> до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навантажень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Стежте</a:t>
            </a:r>
            <a:r>
              <a:rPr lang="ru-RU" dirty="0"/>
              <a:t> за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гаджетів</a:t>
            </a:r>
            <a:r>
              <a:rPr lang="ru-RU" dirty="0"/>
              <a:t> та </a:t>
            </a:r>
            <a:r>
              <a:rPr lang="ru-RU" dirty="0" err="1"/>
              <a:t>зміньште</a:t>
            </a:r>
            <a:r>
              <a:rPr lang="ru-RU" dirty="0"/>
              <a:t> </a:t>
            </a:r>
            <a:r>
              <a:rPr lang="ru-RU" dirty="0" err="1"/>
              <a:t>екранний</a:t>
            </a:r>
            <a:r>
              <a:rPr lang="ru-RU" dirty="0"/>
              <a:t> час</a:t>
            </a:r>
          </a:p>
          <a:p>
            <a:pPr marL="0" indent="0">
              <a:buNone/>
            </a:pPr>
            <a:r>
              <a:rPr lang="ru-RU" dirty="0" err="1"/>
              <a:t>Зробиіть</a:t>
            </a:r>
            <a:r>
              <a:rPr lang="ru-RU" dirty="0"/>
              <a:t> </a:t>
            </a:r>
            <a:r>
              <a:rPr lang="ru-RU" dirty="0" err="1"/>
              <a:t>здорову</a:t>
            </a:r>
            <a:r>
              <a:rPr lang="ru-RU" dirty="0"/>
              <a:t> </a:t>
            </a:r>
            <a:r>
              <a:rPr lang="ru-RU" dirty="0" err="1"/>
              <a:t>їжу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доступною для </a:t>
            </a:r>
            <a:r>
              <a:rPr lang="ru-RU" dirty="0" err="1"/>
              <a:t>дитини</a:t>
            </a:r>
            <a:endParaRPr lang="ru-RU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9942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4577B-3443-53B1-7F2F-4C4A74F3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правильного режиму </a:t>
            </a:r>
            <a:r>
              <a:rPr lang="ru-RU" dirty="0" err="1"/>
              <a:t>харчування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FC8413-D0BA-62A3-FF7B-23B999A605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  <a:r>
              <a:rPr lang="ru-RU" dirty="0" err="1"/>
              <a:t>принаймні</a:t>
            </a:r>
            <a:r>
              <a:rPr lang="ru-RU" dirty="0"/>
              <a:t> один з </a:t>
            </a:r>
            <a:r>
              <a:rPr lang="ru-RU" dirty="0" err="1"/>
              <a:t>батьків</a:t>
            </a:r>
            <a:r>
              <a:rPr lang="ru-RU" dirty="0"/>
              <a:t> повинен </a:t>
            </a:r>
            <a:r>
              <a:rPr lang="ru-RU" dirty="0" err="1"/>
              <a:t>харчуватися</a:t>
            </a:r>
            <a:r>
              <a:rPr lang="ru-RU" dirty="0"/>
              <a:t> разом з маленькими </a:t>
            </a:r>
            <a:r>
              <a:rPr lang="ru-RU" dirty="0" err="1"/>
              <a:t>дітьми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заохотити</a:t>
            </a:r>
            <a:r>
              <a:rPr lang="ru-RU" dirty="0"/>
              <a:t> позитив </a:t>
            </a:r>
            <a:r>
              <a:rPr lang="ru-RU" dirty="0" err="1"/>
              <a:t>моделювання</a:t>
            </a:r>
            <a:r>
              <a:rPr lang="ru-RU" dirty="0"/>
              <a:t> ролей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сопроводжуйте</a:t>
            </a:r>
            <a:r>
              <a:rPr lang="ru-RU" dirty="0"/>
              <a:t> </a:t>
            </a:r>
            <a:r>
              <a:rPr lang="ru-RU" dirty="0" err="1"/>
              <a:t>прийоми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щасливим</a:t>
            </a:r>
            <a:r>
              <a:rPr lang="ru-RU" dirty="0"/>
              <a:t> та </a:t>
            </a:r>
            <a:r>
              <a:rPr lang="ru-RU" dirty="0" err="1"/>
              <a:t>приємним</a:t>
            </a:r>
            <a:r>
              <a:rPr lang="ru-RU" dirty="0"/>
              <a:t> </a:t>
            </a:r>
            <a:r>
              <a:rPr lang="ru-RU" dirty="0" err="1"/>
              <a:t>спогадами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сидіти</a:t>
            </a:r>
            <a:r>
              <a:rPr lang="ru-RU" dirty="0"/>
              <a:t> </a:t>
            </a:r>
            <a:r>
              <a:rPr lang="ru-RU" dirty="0" err="1"/>
              <a:t>зручно</a:t>
            </a:r>
            <a:r>
              <a:rPr lang="ru-RU" dirty="0"/>
              <a:t> та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/>
              <a:t>посудом</a:t>
            </a:r>
            <a:r>
              <a:rPr lang="ru-RU" dirty="0"/>
              <a:t>, </a:t>
            </a:r>
            <a:r>
              <a:rPr lang="ru-RU" dirty="0" err="1"/>
              <a:t>відповідним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та </a:t>
            </a:r>
            <a:r>
              <a:rPr lang="ru-RU" dirty="0" err="1"/>
              <a:t>рухових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під</a:t>
            </a:r>
            <a:r>
              <a:rPr lang="ru-RU" dirty="0"/>
              <a:t> час кожного основного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пропонуйте</a:t>
            </a:r>
            <a:r>
              <a:rPr lang="ru-RU" dirty="0"/>
              <a:t> </a:t>
            </a:r>
            <a:r>
              <a:rPr lang="ru-RU" dirty="0" err="1"/>
              <a:t>дитині</a:t>
            </a:r>
            <a:r>
              <a:rPr lang="ru-RU" dirty="0"/>
              <a:t> на </a:t>
            </a:r>
            <a:r>
              <a:rPr lang="ru-RU" dirty="0" err="1"/>
              <a:t>вибір</a:t>
            </a:r>
            <a:r>
              <a:rPr lang="ru-RU" dirty="0"/>
              <a:t> два </a:t>
            </a: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страв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запропонуйте</a:t>
            </a:r>
            <a:r>
              <a:rPr lang="ru-RU" dirty="0"/>
              <a:t> для початку </a:t>
            </a:r>
            <a:r>
              <a:rPr lang="ru-RU" dirty="0" err="1"/>
              <a:t>невеликі</a:t>
            </a:r>
            <a:r>
              <a:rPr lang="ru-RU" dirty="0"/>
              <a:t> </a:t>
            </a:r>
            <a:r>
              <a:rPr lang="ru-RU" dirty="0" err="1"/>
              <a:t>порції</a:t>
            </a:r>
            <a:r>
              <a:rPr lang="ru-RU" dirty="0"/>
              <a:t> - за потреби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запропонувати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дозволяйте </a:t>
            </a:r>
            <a:r>
              <a:rPr lang="ru-RU" dirty="0" err="1"/>
              <a:t>дітям</a:t>
            </a:r>
            <a:r>
              <a:rPr lang="ru-RU" dirty="0"/>
              <a:t> </a:t>
            </a:r>
            <a:r>
              <a:rPr lang="ru-RU" dirty="0" err="1"/>
              <a:t>вирішувати</a:t>
            </a:r>
            <a:r>
              <a:rPr lang="ru-RU" dirty="0"/>
              <a:t>, коли вони </a:t>
            </a:r>
            <a:r>
              <a:rPr lang="ru-RU" dirty="0" err="1"/>
              <a:t>з’їли</a:t>
            </a:r>
            <a:r>
              <a:rPr lang="ru-RU" dirty="0"/>
              <a:t> </a:t>
            </a:r>
            <a:r>
              <a:rPr lang="ru-RU" dirty="0" err="1"/>
              <a:t>достатньо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максимально </a:t>
            </a:r>
            <a:r>
              <a:rPr lang="ru-RU" dirty="0" err="1"/>
              <a:t>заохочуйте</a:t>
            </a:r>
            <a:r>
              <a:rPr lang="ru-RU" dirty="0"/>
              <a:t> </a:t>
            </a:r>
            <a:r>
              <a:rPr lang="ru-RU" dirty="0" err="1"/>
              <a:t>самогодовування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ніколи</a:t>
            </a:r>
            <a:r>
              <a:rPr lang="ru-RU" dirty="0"/>
              <a:t> не </a:t>
            </a:r>
            <a:r>
              <a:rPr lang="ru-RU" dirty="0" err="1"/>
              <a:t>залишайте</a:t>
            </a:r>
            <a:r>
              <a:rPr lang="ru-RU" dirty="0"/>
              <a:t> маленьких </a:t>
            </a:r>
            <a:r>
              <a:rPr lang="ru-RU" dirty="0" err="1"/>
              <a:t>дітей</a:t>
            </a:r>
            <a:r>
              <a:rPr lang="ru-RU" dirty="0"/>
              <a:t> без </a:t>
            </a:r>
            <a:r>
              <a:rPr lang="ru-RU" dirty="0" err="1"/>
              <a:t>нагляду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їжі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прийняти</a:t>
            </a:r>
            <a:r>
              <a:rPr lang="ru-RU" dirty="0"/>
              <a:t> </a:t>
            </a:r>
            <a:r>
              <a:rPr lang="ru-RU" dirty="0" err="1"/>
              <a:t>безлад</a:t>
            </a:r>
            <a:r>
              <a:rPr lang="ru-RU" dirty="0"/>
              <a:t> як </a:t>
            </a:r>
            <a:r>
              <a:rPr lang="ru-RU" dirty="0" err="1"/>
              <a:t>частину</a:t>
            </a:r>
            <a:r>
              <a:rPr lang="ru-RU" dirty="0"/>
              <a:t> нормального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годування</a:t>
            </a:r>
            <a:r>
              <a:rPr lang="ru-RU" dirty="0"/>
              <a:t> та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солодощі</a:t>
            </a:r>
            <a:r>
              <a:rPr lang="ru-RU" dirty="0"/>
              <a:t> та пудинги не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як хабар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хваліть</a:t>
            </a:r>
            <a:r>
              <a:rPr lang="ru-RU" dirty="0"/>
              <a:t> </a:t>
            </a:r>
            <a:r>
              <a:rPr lang="ru-RU" dirty="0" err="1"/>
              <a:t>малюків</a:t>
            </a:r>
            <a:r>
              <a:rPr lang="ru-RU" dirty="0"/>
              <a:t>, коли вони добре </a:t>
            </a:r>
            <a:r>
              <a:rPr lang="ru-RU" dirty="0" err="1"/>
              <a:t>харчуються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13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846E2A-F2CF-7F24-6409-D38630A4D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правильного режиму </a:t>
            </a:r>
            <a:r>
              <a:rPr lang="ru-RU" dirty="0" err="1"/>
              <a:t>харчування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3E98F5-8FEE-DFF9-0DA1-8F96AF52A8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- Батьки </a:t>
            </a:r>
            <a:r>
              <a:rPr lang="ru-RU" dirty="0" err="1"/>
              <a:t>вибирають</a:t>
            </a:r>
            <a:r>
              <a:rPr lang="ru-RU" dirty="0"/>
              <a:t> час </a:t>
            </a:r>
            <a:r>
              <a:rPr lang="ru-RU" dirty="0" err="1"/>
              <a:t>їжі</a:t>
            </a:r>
            <a:r>
              <a:rPr lang="ru-RU" dirty="0"/>
              <a:t>, а не </a:t>
            </a:r>
            <a:r>
              <a:rPr lang="ru-RU" dirty="0" err="1"/>
              <a:t>діти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Забезпечуйте</a:t>
            </a:r>
            <a:r>
              <a:rPr lang="ru-RU" dirty="0"/>
              <a:t> широкий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таких як </a:t>
            </a:r>
            <a:r>
              <a:rPr lang="ru-RU" dirty="0" err="1"/>
              <a:t>фрукти</a:t>
            </a:r>
            <a:r>
              <a:rPr lang="ru-RU" dirty="0"/>
              <a:t> та </a:t>
            </a:r>
            <a:r>
              <a:rPr lang="ru-RU" dirty="0" err="1"/>
              <a:t>овочі</a:t>
            </a:r>
            <a:r>
              <a:rPr lang="ru-RU" dirty="0"/>
              <a:t>,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з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енергетичною</a:t>
            </a:r>
            <a:r>
              <a:rPr lang="ru-RU" dirty="0"/>
              <a:t> </a:t>
            </a:r>
            <a:r>
              <a:rPr lang="ru-RU" dirty="0" err="1"/>
              <a:t>щільністю</a:t>
            </a:r>
            <a:r>
              <a:rPr lang="ru-RU" dirty="0"/>
              <a:t> / </a:t>
            </a:r>
            <a:r>
              <a:rPr lang="ru-RU" dirty="0" err="1"/>
              <a:t>бідних</a:t>
            </a:r>
            <a:r>
              <a:rPr lang="ru-RU" dirty="0"/>
              <a:t> </a:t>
            </a:r>
            <a:r>
              <a:rPr lang="ru-RU" dirty="0" err="1"/>
              <a:t>поживними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таких як </a:t>
            </a:r>
            <a:r>
              <a:rPr lang="ru-RU" dirty="0" err="1"/>
              <a:t>солоні</a:t>
            </a:r>
            <a:r>
              <a:rPr lang="ru-RU" dirty="0"/>
              <a:t> закуски, </a:t>
            </a:r>
            <a:r>
              <a:rPr lang="ru-RU" dirty="0" err="1"/>
              <a:t>морозиво</a:t>
            </a:r>
            <a:r>
              <a:rPr lang="ru-RU" dirty="0"/>
              <a:t>, </a:t>
            </a:r>
            <a:r>
              <a:rPr lang="ru-RU" dirty="0" err="1"/>
              <a:t>смажена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, </a:t>
            </a:r>
            <a:r>
              <a:rPr lang="ru-RU" dirty="0" err="1"/>
              <a:t>печиво</a:t>
            </a:r>
            <a:r>
              <a:rPr lang="ru-RU" dirty="0"/>
              <a:t> та </a:t>
            </a:r>
            <a:r>
              <a:rPr lang="ru-RU" dirty="0" err="1"/>
              <a:t>підсолоджені</a:t>
            </a:r>
            <a:r>
              <a:rPr lang="ru-RU" dirty="0"/>
              <a:t> </a:t>
            </a:r>
            <a:r>
              <a:rPr lang="ru-RU" dirty="0" err="1"/>
              <a:t>напої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Зверніть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порції</a:t>
            </a:r>
            <a:r>
              <a:rPr lang="ru-RU" dirty="0"/>
              <a:t>; </a:t>
            </a:r>
            <a:r>
              <a:rPr lang="ru-RU" dirty="0" err="1"/>
              <a:t>подавати</a:t>
            </a:r>
            <a:r>
              <a:rPr lang="ru-RU" dirty="0"/>
              <a:t> </a:t>
            </a:r>
            <a:r>
              <a:rPr lang="ru-RU" dirty="0" err="1"/>
              <a:t>порції</a:t>
            </a:r>
            <a:r>
              <a:rPr lang="ru-RU" dirty="0"/>
              <a:t>,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та </a:t>
            </a:r>
            <a:r>
              <a:rPr lang="ru-RU" dirty="0" err="1"/>
              <a:t>віку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Використовуйте</a:t>
            </a:r>
            <a:r>
              <a:rPr lang="ru-RU" dirty="0"/>
              <a:t> </a:t>
            </a:r>
            <a:r>
              <a:rPr lang="ru-RU" dirty="0" err="1"/>
              <a:t>знежирені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нежирні</a:t>
            </a:r>
            <a:r>
              <a:rPr lang="ru-RU" dirty="0"/>
              <a:t>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як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та </a:t>
            </a:r>
            <a:r>
              <a:rPr lang="ru-RU" dirty="0" err="1"/>
              <a:t>білка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Обмежте</a:t>
            </a:r>
            <a:r>
              <a:rPr lang="ru-RU" dirty="0"/>
              <a:t> перекуси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сидячої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відповідь</a:t>
            </a:r>
            <a:r>
              <a:rPr lang="ru-RU" dirty="0"/>
              <a:t> на </a:t>
            </a:r>
            <a:r>
              <a:rPr lang="ru-RU" dirty="0" err="1"/>
              <a:t>нудьгу</a:t>
            </a:r>
            <a:r>
              <a:rPr lang="ru-RU" dirty="0"/>
              <a:t> і особливо </a:t>
            </a:r>
            <a:r>
              <a:rPr lang="ru-RU" dirty="0" err="1"/>
              <a:t>обмежте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солодких</a:t>
            </a:r>
            <a:r>
              <a:rPr lang="ru-RU" dirty="0"/>
              <a:t> / </a:t>
            </a:r>
            <a:r>
              <a:rPr lang="ru-RU" dirty="0" err="1"/>
              <a:t>підсолоджених</a:t>
            </a:r>
            <a:r>
              <a:rPr lang="ru-RU" dirty="0"/>
              <a:t> </a:t>
            </a:r>
            <a:r>
              <a:rPr lang="ru-RU" dirty="0" err="1"/>
              <a:t>напоїв</a:t>
            </a:r>
            <a:r>
              <a:rPr lang="ru-RU" dirty="0"/>
              <a:t> як закусок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соків</a:t>
            </a:r>
            <a:r>
              <a:rPr lang="ru-RU" dirty="0"/>
              <a:t>, </a:t>
            </a:r>
            <a:r>
              <a:rPr lang="ru-RU" dirty="0" err="1"/>
              <a:t>газованої</a:t>
            </a:r>
            <a:r>
              <a:rPr lang="ru-RU" dirty="0"/>
              <a:t> води, </a:t>
            </a:r>
            <a:r>
              <a:rPr lang="ru-RU" dirty="0" err="1"/>
              <a:t>спортивних</a:t>
            </a:r>
            <a:r>
              <a:rPr lang="ru-RU" dirty="0"/>
              <a:t> </a:t>
            </a:r>
            <a:r>
              <a:rPr lang="ru-RU" dirty="0" err="1"/>
              <a:t>напоїв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- Дозвольте </a:t>
            </a:r>
            <a:r>
              <a:rPr lang="ru-RU" dirty="0" err="1"/>
              <a:t>саморегулювання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калорійності</a:t>
            </a:r>
            <a:r>
              <a:rPr lang="ru-RU" dirty="0"/>
              <a:t> при </a:t>
            </a:r>
            <a:r>
              <a:rPr lang="ru-RU" dirty="0" err="1"/>
              <a:t>наявності</a:t>
            </a:r>
            <a:r>
              <a:rPr lang="ru-RU" dirty="0"/>
              <a:t> нормального ІМТ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Організовуйте</a:t>
            </a:r>
            <a:r>
              <a:rPr lang="ru-RU" dirty="0"/>
              <a:t> </a:t>
            </a:r>
            <a:r>
              <a:rPr lang="ru-RU" dirty="0" err="1"/>
              <a:t>регулярне</a:t>
            </a:r>
            <a:r>
              <a:rPr lang="ru-RU" dirty="0"/>
              <a:t> </a:t>
            </a:r>
            <a:r>
              <a:rPr lang="ru-RU" dirty="0" err="1"/>
              <a:t>сімейне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соціальній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та </a:t>
            </a:r>
            <a:r>
              <a:rPr lang="ru-RU" dirty="0" err="1"/>
              <a:t>поведінці</a:t>
            </a:r>
            <a:r>
              <a:rPr lang="ru-RU" dirty="0"/>
              <a:t>, </a:t>
            </a:r>
            <a:r>
              <a:rPr lang="ru-RU" dirty="0" err="1"/>
              <a:t>пов’язаній</a:t>
            </a:r>
            <a:r>
              <a:rPr lang="ru-RU" dirty="0"/>
              <a:t> з </a:t>
            </a:r>
            <a:r>
              <a:rPr lang="ru-RU" dirty="0" err="1"/>
              <a:t>їжею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686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41C35-6DE6-C96C-CB24-88A759270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4C45FF-84A2-5AC7-CF39-BE86D7EFDA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4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31609418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14</TotalTime>
  <Words>577</Words>
  <Application>Microsoft Macintosh PowerPoint</Application>
  <PresentationFormat>Широкоэкранный</PresentationFormat>
  <Paragraphs>72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Noto Sans Symbols</vt:lpstr>
      <vt:lpstr>Tw Cen MT</vt:lpstr>
      <vt:lpstr>Капля</vt:lpstr>
      <vt:lpstr>Профілактика ожиріння у дітей. </vt:lpstr>
      <vt:lpstr>Фактори, що сприяють профілактиці дитячого ожиріння</vt:lpstr>
      <vt:lpstr>Екранний час</vt:lpstr>
      <vt:lpstr>Екраний час</vt:lpstr>
      <vt:lpstr>Екранний час</vt:lpstr>
      <vt:lpstr>Фізична активність</vt:lpstr>
      <vt:lpstr>Правильні харчові звички</vt:lpstr>
      <vt:lpstr>Правильні харчові звички</vt:lpstr>
      <vt:lpstr>Формування рольової моделі здорового харчування</vt:lpstr>
      <vt:lpstr>Рольова модель здорової поведінки!</vt:lpstr>
      <vt:lpstr>Поради щодо встановлення правильного режиму харчування</vt:lpstr>
      <vt:lpstr>Поради щодо встановлення правильного режиму харчування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Профілактика ожиріння у дітей. </dc:title>
  <dc:creator>Дарья Лагода</dc:creator>
  <cp:lastModifiedBy>Дарья Лагода</cp:lastModifiedBy>
  <cp:revision>1</cp:revision>
  <dcterms:created xsi:type="dcterms:W3CDTF">2022-11-10T12:56:00Z</dcterms:created>
  <dcterms:modified xsi:type="dcterms:W3CDTF">2022-11-10T13:10:20Z</dcterms:modified>
</cp:coreProperties>
</file>