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43"/>
  </p:notesMasterIdLst>
  <p:handoutMasterIdLst>
    <p:handoutMasterId r:id="rId44"/>
  </p:handoutMasterIdLst>
  <p:sldIdLst>
    <p:sldId id="256" r:id="rId2"/>
    <p:sldId id="412" r:id="rId3"/>
    <p:sldId id="424" r:id="rId4"/>
    <p:sldId id="425" r:id="rId5"/>
    <p:sldId id="426" r:id="rId6"/>
    <p:sldId id="427" r:id="rId7"/>
    <p:sldId id="436" r:id="rId8"/>
    <p:sldId id="430" r:id="rId9"/>
    <p:sldId id="381" r:id="rId10"/>
    <p:sldId id="385" r:id="rId11"/>
    <p:sldId id="386" r:id="rId12"/>
    <p:sldId id="431" r:id="rId13"/>
    <p:sldId id="388" r:id="rId14"/>
    <p:sldId id="390" r:id="rId15"/>
    <p:sldId id="257" r:id="rId16"/>
    <p:sldId id="258" r:id="rId17"/>
    <p:sldId id="259" r:id="rId18"/>
    <p:sldId id="432" r:id="rId19"/>
    <p:sldId id="393" r:id="rId20"/>
    <p:sldId id="448" r:id="rId21"/>
    <p:sldId id="433" r:id="rId22"/>
    <p:sldId id="397" r:id="rId23"/>
    <p:sldId id="399" r:id="rId24"/>
    <p:sldId id="398" r:id="rId25"/>
    <p:sldId id="400" r:id="rId26"/>
    <p:sldId id="434" r:id="rId27"/>
    <p:sldId id="401" r:id="rId28"/>
    <p:sldId id="405" r:id="rId29"/>
    <p:sldId id="421" r:id="rId30"/>
    <p:sldId id="423" r:id="rId31"/>
    <p:sldId id="437" r:id="rId32"/>
    <p:sldId id="438" r:id="rId33"/>
    <p:sldId id="439" r:id="rId34"/>
    <p:sldId id="440" r:id="rId35"/>
    <p:sldId id="441" r:id="rId36"/>
    <p:sldId id="442" r:id="rId37"/>
    <p:sldId id="443" r:id="rId38"/>
    <p:sldId id="444" r:id="rId39"/>
    <p:sldId id="445" r:id="rId40"/>
    <p:sldId id="446" r:id="rId41"/>
    <p:sldId id="447" r:id="rId42"/>
  </p:sldIdLst>
  <p:sldSz cx="9144000" cy="6858000" type="screen4x3"/>
  <p:notesSz cx="6858000" cy="9296400"/>
  <p:defaultTextStyle>
    <a:defPPr>
      <a:defRPr lang="x-non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p:restoredTop sz="88843"/>
  </p:normalViewPr>
  <p:slideViewPr>
    <p:cSldViewPr>
      <p:cViewPr varScale="1">
        <p:scale>
          <a:sx n="75" d="100"/>
          <a:sy n="75" d="100"/>
        </p:scale>
        <p:origin x="1037"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_rels/data13.xml.rels><?xml version="1.0" encoding="UTF-8" standalone="yes"?>
<Relationships xmlns="http://schemas.openxmlformats.org/package/2006/relationships"><Relationship Id="rId1" Type="http://schemas.openxmlformats.org/officeDocument/2006/relationships/image" Target="../media/image22.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5FF92F-7212-9749-9BBF-79536E1A5BA0}" type="doc">
      <dgm:prSet loTypeId="urn:microsoft.com/office/officeart/2005/8/layout/hChevron3" loCatId="" qsTypeId="urn:microsoft.com/office/officeart/2005/8/quickstyle/simple1" qsCatId="simple" csTypeId="urn:microsoft.com/office/officeart/2005/8/colors/accent1_2" csCatId="accent1" phldr="1"/>
      <dgm:spPr/>
    </dgm:pt>
    <dgm:pt modelId="{1B0B8E42-27F8-0949-9C93-4B803EABEFE9}">
      <dgm:prSet phldrT="[Текст]" custT="1"/>
      <dgm:spPr>
        <a:solidFill>
          <a:schemeClr val="accent2"/>
        </a:solidFill>
      </dgm:spPr>
      <dgm:t>
        <a:bodyPr/>
        <a:lstStyle/>
        <a:p>
          <a:r>
            <a:rPr lang="ru-RU" sz="2000" dirty="0" err="1"/>
            <a:t>харчова</a:t>
          </a:r>
          <a:r>
            <a:rPr lang="ru-RU" sz="2000" dirty="0"/>
            <a:t> </a:t>
          </a:r>
          <a:r>
            <a:rPr lang="ru-RU" sz="2000" dirty="0" err="1"/>
            <a:t>поведінка</a:t>
          </a:r>
          <a:endParaRPr lang="ru-RU" sz="2000" dirty="0"/>
        </a:p>
      </dgm:t>
    </dgm:pt>
    <dgm:pt modelId="{5826B73D-E1D4-7D41-920C-C2642047342F}" type="parTrans" cxnId="{165FE937-7888-0D44-B2BD-604FDED2FF84}">
      <dgm:prSet/>
      <dgm:spPr/>
      <dgm:t>
        <a:bodyPr/>
        <a:lstStyle/>
        <a:p>
          <a:endParaRPr lang="ru-RU"/>
        </a:p>
      </dgm:t>
    </dgm:pt>
    <dgm:pt modelId="{BB3FE985-93A1-C14A-B8D0-8E4CA20E3200}" type="sibTrans" cxnId="{165FE937-7888-0D44-B2BD-604FDED2FF84}">
      <dgm:prSet/>
      <dgm:spPr/>
      <dgm:t>
        <a:bodyPr/>
        <a:lstStyle/>
        <a:p>
          <a:endParaRPr lang="ru-RU"/>
        </a:p>
      </dgm:t>
    </dgm:pt>
    <dgm:pt modelId="{BC257BA7-E176-3144-B6D1-592A1A735103}">
      <dgm:prSet phldrT="[Текст]"/>
      <dgm:spPr>
        <a:solidFill>
          <a:schemeClr val="accent4"/>
        </a:solidFill>
      </dgm:spPr>
      <dgm:t>
        <a:bodyPr/>
        <a:lstStyle/>
        <a:p>
          <a:r>
            <a:rPr lang="ru-RU" b="1" dirty="0">
              <a:solidFill>
                <a:schemeClr val="tx1"/>
              </a:solidFill>
            </a:rPr>
            <a:t>режим </a:t>
          </a:r>
          <a:r>
            <a:rPr lang="ru-RU" b="1" dirty="0" err="1">
              <a:solidFill>
                <a:schemeClr val="tx1"/>
              </a:solidFill>
            </a:rPr>
            <a:t>харчування</a:t>
          </a:r>
          <a:endParaRPr lang="ru-RU" b="1" dirty="0">
            <a:solidFill>
              <a:schemeClr val="tx1"/>
            </a:solidFill>
          </a:endParaRPr>
        </a:p>
        <a:p>
          <a:r>
            <a:rPr lang="ru-RU" b="1" dirty="0" err="1">
              <a:solidFill>
                <a:schemeClr val="tx1"/>
              </a:solidFill>
            </a:rPr>
            <a:t>переїдання</a:t>
          </a:r>
          <a:endParaRPr lang="en-US" b="1" dirty="0">
            <a:solidFill>
              <a:schemeClr val="tx1"/>
            </a:solidFill>
          </a:endParaRPr>
        </a:p>
        <a:p>
          <a:r>
            <a:rPr lang="ru-RU" b="1" dirty="0" err="1">
              <a:solidFill>
                <a:schemeClr val="tx1"/>
              </a:solidFill>
            </a:rPr>
            <a:t>обмеження</a:t>
          </a:r>
          <a:r>
            <a:rPr lang="ru-RU" b="1" dirty="0">
              <a:solidFill>
                <a:schemeClr val="tx1"/>
              </a:solidFill>
            </a:rPr>
            <a:t> в </a:t>
          </a:r>
          <a:r>
            <a:rPr lang="ru-RU" b="1" dirty="0" err="1">
              <a:solidFill>
                <a:schemeClr val="tx1"/>
              </a:solidFill>
            </a:rPr>
            <a:t>харчуванні</a:t>
          </a:r>
          <a:endParaRPr lang="ru-RU" b="1" dirty="0">
            <a:solidFill>
              <a:schemeClr val="tx1"/>
            </a:solidFill>
          </a:endParaRPr>
        </a:p>
      </dgm:t>
    </dgm:pt>
    <dgm:pt modelId="{957E6A72-2C90-9B47-9B8F-12F5F75B42EB}" type="parTrans" cxnId="{2F198AF8-3388-0546-AEEC-07D1BDD4CCB9}">
      <dgm:prSet/>
      <dgm:spPr/>
      <dgm:t>
        <a:bodyPr/>
        <a:lstStyle/>
        <a:p>
          <a:endParaRPr lang="ru-RU"/>
        </a:p>
      </dgm:t>
    </dgm:pt>
    <dgm:pt modelId="{6F785D8D-4F39-BB4C-9D8B-BB5DD76B9E58}" type="sibTrans" cxnId="{2F198AF8-3388-0546-AEEC-07D1BDD4CCB9}">
      <dgm:prSet/>
      <dgm:spPr/>
      <dgm:t>
        <a:bodyPr/>
        <a:lstStyle/>
        <a:p>
          <a:endParaRPr lang="ru-RU"/>
        </a:p>
      </dgm:t>
    </dgm:pt>
    <dgm:pt modelId="{58AF510F-C338-F045-958F-C3A40A577ABE}" type="pres">
      <dgm:prSet presAssocID="{375FF92F-7212-9749-9BBF-79536E1A5BA0}" presName="Name0" presStyleCnt="0">
        <dgm:presLayoutVars>
          <dgm:dir/>
          <dgm:resizeHandles val="exact"/>
        </dgm:presLayoutVars>
      </dgm:prSet>
      <dgm:spPr/>
    </dgm:pt>
    <dgm:pt modelId="{A496BA5F-8096-8944-92DC-738A1D55D7CF}" type="pres">
      <dgm:prSet presAssocID="{1B0B8E42-27F8-0949-9C93-4B803EABEFE9}" presName="parTxOnly" presStyleLbl="node1" presStyleIdx="0" presStyleCnt="2" custScaleX="62561" custLinFactNeighborX="-4325">
        <dgm:presLayoutVars>
          <dgm:bulletEnabled val="1"/>
        </dgm:presLayoutVars>
      </dgm:prSet>
      <dgm:spPr/>
      <dgm:t>
        <a:bodyPr/>
        <a:lstStyle/>
        <a:p>
          <a:endParaRPr lang="ru-RU"/>
        </a:p>
      </dgm:t>
    </dgm:pt>
    <dgm:pt modelId="{768703A1-77AB-7245-A5B5-8E1DE021C60D}" type="pres">
      <dgm:prSet presAssocID="{BB3FE985-93A1-C14A-B8D0-8E4CA20E3200}" presName="parSpace" presStyleCnt="0"/>
      <dgm:spPr/>
    </dgm:pt>
    <dgm:pt modelId="{2F90CE89-0776-EA4B-B8AC-75F6DA3FE5AA}" type="pres">
      <dgm:prSet presAssocID="{BC257BA7-E176-3144-B6D1-592A1A735103}" presName="parTxOnly" presStyleLbl="node1" presStyleIdx="1" presStyleCnt="2">
        <dgm:presLayoutVars>
          <dgm:bulletEnabled val="1"/>
        </dgm:presLayoutVars>
      </dgm:prSet>
      <dgm:spPr/>
      <dgm:t>
        <a:bodyPr/>
        <a:lstStyle/>
        <a:p>
          <a:endParaRPr lang="ru-RU"/>
        </a:p>
      </dgm:t>
    </dgm:pt>
  </dgm:ptLst>
  <dgm:cxnLst>
    <dgm:cxn modelId="{5E7AC97D-5E3C-E449-9566-3F3EA229657A}" type="presOf" srcId="{BC257BA7-E176-3144-B6D1-592A1A735103}" destId="{2F90CE89-0776-EA4B-B8AC-75F6DA3FE5AA}" srcOrd="0" destOrd="0" presId="urn:microsoft.com/office/officeart/2005/8/layout/hChevron3"/>
    <dgm:cxn modelId="{1524C9D1-2C3B-8C4A-BDD9-D16EC71B441A}" type="presOf" srcId="{1B0B8E42-27F8-0949-9C93-4B803EABEFE9}" destId="{A496BA5F-8096-8944-92DC-738A1D55D7CF}" srcOrd="0" destOrd="0" presId="urn:microsoft.com/office/officeart/2005/8/layout/hChevron3"/>
    <dgm:cxn modelId="{2F198AF8-3388-0546-AEEC-07D1BDD4CCB9}" srcId="{375FF92F-7212-9749-9BBF-79536E1A5BA0}" destId="{BC257BA7-E176-3144-B6D1-592A1A735103}" srcOrd="1" destOrd="0" parTransId="{957E6A72-2C90-9B47-9B8F-12F5F75B42EB}" sibTransId="{6F785D8D-4F39-BB4C-9D8B-BB5DD76B9E58}"/>
    <dgm:cxn modelId="{165FE937-7888-0D44-B2BD-604FDED2FF84}" srcId="{375FF92F-7212-9749-9BBF-79536E1A5BA0}" destId="{1B0B8E42-27F8-0949-9C93-4B803EABEFE9}" srcOrd="0" destOrd="0" parTransId="{5826B73D-E1D4-7D41-920C-C2642047342F}" sibTransId="{BB3FE985-93A1-C14A-B8D0-8E4CA20E3200}"/>
    <dgm:cxn modelId="{AA82DB70-63C8-6C4E-AFFE-9A077D3B9285}" type="presOf" srcId="{375FF92F-7212-9749-9BBF-79536E1A5BA0}" destId="{58AF510F-C338-F045-958F-C3A40A577ABE}" srcOrd="0" destOrd="0" presId="urn:microsoft.com/office/officeart/2005/8/layout/hChevron3"/>
    <dgm:cxn modelId="{BFBB1999-3BFE-A64A-A253-B1DD31EFDEE2}" type="presParOf" srcId="{58AF510F-C338-F045-958F-C3A40A577ABE}" destId="{A496BA5F-8096-8944-92DC-738A1D55D7CF}" srcOrd="0" destOrd="0" presId="urn:microsoft.com/office/officeart/2005/8/layout/hChevron3"/>
    <dgm:cxn modelId="{58BA847D-AE2C-244D-ABFF-16AA44DFC47A}" type="presParOf" srcId="{58AF510F-C338-F045-958F-C3A40A577ABE}" destId="{768703A1-77AB-7245-A5B5-8E1DE021C60D}" srcOrd="1" destOrd="0" presId="urn:microsoft.com/office/officeart/2005/8/layout/hChevron3"/>
    <dgm:cxn modelId="{6243F594-C17A-BA41-A76B-5C7AE6FB81AB}" type="presParOf" srcId="{58AF510F-C338-F045-958F-C3A40A577ABE}" destId="{2F90CE89-0776-EA4B-B8AC-75F6DA3FE5AA}" srcOrd="2"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5FF92F-7212-9749-9BBF-79536E1A5BA0}" type="doc">
      <dgm:prSet loTypeId="urn:microsoft.com/office/officeart/2005/8/layout/hChevron3" loCatId="" qsTypeId="urn:microsoft.com/office/officeart/2005/8/quickstyle/simple1" qsCatId="simple" csTypeId="urn:microsoft.com/office/officeart/2005/8/colors/accent1_2" csCatId="accent1" phldr="1"/>
      <dgm:spPr/>
    </dgm:pt>
    <dgm:pt modelId="{1B0B8E42-27F8-0949-9C93-4B803EABEFE9}">
      <dgm:prSet phldrT="[Текст]" custT="1"/>
      <dgm:spPr>
        <a:solidFill>
          <a:schemeClr val="accent2"/>
        </a:solidFill>
      </dgm:spPr>
      <dgm:t>
        <a:bodyPr/>
        <a:lstStyle/>
        <a:p>
          <a:r>
            <a:rPr lang="ru-RU" sz="2400" dirty="0"/>
            <a:t>Сон</a:t>
          </a:r>
        </a:p>
      </dgm:t>
    </dgm:pt>
    <dgm:pt modelId="{5826B73D-E1D4-7D41-920C-C2642047342F}" type="parTrans" cxnId="{165FE937-7888-0D44-B2BD-604FDED2FF84}">
      <dgm:prSet/>
      <dgm:spPr/>
      <dgm:t>
        <a:bodyPr/>
        <a:lstStyle/>
        <a:p>
          <a:endParaRPr lang="ru-RU"/>
        </a:p>
      </dgm:t>
    </dgm:pt>
    <dgm:pt modelId="{BB3FE985-93A1-C14A-B8D0-8E4CA20E3200}" type="sibTrans" cxnId="{165FE937-7888-0D44-B2BD-604FDED2FF84}">
      <dgm:prSet/>
      <dgm:spPr/>
      <dgm:t>
        <a:bodyPr/>
        <a:lstStyle/>
        <a:p>
          <a:endParaRPr lang="ru-RU"/>
        </a:p>
      </dgm:t>
    </dgm:pt>
    <dgm:pt modelId="{BC257BA7-E176-3144-B6D1-592A1A735103}">
      <dgm:prSet phldrT="[Текст]" custT="1"/>
      <dgm:spPr>
        <a:solidFill>
          <a:schemeClr val="accent4"/>
        </a:solidFill>
      </dgm:spPr>
      <dgm:t>
        <a:bodyPr/>
        <a:lstStyle/>
        <a:p>
          <a:r>
            <a:rPr lang="ru-RU" sz="1100" b="1" dirty="0" err="1">
              <a:solidFill>
                <a:schemeClr val="tx1"/>
              </a:solidFill>
            </a:rPr>
            <a:t>Якість</a:t>
          </a:r>
          <a:r>
            <a:rPr lang="ru-RU" sz="1100" b="1" dirty="0">
              <a:solidFill>
                <a:schemeClr val="tx1"/>
              </a:solidFill>
            </a:rPr>
            <a:t> </a:t>
          </a:r>
        </a:p>
        <a:p>
          <a:r>
            <a:rPr lang="ru-RU" sz="1100" b="1" dirty="0" err="1">
              <a:solidFill>
                <a:schemeClr val="tx1"/>
              </a:solidFill>
            </a:rPr>
            <a:t>кількість</a:t>
          </a:r>
          <a:r>
            <a:rPr lang="ru-RU" sz="1100" b="1" dirty="0">
              <a:solidFill>
                <a:schemeClr val="tx1"/>
              </a:solidFill>
            </a:rPr>
            <a:t>; час </a:t>
          </a:r>
          <a:r>
            <a:rPr lang="ru-RU" sz="1100" b="1" dirty="0" err="1">
              <a:solidFill>
                <a:schemeClr val="tx1"/>
              </a:solidFill>
            </a:rPr>
            <a:t>засипання</a:t>
          </a:r>
          <a:r>
            <a:rPr lang="ru-RU" sz="1100" b="1" dirty="0">
              <a:solidFill>
                <a:schemeClr val="tx1"/>
              </a:solidFill>
            </a:rPr>
            <a:t> та </a:t>
          </a:r>
          <a:r>
            <a:rPr lang="ru-RU" sz="1100" b="1" dirty="0" err="1">
              <a:solidFill>
                <a:schemeClr val="tx1"/>
              </a:solidFill>
            </a:rPr>
            <a:t>пробудженя;гаджети</a:t>
          </a:r>
          <a:r>
            <a:rPr lang="ru-RU" sz="1100" b="1" dirty="0">
              <a:solidFill>
                <a:schemeClr val="tx1"/>
              </a:solidFill>
            </a:rPr>
            <a:t> у </a:t>
          </a:r>
          <a:r>
            <a:rPr lang="ru-RU" sz="1100" b="1" dirty="0" err="1">
              <a:solidFill>
                <a:schemeClr val="tx1"/>
              </a:solidFill>
            </a:rPr>
            <a:t>спальні</a:t>
          </a:r>
          <a:endParaRPr lang="ru-RU" sz="1100" b="1" dirty="0">
            <a:solidFill>
              <a:schemeClr val="tx1"/>
            </a:solidFill>
          </a:endParaRPr>
        </a:p>
      </dgm:t>
    </dgm:pt>
    <dgm:pt modelId="{957E6A72-2C90-9B47-9B8F-12F5F75B42EB}" type="parTrans" cxnId="{2F198AF8-3388-0546-AEEC-07D1BDD4CCB9}">
      <dgm:prSet/>
      <dgm:spPr/>
      <dgm:t>
        <a:bodyPr/>
        <a:lstStyle/>
        <a:p>
          <a:endParaRPr lang="ru-RU"/>
        </a:p>
      </dgm:t>
    </dgm:pt>
    <dgm:pt modelId="{6F785D8D-4F39-BB4C-9D8B-BB5DD76B9E58}" type="sibTrans" cxnId="{2F198AF8-3388-0546-AEEC-07D1BDD4CCB9}">
      <dgm:prSet/>
      <dgm:spPr/>
      <dgm:t>
        <a:bodyPr/>
        <a:lstStyle/>
        <a:p>
          <a:endParaRPr lang="ru-RU"/>
        </a:p>
      </dgm:t>
    </dgm:pt>
    <dgm:pt modelId="{58AF510F-C338-F045-958F-C3A40A577ABE}" type="pres">
      <dgm:prSet presAssocID="{375FF92F-7212-9749-9BBF-79536E1A5BA0}" presName="Name0" presStyleCnt="0">
        <dgm:presLayoutVars>
          <dgm:dir/>
          <dgm:resizeHandles val="exact"/>
        </dgm:presLayoutVars>
      </dgm:prSet>
      <dgm:spPr/>
    </dgm:pt>
    <dgm:pt modelId="{A496BA5F-8096-8944-92DC-738A1D55D7CF}" type="pres">
      <dgm:prSet presAssocID="{1B0B8E42-27F8-0949-9C93-4B803EABEFE9}" presName="parTxOnly" presStyleLbl="node1" presStyleIdx="0" presStyleCnt="2" custScaleX="59050" custScaleY="137429" custLinFactNeighborX="57611" custLinFactNeighborY="598">
        <dgm:presLayoutVars>
          <dgm:bulletEnabled val="1"/>
        </dgm:presLayoutVars>
      </dgm:prSet>
      <dgm:spPr/>
      <dgm:t>
        <a:bodyPr/>
        <a:lstStyle/>
        <a:p>
          <a:endParaRPr lang="ru-RU"/>
        </a:p>
      </dgm:t>
    </dgm:pt>
    <dgm:pt modelId="{768703A1-77AB-7245-A5B5-8E1DE021C60D}" type="pres">
      <dgm:prSet presAssocID="{BB3FE985-93A1-C14A-B8D0-8E4CA20E3200}" presName="parSpace" presStyleCnt="0"/>
      <dgm:spPr/>
    </dgm:pt>
    <dgm:pt modelId="{2F90CE89-0776-EA4B-B8AC-75F6DA3FE5AA}" type="pres">
      <dgm:prSet presAssocID="{BC257BA7-E176-3144-B6D1-592A1A735103}" presName="parTxOnly" presStyleLbl="node1" presStyleIdx="1" presStyleCnt="2" custScaleY="137429" custLinFactNeighborX="16017" custLinFactNeighborY="356">
        <dgm:presLayoutVars>
          <dgm:bulletEnabled val="1"/>
        </dgm:presLayoutVars>
      </dgm:prSet>
      <dgm:spPr/>
      <dgm:t>
        <a:bodyPr/>
        <a:lstStyle/>
        <a:p>
          <a:endParaRPr lang="ru-RU"/>
        </a:p>
      </dgm:t>
    </dgm:pt>
  </dgm:ptLst>
  <dgm:cxnLst>
    <dgm:cxn modelId="{5E7AC97D-5E3C-E449-9566-3F3EA229657A}" type="presOf" srcId="{BC257BA7-E176-3144-B6D1-592A1A735103}" destId="{2F90CE89-0776-EA4B-B8AC-75F6DA3FE5AA}" srcOrd="0" destOrd="0" presId="urn:microsoft.com/office/officeart/2005/8/layout/hChevron3"/>
    <dgm:cxn modelId="{1524C9D1-2C3B-8C4A-BDD9-D16EC71B441A}" type="presOf" srcId="{1B0B8E42-27F8-0949-9C93-4B803EABEFE9}" destId="{A496BA5F-8096-8944-92DC-738A1D55D7CF}" srcOrd="0" destOrd="0" presId="urn:microsoft.com/office/officeart/2005/8/layout/hChevron3"/>
    <dgm:cxn modelId="{2F198AF8-3388-0546-AEEC-07D1BDD4CCB9}" srcId="{375FF92F-7212-9749-9BBF-79536E1A5BA0}" destId="{BC257BA7-E176-3144-B6D1-592A1A735103}" srcOrd="1" destOrd="0" parTransId="{957E6A72-2C90-9B47-9B8F-12F5F75B42EB}" sibTransId="{6F785D8D-4F39-BB4C-9D8B-BB5DD76B9E58}"/>
    <dgm:cxn modelId="{165FE937-7888-0D44-B2BD-604FDED2FF84}" srcId="{375FF92F-7212-9749-9BBF-79536E1A5BA0}" destId="{1B0B8E42-27F8-0949-9C93-4B803EABEFE9}" srcOrd="0" destOrd="0" parTransId="{5826B73D-E1D4-7D41-920C-C2642047342F}" sibTransId="{BB3FE985-93A1-C14A-B8D0-8E4CA20E3200}"/>
    <dgm:cxn modelId="{AA82DB70-63C8-6C4E-AFFE-9A077D3B9285}" type="presOf" srcId="{375FF92F-7212-9749-9BBF-79536E1A5BA0}" destId="{58AF510F-C338-F045-958F-C3A40A577ABE}" srcOrd="0" destOrd="0" presId="urn:microsoft.com/office/officeart/2005/8/layout/hChevron3"/>
    <dgm:cxn modelId="{BFBB1999-3BFE-A64A-A253-B1DD31EFDEE2}" type="presParOf" srcId="{58AF510F-C338-F045-958F-C3A40A577ABE}" destId="{A496BA5F-8096-8944-92DC-738A1D55D7CF}" srcOrd="0" destOrd="0" presId="urn:microsoft.com/office/officeart/2005/8/layout/hChevron3"/>
    <dgm:cxn modelId="{58BA847D-AE2C-244D-ABFF-16AA44DFC47A}" type="presParOf" srcId="{58AF510F-C338-F045-958F-C3A40A577ABE}" destId="{768703A1-77AB-7245-A5B5-8E1DE021C60D}" srcOrd="1" destOrd="0" presId="urn:microsoft.com/office/officeart/2005/8/layout/hChevron3"/>
    <dgm:cxn modelId="{6243F594-C17A-BA41-A76B-5C7AE6FB81AB}" type="presParOf" srcId="{58AF510F-C338-F045-958F-C3A40A577ABE}" destId="{2F90CE89-0776-EA4B-B8AC-75F6DA3FE5AA}" srcOrd="2"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5FF92F-7212-9749-9BBF-79536E1A5BA0}" type="doc">
      <dgm:prSet loTypeId="urn:microsoft.com/office/officeart/2005/8/layout/hChevron3" loCatId="" qsTypeId="urn:microsoft.com/office/officeart/2005/8/quickstyle/simple1" qsCatId="simple" csTypeId="urn:microsoft.com/office/officeart/2005/8/colors/accent1_2" csCatId="accent1" phldr="1"/>
      <dgm:spPr/>
    </dgm:pt>
    <dgm:pt modelId="{1B0B8E42-27F8-0949-9C93-4B803EABEFE9}">
      <dgm:prSet phldrT="[Текст]" custT="1"/>
      <dgm:spPr>
        <a:solidFill>
          <a:schemeClr val="accent2"/>
        </a:solidFill>
      </dgm:spPr>
      <dgm:t>
        <a:bodyPr/>
        <a:lstStyle/>
        <a:p>
          <a:r>
            <a:rPr lang="ru-RU" sz="2000" dirty="0" err="1"/>
            <a:t>фізична</a:t>
          </a:r>
          <a:r>
            <a:rPr lang="ru-RU" sz="2000" dirty="0"/>
            <a:t> </a:t>
          </a:r>
          <a:r>
            <a:rPr lang="ru-RU" sz="2000" dirty="0" err="1"/>
            <a:t>активність</a:t>
          </a:r>
          <a:endParaRPr lang="ru-RU" sz="2000" dirty="0"/>
        </a:p>
      </dgm:t>
    </dgm:pt>
    <dgm:pt modelId="{5826B73D-E1D4-7D41-920C-C2642047342F}" type="parTrans" cxnId="{165FE937-7888-0D44-B2BD-604FDED2FF84}">
      <dgm:prSet/>
      <dgm:spPr/>
      <dgm:t>
        <a:bodyPr/>
        <a:lstStyle/>
        <a:p>
          <a:endParaRPr lang="ru-RU"/>
        </a:p>
      </dgm:t>
    </dgm:pt>
    <dgm:pt modelId="{BB3FE985-93A1-C14A-B8D0-8E4CA20E3200}" type="sibTrans" cxnId="{165FE937-7888-0D44-B2BD-604FDED2FF84}">
      <dgm:prSet/>
      <dgm:spPr/>
      <dgm:t>
        <a:bodyPr/>
        <a:lstStyle/>
        <a:p>
          <a:endParaRPr lang="ru-RU"/>
        </a:p>
      </dgm:t>
    </dgm:pt>
    <dgm:pt modelId="{BC257BA7-E176-3144-B6D1-592A1A735103}">
      <dgm:prSet phldrT="[Текст]" custT="1"/>
      <dgm:spPr>
        <a:solidFill>
          <a:schemeClr val="accent4"/>
        </a:solidFill>
      </dgm:spPr>
      <dgm:t>
        <a:bodyPr/>
        <a:lstStyle/>
        <a:p>
          <a:r>
            <a:rPr lang="ru-RU" sz="1100" b="1" dirty="0" err="1">
              <a:solidFill>
                <a:schemeClr val="tx1"/>
              </a:solidFill>
            </a:rPr>
            <a:t>якість</a:t>
          </a:r>
          <a:r>
            <a:rPr lang="ru-RU" sz="1100" b="1" dirty="0">
              <a:solidFill>
                <a:schemeClr val="tx1"/>
              </a:solidFill>
            </a:rPr>
            <a:t> та </a:t>
          </a:r>
          <a:r>
            <a:rPr lang="ru-RU" sz="1100" b="1" dirty="0" err="1">
              <a:solidFill>
                <a:schemeClr val="tx1"/>
              </a:solidFill>
            </a:rPr>
            <a:t>кількість</a:t>
          </a:r>
          <a:endParaRPr lang="ru-RU" sz="1100" b="1" dirty="0">
            <a:solidFill>
              <a:schemeClr val="tx1"/>
            </a:solidFill>
          </a:endParaRPr>
        </a:p>
        <a:p>
          <a:r>
            <a:rPr lang="ru-RU" sz="1100" b="1" dirty="0" err="1">
              <a:solidFill>
                <a:schemeClr val="tx1"/>
              </a:solidFill>
            </a:rPr>
            <a:t>свободні</a:t>
          </a:r>
          <a:r>
            <a:rPr lang="ru-RU" sz="1100" b="1" dirty="0">
              <a:solidFill>
                <a:schemeClr val="tx1"/>
              </a:solidFill>
            </a:rPr>
            <a:t> </a:t>
          </a:r>
          <a:r>
            <a:rPr lang="ru-RU" sz="1100" b="1" dirty="0" err="1">
              <a:solidFill>
                <a:schemeClr val="tx1"/>
              </a:solidFill>
            </a:rPr>
            <a:t>їгри</a:t>
          </a:r>
          <a:r>
            <a:rPr lang="ru-RU" sz="1100" b="1" dirty="0">
              <a:solidFill>
                <a:schemeClr val="tx1"/>
              </a:solidFill>
            </a:rPr>
            <a:t>, </a:t>
          </a:r>
          <a:r>
            <a:rPr lang="ru-RU" sz="1100" b="1" dirty="0" err="1">
              <a:solidFill>
                <a:schemeClr val="tx1"/>
              </a:solidFill>
            </a:rPr>
            <a:t>організація</a:t>
          </a:r>
          <a:r>
            <a:rPr lang="ru-RU" sz="1100" b="1" dirty="0">
              <a:solidFill>
                <a:schemeClr val="tx1"/>
              </a:solidFill>
            </a:rPr>
            <a:t> активностей </a:t>
          </a:r>
          <a:r>
            <a:rPr lang="ru-RU" sz="1100" b="1" dirty="0" err="1">
              <a:solidFill>
                <a:schemeClr val="tx1"/>
              </a:solidFill>
            </a:rPr>
            <a:t>хобі</a:t>
          </a:r>
          <a:endParaRPr lang="en-US" sz="1100" b="1" dirty="0">
            <a:solidFill>
              <a:schemeClr val="tx1"/>
            </a:solidFill>
          </a:endParaRPr>
        </a:p>
        <a:p>
          <a:r>
            <a:rPr lang="ru-RU" sz="1100" b="1" dirty="0" err="1">
              <a:solidFill>
                <a:schemeClr val="tx1"/>
              </a:solidFill>
            </a:rPr>
            <a:t>попередній</a:t>
          </a:r>
          <a:r>
            <a:rPr lang="ru-RU" sz="1100" b="1" dirty="0">
              <a:solidFill>
                <a:schemeClr val="tx1"/>
              </a:solidFill>
            </a:rPr>
            <a:t> </a:t>
          </a:r>
          <a:r>
            <a:rPr lang="ru-RU" sz="1100" b="1" dirty="0" err="1">
              <a:solidFill>
                <a:schemeClr val="tx1"/>
              </a:solidFill>
            </a:rPr>
            <a:t>досвід</a:t>
          </a:r>
          <a:r>
            <a:rPr lang="ru-RU" sz="1100" b="1" dirty="0">
              <a:solidFill>
                <a:schemeClr val="tx1"/>
              </a:solidFill>
            </a:rPr>
            <a:t> </a:t>
          </a:r>
          <a:r>
            <a:rPr lang="ru-RU" sz="1000" b="1" dirty="0" err="1">
              <a:solidFill>
                <a:schemeClr val="tx1"/>
              </a:solidFill>
            </a:rPr>
            <a:t>фізичних</a:t>
          </a:r>
          <a:r>
            <a:rPr lang="ru-RU" sz="1000" b="1" dirty="0">
              <a:solidFill>
                <a:schemeClr val="tx1"/>
              </a:solidFill>
            </a:rPr>
            <a:t> </a:t>
          </a:r>
          <a:r>
            <a:rPr lang="ru-RU" sz="1000" b="1" dirty="0" err="1">
              <a:solidFill>
                <a:schemeClr val="tx1"/>
              </a:solidFill>
            </a:rPr>
            <a:t>навантажень</a:t>
          </a:r>
          <a:endParaRPr lang="ru-RU" sz="1000" b="1" dirty="0">
            <a:solidFill>
              <a:schemeClr val="tx1"/>
            </a:solidFill>
          </a:endParaRPr>
        </a:p>
      </dgm:t>
    </dgm:pt>
    <dgm:pt modelId="{957E6A72-2C90-9B47-9B8F-12F5F75B42EB}" type="parTrans" cxnId="{2F198AF8-3388-0546-AEEC-07D1BDD4CCB9}">
      <dgm:prSet/>
      <dgm:spPr/>
      <dgm:t>
        <a:bodyPr/>
        <a:lstStyle/>
        <a:p>
          <a:endParaRPr lang="ru-RU"/>
        </a:p>
      </dgm:t>
    </dgm:pt>
    <dgm:pt modelId="{6F785D8D-4F39-BB4C-9D8B-BB5DD76B9E58}" type="sibTrans" cxnId="{2F198AF8-3388-0546-AEEC-07D1BDD4CCB9}">
      <dgm:prSet/>
      <dgm:spPr/>
      <dgm:t>
        <a:bodyPr/>
        <a:lstStyle/>
        <a:p>
          <a:endParaRPr lang="ru-RU"/>
        </a:p>
      </dgm:t>
    </dgm:pt>
    <dgm:pt modelId="{58AF510F-C338-F045-958F-C3A40A577ABE}" type="pres">
      <dgm:prSet presAssocID="{375FF92F-7212-9749-9BBF-79536E1A5BA0}" presName="Name0" presStyleCnt="0">
        <dgm:presLayoutVars>
          <dgm:dir/>
          <dgm:resizeHandles val="exact"/>
        </dgm:presLayoutVars>
      </dgm:prSet>
      <dgm:spPr/>
    </dgm:pt>
    <dgm:pt modelId="{A496BA5F-8096-8944-92DC-738A1D55D7CF}" type="pres">
      <dgm:prSet presAssocID="{1B0B8E42-27F8-0949-9C93-4B803EABEFE9}" presName="parTxOnly" presStyleLbl="node1" presStyleIdx="0" presStyleCnt="2" custScaleX="51931" custLinFactNeighborX="-143" custLinFactNeighborY="0">
        <dgm:presLayoutVars>
          <dgm:bulletEnabled val="1"/>
        </dgm:presLayoutVars>
      </dgm:prSet>
      <dgm:spPr/>
      <dgm:t>
        <a:bodyPr/>
        <a:lstStyle/>
        <a:p>
          <a:endParaRPr lang="ru-RU"/>
        </a:p>
      </dgm:t>
    </dgm:pt>
    <dgm:pt modelId="{768703A1-77AB-7245-A5B5-8E1DE021C60D}" type="pres">
      <dgm:prSet presAssocID="{BB3FE985-93A1-C14A-B8D0-8E4CA20E3200}" presName="parSpace" presStyleCnt="0"/>
      <dgm:spPr/>
    </dgm:pt>
    <dgm:pt modelId="{2F90CE89-0776-EA4B-B8AC-75F6DA3FE5AA}" type="pres">
      <dgm:prSet presAssocID="{BC257BA7-E176-3144-B6D1-592A1A735103}" presName="parTxOnly" presStyleLbl="node1" presStyleIdx="1" presStyleCnt="2">
        <dgm:presLayoutVars>
          <dgm:bulletEnabled val="1"/>
        </dgm:presLayoutVars>
      </dgm:prSet>
      <dgm:spPr/>
      <dgm:t>
        <a:bodyPr/>
        <a:lstStyle/>
        <a:p>
          <a:endParaRPr lang="ru-RU"/>
        </a:p>
      </dgm:t>
    </dgm:pt>
  </dgm:ptLst>
  <dgm:cxnLst>
    <dgm:cxn modelId="{5E7AC97D-5E3C-E449-9566-3F3EA229657A}" type="presOf" srcId="{BC257BA7-E176-3144-B6D1-592A1A735103}" destId="{2F90CE89-0776-EA4B-B8AC-75F6DA3FE5AA}" srcOrd="0" destOrd="0" presId="urn:microsoft.com/office/officeart/2005/8/layout/hChevron3"/>
    <dgm:cxn modelId="{1524C9D1-2C3B-8C4A-BDD9-D16EC71B441A}" type="presOf" srcId="{1B0B8E42-27F8-0949-9C93-4B803EABEFE9}" destId="{A496BA5F-8096-8944-92DC-738A1D55D7CF}" srcOrd="0" destOrd="0" presId="urn:microsoft.com/office/officeart/2005/8/layout/hChevron3"/>
    <dgm:cxn modelId="{2F198AF8-3388-0546-AEEC-07D1BDD4CCB9}" srcId="{375FF92F-7212-9749-9BBF-79536E1A5BA0}" destId="{BC257BA7-E176-3144-B6D1-592A1A735103}" srcOrd="1" destOrd="0" parTransId="{957E6A72-2C90-9B47-9B8F-12F5F75B42EB}" sibTransId="{6F785D8D-4F39-BB4C-9D8B-BB5DD76B9E58}"/>
    <dgm:cxn modelId="{165FE937-7888-0D44-B2BD-604FDED2FF84}" srcId="{375FF92F-7212-9749-9BBF-79536E1A5BA0}" destId="{1B0B8E42-27F8-0949-9C93-4B803EABEFE9}" srcOrd="0" destOrd="0" parTransId="{5826B73D-E1D4-7D41-920C-C2642047342F}" sibTransId="{BB3FE985-93A1-C14A-B8D0-8E4CA20E3200}"/>
    <dgm:cxn modelId="{AA82DB70-63C8-6C4E-AFFE-9A077D3B9285}" type="presOf" srcId="{375FF92F-7212-9749-9BBF-79536E1A5BA0}" destId="{58AF510F-C338-F045-958F-C3A40A577ABE}" srcOrd="0" destOrd="0" presId="urn:microsoft.com/office/officeart/2005/8/layout/hChevron3"/>
    <dgm:cxn modelId="{BFBB1999-3BFE-A64A-A253-B1DD31EFDEE2}" type="presParOf" srcId="{58AF510F-C338-F045-958F-C3A40A577ABE}" destId="{A496BA5F-8096-8944-92DC-738A1D55D7CF}" srcOrd="0" destOrd="0" presId="urn:microsoft.com/office/officeart/2005/8/layout/hChevron3"/>
    <dgm:cxn modelId="{58BA847D-AE2C-244D-ABFF-16AA44DFC47A}" type="presParOf" srcId="{58AF510F-C338-F045-958F-C3A40A577ABE}" destId="{768703A1-77AB-7245-A5B5-8E1DE021C60D}" srcOrd="1" destOrd="0" presId="urn:microsoft.com/office/officeart/2005/8/layout/hChevron3"/>
    <dgm:cxn modelId="{6243F594-C17A-BA41-A76B-5C7AE6FB81AB}" type="presParOf" srcId="{58AF510F-C338-F045-958F-C3A40A577ABE}" destId="{2F90CE89-0776-EA4B-B8AC-75F6DA3FE5AA}" srcOrd="2" destOrd="0" presId="urn:microsoft.com/office/officeart/2005/8/layout/hChevron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2E9D14-33D9-F34F-A4DA-EA1A0F825C08}" type="doc">
      <dgm:prSet loTypeId="urn:microsoft.com/office/officeart/2005/8/layout/hChevron3" loCatId="" qsTypeId="urn:microsoft.com/office/officeart/2005/8/quickstyle/simple1" qsCatId="simple" csTypeId="urn:microsoft.com/office/officeart/2005/8/colors/accent1_2" csCatId="accent1" phldr="1"/>
      <dgm:spPr/>
    </dgm:pt>
    <dgm:pt modelId="{203540E6-F6A3-6447-BCAE-E091A29FA265}">
      <dgm:prSet phldrT="[Текст]" custT="1"/>
      <dgm:spPr>
        <a:solidFill>
          <a:schemeClr val="accent2"/>
        </a:solidFill>
      </dgm:spPr>
      <dgm:t>
        <a:bodyPr/>
        <a:lstStyle/>
        <a:p>
          <a:r>
            <a:rPr lang="ru-RU" sz="2000" dirty="0" err="1"/>
            <a:t>сидяча</a:t>
          </a:r>
          <a:r>
            <a:rPr lang="ru-RU" sz="2000" dirty="0"/>
            <a:t> </a:t>
          </a:r>
          <a:r>
            <a:rPr lang="ru-RU" sz="2000" dirty="0" err="1"/>
            <a:t>поведінка</a:t>
          </a:r>
          <a:endParaRPr lang="ru-RU" sz="2000" dirty="0"/>
        </a:p>
      </dgm:t>
    </dgm:pt>
    <dgm:pt modelId="{1D24DCBD-41EE-0C4A-8FE7-4F344F7EC183}" type="parTrans" cxnId="{B2C9F894-6E5F-6444-B01B-FA1DDC83CE21}">
      <dgm:prSet/>
      <dgm:spPr/>
      <dgm:t>
        <a:bodyPr/>
        <a:lstStyle/>
        <a:p>
          <a:endParaRPr lang="ru-RU"/>
        </a:p>
      </dgm:t>
    </dgm:pt>
    <dgm:pt modelId="{7DEFFA7A-18CB-C74A-B8F1-A8833BDF8C37}" type="sibTrans" cxnId="{B2C9F894-6E5F-6444-B01B-FA1DDC83CE21}">
      <dgm:prSet/>
      <dgm:spPr/>
      <dgm:t>
        <a:bodyPr/>
        <a:lstStyle/>
        <a:p>
          <a:endParaRPr lang="ru-RU"/>
        </a:p>
      </dgm:t>
    </dgm:pt>
    <dgm:pt modelId="{A77C0B77-9E37-E246-AB81-A2BF4C780D9F}">
      <dgm:prSet phldrT="[Текст]" custT="1"/>
      <dgm:spPr>
        <a:solidFill>
          <a:schemeClr val="accent4"/>
        </a:solidFill>
      </dgm:spPr>
      <dgm:t>
        <a:bodyPr/>
        <a:lstStyle/>
        <a:p>
          <a:r>
            <a:rPr lang="ru-RU" sz="1100" b="1" dirty="0" err="1">
              <a:solidFill>
                <a:schemeClr val="tx1"/>
              </a:solidFill>
            </a:rPr>
            <a:t>загальний</a:t>
          </a:r>
          <a:r>
            <a:rPr lang="ru-RU" sz="1100" b="1" dirty="0">
              <a:solidFill>
                <a:schemeClr val="tx1"/>
              </a:solidFill>
            </a:rPr>
            <a:t> час </a:t>
          </a:r>
          <a:r>
            <a:rPr lang="ru-RU" sz="1100" b="1" dirty="0" err="1">
              <a:solidFill>
                <a:schemeClr val="tx1"/>
              </a:solidFill>
            </a:rPr>
            <a:t>екрану</a:t>
          </a:r>
          <a:r>
            <a:rPr lang="ru-RU" sz="1100" b="1" dirty="0">
              <a:solidFill>
                <a:schemeClr val="tx1"/>
              </a:solidFill>
            </a:rPr>
            <a:t> на день</a:t>
          </a:r>
        </a:p>
        <a:p>
          <a:r>
            <a:rPr lang="ru-RU" sz="1100" b="1" dirty="0" err="1">
              <a:solidFill>
                <a:schemeClr val="tx1"/>
              </a:solidFill>
            </a:rPr>
            <a:t>використання</a:t>
          </a:r>
          <a:r>
            <a:rPr lang="ru-RU" sz="1100" b="1" dirty="0">
              <a:solidFill>
                <a:schemeClr val="tx1"/>
              </a:solidFill>
            </a:rPr>
            <a:t> </a:t>
          </a:r>
          <a:r>
            <a:rPr lang="ru-RU" sz="1100" b="1" dirty="0" err="1">
              <a:solidFill>
                <a:schemeClr val="tx1"/>
              </a:solidFill>
            </a:rPr>
            <a:t>матерізованого</a:t>
          </a:r>
          <a:r>
            <a:rPr lang="ru-RU" sz="1100" b="1" dirty="0">
              <a:solidFill>
                <a:schemeClr val="tx1"/>
              </a:solidFill>
            </a:rPr>
            <a:t> часу</a:t>
          </a:r>
        </a:p>
      </dgm:t>
    </dgm:pt>
    <dgm:pt modelId="{ADDC6EC3-3CDB-3941-A265-47A5CB71ECC0}" type="parTrans" cxnId="{575BA4C8-D82C-3343-9559-3B49D81739EB}">
      <dgm:prSet/>
      <dgm:spPr/>
      <dgm:t>
        <a:bodyPr/>
        <a:lstStyle/>
        <a:p>
          <a:endParaRPr lang="ru-RU"/>
        </a:p>
      </dgm:t>
    </dgm:pt>
    <dgm:pt modelId="{06E43F93-DE1A-DF4B-B087-2139CA56166E}" type="sibTrans" cxnId="{575BA4C8-D82C-3343-9559-3B49D81739EB}">
      <dgm:prSet/>
      <dgm:spPr/>
      <dgm:t>
        <a:bodyPr/>
        <a:lstStyle/>
        <a:p>
          <a:endParaRPr lang="ru-RU"/>
        </a:p>
      </dgm:t>
    </dgm:pt>
    <dgm:pt modelId="{DAA2D620-F4C8-4A47-A758-A9CD502EB796}" type="pres">
      <dgm:prSet presAssocID="{B82E9D14-33D9-F34F-A4DA-EA1A0F825C08}" presName="Name0" presStyleCnt="0">
        <dgm:presLayoutVars>
          <dgm:dir/>
          <dgm:resizeHandles val="exact"/>
        </dgm:presLayoutVars>
      </dgm:prSet>
      <dgm:spPr/>
    </dgm:pt>
    <dgm:pt modelId="{207BA6D7-BEFD-D540-ADE0-0A0B1C48C23A}" type="pres">
      <dgm:prSet presAssocID="{203540E6-F6A3-6447-BCAE-E091A29FA265}" presName="parTxOnly" presStyleLbl="node1" presStyleIdx="0" presStyleCnt="2" custLinFactNeighborX="1938" custLinFactNeighborY="-3321">
        <dgm:presLayoutVars>
          <dgm:bulletEnabled val="1"/>
        </dgm:presLayoutVars>
      </dgm:prSet>
      <dgm:spPr/>
      <dgm:t>
        <a:bodyPr/>
        <a:lstStyle/>
        <a:p>
          <a:endParaRPr lang="ru-RU"/>
        </a:p>
      </dgm:t>
    </dgm:pt>
    <dgm:pt modelId="{07D8046F-920A-F644-8CFB-04580CB0DD76}" type="pres">
      <dgm:prSet presAssocID="{7DEFFA7A-18CB-C74A-B8F1-A8833BDF8C37}" presName="parSpace" presStyleCnt="0"/>
      <dgm:spPr/>
    </dgm:pt>
    <dgm:pt modelId="{F2E122FA-F74D-6146-9B04-61AE61280F03}" type="pres">
      <dgm:prSet presAssocID="{A77C0B77-9E37-E246-AB81-A2BF4C780D9F}" presName="parTxOnly" presStyleLbl="node1" presStyleIdx="1" presStyleCnt="2" custLinFactNeighborY="-3299">
        <dgm:presLayoutVars>
          <dgm:bulletEnabled val="1"/>
        </dgm:presLayoutVars>
      </dgm:prSet>
      <dgm:spPr/>
      <dgm:t>
        <a:bodyPr/>
        <a:lstStyle/>
        <a:p>
          <a:endParaRPr lang="ru-RU"/>
        </a:p>
      </dgm:t>
    </dgm:pt>
  </dgm:ptLst>
  <dgm:cxnLst>
    <dgm:cxn modelId="{A466C362-73D6-DB4A-89D9-E4F4D9D6B327}" type="presOf" srcId="{203540E6-F6A3-6447-BCAE-E091A29FA265}" destId="{207BA6D7-BEFD-D540-ADE0-0A0B1C48C23A}" srcOrd="0" destOrd="0" presId="urn:microsoft.com/office/officeart/2005/8/layout/hChevron3"/>
    <dgm:cxn modelId="{08ED4BCE-4CD9-B74E-BD0E-F20DB176BAE6}" type="presOf" srcId="{A77C0B77-9E37-E246-AB81-A2BF4C780D9F}" destId="{F2E122FA-F74D-6146-9B04-61AE61280F03}" srcOrd="0" destOrd="0" presId="urn:microsoft.com/office/officeart/2005/8/layout/hChevron3"/>
    <dgm:cxn modelId="{AC569944-0AA0-8649-A3E0-34698566245F}" type="presOf" srcId="{B82E9D14-33D9-F34F-A4DA-EA1A0F825C08}" destId="{DAA2D620-F4C8-4A47-A758-A9CD502EB796}" srcOrd="0" destOrd="0" presId="urn:microsoft.com/office/officeart/2005/8/layout/hChevron3"/>
    <dgm:cxn modelId="{B2C9F894-6E5F-6444-B01B-FA1DDC83CE21}" srcId="{B82E9D14-33D9-F34F-A4DA-EA1A0F825C08}" destId="{203540E6-F6A3-6447-BCAE-E091A29FA265}" srcOrd="0" destOrd="0" parTransId="{1D24DCBD-41EE-0C4A-8FE7-4F344F7EC183}" sibTransId="{7DEFFA7A-18CB-C74A-B8F1-A8833BDF8C37}"/>
    <dgm:cxn modelId="{575BA4C8-D82C-3343-9559-3B49D81739EB}" srcId="{B82E9D14-33D9-F34F-A4DA-EA1A0F825C08}" destId="{A77C0B77-9E37-E246-AB81-A2BF4C780D9F}" srcOrd="1" destOrd="0" parTransId="{ADDC6EC3-3CDB-3941-A265-47A5CB71ECC0}" sibTransId="{06E43F93-DE1A-DF4B-B087-2139CA56166E}"/>
    <dgm:cxn modelId="{AF6F1057-980E-A249-B699-64ADF1CFDA87}" type="presParOf" srcId="{DAA2D620-F4C8-4A47-A758-A9CD502EB796}" destId="{207BA6D7-BEFD-D540-ADE0-0A0B1C48C23A}" srcOrd="0" destOrd="0" presId="urn:microsoft.com/office/officeart/2005/8/layout/hChevron3"/>
    <dgm:cxn modelId="{3DDDDAEA-F749-7142-B9A8-DB9F3FAA192E}" type="presParOf" srcId="{DAA2D620-F4C8-4A47-A758-A9CD502EB796}" destId="{07D8046F-920A-F644-8CFB-04580CB0DD76}" srcOrd="1" destOrd="0" presId="urn:microsoft.com/office/officeart/2005/8/layout/hChevron3"/>
    <dgm:cxn modelId="{10B3B663-768C-8B43-B74B-48FB9FB866E0}" type="presParOf" srcId="{DAA2D620-F4C8-4A47-A758-A9CD502EB796}" destId="{F2E122FA-F74D-6146-9B04-61AE61280F03}" srcOrd="2" destOrd="0" presId="urn:microsoft.com/office/officeart/2005/8/layout/hChevron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2E9D14-33D9-F34F-A4DA-EA1A0F825C08}" type="doc">
      <dgm:prSet loTypeId="urn:microsoft.com/office/officeart/2005/8/layout/hChevron3" loCatId="" qsTypeId="urn:microsoft.com/office/officeart/2005/8/quickstyle/simple1" qsCatId="simple" csTypeId="urn:microsoft.com/office/officeart/2005/8/colors/accent1_2" csCatId="accent1" phldr="1"/>
      <dgm:spPr/>
    </dgm:pt>
    <dgm:pt modelId="{203540E6-F6A3-6447-BCAE-E091A29FA265}">
      <dgm:prSet phldrT="[Текст]" custT="1"/>
      <dgm:spPr>
        <a:solidFill>
          <a:schemeClr val="accent2"/>
        </a:solidFill>
      </dgm:spPr>
      <dgm:t>
        <a:bodyPr/>
        <a:lstStyle/>
        <a:p>
          <a:r>
            <a:rPr lang="ru-RU" sz="2000" dirty="0" err="1"/>
            <a:t>писхічне</a:t>
          </a:r>
          <a:r>
            <a:rPr lang="ru-RU" sz="2000" dirty="0"/>
            <a:t> </a:t>
          </a:r>
          <a:r>
            <a:rPr lang="ru-RU" sz="2000" dirty="0" err="1"/>
            <a:t>здоров’я</a:t>
          </a:r>
          <a:endParaRPr lang="ru-RU" sz="2000" dirty="0"/>
        </a:p>
      </dgm:t>
    </dgm:pt>
    <dgm:pt modelId="{1D24DCBD-41EE-0C4A-8FE7-4F344F7EC183}" type="parTrans" cxnId="{B2C9F894-6E5F-6444-B01B-FA1DDC83CE21}">
      <dgm:prSet/>
      <dgm:spPr/>
      <dgm:t>
        <a:bodyPr/>
        <a:lstStyle/>
        <a:p>
          <a:endParaRPr lang="ru-RU"/>
        </a:p>
      </dgm:t>
    </dgm:pt>
    <dgm:pt modelId="{7DEFFA7A-18CB-C74A-B8F1-A8833BDF8C37}" type="sibTrans" cxnId="{B2C9F894-6E5F-6444-B01B-FA1DDC83CE21}">
      <dgm:prSet/>
      <dgm:spPr/>
      <dgm:t>
        <a:bodyPr/>
        <a:lstStyle/>
        <a:p>
          <a:endParaRPr lang="ru-RU"/>
        </a:p>
      </dgm:t>
    </dgm:pt>
    <dgm:pt modelId="{A77C0B77-9E37-E246-AB81-A2BF4C780D9F}">
      <dgm:prSet phldrT="[Текст]" custT="1"/>
      <dgm:spPr>
        <a:solidFill>
          <a:schemeClr val="accent4"/>
        </a:solidFill>
      </dgm:spPr>
      <dgm:t>
        <a:bodyPr/>
        <a:lstStyle/>
        <a:p>
          <a:r>
            <a:rPr lang="ru-RU" sz="1100" b="1" dirty="0">
              <a:solidFill>
                <a:schemeClr val="tx1"/>
              </a:solidFill>
            </a:rPr>
            <a:t>стигма та </a:t>
          </a:r>
          <a:r>
            <a:rPr lang="ru-RU" sz="1100" b="1" dirty="0" err="1">
              <a:solidFill>
                <a:schemeClr val="tx1"/>
              </a:solidFill>
            </a:rPr>
            <a:t>буллінг</a:t>
          </a:r>
          <a:endParaRPr lang="ru-RU" sz="1100" b="1" dirty="0">
            <a:solidFill>
              <a:schemeClr val="tx1"/>
            </a:solidFill>
          </a:endParaRPr>
        </a:p>
        <a:p>
          <a:r>
            <a:rPr lang="ru-RU" sz="1100" b="1" dirty="0" err="1">
              <a:solidFill>
                <a:schemeClr val="tx1"/>
              </a:solidFill>
            </a:rPr>
            <a:t>попередні</a:t>
          </a:r>
          <a:r>
            <a:rPr lang="ru-RU" sz="1100" b="1" dirty="0">
              <a:solidFill>
                <a:schemeClr val="tx1"/>
              </a:solidFill>
            </a:rPr>
            <a:t> та </a:t>
          </a:r>
          <a:r>
            <a:rPr lang="ru-RU" sz="1100" b="1" dirty="0" err="1">
              <a:solidFill>
                <a:schemeClr val="tx1"/>
              </a:solidFill>
            </a:rPr>
            <a:t>поточні</a:t>
          </a:r>
          <a:r>
            <a:rPr lang="ru-RU" sz="1100" b="1" dirty="0">
              <a:solidFill>
                <a:schemeClr val="tx1"/>
              </a:solidFill>
            </a:rPr>
            <a:t> </a:t>
          </a:r>
          <a:r>
            <a:rPr lang="ru-RU" sz="1100" b="1" dirty="0" err="1">
              <a:solidFill>
                <a:schemeClr val="tx1"/>
              </a:solidFill>
            </a:rPr>
            <a:t>стресові</a:t>
          </a:r>
          <a:r>
            <a:rPr lang="ru-RU" sz="1100" b="1" dirty="0">
              <a:solidFill>
                <a:schemeClr val="tx1"/>
              </a:solidFill>
            </a:rPr>
            <a:t> </a:t>
          </a:r>
          <a:r>
            <a:rPr lang="ru-RU" sz="1100" b="1" dirty="0" err="1">
              <a:solidFill>
                <a:schemeClr val="tx1"/>
              </a:solidFill>
            </a:rPr>
            <a:t>фактори</a:t>
          </a:r>
          <a:endParaRPr lang="ru-RU" sz="1100" b="1" dirty="0">
            <a:solidFill>
              <a:schemeClr val="tx1"/>
            </a:solidFill>
          </a:endParaRPr>
        </a:p>
        <a:p>
          <a:r>
            <a:rPr lang="ru-RU" sz="1100" b="1" dirty="0" err="1">
              <a:solidFill>
                <a:schemeClr val="tx1"/>
              </a:solidFill>
            </a:rPr>
            <a:t>сприйняття</a:t>
          </a:r>
          <a:r>
            <a:rPr lang="ru-RU" sz="1100" b="1" dirty="0">
              <a:solidFill>
                <a:schemeClr val="tx1"/>
              </a:solidFill>
            </a:rPr>
            <a:t> себе та </a:t>
          </a:r>
          <a:r>
            <a:rPr lang="ru-RU" sz="1100" b="1" dirty="0" err="1">
              <a:solidFill>
                <a:schemeClr val="tx1"/>
              </a:solidFill>
            </a:rPr>
            <a:t>свого</a:t>
          </a:r>
          <a:r>
            <a:rPr lang="ru-RU" sz="1100" b="1" dirty="0">
              <a:solidFill>
                <a:schemeClr val="tx1"/>
              </a:solidFill>
            </a:rPr>
            <a:t> </a:t>
          </a:r>
          <a:r>
            <a:rPr lang="ru-RU" sz="1100" b="1" dirty="0" err="1">
              <a:solidFill>
                <a:schemeClr val="tx1"/>
              </a:solidFill>
            </a:rPr>
            <a:t>тіла</a:t>
          </a:r>
          <a:endParaRPr lang="ru-RU" sz="1100" b="1" dirty="0">
            <a:solidFill>
              <a:schemeClr val="tx1"/>
            </a:solidFill>
          </a:endParaRPr>
        </a:p>
        <a:p>
          <a:r>
            <a:rPr lang="ru-RU" sz="1100" b="1" dirty="0" err="1">
              <a:solidFill>
                <a:schemeClr val="tx1"/>
              </a:solidFill>
            </a:rPr>
            <a:t>тривога</a:t>
          </a:r>
          <a:r>
            <a:rPr lang="ru-RU" sz="1100" b="1" dirty="0">
              <a:solidFill>
                <a:schemeClr val="tx1"/>
              </a:solidFill>
            </a:rPr>
            <a:t> та </a:t>
          </a:r>
          <a:r>
            <a:rPr lang="ru-RU" sz="1100" b="1" dirty="0" err="1">
              <a:solidFill>
                <a:schemeClr val="tx1"/>
              </a:solidFill>
            </a:rPr>
            <a:t>депресія</a:t>
          </a:r>
          <a:endParaRPr lang="ru-RU" sz="1100" b="1" dirty="0">
            <a:solidFill>
              <a:schemeClr val="tx1"/>
            </a:solidFill>
          </a:endParaRPr>
        </a:p>
      </dgm:t>
    </dgm:pt>
    <dgm:pt modelId="{ADDC6EC3-3CDB-3941-A265-47A5CB71ECC0}" type="parTrans" cxnId="{575BA4C8-D82C-3343-9559-3B49D81739EB}">
      <dgm:prSet/>
      <dgm:spPr/>
      <dgm:t>
        <a:bodyPr/>
        <a:lstStyle/>
        <a:p>
          <a:endParaRPr lang="ru-RU"/>
        </a:p>
      </dgm:t>
    </dgm:pt>
    <dgm:pt modelId="{06E43F93-DE1A-DF4B-B087-2139CA56166E}" type="sibTrans" cxnId="{575BA4C8-D82C-3343-9559-3B49D81739EB}">
      <dgm:prSet/>
      <dgm:spPr/>
      <dgm:t>
        <a:bodyPr/>
        <a:lstStyle/>
        <a:p>
          <a:endParaRPr lang="ru-RU"/>
        </a:p>
      </dgm:t>
    </dgm:pt>
    <dgm:pt modelId="{DAA2D620-F4C8-4A47-A758-A9CD502EB796}" type="pres">
      <dgm:prSet presAssocID="{B82E9D14-33D9-F34F-A4DA-EA1A0F825C08}" presName="Name0" presStyleCnt="0">
        <dgm:presLayoutVars>
          <dgm:dir/>
          <dgm:resizeHandles val="exact"/>
        </dgm:presLayoutVars>
      </dgm:prSet>
      <dgm:spPr/>
    </dgm:pt>
    <dgm:pt modelId="{207BA6D7-BEFD-D540-ADE0-0A0B1C48C23A}" type="pres">
      <dgm:prSet presAssocID="{203540E6-F6A3-6447-BCAE-E091A29FA265}" presName="parTxOnly" presStyleLbl="node1" presStyleIdx="0" presStyleCnt="2" custScaleX="55263" custLinFactNeighborX="1938" custLinFactNeighborY="-3321">
        <dgm:presLayoutVars>
          <dgm:bulletEnabled val="1"/>
        </dgm:presLayoutVars>
      </dgm:prSet>
      <dgm:spPr/>
      <dgm:t>
        <a:bodyPr/>
        <a:lstStyle/>
        <a:p>
          <a:endParaRPr lang="ru-RU"/>
        </a:p>
      </dgm:t>
    </dgm:pt>
    <dgm:pt modelId="{07D8046F-920A-F644-8CFB-04580CB0DD76}" type="pres">
      <dgm:prSet presAssocID="{7DEFFA7A-18CB-C74A-B8F1-A8833BDF8C37}" presName="parSpace" presStyleCnt="0"/>
      <dgm:spPr/>
    </dgm:pt>
    <dgm:pt modelId="{F2E122FA-F74D-6146-9B04-61AE61280F03}" type="pres">
      <dgm:prSet presAssocID="{A77C0B77-9E37-E246-AB81-A2BF4C780D9F}" presName="parTxOnly" presStyleLbl="node1" presStyleIdx="1" presStyleCnt="2" custLinFactNeighborY="-3299">
        <dgm:presLayoutVars>
          <dgm:bulletEnabled val="1"/>
        </dgm:presLayoutVars>
      </dgm:prSet>
      <dgm:spPr/>
      <dgm:t>
        <a:bodyPr/>
        <a:lstStyle/>
        <a:p>
          <a:endParaRPr lang="ru-RU"/>
        </a:p>
      </dgm:t>
    </dgm:pt>
  </dgm:ptLst>
  <dgm:cxnLst>
    <dgm:cxn modelId="{A466C362-73D6-DB4A-89D9-E4F4D9D6B327}" type="presOf" srcId="{203540E6-F6A3-6447-BCAE-E091A29FA265}" destId="{207BA6D7-BEFD-D540-ADE0-0A0B1C48C23A}" srcOrd="0" destOrd="0" presId="urn:microsoft.com/office/officeart/2005/8/layout/hChevron3"/>
    <dgm:cxn modelId="{08ED4BCE-4CD9-B74E-BD0E-F20DB176BAE6}" type="presOf" srcId="{A77C0B77-9E37-E246-AB81-A2BF4C780D9F}" destId="{F2E122FA-F74D-6146-9B04-61AE61280F03}" srcOrd="0" destOrd="0" presId="urn:microsoft.com/office/officeart/2005/8/layout/hChevron3"/>
    <dgm:cxn modelId="{AC569944-0AA0-8649-A3E0-34698566245F}" type="presOf" srcId="{B82E9D14-33D9-F34F-A4DA-EA1A0F825C08}" destId="{DAA2D620-F4C8-4A47-A758-A9CD502EB796}" srcOrd="0" destOrd="0" presId="urn:microsoft.com/office/officeart/2005/8/layout/hChevron3"/>
    <dgm:cxn modelId="{B2C9F894-6E5F-6444-B01B-FA1DDC83CE21}" srcId="{B82E9D14-33D9-F34F-A4DA-EA1A0F825C08}" destId="{203540E6-F6A3-6447-BCAE-E091A29FA265}" srcOrd="0" destOrd="0" parTransId="{1D24DCBD-41EE-0C4A-8FE7-4F344F7EC183}" sibTransId="{7DEFFA7A-18CB-C74A-B8F1-A8833BDF8C37}"/>
    <dgm:cxn modelId="{575BA4C8-D82C-3343-9559-3B49D81739EB}" srcId="{B82E9D14-33D9-F34F-A4DA-EA1A0F825C08}" destId="{A77C0B77-9E37-E246-AB81-A2BF4C780D9F}" srcOrd="1" destOrd="0" parTransId="{ADDC6EC3-3CDB-3941-A265-47A5CB71ECC0}" sibTransId="{06E43F93-DE1A-DF4B-B087-2139CA56166E}"/>
    <dgm:cxn modelId="{AF6F1057-980E-A249-B699-64ADF1CFDA87}" type="presParOf" srcId="{DAA2D620-F4C8-4A47-A758-A9CD502EB796}" destId="{207BA6D7-BEFD-D540-ADE0-0A0B1C48C23A}" srcOrd="0" destOrd="0" presId="urn:microsoft.com/office/officeart/2005/8/layout/hChevron3"/>
    <dgm:cxn modelId="{3DDDDAEA-F749-7142-B9A8-DB9F3FAA192E}" type="presParOf" srcId="{DAA2D620-F4C8-4A47-A758-A9CD502EB796}" destId="{07D8046F-920A-F644-8CFB-04580CB0DD76}" srcOrd="1" destOrd="0" presId="urn:microsoft.com/office/officeart/2005/8/layout/hChevron3"/>
    <dgm:cxn modelId="{10B3B663-768C-8B43-B74B-48FB9FB866E0}" type="presParOf" srcId="{DAA2D620-F4C8-4A47-A758-A9CD502EB796}" destId="{F2E122FA-F74D-6146-9B04-61AE61280F03}" srcOrd="2" destOrd="0" presId="urn:microsoft.com/office/officeart/2005/8/layout/hChevron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2E9D14-33D9-F34F-A4DA-EA1A0F825C08}" type="doc">
      <dgm:prSet loTypeId="urn:microsoft.com/office/officeart/2005/8/layout/hChevron3" loCatId="" qsTypeId="urn:microsoft.com/office/officeart/2005/8/quickstyle/simple1" qsCatId="simple" csTypeId="urn:microsoft.com/office/officeart/2005/8/colors/accent1_2" csCatId="accent1" phldr="1"/>
      <dgm:spPr/>
    </dgm:pt>
    <dgm:pt modelId="{203540E6-F6A3-6447-BCAE-E091A29FA265}">
      <dgm:prSet phldrT="[Текст]" custT="1"/>
      <dgm:spPr>
        <a:solidFill>
          <a:schemeClr val="accent2"/>
        </a:solidFill>
      </dgm:spPr>
      <dgm:t>
        <a:bodyPr/>
        <a:lstStyle/>
        <a:p>
          <a:r>
            <a:rPr lang="ru-RU" sz="2000" dirty="0" err="1"/>
            <a:t>медичні</a:t>
          </a:r>
          <a:r>
            <a:rPr lang="ru-RU" sz="2000" dirty="0"/>
            <a:t> </a:t>
          </a:r>
          <a:r>
            <a:rPr lang="ru-RU" sz="2000" dirty="0" err="1"/>
            <a:t>показники</a:t>
          </a:r>
          <a:endParaRPr lang="ru-RU" sz="2000" dirty="0"/>
        </a:p>
      </dgm:t>
    </dgm:pt>
    <dgm:pt modelId="{1D24DCBD-41EE-0C4A-8FE7-4F344F7EC183}" type="parTrans" cxnId="{B2C9F894-6E5F-6444-B01B-FA1DDC83CE21}">
      <dgm:prSet/>
      <dgm:spPr/>
      <dgm:t>
        <a:bodyPr/>
        <a:lstStyle/>
        <a:p>
          <a:endParaRPr lang="ru-RU"/>
        </a:p>
      </dgm:t>
    </dgm:pt>
    <dgm:pt modelId="{7DEFFA7A-18CB-C74A-B8F1-A8833BDF8C37}" type="sibTrans" cxnId="{B2C9F894-6E5F-6444-B01B-FA1DDC83CE21}">
      <dgm:prSet/>
      <dgm:spPr/>
      <dgm:t>
        <a:bodyPr/>
        <a:lstStyle/>
        <a:p>
          <a:endParaRPr lang="ru-RU"/>
        </a:p>
      </dgm:t>
    </dgm:pt>
    <dgm:pt modelId="{A77C0B77-9E37-E246-AB81-A2BF4C780D9F}">
      <dgm:prSet phldrT="[Текст]" custT="1"/>
      <dgm:spPr>
        <a:solidFill>
          <a:schemeClr val="accent4"/>
        </a:solidFill>
      </dgm:spPr>
      <dgm:t>
        <a:bodyPr/>
        <a:lstStyle/>
        <a:p>
          <a:r>
            <a:rPr lang="ru-RU" sz="1100" b="1" dirty="0" err="1">
              <a:solidFill>
                <a:schemeClr val="tx1"/>
              </a:solidFill>
            </a:rPr>
            <a:t>ліки</a:t>
          </a:r>
          <a:endParaRPr lang="ru-RU" sz="1100" b="1" dirty="0">
            <a:solidFill>
              <a:schemeClr val="tx1"/>
            </a:solidFill>
          </a:endParaRPr>
        </a:p>
        <a:p>
          <a:r>
            <a:rPr lang="ru-RU" sz="1100" b="1" dirty="0">
              <a:solidFill>
                <a:schemeClr val="tx1"/>
              </a:solidFill>
            </a:rPr>
            <a:t>ОАС</a:t>
          </a:r>
        </a:p>
        <a:p>
          <a:r>
            <a:rPr lang="ru-RU" sz="1100" b="1" dirty="0" err="1">
              <a:solidFill>
                <a:schemeClr val="tx1"/>
              </a:solidFill>
            </a:rPr>
            <a:t>Депревація</a:t>
          </a:r>
          <a:r>
            <a:rPr lang="ru-RU" sz="1100" b="1" dirty="0">
              <a:solidFill>
                <a:schemeClr val="tx1"/>
              </a:solidFill>
            </a:rPr>
            <a:t> сну</a:t>
          </a:r>
        </a:p>
        <a:p>
          <a:r>
            <a:rPr lang="ru-RU" sz="1100" b="1" dirty="0" err="1">
              <a:solidFill>
                <a:schemeClr val="tx1"/>
              </a:solidFill>
            </a:rPr>
            <a:t>ендокринні</a:t>
          </a:r>
          <a:r>
            <a:rPr lang="ru-RU" sz="1100" b="1" dirty="0">
              <a:solidFill>
                <a:schemeClr val="tx1"/>
              </a:solidFill>
            </a:rPr>
            <a:t> </a:t>
          </a:r>
          <a:r>
            <a:rPr lang="ru-RU" sz="1100" b="1" dirty="0" err="1">
              <a:solidFill>
                <a:schemeClr val="tx1"/>
              </a:solidFill>
            </a:rPr>
            <a:t>чи</a:t>
          </a:r>
          <a:r>
            <a:rPr lang="ru-RU" sz="1100" b="1" dirty="0">
              <a:solidFill>
                <a:schemeClr val="tx1"/>
              </a:solidFill>
            </a:rPr>
            <a:t> </a:t>
          </a:r>
          <a:r>
            <a:rPr lang="ru-RU" sz="1100" b="1" dirty="0" err="1">
              <a:solidFill>
                <a:schemeClr val="tx1"/>
              </a:solidFill>
            </a:rPr>
            <a:t>генетиінч</a:t>
          </a:r>
          <a:r>
            <a:rPr lang="ru-RU" sz="1100" b="1" dirty="0">
              <a:solidFill>
                <a:schemeClr val="tx1"/>
              </a:solidFill>
            </a:rPr>
            <a:t> </a:t>
          </a:r>
          <a:r>
            <a:rPr lang="ru-RU" sz="1100" b="1" dirty="0" err="1">
              <a:solidFill>
                <a:schemeClr val="tx1"/>
              </a:solidFill>
            </a:rPr>
            <a:t>захворювання</a:t>
          </a:r>
          <a:endParaRPr lang="en-US" sz="1100" b="1" dirty="0">
            <a:solidFill>
              <a:schemeClr val="tx1"/>
            </a:solidFill>
          </a:endParaRPr>
        </a:p>
        <a:p>
          <a:r>
            <a:rPr lang="ru-RU" sz="1100" b="1" dirty="0" err="1">
              <a:solidFill>
                <a:schemeClr val="tx1"/>
              </a:solidFill>
            </a:rPr>
            <a:t>Захорвюання</a:t>
          </a:r>
          <a:r>
            <a:rPr lang="ru-RU" sz="1100" b="1" dirty="0">
              <a:solidFill>
                <a:schemeClr val="tx1"/>
              </a:solidFill>
            </a:rPr>
            <a:t> опорно-</a:t>
          </a:r>
          <a:r>
            <a:rPr lang="ru-RU" sz="1100" b="1" dirty="0" err="1">
              <a:solidFill>
                <a:schemeClr val="tx1"/>
              </a:solidFill>
            </a:rPr>
            <a:t>рухового</a:t>
          </a:r>
          <a:r>
            <a:rPr lang="ru-RU" sz="1100" b="1" dirty="0">
              <a:solidFill>
                <a:schemeClr val="tx1"/>
              </a:solidFill>
            </a:rPr>
            <a:t> аппарату</a:t>
          </a:r>
        </a:p>
        <a:p>
          <a:endParaRPr lang="ru-RU" sz="800" dirty="0"/>
        </a:p>
      </dgm:t>
    </dgm:pt>
    <dgm:pt modelId="{ADDC6EC3-3CDB-3941-A265-47A5CB71ECC0}" type="parTrans" cxnId="{575BA4C8-D82C-3343-9559-3B49D81739EB}">
      <dgm:prSet/>
      <dgm:spPr/>
      <dgm:t>
        <a:bodyPr/>
        <a:lstStyle/>
        <a:p>
          <a:endParaRPr lang="ru-RU"/>
        </a:p>
      </dgm:t>
    </dgm:pt>
    <dgm:pt modelId="{06E43F93-DE1A-DF4B-B087-2139CA56166E}" type="sibTrans" cxnId="{575BA4C8-D82C-3343-9559-3B49D81739EB}">
      <dgm:prSet/>
      <dgm:spPr/>
      <dgm:t>
        <a:bodyPr/>
        <a:lstStyle/>
        <a:p>
          <a:endParaRPr lang="ru-RU"/>
        </a:p>
      </dgm:t>
    </dgm:pt>
    <dgm:pt modelId="{DAA2D620-F4C8-4A47-A758-A9CD502EB796}" type="pres">
      <dgm:prSet presAssocID="{B82E9D14-33D9-F34F-A4DA-EA1A0F825C08}" presName="Name0" presStyleCnt="0">
        <dgm:presLayoutVars>
          <dgm:dir/>
          <dgm:resizeHandles val="exact"/>
        </dgm:presLayoutVars>
      </dgm:prSet>
      <dgm:spPr/>
    </dgm:pt>
    <dgm:pt modelId="{207BA6D7-BEFD-D540-ADE0-0A0B1C48C23A}" type="pres">
      <dgm:prSet presAssocID="{203540E6-F6A3-6447-BCAE-E091A29FA265}" presName="parTxOnly" presStyleLbl="node1" presStyleIdx="0" presStyleCnt="2" custScaleX="44858" custLinFactNeighborX="1938" custLinFactNeighborY="-3321">
        <dgm:presLayoutVars>
          <dgm:bulletEnabled val="1"/>
        </dgm:presLayoutVars>
      </dgm:prSet>
      <dgm:spPr/>
      <dgm:t>
        <a:bodyPr/>
        <a:lstStyle/>
        <a:p>
          <a:endParaRPr lang="ru-RU"/>
        </a:p>
      </dgm:t>
    </dgm:pt>
    <dgm:pt modelId="{07D8046F-920A-F644-8CFB-04580CB0DD76}" type="pres">
      <dgm:prSet presAssocID="{7DEFFA7A-18CB-C74A-B8F1-A8833BDF8C37}" presName="parSpace" presStyleCnt="0"/>
      <dgm:spPr/>
    </dgm:pt>
    <dgm:pt modelId="{F2E122FA-F74D-6146-9B04-61AE61280F03}" type="pres">
      <dgm:prSet presAssocID="{A77C0B77-9E37-E246-AB81-A2BF4C780D9F}" presName="parTxOnly" presStyleLbl="node1" presStyleIdx="1" presStyleCnt="2" custLinFactNeighborY="-3299">
        <dgm:presLayoutVars>
          <dgm:bulletEnabled val="1"/>
        </dgm:presLayoutVars>
      </dgm:prSet>
      <dgm:spPr/>
      <dgm:t>
        <a:bodyPr/>
        <a:lstStyle/>
        <a:p>
          <a:endParaRPr lang="ru-RU"/>
        </a:p>
      </dgm:t>
    </dgm:pt>
  </dgm:ptLst>
  <dgm:cxnLst>
    <dgm:cxn modelId="{A466C362-73D6-DB4A-89D9-E4F4D9D6B327}" type="presOf" srcId="{203540E6-F6A3-6447-BCAE-E091A29FA265}" destId="{207BA6D7-BEFD-D540-ADE0-0A0B1C48C23A}" srcOrd="0" destOrd="0" presId="urn:microsoft.com/office/officeart/2005/8/layout/hChevron3"/>
    <dgm:cxn modelId="{08ED4BCE-4CD9-B74E-BD0E-F20DB176BAE6}" type="presOf" srcId="{A77C0B77-9E37-E246-AB81-A2BF4C780D9F}" destId="{F2E122FA-F74D-6146-9B04-61AE61280F03}" srcOrd="0" destOrd="0" presId="urn:microsoft.com/office/officeart/2005/8/layout/hChevron3"/>
    <dgm:cxn modelId="{AC569944-0AA0-8649-A3E0-34698566245F}" type="presOf" srcId="{B82E9D14-33D9-F34F-A4DA-EA1A0F825C08}" destId="{DAA2D620-F4C8-4A47-A758-A9CD502EB796}" srcOrd="0" destOrd="0" presId="urn:microsoft.com/office/officeart/2005/8/layout/hChevron3"/>
    <dgm:cxn modelId="{B2C9F894-6E5F-6444-B01B-FA1DDC83CE21}" srcId="{B82E9D14-33D9-F34F-A4DA-EA1A0F825C08}" destId="{203540E6-F6A3-6447-BCAE-E091A29FA265}" srcOrd="0" destOrd="0" parTransId="{1D24DCBD-41EE-0C4A-8FE7-4F344F7EC183}" sibTransId="{7DEFFA7A-18CB-C74A-B8F1-A8833BDF8C37}"/>
    <dgm:cxn modelId="{575BA4C8-D82C-3343-9559-3B49D81739EB}" srcId="{B82E9D14-33D9-F34F-A4DA-EA1A0F825C08}" destId="{A77C0B77-9E37-E246-AB81-A2BF4C780D9F}" srcOrd="1" destOrd="0" parTransId="{ADDC6EC3-3CDB-3941-A265-47A5CB71ECC0}" sibTransId="{06E43F93-DE1A-DF4B-B087-2139CA56166E}"/>
    <dgm:cxn modelId="{AF6F1057-980E-A249-B699-64ADF1CFDA87}" type="presParOf" srcId="{DAA2D620-F4C8-4A47-A758-A9CD502EB796}" destId="{207BA6D7-BEFD-D540-ADE0-0A0B1C48C23A}" srcOrd="0" destOrd="0" presId="urn:microsoft.com/office/officeart/2005/8/layout/hChevron3"/>
    <dgm:cxn modelId="{3DDDDAEA-F749-7142-B9A8-DB9F3FAA192E}" type="presParOf" srcId="{DAA2D620-F4C8-4A47-A758-A9CD502EB796}" destId="{07D8046F-920A-F644-8CFB-04580CB0DD76}" srcOrd="1" destOrd="0" presId="urn:microsoft.com/office/officeart/2005/8/layout/hChevron3"/>
    <dgm:cxn modelId="{10B3B663-768C-8B43-B74B-48FB9FB866E0}" type="presParOf" srcId="{DAA2D620-F4C8-4A47-A758-A9CD502EB796}" destId="{F2E122FA-F74D-6146-9B04-61AE61280F03}" srcOrd="2" destOrd="0" presId="urn:microsoft.com/office/officeart/2005/8/layout/hChevron3"/>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0FEF4DA-C0A5-DE46-8B8E-392BF3B4A391}" type="doc">
      <dgm:prSet loTypeId="urn:microsoft.com/office/officeart/2005/8/layout/lProcess3" loCatId="" qsTypeId="urn:microsoft.com/office/officeart/2005/8/quickstyle/simple1" qsCatId="simple" csTypeId="urn:microsoft.com/office/officeart/2005/8/colors/accent1_2" csCatId="accent1" phldr="1"/>
      <dgm:spPr/>
    </dgm:pt>
    <dgm:pt modelId="{42B1A0D9-AC10-F84B-B299-A97C17D8500B}" type="pres">
      <dgm:prSet presAssocID="{E0FEF4DA-C0A5-DE46-8B8E-392BF3B4A391}" presName="Name0" presStyleCnt="0">
        <dgm:presLayoutVars>
          <dgm:chPref val="3"/>
          <dgm:dir/>
          <dgm:animLvl val="lvl"/>
          <dgm:resizeHandles/>
        </dgm:presLayoutVars>
      </dgm:prSet>
      <dgm:spPr/>
    </dgm:pt>
  </dgm:ptLst>
  <dgm:cxnLst>
    <dgm:cxn modelId="{64196E9A-AD64-F944-AB37-FC44C16CA67A}" type="presOf" srcId="{E0FEF4DA-C0A5-DE46-8B8E-392BF3B4A391}" destId="{42B1A0D9-AC10-F84B-B299-A97C17D8500B}"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ru-RU" dirty="0"/>
            <a:t>Сон</a:t>
          </a:r>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uk-UA" noProof="0" dirty="0">
              <a:solidFill>
                <a:schemeClr val="tx1"/>
              </a:solidFill>
            </a:rPr>
            <a:t>значно покращить харчову поведінку, а також настрій та </a:t>
          </a:r>
          <a:r>
            <a:rPr lang="uk-UA" noProof="0" dirty="0" err="1">
              <a:solidFill>
                <a:schemeClr val="tx1"/>
              </a:solidFill>
            </a:rPr>
            <a:t>поведніку</a:t>
          </a:r>
          <a:r>
            <a:rPr lang="uk-UA" noProof="0" dirty="0">
              <a:solidFill>
                <a:schemeClr val="tx1"/>
              </a:solidFill>
            </a:rPr>
            <a:t> у школі</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34234">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ru-RU" dirty="0" err="1"/>
            <a:t>харчова</a:t>
          </a:r>
          <a:r>
            <a:rPr lang="ru-RU" dirty="0"/>
            <a:t> </a:t>
          </a:r>
          <a:r>
            <a:rPr lang="ru-RU" dirty="0" err="1"/>
            <a:t>поведінка</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uk-UA" noProof="0" dirty="0">
              <a:solidFill>
                <a:schemeClr val="tx1"/>
              </a:solidFill>
            </a:rPr>
            <a:t>слід зосередитися на гігієні прийому їжі на напоїв. Екстремальні дієти не рекомендовані у довготривалій перспективі</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34132">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ru-RU" dirty="0" err="1"/>
            <a:t>фізична</a:t>
          </a:r>
          <a:r>
            <a:rPr lang="ru-RU" dirty="0"/>
            <a:t> </a:t>
          </a:r>
          <a:r>
            <a:rPr lang="ru-RU" dirty="0" err="1"/>
            <a:t>активність</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uk-UA" noProof="0" dirty="0">
              <a:solidFill>
                <a:schemeClr val="tx1"/>
              </a:solidFill>
            </a:rPr>
            <a:t>не зосереджуватися на «спалених калоріях», а на підвищенні фізичної активності задля зміцнення фізичної форми, загального стану здоров'я та загального добробуту</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31146" custLinFactNeighborX="-4398" custLinFactNeighborY="3337">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custLinFactNeighborX="-8751" custLinFactNeighborY="2979">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ru-RU" dirty="0" err="1"/>
            <a:t>психічне</a:t>
          </a:r>
          <a:r>
            <a:rPr lang="ru-RU" dirty="0"/>
            <a:t> </a:t>
          </a:r>
          <a:r>
            <a:rPr lang="ru-RU" dirty="0" err="1"/>
            <a:t>здоров’я</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uk-UA" noProof="0" dirty="0">
              <a:solidFill>
                <a:schemeClr val="tx1"/>
              </a:solidFill>
            </a:rPr>
            <a:t>виявлення супутніх захворювань. Втручання можуть поліпшити самооцінку, зменшити емоційне харчування.</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42732" custScaleY="133620">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custScaleY="133620" custLinFactNeighborX="-36239" custLinFactNeighborY="149">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ru-RU" dirty="0" err="1"/>
            <a:t>сидяча</a:t>
          </a:r>
          <a:r>
            <a:rPr lang="ru-RU" dirty="0"/>
            <a:t> </a:t>
          </a:r>
          <a:r>
            <a:rPr lang="ru-RU" dirty="0" err="1"/>
            <a:t>поведінка</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uk-UA" noProof="0" dirty="0">
              <a:solidFill>
                <a:schemeClr val="tx1"/>
              </a:solidFill>
            </a:rPr>
            <a:t>слід обмежити шляхом мінімізації екранного часу, надавати перевагу активному транспорту замість моторизованого, збільшити активні ігри та активний сімейний час</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28204">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ru-RU" dirty="0" err="1"/>
            <a:t>баріатрична</a:t>
          </a:r>
          <a:r>
            <a:rPr lang="ru-RU" dirty="0"/>
            <a:t> </a:t>
          </a:r>
          <a:r>
            <a:rPr lang="ru-RU" dirty="0" err="1"/>
            <a:t>хірургія</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blipFill>
          <a:blip xmlns:r="http://schemas.openxmlformats.org/officeDocument/2006/relationships" r:embed="rId1"/>
          <a:stretch>
            <a:fillRect/>
          </a:stretch>
        </a:blipFill>
      </dgm:spPr>
      <dgm:t>
        <a:bodyPr/>
        <a:lstStyle/>
        <a:p>
          <a:r>
            <a:rPr lang="x-none">
              <a:noFill/>
            </a:rPr>
            <a:t> </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33702">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6BA5F-8096-8944-92DC-738A1D55D7CF}">
      <dsp:nvSpPr>
        <dsp:cNvPr id="0" name=""/>
        <dsp:cNvSpPr/>
      </dsp:nvSpPr>
      <dsp:spPr>
        <a:xfrm>
          <a:off x="0" y="128257"/>
          <a:ext cx="1366412" cy="873651"/>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ru-RU" sz="2000" kern="1200" dirty="0" err="1"/>
            <a:t>харчова</a:t>
          </a:r>
          <a:r>
            <a:rPr lang="ru-RU" sz="2000" kern="1200" dirty="0"/>
            <a:t> </a:t>
          </a:r>
          <a:r>
            <a:rPr lang="ru-RU" sz="2000" kern="1200" dirty="0" err="1"/>
            <a:t>поведінка</a:t>
          </a:r>
          <a:endParaRPr lang="ru-RU" sz="2000" kern="1200" dirty="0"/>
        </a:p>
      </dsp:txBody>
      <dsp:txXfrm>
        <a:off x="0" y="128257"/>
        <a:ext cx="1147999" cy="873651"/>
      </dsp:txXfrm>
    </dsp:sp>
    <dsp:sp modelId="{2F90CE89-0776-EA4B-B8AC-75F6DA3FE5AA}">
      <dsp:nvSpPr>
        <dsp:cNvPr id="0" name=""/>
        <dsp:cNvSpPr/>
      </dsp:nvSpPr>
      <dsp:spPr>
        <a:xfrm>
          <a:off x="930213" y="128257"/>
          <a:ext cx="2184127" cy="873651"/>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lvl="0" algn="ctr" defTabSz="488950">
            <a:lnSpc>
              <a:spcPct val="90000"/>
            </a:lnSpc>
            <a:spcBef>
              <a:spcPct val="0"/>
            </a:spcBef>
            <a:spcAft>
              <a:spcPct val="35000"/>
            </a:spcAft>
          </a:pPr>
          <a:r>
            <a:rPr lang="ru-RU" sz="1100" b="1" kern="1200" dirty="0">
              <a:solidFill>
                <a:schemeClr val="tx1"/>
              </a:solidFill>
            </a:rPr>
            <a:t>режим </a:t>
          </a:r>
          <a:r>
            <a:rPr lang="ru-RU" sz="1100" b="1" kern="1200" dirty="0" err="1">
              <a:solidFill>
                <a:schemeClr val="tx1"/>
              </a:solidFill>
            </a:rPr>
            <a:t>харчування</a:t>
          </a:r>
          <a:endParaRPr lang="ru-RU" sz="1100" b="1" kern="1200" dirty="0">
            <a:solidFill>
              <a:schemeClr val="tx1"/>
            </a:solidFill>
          </a:endParaRPr>
        </a:p>
        <a:p>
          <a:pPr lvl="0" algn="ctr" defTabSz="488950">
            <a:lnSpc>
              <a:spcPct val="90000"/>
            </a:lnSpc>
            <a:spcBef>
              <a:spcPct val="0"/>
            </a:spcBef>
            <a:spcAft>
              <a:spcPct val="35000"/>
            </a:spcAft>
          </a:pPr>
          <a:r>
            <a:rPr lang="ru-RU" sz="1100" b="1" kern="1200" dirty="0" err="1">
              <a:solidFill>
                <a:schemeClr val="tx1"/>
              </a:solidFill>
            </a:rPr>
            <a:t>переїдання</a:t>
          </a:r>
          <a:endParaRPr lang="en-US" sz="1100" b="1" kern="1200" dirty="0">
            <a:solidFill>
              <a:schemeClr val="tx1"/>
            </a:solidFill>
          </a:endParaRPr>
        </a:p>
        <a:p>
          <a:pPr lvl="0" algn="ctr" defTabSz="488950">
            <a:lnSpc>
              <a:spcPct val="90000"/>
            </a:lnSpc>
            <a:spcBef>
              <a:spcPct val="0"/>
            </a:spcBef>
            <a:spcAft>
              <a:spcPct val="35000"/>
            </a:spcAft>
          </a:pPr>
          <a:r>
            <a:rPr lang="ru-RU" sz="1100" b="1" kern="1200" dirty="0" err="1">
              <a:solidFill>
                <a:schemeClr val="tx1"/>
              </a:solidFill>
            </a:rPr>
            <a:t>обмеження</a:t>
          </a:r>
          <a:r>
            <a:rPr lang="ru-RU" sz="1100" b="1" kern="1200" dirty="0">
              <a:solidFill>
                <a:schemeClr val="tx1"/>
              </a:solidFill>
            </a:rPr>
            <a:t> в </a:t>
          </a:r>
          <a:r>
            <a:rPr lang="ru-RU" sz="1100" b="1" kern="1200" dirty="0" err="1">
              <a:solidFill>
                <a:schemeClr val="tx1"/>
              </a:solidFill>
            </a:rPr>
            <a:t>харчуванні</a:t>
          </a:r>
          <a:endParaRPr lang="ru-RU" sz="1100" b="1" kern="1200" dirty="0">
            <a:solidFill>
              <a:schemeClr val="tx1"/>
            </a:solidFill>
          </a:endParaRPr>
        </a:p>
      </dsp:txBody>
      <dsp:txXfrm>
        <a:off x="1367039" y="128257"/>
        <a:ext cx="1310476" cy="8736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6BA5F-8096-8944-92DC-738A1D55D7CF}">
      <dsp:nvSpPr>
        <dsp:cNvPr id="0" name=""/>
        <dsp:cNvSpPr/>
      </dsp:nvSpPr>
      <dsp:spPr>
        <a:xfrm>
          <a:off x="278633" y="0"/>
          <a:ext cx="1423001" cy="1130167"/>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ru-RU" sz="2400" kern="1200" dirty="0"/>
            <a:t>Сон</a:t>
          </a:r>
        </a:p>
      </dsp:txBody>
      <dsp:txXfrm>
        <a:off x="278633" y="0"/>
        <a:ext cx="1140459" cy="1130167"/>
      </dsp:txXfrm>
    </dsp:sp>
    <dsp:sp modelId="{2F90CE89-0776-EA4B-B8AC-75F6DA3FE5AA}">
      <dsp:nvSpPr>
        <dsp:cNvPr id="0" name=""/>
        <dsp:cNvSpPr/>
      </dsp:nvSpPr>
      <dsp:spPr>
        <a:xfrm>
          <a:off x="942974" y="0"/>
          <a:ext cx="2409824" cy="1130167"/>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lvl="0" algn="ctr" defTabSz="488950">
            <a:lnSpc>
              <a:spcPct val="90000"/>
            </a:lnSpc>
            <a:spcBef>
              <a:spcPct val="0"/>
            </a:spcBef>
            <a:spcAft>
              <a:spcPct val="35000"/>
            </a:spcAft>
          </a:pPr>
          <a:r>
            <a:rPr lang="ru-RU" sz="1100" b="1" kern="1200" dirty="0" err="1">
              <a:solidFill>
                <a:schemeClr val="tx1"/>
              </a:solidFill>
            </a:rPr>
            <a:t>Якість</a:t>
          </a:r>
          <a:r>
            <a:rPr lang="ru-RU" sz="1100" b="1" kern="1200" dirty="0">
              <a:solidFill>
                <a:schemeClr val="tx1"/>
              </a:solidFill>
            </a:rPr>
            <a:t> </a:t>
          </a:r>
        </a:p>
        <a:p>
          <a:pPr lvl="0" algn="ctr" defTabSz="488950">
            <a:lnSpc>
              <a:spcPct val="90000"/>
            </a:lnSpc>
            <a:spcBef>
              <a:spcPct val="0"/>
            </a:spcBef>
            <a:spcAft>
              <a:spcPct val="35000"/>
            </a:spcAft>
          </a:pPr>
          <a:r>
            <a:rPr lang="ru-RU" sz="1100" b="1" kern="1200" dirty="0" err="1">
              <a:solidFill>
                <a:schemeClr val="tx1"/>
              </a:solidFill>
            </a:rPr>
            <a:t>кількість</a:t>
          </a:r>
          <a:r>
            <a:rPr lang="ru-RU" sz="1100" b="1" kern="1200" dirty="0">
              <a:solidFill>
                <a:schemeClr val="tx1"/>
              </a:solidFill>
            </a:rPr>
            <a:t>; час </a:t>
          </a:r>
          <a:r>
            <a:rPr lang="ru-RU" sz="1100" b="1" kern="1200" dirty="0" err="1">
              <a:solidFill>
                <a:schemeClr val="tx1"/>
              </a:solidFill>
            </a:rPr>
            <a:t>засипання</a:t>
          </a:r>
          <a:r>
            <a:rPr lang="ru-RU" sz="1100" b="1" kern="1200" dirty="0">
              <a:solidFill>
                <a:schemeClr val="tx1"/>
              </a:solidFill>
            </a:rPr>
            <a:t> та </a:t>
          </a:r>
          <a:r>
            <a:rPr lang="ru-RU" sz="1100" b="1" kern="1200" dirty="0" err="1">
              <a:solidFill>
                <a:schemeClr val="tx1"/>
              </a:solidFill>
            </a:rPr>
            <a:t>пробудженя;гаджети</a:t>
          </a:r>
          <a:r>
            <a:rPr lang="ru-RU" sz="1100" b="1" kern="1200" dirty="0">
              <a:solidFill>
                <a:schemeClr val="tx1"/>
              </a:solidFill>
            </a:rPr>
            <a:t> у </a:t>
          </a:r>
          <a:r>
            <a:rPr lang="ru-RU" sz="1100" b="1" kern="1200" dirty="0" err="1">
              <a:solidFill>
                <a:schemeClr val="tx1"/>
              </a:solidFill>
            </a:rPr>
            <a:t>спальні</a:t>
          </a:r>
          <a:endParaRPr lang="ru-RU" sz="1100" b="1" kern="1200" dirty="0">
            <a:solidFill>
              <a:schemeClr val="tx1"/>
            </a:solidFill>
          </a:endParaRPr>
        </a:p>
      </dsp:txBody>
      <dsp:txXfrm>
        <a:off x="1508058" y="0"/>
        <a:ext cx="1279657" cy="11301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6BA5F-8096-8944-92DC-738A1D55D7CF}">
      <dsp:nvSpPr>
        <dsp:cNvPr id="0" name=""/>
        <dsp:cNvSpPr/>
      </dsp:nvSpPr>
      <dsp:spPr>
        <a:xfrm>
          <a:off x="0" y="27868"/>
          <a:ext cx="1319459" cy="1016317"/>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ru-RU" sz="2000" kern="1200" dirty="0" err="1"/>
            <a:t>фізична</a:t>
          </a:r>
          <a:r>
            <a:rPr lang="ru-RU" sz="2000" kern="1200" dirty="0"/>
            <a:t> </a:t>
          </a:r>
          <a:r>
            <a:rPr lang="ru-RU" sz="2000" kern="1200" dirty="0" err="1"/>
            <a:t>активність</a:t>
          </a:r>
          <a:endParaRPr lang="ru-RU" sz="2000" kern="1200" dirty="0"/>
        </a:p>
      </dsp:txBody>
      <dsp:txXfrm>
        <a:off x="0" y="27868"/>
        <a:ext cx="1065380" cy="1016317"/>
      </dsp:txXfrm>
    </dsp:sp>
    <dsp:sp modelId="{2F90CE89-0776-EA4B-B8AC-75F6DA3FE5AA}">
      <dsp:nvSpPr>
        <dsp:cNvPr id="0" name=""/>
        <dsp:cNvSpPr/>
      </dsp:nvSpPr>
      <dsp:spPr>
        <a:xfrm>
          <a:off x="811653" y="27868"/>
          <a:ext cx="2540792" cy="1016317"/>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lvl="0" algn="ctr" defTabSz="488950">
            <a:lnSpc>
              <a:spcPct val="90000"/>
            </a:lnSpc>
            <a:spcBef>
              <a:spcPct val="0"/>
            </a:spcBef>
            <a:spcAft>
              <a:spcPct val="35000"/>
            </a:spcAft>
          </a:pPr>
          <a:r>
            <a:rPr lang="ru-RU" sz="1100" b="1" kern="1200" dirty="0" err="1">
              <a:solidFill>
                <a:schemeClr val="tx1"/>
              </a:solidFill>
            </a:rPr>
            <a:t>якість</a:t>
          </a:r>
          <a:r>
            <a:rPr lang="ru-RU" sz="1100" b="1" kern="1200" dirty="0">
              <a:solidFill>
                <a:schemeClr val="tx1"/>
              </a:solidFill>
            </a:rPr>
            <a:t> та </a:t>
          </a:r>
          <a:r>
            <a:rPr lang="ru-RU" sz="1100" b="1" kern="1200" dirty="0" err="1">
              <a:solidFill>
                <a:schemeClr val="tx1"/>
              </a:solidFill>
            </a:rPr>
            <a:t>кількість</a:t>
          </a:r>
          <a:endParaRPr lang="ru-RU" sz="1100" b="1" kern="1200" dirty="0">
            <a:solidFill>
              <a:schemeClr val="tx1"/>
            </a:solidFill>
          </a:endParaRPr>
        </a:p>
        <a:p>
          <a:pPr lvl="0" algn="ctr" defTabSz="488950">
            <a:lnSpc>
              <a:spcPct val="90000"/>
            </a:lnSpc>
            <a:spcBef>
              <a:spcPct val="0"/>
            </a:spcBef>
            <a:spcAft>
              <a:spcPct val="35000"/>
            </a:spcAft>
          </a:pPr>
          <a:r>
            <a:rPr lang="ru-RU" sz="1100" b="1" kern="1200" dirty="0" err="1">
              <a:solidFill>
                <a:schemeClr val="tx1"/>
              </a:solidFill>
            </a:rPr>
            <a:t>свободні</a:t>
          </a:r>
          <a:r>
            <a:rPr lang="ru-RU" sz="1100" b="1" kern="1200" dirty="0">
              <a:solidFill>
                <a:schemeClr val="tx1"/>
              </a:solidFill>
            </a:rPr>
            <a:t> </a:t>
          </a:r>
          <a:r>
            <a:rPr lang="ru-RU" sz="1100" b="1" kern="1200" dirty="0" err="1">
              <a:solidFill>
                <a:schemeClr val="tx1"/>
              </a:solidFill>
            </a:rPr>
            <a:t>їгри</a:t>
          </a:r>
          <a:r>
            <a:rPr lang="ru-RU" sz="1100" b="1" kern="1200" dirty="0">
              <a:solidFill>
                <a:schemeClr val="tx1"/>
              </a:solidFill>
            </a:rPr>
            <a:t>, </a:t>
          </a:r>
          <a:r>
            <a:rPr lang="ru-RU" sz="1100" b="1" kern="1200" dirty="0" err="1">
              <a:solidFill>
                <a:schemeClr val="tx1"/>
              </a:solidFill>
            </a:rPr>
            <a:t>організація</a:t>
          </a:r>
          <a:r>
            <a:rPr lang="ru-RU" sz="1100" b="1" kern="1200" dirty="0">
              <a:solidFill>
                <a:schemeClr val="tx1"/>
              </a:solidFill>
            </a:rPr>
            <a:t> активностей </a:t>
          </a:r>
          <a:r>
            <a:rPr lang="ru-RU" sz="1100" b="1" kern="1200" dirty="0" err="1">
              <a:solidFill>
                <a:schemeClr val="tx1"/>
              </a:solidFill>
            </a:rPr>
            <a:t>хобі</a:t>
          </a:r>
          <a:endParaRPr lang="en-US" sz="1100" b="1" kern="1200" dirty="0">
            <a:solidFill>
              <a:schemeClr val="tx1"/>
            </a:solidFill>
          </a:endParaRPr>
        </a:p>
        <a:p>
          <a:pPr lvl="0" algn="ctr" defTabSz="488950">
            <a:lnSpc>
              <a:spcPct val="90000"/>
            </a:lnSpc>
            <a:spcBef>
              <a:spcPct val="0"/>
            </a:spcBef>
            <a:spcAft>
              <a:spcPct val="35000"/>
            </a:spcAft>
          </a:pPr>
          <a:r>
            <a:rPr lang="ru-RU" sz="1100" b="1" kern="1200" dirty="0" err="1">
              <a:solidFill>
                <a:schemeClr val="tx1"/>
              </a:solidFill>
            </a:rPr>
            <a:t>попередній</a:t>
          </a:r>
          <a:r>
            <a:rPr lang="ru-RU" sz="1100" b="1" kern="1200" dirty="0">
              <a:solidFill>
                <a:schemeClr val="tx1"/>
              </a:solidFill>
            </a:rPr>
            <a:t> </a:t>
          </a:r>
          <a:r>
            <a:rPr lang="ru-RU" sz="1100" b="1" kern="1200" dirty="0" err="1">
              <a:solidFill>
                <a:schemeClr val="tx1"/>
              </a:solidFill>
            </a:rPr>
            <a:t>досвід</a:t>
          </a:r>
          <a:r>
            <a:rPr lang="ru-RU" sz="1100" b="1" kern="1200" dirty="0">
              <a:solidFill>
                <a:schemeClr val="tx1"/>
              </a:solidFill>
            </a:rPr>
            <a:t> </a:t>
          </a:r>
          <a:r>
            <a:rPr lang="ru-RU" sz="1000" b="1" kern="1200" dirty="0" err="1">
              <a:solidFill>
                <a:schemeClr val="tx1"/>
              </a:solidFill>
            </a:rPr>
            <a:t>фізичних</a:t>
          </a:r>
          <a:r>
            <a:rPr lang="ru-RU" sz="1000" b="1" kern="1200" dirty="0">
              <a:solidFill>
                <a:schemeClr val="tx1"/>
              </a:solidFill>
            </a:rPr>
            <a:t> </a:t>
          </a:r>
          <a:r>
            <a:rPr lang="ru-RU" sz="1000" b="1" kern="1200" dirty="0" err="1">
              <a:solidFill>
                <a:schemeClr val="tx1"/>
              </a:solidFill>
            </a:rPr>
            <a:t>навантажень</a:t>
          </a:r>
          <a:endParaRPr lang="ru-RU" sz="1000" b="1" kern="1200" dirty="0">
            <a:solidFill>
              <a:schemeClr val="tx1"/>
            </a:solidFill>
          </a:endParaRPr>
        </a:p>
      </dsp:txBody>
      <dsp:txXfrm>
        <a:off x="1319812" y="27868"/>
        <a:ext cx="1524475" cy="10163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7BA6D7-BEFD-D540-ADE0-0A0B1C48C23A}">
      <dsp:nvSpPr>
        <dsp:cNvPr id="0" name=""/>
        <dsp:cNvSpPr/>
      </dsp:nvSpPr>
      <dsp:spPr>
        <a:xfrm>
          <a:off x="11137" y="149231"/>
          <a:ext cx="2107529" cy="843011"/>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ru-RU" sz="2000" kern="1200" dirty="0" err="1"/>
            <a:t>сидяча</a:t>
          </a:r>
          <a:r>
            <a:rPr lang="ru-RU" sz="2000" kern="1200" dirty="0"/>
            <a:t> </a:t>
          </a:r>
          <a:r>
            <a:rPr lang="ru-RU" sz="2000" kern="1200" dirty="0" err="1"/>
            <a:t>поведінка</a:t>
          </a:r>
          <a:endParaRPr lang="ru-RU" sz="2000" kern="1200" dirty="0"/>
        </a:p>
      </dsp:txBody>
      <dsp:txXfrm>
        <a:off x="11137" y="149231"/>
        <a:ext cx="1896776" cy="843011"/>
      </dsp:txXfrm>
    </dsp:sp>
    <dsp:sp modelId="{F2E122FA-F74D-6146-9B04-61AE61280F03}">
      <dsp:nvSpPr>
        <dsp:cNvPr id="0" name=""/>
        <dsp:cNvSpPr/>
      </dsp:nvSpPr>
      <dsp:spPr>
        <a:xfrm>
          <a:off x="1688992" y="149417"/>
          <a:ext cx="2107529" cy="843011"/>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lvl="0" algn="ctr" defTabSz="488950">
            <a:lnSpc>
              <a:spcPct val="90000"/>
            </a:lnSpc>
            <a:spcBef>
              <a:spcPct val="0"/>
            </a:spcBef>
            <a:spcAft>
              <a:spcPct val="35000"/>
            </a:spcAft>
          </a:pPr>
          <a:r>
            <a:rPr lang="ru-RU" sz="1100" b="1" kern="1200" dirty="0" err="1">
              <a:solidFill>
                <a:schemeClr val="tx1"/>
              </a:solidFill>
            </a:rPr>
            <a:t>загальний</a:t>
          </a:r>
          <a:r>
            <a:rPr lang="ru-RU" sz="1100" b="1" kern="1200" dirty="0">
              <a:solidFill>
                <a:schemeClr val="tx1"/>
              </a:solidFill>
            </a:rPr>
            <a:t> час </a:t>
          </a:r>
          <a:r>
            <a:rPr lang="ru-RU" sz="1100" b="1" kern="1200" dirty="0" err="1">
              <a:solidFill>
                <a:schemeClr val="tx1"/>
              </a:solidFill>
            </a:rPr>
            <a:t>екрану</a:t>
          </a:r>
          <a:r>
            <a:rPr lang="ru-RU" sz="1100" b="1" kern="1200" dirty="0">
              <a:solidFill>
                <a:schemeClr val="tx1"/>
              </a:solidFill>
            </a:rPr>
            <a:t> на день</a:t>
          </a:r>
        </a:p>
        <a:p>
          <a:pPr lvl="0" algn="ctr" defTabSz="488950">
            <a:lnSpc>
              <a:spcPct val="90000"/>
            </a:lnSpc>
            <a:spcBef>
              <a:spcPct val="0"/>
            </a:spcBef>
            <a:spcAft>
              <a:spcPct val="35000"/>
            </a:spcAft>
          </a:pPr>
          <a:r>
            <a:rPr lang="ru-RU" sz="1100" b="1" kern="1200" dirty="0" err="1">
              <a:solidFill>
                <a:schemeClr val="tx1"/>
              </a:solidFill>
            </a:rPr>
            <a:t>використання</a:t>
          </a:r>
          <a:r>
            <a:rPr lang="ru-RU" sz="1100" b="1" kern="1200" dirty="0">
              <a:solidFill>
                <a:schemeClr val="tx1"/>
              </a:solidFill>
            </a:rPr>
            <a:t> </a:t>
          </a:r>
          <a:r>
            <a:rPr lang="ru-RU" sz="1100" b="1" kern="1200" dirty="0" err="1">
              <a:solidFill>
                <a:schemeClr val="tx1"/>
              </a:solidFill>
            </a:rPr>
            <a:t>матерізованого</a:t>
          </a:r>
          <a:r>
            <a:rPr lang="ru-RU" sz="1100" b="1" kern="1200" dirty="0">
              <a:solidFill>
                <a:schemeClr val="tx1"/>
              </a:solidFill>
            </a:rPr>
            <a:t> часу</a:t>
          </a:r>
        </a:p>
      </dsp:txBody>
      <dsp:txXfrm>
        <a:off x="2110498" y="149417"/>
        <a:ext cx="1264518" cy="8430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7BA6D7-BEFD-D540-ADE0-0A0B1C48C23A}">
      <dsp:nvSpPr>
        <dsp:cNvPr id="0" name=""/>
        <dsp:cNvSpPr/>
      </dsp:nvSpPr>
      <dsp:spPr>
        <a:xfrm>
          <a:off x="10996" y="74939"/>
          <a:ext cx="1552228" cy="1123521"/>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ru-RU" sz="2000" kern="1200" dirty="0" err="1"/>
            <a:t>писхічне</a:t>
          </a:r>
          <a:r>
            <a:rPr lang="ru-RU" sz="2000" kern="1200" dirty="0"/>
            <a:t> </a:t>
          </a:r>
          <a:r>
            <a:rPr lang="ru-RU" sz="2000" kern="1200" dirty="0" err="1"/>
            <a:t>здоров’я</a:t>
          </a:r>
          <a:endParaRPr lang="ru-RU" sz="2000" kern="1200" dirty="0"/>
        </a:p>
      </dsp:txBody>
      <dsp:txXfrm>
        <a:off x="10996" y="74939"/>
        <a:ext cx="1271348" cy="1123521"/>
      </dsp:txXfrm>
    </dsp:sp>
    <dsp:sp modelId="{F2E122FA-F74D-6146-9B04-61AE61280F03}">
      <dsp:nvSpPr>
        <dsp:cNvPr id="0" name=""/>
        <dsp:cNvSpPr/>
      </dsp:nvSpPr>
      <dsp:spPr>
        <a:xfrm>
          <a:off x="990577" y="75187"/>
          <a:ext cx="2808802" cy="1123521"/>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lvl="0" algn="ctr" defTabSz="488950">
            <a:lnSpc>
              <a:spcPct val="90000"/>
            </a:lnSpc>
            <a:spcBef>
              <a:spcPct val="0"/>
            </a:spcBef>
            <a:spcAft>
              <a:spcPct val="35000"/>
            </a:spcAft>
          </a:pPr>
          <a:r>
            <a:rPr lang="ru-RU" sz="1100" b="1" kern="1200" dirty="0">
              <a:solidFill>
                <a:schemeClr val="tx1"/>
              </a:solidFill>
            </a:rPr>
            <a:t>стигма та </a:t>
          </a:r>
          <a:r>
            <a:rPr lang="ru-RU" sz="1100" b="1" kern="1200" dirty="0" err="1">
              <a:solidFill>
                <a:schemeClr val="tx1"/>
              </a:solidFill>
            </a:rPr>
            <a:t>буллінг</a:t>
          </a:r>
          <a:endParaRPr lang="ru-RU" sz="1100" b="1" kern="1200" dirty="0">
            <a:solidFill>
              <a:schemeClr val="tx1"/>
            </a:solidFill>
          </a:endParaRPr>
        </a:p>
        <a:p>
          <a:pPr lvl="0" algn="ctr" defTabSz="488950">
            <a:lnSpc>
              <a:spcPct val="90000"/>
            </a:lnSpc>
            <a:spcBef>
              <a:spcPct val="0"/>
            </a:spcBef>
            <a:spcAft>
              <a:spcPct val="35000"/>
            </a:spcAft>
          </a:pPr>
          <a:r>
            <a:rPr lang="ru-RU" sz="1100" b="1" kern="1200" dirty="0" err="1">
              <a:solidFill>
                <a:schemeClr val="tx1"/>
              </a:solidFill>
            </a:rPr>
            <a:t>попередні</a:t>
          </a:r>
          <a:r>
            <a:rPr lang="ru-RU" sz="1100" b="1" kern="1200" dirty="0">
              <a:solidFill>
                <a:schemeClr val="tx1"/>
              </a:solidFill>
            </a:rPr>
            <a:t> та </a:t>
          </a:r>
          <a:r>
            <a:rPr lang="ru-RU" sz="1100" b="1" kern="1200" dirty="0" err="1">
              <a:solidFill>
                <a:schemeClr val="tx1"/>
              </a:solidFill>
            </a:rPr>
            <a:t>поточні</a:t>
          </a:r>
          <a:r>
            <a:rPr lang="ru-RU" sz="1100" b="1" kern="1200" dirty="0">
              <a:solidFill>
                <a:schemeClr val="tx1"/>
              </a:solidFill>
            </a:rPr>
            <a:t> </a:t>
          </a:r>
          <a:r>
            <a:rPr lang="ru-RU" sz="1100" b="1" kern="1200" dirty="0" err="1">
              <a:solidFill>
                <a:schemeClr val="tx1"/>
              </a:solidFill>
            </a:rPr>
            <a:t>стресові</a:t>
          </a:r>
          <a:r>
            <a:rPr lang="ru-RU" sz="1100" b="1" kern="1200" dirty="0">
              <a:solidFill>
                <a:schemeClr val="tx1"/>
              </a:solidFill>
            </a:rPr>
            <a:t> </a:t>
          </a:r>
          <a:r>
            <a:rPr lang="ru-RU" sz="1100" b="1" kern="1200" dirty="0" err="1">
              <a:solidFill>
                <a:schemeClr val="tx1"/>
              </a:solidFill>
            </a:rPr>
            <a:t>фактори</a:t>
          </a:r>
          <a:endParaRPr lang="ru-RU" sz="1100" b="1" kern="1200" dirty="0">
            <a:solidFill>
              <a:schemeClr val="tx1"/>
            </a:solidFill>
          </a:endParaRPr>
        </a:p>
        <a:p>
          <a:pPr lvl="0" algn="ctr" defTabSz="488950">
            <a:lnSpc>
              <a:spcPct val="90000"/>
            </a:lnSpc>
            <a:spcBef>
              <a:spcPct val="0"/>
            </a:spcBef>
            <a:spcAft>
              <a:spcPct val="35000"/>
            </a:spcAft>
          </a:pPr>
          <a:r>
            <a:rPr lang="ru-RU" sz="1100" b="1" kern="1200" dirty="0" err="1">
              <a:solidFill>
                <a:schemeClr val="tx1"/>
              </a:solidFill>
            </a:rPr>
            <a:t>сприйняття</a:t>
          </a:r>
          <a:r>
            <a:rPr lang="ru-RU" sz="1100" b="1" kern="1200" dirty="0">
              <a:solidFill>
                <a:schemeClr val="tx1"/>
              </a:solidFill>
            </a:rPr>
            <a:t> себе та </a:t>
          </a:r>
          <a:r>
            <a:rPr lang="ru-RU" sz="1100" b="1" kern="1200" dirty="0" err="1">
              <a:solidFill>
                <a:schemeClr val="tx1"/>
              </a:solidFill>
            </a:rPr>
            <a:t>свого</a:t>
          </a:r>
          <a:r>
            <a:rPr lang="ru-RU" sz="1100" b="1" kern="1200" dirty="0">
              <a:solidFill>
                <a:schemeClr val="tx1"/>
              </a:solidFill>
            </a:rPr>
            <a:t> </a:t>
          </a:r>
          <a:r>
            <a:rPr lang="ru-RU" sz="1100" b="1" kern="1200" dirty="0" err="1">
              <a:solidFill>
                <a:schemeClr val="tx1"/>
              </a:solidFill>
            </a:rPr>
            <a:t>тіла</a:t>
          </a:r>
          <a:endParaRPr lang="ru-RU" sz="1100" b="1" kern="1200" dirty="0">
            <a:solidFill>
              <a:schemeClr val="tx1"/>
            </a:solidFill>
          </a:endParaRPr>
        </a:p>
        <a:p>
          <a:pPr lvl="0" algn="ctr" defTabSz="488950">
            <a:lnSpc>
              <a:spcPct val="90000"/>
            </a:lnSpc>
            <a:spcBef>
              <a:spcPct val="0"/>
            </a:spcBef>
            <a:spcAft>
              <a:spcPct val="35000"/>
            </a:spcAft>
          </a:pPr>
          <a:r>
            <a:rPr lang="ru-RU" sz="1100" b="1" kern="1200" dirty="0" err="1">
              <a:solidFill>
                <a:schemeClr val="tx1"/>
              </a:solidFill>
            </a:rPr>
            <a:t>тривога</a:t>
          </a:r>
          <a:r>
            <a:rPr lang="ru-RU" sz="1100" b="1" kern="1200" dirty="0">
              <a:solidFill>
                <a:schemeClr val="tx1"/>
              </a:solidFill>
            </a:rPr>
            <a:t> та </a:t>
          </a:r>
          <a:r>
            <a:rPr lang="ru-RU" sz="1100" b="1" kern="1200" dirty="0" err="1">
              <a:solidFill>
                <a:schemeClr val="tx1"/>
              </a:solidFill>
            </a:rPr>
            <a:t>депресія</a:t>
          </a:r>
          <a:endParaRPr lang="ru-RU" sz="1100" b="1" kern="1200" dirty="0">
            <a:solidFill>
              <a:schemeClr val="tx1"/>
            </a:solidFill>
          </a:endParaRPr>
        </a:p>
      </dsp:txBody>
      <dsp:txXfrm>
        <a:off x="1552338" y="75187"/>
        <a:ext cx="1685281" cy="11235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7BA6D7-BEFD-D540-ADE0-0A0B1C48C23A}">
      <dsp:nvSpPr>
        <dsp:cNvPr id="0" name=""/>
        <dsp:cNvSpPr/>
      </dsp:nvSpPr>
      <dsp:spPr>
        <a:xfrm>
          <a:off x="13354" y="184881"/>
          <a:ext cx="1506540" cy="1343386"/>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ru-RU" sz="2000" kern="1200" dirty="0" err="1"/>
            <a:t>медичні</a:t>
          </a:r>
          <a:r>
            <a:rPr lang="ru-RU" sz="2000" kern="1200" dirty="0"/>
            <a:t> </a:t>
          </a:r>
          <a:r>
            <a:rPr lang="ru-RU" sz="2000" kern="1200" dirty="0" err="1"/>
            <a:t>показники</a:t>
          </a:r>
          <a:endParaRPr lang="ru-RU" sz="2000" kern="1200" dirty="0"/>
        </a:p>
      </dsp:txBody>
      <dsp:txXfrm>
        <a:off x="13354" y="184881"/>
        <a:ext cx="1170694" cy="1343386"/>
      </dsp:txXfrm>
    </dsp:sp>
    <dsp:sp modelId="{F2E122FA-F74D-6146-9B04-61AE61280F03}">
      <dsp:nvSpPr>
        <dsp:cNvPr id="0" name=""/>
        <dsp:cNvSpPr/>
      </dsp:nvSpPr>
      <dsp:spPr>
        <a:xfrm>
          <a:off x="835184" y="185176"/>
          <a:ext cx="3358466" cy="1343386"/>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lvl="0" algn="ctr" defTabSz="488950">
            <a:lnSpc>
              <a:spcPct val="90000"/>
            </a:lnSpc>
            <a:spcBef>
              <a:spcPct val="0"/>
            </a:spcBef>
            <a:spcAft>
              <a:spcPct val="35000"/>
            </a:spcAft>
          </a:pPr>
          <a:r>
            <a:rPr lang="ru-RU" sz="1100" b="1" kern="1200" dirty="0" err="1">
              <a:solidFill>
                <a:schemeClr val="tx1"/>
              </a:solidFill>
            </a:rPr>
            <a:t>ліки</a:t>
          </a:r>
          <a:endParaRPr lang="ru-RU" sz="1100" b="1" kern="1200" dirty="0">
            <a:solidFill>
              <a:schemeClr val="tx1"/>
            </a:solidFill>
          </a:endParaRPr>
        </a:p>
        <a:p>
          <a:pPr lvl="0" algn="ctr" defTabSz="488950">
            <a:lnSpc>
              <a:spcPct val="90000"/>
            </a:lnSpc>
            <a:spcBef>
              <a:spcPct val="0"/>
            </a:spcBef>
            <a:spcAft>
              <a:spcPct val="35000"/>
            </a:spcAft>
          </a:pPr>
          <a:r>
            <a:rPr lang="ru-RU" sz="1100" b="1" kern="1200" dirty="0">
              <a:solidFill>
                <a:schemeClr val="tx1"/>
              </a:solidFill>
            </a:rPr>
            <a:t>ОАС</a:t>
          </a:r>
        </a:p>
        <a:p>
          <a:pPr lvl="0" algn="ctr" defTabSz="488950">
            <a:lnSpc>
              <a:spcPct val="90000"/>
            </a:lnSpc>
            <a:spcBef>
              <a:spcPct val="0"/>
            </a:spcBef>
            <a:spcAft>
              <a:spcPct val="35000"/>
            </a:spcAft>
          </a:pPr>
          <a:r>
            <a:rPr lang="ru-RU" sz="1100" b="1" kern="1200" dirty="0" err="1">
              <a:solidFill>
                <a:schemeClr val="tx1"/>
              </a:solidFill>
            </a:rPr>
            <a:t>Депревація</a:t>
          </a:r>
          <a:r>
            <a:rPr lang="ru-RU" sz="1100" b="1" kern="1200" dirty="0">
              <a:solidFill>
                <a:schemeClr val="tx1"/>
              </a:solidFill>
            </a:rPr>
            <a:t> сну</a:t>
          </a:r>
        </a:p>
        <a:p>
          <a:pPr lvl="0" algn="ctr" defTabSz="488950">
            <a:lnSpc>
              <a:spcPct val="90000"/>
            </a:lnSpc>
            <a:spcBef>
              <a:spcPct val="0"/>
            </a:spcBef>
            <a:spcAft>
              <a:spcPct val="35000"/>
            </a:spcAft>
          </a:pPr>
          <a:r>
            <a:rPr lang="ru-RU" sz="1100" b="1" kern="1200" dirty="0" err="1">
              <a:solidFill>
                <a:schemeClr val="tx1"/>
              </a:solidFill>
            </a:rPr>
            <a:t>ендокринні</a:t>
          </a:r>
          <a:r>
            <a:rPr lang="ru-RU" sz="1100" b="1" kern="1200" dirty="0">
              <a:solidFill>
                <a:schemeClr val="tx1"/>
              </a:solidFill>
            </a:rPr>
            <a:t> </a:t>
          </a:r>
          <a:r>
            <a:rPr lang="ru-RU" sz="1100" b="1" kern="1200" dirty="0" err="1">
              <a:solidFill>
                <a:schemeClr val="tx1"/>
              </a:solidFill>
            </a:rPr>
            <a:t>чи</a:t>
          </a:r>
          <a:r>
            <a:rPr lang="ru-RU" sz="1100" b="1" kern="1200" dirty="0">
              <a:solidFill>
                <a:schemeClr val="tx1"/>
              </a:solidFill>
            </a:rPr>
            <a:t> </a:t>
          </a:r>
          <a:r>
            <a:rPr lang="ru-RU" sz="1100" b="1" kern="1200" dirty="0" err="1">
              <a:solidFill>
                <a:schemeClr val="tx1"/>
              </a:solidFill>
            </a:rPr>
            <a:t>генетиінч</a:t>
          </a:r>
          <a:r>
            <a:rPr lang="ru-RU" sz="1100" b="1" kern="1200" dirty="0">
              <a:solidFill>
                <a:schemeClr val="tx1"/>
              </a:solidFill>
            </a:rPr>
            <a:t> </a:t>
          </a:r>
          <a:r>
            <a:rPr lang="ru-RU" sz="1100" b="1" kern="1200" dirty="0" err="1">
              <a:solidFill>
                <a:schemeClr val="tx1"/>
              </a:solidFill>
            </a:rPr>
            <a:t>захворювання</a:t>
          </a:r>
          <a:endParaRPr lang="en-US" sz="1100" b="1" kern="1200" dirty="0">
            <a:solidFill>
              <a:schemeClr val="tx1"/>
            </a:solidFill>
          </a:endParaRPr>
        </a:p>
        <a:p>
          <a:pPr lvl="0" algn="ctr" defTabSz="488950">
            <a:lnSpc>
              <a:spcPct val="90000"/>
            </a:lnSpc>
            <a:spcBef>
              <a:spcPct val="0"/>
            </a:spcBef>
            <a:spcAft>
              <a:spcPct val="35000"/>
            </a:spcAft>
          </a:pPr>
          <a:r>
            <a:rPr lang="ru-RU" sz="1100" b="1" kern="1200" dirty="0" err="1">
              <a:solidFill>
                <a:schemeClr val="tx1"/>
              </a:solidFill>
            </a:rPr>
            <a:t>Захорвюання</a:t>
          </a:r>
          <a:r>
            <a:rPr lang="ru-RU" sz="1100" b="1" kern="1200" dirty="0">
              <a:solidFill>
                <a:schemeClr val="tx1"/>
              </a:solidFill>
            </a:rPr>
            <a:t> опорно-</a:t>
          </a:r>
          <a:r>
            <a:rPr lang="ru-RU" sz="1100" b="1" kern="1200" dirty="0" err="1">
              <a:solidFill>
                <a:schemeClr val="tx1"/>
              </a:solidFill>
            </a:rPr>
            <a:t>рухового</a:t>
          </a:r>
          <a:r>
            <a:rPr lang="ru-RU" sz="1100" b="1" kern="1200" dirty="0">
              <a:solidFill>
                <a:schemeClr val="tx1"/>
              </a:solidFill>
            </a:rPr>
            <a:t> аппарату</a:t>
          </a:r>
        </a:p>
        <a:p>
          <a:pPr lvl="0" algn="ctr" defTabSz="488950">
            <a:lnSpc>
              <a:spcPct val="90000"/>
            </a:lnSpc>
            <a:spcBef>
              <a:spcPct val="0"/>
            </a:spcBef>
            <a:spcAft>
              <a:spcPct val="35000"/>
            </a:spcAft>
          </a:pPr>
          <a:endParaRPr lang="ru-RU" sz="800" kern="1200" dirty="0"/>
        </a:p>
      </dsp:txBody>
      <dsp:txXfrm>
        <a:off x="1506877" y="185176"/>
        <a:ext cx="2015080" cy="13433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1051" y="62865"/>
          <a:ext cx="1392356" cy="1626869"/>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348" tIns="58674" rIns="29337" bIns="58674" numCol="1" spcCol="1270" anchor="ctr" anchorCtr="0">
          <a:noAutofit/>
        </a:bodyPr>
        <a:lstStyle/>
        <a:p>
          <a:pPr lvl="0" algn="ctr" defTabSz="977900">
            <a:lnSpc>
              <a:spcPct val="90000"/>
            </a:lnSpc>
            <a:spcBef>
              <a:spcPct val="0"/>
            </a:spcBef>
            <a:spcAft>
              <a:spcPct val="35000"/>
            </a:spcAft>
          </a:pPr>
          <a:r>
            <a:rPr lang="ru-RU" sz="2200" kern="1200" dirty="0"/>
            <a:t>Сон</a:t>
          </a:r>
        </a:p>
      </dsp:txBody>
      <dsp:txXfrm>
        <a:off x="1051" y="62865"/>
        <a:ext cx="1044267" cy="1626869"/>
      </dsp:txXfrm>
    </dsp:sp>
    <dsp:sp modelId="{DB5EE759-ABA7-AE4A-891B-D924AFAA8623}">
      <dsp:nvSpPr>
        <dsp:cNvPr id="0" name=""/>
        <dsp:cNvSpPr/>
      </dsp:nvSpPr>
      <dsp:spPr>
        <a:xfrm>
          <a:off x="579973" y="62864"/>
          <a:ext cx="4067175" cy="1626870"/>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58674" rIns="29337" bIns="58674" numCol="1" spcCol="1270" anchor="ctr" anchorCtr="0">
          <a:noAutofit/>
        </a:bodyPr>
        <a:lstStyle/>
        <a:p>
          <a:pPr lvl="0" algn="ctr" defTabSz="977900">
            <a:lnSpc>
              <a:spcPct val="90000"/>
            </a:lnSpc>
            <a:spcBef>
              <a:spcPct val="0"/>
            </a:spcBef>
            <a:spcAft>
              <a:spcPct val="35000"/>
            </a:spcAft>
          </a:pPr>
          <a:r>
            <a:rPr lang="uk-UA" sz="2200" kern="1200" noProof="0" dirty="0">
              <a:solidFill>
                <a:schemeClr val="tx1"/>
              </a:solidFill>
            </a:rPr>
            <a:t>значно покращить харчову поведінку, а також настрій та </a:t>
          </a:r>
          <a:r>
            <a:rPr lang="uk-UA" sz="2200" kern="1200" noProof="0" dirty="0" err="1">
              <a:solidFill>
                <a:schemeClr val="tx1"/>
              </a:solidFill>
            </a:rPr>
            <a:t>поведніку</a:t>
          </a:r>
          <a:r>
            <a:rPr lang="uk-UA" sz="2200" kern="1200" noProof="0" dirty="0">
              <a:solidFill>
                <a:schemeClr val="tx1"/>
              </a:solidFill>
            </a:rPr>
            <a:t> у школі</a:t>
          </a:r>
        </a:p>
      </dsp:txBody>
      <dsp:txXfrm>
        <a:off x="1393408" y="62864"/>
        <a:ext cx="2440305" cy="16268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535" y="61957"/>
          <a:ext cx="1389757" cy="1628685"/>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678" tIns="45339" rIns="22670" bIns="45339" numCol="1" spcCol="1270" anchor="ctr" anchorCtr="0">
          <a:noAutofit/>
        </a:bodyPr>
        <a:lstStyle/>
        <a:p>
          <a:pPr lvl="0" algn="ctr" defTabSz="755650">
            <a:lnSpc>
              <a:spcPct val="90000"/>
            </a:lnSpc>
            <a:spcBef>
              <a:spcPct val="0"/>
            </a:spcBef>
            <a:spcAft>
              <a:spcPct val="35000"/>
            </a:spcAft>
          </a:pPr>
          <a:r>
            <a:rPr lang="ru-RU" sz="1700" kern="1200" dirty="0" err="1"/>
            <a:t>харчова</a:t>
          </a:r>
          <a:r>
            <a:rPr lang="ru-RU" sz="1700" kern="1200" dirty="0"/>
            <a:t> </a:t>
          </a:r>
          <a:r>
            <a:rPr lang="ru-RU" sz="1700" kern="1200" dirty="0" err="1"/>
            <a:t>поведінка</a:t>
          </a:r>
          <a:endParaRPr lang="ru-RU" sz="1700" kern="1200" dirty="0"/>
        </a:p>
      </dsp:txBody>
      <dsp:txXfrm>
        <a:off x="535" y="61957"/>
        <a:ext cx="1042318" cy="1628685"/>
      </dsp:txXfrm>
    </dsp:sp>
    <dsp:sp modelId="{DB5EE759-ABA7-AE4A-891B-D924AFAA8623}">
      <dsp:nvSpPr>
        <dsp:cNvPr id="0" name=""/>
        <dsp:cNvSpPr/>
      </dsp:nvSpPr>
      <dsp:spPr>
        <a:xfrm>
          <a:off x="575950" y="61957"/>
          <a:ext cx="4071714" cy="1628685"/>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lvl="0" algn="ctr" defTabSz="755650">
            <a:lnSpc>
              <a:spcPct val="90000"/>
            </a:lnSpc>
            <a:spcBef>
              <a:spcPct val="0"/>
            </a:spcBef>
            <a:spcAft>
              <a:spcPct val="35000"/>
            </a:spcAft>
          </a:pPr>
          <a:r>
            <a:rPr lang="uk-UA" sz="1700" kern="1200" noProof="0" dirty="0">
              <a:solidFill>
                <a:schemeClr val="tx1"/>
              </a:solidFill>
            </a:rPr>
            <a:t>слід зосередитися на гігієні прийому їжі на напоїв. Екстремальні дієти не рекомендовані у довготривалій перспективі</a:t>
          </a:r>
        </a:p>
      </dsp:txBody>
      <dsp:txXfrm>
        <a:off x="1390293" y="61957"/>
        <a:ext cx="2443029" cy="16286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0" y="0"/>
          <a:ext cx="1302107" cy="1610534"/>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ru-RU" sz="1500" kern="1200" dirty="0" err="1"/>
            <a:t>фізична</a:t>
          </a:r>
          <a:r>
            <a:rPr lang="ru-RU" sz="1500" kern="1200" dirty="0"/>
            <a:t> </a:t>
          </a:r>
          <a:r>
            <a:rPr lang="ru-RU" sz="1500" kern="1200" dirty="0" err="1"/>
            <a:t>активність</a:t>
          </a:r>
          <a:endParaRPr lang="ru-RU" sz="1500" kern="1200" dirty="0"/>
        </a:p>
      </dsp:txBody>
      <dsp:txXfrm>
        <a:off x="0" y="0"/>
        <a:ext cx="976580" cy="1610534"/>
      </dsp:txXfrm>
    </dsp:sp>
    <dsp:sp modelId="{DB5EE759-ABA7-AE4A-891B-D924AFAA8623}">
      <dsp:nvSpPr>
        <dsp:cNvPr id="0" name=""/>
        <dsp:cNvSpPr/>
      </dsp:nvSpPr>
      <dsp:spPr>
        <a:xfrm>
          <a:off x="393589" y="0"/>
          <a:ext cx="4180656" cy="1610534"/>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uk-UA" sz="1500" kern="1200" noProof="0" dirty="0">
              <a:solidFill>
                <a:schemeClr val="tx1"/>
              </a:solidFill>
            </a:rPr>
            <a:t>не зосереджуватися на «спалених калоріях», а на підвищенні фізичної активності задля зміцнення фізичної форми, загального стану здоров'я та загального добробуту</a:t>
          </a:r>
        </a:p>
      </dsp:txBody>
      <dsp:txXfrm>
        <a:off x="1198856" y="0"/>
        <a:ext cx="2570122" cy="161053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942" y="0"/>
          <a:ext cx="1617722" cy="1974743"/>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ru-RU" sz="1600" kern="1200" dirty="0" err="1"/>
            <a:t>психічне</a:t>
          </a:r>
          <a:r>
            <a:rPr lang="ru-RU" sz="1600" kern="1200" dirty="0"/>
            <a:t> </a:t>
          </a:r>
          <a:r>
            <a:rPr lang="ru-RU" sz="1600" kern="1200" dirty="0" err="1"/>
            <a:t>здоров’я</a:t>
          </a:r>
          <a:endParaRPr lang="ru-RU" sz="1600" kern="1200" dirty="0"/>
        </a:p>
      </dsp:txBody>
      <dsp:txXfrm>
        <a:off x="942" y="0"/>
        <a:ext cx="1213292" cy="1974743"/>
      </dsp:txXfrm>
    </dsp:sp>
    <dsp:sp modelId="{DB5EE759-ABA7-AE4A-891B-D924AFAA8623}">
      <dsp:nvSpPr>
        <dsp:cNvPr id="0" name=""/>
        <dsp:cNvSpPr/>
      </dsp:nvSpPr>
      <dsp:spPr>
        <a:xfrm>
          <a:off x="587133" y="0"/>
          <a:ext cx="3785741" cy="1974743"/>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uk-UA" sz="1600" kern="1200" noProof="0" dirty="0">
              <a:solidFill>
                <a:schemeClr val="tx1"/>
              </a:solidFill>
            </a:rPr>
            <a:t>виявлення супутніх захворювань. Втручання можуть поліпшити самооцінку, зменшити емоційне харчування.</a:t>
          </a:r>
        </a:p>
      </dsp:txBody>
      <dsp:txXfrm>
        <a:off x="1574505" y="0"/>
        <a:ext cx="1810998" cy="197474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885" y="0"/>
          <a:ext cx="1211118" cy="1637370"/>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lvl="0" algn="ctr" defTabSz="622300">
            <a:lnSpc>
              <a:spcPct val="90000"/>
            </a:lnSpc>
            <a:spcBef>
              <a:spcPct val="0"/>
            </a:spcBef>
            <a:spcAft>
              <a:spcPct val="35000"/>
            </a:spcAft>
          </a:pPr>
          <a:r>
            <a:rPr lang="ru-RU" sz="1400" kern="1200" dirty="0" err="1"/>
            <a:t>сидяча</a:t>
          </a:r>
          <a:r>
            <a:rPr lang="ru-RU" sz="1400" kern="1200" dirty="0"/>
            <a:t> </a:t>
          </a:r>
          <a:r>
            <a:rPr lang="ru-RU" sz="1400" kern="1200" dirty="0" err="1"/>
            <a:t>поведінка</a:t>
          </a:r>
          <a:endParaRPr lang="ru-RU" sz="1400" kern="1200" dirty="0"/>
        </a:p>
      </dsp:txBody>
      <dsp:txXfrm>
        <a:off x="885" y="0"/>
        <a:ext cx="908339" cy="1637370"/>
      </dsp:txXfrm>
    </dsp:sp>
    <dsp:sp modelId="{DB5EE759-ABA7-AE4A-891B-D924AFAA8623}">
      <dsp:nvSpPr>
        <dsp:cNvPr id="0" name=""/>
        <dsp:cNvSpPr/>
      </dsp:nvSpPr>
      <dsp:spPr>
        <a:xfrm>
          <a:off x="353176" y="0"/>
          <a:ext cx="4294137" cy="1637370"/>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uk-UA" sz="1400" kern="1200" noProof="0" dirty="0">
              <a:solidFill>
                <a:schemeClr val="tx1"/>
              </a:solidFill>
            </a:rPr>
            <a:t>слід обмежити шляхом мінімізації екранного часу, надавати перевагу активному транспорту замість моторизованого, збільшити активні ігри та активний сімейний час</a:t>
          </a:r>
        </a:p>
      </dsp:txBody>
      <dsp:txXfrm>
        <a:off x="1171861" y="0"/>
        <a:ext cx="2656767" cy="163737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1547" y="59233"/>
          <a:ext cx="1376838" cy="1634132"/>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ru-RU" sz="1600" kern="1200" dirty="0" err="1"/>
            <a:t>баріатрична</a:t>
          </a:r>
          <a:r>
            <a:rPr lang="ru-RU" sz="1600" kern="1200" dirty="0"/>
            <a:t> </a:t>
          </a:r>
          <a:r>
            <a:rPr lang="ru-RU" sz="1600" kern="1200" dirty="0" err="1"/>
            <a:t>хірургія</a:t>
          </a:r>
          <a:endParaRPr lang="ru-RU" sz="1600" kern="1200" dirty="0"/>
        </a:p>
      </dsp:txBody>
      <dsp:txXfrm>
        <a:off x="1547" y="59233"/>
        <a:ext cx="1032629" cy="1634132"/>
      </dsp:txXfrm>
    </dsp:sp>
    <dsp:sp modelId="{DB5EE759-ABA7-AE4A-891B-D924AFAA8623}">
      <dsp:nvSpPr>
        <dsp:cNvPr id="0" name=""/>
        <dsp:cNvSpPr/>
      </dsp:nvSpPr>
      <dsp:spPr>
        <a:xfrm>
          <a:off x="561320" y="59233"/>
          <a:ext cx="4085332" cy="1634132"/>
        </a:xfrm>
        <a:prstGeom prst="chevron">
          <a:avLst/>
        </a:prstGeom>
        <a:blipFill>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x-none" sz="1600" kern="1200">
              <a:noFill/>
            </a:rPr>
            <a:t> </a:t>
          </a:r>
        </a:p>
      </dsp:txBody>
      <dsp:txXfrm>
        <a:off x="1378386" y="59233"/>
        <a:ext cx="2451200" cy="163413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xmlns="" id="{DABD00C1-8EE6-AF2A-B033-79FC482EAC26}"/>
              </a:ext>
            </a:extLst>
          </p:cNvPr>
          <p:cNvSpPr>
            <a:spLocks noGrp="1" noChangeArrowheads="1"/>
          </p:cNvSpPr>
          <p:nvPr>
            <p:ph type="hdr" sz="quarter"/>
          </p:nvPr>
        </p:nvSpPr>
        <p:spPr bwMode="auto">
          <a:xfrm>
            <a:off x="0" y="0"/>
            <a:ext cx="2971800" cy="465138"/>
          </a:xfrm>
          <a:prstGeom prst="rect">
            <a:avLst/>
          </a:prstGeom>
          <a:noFill/>
          <a:ln>
            <a:noFill/>
          </a:ln>
          <a:effectLst/>
        </p:spPr>
        <p:txBody>
          <a:bodyPr vert="horz" wrap="square" lIns="91429" tIns="45714" rIns="91429" bIns="45714" numCol="1" anchor="t" anchorCtr="0" compatLnSpc="1">
            <a:prstTxWarp prst="textNoShape">
              <a:avLst/>
            </a:prstTxWarp>
          </a:bodyPr>
          <a:lstStyle>
            <a:lvl1pPr eaLnBrk="1" fontAlgn="auto" hangingPunct="1">
              <a:spcBef>
                <a:spcPts val="0"/>
              </a:spcBef>
              <a:spcAft>
                <a:spcPts val="0"/>
              </a:spcAft>
              <a:defRPr sz="1200">
                <a:latin typeface="Arial" pitchFamily="34" charset="0"/>
                <a:ea typeface="ヒラギノ角ゴ Pro W3" charset="-128"/>
                <a:cs typeface="+mn-cs"/>
              </a:defRPr>
            </a:lvl1pPr>
          </a:lstStyle>
          <a:p>
            <a:pPr>
              <a:defRPr/>
            </a:pPr>
            <a:endParaRPr lang="en-US"/>
          </a:p>
        </p:txBody>
      </p:sp>
      <p:sp>
        <p:nvSpPr>
          <p:cNvPr id="153603" name="Rectangle 3">
            <a:extLst>
              <a:ext uri="{FF2B5EF4-FFF2-40B4-BE49-F238E27FC236}">
                <a16:creationId xmlns:a16="http://schemas.microsoft.com/office/drawing/2014/main" xmlns="" id="{4153BFD0-AC7C-3434-0367-DDDFE0B90F20}"/>
              </a:ext>
            </a:extLst>
          </p:cNvPr>
          <p:cNvSpPr>
            <a:spLocks noGrp="1" noChangeArrowheads="1"/>
          </p:cNvSpPr>
          <p:nvPr>
            <p:ph type="dt" sz="quarter" idx="1"/>
          </p:nvPr>
        </p:nvSpPr>
        <p:spPr bwMode="auto">
          <a:xfrm>
            <a:off x="3884613" y="0"/>
            <a:ext cx="2971800" cy="465138"/>
          </a:xfrm>
          <a:prstGeom prst="rect">
            <a:avLst/>
          </a:prstGeom>
          <a:noFill/>
          <a:ln>
            <a:noFill/>
          </a:ln>
          <a:effectLst/>
        </p:spPr>
        <p:txBody>
          <a:bodyPr vert="horz" wrap="square" lIns="91429" tIns="45714" rIns="91429" bIns="45714" numCol="1" anchor="t" anchorCtr="0" compatLnSpc="1">
            <a:prstTxWarp prst="textNoShape">
              <a:avLst/>
            </a:prstTxWarp>
          </a:bodyPr>
          <a:lstStyle>
            <a:lvl1pPr algn="r" eaLnBrk="1" fontAlgn="auto" hangingPunct="1">
              <a:spcBef>
                <a:spcPts val="0"/>
              </a:spcBef>
              <a:spcAft>
                <a:spcPts val="0"/>
              </a:spcAft>
              <a:defRPr sz="1200">
                <a:latin typeface="+mn-lt"/>
                <a:ea typeface="ヒラギノ角ゴ Pro W3" pitchFamily="1" charset="-128"/>
              </a:defRPr>
            </a:lvl1pPr>
          </a:lstStyle>
          <a:p>
            <a:pPr>
              <a:defRPr/>
            </a:pPr>
            <a:endParaRPr lang="en-US" altLang="en-US"/>
          </a:p>
        </p:txBody>
      </p:sp>
      <p:sp>
        <p:nvSpPr>
          <p:cNvPr id="153604" name="Rectangle 4">
            <a:extLst>
              <a:ext uri="{FF2B5EF4-FFF2-40B4-BE49-F238E27FC236}">
                <a16:creationId xmlns:a16="http://schemas.microsoft.com/office/drawing/2014/main" xmlns="" id="{BFDAD8C1-4238-3E07-E7F9-72874DD58100}"/>
              </a:ext>
            </a:extLst>
          </p:cNvPr>
          <p:cNvSpPr>
            <a:spLocks noGrp="1" noChangeArrowheads="1"/>
          </p:cNvSpPr>
          <p:nvPr>
            <p:ph type="ftr" sz="quarter" idx="2"/>
          </p:nvPr>
        </p:nvSpPr>
        <p:spPr bwMode="auto">
          <a:xfrm>
            <a:off x="0" y="8829675"/>
            <a:ext cx="2971800" cy="465138"/>
          </a:xfrm>
          <a:prstGeom prst="rect">
            <a:avLst/>
          </a:prstGeom>
          <a:noFill/>
          <a:ln>
            <a:noFill/>
          </a:ln>
          <a:effectLst/>
        </p:spPr>
        <p:txBody>
          <a:bodyPr vert="horz" wrap="square" lIns="91429" tIns="45714" rIns="91429" bIns="45714" numCol="1" anchor="b" anchorCtr="0" compatLnSpc="1">
            <a:prstTxWarp prst="textNoShape">
              <a:avLst/>
            </a:prstTxWarp>
          </a:bodyPr>
          <a:lstStyle>
            <a:lvl1pPr eaLnBrk="1" fontAlgn="auto" hangingPunct="1">
              <a:spcBef>
                <a:spcPts val="0"/>
              </a:spcBef>
              <a:spcAft>
                <a:spcPts val="0"/>
              </a:spcAft>
              <a:defRPr sz="1200">
                <a:latin typeface="Arial" pitchFamily="34" charset="0"/>
                <a:ea typeface="ヒラギノ角ゴ Pro W3" charset="-128"/>
                <a:cs typeface="+mn-cs"/>
              </a:defRPr>
            </a:lvl1pPr>
          </a:lstStyle>
          <a:p>
            <a:pPr>
              <a:defRPr/>
            </a:pPr>
            <a:endParaRPr lang="en-US"/>
          </a:p>
        </p:txBody>
      </p:sp>
      <p:sp>
        <p:nvSpPr>
          <p:cNvPr id="153605" name="Rectangle 5">
            <a:extLst>
              <a:ext uri="{FF2B5EF4-FFF2-40B4-BE49-F238E27FC236}">
                <a16:creationId xmlns:a16="http://schemas.microsoft.com/office/drawing/2014/main" xmlns="" id="{4BED2C2A-0C5A-7C7B-F00D-16DED8572084}"/>
              </a:ext>
            </a:extLst>
          </p:cNvPr>
          <p:cNvSpPr>
            <a:spLocks noGrp="1" noChangeArrowheads="1"/>
          </p:cNvSpPr>
          <p:nvPr>
            <p:ph type="sldNum" sz="quarter" idx="3"/>
          </p:nvPr>
        </p:nvSpPr>
        <p:spPr bwMode="auto">
          <a:xfrm>
            <a:off x="3884613" y="8829675"/>
            <a:ext cx="2971800" cy="465138"/>
          </a:xfrm>
          <a:prstGeom prst="rect">
            <a:avLst/>
          </a:prstGeom>
          <a:noFill/>
          <a:ln>
            <a:noFill/>
          </a:ln>
          <a:effectLst/>
        </p:spPr>
        <p:txBody>
          <a:bodyPr vert="horz" wrap="square" lIns="91429" tIns="45714" rIns="91429" bIns="45714"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1B251E1F-52A4-9745-B453-11D4F3261773}" type="slidenum">
              <a:rPr lang="en-US" altLang="en-US"/>
              <a:pPr>
                <a:defRPr/>
              </a:pPr>
              <a:t>‹№›</a:t>
            </a:fld>
            <a:endParaRPr lang="en-US" altLang="en-US"/>
          </a:p>
        </p:txBody>
      </p:sp>
    </p:spTree>
    <p:extLst>
      <p:ext uri="{BB962C8B-B14F-4D97-AF65-F5344CB8AC3E}">
        <p14:creationId xmlns:p14="http://schemas.microsoft.com/office/powerpoint/2010/main" val="17848941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1E959225-4271-7D8A-FF81-15B831FC7573}"/>
              </a:ext>
            </a:extLst>
          </p:cNvPr>
          <p:cNvSpPr>
            <a:spLocks noGrp="1" noChangeArrowheads="1"/>
          </p:cNvSpPr>
          <p:nvPr>
            <p:ph type="hdr" sz="quarter"/>
          </p:nvPr>
        </p:nvSpPr>
        <p:spPr bwMode="auto">
          <a:xfrm>
            <a:off x="0" y="0"/>
            <a:ext cx="2971800" cy="465138"/>
          </a:xfrm>
          <a:prstGeom prst="rect">
            <a:avLst/>
          </a:prstGeom>
          <a:noFill/>
          <a:ln>
            <a:noFill/>
          </a:ln>
        </p:spPr>
        <p:txBody>
          <a:bodyPr vert="horz" wrap="square" lIns="91429" tIns="45714" rIns="91429" bIns="45714" numCol="1" anchor="t" anchorCtr="0" compatLnSpc="1">
            <a:prstTxWarp prst="textNoShape">
              <a:avLst/>
            </a:prstTxWarp>
          </a:bodyPr>
          <a:lstStyle>
            <a:lvl1pPr eaLnBrk="1" fontAlgn="auto" hangingPunct="1">
              <a:spcBef>
                <a:spcPts val="0"/>
              </a:spcBef>
              <a:spcAft>
                <a:spcPts val="0"/>
              </a:spcAft>
              <a:defRPr sz="1200">
                <a:latin typeface="Arial" charset="0"/>
                <a:ea typeface="ヒラギノ角ゴ Pro W3" charset="0"/>
                <a:cs typeface="ヒラギノ角ゴ Pro W3" charset="0"/>
              </a:defRPr>
            </a:lvl1pPr>
          </a:lstStyle>
          <a:p>
            <a:pPr>
              <a:defRPr/>
            </a:pPr>
            <a:endParaRPr lang="en-US"/>
          </a:p>
        </p:txBody>
      </p:sp>
      <p:sp>
        <p:nvSpPr>
          <p:cNvPr id="4099" name="Rectangle 3">
            <a:extLst>
              <a:ext uri="{FF2B5EF4-FFF2-40B4-BE49-F238E27FC236}">
                <a16:creationId xmlns:a16="http://schemas.microsoft.com/office/drawing/2014/main" xmlns="" id="{7024F17A-6CC5-A38D-FD14-AC4C788709D5}"/>
              </a:ext>
            </a:extLst>
          </p:cNvPr>
          <p:cNvSpPr>
            <a:spLocks noGrp="1" noChangeArrowheads="1"/>
          </p:cNvSpPr>
          <p:nvPr>
            <p:ph type="dt" idx="1"/>
          </p:nvPr>
        </p:nvSpPr>
        <p:spPr bwMode="auto">
          <a:xfrm>
            <a:off x="3886200" y="0"/>
            <a:ext cx="2971800" cy="465138"/>
          </a:xfrm>
          <a:prstGeom prst="rect">
            <a:avLst/>
          </a:prstGeom>
          <a:noFill/>
          <a:ln>
            <a:noFill/>
          </a:ln>
        </p:spPr>
        <p:txBody>
          <a:bodyPr vert="horz" wrap="square" lIns="91429" tIns="45714" rIns="91429" bIns="45714" numCol="1" anchor="t" anchorCtr="0" compatLnSpc="1">
            <a:prstTxWarp prst="textNoShape">
              <a:avLst/>
            </a:prstTxWarp>
          </a:bodyPr>
          <a:lstStyle>
            <a:lvl1pPr algn="r" eaLnBrk="1" fontAlgn="auto" hangingPunct="1">
              <a:spcBef>
                <a:spcPts val="0"/>
              </a:spcBef>
              <a:spcAft>
                <a:spcPts val="0"/>
              </a:spcAft>
              <a:defRPr sz="1200">
                <a:latin typeface="Arial" charset="0"/>
                <a:ea typeface="ヒラギノ角ゴ Pro W3" charset="0"/>
                <a:cs typeface="ヒラギノ角ゴ Pro W3" charset="0"/>
              </a:defRPr>
            </a:lvl1pPr>
          </a:lstStyle>
          <a:p>
            <a:pPr>
              <a:defRPr/>
            </a:pPr>
            <a:endParaRPr lang="en-US"/>
          </a:p>
        </p:txBody>
      </p:sp>
      <p:sp>
        <p:nvSpPr>
          <p:cNvPr id="13316" name="Rectangle 4">
            <a:extLst>
              <a:ext uri="{FF2B5EF4-FFF2-40B4-BE49-F238E27FC236}">
                <a16:creationId xmlns:a16="http://schemas.microsoft.com/office/drawing/2014/main" xmlns="" id="{F762DE41-1A90-0F14-A92C-9F240FCCE0F1}"/>
              </a:ext>
            </a:extLst>
          </p:cNvPr>
          <p:cNvSpPr>
            <a:spLocks noGrp="1" noRot="1" noChangeAspect="1" noChangeArrowheads="1" noTextEdit="1"/>
          </p:cNvSpPr>
          <p:nvPr>
            <p:ph type="sldImg" idx="2"/>
          </p:nvPr>
        </p:nvSpPr>
        <p:spPr bwMode="auto">
          <a:xfrm>
            <a:off x="1106488" y="696913"/>
            <a:ext cx="4646612"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xmlns="" id="{B0B0A6A4-6FE5-C76F-A56B-1855E28EC3A7}"/>
              </a:ext>
            </a:extLst>
          </p:cNvPr>
          <p:cNvSpPr>
            <a:spLocks noGrp="1" noChangeArrowheads="1"/>
          </p:cNvSpPr>
          <p:nvPr>
            <p:ph type="body" sz="quarter" idx="3"/>
          </p:nvPr>
        </p:nvSpPr>
        <p:spPr bwMode="auto">
          <a:xfrm>
            <a:off x="914400" y="4416425"/>
            <a:ext cx="5029200" cy="4183063"/>
          </a:xfrm>
          <a:prstGeom prst="rect">
            <a:avLst/>
          </a:prstGeom>
          <a:noFill/>
          <a:ln>
            <a:noFill/>
          </a:ln>
        </p:spPr>
        <p:txBody>
          <a:bodyPr vert="horz" wrap="square" lIns="91429" tIns="45714" rIns="91429" bIns="4571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a:extLst>
              <a:ext uri="{FF2B5EF4-FFF2-40B4-BE49-F238E27FC236}">
                <a16:creationId xmlns:a16="http://schemas.microsoft.com/office/drawing/2014/main" xmlns="" id="{1FAD3766-2971-4401-0DC8-6EA6E99D96A3}"/>
              </a:ext>
            </a:extLst>
          </p:cNvPr>
          <p:cNvSpPr>
            <a:spLocks noGrp="1" noChangeArrowheads="1"/>
          </p:cNvSpPr>
          <p:nvPr>
            <p:ph type="ftr" sz="quarter" idx="4"/>
          </p:nvPr>
        </p:nvSpPr>
        <p:spPr bwMode="auto">
          <a:xfrm>
            <a:off x="0" y="8831263"/>
            <a:ext cx="2971800" cy="465137"/>
          </a:xfrm>
          <a:prstGeom prst="rect">
            <a:avLst/>
          </a:prstGeom>
          <a:noFill/>
          <a:ln>
            <a:noFill/>
          </a:ln>
        </p:spPr>
        <p:txBody>
          <a:bodyPr vert="horz" wrap="square" lIns="91429" tIns="45714" rIns="91429" bIns="45714" numCol="1" anchor="b" anchorCtr="0" compatLnSpc="1">
            <a:prstTxWarp prst="textNoShape">
              <a:avLst/>
            </a:prstTxWarp>
          </a:bodyPr>
          <a:lstStyle>
            <a:lvl1pPr eaLnBrk="1" fontAlgn="auto" hangingPunct="1">
              <a:spcBef>
                <a:spcPts val="0"/>
              </a:spcBef>
              <a:spcAft>
                <a:spcPts val="0"/>
              </a:spcAft>
              <a:defRPr sz="1200">
                <a:latin typeface="Arial" charset="0"/>
                <a:ea typeface="ヒラギノ角ゴ Pro W3" charset="0"/>
                <a:cs typeface="ヒラギノ角ゴ Pro W3" charset="0"/>
              </a:defRPr>
            </a:lvl1pPr>
          </a:lstStyle>
          <a:p>
            <a:pPr>
              <a:defRPr/>
            </a:pPr>
            <a:endParaRPr lang="en-US"/>
          </a:p>
        </p:txBody>
      </p:sp>
      <p:sp>
        <p:nvSpPr>
          <p:cNvPr id="4103" name="Rectangle 7">
            <a:extLst>
              <a:ext uri="{FF2B5EF4-FFF2-40B4-BE49-F238E27FC236}">
                <a16:creationId xmlns:a16="http://schemas.microsoft.com/office/drawing/2014/main" xmlns="" id="{96157428-85F2-A620-7A81-4BBF8528DF79}"/>
              </a:ext>
            </a:extLst>
          </p:cNvPr>
          <p:cNvSpPr>
            <a:spLocks noGrp="1" noChangeArrowheads="1"/>
          </p:cNvSpPr>
          <p:nvPr>
            <p:ph type="sldNum" sz="quarter" idx="5"/>
          </p:nvPr>
        </p:nvSpPr>
        <p:spPr bwMode="auto">
          <a:xfrm>
            <a:off x="3886200" y="8831263"/>
            <a:ext cx="2971800" cy="465137"/>
          </a:xfrm>
          <a:prstGeom prst="rect">
            <a:avLst/>
          </a:prstGeom>
          <a:noFill/>
          <a:ln>
            <a:noFill/>
          </a:ln>
        </p:spPr>
        <p:txBody>
          <a:bodyPr vert="horz" wrap="square" lIns="91429" tIns="45714" rIns="91429" bIns="45714"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515157CC-D7AB-D043-9FD6-EEEB8CCB30F2}" type="slidenum">
              <a:rPr lang="en-US" altLang="en-US"/>
              <a:pPr>
                <a:defRPr/>
              </a:pPr>
              <a:t>‹№›</a:t>
            </a:fld>
            <a:endParaRPr lang="en-US" altLang="en-US"/>
          </a:p>
        </p:txBody>
      </p:sp>
    </p:spTree>
    <p:extLst>
      <p:ext uri="{BB962C8B-B14F-4D97-AF65-F5344CB8AC3E}">
        <p14:creationId xmlns:p14="http://schemas.microsoft.com/office/powerpoint/2010/main" val="331085927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xmlns="" id="{74724FB5-8097-EC3A-18F3-6066D87365B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Calibri" panose="020F0502020204030204" pitchFamily="34" charset="0"/>
              </a:defRPr>
            </a:lvl1pPr>
            <a:lvl2pPr marL="708025" indent="-271463">
              <a:defRPr>
                <a:solidFill>
                  <a:schemeClr val="tx1"/>
                </a:solidFill>
                <a:latin typeface="Calibri" panose="020F0502020204030204" pitchFamily="34" charset="0"/>
              </a:defRPr>
            </a:lvl2pPr>
            <a:lvl3pPr marL="1090613" indent="-217488">
              <a:defRPr>
                <a:solidFill>
                  <a:schemeClr val="tx1"/>
                </a:solidFill>
                <a:latin typeface="Calibri" panose="020F0502020204030204" pitchFamily="34" charset="0"/>
              </a:defRPr>
            </a:lvl3pPr>
            <a:lvl4pPr marL="1527175" indent="-217488">
              <a:defRPr>
                <a:solidFill>
                  <a:schemeClr val="tx1"/>
                </a:solidFill>
                <a:latin typeface="Calibri" panose="020F0502020204030204" pitchFamily="34" charset="0"/>
              </a:defRPr>
            </a:lvl4pPr>
            <a:lvl5pPr marL="1963738" indent="-217488">
              <a:defRPr>
                <a:solidFill>
                  <a:schemeClr val="tx1"/>
                </a:solidFill>
                <a:latin typeface="Calibri" panose="020F0502020204030204" pitchFamily="34" charset="0"/>
              </a:defRPr>
            </a:lvl5pPr>
            <a:lvl6pPr marL="2420938" indent="-217488" eaLnBrk="0" fontAlgn="base" hangingPunct="0">
              <a:spcBef>
                <a:spcPct val="0"/>
              </a:spcBef>
              <a:spcAft>
                <a:spcPct val="0"/>
              </a:spcAft>
              <a:defRPr>
                <a:solidFill>
                  <a:schemeClr val="tx1"/>
                </a:solidFill>
                <a:latin typeface="Calibri" panose="020F0502020204030204" pitchFamily="34" charset="0"/>
              </a:defRPr>
            </a:lvl6pPr>
            <a:lvl7pPr marL="2878138" indent="-217488" eaLnBrk="0" fontAlgn="base" hangingPunct="0">
              <a:spcBef>
                <a:spcPct val="0"/>
              </a:spcBef>
              <a:spcAft>
                <a:spcPct val="0"/>
              </a:spcAft>
              <a:defRPr>
                <a:solidFill>
                  <a:schemeClr val="tx1"/>
                </a:solidFill>
                <a:latin typeface="Calibri" panose="020F0502020204030204" pitchFamily="34" charset="0"/>
              </a:defRPr>
            </a:lvl7pPr>
            <a:lvl8pPr marL="3335338" indent="-217488" eaLnBrk="0" fontAlgn="base" hangingPunct="0">
              <a:spcBef>
                <a:spcPct val="0"/>
              </a:spcBef>
              <a:spcAft>
                <a:spcPct val="0"/>
              </a:spcAft>
              <a:defRPr>
                <a:solidFill>
                  <a:schemeClr val="tx1"/>
                </a:solidFill>
                <a:latin typeface="Calibri" panose="020F0502020204030204" pitchFamily="34" charset="0"/>
              </a:defRPr>
            </a:lvl8pPr>
            <a:lvl9pPr marL="3792538" indent="-217488"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D1E8C15-C1D9-9045-88AE-DFD37D58B1B2}" type="slidenum">
              <a:rPr lang="en-US" altLang="en-US" smtClean="0">
                <a:latin typeface="Arial" panose="020B0604020202020204" pitchFamily="34" charset="0"/>
                <a:ea typeface="ヒラギノ角ゴ Pro W3" panose="020B0300000000000000" pitchFamily="34" charset="-128"/>
              </a:rPr>
              <a:pPr fontAlgn="base">
                <a:spcBef>
                  <a:spcPct val="0"/>
                </a:spcBef>
                <a:spcAft>
                  <a:spcPct val="0"/>
                </a:spcAft>
              </a:pPr>
              <a:t>1</a:t>
            </a:fld>
            <a:endParaRPr lang="en-US" altLang="en-US">
              <a:latin typeface="Arial" panose="020B0604020202020204" pitchFamily="34" charset="0"/>
              <a:ea typeface="ヒラギノ角ゴ Pro W3" panose="020B0300000000000000" pitchFamily="34" charset="-128"/>
            </a:endParaRPr>
          </a:p>
        </p:txBody>
      </p:sp>
      <p:sp>
        <p:nvSpPr>
          <p:cNvPr id="16386" name="Rectangle 2">
            <a:extLst>
              <a:ext uri="{FF2B5EF4-FFF2-40B4-BE49-F238E27FC236}">
                <a16:creationId xmlns:a16="http://schemas.microsoft.com/office/drawing/2014/main" xmlns="" id="{0CC29901-D203-DD2E-FF85-9CB5625E605E}"/>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xmlns="" id="{54CCCF05-A0C9-4AE8-4A36-60FCD1ADC0C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en-CA" altLang="en-US">
              <a:latin typeface="Arial" panose="020B0604020202020204" pitchFamily="34" charset="0"/>
              <a:ea typeface="ヒラギノ角ゴ Pro W3" panose="020B0300000000000000" pitchFamily="34" charset="-128"/>
            </a:endParaRPr>
          </a:p>
        </p:txBody>
      </p:sp>
    </p:spTree>
    <p:extLst>
      <p:ext uri="{BB962C8B-B14F-4D97-AF65-F5344CB8AC3E}">
        <p14:creationId xmlns:p14="http://schemas.microsoft.com/office/powerpoint/2010/main" val="26476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Образ слайда 1">
            <a:extLst>
              <a:ext uri="{FF2B5EF4-FFF2-40B4-BE49-F238E27FC236}">
                <a16:creationId xmlns:a16="http://schemas.microsoft.com/office/drawing/2014/main" xmlns="" id="{8146E832-B878-E9F6-8905-7C1BAF4CFBD2}"/>
              </a:ext>
            </a:extLst>
          </p:cNvPr>
          <p:cNvSpPr>
            <a:spLocks noGrp="1" noRot="1" noChangeAspect="1" noChangeArrowheads="1" noTextEdit="1"/>
          </p:cNvSpPr>
          <p:nvPr>
            <p:ph type="sldImg"/>
          </p:nvPr>
        </p:nvSpPr>
        <p:spPr>
          <a:ln/>
        </p:spPr>
      </p:sp>
      <p:sp>
        <p:nvSpPr>
          <p:cNvPr id="30722" name="Заметки 2">
            <a:extLst>
              <a:ext uri="{FF2B5EF4-FFF2-40B4-BE49-F238E27FC236}">
                <a16:creationId xmlns:a16="http://schemas.microsoft.com/office/drawing/2014/main" xmlns="" id="{12964879-2F65-E6CE-4A4C-F620E3C53A7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x-none" altLang="x-none">
              <a:latin typeface="Arial" panose="020B0604020202020204" pitchFamily="34" charset="0"/>
              <a:ea typeface="ヒラギノ角ゴ Pro W3" panose="020B0300000000000000" pitchFamily="34" charset="-128"/>
            </a:endParaRPr>
          </a:p>
        </p:txBody>
      </p:sp>
      <p:sp>
        <p:nvSpPr>
          <p:cNvPr id="4" name="Номер слайда 3">
            <a:extLst>
              <a:ext uri="{FF2B5EF4-FFF2-40B4-BE49-F238E27FC236}">
                <a16:creationId xmlns:a16="http://schemas.microsoft.com/office/drawing/2014/main" xmlns="" id="{5045BF29-3A5E-A70D-E25D-E4B18DA86108}"/>
              </a:ext>
            </a:extLst>
          </p:cNvPr>
          <p:cNvSpPr>
            <a:spLocks noGrp="1"/>
          </p:cNvSpPr>
          <p:nvPr>
            <p:ph type="sldNum" sz="quarter" idx="5"/>
          </p:nvPr>
        </p:nvSpPr>
        <p:spPr/>
        <p:txBody>
          <a:bodyPr/>
          <a:lstStyle/>
          <a:p>
            <a:pPr>
              <a:defRPr/>
            </a:pPr>
            <a:fld id="{1EE32F36-3B05-E043-9AE8-BF6637D3CFED}" type="slidenum">
              <a:rPr lang="en-US" altLang="en-US" smtClean="0"/>
              <a:pPr>
                <a:defRPr/>
              </a:pPr>
              <a:t>14</a:t>
            </a:fld>
            <a:endParaRPr lang="en-US" altLang="en-US"/>
          </a:p>
        </p:txBody>
      </p:sp>
    </p:spTree>
    <p:extLst>
      <p:ext uri="{BB962C8B-B14F-4D97-AF65-F5344CB8AC3E}">
        <p14:creationId xmlns:p14="http://schemas.microsoft.com/office/powerpoint/2010/main" val="1825681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Образ слайда 1">
            <a:extLst>
              <a:ext uri="{FF2B5EF4-FFF2-40B4-BE49-F238E27FC236}">
                <a16:creationId xmlns:a16="http://schemas.microsoft.com/office/drawing/2014/main" xmlns="" id="{2D8F05C7-1E39-9757-F38D-EA81B297888E}"/>
              </a:ext>
            </a:extLst>
          </p:cNvPr>
          <p:cNvSpPr>
            <a:spLocks noGrp="1" noRot="1" noChangeAspect="1" noChangeArrowheads="1" noTextEdit="1"/>
          </p:cNvSpPr>
          <p:nvPr>
            <p:ph type="sldImg"/>
          </p:nvPr>
        </p:nvSpPr>
        <p:spPr>
          <a:ln/>
        </p:spPr>
      </p:sp>
      <p:sp>
        <p:nvSpPr>
          <p:cNvPr id="32770" name="Заметки 2">
            <a:extLst>
              <a:ext uri="{FF2B5EF4-FFF2-40B4-BE49-F238E27FC236}">
                <a16:creationId xmlns:a16="http://schemas.microsoft.com/office/drawing/2014/main" xmlns="" id="{4A6E1B47-AB3D-0C5B-029B-CF4FEFD78D5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x-none" altLang="x-none">
              <a:latin typeface="Arial" panose="020B0604020202020204" pitchFamily="34" charset="0"/>
              <a:ea typeface="ヒラギノ角ゴ Pro W3" panose="020B0300000000000000" pitchFamily="34" charset="-128"/>
            </a:endParaRPr>
          </a:p>
        </p:txBody>
      </p:sp>
      <p:sp>
        <p:nvSpPr>
          <p:cNvPr id="4" name="Номер слайда 3">
            <a:extLst>
              <a:ext uri="{FF2B5EF4-FFF2-40B4-BE49-F238E27FC236}">
                <a16:creationId xmlns:a16="http://schemas.microsoft.com/office/drawing/2014/main" xmlns="" id="{EC674281-3CC1-8808-91BC-F15B41A70573}"/>
              </a:ext>
            </a:extLst>
          </p:cNvPr>
          <p:cNvSpPr>
            <a:spLocks noGrp="1"/>
          </p:cNvSpPr>
          <p:nvPr>
            <p:ph type="sldNum" sz="quarter" idx="5"/>
          </p:nvPr>
        </p:nvSpPr>
        <p:spPr/>
        <p:txBody>
          <a:bodyPr/>
          <a:lstStyle/>
          <a:p>
            <a:pPr>
              <a:defRPr/>
            </a:pPr>
            <a:fld id="{A6EC4143-4E9D-4A4F-9687-048F491B0884}" type="slidenum">
              <a:rPr lang="en-US" altLang="en-US" smtClean="0"/>
              <a:pPr>
                <a:defRPr/>
              </a:pPr>
              <a:t>15</a:t>
            </a:fld>
            <a:endParaRPr lang="en-US" altLang="en-US"/>
          </a:p>
        </p:txBody>
      </p:sp>
    </p:spTree>
    <p:extLst>
      <p:ext uri="{BB962C8B-B14F-4D97-AF65-F5344CB8AC3E}">
        <p14:creationId xmlns:p14="http://schemas.microsoft.com/office/powerpoint/2010/main" val="3800538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Образ слайда 1">
            <a:extLst>
              <a:ext uri="{FF2B5EF4-FFF2-40B4-BE49-F238E27FC236}">
                <a16:creationId xmlns:a16="http://schemas.microsoft.com/office/drawing/2014/main" xmlns="" id="{C61F4D46-B499-DCF9-15F4-794E14132AF2}"/>
              </a:ext>
            </a:extLst>
          </p:cNvPr>
          <p:cNvSpPr>
            <a:spLocks noGrp="1" noRot="1" noChangeAspect="1" noChangeArrowheads="1" noTextEdit="1"/>
          </p:cNvSpPr>
          <p:nvPr>
            <p:ph type="sldImg"/>
          </p:nvPr>
        </p:nvSpPr>
        <p:spPr>
          <a:ln/>
        </p:spPr>
      </p:sp>
      <p:sp>
        <p:nvSpPr>
          <p:cNvPr id="35842" name="Заметки 2">
            <a:extLst>
              <a:ext uri="{FF2B5EF4-FFF2-40B4-BE49-F238E27FC236}">
                <a16:creationId xmlns:a16="http://schemas.microsoft.com/office/drawing/2014/main" xmlns="" id="{41073266-5DA6-6E3F-0E9B-C3FF0674C1F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x-none" altLang="x-none">
              <a:latin typeface="Arial" panose="020B0604020202020204" pitchFamily="34" charset="0"/>
              <a:ea typeface="ヒラギノ角ゴ Pro W3" panose="020B0300000000000000" pitchFamily="34" charset="-128"/>
            </a:endParaRPr>
          </a:p>
        </p:txBody>
      </p:sp>
      <p:sp>
        <p:nvSpPr>
          <p:cNvPr id="4" name="Номер слайда 3">
            <a:extLst>
              <a:ext uri="{FF2B5EF4-FFF2-40B4-BE49-F238E27FC236}">
                <a16:creationId xmlns:a16="http://schemas.microsoft.com/office/drawing/2014/main" xmlns="" id="{C7AF9060-B9AF-8789-6A89-22FFE1DC0232}"/>
              </a:ext>
            </a:extLst>
          </p:cNvPr>
          <p:cNvSpPr>
            <a:spLocks noGrp="1"/>
          </p:cNvSpPr>
          <p:nvPr>
            <p:ph type="sldNum" sz="quarter" idx="5"/>
          </p:nvPr>
        </p:nvSpPr>
        <p:spPr/>
        <p:txBody>
          <a:bodyPr/>
          <a:lstStyle/>
          <a:p>
            <a:pPr>
              <a:defRPr/>
            </a:pPr>
            <a:fld id="{54B22D3E-68EA-CD4A-8DBF-BE956C2C2D27}" type="slidenum">
              <a:rPr lang="en-US" altLang="en-US" smtClean="0"/>
              <a:pPr>
                <a:defRPr/>
              </a:pPr>
              <a:t>17</a:t>
            </a:fld>
            <a:endParaRPr lang="en-US" altLang="en-US"/>
          </a:p>
        </p:txBody>
      </p:sp>
    </p:spTree>
    <p:extLst>
      <p:ext uri="{BB962C8B-B14F-4D97-AF65-F5344CB8AC3E}">
        <p14:creationId xmlns:p14="http://schemas.microsoft.com/office/powerpoint/2010/main" val="3392795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Образ слайда 1">
            <a:extLst>
              <a:ext uri="{FF2B5EF4-FFF2-40B4-BE49-F238E27FC236}">
                <a16:creationId xmlns:a16="http://schemas.microsoft.com/office/drawing/2014/main" xmlns="" id="{98BE4623-28A7-EE99-BFE1-8A7EDE58A382}"/>
              </a:ext>
            </a:extLst>
          </p:cNvPr>
          <p:cNvSpPr>
            <a:spLocks noGrp="1" noRot="1" noChangeAspect="1" noChangeArrowheads="1" noTextEdit="1"/>
          </p:cNvSpPr>
          <p:nvPr>
            <p:ph type="sldImg"/>
          </p:nvPr>
        </p:nvSpPr>
        <p:spPr>
          <a:ln/>
        </p:spPr>
      </p:sp>
      <p:sp>
        <p:nvSpPr>
          <p:cNvPr id="56322" name="Заметки 2">
            <a:extLst>
              <a:ext uri="{FF2B5EF4-FFF2-40B4-BE49-F238E27FC236}">
                <a16:creationId xmlns:a16="http://schemas.microsoft.com/office/drawing/2014/main" xmlns="" id="{1AFB78E8-0114-8F80-733C-F8C94476912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x-none" altLang="x-none">
              <a:latin typeface="Arial" panose="020B0604020202020204" pitchFamily="34" charset="0"/>
              <a:ea typeface="ヒラギノ角ゴ Pro W3" panose="020B0300000000000000" pitchFamily="34" charset="-128"/>
            </a:endParaRPr>
          </a:p>
        </p:txBody>
      </p:sp>
      <p:sp>
        <p:nvSpPr>
          <p:cNvPr id="4" name="Номер слайда 3">
            <a:extLst>
              <a:ext uri="{FF2B5EF4-FFF2-40B4-BE49-F238E27FC236}">
                <a16:creationId xmlns:a16="http://schemas.microsoft.com/office/drawing/2014/main" xmlns="" id="{9DC5F455-D20E-BA72-F2CC-2CF06216625B}"/>
              </a:ext>
            </a:extLst>
          </p:cNvPr>
          <p:cNvSpPr>
            <a:spLocks noGrp="1"/>
          </p:cNvSpPr>
          <p:nvPr>
            <p:ph type="sldNum" sz="quarter" idx="5"/>
          </p:nvPr>
        </p:nvSpPr>
        <p:spPr/>
        <p:txBody>
          <a:bodyPr/>
          <a:lstStyle/>
          <a:p>
            <a:pPr>
              <a:defRPr/>
            </a:pPr>
            <a:fld id="{C8D5A296-45C5-2545-82C0-83EE61B6BF78}" type="slidenum">
              <a:rPr lang="en-US" altLang="en-US" smtClean="0"/>
              <a:pPr>
                <a:defRPr/>
              </a:pPr>
              <a:t>36</a:t>
            </a:fld>
            <a:endParaRPr lang="en-US" altLang="en-US"/>
          </a:p>
        </p:txBody>
      </p:sp>
    </p:spTree>
    <p:extLst>
      <p:ext uri="{BB962C8B-B14F-4D97-AF65-F5344CB8AC3E}">
        <p14:creationId xmlns:p14="http://schemas.microsoft.com/office/powerpoint/2010/main" val="35386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Образ слайда 1">
            <a:extLst>
              <a:ext uri="{FF2B5EF4-FFF2-40B4-BE49-F238E27FC236}">
                <a16:creationId xmlns:a16="http://schemas.microsoft.com/office/drawing/2014/main" xmlns="" id="{7197D46C-90D4-99D4-C079-5C184B849EEB}"/>
              </a:ext>
            </a:extLst>
          </p:cNvPr>
          <p:cNvSpPr>
            <a:spLocks noGrp="1" noRot="1" noChangeAspect="1" noChangeArrowheads="1" noTextEdit="1"/>
          </p:cNvSpPr>
          <p:nvPr>
            <p:ph type="sldImg"/>
          </p:nvPr>
        </p:nvSpPr>
        <p:spPr>
          <a:ln/>
        </p:spPr>
      </p:sp>
      <p:sp>
        <p:nvSpPr>
          <p:cNvPr id="59394" name="Заметки 2">
            <a:extLst>
              <a:ext uri="{FF2B5EF4-FFF2-40B4-BE49-F238E27FC236}">
                <a16:creationId xmlns:a16="http://schemas.microsoft.com/office/drawing/2014/main" xmlns="" id="{09CD8AD0-066E-C2DB-4A7B-843499F0EF6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x-none" altLang="x-none">
              <a:latin typeface="Arial" panose="020B0604020202020204" pitchFamily="34" charset="0"/>
              <a:ea typeface="ヒラギノ角ゴ Pro W3" panose="020B0300000000000000" pitchFamily="34" charset="-128"/>
            </a:endParaRPr>
          </a:p>
        </p:txBody>
      </p:sp>
      <p:sp>
        <p:nvSpPr>
          <p:cNvPr id="4" name="Номер слайда 3">
            <a:extLst>
              <a:ext uri="{FF2B5EF4-FFF2-40B4-BE49-F238E27FC236}">
                <a16:creationId xmlns:a16="http://schemas.microsoft.com/office/drawing/2014/main" xmlns="" id="{584266BD-7E19-553F-28BF-82254931F525}"/>
              </a:ext>
            </a:extLst>
          </p:cNvPr>
          <p:cNvSpPr>
            <a:spLocks noGrp="1"/>
          </p:cNvSpPr>
          <p:nvPr>
            <p:ph type="sldNum" sz="quarter" idx="5"/>
          </p:nvPr>
        </p:nvSpPr>
        <p:spPr/>
        <p:txBody>
          <a:bodyPr/>
          <a:lstStyle/>
          <a:p>
            <a:pPr>
              <a:defRPr/>
            </a:pPr>
            <a:fld id="{6D265691-20F1-144F-A615-FB583D11382F}" type="slidenum">
              <a:rPr lang="en-US" altLang="en-US" smtClean="0"/>
              <a:pPr>
                <a:defRPr/>
              </a:pPr>
              <a:t>38</a:t>
            </a:fld>
            <a:endParaRPr lang="en-US" altLang="en-US"/>
          </a:p>
        </p:txBody>
      </p:sp>
    </p:spTree>
    <p:extLst>
      <p:ext uri="{BB962C8B-B14F-4D97-AF65-F5344CB8AC3E}">
        <p14:creationId xmlns:p14="http://schemas.microsoft.com/office/powerpoint/2010/main" val="2369342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endParaRPr lang="x-none"/>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x-none"/>
          </a:p>
        </p:txBody>
      </p:sp>
      <p:sp>
        <p:nvSpPr>
          <p:cNvPr id="4" name="Дата 3">
            <a:extLst>
              <a:ext uri="{FF2B5EF4-FFF2-40B4-BE49-F238E27FC236}">
                <a16:creationId xmlns:a16="http://schemas.microsoft.com/office/drawing/2014/main" xmlns="" id="{2305D75F-BDFA-FD46-D8B4-812E051755AC}"/>
              </a:ext>
            </a:extLst>
          </p:cNvPr>
          <p:cNvSpPr>
            <a:spLocks noGrp="1"/>
          </p:cNvSpPr>
          <p:nvPr>
            <p:ph type="dt" sz="half" idx="10"/>
          </p:nvPr>
        </p:nvSpPr>
        <p:spPr/>
        <p:txBody>
          <a:bodyPr/>
          <a:lstStyle>
            <a:lvl1pPr>
              <a:defRPr/>
            </a:lvl1pPr>
          </a:lstStyle>
          <a:p>
            <a:pPr>
              <a:defRPr/>
            </a:pPr>
            <a:fld id="{9B89AF02-3FA3-EF4A-B74E-38E0ACB2293B}" type="datetimeFigureOut">
              <a:rPr lang="x-none"/>
              <a:pPr>
                <a:defRPr/>
              </a:pPr>
              <a:t>10.11.2022</a:t>
            </a:fld>
            <a:endParaRPr lang="x-none"/>
          </a:p>
        </p:txBody>
      </p:sp>
      <p:sp>
        <p:nvSpPr>
          <p:cNvPr id="5" name="Нижний колонтитул 4">
            <a:extLst>
              <a:ext uri="{FF2B5EF4-FFF2-40B4-BE49-F238E27FC236}">
                <a16:creationId xmlns:a16="http://schemas.microsoft.com/office/drawing/2014/main" xmlns="" id="{C8490416-2C62-7328-3E0E-DBB076668F12}"/>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65E579F7-7D96-04F3-A493-CC8D11E335E1}"/>
              </a:ext>
            </a:extLst>
          </p:cNvPr>
          <p:cNvSpPr>
            <a:spLocks noGrp="1"/>
          </p:cNvSpPr>
          <p:nvPr>
            <p:ph type="sldNum" sz="quarter" idx="12"/>
          </p:nvPr>
        </p:nvSpPr>
        <p:spPr/>
        <p:txBody>
          <a:bodyPr/>
          <a:lstStyle>
            <a:lvl1pPr>
              <a:defRPr/>
            </a:lvl1pPr>
          </a:lstStyle>
          <a:p>
            <a:pPr>
              <a:defRPr/>
            </a:pPr>
            <a:fld id="{910F44B6-0DB9-4D4C-945A-4E31D3619BDA}"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35848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EC5C00BC-7C44-90B1-C598-753981AB5CB5}"/>
              </a:ext>
            </a:extLst>
          </p:cNvPr>
          <p:cNvSpPr>
            <a:spLocks noGrp="1"/>
          </p:cNvSpPr>
          <p:nvPr>
            <p:ph type="dt" sz="half" idx="10"/>
          </p:nvPr>
        </p:nvSpPr>
        <p:spPr/>
        <p:txBody>
          <a:bodyPr/>
          <a:lstStyle>
            <a:lvl1pPr>
              <a:defRPr/>
            </a:lvl1pPr>
          </a:lstStyle>
          <a:p>
            <a:pPr>
              <a:defRPr/>
            </a:pPr>
            <a:fld id="{8238A7BD-81EC-484B-B633-06306C8C134E}" type="datetimeFigureOut">
              <a:rPr lang="x-none"/>
              <a:pPr>
                <a:defRPr/>
              </a:pPr>
              <a:t>10.11.2022</a:t>
            </a:fld>
            <a:endParaRPr lang="x-none"/>
          </a:p>
        </p:txBody>
      </p:sp>
      <p:sp>
        <p:nvSpPr>
          <p:cNvPr id="5" name="Нижний колонтитул 4">
            <a:extLst>
              <a:ext uri="{FF2B5EF4-FFF2-40B4-BE49-F238E27FC236}">
                <a16:creationId xmlns:a16="http://schemas.microsoft.com/office/drawing/2014/main" xmlns="" id="{8C609558-AD6F-92BA-66D0-25EAE2738C0D}"/>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D109D38E-6C8C-7C33-4891-21396B32C8BD}"/>
              </a:ext>
            </a:extLst>
          </p:cNvPr>
          <p:cNvSpPr>
            <a:spLocks noGrp="1"/>
          </p:cNvSpPr>
          <p:nvPr>
            <p:ph type="sldNum" sz="quarter" idx="12"/>
          </p:nvPr>
        </p:nvSpPr>
        <p:spPr/>
        <p:txBody>
          <a:bodyPr/>
          <a:lstStyle>
            <a:lvl1pPr>
              <a:defRPr/>
            </a:lvl1pPr>
          </a:lstStyle>
          <a:p>
            <a:pPr>
              <a:defRPr/>
            </a:pPr>
            <a:fld id="{E155C26F-A86D-C14C-9984-CEC3408A38FF}"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722767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a:t>Образец заголовка</a:t>
            </a:r>
            <a:endParaRPr lang="x-none"/>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E792ECF9-F572-36E7-0462-E843AD838D02}"/>
              </a:ext>
            </a:extLst>
          </p:cNvPr>
          <p:cNvSpPr>
            <a:spLocks noGrp="1"/>
          </p:cNvSpPr>
          <p:nvPr>
            <p:ph type="dt" sz="half" idx="10"/>
          </p:nvPr>
        </p:nvSpPr>
        <p:spPr/>
        <p:txBody>
          <a:bodyPr/>
          <a:lstStyle>
            <a:lvl1pPr>
              <a:defRPr/>
            </a:lvl1pPr>
          </a:lstStyle>
          <a:p>
            <a:pPr>
              <a:defRPr/>
            </a:pPr>
            <a:fld id="{1F3DB2D4-BA90-E249-A82D-F9CDD7B38C06}" type="datetimeFigureOut">
              <a:rPr lang="x-none"/>
              <a:pPr>
                <a:defRPr/>
              </a:pPr>
              <a:t>10.11.2022</a:t>
            </a:fld>
            <a:endParaRPr lang="x-none"/>
          </a:p>
        </p:txBody>
      </p:sp>
      <p:sp>
        <p:nvSpPr>
          <p:cNvPr id="5" name="Нижний колонтитул 4">
            <a:extLst>
              <a:ext uri="{FF2B5EF4-FFF2-40B4-BE49-F238E27FC236}">
                <a16:creationId xmlns:a16="http://schemas.microsoft.com/office/drawing/2014/main" xmlns="" id="{7232D35B-84F9-F455-1840-E69ADBEEE6C8}"/>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160A989C-710B-07D2-6AE2-9B2A3FAA96DD}"/>
              </a:ext>
            </a:extLst>
          </p:cNvPr>
          <p:cNvSpPr>
            <a:spLocks noGrp="1"/>
          </p:cNvSpPr>
          <p:nvPr>
            <p:ph type="sldNum" sz="quarter" idx="12"/>
          </p:nvPr>
        </p:nvSpPr>
        <p:spPr/>
        <p:txBody>
          <a:bodyPr/>
          <a:lstStyle>
            <a:lvl1pPr>
              <a:defRPr/>
            </a:lvl1pPr>
          </a:lstStyle>
          <a:p>
            <a:pPr>
              <a:defRPr/>
            </a:pPr>
            <a:fld id="{E0B8EFD0-81D2-034C-840F-409FB74FF56F}"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321151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Объект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Объект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Дата 3">
            <a:extLst>
              <a:ext uri="{FF2B5EF4-FFF2-40B4-BE49-F238E27FC236}">
                <a16:creationId xmlns:a16="http://schemas.microsoft.com/office/drawing/2014/main" xmlns="" id="{EDAB0D0A-F3A6-74AB-6F14-48EF83916653}"/>
              </a:ext>
            </a:extLst>
          </p:cNvPr>
          <p:cNvSpPr>
            <a:spLocks noGrp="1"/>
          </p:cNvSpPr>
          <p:nvPr>
            <p:ph type="dt" sz="half" idx="10"/>
          </p:nvPr>
        </p:nvSpPr>
        <p:spPr/>
        <p:txBody>
          <a:bodyPr/>
          <a:lstStyle>
            <a:lvl1pPr>
              <a:defRPr/>
            </a:lvl1pPr>
          </a:lstStyle>
          <a:p>
            <a:pPr>
              <a:defRPr/>
            </a:pPr>
            <a:fld id="{CEAB649D-F9F5-8C4A-B337-0EF070D898FF}" type="datetimeFigureOut">
              <a:rPr lang="x-none"/>
              <a:pPr>
                <a:defRPr/>
              </a:pPr>
              <a:t>10.11.2022</a:t>
            </a:fld>
            <a:endParaRPr lang="x-none"/>
          </a:p>
        </p:txBody>
      </p:sp>
      <p:sp>
        <p:nvSpPr>
          <p:cNvPr id="6" name="Нижний колонтитул 4">
            <a:extLst>
              <a:ext uri="{FF2B5EF4-FFF2-40B4-BE49-F238E27FC236}">
                <a16:creationId xmlns:a16="http://schemas.microsoft.com/office/drawing/2014/main" xmlns="" id="{B6F851E4-8E0E-823D-FADB-630171B9C5C6}"/>
              </a:ext>
            </a:extLst>
          </p:cNvPr>
          <p:cNvSpPr>
            <a:spLocks noGrp="1"/>
          </p:cNvSpPr>
          <p:nvPr>
            <p:ph type="ftr" sz="quarter" idx="11"/>
          </p:nvPr>
        </p:nvSpPr>
        <p:spPr/>
        <p:txBody>
          <a:bodyPr/>
          <a:lstStyle>
            <a:lvl1pPr>
              <a:defRPr/>
            </a:lvl1pPr>
          </a:lstStyle>
          <a:p>
            <a:pPr>
              <a:defRPr/>
            </a:pPr>
            <a:endParaRPr lang="x-none"/>
          </a:p>
        </p:txBody>
      </p:sp>
      <p:sp>
        <p:nvSpPr>
          <p:cNvPr id="7" name="Номер слайда 5">
            <a:extLst>
              <a:ext uri="{FF2B5EF4-FFF2-40B4-BE49-F238E27FC236}">
                <a16:creationId xmlns:a16="http://schemas.microsoft.com/office/drawing/2014/main" xmlns="" id="{B46A9FFA-C259-8F8D-2E0D-36C43B925030}"/>
              </a:ext>
            </a:extLst>
          </p:cNvPr>
          <p:cNvSpPr>
            <a:spLocks noGrp="1"/>
          </p:cNvSpPr>
          <p:nvPr>
            <p:ph type="sldNum" sz="quarter" idx="12"/>
          </p:nvPr>
        </p:nvSpPr>
        <p:spPr/>
        <p:txBody>
          <a:bodyPr/>
          <a:lstStyle>
            <a:lvl1pPr>
              <a:defRPr/>
            </a:lvl1pPr>
          </a:lstStyle>
          <a:p>
            <a:pPr>
              <a:defRPr/>
            </a:pPr>
            <a:fld id="{80B7B300-D2E2-944B-AAC6-10D1D0FA0AEC}"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398378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a:t>Образец заголовка</a:t>
            </a:r>
            <a:endParaRPr lang="x-none"/>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7" name="Дата 3">
            <a:extLst>
              <a:ext uri="{FF2B5EF4-FFF2-40B4-BE49-F238E27FC236}">
                <a16:creationId xmlns:a16="http://schemas.microsoft.com/office/drawing/2014/main" xmlns="" id="{32BA9A81-892F-73DA-8889-4C8C225489E6}"/>
              </a:ext>
            </a:extLst>
          </p:cNvPr>
          <p:cNvSpPr>
            <a:spLocks noGrp="1"/>
          </p:cNvSpPr>
          <p:nvPr>
            <p:ph type="dt" sz="half" idx="10"/>
          </p:nvPr>
        </p:nvSpPr>
        <p:spPr/>
        <p:txBody>
          <a:bodyPr/>
          <a:lstStyle>
            <a:lvl1pPr>
              <a:defRPr/>
            </a:lvl1pPr>
          </a:lstStyle>
          <a:p>
            <a:pPr>
              <a:defRPr/>
            </a:pPr>
            <a:fld id="{1328FDA6-F2C8-FE4A-AF0E-F18D01CD0EA8}" type="datetimeFigureOut">
              <a:rPr lang="x-none"/>
              <a:pPr>
                <a:defRPr/>
              </a:pPr>
              <a:t>10.11.2022</a:t>
            </a:fld>
            <a:endParaRPr lang="x-none"/>
          </a:p>
        </p:txBody>
      </p:sp>
      <p:sp>
        <p:nvSpPr>
          <p:cNvPr id="8" name="Нижний колонтитул 4">
            <a:extLst>
              <a:ext uri="{FF2B5EF4-FFF2-40B4-BE49-F238E27FC236}">
                <a16:creationId xmlns:a16="http://schemas.microsoft.com/office/drawing/2014/main" xmlns="" id="{CC7C88EB-B8F6-D00E-66E0-516C58CB8400}"/>
              </a:ext>
            </a:extLst>
          </p:cNvPr>
          <p:cNvSpPr>
            <a:spLocks noGrp="1"/>
          </p:cNvSpPr>
          <p:nvPr>
            <p:ph type="ftr" sz="quarter" idx="11"/>
          </p:nvPr>
        </p:nvSpPr>
        <p:spPr/>
        <p:txBody>
          <a:bodyPr/>
          <a:lstStyle>
            <a:lvl1pPr>
              <a:defRPr/>
            </a:lvl1pPr>
          </a:lstStyle>
          <a:p>
            <a:pPr>
              <a:defRPr/>
            </a:pPr>
            <a:endParaRPr lang="x-none"/>
          </a:p>
        </p:txBody>
      </p:sp>
      <p:sp>
        <p:nvSpPr>
          <p:cNvPr id="9" name="Номер слайда 5">
            <a:extLst>
              <a:ext uri="{FF2B5EF4-FFF2-40B4-BE49-F238E27FC236}">
                <a16:creationId xmlns:a16="http://schemas.microsoft.com/office/drawing/2014/main" xmlns="" id="{5588BCB9-20F6-131B-8610-14A3F192D2F8}"/>
              </a:ext>
            </a:extLst>
          </p:cNvPr>
          <p:cNvSpPr>
            <a:spLocks noGrp="1"/>
          </p:cNvSpPr>
          <p:nvPr>
            <p:ph type="sldNum" sz="quarter" idx="12"/>
          </p:nvPr>
        </p:nvSpPr>
        <p:spPr/>
        <p:txBody>
          <a:bodyPr/>
          <a:lstStyle>
            <a:lvl1pPr>
              <a:defRPr/>
            </a:lvl1pPr>
          </a:lstStyle>
          <a:p>
            <a:pPr>
              <a:defRPr/>
            </a:pPr>
            <a:fld id="{2C69EF0E-2319-8A4C-AF4E-0B36827C8EA9}"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4068377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Дата 3">
            <a:extLst>
              <a:ext uri="{FF2B5EF4-FFF2-40B4-BE49-F238E27FC236}">
                <a16:creationId xmlns:a16="http://schemas.microsoft.com/office/drawing/2014/main" xmlns="" id="{21B087C6-0967-ECF4-92C1-9EA3BEAB21BF}"/>
              </a:ext>
            </a:extLst>
          </p:cNvPr>
          <p:cNvSpPr>
            <a:spLocks noGrp="1"/>
          </p:cNvSpPr>
          <p:nvPr>
            <p:ph type="dt" sz="half" idx="10"/>
          </p:nvPr>
        </p:nvSpPr>
        <p:spPr/>
        <p:txBody>
          <a:bodyPr/>
          <a:lstStyle>
            <a:lvl1pPr>
              <a:defRPr/>
            </a:lvl1pPr>
          </a:lstStyle>
          <a:p>
            <a:pPr>
              <a:defRPr/>
            </a:pPr>
            <a:fld id="{A932FA9F-EA48-F646-8801-B7F83EF15029}" type="datetimeFigureOut">
              <a:rPr lang="x-none"/>
              <a:pPr>
                <a:defRPr/>
              </a:pPr>
              <a:t>10.11.2022</a:t>
            </a:fld>
            <a:endParaRPr lang="x-none"/>
          </a:p>
        </p:txBody>
      </p:sp>
      <p:sp>
        <p:nvSpPr>
          <p:cNvPr id="4" name="Нижний колонтитул 4">
            <a:extLst>
              <a:ext uri="{FF2B5EF4-FFF2-40B4-BE49-F238E27FC236}">
                <a16:creationId xmlns:a16="http://schemas.microsoft.com/office/drawing/2014/main" xmlns="" id="{62DC4276-F06E-0A71-07DB-84B18B491096}"/>
              </a:ext>
            </a:extLst>
          </p:cNvPr>
          <p:cNvSpPr>
            <a:spLocks noGrp="1"/>
          </p:cNvSpPr>
          <p:nvPr>
            <p:ph type="ftr" sz="quarter" idx="11"/>
          </p:nvPr>
        </p:nvSpPr>
        <p:spPr/>
        <p:txBody>
          <a:bodyPr/>
          <a:lstStyle>
            <a:lvl1pPr>
              <a:defRPr/>
            </a:lvl1pPr>
          </a:lstStyle>
          <a:p>
            <a:pPr>
              <a:defRPr/>
            </a:pPr>
            <a:endParaRPr lang="x-none"/>
          </a:p>
        </p:txBody>
      </p:sp>
      <p:sp>
        <p:nvSpPr>
          <p:cNvPr id="5" name="Номер слайда 5">
            <a:extLst>
              <a:ext uri="{FF2B5EF4-FFF2-40B4-BE49-F238E27FC236}">
                <a16:creationId xmlns:a16="http://schemas.microsoft.com/office/drawing/2014/main" xmlns="" id="{D1E92BB0-A544-46BF-6235-6B0436359D0E}"/>
              </a:ext>
            </a:extLst>
          </p:cNvPr>
          <p:cNvSpPr>
            <a:spLocks noGrp="1"/>
          </p:cNvSpPr>
          <p:nvPr>
            <p:ph type="sldNum" sz="quarter" idx="12"/>
          </p:nvPr>
        </p:nvSpPr>
        <p:spPr/>
        <p:txBody>
          <a:bodyPr/>
          <a:lstStyle>
            <a:lvl1pPr>
              <a:defRPr/>
            </a:lvl1pPr>
          </a:lstStyle>
          <a:p>
            <a:pPr>
              <a:defRPr/>
            </a:pPr>
            <a:fld id="{78E18720-C80F-204D-A66A-5A09BCBFE5D0}"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1906996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xmlns="" id="{3F625EAE-EEA0-7F32-43C2-5D12B671D813}"/>
              </a:ext>
            </a:extLst>
          </p:cNvPr>
          <p:cNvSpPr>
            <a:spLocks noGrp="1"/>
          </p:cNvSpPr>
          <p:nvPr>
            <p:ph type="dt" sz="half" idx="10"/>
          </p:nvPr>
        </p:nvSpPr>
        <p:spPr/>
        <p:txBody>
          <a:bodyPr/>
          <a:lstStyle>
            <a:lvl1pPr>
              <a:defRPr/>
            </a:lvl1pPr>
          </a:lstStyle>
          <a:p>
            <a:pPr>
              <a:defRPr/>
            </a:pPr>
            <a:fld id="{5B73D74C-D057-FE4B-9366-1E660C3A8978}" type="datetimeFigureOut">
              <a:rPr lang="x-none"/>
              <a:pPr>
                <a:defRPr/>
              </a:pPr>
              <a:t>10.11.2022</a:t>
            </a:fld>
            <a:endParaRPr lang="x-none"/>
          </a:p>
        </p:txBody>
      </p:sp>
      <p:sp>
        <p:nvSpPr>
          <p:cNvPr id="3" name="Нижний колонтитул 4">
            <a:extLst>
              <a:ext uri="{FF2B5EF4-FFF2-40B4-BE49-F238E27FC236}">
                <a16:creationId xmlns:a16="http://schemas.microsoft.com/office/drawing/2014/main" xmlns="" id="{586DA510-7798-06E4-D199-BAFD5B0AA557}"/>
              </a:ext>
            </a:extLst>
          </p:cNvPr>
          <p:cNvSpPr>
            <a:spLocks noGrp="1"/>
          </p:cNvSpPr>
          <p:nvPr>
            <p:ph type="ftr" sz="quarter" idx="11"/>
          </p:nvPr>
        </p:nvSpPr>
        <p:spPr/>
        <p:txBody>
          <a:bodyPr/>
          <a:lstStyle>
            <a:lvl1pPr>
              <a:defRPr/>
            </a:lvl1pPr>
          </a:lstStyle>
          <a:p>
            <a:pPr>
              <a:defRPr/>
            </a:pPr>
            <a:endParaRPr lang="x-none"/>
          </a:p>
        </p:txBody>
      </p:sp>
      <p:sp>
        <p:nvSpPr>
          <p:cNvPr id="4" name="Номер слайда 5">
            <a:extLst>
              <a:ext uri="{FF2B5EF4-FFF2-40B4-BE49-F238E27FC236}">
                <a16:creationId xmlns:a16="http://schemas.microsoft.com/office/drawing/2014/main" xmlns="" id="{9D340279-0B71-BF39-CC2A-E935CB6B102F}"/>
              </a:ext>
            </a:extLst>
          </p:cNvPr>
          <p:cNvSpPr>
            <a:spLocks noGrp="1"/>
          </p:cNvSpPr>
          <p:nvPr>
            <p:ph type="sldNum" sz="quarter" idx="12"/>
          </p:nvPr>
        </p:nvSpPr>
        <p:spPr/>
        <p:txBody>
          <a:bodyPr/>
          <a:lstStyle>
            <a:lvl1pPr>
              <a:defRPr/>
            </a:lvl1pPr>
          </a:lstStyle>
          <a:p>
            <a:pPr>
              <a:defRPr/>
            </a:pPr>
            <a:fld id="{06257648-5D0A-E14B-8295-334070CDCC0C}"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1255706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endParaRPr lang="x-none"/>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3">
            <a:extLst>
              <a:ext uri="{FF2B5EF4-FFF2-40B4-BE49-F238E27FC236}">
                <a16:creationId xmlns:a16="http://schemas.microsoft.com/office/drawing/2014/main" xmlns="" id="{BDCB3462-9C06-3802-3190-AC09C29723AE}"/>
              </a:ext>
            </a:extLst>
          </p:cNvPr>
          <p:cNvSpPr>
            <a:spLocks noGrp="1"/>
          </p:cNvSpPr>
          <p:nvPr>
            <p:ph type="dt" sz="half" idx="10"/>
          </p:nvPr>
        </p:nvSpPr>
        <p:spPr/>
        <p:txBody>
          <a:bodyPr/>
          <a:lstStyle>
            <a:lvl1pPr>
              <a:defRPr/>
            </a:lvl1pPr>
          </a:lstStyle>
          <a:p>
            <a:pPr>
              <a:defRPr/>
            </a:pPr>
            <a:fld id="{0A250FE4-8F63-D143-ADB7-3FAAC8FA0B00}" type="datetimeFigureOut">
              <a:rPr lang="x-none"/>
              <a:pPr>
                <a:defRPr/>
              </a:pPr>
              <a:t>10.11.2022</a:t>
            </a:fld>
            <a:endParaRPr lang="x-none"/>
          </a:p>
        </p:txBody>
      </p:sp>
      <p:sp>
        <p:nvSpPr>
          <p:cNvPr id="6" name="Нижний колонтитул 4">
            <a:extLst>
              <a:ext uri="{FF2B5EF4-FFF2-40B4-BE49-F238E27FC236}">
                <a16:creationId xmlns:a16="http://schemas.microsoft.com/office/drawing/2014/main" xmlns="" id="{22A07C4E-776A-7390-BACB-3F204F66C82F}"/>
              </a:ext>
            </a:extLst>
          </p:cNvPr>
          <p:cNvSpPr>
            <a:spLocks noGrp="1"/>
          </p:cNvSpPr>
          <p:nvPr>
            <p:ph type="ftr" sz="quarter" idx="11"/>
          </p:nvPr>
        </p:nvSpPr>
        <p:spPr/>
        <p:txBody>
          <a:bodyPr/>
          <a:lstStyle>
            <a:lvl1pPr>
              <a:defRPr/>
            </a:lvl1pPr>
          </a:lstStyle>
          <a:p>
            <a:pPr>
              <a:defRPr/>
            </a:pPr>
            <a:endParaRPr lang="x-none"/>
          </a:p>
        </p:txBody>
      </p:sp>
      <p:sp>
        <p:nvSpPr>
          <p:cNvPr id="7" name="Номер слайда 5">
            <a:extLst>
              <a:ext uri="{FF2B5EF4-FFF2-40B4-BE49-F238E27FC236}">
                <a16:creationId xmlns:a16="http://schemas.microsoft.com/office/drawing/2014/main" xmlns="" id="{8079A682-6879-CB27-5FA5-29EC78C146FC}"/>
              </a:ext>
            </a:extLst>
          </p:cNvPr>
          <p:cNvSpPr>
            <a:spLocks noGrp="1"/>
          </p:cNvSpPr>
          <p:nvPr>
            <p:ph type="sldNum" sz="quarter" idx="12"/>
          </p:nvPr>
        </p:nvSpPr>
        <p:spPr/>
        <p:txBody>
          <a:bodyPr/>
          <a:lstStyle>
            <a:lvl1pPr>
              <a:defRPr/>
            </a:lvl1pPr>
          </a:lstStyle>
          <a:p>
            <a:pPr>
              <a:defRPr/>
            </a:pPr>
            <a:fld id="{DE782143-93A7-D34F-B148-462B07BCA0A2}"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4061094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endParaRPr lang="x-none"/>
          </a:p>
        </p:txBody>
      </p:sp>
      <p:sp>
        <p:nvSpPr>
          <p:cNvPr id="3" name="Рисунок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x-none" noProof="0"/>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3">
            <a:extLst>
              <a:ext uri="{FF2B5EF4-FFF2-40B4-BE49-F238E27FC236}">
                <a16:creationId xmlns:a16="http://schemas.microsoft.com/office/drawing/2014/main" xmlns="" id="{ECF01951-FB9C-B03D-1DD2-3645F30B05E4}"/>
              </a:ext>
            </a:extLst>
          </p:cNvPr>
          <p:cNvSpPr>
            <a:spLocks noGrp="1"/>
          </p:cNvSpPr>
          <p:nvPr>
            <p:ph type="dt" sz="half" idx="10"/>
          </p:nvPr>
        </p:nvSpPr>
        <p:spPr/>
        <p:txBody>
          <a:bodyPr/>
          <a:lstStyle>
            <a:lvl1pPr>
              <a:defRPr/>
            </a:lvl1pPr>
          </a:lstStyle>
          <a:p>
            <a:pPr>
              <a:defRPr/>
            </a:pPr>
            <a:fld id="{FB98AD6E-F13C-694F-8278-D0A240141A9C}" type="datetimeFigureOut">
              <a:rPr lang="x-none"/>
              <a:pPr>
                <a:defRPr/>
              </a:pPr>
              <a:t>10.11.2022</a:t>
            </a:fld>
            <a:endParaRPr lang="x-none"/>
          </a:p>
        </p:txBody>
      </p:sp>
      <p:sp>
        <p:nvSpPr>
          <p:cNvPr id="6" name="Нижний колонтитул 4">
            <a:extLst>
              <a:ext uri="{FF2B5EF4-FFF2-40B4-BE49-F238E27FC236}">
                <a16:creationId xmlns:a16="http://schemas.microsoft.com/office/drawing/2014/main" xmlns="" id="{E631BB6C-0E1E-0DC7-FC8E-C68DD76F5700}"/>
              </a:ext>
            </a:extLst>
          </p:cNvPr>
          <p:cNvSpPr>
            <a:spLocks noGrp="1"/>
          </p:cNvSpPr>
          <p:nvPr>
            <p:ph type="ftr" sz="quarter" idx="11"/>
          </p:nvPr>
        </p:nvSpPr>
        <p:spPr/>
        <p:txBody>
          <a:bodyPr/>
          <a:lstStyle>
            <a:lvl1pPr>
              <a:defRPr/>
            </a:lvl1pPr>
          </a:lstStyle>
          <a:p>
            <a:pPr>
              <a:defRPr/>
            </a:pPr>
            <a:endParaRPr lang="x-none"/>
          </a:p>
        </p:txBody>
      </p:sp>
      <p:sp>
        <p:nvSpPr>
          <p:cNvPr id="7" name="Номер слайда 5">
            <a:extLst>
              <a:ext uri="{FF2B5EF4-FFF2-40B4-BE49-F238E27FC236}">
                <a16:creationId xmlns:a16="http://schemas.microsoft.com/office/drawing/2014/main" xmlns="" id="{254008E9-6605-3CBB-5B5F-55B6210454D5}"/>
              </a:ext>
            </a:extLst>
          </p:cNvPr>
          <p:cNvSpPr>
            <a:spLocks noGrp="1"/>
          </p:cNvSpPr>
          <p:nvPr>
            <p:ph type="sldNum" sz="quarter" idx="12"/>
          </p:nvPr>
        </p:nvSpPr>
        <p:spPr/>
        <p:txBody>
          <a:bodyPr/>
          <a:lstStyle>
            <a:lvl1pPr>
              <a:defRPr/>
            </a:lvl1pPr>
          </a:lstStyle>
          <a:p>
            <a:pPr>
              <a:defRPr/>
            </a:pPr>
            <a:fld id="{6E7B81E1-588E-F24F-A2DC-8604598F1AAC}"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3010297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1AFFF92D-C015-7170-FA07-3C37EDF499AF}"/>
              </a:ext>
            </a:extLst>
          </p:cNvPr>
          <p:cNvSpPr>
            <a:spLocks noGrp="1"/>
          </p:cNvSpPr>
          <p:nvPr>
            <p:ph type="dt" sz="half" idx="10"/>
          </p:nvPr>
        </p:nvSpPr>
        <p:spPr/>
        <p:txBody>
          <a:bodyPr/>
          <a:lstStyle>
            <a:lvl1pPr>
              <a:defRPr/>
            </a:lvl1pPr>
          </a:lstStyle>
          <a:p>
            <a:pPr>
              <a:defRPr/>
            </a:pPr>
            <a:fld id="{878FF225-6AA8-DA4B-A058-1CC6766E1056}" type="datetimeFigureOut">
              <a:rPr lang="x-none"/>
              <a:pPr>
                <a:defRPr/>
              </a:pPr>
              <a:t>10.11.2022</a:t>
            </a:fld>
            <a:endParaRPr lang="x-none"/>
          </a:p>
        </p:txBody>
      </p:sp>
      <p:sp>
        <p:nvSpPr>
          <p:cNvPr id="5" name="Нижний колонтитул 4">
            <a:extLst>
              <a:ext uri="{FF2B5EF4-FFF2-40B4-BE49-F238E27FC236}">
                <a16:creationId xmlns:a16="http://schemas.microsoft.com/office/drawing/2014/main" xmlns="" id="{A64D6753-C6FA-96A5-984C-5462C5FB7643}"/>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7BAABB36-DDFC-EBEC-C27D-6A2D50EA0CE8}"/>
              </a:ext>
            </a:extLst>
          </p:cNvPr>
          <p:cNvSpPr>
            <a:spLocks noGrp="1"/>
          </p:cNvSpPr>
          <p:nvPr>
            <p:ph type="sldNum" sz="quarter" idx="12"/>
          </p:nvPr>
        </p:nvSpPr>
        <p:spPr/>
        <p:txBody>
          <a:bodyPr/>
          <a:lstStyle>
            <a:lvl1pPr>
              <a:defRPr/>
            </a:lvl1pPr>
          </a:lstStyle>
          <a:p>
            <a:pPr>
              <a:defRPr/>
            </a:pPr>
            <a:fld id="{9513DEC9-E4E2-3E41-865A-D5814F8FB842}"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334883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a:t>Образец заголовка</a:t>
            </a:r>
            <a:endParaRPr lang="x-none"/>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8D72E9E0-AE7C-7EF0-5A79-3FB4912DE9A9}"/>
              </a:ext>
            </a:extLst>
          </p:cNvPr>
          <p:cNvSpPr>
            <a:spLocks noGrp="1"/>
          </p:cNvSpPr>
          <p:nvPr>
            <p:ph type="dt" sz="half" idx="10"/>
          </p:nvPr>
        </p:nvSpPr>
        <p:spPr/>
        <p:txBody>
          <a:bodyPr/>
          <a:lstStyle>
            <a:lvl1pPr>
              <a:defRPr/>
            </a:lvl1pPr>
          </a:lstStyle>
          <a:p>
            <a:pPr>
              <a:defRPr/>
            </a:pPr>
            <a:fld id="{7E8C2BF0-AFC5-DA42-8AED-8BCBAFB1BF16}" type="datetimeFigureOut">
              <a:rPr lang="x-none"/>
              <a:pPr>
                <a:defRPr/>
              </a:pPr>
              <a:t>10.11.2022</a:t>
            </a:fld>
            <a:endParaRPr lang="x-none"/>
          </a:p>
        </p:txBody>
      </p:sp>
      <p:sp>
        <p:nvSpPr>
          <p:cNvPr id="5" name="Нижний колонтитул 4">
            <a:extLst>
              <a:ext uri="{FF2B5EF4-FFF2-40B4-BE49-F238E27FC236}">
                <a16:creationId xmlns:a16="http://schemas.microsoft.com/office/drawing/2014/main" xmlns="" id="{9588B199-A3C1-DD0A-A240-6F4DE6721067}"/>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369B601A-F5CF-E56B-7FC0-10936B7B1052}"/>
              </a:ext>
            </a:extLst>
          </p:cNvPr>
          <p:cNvSpPr>
            <a:spLocks noGrp="1"/>
          </p:cNvSpPr>
          <p:nvPr>
            <p:ph type="sldNum" sz="quarter" idx="12"/>
          </p:nvPr>
        </p:nvSpPr>
        <p:spPr/>
        <p:txBody>
          <a:bodyPr/>
          <a:lstStyle>
            <a:lvl1pPr>
              <a:defRPr/>
            </a:lvl1pPr>
          </a:lstStyle>
          <a:p>
            <a:pPr>
              <a:defRPr/>
            </a:pPr>
            <a:fld id="{00D32E1A-4F89-B645-86BA-C1969DEA7C2D}"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val="142667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xmlns="" id="{6E167AC7-DFE5-4189-E44D-0355C3C265B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x-none"/>
              <a:t>Образец заголовка</a:t>
            </a:r>
            <a:endParaRPr lang="x-none" altLang="x-none"/>
          </a:p>
        </p:txBody>
      </p:sp>
      <p:sp>
        <p:nvSpPr>
          <p:cNvPr id="1027" name="Текст 2">
            <a:extLst>
              <a:ext uri="{FF2B5EF4-FFF2-40B4-BE49-F238E27FC236}">
                <a16:creationId xmlns:a16="http://schemas.microsoft.com/office/drawing/2014/main" xmlns="" id="{15650E7F-648A-DF05-BA7D-B115EB0F3CF0}"/>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x-none"/>
              <a:t>Образец текста</a:t>
            </a:r>
          </a:p>
          <a:p>
            <a:pPr lvl="1"/>
            <a:r>
              <a:rPr lang="ru-RU" altLang="x-none"/>
              <a:t>Второй уровень</a:t>
            </a:r>
          </a:p>
          <a:p>
            <a:pPr lvl="2"/>
            <a:r>
              <a:rPr lang="ru-RU" altLang="x-none"/>
              <a:t>Третий уровень</a:t>
            </a:r>
          </a:p>
          <a:p>
            <a:pPr lvl="3"/>
            <a:r>
              <a:rPr lang="ru-RU" altLang="x-none"/>
              <a:t>Четвертый уровень</a:t>
            </a:r>
          </a:p>
          <a:p>
            <a:pPr lvl="4"/>
            <a:r>
              <a:rPr lang="ru-RU" altLang="x-none"/>
              <a:t>Пятый уровень</a:t>
            </a:r>
            <a:endParaRPr lang="x-none" altLang="x-none"/>
          </a:p>
        </p:txBody>
      </p:sp>
      <p:sp>
        <p:nvSpPr>
          <p:cNvPr id="4" name="Дата 3">
            <a:extLst>
              <a:ext uri="{FF2B5EF4-FFF2-40B4-BE49-F238E27FC236}">
                <a16:creationId xmlns:a16="http://schemas.microsoft.com/office/drawing/2014/main" xmlns="" id="{2504AC3B-2A3E-F109-593D-276C9EC3C85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E5FE43CA-80FC-E641-B4CF-1D2224CB8497}" type="datetimeFigureOut">
              <a:rPr lang="x-none"/>
              <a:pPr>
                <a:defRPr/>
              </a:pPr>
              <a:t>10.11.2022</a:t>
            </a:fld>
            <a:endParaRPr lang="x-none"/>
          </a:p>
        </p:txBody>
      </p:sp>
      <p:sp>
        <p:nvSpPr>
          <p:cNvPr id="5" name="Нижний колонтитул 4">
            <a:extLst>
              <a:ext uri="{FF2B5EF4-FFF2-40B4-BE49-F238E27FC236}">
                <a16:creationId xmlns:a16="http://schemas.microsoft.com/office/drawing/2014/main" xmlns="" id="{0CB1C659-0391-9D74-A974-E3C2E07E125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x-none"/>
          </a:p>
        </p:txBody>
      </p:sp>
      <p:sp>
        <p:nvSpPr>
          <p:cNvPr id="6" name="Номер слайда 5">
            <a:extLst>
              <a:ext uri="{FF2B5EF4-FFF2-40B4-BE49-F238E27FC236}">
                <a16:creationId xmlns:a16="http://schemas.microsoft.com/office/drawing/2014/main" xmlns="" id="{F17C557B-6A75-8723-B48D-747F474C3A6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E9AAB8A3-331D-314B-A3A4-0E0C982C9086}" type="slidenum">
              <a:rPr lang="en-US" altLang="en-US"/>
              <a:pPr>
                <a:defRPr/>
              </a:pPr>
              <a:t>‹№›</a:t>
            </a:fld>
            <a:endParaRPr lang="en-US" altLang="en-US" sz="1400">
              <a:solidFill>
                <a:schemeClr val="tx1"/>
              </a:solidFill>
            </a:endParaRPr>
          </a:p>
        </p:txBody>
      </p:sp>
      <p:pic>
        <p:nvPicPr>
          <p:cNvPr id="1031" name="Picture 24" descr="CHEO-PPT-POP-Header-sm">
            <a:extLst>
              <a:ext uri="{FF2B5EF4-FFF2-40B4-BE49-F238E27FC236}">
                <a16:creationId xmlns:a16="http://schemas.microsoft.com/office/drawing/2014/main" xmlns="" id="{356C8D22-B1EE-2013-C18B-FAE9B1CB109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5" descr="CHEO-Logo-Purple-Outline-2">
            <a:extLst>
              <a:ext uri="{FF2B5EF4-FFF2-40B4-BE49-F238E27FC236}">
                <a16:creationId xmlns:a16="http://schemas.microsoft.com/office/drawing/2014/main" xmlns="" id="{41587D78-D4FB-6147-E043-3297AFF65068}"/>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8600" y="304800"/>
            <a:ext cx="17526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26" descr="JUMP-Kids-White">
            <a:extLst>
              <a:ext uri="{FF2B5EF4-FFF2-40B4-BE49-F238E27FC236}">
                <a16:creationId xmlns:a16="http://schemas.microsoft.com/office/drawing/2014/main" xmlns="" id="{1D07E270-71C4-BC6B-B750-909832726D70}"/>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810000" y="150813"/>
            <a:ext cx="2362200"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x-non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2" Type="http://schemas.openxmlformats.org/officeDocument/2006/relationships/notesSlide" Target="../notesSlides/notesSlide4.xml"/><Relationship Id="rId16" Type="http://schemas.openxmlformats.org/officeDocument/2006/relationships/diagramColors" Target="../diagrams/colors3.xml"/><Relationship Id="rId20" Type="http://schemas.openxmlformats.org/officeDocument/2006/relationships/diagramQuickStyle" Target="../diagrams/quickStyle4.xml"/><Relationship Id="rId29" Type="http://schemas.openxmlformats.org/officeDocument/2006/relationships/diagramLayout" Target="../diagrams/layout6.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Layout" Target="../diagrams/layout5.xml"/><Relationship Id="rId32" Type="http://schemas.microsoft.com/office/2007/relationships/diagramDrawing" Target="../diagrams/drawing6.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Data" Target="../diagrams/data5.xml"/><Relationship Id="rId28" Type="http://schemas.openxmlformats.org/officeDocument/2006/relationships/diagramData" Target="../diagrams/data6.xml"/><Relationship Id="rId10" Type="http://schemas.openxmlformats.org/officeDocument/2006/relationships/diagramQuickStyle" Target="../diagrams/quickStyle2.xml"/><Relationship Id="rId19" Type="http://schemas.openxmlformats.org/officeDocument/2006/relationships/diagramLayout" Target="../diagrams/layout4.xml"/><Relationship Id="rId31" Type="http://schemas.openxmlformats.org/officeDocument/2006/relationships/diagramColors" Target="../diagrams/colors6.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 Id="rId30"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3" Type="http://schemas.openxmlformats.org/officeDocument/2006/relationships/diagramLayout" Target="../diagrams/layout9.xml"/><Relationship Id="rId18" Type="http://schemas.openxmlformats.org/officeDocument/2006/relationships/diagramLayout" Target="../diagrams/layout10.xml"/><Relationship Id="rId26" Type="http://schemas.microsoft.com/office/2007/relationships/diagramDrawing" Target="../diagrams/drawing11.xml"/><Relationship Id="rId3" Type="http://schemas.openxmlformats.org/officeDocument/2006/relationships/diagramLayout" Target="../diagrams/layout7.xml"/><Relationship Id="rId21" Type="http://schemas.microsoft.com/office/2007/relationships/diagramDrawing" Target="../diagrams/drawing10.xml"/><Relationship Id="rId34" Type="http://schemas.openxmlformats.org/officeDocument/2006/relationships/diagramQuickStyle" Target="../diagrams/quickStyle13.xml"/><Relationship Id="rId7" Type="http://schemas.openxmlformats.org/officeDocument/2006/relationships/diagramData" Target="../diagrams/data8.xml"/><Relationship Id="rId12" Type="http://schemas.openxmlformats.org/officeDocument/2006/relationships/diagramData" Target="../diagrams/data9.xml"/><Relationship Id="rId17" Type="http://schemas.openxmlformats.org/officeDocument/2006/relationships/diagramData" Target="../diagrams/data10.xml"/><Relationship Id="rId25" Type="http://schemas.openxmlformats.org/officeDocument/2006/relationships/diagramColors" Target="../diagrams/colors11.xml"/><Relationship Id="rId33" Type="http://schemas.openxmlformats.org/officeDocument/2006/relationships/diagramLayout" Target="../diagrams/layout13.xml"/><Relationship Id="rId2" Type="http://schemas.openxmlformats.org/officeDocument/2006/relationships/diagramData" Target="../diagrams/data7.xml"/><Relationship Id="rId16" Type="http://schemas.microsoft.com/office/2007/relationships/diagramDrawing" Target="../diagrams/drawing9.xml"/><Relationship Id="rId20" Type="http://schemas.openxmlformats.org/officeDocument/2006/relationships/diagramColors" Target="../diagrams/colors10.xml"/><Relationship Id="rId29" Type="http://schemas.openxmlformats.org/officeDocument/2006/relationships/diagramQuickStyle" Target="../diagrams/quickStyle12.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24" Type="http://schemas.openxmlformats.org/officeDocument/2006/relationships/diagramQuickStyle" Target="../diagrams/quickStyle11.xml"/><Relationship Id="rId32" Type="http://schemas.openxmlformats.org/officeDocument/2006/relationships/diagramData" Target="../diagrams/data13.xml"/><Relationship Id="rId5" Type="http://schemas.openxmlformats.org/officeDocument/2006/relationships/diagramColors" Target="../diagrams/colors7.xml"/><Relationship Id="rId15" Type="http://schemas.openxmlformats.org/officeDocument/2006/relationships/diagramColors" Target="../diagrams/colors9.xml"/><Relationship Id="rId23" Type="http://schemas.openxmlformats.org/officeDocument/2006/relationships/diagramLayout" Target="../diagrams/layout11.xml"/><Relationship Id="rId28" Type="http://schemas.openxmlformats.org/officeDocument/2006/relationships/diagramLayout" Target="../diagrams/layout12.xml"/><Relationship Id="rId36" Type="http://schemas.microsoft.com/office/2007/relationships/diagramDrawing" Target="../diagrams/drawing13.xml"/><Relationship Id="rId10" Type="http://schemas.openxmlformats.org/officeDocument/2006/relationships/diagramColors" Target="../diagrams/colors8.xml"/><Relationship Id="rId19" Type="http://schemas.openxmlformats.org/officeDocument/2006/relationships/diagramQuickStyle" Target="../diagrams/quickStyle10.xml"/><Relationship Id="rId31" Type="http://schemas.microsoft.com/office/2007/relationships/diagramDrawing" Target="../diagrams/drawing12.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diagramQuickStyle" Target="../diagrams/quickStyle9.xml"/><Relationship Id="rId22" Type="http://schemas.openxmlformats.org/officeDocument/2006/relationships/diagramData" Target="../diagrams/data11.xml"/><Relationship Id="rId27" Type="http://schemas.openxmlformats.org/officeDocument/2006/relationships/diagramData" Target="../diagrams/data12.xml"/><Relationship Id="rId30" Type="http://schemas.openxmlformats.org/officeDocument/2006/relationships/diagramColors" Target="../diagrams/colors12.xml"/><Relationship Id="rId35" Type="http://schemas.openxmlformats.org/officeDocument/2006/relationships/diagramColors" Target="../diagrams/colors13.xml"/><Relationship Id="rId8" Type="http://schemas.openxmlformats.org/officeDocument/2006/relationships/diagramLayout" Target="../diagrams/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bestpractice.bmj.com/topics/uk-ua/1085/treatment-algorith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bestpractice.bmj.com/topics/uk-ua/1085/treatment-algorith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bestpractice.bmj.com/topics/uk-ua/1085/treatment-algorith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3" descr="JUMP-Kids-Colour">
            <a:extLst>
              <a:ext uri="{FF2B5EF4-FFF2-40B4-BE49-F238E27FC236}">
                <a16:creationId xmlns:a16="http://schemas.microsoft.com/office/drawing/2014/main" xmlns="" id="{AA11EAE5-19DF-17C0-AE01-34CCE1112A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572125"/>
            <a:ext cx="266700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 Box 9">
            <a:extLst>
              <a:ext uri="{FF2B5EF4-FFF2-40B4-BE49-F238E27FC236}">
                <a16:creationId xmlns:a16="http://schemas.microsoft.com/office/drawing/2014/main" xmlns="" id="{B9A1FAB9-8A11-1C36-E36E-C56EA70DA7B3}"/>
              </a:ext>
            </a:extLst>
          </p:cNvPr>
          <p:cNvSpPr txBox="1">
            <a:spLocks noChangeArrowheads="1"/>
          </p:cNvSpPr>
          <p:nvPr/>
        </p:nvSpPr>
        <p:spPr bwMode="auto">
          <a:xfrm>
            <a:off x="-12700" y="3352800"/>
            <a:ext cx="88392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ru-RU" altLang="en-US" sz="3600" b="1" dirty="0">
                <a:solidFill>
                  <a:srgbClr val="E27223"/>
                </a:solidFill>
                <a:latin typeface="Arial" panose="020B0604020202020204" pitchFamily="34" charset="0"/>
                <a:ea typeface="ヒラギノ角ゴ Pro W3" panose="020B0300000000000000" pitchFamily="34" charset="-128"/>
              </a:rPr>
              <a:t>         </a:t>
            </a:r>
            <a:r>
              <a:rPr lang="ru-RU" altLang="en-US" sz="3600" b="1" dirty="0" err="1">
                <a:solidFill>
                  <a:srgbClr val="E27223"/>
                </a:solidFill>
                <a:latin typeface="Arial" panose="020B0604020202020204" pitchFamily="34" charset="0"/>
                <a:ea typeface="ヒラギノ角ゴ Pro W3" panose="020B0300000000000000" pitchFamily="34" charset="-128"/>
              </a:rPr>
              <a:t>Лікування</a:t>
            </a:r>
            <a:r>
              <a:rPr lang="ru-RU" altLang="en-US" sz="3600" b="1" dirty="0">
                <a:solidFill>
                  <a:srgbClr val="E27223"/>
                </a:solidFill>
                <a:latin typeface="Arial" panose="020B0604020202020204" pitchFamily="34" charset="0"/>
                <a:ea typeface="ヒラギノ角ゴ Pro W3" panose="020B0300000000000000" pitchFamily="34" charset="-128"/>
              </a:rPr>
              <a:t> </a:t>
            </a:r>
            <a:r>
              <a:rPr lang="ru-RU" altLang="en-US" sz="3600" b="1" dirty="0" err="1" smtClean="0">
                <a:solidFill>
                  <a:srgbClr val="E27223"/>
                </a:solidFill>
                <a:latin typeface="Arial" panose="020B0604020202020204" pitchFamily="34" charset="0"/>
                <a:ea typeface="ヒラギノ角ゴ Pro W3" panose="020B0300000000000000" pitchFamily="34" charset="-128"/>
              </a:rPr>
              <a:t>ожиріння</a:t>
            </a:r>
            <a:r>
              <a:rPr lang="ru-RU" altLang="en-US" sz="3600" b="1" dirty="0" smtClean="0">
                <a:solidFill>
                  <a:srgbClr val="E27223"/>
                </a:solidFill>
                <a:latin typeface="Arial" panose="020B0604020202020204" pitchFamily="34" charset="0"/>
                <a:ea typeface="ヒラギノ角ゴ Pro W3" panose="020B0300000000000000" pitchFamily="34" charset="-128"/>
              </a:rPr>
              <a:t> у </a:t>
            </a:r>
            <a:r>
              <a:rPr lang="ru-RU" altLang="en-US" sz="3600" b="1" dirty="0" err="1" smtClean="0">
                <a:solidFill>
                  <a:srgbClr val="E27223"/>
                </a:solidFill>
                <a:latin typeface="Arial" panose="020B0604020202020204" pitchFamily="34" charset="0"/>
                <a:ea typeface="ヒラギノ角ゴ Pro W3" panose="020B0300000000000000" pitchFamily="34" charset="-128"/>
              </a:rPr>
              <a:t>дітей</a:t>
            </a:r>
            <a:endParaRPr lang="ru-RU" altLang="en-US" sz="3600" b="1" dirty="0" smtClean="0">
              <a:solidFill>
                <a:srgbClr val="E27223"/>
              </a:solidFill>
              <a:latin typeface="Arial" panose="020B0604020202020204" pitchFamily="34" charset="0"/>
              <a:ea typeface="ヒラギノ角ゴ Pro W3" panose="020B0300000000000000" pitchFamily="34" charset="-128"/>
            </a:endParaRPr>
          </a:p>
          <a:p>
            <a:pPr eaLnBrk="1" hangingPunct="1"/>
            <a:endParaRPr lang="en-US" altLang="en-US" sz="3600" b="1" dirty="0">
              <a:solidFill>
                <a:srgbClr val="E27223"/>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descr="CON_2011_slides_Tools.jpg">
            <a:extLst>
              <a:ext uri="{FF2B5EF4-FFF2-40B4-BE49-F238E27FC236}">
                <a16:creationId xmlns:a16="http://schemas.microsoft.com/office/drawing/2014/main" xmlns="" id="{01C5245E-2C55-55F4-967D-BE6E4C1191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Rectangle 10">
            <a:extLst>
              <a:ext uri="{FF2B5EF4-FFF2-40B4-BE49-F238E27FC236}">
                <a16:creationId xmlns:a16="http://schemas.microsoft.com/office/drawing/2014/main" xmlns="" id="{314A9C37-E3D4-35C3-AC61-C8387CB8082E}"/>
              </a:ext>
            </a:extLst>
          </p:cNvPr>
          <p:cNvSpPr>
            <a:spLocks noChangeArrowheads="1"/>
          </p:cNvSpPr>
          <p:nvPr/>
        </p:nvSpPr>
        <p:spPr bwMode="auto">
          <a:xfrm>
            <a:off x="228600" y="1130300"/>
            <a:ext cx="867410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1200"/>
              </a:spcBef>
            </a:pPr>
            <a:r>
              <a:rPr lang="en-CA" altLang="en-US" sz="3600">
                <a:ea typeface="ヒラギノ角ゴ Pro W3" panose="020B0300000000000000" pitchFamily="34" charset="-128"/>
              </a:rPr>
              <a:t>5As Framework for </a:t>
            </a:r>
            <a:br>
              <a:rPr lang="en-CA" altLang="en-US" sz="3600">
                <a:ea typeface="ヒラギノ角ゴ Pro W3" panose="020B0300000000000000" pitchFamily="34" charset="-128"/>
              </a:rPr>
            </a:br>
            <a:r>
              <a:rPr lang="en-CA" altLang="en-US" sz="3600">
                <a:ea typeface="ヒラギノ角ゴ Pro W3" panose="020B0300000000000000" pitchFamily="34" charset="-128"/>
              </a:rPr>
              <a:t>Obesity Management</a:t>
            </a:r>
            <a:br>
              <a:rPr lang="en-CA" altLang="en-US" sz="3600">
                <a:ea typeface="ヒラギノ角ゴ Pro W3" panose="020B0300000000000000" pitchFamily="34" charset="-128"/>
              </a:rPr>
            </a:br>
            <a:endParaRPr lang="en-CA" altLang="en-US" sz="2800">
              <a:ea typeface="ヒラギノ角ゴ Pro W3" panose="020B0300000000000000" pitchFamily="34" charset="-128"/>
            </a:endParaRPr>
          </a:p>
        </p:txBody>
      </p:sp>
      <p:sp>
        <p:nvSpPr>
          <p:cNvPr id="17411" name="Text Box 11">
            <a:extLst>
              <a:ext uri="{FF2B5EF4-FFF2-40B4-BE49-F238E27FC236}">
                <a16:creationId xmlns:a16="http://schemas.microsoft.com/office/drawing/2014/main" xmlns="" id="{200DB9C6-0936-170D-A08B-01B379851B9A}"/>
              </a:ext>
            </a:extLst>
          </p:cNvPr>
          <p:cNvSpPr txBox="1">
            <a:spLocks noChangeArrowheads="1"/>
          </p:cNvSpPr>
          <p:nvPr/>
        </p:nvSpPr>
        <p:spPr bwMode="auto">
          <a:xfrm>
            <a:off x="1885950" y="2828925"/>
            <a:ext cx="48768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2400">
                <a:latin typeface="Arial" panose="020B0604020202020204" pitchFamily="34" charset="0"/>
                <a:ea typeface="ヒラギノ角ゴ Pro W3" panose="020B0300000000000000" pitchFamily="34" charset="-128"/>
              </a:rPr>
              <a:t>Arya M. Sharma, MD/PhD, FRCPC</a:t>
            </a:r>
          </a:p>
          <a:p>
            <a:pPr algn="ctr" eaLnBrk="1" hangingPunct="1">
              <a:spcBef>
                <a:spcPct val="50000"/>
              </a:spcBef>
            </a:pPr>
            <a:r>
              <a:rPr lang="en-US" altLang="en-US" sz="2400">
                <a:latin typeface="Arial" panose="020B0604020202020204" pitchFamily="34" charset="0"/>
                <a:ea typeface="ヒラギノ角ゴ Pro W3" panose="020B0300000000000000" pitchFamily="34" charset="-128"/>
              </a:rPr>
              <a:t>Scientific Director &amp; CEO</a:t>
            </a:r>
            <a:br>
              <a:rPr lang="en-US" altLang="en-US" sz="2400">
                <a:latin typeface="Arial" panose="020B0604020202020204" pitchFamily="34" charset="0"/>
                <a:ea typeface="ヒラギノ角ゴ Pro W3" panose="020B0300000000000000" pitchFamily="34" charset="-128"/>
              </a:rPr>
            </a:br>
            <a:r>
              <a:rPr lang="en-US" altLang="en-US" sz="2400">
                <a:latin typeface="Arial" panose="020B0604020202020204" pitchFamily="34" charset="0"/>
                <a:ea typeface="ヒラギノ角ゴ Pro W3" panose="020B0300000000000000" pitchFamily="34" charset="-128"/>
              </a:rPr>
              <a:t>Canadian Obesity Network</a:t>
            </a:r>
            <a:endParaRPr lang="en-US" altLang="en-US" sz="1600">
              <a:latin typeface="Arial" panose="020B0604020202020204" pitchFamily="34" charset="0"/>
              <a:ea typeface="ヒラギノ角ゴ Pro W3" panose="020B0300000000000000" pitchFamily="34" charset="-128"/>
            </a:endParaRPr>
          </a:p>
        </p:txBody>
      </p:sp>
      <p:pic>
        <p:nvPicPr>
          <p:cNvPr id="17412" name="Picture 24" descr="CHEO-Logo-Purple-Outline-2">
            <a:extLst>
              <a:ext uri="{FF2B5EF4-FFF2-40B4-BE49-F238E27FC236}">
                <a16:creationId xmlns:a16="http://schemas.microsoft.com/office/drawing/2014/main" xmlns="" id="{4D335E80-3E55-B43E-98D6-1CA0C32B1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6096000"/>
            <a:ext cx="13716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1" descr="85301 CON ƒ-1_backgrnd.png">
            <a:extLst>
              <a:ext uri="{FF2B5EF4-FFF2-40B4-BE49-F238E27FC236}">
                <a16:creationId xmlns:a16="http://schemas.microsoft.com/office/drawing/2014/main" xmlns="" id="{2BAA9FDB-20AD-3241-E329-720ED3C1FC7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113" y="0"/>
            <a:ext cx="9144000"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Прямоугольник 2">
            <a:extLst>
              <a:ext uri="{FF2B5EF4-FFF2-40B4-BE49-F238E27FC236}">
                <a16:creationId xmlns:a16="http://schemas.microsoft.com/office/drawing/2014/main" xmlns="" id="{ED02A569-6CF3-C1E2-1C00-C9B775F9C62B}"/>
              </a:ext>
            </a:extLst>
          </p:cNvPr>
          <p:cNvSpPr>
            <a:spLocks noChangeArrowheads="1"/>
          </p:cNvSpPr>
          <p:nvPr/>
        </p:nvSpPr>
        <p:spPr bwMode="auto">
          <a:xfrm>
            <a:off x="533400" y="457200"/>
            <a:ext cx="1752600" cy="5334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x-none" altLang="x-none" sz="2400">
                <a:solidFill>
                  <a:srgbClr val="000000"/>
                </a:solidFill>
                <a:latin typeface="Arial" panose="020B0604020202020204" pitchFamily="34" charset="0"/>
                <a:ea typeface="ヒラギノ角ゴ Pro W3" panose="020B0300000000000000" pitchFamily="34" charset="-128"/>
              </a:rPr>
              <a:t>Допомогти</a:t>
            </a:r>
          </a:p>
        </p:txBody>
      </p:sp>
      <p:sp>
        <p:nvSpPr>
          <p:cNvPr id="17415" name="Прямоугольник 3">
            <a:extLst>
              <a:ext uri="{FF2B5EF4-FFF2-40B4-BE49-F238E27FC236}">
                <a16:creationId xmlns:a16="http://schemas.microsoft.com/office/drawing/2014/main" xmlns="" id="{C4C20DCB-88A8-250B-F806-A55A5A4A2F3F}"/>
              </a:ext>
            </a:extLst>
          </p:cNvPr>
          <p:cNvSpPr>
            <a:spLocks noChangeArrowheads="1"/>
          </p:cNvSpPr>
          <p:nvPr/>
        </p:nvSpPr>
        <p:spPr bwMode="auto">
          <a:xfrm>
            <a:off x="6057900" y="90488"/>
            <a:ext cx="1600200" cy="5334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x-none" altLang="x-none" sz="2400">
                <a:solidFill>
                  <a:srgbClr val="000000"/>
                </a:solidFill>
                <a:latin typeface="Arial" panose="020B0604020202020204" pitchFamily="34" charset="0"/>
                <a:ea typeface="ヒラギノ角ゴ Pro W3" panose="020B0300000000000000" pitchFamily="34" charset="-128"/>
              </a:rPr>
              <a:t>Запитати</a:t>
            </a:r>
          </a:p>
        </p:txBody>
      </p:sp>
      <p:sp>
        <p:nvSpPr>
          <p:cNvPr id="17416" name="Прямоугольник 4">
            <a:extLst>
              <a:ext uri="{FF2B5EF4-FFF2-40B4-BE49-F238E27FC236}">
                <a16:creationId xmlns:a16="http://schemas.microsoft.com/office/drawing/2014/main" xmlns="" id="{2F5A9A2A-1489-C675-3115-B03657A321F4}"/>
              </a:ext>
            </a:extLst>
          </p:cNvPr>
          <p:cNvSpPr>
            <a:spLocks noChangeArrowheads="1"/>
          </p:cNvSpPr>
          <p:nvPr/>
        </p:nvSpPr>
        <p:spPr bwMode="auto">
          <a:xfrm>
            <a:off x="7543800" y="1600200"/>
            <a:ext cx="1589088" cy="6096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x-none" altLang="x-none" sz="2400">
                <a:solidFill>
                  <a:srgbClr val="000000"/>
                </a:solidFill>
                <a:latin typeface="Arial" panose="020B0604020202020204" pitchFamily="34" charset="0"/>
                <a:ea typeface="ヒラギノ角ゴ Pro W3" panose="020B0300000000000000" pitchFamily="34" charset="-128"/>
              </a:rPr>
              <a:t>Оцінити</a:t>
            </a:r>
          </a:p>
        </p:txBody>
      </p:sp>
      <p:sp>
        <p:nvSpPr>
          <p:cNvPr id="17417" name="Прямоугольник 5">
            <a:extLst>
              <a:ext uri="{FF2B5EF4-FFF2-40B4-BE49-F238E27FC236}">
                <a16:creationId xmlns:a16="http://schemas.microsoft.com/office/drawing/2014/main" xmlns="" id="{B5A75A57-C02F-B266-D824-820A952886C6}"/>
              </a:ext>
            </a:extLst>
          </p:cNvPr>
          <p:cNvSpPr>
            <a:spLocks noChangeArrowheads="1"/>
          </p:cNvSpPr>
          <p:nvPr/>
        </p:nvSpPr>
        <p:spPr bwMode="auto">
          <a:xfrm>
            <a:off x="7010400" y="5921375"/>
            <a:ext cx="1752600" cy="542925"/>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x-none" altLang="x-none" sz="2400">
                <a:solidFill>
                  <a:srgbClr val="000000"/>
                </a:solidFill>
                <a:latin typeface="Arial" panose="020B0604020202020204" pitchFamily="34" charset="0"/>
                <a:ea typeface="ヒラギノ角ゴ Pro W3" panose="020B0300000000000000" pitchFamily="34" charset="-128"/>
              </a:rPr>
              <a:t>Порадити</a:t>
            </a:r>
          </a:p>
        </p:txBody>
      </p:sp>
      <p:sp>
        <p:nvSpPr>
          <p:cNvPr id="17418" name="Прямоугольник 6">
            <a:extLst>
              <a:ext uri="{FF2B5EF4-FFF2-40B4-BE49-F238E27FC236}">
                <a16:creationId xmlns:a16="http://schemas.microsoft.com/office/drawing/2014/main" xmlns="" id="{1057A9C2-6C66-87C0-4E75-A14CAFBFD273}"/>
              </a:ext>
            </a:extLst>
          </p:cNvPr>
          <p:cNvSpPr>
            <a:spLocks noChangeArrowheads="1"/>
          </p:cNvSpPr>
          <p:nvPr/>
        </p:nvSpPr>
        <p:spPr bwMode="auto">
          <a:xfrm>
            <a:off x="533400" y="5921375"/>
            <a:ext cx="1828800" cy="542925"/>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x-none" altLang="x-none" sz="2400">
                <a:solidFill>
                  <a:srgbClr val="000000"/>
                </a:solidFill>
                <a:latin typeface="Arial" panose="020B0604020202020204" pitchFamily="34" charset="0"/>
                <a:ea typeface="ヒラギノ角ゴ Pro W3" panose="020B0300000000000000" pitchFamily="34" charset="-128"/>
              </a:rPr>
              <a:t>Узгодити</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8" descr="85301 CON ƒ_light_backgrnd.png">
            <a:extLst>
              <a:ext uri="{FF2B5EF4-FFF2-40B4-BE49-F238E27FC236}">
                <a16:creationId xmlns:a16="http://schemas.microsoft.com/office/drawing/2014/main" xmlns="" id="{A089F6FD-36E5-5AEB-976D-E743E6CD52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itle 3">
            <a:extLst>
              <a:ext uri="{FF2B5EF4-FFF2-40B4-BE49-F238E27FC236}">
                <a16:creationId xmlns:a16="http://schemas.microsoft.com/office/drawing/2014/main" xmlns="" id="{3988BAC2-CEBD-2B1E-E344-F43525A4B014}"/>
              </a:ext>
            </a:extLst>
          </p:cNvPr>
          <p:cNvSpPr>
            <a:spLocks noGrp="1" noChangeArrowheads="1"/>
          </p:cNvSpPr>
          <p:nvPr>
            <p:ph type="title"/>
          </p:nvPr>
        </p:nvSpPr>
        <p:spPr>
          <a:xfrm>
            <a:off x="795338" y="457200"/>
            <a:ext cx="4005262" cy="855663"/>
          </a:xfrm>
        </p:spPr>
        <p:txBody>
          <a:bodyPr/>
          <a:lstStyle/>
          <a:p>
            <a:pPr eaLnBrk="1" hangingPunct="1"/>
            <a:r>
              <a:rPr lang="ru-RU" altLang="en-US" sz="4000" baseline="30000">
                <a:solidFill>
                  <a:srgbClr val="232F84"/>
                </a:solidFill>
                <a:latin typeface="Helvetica Neue" panose="02000503000000020004" pitchFamily="2" charset="0"/>
              </a:rPr>
              <a:t>Основні принципи</a:t>
            </a:r>
            <a:endParaRPr lang="en-US" altLang="en-US" sz="4000" baseline="30000">
              <a:solidFill>
                <a:srgbClr val="232F84"/>
              </a:solidFill>
              <a:latin typeface="Helvetica Neue" panose="02000503000000020004" pitchFamily="2" charset="0"/>
            </a:endParaRPr>
          </a:p>
        </p:txBody>
      </p:sp>
      <p:sp>
        <p:nvSpPr>
          <p:cNvPr id="18435" name="Content Placeholder 4">
            <a:extLst>
              <a:ext uri="{FF2B5EF4-FFF2-40B4-BE49-F238E27FC236}">
                <a16:creationId xmlns:a16="http://schemas.microsoft.com/office/drawing/2014/main" xmlns="" id="{2C3D0D5F-B468-171B-8B8F-920101C7536D}"/>
              </a:ext>
            </a:extLst>
          </p:cNvPr>
          <p:cNvSpPr>
            <a:spLocks noGrp="1" noChangeArrowheads="1"/>
          </p:cNvSpPr>
          <p:nvPr>
            <p:ph sz="half" idx="1"/>
          </p:nvPr>
        </p:nvSpPr>
        <p:spPr>
          <a:xfrm>
            <a:off x="2286000" y="1212850"/>
            <a:ext cx="6311900" cy="1225550"/>
          </a:xfrm>
        </p:spPr>
        <p:txBody>
          <a:bodyPr/>
          <a:lstStyle/>
          <a:p>
            <a:pPr marL="0" indent="0" eaLnBrk="1" hangingPunct="1">
              <a:buFontTx/>
              <a:buNone/>
            </a:pPr>
            <a:r>
              <a:rPr lang="ru-RU" altLang="en-US" sz="3200" b="1" baseline="30000">
                <a:solidFill>
                  <a:srgbClr val="232F84"/>
                </a:solidFill>
                <a:latin typeface="Helvetica Neue" panose="02000503000000020004" pitchFamily="2" charset="0"/>
              </a:rPr>
              <a:t>Лікування ожиріння - це покращення здоров’я та добробуту, а не просто зменшення цифр на шкалі</a:t>
            </a:r>
            <a:endParaRPr lang="en-US" altLang="en-US" b="1">
              <a:solidFill>
                <a:srgbClr val="1A1D59"/>
              </a:solidFill>
              <a:latin typeface="Helvetica Neue" panose="02000503000000020004" pitchFamily="2" charset="0"/>
            </a:endParaRPr>
          </a:p>
        </p:txBody>
      </p:sp>
      <p:sp>
        <p:nvSpPr>
          <p:cNvPr id="18437" name="Content Placeholder 7">
            <a:extLst>
              <a:ext uri="{FF2B5EF4-FFF2-40B4-BE49-F238E27FC236}">
                <a16:creationId xmlns:a16="http://schemas.microsoft.com/office/drawing/2014/main" xmlns="" id="{0AAE8545-CB95-9702-2FB4-E47087461C4E}"/>
              </a:ext>
            </a:extLst>
          </p:cNvPr>
          <p:cNvSpPr>
            <a:spLocks noGrp="1" noChangeArrowheads="1"/>
          </p:cNvSpPr>
          <p:nvPr>
            <p:ph sz="half" idx="2"/>
          </p:nvPr>
        </p:nvSpPr>
        <p:spPr>
          <a:xfrm>
            <a:off x="914400" y="2895600"/>
            <a:ext cx="7391400" cy="3200400"/>
          </a:xfrm>
        </p:spPr>
        <p:txBody>
          <a:bodyPr rtlCol="0">
            <a:normAutofit/>
          </a:bodyPr>
          <a:lstStyle/>
          <a:p>
            <a:pPr marL="0" indent="0" eaLnBrk="1" fontAlgn="auto" hangingPunct="1">
              <a:spcAft>
                <a:spcPts val="0"/>
              </a:spcAft>
              <a:buFontTx/>
              <a:buNone/>
              <a:defRPr/>
            </a:pPr>
            <a:r>
              <a:rPr lang="uk-UA" altLang="en-US" sz="2000" dirty="0"/>
              <a:t>- Успіх у веденні дитини з </a:t>
            </a:r>
            <a:r>
              <a:rPr lang="uk-UA" altLang="en-US" sz="2000" dirty="0" err="1"/>
              <a:t>НадМт</a:t>
            </a:r>
            <a:r>
              <a:rPr lang="uk-UA" altLang="en-US" sz="2000" dirty="0"/>
              <a:t> або ожирінням слід вимірювати змінами у здоров’ї взагалі та покращенням загального стану здоров’я - як / що ви їсте, як рухаєтесь та як справляєтесь, а не цифрами на шкалі.</a:t>
            </a:r>
          </a:p>
          <a:p>
            <a:pPr eaLnBrk="1" fontAlgn="auto" hangingPunct="1">
              <a:spcAft>
                <a:spcPts val="0"/>
              </a:spcAft>
              <a:buFontTx/>
              <a:buChar char="-"/>
              <a:defRPr/>
            </a:pPr>
            <a:endParaRPr lang="uk-UA" altLang="en-US" sz="2000" dirty="0"/>
          </a:p>
          <a:p>
            <a:pPr marL="0" indent="0" eaLnBrk="1" fontAlgn="auto" hangingPunct="1">
              <a:spcAft>
                <a:spcPts val="0"/>
              </a:spcAft>
              <a:buFontTx/>
              <a:buNone/>
              <a:defRPr/>
            </a:pPr>
            <a:r>
              <a:rPr lang="uk-UA" altLang="en-US" sz="2000" dirty="0"/>
              <a:t>- Зміни у організації повсякденного життя можуть призвести до значного поліпшення стану здоров’я та самопочуття при незначній зміні маси тіла або зовсім без неї.</a:t>
            </a:r>
          </a:p>
        </p:txBody>
      </p:sp>
      <p:pic>
        <p:nvPicPr>
          <p:cNvPr id="2" name="Picture 5">
            <a:extLst>
              <a:ext uri="{FF2B5EF4-FFF2-40B4-BE49-F238E27FC236}">
                <a16:creationId xmlns:a16="http://schemas.microsoft.com/office/drawing/2014/main" xmlns="" id="{26C85021-73AE-D5D9-D872-A2531E59E2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5338" y="12192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0" descr="85301 CON ƒ_light_backgrnd.png">
            <a:extLst>
              <a:ext uri="{FF2B5EF4-FFF2-40B4-BE49-F238E27FC236}">
                <a16:creationId xmlns:a16="http://schemas.microsoft.com/office/drawing/2014/main" xmlns="" id="{D08314B3-752A-B5EC-F804-F1135B5FE8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3">
            <a:extLst>
              <a:ext uri="{FF2B5EF4-FFF2-40B4-BE49-F238E27FC236}">
                <a16:creationId xmlns:a16="http://schemas.microsoft.com/office/drawing/2014/main" xmlns="" id="{54537D78-343E-C067-E190-11A0F0973199}"/>
              </a:ext>
            </a:extLst>
          </p:cNvPr>
          <p:cNvSpPr>
            <a:spLocks noGrp="1" noChangeArrowheads="1"/>
          </p:cNvSpPr>
          <p:nvPr>
            <p:ph type="title"/>
          </p:nvPr>
        </p:nvSpPr>
        <p:spPr>
          <a:xfrm>
            <a:off x="795338" y="457200"/>
            <a:ext cx="3929062" cy="855663"/>
          </a:xfrm>
        </p:spPr>
        <p:txBody>
          <a:bodyPr/>
          <a:lstStyle/>
          <a:p>
            <a:pPr eaLnBrk="1" hangingPunct="1"/>
            <a:r>
              <a:rPr lang="ru-RU" altLang="en-US" sz="4000" baseline="30000">
                <a:solidFill>
                  <a:srgbClr val="232F84"/>
                </a:solidFill>
                <a:latin typeface="Helvetica Neue" panose="02000503000000020004" pitchFamily="2" charset="0"/>
              </a:rPr>
              <a:t>Основні принципи</a:t>
            </a:r>
            <a:endParaRPr lang="en-US" altLang="en-US" sz="4000" baseline="30000">
              <a:solidFill>
                <a:srgbClr val="232F84"/>
              </a:solidFill>
              <a:latin typeface="Helvetica Neue" panose="02000503000000020004" pitchFamily="2" charset="0"/>
            </a:endParaRPr>
          </a:p>
        </p:txBody>
      </p:sp>
      <p:sp>
        <p:nvSpPr>
          <p:cNvPr id="19459" name="Content Placeholder 4">
            <a:extLst>
              <a:ext uri="{FF2B5EF4-FFF2-40B4-BE49-F238E27FC236}">
                <a16:creationId xmlns:a16="http://schemas.microsoft.com/office/drawing/2014/main" xmlns="" id="{BFDF4D41-1D59-5B59-9681-A35AC16FD602}"/>
              </a:ext>
            </a:extLst>
          </p:cNvPr>
          <p:cNvSpPr>
            <a:spLocks noGrp="1" noChangeArrowheads="1"/>
          </p:cNvSpPr>
          <p:nvPr>
            <p:ph sz="half" idx="1"/>
          </p:nvPr>
        </p:nvSpPr>
        <p:spPr>
          <a:xfrm>
            <a:off x="2286000" y="1606550"/>
            <a:ext cx="6311900" cy="1136650"/>
          </a:xfrm>
        </p:spPr>
        <p:txBody>
          <a:bodyPr/>
          <a:lstStyle/>
          <a:p>
            <a:pPr marL="0" indent="0" eaLnBrk="1" hangingPunct="1">
              <a:buFontTx/>
              <a:buNone/>
            </a:pPr>
            <a:r>
              <a:rPr lang="ru-RU" altLang="en-US" sz="3200" b="1" baseline="30000">
                <a:solidFill>
                  <a:srgbClr val="232F84"/>
                </a:solidFill>
                <a:latin typeface="Helvetica Neue" panose="02000503000000020004" pitchFamily="2" charset="0"/>
              </a:rPr>
              <a:t>Упередженне ставлення до НадМТ або ожиріння може стати перешкодою у ведені пацієнтів</a:t>
            </a:r>
            <a:endParaRPr lang="en-US" altLang="en-US" b="1">
              <a:solidFill>
                <a:srgbClr val="1A1D59"/>
              </a:solidFill>
              <a:latin typeface="Helvetica Neue" panose="02000503000000020004" pitchFamily="2" charset="0"/>
            </a:endParaRPr>
          </a:p>
        </p:txBody>
      </p:sp>
      <p:sp>
        <p:nvSpPr>
          <p:cNvPr id="19460" name="Content Placeholder 7">
            <a:extLst>
              <a:ext uri="{FF2B5EF4-FFF2-40B4-BE49-F238E27FC236}">
                <a16:creationId xmlns:a16="http://schemas.microsoft.com/office/drawing/2014/main" xmlns="" id="{998CA0F1-FF1C-9D9F-2AF6-82F2CC1A2075}"/>
              </a:ext>
            </a:extLst>
          </p:cNvPr>
          <p:cNvSpPr>
            <a:spLocks noGrp="1" noChangeArrowheads="1"/>
          </p:cNvSpPr>
          <p:nvPr>
            <p:ph sz="half" idx="2"/>
          </p:nvPr>
        </p:nvSpPr>
        <p:spPr>
          <a:xfrm>
            <a:off x="914400" y="2644775"/>
            <a:ext cx="7391400" cy="3832225"/>
          </a:xfrm>
        </p:spPr>
        <p:txBody>
          <a:bodyPr/>
          <a:lstStyle/>
          <a:p>
            <a:pPr eaLnBrk="1" hangingPunct="1"/>
            <a:r>
              <a:rPr lang="uk-UA" altLang="en-US" sz="2000"/>
              <a:t>Упередженне ставлення до дитини, яка живе з НадМТ або ожирінням може негативно вплинути на самооцінку, якість життя та призвести до соціальної ізоляції.</a:t>
            </a:r>
          </a:p>
          <a:p>
            <a:pPr eaLnBrk="1" hangingPunct="1"/>
            <a:r>
              <a:rPr lang="uk-UA" altLang="en-US" sz="2000"/>
              <a:t>Діти з ожирінням часто стають жертвами знущань та стигматизації.</a:t>
            </a:r>
          </a:p>
          <a:p>
            <a:pPr eaLnBrk="1" hangingPunct="1"/>
            <a:r>
              <a:rPr lang="uk-UA" altLang="en-US" sz="2000"/>
              <a:t>Страх перед засудженням може перешкодити батькам звертатися за допомогою до лікарів.</a:t>
            </a:r>
          </a:p>
          <a:p>
            <a:pPr eaLnBrk="1" hangingPunct="1"/>
            <a:r>
              <a:rPr lang="uk-UA" altLang="en-US" sz="2000"/>
              <a:t>Висловлення припущень щодо не зовсім правильної поведінки сім’ї щодо здоров’я може призвести до неефективного лікування НадМТ або ожиріння у дитини</a:t>
            </a:r>
            <a:r>
              <a:rPr lang="ru-RU" altLang="en-US" sz="2000"/>
              <a:t>.</a:t>
            </a:r>
            <a:endParaRPr lang="en-US" altLang="en-US" sz="2000"/>
          </a:p>
        </p:txBody>
      </p:sp>
      <p:pic>
        <p:nvPicPr>
          <p:cNvPr id="19461" name="Picture 7">
            <a:extLst>
              <a:ext uri="{FF2B5EF4-FFF2-40B4-BE49-F238E27FC236}">
                <a16:creationId xmlns:a16="http://schemas.microsoft.com/office/drawing/2014/main" xmlns="" id="{2F0F136E-A131-3F0E-B7DF-4BBBDF024E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5338" y="12192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9" descr="85301 CON ƒ_light_backgrnd.png">
            <a:extLst>
              <a:ext uri="{FF2B5EF4-FFF2-40B4-BE49-F238E27FC236}">
                <a16:creationId xmlns:a16="http://schemas.microsoft.com/office/drawing/2014/main" xmlns="" id="{037B73E3-7EE4-A986-B911-1FA60197F7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itle 3">
            <a:extLst>
              <a:ext uri="{FF2B5EF4-FFF2-40B4-BE49-F238E27FC236}">
                <a16:creationId xmlns:a16="http://schemas.microsoft.com/office/drawing/2014/main" xmlns="" id="{4F82A2DB-8F2E-A716-F895-16937ACCE14D}"/>
              </a:ext>
            </a:extLst>
          </p:cNvPr>
          <p:cNvSpPr>
            <a:spLocks noGrp="1" noChangeArrowheads="1"/>
          </p:cNvSpPr>
          <p:nvPr>
            <p:ph type="title"/>
          </p:nvPr>
        </p:nvSpPr>
        <p:spPr>
          <a:xfrm>
            <a:off x="795338" y="457200"/>
            <a:ext cx="4614862" cy="855663"/>
          </a:xfrm>
        </p:spPr>
        <p:txBody>
          <a:bodyPr/>
          <a:lstStyle/>
          <a:p>
            <a:pPr eaLnBrk="1" hangingPunct="1"/>
            <a:r>
              <a:rPr lang="ru-RU" altLang="en-US" sz="4000" baseline="30000">
                <a:solidFill>
                  <a:srgbClr val="232F84"/>
                </a:solidFill>
                <a:latin typeface="Helvetica Neue" panose="02000503000000020004" pitchFamily="2" charset="0"/>
              </a:rPr>
              <a:t>Основні принципи</a:t>
            </a:r>
            <a:endParaRPr lang="en-US" altLang="en-US" sz="4000" baseline="30000">
              <a:solidFill>
                <a:srgbClr val="232F84"/>
              </a:solidFill>
              <a:latin typeface="Helvetica Neue" panose="02000503000000020004" pitchFamily="2" charset="0"/>
            </a:endParaRPr>
          </a:p>
        </p:txBody>
      </p:sp>
      <p:sp>
        <p:nvSpPr>
          <p:cNvPr id="20484" name="Content Placeholder 4">
            <a:extLst>
              <a:ext uri="{FF2B5EF4-FFF2-40B4-BE49-F238E27FC236}">
                <a16:creationId xmlns:a16="http://schemas.microsoft.com/office/drawing/2014/main" xmlns="" id="{D3168AD6-8786-0D2F-6CC7-69382CA53EDE}"/>
              </a:ext>
            </a:extLst>
          </p:cNvPr>
          <p:cNvSpPr>
            <a:spLocks noGrp="1" noChangeArrowheads="1"/>
          </p:cNvSpPr>
          <p:nvPr>
            <p:ph sz="half" idx="1"/>
          </p:nvPr>
        </p:nvSpPr>
        <p:spPr>
          <a:xfrm>
            <a:off x="2286000" y="1195388"/>
            <a:ext cx="6629400" cy="1389062"/>
          </a:xfrm>
        </p:spPr>
        <p:txBody>
          <a:bodyPr rtlCol="0">
            <a:normAutofit/>
          </a:bodyPr>
          <a:lstStyle/>
          <a:p>
            <a:pPr marL="0" indent="0" eaLnBrk="1" fontAlgn="auto" hangingPunct="1">
              <a:spcAft>
                <a:spcPts val="0"/>
              </a:spcAft>
              <a:buFontTx/>
              <a:buNone/>
              <a:defRPr/>
            </a:pPr>
            <a:r>
              <a:rPr lang="ru-RU" altLang="en-US" sz="3200" b="1" baseline="30000">
                <a:solidFill>
                  <a:srgbClr val="232F84"/>
                </a:solidFill>
                <a:latin typeface="Helvetica Neue" panose="02000503000000020004" pitchFamily="2" charset="0"/>
              </a:rPr>
              <a:t>Допомога повинна включати усунення "першопричин" НадМТ або ожиріння та усунення перешкод для сімей щодо здорових змін</a:t>
            </a:r>
            <a:endParaRPr lang="en-US" altLang="en-US" b="1">
              <a:solidFill>
                <a:srgbClr val="1A1D59"/>
              </a:solidFill>
              <a:latin typeface="Helvetica Neue" panose="02000503000000020004" pitchFamily="2" charset="0"/>
            </a:endParaRPr>
          </a:p>
        </p:txBody>
      </p:sp>
      <p:sp>
        <p:nvSpPr>
          <p:cNvPr id="20483" name="Content Placeholder 7">
            <a:extLst>
              <a:ext uri="{FF2B5EF4-FFF2-40B4-BE49-F238E27FC236}">
                <a16:creationId xmlns:a16="http://schemas.microsoft.com/office/drawing/2014/main" xmlns="" id="{72169A85-B060-DEEE-DC2B-1E8823699742}"/>
              </a:ext>
            </a:extLst>
          </p:cNvPr>
          <p:cNvSpPr>
            <a:spLocks noGrp="1" noChangeArrowheads="1"/>
          </p:cNvSpPr>
          <p:nvPr>
            <p:ph sz="half" idx="2"/>
          </p:nvPr>
        </p:nvSpPr>
        <p:spPr>
          <a:xfrm>
            <a:off x="914400" y="2644775"/>
            <a:ext cx="7391400" cy="3832225"/>
          </a:xfrm>
        </p:spPr>
        <p:txBody>
          <a:bodyPr rtlCol="0">
            <a:normAutofit/>
          </a:bodyPr>
          <a:lstStyle/>
          <a:p>
            <a:pPr marL="0" indent="0" eaLnBrk="1" fontAlgn="auto" hangingPunct="1">
              <a:spcAft>
                <a:spcPts val="0"/>
              </a:spcAft>
              <a:buFontTx/>
              <a:buNone/>
              <a:defRPr/>
            </a:pPr>
            <a:r>
              <a:rPr lang="uk-UA" altLang="en-US" sz="2000" dirty="0"/>
              <a:t>Ведення дитини з </a:t>
            </a:r>
            <a:r>
              <a:rPr lang="uk-UA" altLang="en-US" sz="2000" dirty="0" err="1"/>
              <a:t>НадМТ</a:t>
            </a:r>
            <a:r>
              <a:rPr lang="uk-UA" altLang="en-US" sz="2000" dirty="0"/>
              <a:t> або ожирінням вимагає виявлення та </a:t>
            </a:r>
            <a:r>
              <a:rPr lang="uk-UA" altLang="en-US" sz="2000" dirty="0" err="1"/>
              <a:t>усунення„основних</a:t>
            </a:r>
            <a:r>
              <a:rPr lang="uk-UA" altLang="en-US" sz="2000" dirty="0"/>
              <a:t> причин” нездорового набору маси тіла та бар’єрів для здоров’я та добробуту.</a:t>
            </a:r>
          </a:p>
          <a:p>
            <a:pPr marL="0" indent="0" eaLnBrk="1" fontAlgn="auto" hangingPunct="1">
              <a:spcAft>
                <a:spcPts val="0"/>
              </a:spcAft>
              <a:buFontTx/>
              <a:buNone/>
              <a:defRPr/>
            </a:pPr>
            <a:r>
              <a:rPr lang="uk-UA" altLang="en-US" sz="2000" dirty="0"/>
              <a:t>Нездоровий набір маси тіла може бути наслідком поганих харчових звичок або зниження фізичної активності, що є наслідком біологічних, психологічних чи соціально-економічних факторів.</a:t>
            </a:r>
          </a:p>
          <a:p>
            <a:pPr marL="0" indent="0" eaLnBrk="1" fontAlgn="auto" hangingPunct="1">
              <a:spcAft>
                <a:spcPts val="0"/>
              </a:spcAft>
              <a:buFontTx/>
              <a:buNone/>
              <a:defRPr/>
            </a:pPr>
            <a:r>
              <a:rPr lang="uk-UA" altLang="en-US" sz="2000" dirty="0"/>
              <a:t>Ускладнення, пов’язані з </a:t>
            </a:r>
            <a:r>
              <a:rPr lang="uk-UA" altLang="en-US" sz="2000" dirty="0" err="1"/>
              <a:t>НадМТ</a:t>
            </a:r>
            <a:r>
              <a:rPr lang="uk-UA" altLang="en-US" sz="2000" dirty="0"/>
              <a:t> або ожирінням (наприклад, апное уві сні, гіпертонія, </a:t>
            </a:r>
            <a:r>
              <a:rPr lang="uk-UA" altLang="en-US" sz="2000" dirty="0" err="1"/>
              <a:t>гіперліпідемія</a:t>
            </a:r>
            <a:r>
              <a:rPr lang="uk-UA" altLang="en-US" sz="2000" dirty="0"/>
              <a:t>, діабет), також можуть створювати значні перешкоди для ведення пацієнта</a:t>
            </a:r>
            <a:r>
              <a:rPr lang="ru-RU" altLang="en-US" sz="2000" dirty="0"/>
              <a:t>.</a:t>
            </a:r>
            <a:endParaRPr lang="en-US" altLang="en-US" sz="2000" dirty="0"/>
          </a:p>
        </p:txBody>
      </p:sp>
      <p:pic>
        <p:nvPicPr>
          <p:cNvPr id="20485" name="Picture 5">
            <a:extLst>
              <a:ext uri="{FF2B5EF4-FFF2-40B4-BE49-F238E27FC236}">
                <a16:creationId xmlns:a16="http://schemas.microsoft.com/office/drawing/2014/main" xmlns="" id="{C24CD301-282C-1BDD-7074-2230B14E2C8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5338" y="1201738"/>
            <a:ext cx="1389062"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9" descr="85301 CON ƒ_light_backgrnd.png">
            <a:extLst>
              <a:ext uri="{FF2B5EF4-FFF2-40B4-BE49-F238E27FC236}">
                <a16:creationId xmlns:a16="http://schemas.microsoft.com/office/drawing/2014/main" xmlns="" id="{B8091D45-455F-CE64-54D3-717ABA0E40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Title 3">
            <a:extLst>
              <a:ext uri="{FF2B5EF4-FFF2-40B4-BE49-F238E27FC236}">
                <a16:creationId xmlns:a16="http://schemas.microsoft.com/office/drawing/2014/main" xmlns="" id="{A2FBE20B-A930-D642-CB6D-EF557F0CA54A}"/>
              </a:ext>
            </a:extLst>
          </p:cNvPr>
          <p:cNvSpPr>
            <a:spLocks noGrp="1" noChangeArrowheads="1"/>
          </p:cNvSpPr>
          <p:nvPr>
            <p:ph type="title"/>
          </p:nvPr>
        </p:nvSpPr>
        <p:spPr>
          <a:xfrm>
            <a:off x="795338" y="457200"/>
            <a:ext cx="4614862" cy="855663"/>
          </a:xfrm>
        </p:spPr>
        <p:txBody>
          <a:bodyPr/>
          <a:lstStyle/>
          <a:p>
            <a:pPr eaLnBrk="1" hangingPunct="1"/>
            <a:r>
              <a:rPr lang="ru-RU" altLang="en-US" sz="4000" baseline="30000">
                <a:solidFill>
                  <a:srgbClr val="232F84"/>
                </a:solidFill>
                <a:latin typeface="Helvetica Neue" panose="02000503000000020004" pitchFamily="2" charset="0"/>
              </a:rPr>
              <a:t>Основні принципи</a:t>
            </a:r>
            <a:endParaRPr lang="en-US" altLang="en-US" sz="4000" baseline="30000">
              <a:solidFill>
                <a:srgbClr val="232F84"/>
              </a:solidFill>
              <a:latin typeface="Helvetica Neue" panose="02000503000000020004" pitchFamily="2" charset="0"/>
            </a:endParaRPr>
          </a:p>
        </p:txBody>
      </p:sp>
      <p:sp>
        <p:nvSpPr>
          <p:cNvPr id="21507" name="Content Placeholder 4">
            <a:extLst>
              <a:ext uri="{FF2B5EF4-FFF2-40B4-BE49-F238E27FC236}">
                <a16:creationId xmlns:a16="http://schemas.microsoft.com/office/drawing/2014/main" xmlns="" id="{EB783B33-1DFB-E543-7B0D-0257C14D04B2}"/>
              </a:ext>
            </a:extLst>
          </p:cNvPr>
          <p:cNvSpPr>
            <a:spLocks noGrp="1" noChangeArrowheads="1"/>
          </p:cNvSpPr>
          <p:nvPr>
            <p:ph sz="half" idx="1"/>
          </p:nvPr>
        </p:nvSpPr>
        <p:spPr>
          <a:xfrm>
            <a:off x="2286000" y="1606550"/>
            <a:ext cx="6311900" cy="1136650"/>
          </a:xfrm>
        </p:spPr>
        <p:txBody>
          <a:bodyPr/>
          <a:lstStyle/>
          <a:p>
            <a:pPr marL="0" indent="0" eaLnBrk="1" hangingPunct="1">
              <a:buFontTx/>
              <a:buNone/>
            </a:pPr>
            <a:r>
              <a:rPr lang="ru-RU" altLang="en-US" sz="3200" b="1" baseline="30000">
                <a:solidFill>
                  <a:srgbClr val="232F84"/>
                </a:solidFill>
                <a:latin typeface="Helvetica Neue" panose="02000503000000020004" pitchFamily="2" charset="0"/>
              </a:rPr>
              <a:t>«Найкращий» ІМТ у дитини ніколи не може бути його або її «ідеальним» ІМТ</a:t>
            </a:r>
            <a:endParaRPr lang="en-US" altLang="en-US" b="1">
              <a:solidFill>
                <a:srgbClr val="1A1D59"/>
              </a:solidFill>
              <a:latin typeface="Helvetica Neue" panose="02000503000000020004" pitchFamily="2" charset="0"/>
            </a:endParaRPr>
          </a:p>
        </p:txBody>
      </p:sp>
      <p:sp>
        <p:nvSpPr>
          <p:cNvPr id="21508" name="Content Placeholder 7">
            <a:extLst>
              <a:ext uri="{FF2B5EF4-FFF2-40B4-BE49-F238E27FC236}">
                <a16:creationId xmlns:a16="http://schemas.microsoft.com/office/drawing/2014/main" xmlns="" id="{FAA7D049-90E5-53C2-0976-DE21F5835606}"/>
              </a:ext>
            </a:extLst>
          </p:cNvPr>
          <p:cNvSpPr>
            <a:spLocks noGrp="1" noChangeArrowheads="1"/>
          </p:cNvSpPr>
          <p:nvPr>
            <p:ph sz="half" idx="2"/>
          </p:nvPr>
        </p:nvSpPr>
        <p:spPr>
          <a:xfrm>
            <a:off x="914400" y="2667000"/>
            <a:ext cx="7391400" cy="3756025"/>
          </a:xfrm>
        </p:spPr>
        <p:txBody>
          <a:bodyPr/>
          <a:lstStyle/>
          <a:p>
            <a:pPr marL="0" indent="0" eaLnBrk="1" hangingPunct="1">
              <a:buFontTx/>
              <a:buNone/>
            </a:pPr>
            <a:r>
              <a:rPr lang="uk-UA" altLang="en-US" sz="2000"/>
              <a:t>«Ідеальний» ІМТ не є реалістичною метою для багатьох дітей з НадМТ або ожирінням, і встановлення недосяжних цілей може налаштувати дітей та сім'ї на невдачі.</a:t>
            </a:r>
          </a:p>
          <a:p>
            <a:pPr marL="0" indent="0" eaLnBrk="1" hangingPunct="1">
              <a:buFontTx/>
              <a:buNone/>
            </a:pPr>
            <a:r>
              <a:rPr lang="uk-UA" altLang="en-US" sz="2000"/>
              <a:t>Ожиріння часто є хронічним станом. «Найкращий» ІМТ у дитини досягається завдяки стійкій позитивній модифікації способу життя.</a:t>
            </a:r>
          </a:p>
          <a:p>
            <a:pPr marL="0" indent="0" eaLnBrk="1" hangingPunct="1">
              <a:buFontTx/>
              <a:buNone/>
            </a:pPr>
            <a:r>
              <a:rPr lang="uk-UA" altLang="en-US" sz="2000">
                <a:solidFill>
                  <a:srgbClr val="FF0000"/>
                </a:solidFill>
              </a:rPr>
              <a:t>Важливо допомогти дітям та їхнім сім'ям покращити ІМТ та рухатися до прийняття розмірів тіла.</a:t>
            </a:r>
          </a:p>
        </p:txBody>
      </p:sp>
      <p:pic>
        <p:nvPicPr>
          <p:cNvPr id="21509" name="Picture 4">
            <a:extLst>
              <a:ext uri="{FF2B5EF4-FFF2-40B4-BE49-F238E27FC236}">
                <a16:creationId xmlns:a16="http://schemas.microsoft.com/office/drawing/2014/main" xmlns="" id="{42E13D72-C18B-5886-46DC-74A241AF53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913" y="1223963"/>
            <a:ext cx="1385887"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Прямоугольник 4">
            <a:extLst>
              <a:ext uri="{FF2B5EF4-FFF2-40B4-BE49-F238E27FC236}">
                <a16:creationId xmlns:a16="http://schemas.microsoft.com/office/drawing/2014/main" xmlns="" id="{69591683-A221-B1E7-8496-7C3653E61292}"/>
              </a:ext>
            </a:extLst>
          </p:cNvPr>
          <p:cNvSpPr>
            <a:spLocks noChangeArrowheads="1"/>
          </p:cNvSpPr>
          <p:nvPr/>
        </p:nvSpPr>
        <p:spPr bwMode="auto">
          <a:xfrm>
            <a:off x="3022600" y="657225"/>
            <a:ext cx="3505200" cy="7620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x-none" altLang="x-none" sz="2400" b="1">
                <a:solidFill>
                  <a:srgbClr val="FFFF00"/>
                </a:solidFill>
                <a:latin typeface="Arial" panose="020B0604020202020204" pitchFamily="34" charset="0"/>
                <a:ea typeface="ヒラギノ角ゴ Pro W3" panose="020B0300000000000000" pitchFamily="34" charset="-128"/>
              </a:rPr>
              <a:t>Запитита</a:t>
            </a:r>
            <a:r>
              <a:rPr lang="x-none" altLang="x-none" sz="2400">
                <a:solidFill>
                  <a:srgbClr val="FFFF00"/>
                </a:solidFill>
                <a:latin typeface="Arial" panose="020B0604020202020204" pitchFamily="34" charset="0"/>
                <a:ea typeface="ヒラギノ角ゴ Pro W3" panose="020B0300000000000000" pitchFamily="34" charset="-128"/>
              </a:rPr>
              <a:t> дозвіл на обговорення маси тіла</a:t>
            </a:r>
          </a:p>
        </p:txBody>
      </p:sp>
      <p:sp>
        <p:nvSpPr>
          <p:cNvPr id="22530" name="Прямоугольник 5">
            <a:extLst>
              <a:ext uri="{FF2B5EF4-FFF2-40B4-BE49-F238E27FC236}">
                <a16:creationId xmlns:a16="http://schemas.microsoft.com/office/drawing/2014/main" xmlns="" id="{8DA80EF2-E532-2C57-5005-5044EB12E4CB}"/>
              </a:ext>
            </a:extLst>
          </p:cNvPr>
          <p:cNvSpPr>
            <a:spLocks noChangeArrowheads="1"/>
          </p:cNvSpPr>
          <p:nvPr/>
        </p:nvSpPr>
        <p:spPr bwMode="auto">
          <a:xfrm>
            <a:off x="5715000" y="2182813"/>
            <a:ext cx="3200400" cy="11430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x-none" altLang="x-none" sz="2000" b="1">
                <a:solidFill>
                  <a:srgbClr val="FFFF00"/>
                </a:solidFill>
                <a:latin typeface="Arial" panose="020B0604020202020204" pitchFamily="34" charset="0"/>
                <a:ea typeface="ヒラギノ角ゴ Pro W3" panose="020B0300000000000000" pitchFamily="34" charset="-128"/>
              </a:rPr>
              <a:t>Оцінити</a:t>
            </a:r>
            <a:r>
              <a:rPr lang="x-none" altLang="x-none" sz="2000">
                <a:solidFill>
                  <a:srgbClr val="FFFF00"/>
                </a:solidFill>
                <a:latin typeface="Arial" panose="020B0604020202020204" pitchFamily="34" charset="0"/>
                <a:ea typeface="ヒラギノ角ゴ Pro W3" panose="020B0300000000000000" pitchFamily="34" charset="-128"/>
              </a:rPr>
              <a:t> ризики ожиріння та потенційні причини збільшення маси тіла</a:t>
            </a:r>
          </a:p>
        </p:txBody>
      </p:sp>
      <p:sp>
        <p:nvSpPr>
          <p:cNvPr id="22531" name="Прямоугольник 6">
            <a:extLst>
              <a:ext uri="{FF2B5EF4-FFF2-40B4-BE49-F238E27FC236}">
                <a16:creationId xmlns:a16="http://schemas.microsoft.com/office/drawing/2014/main" xmlns="" id="{9108FC7F-CCC1-32CD-5D37-8664AC017B97}"/>
              </a:ext>
            </a:extLst>
          </p:cNvPr>
          <p:cNvSpPr>
            <a:spLocks noChangeArrowheads="1"/>
          </p:cNvSpPr>
          <p:nvPr/>
        </p:nvSpPr>
        <p:spPr bwMode="auto">
          <a:xfrm>
            <a:off x="4876800" y="4876800"/>
            <a:ext cx="3810000" cy="19050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x-none" altLang="x-none" sz="2200" b="1">
                <a:solidFill>
                  <a:srgbClr val="FFFF00"/>
                </a:solidFill>
                <a:latin typeface="Arial" panose="020B0604020202020204" pitchFamily="34" charset="0"/>
                <a:ea typeface="ヒラギノ角ゴ Pro W3" panose="020B0300000000000000" pitchFamily="34" charset="-128"/>
              </a:rPr>
              <a:t>Допомогти</a:t>
            </a:r>
            <a:r>
              <a:rPr lang="x-none" altLang="x-none" sz="2200">
                <a:solidFill>
                  <a:srgbClr val="FFFF00"/>
                </a:solidFill>
                <a:latin typeface="Arial" panose="020B0604020202020204" pitchFamily="34" charset="0"/>
                <a:ea typeface="ヒラギノ角ゴ Pro W3" panose="020B0300000000000000" pitchFamily="34" charset="-128"/>
              </a:rPr>
              <a:t>- консультування щодо ризику ожиріння, обговорити переваги та варіанти</a:t>
            </a:r>
          </a:p>
        </p:txBody>
      </p:sp>
      <p:sp>
        <p:nvSpPr>
          <p:cNvPr id="22532" name="Прямоугольник 7">
            <a:extLst>
              <a:ext uri="{FF2B5EF4-FFF2-40B4-BE49-F238E27FC236}">
                <a16:creationId xmlns:a16="http://schemas.microsoft.com/office/drawing/2014/main" xmlns="" id="{19EB8D6A-393D-B307-DE97-F18A72632B48}"/>
              </a:ext>
            </a:extLst>
          </p:cNvPr>
          <p:cNvSpPr>
            <a:spLocks noChangeArrowheads="1"/>
          </p:cNvSpPr>
          <p:nvPr/>
        </p:nvSpPr>
        <p:spPr bwMode="auto">
          <a:xfrm>
            <a:off x="457200" y="4419600"/>
            <a:ext cx="2895600" cy="19050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x-none" altLang="x-none" sz="2000" b="1">
                <a:solidFill>
                  <a:srgbClr val="FFFF00"/>
                </a:solidFill>
                <a:latin typeface="Arial" panose="020B0604020202020204" pitchFamily="34" charset="0"/>
                <a:ea typeface="ヒラギノ角ゴ Pro W3" panose="020B0300000000000000" pitchFamily="34" charset="-128"/>
              </a:rPr>
              <a:t>Узгодити</a:t>
            </a:r>
            <a:r>
              <a:rPr lang="x-none" altLang="x-none" sz="2000">
                <a:solidFill>
                  <a:srgbClr val="FFFF00"/>
                </a:solidFill>
                <a:latin typeface="Arial" panose="020B0604020202020204" pitchFamily="34" charset="0"/>
                <a:ea typeface="ヒラギノ角ゴ Pro W3" panose="020B0300000000000000" pitchFamily="34" charset="-128"/>
              </a:rPr>
              <a:t> реалістичний план для досягнення результатів в модифікації способу життя</a:t>
            </a:r>
          </a:p>
        </p:txBody>
      </p:sp>
      <p:sp>
        <p:nvSpPr>
          <p:cNvPr id="22533" name="Прямоугольник 8">
            <a:extLst>
              <a:ext uri="{FF2B5EF4-FFF2-40B4-BE49-F238E27FC236}">
                <a16:creationId xmlns:a16="http://schemas.microsoft.com/office/drawing/2014/main" xmlns="" id="{403663A6-493F-DAD1-CE1B-177D449591ED}"/>
              </a:ext>
            </a:extLst>
          </p:cNvPr>
          <p:cNvSpPr>
            <a:spLocks noChangeArrowheads="1"/>
          </p:cNvSpPr>
          <p:nvPr/>
        </p:nvSpPr>
        <p:spPr bwMode="auto">
          <a:xfrm>
            <a:off x="457200" y="2068513"/>
            <a:ext cx="3352800" cy="13716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x-none" altLang="x-none" sz="2000" b="1">
                <a:solidFill>
                  <a:srgbClr val="FFFF00"/>
                </a:solidFill>
                <a:latin typeface="Arial" panose="020B0604020202020204" pitchFamily="34" charset="0"/>
                <a:ea typeface="ヒラギノ角ゴ Pro W3" panose="020B0300000000000000" pitchFamily="34" charset="-128"/>
              </a:rPr>
              <a:t>Допомогти</a:t>
            </a:r>
            <a:r>
              <a:rPr lang="x-none" altLang="x-none" sz="2000">
                <a:solidFill>
                  <a:srgbClr val="FFFF00"/>
                </a:solidFill>
                <a:latin typeface="Arial" panose="020B0604020202020204" pitchFamily="34" charset="0"/>
                <a:ea typeface="ヒラギノ角ゴ Pro W3" panose="020B0300000000000000" pitchFamily="34" charset="-128"/>
              </a:rPr>
              <a:t> у верішені перепон та барєрів; освіта та ресурси;подальша медична допомога</a:t>
            </a:r>
          </a:p>
        </p:txBody>
      </p:sp>
      <p:sp>
        <p:nvSpPr>
          <p:cNvPr id="22534" name="Стрелка вниз 9">
            <a:extLst>
              <a:ext uri="{FF2B5EF4-FFF2-40B4-BE49-F238E27FC236}">
                <a16:creationId xmlns:a16="http://schemas.microsoft.com/office/drawing/2014/main" xmlns="" id="{26510733-6635-5B1D-E9F4-2D1E7DF008F7}"/>
              </a:ext>
            </a:extLst>
          </p:cNvPr>
          <p:cNvSpPr>
            <a:spLocks noChangeArrowheads="1"/>
          </p:cNvSpPr>
          <p:nvPr/>
        </p:nvSpPr>
        <p:spPr bwMode="auto">
          <a:xfrm>
            <a:off x="5486400" y="1581150"/>
            <a:ext cx="990600" cy="468313"/>
          </a:xfrm>
          <a:prstGeom prst="downArrow">
            <a:avLst>
              <a:gd name="adj1" fmla="val 50000"/>
              <a:gd name="adj2" fmla="val 50000"/>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
        <p:nvSpPr>
          <p:cNvPr id="22535" name="Стрелка вниз 11">
            <a:extLst>
              <a:ext uri="{FF2B5EF4-FFF2-40B4-BE49-F238E27FC236}">
                <a16:creationId xmlns:a16="http://schemas.microsoft.com/office/drawing/2014/main" xmlns="" id="{F37005F2-8EDA-08A1-A9C4-ED6D75F1DB8E}"/>
              </a:ext>
            </a:extLst>
          </p:cNvPr>
          <p:cNvSpPr>
            <a:spLocks noChangeArrowheads="1"/>
          </p:cNvSpPr>
          <p:nvPr/>
        </p:nvSpPr>
        <p:spPr bwMode="auto">
          <a:xfrm>
            <a:off x="6324600" y="3649663"/>
            <a:ext cx="990600" cy="846137"/>
          </a:xfrm>
          <a:prstGeom prst="downArrow">
            <a:avLst>
              <a:gd name="adj1" fmla="val 50000"/>
              <a:gd name="adj2" fmla="val 50000"/>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
        <p:nvSpPr>
          <p:cNvPr id="22536" name="Стрелка влево 12">
            <a:extLst>
              <a:ext uri="{FF2B5EF4-FFF2-40B4-BE49-F238E27FC236}">
                <a16:creationId xmlns:a16="http://schemas.microsoft.com/office/drawing/2014/main" xmlns="" id="{CE2123DA-2089-A53D-A844-F9C57B2F6BB0}"/>
              </a:ext>
            </a:extLst>
          </p:cNvPr>
          <p:cNvSpPr>
            <a:spLocks noChangeArrowheads="1"/>
          </p:cNvSpPr>
          <p:nvPr/>
        </p:nvSpPr>
        <p:spPr bwMode="auto">
          <a:xfrm>
            <a:off x="3581400" y="5554663"/>
            <a:ext cx="990600" cy="617537"/>
          </a:xfrm>
          <a:prstGeom prst="leftArrow">
            <a:avLst>
              <a:gd name="adj1" fmla="val 50000"/>
              <a:gd name="adj2" fmla="val 50002"/>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
        <p:nvSpPr>
          <p:cNvPr id="22537" name="Стрелка вверх 13">
            <a:extLst>
              <a:ext uri="{FF2B5EF4-FFF2-40B4-BE49-F238E27FC236}">
                <a16:creationId xmlns:a16="http://schemas.microsoft.com/office/drawing/2014/main" xmlns="" id="{5063B596-7062-E2DE-CB7D-2D3FA17044A2}"/>
              </a:ext>
            </a:extLst>
          </p:cNvPr>
          <p:cNvSpPr>
            <a:spLocks noChangeArrowheads="1"/>
          </p:cNvSpPr>
          <p:nvPr/>
        </p:nvSpPr>
        <p:spPr bwMode="auto">
          <a:xfrm>
            <a:off x="1828800" y="3581400"/>
            <a:ext cx="685800" cy="736600"/>
          </a:xfrm>
          <a:prstGeom prst="upArrow">
            <a:avLst>
              <a:gd name="adj1" fmla="val 50000"/>
              <a:gd name="adj2" fmla="val 49999"/>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
        <p:nvSpPr>
          <p:cNvPr id="22538" name="Стрелка вверх 14">
            <a:extLst>
              <a:ext uri="{FF2B5EF4-FFF2-40B4-BE49-F238E27FC236}">
                <a16:creationId xmlns:a16="http://schemas.microsoft.com/office/drawing/2014/main" xmlns="" id="{93BFEB19-45A1-1E80-60B5-B23F3454BE2B}"/>
              </a:ext>
            </a:extLst>
          </p:cNvPr>
          <p:cNvSpPr>
            <a:spLocks noChangeArrowheads="1"/>
          </p:cNvSpPr>
          <p:nvPr/>
        </p:nvSpPr>
        <p:spPr bwMode="auto">
          <a:xfrm>
            <a:off x="2965450" y="1447800"/>
            <a:ext cx="615950" cy="601663"/>
          </a:xfrm>
          <a:prstGeom prst="upArrow">
            <a:avLst>
              <a:gd name="adj1" fmla="val 50000"/>
              <a:gd name="adj2" fmla="val 50000"/>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descr="85301 CON ƒ_ASK_bkrnd.png">
            <a:extLst>
              <a:ext uri="{FF2B5EF4-FFF2-40B4-BE49-F238E27FC236}">
                <a16:creationId xmlns:a16="http://schemas.microsoft.com/office/drawing/2014/main" xmlns="" id="{A638DEC5-BA8E-62B4-031F-0CAF61C943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9163050"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4" name="Content Placeholder 4">
            <a:extLst>
              <a:ext uri="{FF2B5EF4-FFF2-40B4-BE49-F238E27FC236}">
                <a16:creationId xmlns:a16="http://schemas.microsoft.com/office/drawing/2014/main" xmlns="" id="{574BB37C-9C0E-C716-A66C-8B86B50E2288}"/>
              </a:ext>
            </a:extLst>
          </p:cNvPr>
          <p:cNvSpPr>
            <a:spLocks noGrp="1" noChangeArrowheads="1"/>
          </p:cNvSpPr>
          <p:nvPr>
            <p:ph sz="half" idx="1"/>
          </p:nvPr>
        </p:nvSpPr>
        <p:spPr>
          <a:xfrm>
            <a:off x="3090863" y="3657600"/>
            <a:ext cx="4910137" cy="2355850"/>
          </a:xfrm>
        </p:spPr>
        <p:txBody>
          <a:bodyPr/>
          <a:lstStyle/>
          <a:p>
            <a:pPr marL="0" indent="0" eaLnBrk="1" hangingPunct="1">
              <a:buFontTx/>
              <a:buNone/>
            </a:pPr>
            <a:r>
              <a:rPr lang="ru-RU" altLang="en-US" sz="3200" b="1" baseline="30000">
                <a:solidFill>
                  <a:srgbClr val="00AEEF"/>
                </a:solidFill>
                <a:latin typeface="Helvetica Neue" panose="02000503000000020004" pitchFamily="2" charset="0"/>
              </a:rPr>
              <a:t>НадМТ або ожиріння є делікатним питанням. Багато дітей та батьків можуть бути збентежені або боятись звинувачень та клеймування, тому «запитання» є важливим першим кроком.</a:t>
            </a:r>
            <a:endParaRPr lang="en-US" altLang="en-US" b="1">
              <a:solidFill>
                <a:srgbClr val="00AEEF"/>
              </a:solidFill>
              <a:latin typeface="Helvetica Neue" panose="02000503000000020004" pitchFamily="2" charset="0"/>
            </a:endParaRPr>
          </a:p>
        </p:txBody>
      </p:sp>
      <p:pic>
        <p:nvPicPr>
          <p:cNvPr id="23555" name="Picture 2">
            <a:extLst>
              <a:ext uri="{FF2B5EF4-FFF2-40B4-BE49-F238E27FC236}">
                <a16:creationId xmlns:a16="http://schemas.microsoft.com/office/drawing/2014/main" xmlns="" id="{590B711D-2D7B-50F1-A881-6FD12E22F9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447800"/>
            <a:ext cx="1643063"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itle 3">
            <a:extLst>
              <a:ext uri="{FF2B5EF4-FFF2-40B4-BE49-F238E27FC236}">
                <a16:creationId xmlns:a16="http://schemas.microsoft.com/office/drawing/2014/main" xmlns="" id="{1BC82B6E-3513-3D44-63BA-47CC38FB9C23}"/>
              </a:ext>
            </a:extLst>
          </p:cNvPr>
          <p:cNvSpPr txBox="1">
            <a:spLocks/>
          </p:cNvSpPr>
          <p:nvPr/>
        </p:nvSpPr>
        <p:spPr bwMode="auto">
          <a:xfrm>
            <a:off x="3408363" y="1316038"/>
            <a:ext cx="45370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ru-RU" altLang="en-US" sz="6000" b="1" baseline="30000">
                <a:solidFill>
                  <a:srgbClr val="00AEEF"/>
                </a:solidFill>
                <a:latin typeface="Helvetica Neue" panose="02000503000000020004" pitchFamily="2" charset="0"/>
                <a:ea typeface="ヒラギノ角ゴ Pro W3" panose="020B0300000000000000" pitchFamily="34" charset="-128"/>
              </a:rPr>
              <a:t>Запитати дозвіл на обговерення маси тіла дитини</a:t>
            </a:r>
            <a:endParaRPr lang="en-US" altLang="en-US" sz="4000" b="1" baseline="30000">
              <a:solidFill>
                <a:srgbClr val="00AEEF"/>
              </a:solidFill>
              <a:latin typeface="Helvetica Neue" panose="02000503000000020004" pitchFamily="2" charset="0"/>
              <a:ea typeface="ヒラギノ角ゴ Pro W3" panose="020B0300000000000000"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xmlns="" id="{107A3D2F-05AB-ECBB-6FCB-FD10646EA1E5}"/>
              </a:ext>
            </a:extLst>
          </p:cNvPr>
          <p:cNvSpPr>
            <a:spLocks noGrp="1" noChangeArrowheads="1"/>
          </p:cNvSpPr>
          <p:nvPr>
            <p:ph type="title"/>
          </p:nvPr>
        </p:nvSpPr>
        <p:spPr>
          <a:xfrm>
            <a:off x="6248400" y="990600"/>
            <a:ext cx="2362200" cy="1081088"/>
          </a:xfrm>
          <a:solidFill>
            <a:srgbClr val="00B0F0"/>
          </a:solidFill>
        </p:spPr>
        <p:txBody>
          <a:bodyPr/>
          <a:lstStyle/>
          <a:p>
            <a:pPr eaLnBrk="1" hangingPunct="1"/>
            <a:r>
              <a:rPr lang="ru-RU" altLang="en-US" sz="3600" b="1" i="1">
                <a:solidFill>
                  <a:srgbClr val="FFFF00"/>
                </a:solidFill>
              </a:rPr>
              <a:t>ЗАПИТАТИ</a:t>
            </a:r>
            <a:endParaRPr lang="en-US" altLang="en-US" sz="3600" b="1" i="1">
              <a:solidFill>
                <a:srgbClr val="FFFF00"/>
              </a:solidFill>
            </a:endParaRPr>
          </a:p>
        </p:txBody>
      </p:sp>
      <p:sp>
        <p:nvSpPr>
          <p:cNvPr id="8195" name="Content Placeholder 2">
            <a:extLst>
              <a:ext uri="{FF2B5EF4-FFF2-40B4-BE49-F238E27FC236}">
                <a16:creationId xmlns:a16="http://schemas.microsoft.com/office/drawing/2014/main" xmlns="" id="{CD53732F-6B85-B0DC-D27D-C2EDE45CE6B5}"/>
              </a:ext>
            </a:extLst>
          </p:cNvPr>
          <p:cNvSpPr>
            <a:spLocks noGrp="1"/>
          </p:cNvSpPr>
          <p:nvPr>
            <p:ph idx="1"/>
          </p:nvPr>
        </p:nvSpPr>
        <p:spPr>
          <a:xfrm>
            <a:off x="609600" y="2743200"/>
            <a:ext cx="7772400" cy="3505200"/>
          </a:xfrm>
        </p:spPr>
        <p:txBody>
          <a:bodyPr rtlCol="0">
            <a:normAutofit/>
          </a:bodyPr>
          <a:lstStyle/>
          <a:p>
            <a:pPr marL="0" indent="0" eaLnBrk="1" fontAlgn="auto" hangingPunct="1">
              <a:spcAft>
                <a:spcPts val="0"/>
              </a:spcAft>
              <a:buFontTx/>
              <a:buNone/>
              <a:defRPr/>
            </a:pPr>
            <a:r>
              <a:rPr lang="ru-RU" sz="2800" dirty="0"/>
              <a:t>- будьте </a:t>
            </a:r>
            <a:r>
              <a:rPr lang="ru-RU" sz="2800" dirty="0" err="1"/>
              <a:t>неосудливими</a:t>
            </a:r>
            <a:endParaRPr lang="ru-RU" sz="2800" dirty="0"/>
          </a:p>
          <a:p>
            <a:pPr marL="0" indent="0" eaLnBrk="1" fontAlgn="auto" hangingPunct="1">
              <a:spcAft>
                <a:spcPts val="0"/>
              </a:spcAft>
              <a:buFontTx/>
              <a:buNone/>
              <a:defRPr/>
            </a:pPr>
            <a:r>
              <a:rPr lang="ru-RU" sz="2800" dirty="0"/>
              <a:t>- </a:t>
            </a:r>
            <a:r>
              <a:rPr lang="ru-RU" sz="2800" dirty="0" err="1"/>
              <a:t>виявіть</a:t>
            </a:r>
            <a:r>
              <a:rPr lang="ru-RU" sz="2800" dirty="0"/>
              <a:t> </a:t>
            </a:r>
            <a:r>
              <a:rPr lang="ru-RU" sz="2800" dirty="0" err="1"/>
              <a:t>готовність</a:t>
            </a:r>
            <a:r>
              <a:rPr lang="ru-RU" sz="2800" dirty="0"/>
              <a:t> до </a:t>
            </a:r>
            <a:r>
              <a:rPr lang="ru-RU" sz="2800" dirty="0" err="1"/>
              <a:t>змін</a:t>
            </a:r>
            <a:endParaRPr lang="ru-RU" sz="2800" dirty="0"/>
          </a:p>
          <a:p>
            <a:pPr marL="0" indent="0" eaLnBrk="1" fontAlgn="auto" hangingPunct="1">
              <a:spcAft>
                <a:spcPts val="0"/>
              </a:spcAft>
              <a:buFontTx/>
              <a:buNone/>
              <a:defRPr/>
            </a:pPr>
            <a:r>
              <a:rPr lang="ru-RU" sz="2800" dirty="0"/>
              <a:t>- </a:t>
            </a:r>
            <a:r>
              <a:rPr lang="ru-RU" sz="2800" dirty="0" err="1"/>
              <a:t>використовуйте</a:t>
            </a:r>
            <a:r>
              <a:rPr lang="ru-RU" sz="2800" dirty="0"/>
              <a:t> </a:t>
            </a:r>
            <a:r>
              <a:rPr lang="ru-RU" sz="2800" dirty="0" err="1"/>
              <a:t>мотиваційне</a:t>
            </a:r>
            <a:r>
              <a:rPr lang="ru-RU" sz="2800" dirty="0"/>
              <a:t> </a:t>
            </a:r>
            <a:r>
              <a:rPr lang="ru-RU" sz="2800" dirty="0" err="1"/>
              <a:t>інтерв’ю</a:t>
            </a:r>
            <a:r>
              <a:rPr lang="ru-RU" sz="2800" dirty="0"/>
              <a:t> у </a:t>
            </a:r>
            <a:r>
              <a:rPr lang="ru-RU" sz="2800" dirty="0" err="1"/>
              <a:t>розмові</a:t>
            </a:r>
            <a:r>
              <a:rPr lang="ru-RU" sz="2800" dirty="0"/>
              <a:t> з </a:t>
            </a:r>
            <a:r>
              <a:rPr lang="ru-RU" sz="2800" dirty="0" err="1"/>
              <a:t>сім’єю</a:t>
            </a:r>
            <a:r>
              <a:rPr lang="ru-RU" sz="2800" dirty="0"/>
              <a:t> </a:t>
            </a:r>
            <a:endParaRPr lang="en-US" dirty="0">
              <a:latin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xmlns="" id="{4E865D7B-27C5-861A-B244-C690B7DEF3A9}"/>
              </a:ext>
            </a:extLst>
          </p:cNvPr>
          <p:cNvSpPr txBox="1">
            <a:spLocks/>
          </p:cNvSpPr>
          <p:nvPr/>
        </p:nvSpPr>
        <p:spPr bwMode="auto">
          <a:xfrm>
            <a:off x="6477000" y="1066800"/>
            <a:ext cx="2133600" cy="60960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ru-RU" altLang="en-US" sz="2800" b="1">
                <a:solidFill>
                  <a:srgbClr val="CCFFFF"/>
                </a:solidFill>
                <a:latin typeface="Arial" panose="020B0604020202020204" pitchFamily="34" charset="0"/>
                <a:ea typeface="ヒラギノ角ゴ Pro W3" panose="020B0300000000000000" pitchFamily="34" charset="-128"/>
              </a:rPr>
              <a:t>ЗАПИТАТИ</a:t>
            </a:r>
            <a:endParaRPr lang="en-US" altLang="en-US" sz="2800" b="1">
              <a:solidFill>
                <a:srgbClr val="CCFFFF"/>
              </a:solidFill>
              <a:latin typeface="Arial" panose="020B0604020202020204" pitchFamily="34" charset="0"/>
              <a:ea typeface="ヒラギノ角ゴ Pro W3" panose="020B0300000000000000" pitchFamily="34" charset="-128"/>
            </a:endParaRPr>
          </a:p>
        </p:txBody>
      </p:sp>
      <p:sp>
        <p:nvSpPr>
          <p:cNvPr id="25602" name="Заголовок 2">
            <a:extLst>
              <a:ext uri="{FF2B5EF4-FFF2-40B4-BE49-F238E27FC236}">
                <a16:creationId xmlns:a16="http://schemas.microsoft.com/office/drawing/2014/main" xmlns="" id="{7A5585C7-7FAB-C285-1973-5323DBB0CA2F}"/>
              </a:ext>
            </a:extLst>
          </p:cNvPr>
          <p:cNvSpPr>
            <a:spLocks noGrp="1" noChangeArrowheads="1"/>
          </p:cNvSpPr>
          <p:nvPr>
            <p:ph type="title"/>
          </p:nvPr>
        </p:nvSpPr>
        <p:spPr/>
        <p:txBody>
          <a:bodyPr/>
          <a:lstStyle/>
          <a:p>
            <a:pPr eaLnBrk="1" hangingPunct="1"/>
            <a:endParaRPr lang="x-none" altLang="x-none"/>
          </a:p>
        </p:txBody>
      </p:sp>
      <p:pic>
        <p:nvPicPr>
          <p:cNvPr id="25603" name="Объект 4">
            <a:extLst>
              <a:ext uri="{FF2B5EF4-FFF2-40B4-BE49-F238E27FC236}">
                <a16:creationId xmlns:a16="http://schemas.microsoft.com/office/drawing/2014/main" xmlns="" id="{76B7BCB4-96DF-2400-3D87-8D13B0C9AB7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5800" y="1752600"/>
            <a:ext cx="7924800" cy="4572000"/>
          </a:xfrm>
        </p:spPr>
      </p:pic>
      <p:pic>
        <p:nvPicPr>
          <p:cNvPr id="25604" name="Рисунок 6">
            <a:extLst>
              <a:ext uri="{FF2B5EF4-FFF2-40B4-BE49-F238E27FC236}">
                <a16:creationId xmlns:a16="http://schemas.microsoft.com/office/drawing/2014/main" xmlns="" id="{6D1E4AC4-E10D-ECE0-ADB4-DE5B89487C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006600"/>
            <a:ext cx="19685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xmlns="" id="{7EBDB21B-1337-375A-2440-35703B59AB4E}"/>
              </a:ext>
            </a:extLst>
          </p:cNvPr>
          <p:cNvSpPr>
            <a:spLocks noGrp="1" noChangeArrowheads="1"/>
          </p:cNvSpPr>
          <p:nvPr>
            <p:ph type="title"/>
          </p:nvPr>
        </p:nvSpPr>
        <p:spPr>
          <a:xfrm>
            <a:off x="692150" y="1981200"/>
            <a:ext cx="7086600" cy="838200"/>
          </a:xfrm>
        </p:spPr>
        <p:txBody>
          <a:bodyPr rtlCol="0">
            <a:normAutofit fontScale="90000"/>
          </a:bodyPr>
          <a:lstStyle/>
          <a:p>
            <a:pPr eaLnBrk="1" fontAlgn="auto" hangingPunct="1">
              <a:spcAft>
                <a:spcPts val="0"/>
              </a:spcAft>
              <a:defRPr/>
            </a:pPr>
            <a:r>
              <a:rPr lang="ru-RU" altLang="en-US"/>
              <a:t>Створіть атмосферу сприятливу для пацієнтів з НадМТ або ожиріння</a:t>
            </a:r>
            <a:endParaRPr lang="en-US" altLang="en-US"/>
          </a:p>
        </p:txBody>
      </p:sp>
      <p:sp>
        <p:nvSpPr>
          <p:cNvPr id="31746" name="Content Placeholder 2">
            <a:extLst>
              <a:ext uri="{FF2B5EF4-FFF2-40B4-BE49-F238E27FC236}">
                <a16:creationId xmlns:a16="http://schemas.microsoft.com/office/drawing/2014/main" xmlns="" id="{53BE068F-BCE1-2B21-10CA-7964E4345F21}"/>
              </a:ext>
            </a:extLst>
          </p:cNvPr>
          <p:cNvSpPr>
            <a:spLocks noGrp="1" noChangeArrowheads="1"/>
          </p:cNvSpPr>
          <p:nvPr>
            <p:ph idx="1"/>
          </p:nvPr>
        </p:nvSpPr>
        <p:spPr>
          <a:xfrm>
            <a:off x="692150" y="3200400"/>
            <a:ext cx="7772400" cy="3352800"/>
          </a:xfrm>
        </p:spPr>
        <p:txBody>
          <a:bodyPr rtlCol="0">
            <a:normAutofit/>
          </a:bodyPr>
          <a:lstStyle/>
          <a:p>
            <a:pPr marL="0" indent="0" eaLnBrk="1" fontAlgn="auto" hangingPunct="1">
              <a:spcAft>
                <a:spcPts val="0"/>
              </a:spcAft>
              <a:buFontTx/>
              <a:buNone/>
              <a:defRPr/>
            </a:pPr>
            <a:r>
              <a:rPr lang="uk-UA" altLang="en-US" sz="2000" b="1" dirty="0"/>
              <a:t>- Послуги: широкі двері, великі туалети, підлогові туалети,</a:t>
            </a:r>
          </a:p>
          <a:p>
            <a:pPr eaLnBrk="1" fontAlgn="auto" hangingPunct="1">
              <a:spcAft>
                <a:spcPts val="0"/>
              </a:spcAft>
              <a:buFontTx/>
              <a:buChar char="-"/>
              <a:defRPr/>
            </a:pPr>
            <a:r>
              <a:rPr lang="uk-UA" altLang="en-US" sz="2000" b="1" dirty="0"/>
              <a:t>Ваги: понад 160 кг, доступні на колесах, розташовані в приватній зоні </a:t>
            </a:r>
          </a:p>
          <a:p>
            <a:pPr eaLnBrk="1" fontAlgn="auto" hangingPunct="1">
              <a:spcAft>
                <a:spcPts val="0"/>
              </a:spcAft>
              <a:buFontTx/>
              <a:buChar char="-"/>
              <a:defRPr/>
            </a:pPr>
            <a:r>
              <a:rPr lang="uk-UA" altLang="en-US" sz="2000" b="1" dirty="0"/>
              <a:t>Приймальна кімната: міцні крісла без ручок, відповідні матеріали для читання - жодних глянцевих журналів мод</a:t>
            </a:r>
          </a:p>
          <a:p>
            <a:pPr marL="0" indent="0" eaLnBrk="1" fontAlgn="auto" hangingPunct="1">
              <a:spcAft>
                <a:spcPts val="0"/>
              </a:spcAft>
              <a:buFontTx/>
              <a:buNone/>
              <a:defRPr/>
            </a:pPr>
            <a:r>
              <a:rPr lang="uk-UA" altLang="en-US" sz="2000" b="1" dirty="0"/>
              <a:t>-  Оглядовий кабінет: сукні широкі та міцні кушетки, дуже великі манжети для артеріального тиску, довші голки, роги для взуття з довгою ручкою</a:t>
            </a:r>
            <a:endParaRPr lang="uk-UA" altLang="en-US" sz="2000" dirty="0"/>
          </a:p>
        </p:txBody>
      </p:sp>
      <p:sp>
        <p:nvSpPr>
          <p:cNvPr id="26627" name="Title 1">
            <a:extLst>
              <a:ext uri="{FF2B5EF4-FFF2-40B4-BE49-F238E27FC236}">
                <a16:creationId xmlns:a16="http://schemas.microsoft.com/office/drawing/2014/main" xmlns="" id="{FA4C1266-33D3-B83A-50EB-AB5E47ED1D5C}"/>
              </a:ext>
            </a:extLst>
          </p:cNvPr>
          <p:cNvSpPr txBox="1">
            <a:spLocks/>
          </p:cNvSpPr>
          <p:nvPr/>
        </p:nvSpPr>
        <p:spPr bwMode="auto">
          <a:xfrm>
            <a:off x="6858000" y="966788"/>
            <a:ext cx="2133600" cy="60960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ru-RU" altLang="en-US" sz="2800" b="1" i="1">
                <a:solidFill>
                  <a:srgbClr val="FFFF00"/>
                </a:solidFill>
                <a:latin typeface="Arial" panose="020B0604020202020204" pitchFamily="34" charset="0"/>
                <a:ea typeface="ヒラギノ角ゴ Pro W3" panose="020B0300000000000000" pitchFamily="34" charset="-128"/>
              </a:rPr>
              <a:t>ЗАПИТАТИ</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descr="85301 CON ƒ_Assess_bkgrnd.png">
            <a:extLst>
              <a:ext uri="{FF2B5EF4-FFF2-40B4-BE49-F238E27FC236}">
                <a16:creationId xmlns:a16="http://schemas.microsoft.com/office/drawing/2014/main" xmlns="" id="{9339F25C-CEBD-9073-3211-ACEEE36456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0" name="Title 3">
            <a:extLst>
              <a:ext uri="{FF2B5EF4-FFF2-40B4-BE49-F238E27FC236}">
                <a16:creationId xmlns:a16="http://schemas.microsoft.com/office/drawing/2014/main" xmlns="" id="{6863F011-E5A2-0481-A160-19E513FAD1CF}"/>
              </a:ext>
            </a:extLst>
          </p:cNvPr>
          <p:cNvSpPr txBox="1">
            <a:spLocks/>
          </p:cNvSpPr>
          <p:nvPr/>
        </p:nvSpPr>
        <p:spPr bwMode="auto">
          <a:xfrm>
            <a:off x="3352800" y="990600"/>
            <a:ext cx="4538663"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ru-RU" altLang="en-US" sz="5400" b="1" baseline="30000">
              <a:solidFill>
                <a:srgbClr val="F99B1C"/>
              </a:solidFill>
              <a:latin typeface="Helvetica Neue" panose="02000503000000020004" pitchFamily="2" charset="0"/>
              <a:ea typeface="ヒラギノ角ゴ Pro W3" panose="020B0300000000000000" pitchFamily="34" charset="-128"/>
            </a:endParaRPr>
          </a:p>
          <a:p>
            <a:pPr eaLnBrk="1" hangingPunct="1"/>
            <a:r>
              <a:rPr lang="ru-RU" altLang="en-US" sz="5400" b="1" baseline="30000">
                <a:solidFill>
                  <a:srgbClr val="F99B1C"/>
                </a:solidFill>
                <a:latin typeface="Helvetica Neue" panose="02000503000000020004" pitchFamily="2" charset="0"/>
                <a:ea typeface="ヒラギノ角ゴ Pro W3" panose="020B0300000000000000" pitchFamily="34" charset="-128"/>
              </a:rPr>
              <a:t>ОЦІНЮЙТЕ ризик ожиріння та потенційні „основні причини” збільшення маси тіла</a:t>
            </a:r>
            <a:endParaRPr lang="en-US" altLang="en-US" sz="5400" b="1" baseline="30000">
              <a:solidFill>
                <a:srgbClr val="F99B1C"/>
              </a:solidFill>
              <a:latin typeface="Helvetica Neue" panose="02000503000000020004" pitchFamily="2" charset="0"/>
              <a:ea typeface="ヒラギノ角ゴ Pro W3" panose="020B0300000000000000" pitchFamily="34" charset="-128"/>
            </a:endParaRPr>
          </a:p>
        </p:txBody>
      </p:sp>
      <p:pic>
        <p:nvPicPr>
          <p:cNvPr id="27651" name="Picture 6">
            <a:extLst>
              <a:ext uri="{FF2B5EF4-FFF2-40B4-BE49-F238E27FC236}">
                <a16:creationId xmlns:a16="http://schemas.microsoft.com/office/drawing/2014/main" xmlns="" id="{EFC6F7E4-78A3-B1C9-C139-6A9CDB7281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1643063"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xmlns="" id="{ECF91AE4-B49C-4735-6289-0E272B32620D}"/>
              </a:ext>
            </a:extLst>
          </p:cNvPr>
          <p:cNvSpPr>
            <a:spLocks noGrp="1" noChangeArrowheads="1"/>
          </p:cNvSpPr>
          <p:nvPr>
            <p:ph type="title"/>
          </p:nvPr>
        </p:nvSpPr>
        <p:spPr>
          <a:xfrm>
            <a:off x="6096000" y="685800"/>
            <a:ext cx="2362200" cy="1004888"/>
          </a:xfrm>
          <a:solidFill>
            <a:srgbClr val="E27223"/>
          </a:solidFill>
        </p:spPr>
        <p:txBody>
          <a:bodyPr/>
          <a:lstStyle/>
          <a:p>
            <a:pPr eaLnBrk="1" hangingPunct="1"/>
            <a:r>
              <a:rPr lang="ru-RU" altLang="en-US" sz="3600" b="1" i="1">
                <a:solidFill>
                  <a:srgbClr val="FFFF00"/>
                </a:solidFill>
              </a:rPr>
              <a:t>ОЦІНЮЙТЕ</a:t>
            </a:r>
            <a:endParaRPr lang="en-US" altLang="en-US" sz="3600" b="1" i="1">
              <a:solidFill>
                <a:srgbClr val="FFFF00"/>
              </a:solidFill>
            </a:endParaRPr>
          </a:p>
        </p:txBody>
      </p:sp>
      <p:sp>
        <p:nvSpPr>
          <p:cNvPr id="28674" name="Content Placeholder 2">
            <a:extLst>
              <a:ext uri="{FF2B5EF4-FFF2-40B4-BE49-F238E27FC236}">
                <a16:creationId xmlns:a16="http://schemas.microsoft.com/office/drawing/2014/main" xmlns="" id="{9DA45EAF-2CC3-C09B-DB20-AA6F54752234}"/>
              </a:ext>
            </a:extLst>
          </p:cNvPr>
          <p:cNvSpPr>
            <a:spLocks noGrp="1" noChangeArrowheads="1"/>
          </p:cNvSpPr>
          <p:nvPr>
            <p:ph idx="1"/>
          </p:nvPr>
        </p:nvSpPr>
        <p:spPr>
          <a:xfrm>
            <a:off x="838200" y="2819400"/>
            <a:ext cx="7772400" cy="3352800"/>
          </a:xfrm>
        </p:spPr>
        <p:txBody>
          <a:bodyPr/>
          <a:lstStyle/>
          <a:p>
            <a:pPr marL="0" indent="0" eaLnBrk="1" hangingPunct="1">
              <a:buFontTx/>
              <a:buNone/>
            </a:pPr>
            <a:r>
              <a:rPr lang="uk-UA" altLang="en-US" sz="2800"/>
              <a:t>- Оцініть ступінь ожиріння</a:t>
            </a:r>
          </a:p>
          <a:p>
            <a:pPr marL="0" indent="0" eaLnBrk="1" hangingPunct="1">
              <a:buFontTx/>
              <a:buNone/>
            </a:pPr>
            <a:r>
              <a:rPr lang="uk-UA" altLang="en-US" sz="2800"/>
              <a:t>- Оцінка факторів ожиріння, ускладнень та бар’єрів</a:t>
            </a:r>
          </a:p>
          <a:p>
            <a:pPr marL="0" indent="0" eaLnBrk="1" hangingPunct="1">
              <a:buFontTx/>
              <a:buNone/>
            </a:pPr>
            <a:r>
              <a:rPr lang="uk-UA" altLang="en-US" sz="2800"/>
              <a:t>- Оцініть основні причини збільшення маси тіла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xmlns="" id="{0C03CD45-64E3-1C84-D70A-B90B34D998C2}"/>
              </a:ext>
            </a:extLst>
          </p:cNvPr>
          <p:cNvSpPr txBox="1">
            <a:spLocks/>
          </p:cNvSpPr>
          <p:nvPr/>
        </p:nvSpPr>
        <p:spPr bwMode="auto">
          <a:xfrm>
            <a:off x="6083300" y="1125538"/>
            <a:ext cx="2438400" cy="609600"/>
          </a:xfrm>
          <a:prstGeom prst="rect">
            <a:avLst/>
          </a:prstGeom>
          <a:solidFill>
            <a:srgbClr val="E2722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ru-RU" altLang="en-US" sz="2800" b="1" i="1">
                <a:solidFill>
                  <a:srgbClr val="FFFF00"/>
                </a:solidFill>
                <a:latin typeface="Arial" panose="020B0604020202020204" pitchFamily="34" charset="0"/>
                <a:ea typeface="ヒラギノ角ゴ Pro W3" panose="020B0300000000000000" pitchFamily="34" charset="-128"/>
              </a:rPr>
              <a:t>ОЦІНЮЙТЕ</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grpSp>
        <p:nvGrpSpPr>
          <p:cNvPr id="29698" name="Group 1">
            <a:extLst>
              <a:ext uri="{FF2B5EF4-FFF2-40B4-BE49-F238E27FC236}">
                <a16:creationId xmlns:a16="http://schemas.microsoft.com/office/drawing/2014/main" xmlns="" id="{AC97CE2C-C8AE-8CCB-14CC-74278983F1EB}"/>
              </a:ext>
            </a:extLst>
          </p:cNvPr>
          <p:cNvGrpSpPr>
            <a:grpSpLocks/>
          </p:cNvGrpSpPr>
          <p:nvPr/>
        </p:nvGrpSpPr>
        <p:grpSpPr bwMode="auto">
          <a:xfrm>
            <a:off x="228600" y="1771650"/>
            <a:ext cx="8686800" cy="4857750"/>
            <a:chOff x="228599" y="1771462"/>
            <a:chExt cx="8686801" cy="4858078"/>
          </a:xfrm>
        </p:grpSpPr>
        <p:sp>
          <p:nvSpPr>
            <p:cNvPr id="6" name="TextBox 5">
              <a:extLst>
                <a:ext uri="{FF2B5EF4-FFF2-40B4-BE49-F238E27FC236}">
                  <a16:creationId xmlns:a16="http://schemas.microsoft.com/office/drawing/2014/main" xmlns="" id="{B039BBB1-C040-78CF-24C1-7079CF2DA058}"/>
                </a:ext>
              </a:extLst>
            </p:cNvPr>
            <p:cNvSpPr txBox="1"/>
            <p:nvPr/>
          </p:nvSpPr>
          <p:spPr>
            <a:xfrm>
              <a:off x="228599" y="1771462"/>
              <a:ext cx="3962400" cy="1200366"/>
            </a:xfrm>
            <a:prstGeom prst="rect">
              <a:avLst/>
            </a:prstGeom>
            <a:noFill/>
            <a:ln w="38100">
              <a:solidFill>
                <a:srgbClr val="E27223"/>
              </a:solidFill>
            </a:ln>
            <a:effectLst>
              <a:innerShdw blurRad="63500" dist="50800" dir="2700000">
                <a:prstClr val="black">
                  <a:alpha val="50000"/>
                </a:prstClr>
              </a:innerShdw>
            </a:effectLst>
          </p:spPr>
          <p:txBody>
            <a:bodyPr>
              <a:spAutoFit/>
            </a:bodyPr>
            <a:lstStyle/>
            <a:p>
              <a:pPr algn="ctr" eaLnBrk="1" fontAlgn="auto" hangingPunct="1">
                <a:spcBef>
                  <a:spcPts val="0"/>
                </a:spcBef>
                <a:spcAft>
                  <a:spcPts val="0"/>
                </a:spcAft>
                <a:defRPr/>
              </a:pPr>
              <a:r>
                <a:rPr lang="ru-RU" b="1" dirty="0" err="1">
                  <a:latin typeface="+mn-lt"/>
                  <a:ea typeface="ヒラギノ角ゴ Pro W3" charset="-128"/>
                </a:rPr>
                <a:t>Клас</a:t>
              </a:r>
              <a:r>
                <a:rPr lang="ru-RU" b="1" dirty="0">
                  <a:latin typeface="+mn-lt"/>
                  <a:ea typeface="ヒラギノ角ゴ Pro W3" charset="-128"/>
                </a:rPr>
                <a:t> </a:t>
              </a:r>
              <a:r>
                <a:rPr lang="ru-RU" b="1" dirty="0" err="1">
                  <a:latin typeface="+mn-lt"/>
                  <a:ea typeface="ヒラギノ角ゴ Pro W3" charset="-128"/>
                </a:rPr>
                <a:t>ожиріння</a:t>
              </a:r>
              <a:endParaRPr lang="ru-RU" b="1" dirty="0">
                <a:latin typeface="+mn-lt"/>
                <a:ea typeface="ヒラギノ角ゴ Pro W3" charset="-128"/>
              </a:endParaRPr>
            </a:p>
            <a:p>
              <a:pPr algn="ctr" eaLnBrk="1" fontAlgn="auto" hangingPunct="1">
                <a:spcBef>
                  <a:spcPts val="0"/>
                </a:spcBef>
                <a:spcAft>
                  <a:spcPts val="0"/>
                </a:spcAft>
                <a:defRPr/>
              </a:pPr>
              <a:r>
                <a:rPr lang="ru-RU" b="1" dirty="0">
                  <a:latin typeface="+mn-lt"/>
                  <a:ea typeface="ヒラギノ角ゴ Pro W3" charset="-128"/>
                </a:rPr>
                <a:t>ІМТ для </a:t>
              </a:r>
              <a:r>
                <a:rPr lang="ru-RU" b="1" dirty="0" err="1">
                  <a:latin typeface="+mn-lt"/>
                  <a:ea typeface="ヒラギノ角ゴ Pro W3" charset="-128"/>
                </a:rPr>
                <a:t>вікових</a:t>
              </a:r>
              <a:r>
                <a:rPr lang="ru-RU" b="1" dirty="0">
                  <a:latin typeface="+mn-lt"/>
                  <a:ea typeface="ヒラギノ角ゴ Pro W3" charset="-128"/>
                </a:rPr>
                <a:t> </a:t>
              </a:r>
              <a:r>
                <a:rPr lang="ru-RU" b="1" dirty="0" err="1">
                  <a:latin typeface="+mn-lt"/>
                  <a:ea typeface="ヒラギノ角ゴ Pro W3" charset="-128"/>
                </a:rPr>
                <a:t>процентилів</a:t>
              </a:r>
              <a:endParaRPr lang="en-US" b="1" i="1" dirty="0">
                <a:latin typeface="+mn-lt"/>
                <a:ea typeface="ヒラギノ角ゴ Pro W3" charset="-128"/>
              </a:endParaRPr>
            </a:p>
          </p:txBody>
        </p:sp>
        <p:sp>
          <p:nvSpPr>
            <p:cNvPr id="29702" name="TextBox 15">
              <a:extLst>
                <a:ext uri="{FF2B5EF4-FFF2-40B4-BE49-F238E27FC236}">
                  <a16:creationId xmlns:a16="http://schemas.microsoft.com/office/drawing/2014/main" xmlns="" id="{0E79008B-0E66-D70F-546E-F626CAA8BD25}"/>
                </a:ext>
              </a:extLst>
            </p:cNvPr>
            <p:cNvSpPr txBox="1">
              <a:spLocks noChangeArrowheads="1"/>
            </p:cNvSpPr>
            <p:nvPr/>
          </p:nvSpPr>
          <p:spPr bwMode="auto">
            <a:xfrm>
              <a:off x="4419600" y="2058988"/>
              <a:ext cx="4343399" cy="461679"/>
            </a:xfrm>
            <a:prstGeom prst="rect">
              <a:avLst/>
            </a:prstGeom>
            <a:noFill/>
            <a:ln w="38100">
              <a:solidFill>
                <a:srgbClr val="E2722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ru-RU" altLang="en-US" sz="2400" b="1">
                  <a:latin typeface="Arial" panose="020B0604020202020204" pitchFamily="34" charset="0"/>
                  <a:ea typeface="ヒラギノ角ゴ Pro W3" panose="020B0300000000000000" pitchFamily="34" charset="-128"/>
                </a:rPr>
                <a:t>Стадії ожиріння (</a:t>
              </a:r>
              <a:r>
                <a:rPr lang="en-US" altLang="en-US" sz="2400" b="1">
                  <a:latin typeface="Arial" panose="020B0604020202020204" pitchFamily="34" charset="0"/>
                  <a:ea typeface="ヒラギノ角ゴ Pro W3" panose="020B0300000000000000" pitchFamily="34" charset="-128"/>
                </a:rPr>
                <a:t>EOSS-P *)</a:t>
              </a:r>
            </a:p>
          </p:txBody>
        </p:sp>
        <p:grpSp>
          <p:nvGrpSpPr>
            <p:cNvPr id="29703" name="Group 1">
              <a:extLst>
                <a:ext uri="{FF2B5EF4-FFF2-40B4-BE49-F238E27FC236}">
                  <a16:creationId xmlns:a16="http://schemas.microsoft.com/office/drawing/2014/main" xmlns="" id="{B78CCDA3-DEAF-2060-4F37-083912F12191}"/>
                </a:ext>
              </a:extLst>
            </p:cNvPr>
            <p:cNvGrpSpPr>
              <a:grpSpLocks/>
            </p:cNvGrpSpPr>
            <p:nvPr/>
          </p:nvGrpSpPr>
          <p:grpSpPr bwMode="auto">
            <a:xfrm>
              <a:off x="4457700" y="3130550"/>
              <a:ext cx="4457700" cy="3086100"/>
              <a:chOff x="4457700" y="3130550"/>
              <a:chExt cx="4457700" cy="3086100"/>
            </a:xfrm>
          </p:grpSpPr>
          <p:grpSp>
            <p:nvGrpSpPr>
              <p:cNvPr id="29705" name="Group 11">
                <a:extLst>
                  <a:ext uri="{FF2B5EF4-FFF2-40B4-BE49-F238E27FC236}">
                    <a16:creationId xmlns:a16="http://schemas.microsoft.com/office/drawing/2014/main" xmlns="" id="{BD5E9A4B-57CF-FD07-2148-FBE8DBA6E7DA}"/>
                  </a:ext>
                </a:extLst>
              </p:cNvPr>
              <p:cNvGrpSpPr>
                <a:grpSpLocks/>
              </p:cNvGrpSpPr>
              <p:nvPr/>
            </p:nvGrpSpPr>
            <p:grpSpPr bwMode="auto">
              <a:xfrm>
                <a:off x="4457700" y="3130550"/>
                <a:ext cx="4038600" cy="2794000"/>
                <a:chOff x="1524000" y="1397000"/>
                <a:chExt cx="6096000" cy="4064000"/>
              </a:xfrm>
            </p:grpSpPr>
            <p:pic>
              <p:nvPicPr>
                <p:cNvPr id="29707" name="Diagram 9">
                  <a:extLst>
                    <a:ext uri="{FF2B5EF4-FFF2-40B4-BE49-F238E27FC236}">
                      <a16:creationId xmlns:a16="http://schemas.microsoft.com/office/drawing/2014/main" xmlns="" id="{11338EB7-4D07-E09E-4A3D-06216C9A644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829" y="1387811"/>
                  <a:ext cx="6153511" cy="4082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TextBox 10">
                  <a:extLst>
                    <a:ext uri="{FF2B5EF4-FFF2-40B4-BE49-F238E27FC236}">
                      <a16:creationId xmlns:a16="http://schemas.microsoft.com/office/drawing/2014/main" xmlns="" id="{7E7B4F58-1A89-A1B7-8600-55F8B7C6C438}"/>
                    </a:ext>
                  </a:extLst>
                </p:cNvPr>
                <p:cNvSpPr txBox="1">
                  <a:spLocks noChangeArrowheads="1"/>
                </p:cNvSpPr>
                <p:nvPr/>
              </p:nvSpPr>
              <p:spPr bwMode="auto">
                <a:xfrm>
                  <a:off x="1787396" y="4477326"/>
                  <a:ext cx="45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400">
                      <a:latin typeface="Arial" panose="020B0604020202020204" pitchFamily="34" charset="0"/>
                      <a:ea typeface="ヒラギノ角ゴ Pro W3" panose="020B0300000000000000" pitchFamily="34" charset="-128"/>
                    </a:rPr>
                    <a:t>0</a:t>
                  </a:r>
                </a:p>
              </p:txBody>
            </p:sp>
            <p:sp>
              <p:nvSpPr>
                <p:cNvPr id="29709" name="TextBox 12">
                  <a:extLst>
                    <a:ext uri="{FF2B5EF4-FFF2-40B4-BE49-F238E27FC236}">
                      <a16:creationId xmlns:a16="http://schemas.microsoft.com/office/drawing/2014/main" xmlns="" id="{6FF82076-48AA-2C61-3961-11906E606D4D}"/>
                    </a:ext>
                  </a:extLst>
                </p:cNvPr>
                <p:cNvSpPr txBox="1">
                  <a:spLocks noChangeArrowheads="1"/>
                </p:cNvSpPr>
                <p:nvPr/>
              </p:nvSpPr>
              <p:spPr bwMode="auto">
                <a:xfrm>
                  <a:off x="2155168" y="3595535"/>
                  <a:ext cx="45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400">
                      <a:latin typeface="Arial" panose="020B0604020202020204" pitchFamily="34" charset="0"/>
                      <a:ea typeface="ヒラギノ角ゴ Pro W3" panose="020B0300000000000000" pitchFamily="34" charset="-128"/>
                    </a:rPr>
                    <a:t>1</a:t>
                  </a:r>
                </a:p>
              </p:txBody>
            </p:sp>
            <p:sp>
              <p:nvSpPr>
                <p:cNvPr id="29710" name="TextBox 13">
                  <a:extLst>
                    <a:ext uri="{FF2B5EF4-FFF2-40B4-BE49-F238E27FC236}">
                      <a16:creationId xmlns:a16="http://schemas.microsoft.com/office/drawing/2014/main" xmlns="" id="{DC75F95C-C3F3-C08F-D6EF-42D094219FC2}"/>
                    </a:ext>
                  </a:extLst>
                </p:cNvPr>
                <p:cNvSpPr txBox="1">
                  <a:spLocks noChangeArrowheads="1"/>
                </p:cNvSpPr>
                <p:nvPr/>
              </p:nvSpPr>
              <p:spPr bwMode="auto">
                <a:xfrm>
                  <a:off x="2139926" y="2658321"/>
                  <a:ext cx="45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400">
                      <a:latin typeface="Arial" panose="020B0604020202020204" pitchFamily="34" charset="0"/>
                      <a:ea typeface="ヒラギノ角ゴ Pro W3" panose="020B0300000000000000" pitchFamily="34" charset="-128"/>
                    </a:rPr>
                    <a:t>2</a:t>
                  </a:r>
                </a:p>
              </p:txBody>
            </p:sp>
            <p:sp>
              <p:nvSpPr>
                <p:cNvPr id="29711" name="TextBox 14">
                  <a:extLst>
                    <a:ext uri="{FF2B5EF4-FFF2-40B4-BE49-F238E27FC236}">
                      <a16:creationId xmlns:a16="http://schemas.microsoft.com/office/drawing/2014/main" xmlns="" id="{E90BCF00-0244-4776-EBF9-14F498E1120D}"/>
                    </a:ext>
                  </a:extLst>
                </p:cNvPr>
                <p:cNvSpPr txBox="1">
                  <a:spLocks noChangeArrowheads="1"/>
                </p:cNvSpPr>
                <p:nvPr/>
              </p:nvSpPr>
              <p:spPr bwMode="auto">
                <a:xfrm>
                  <a:off x="1793438" y="1699397"/>
                  <a:ext cx="45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400">
                      <a:latin typeface="Arial" panose="020B0604020202020204" pitchFamily="34" charset="0"/>
                      <a:ea typeface="ヒラギノ角ゴ Pro W3" panose="020B0300000000000000" pitchFamily="34" charset="-128"/>
                    </a:rPr>
                    <a:t>3</a:t>
                  </a:r>
                </a:p>
              </p:txBody>
            </p:sp>
          </p:grpSp>
          <p:sp>
            <p:nvSpPr>
              <p:cNvPr id="29706" name="TextBox 17">
                <a:extLst>
                  <a:ext uri="{FF2B5EF4-FFF2-40B4-BE49-F238E27FC236}">
                    <a16:creationId xmlns:a16="http://schemas.microsoft.com/office/drawing/2014/main" xmlns="" id="{9133622C-D56B-F26A-7148-5DB614E9649C}"/>
                  </a:ext>
                </a:extLst>
              </p:cNvPr>
              <p:cNvSpPr txBox="1">
                <a:spLocks noChangeArrowheads="1"/>
              </p:cNvSpPr>
              <p:nvPr/>
            </p:nvSpPr>
            <p:spPr bwMode="auto">
              <a:xfrm>
                <a:off x="4635500" y="5894388"/>
                <a:ext cx="42799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a:latin typeface="Arial" panose="020B0604020202020204" pitchFamily="34" charset="0"/>
                    <a:ea typeface="ヒラギノ角ゴ Pro W3" panose="020B0300000000000000" pitchFamily="34" charset="-128"/>
                  </a:rPr>
                  <a:t>* Edmonton Obesity Staging System - Pediatrics</a:t>
                </a:r>
              </a:p>
            </p:txBody>
          </p:sp>
        </p:grpSp>
        <p:pic>
          <p:nvPicPr>
            <p:cNvPr id="29704" name="Picture 13">
              <a:extLst>
                <a:ext uri="{FF2B5EF4-FFF2-40B4-BE49-F238E27FC236}">
                  <a16:creationId xmlns:a16="http://schemas.microsoft.com/office/drawing/2014/main" xmlns="" id="{9FC135EC-BAE5-69A0-7FE9-2010B6DABB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537" y="2971693"/>
              <a:ext cx="2930525" cy="3657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1E1B84AE-ABB9-EE61-B5CE-76E73937F009}"/>
              </a:ext>
            </a:extLst>
          </p:cNvPr>
          <p:cNvSpPr/>
          <p:nvPr/>
        </p:nvSpPr>
        <p:spPr>
          <a:xfrm>
            <a:off x="714375" y="1600200"/>
            <a:ext cx="1509713" cy="6302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err="1">
                <a:solidFill>
                  <a:schemeClr val="tx1"/>
                </a:solidFill>
              </a:rPr>
              <a:t>психічний</a:t>
            </a:r>
            <a:endParaRPr lang="x-none" b="1" dirty="0">
              <a:solidFill>
                <a:schemeClr val="tx1"/>
              </a:solidFill>
            </a:endParaRPr>
          </a:p>
        </p:txBody>
      </p:sp>
      <p:sp>
        <p:nvSpPr>
          <p:cNvPr id="7" name="Прямоугольник 6">
            <a:extLst>
              <a:ext uri="{FF2B5EF4-FFF2-40B4-BE49-F238E27FC236}">
                <a16:creationId xmlns:a16="http://schemas.microsoft.com/office/drawing/2014/main" xmlns="" id="{3CFAB9C1-5754-1251-89E8-FD80C4090745}"/>
              </a:ext>
            </a:extLst>
          </p:cNvPr>
          <p:cNvSpPr/>
          <p:nvPr/>
        </p:nvSpPr>
        <p:spPr>
          <a:xfrm>
            <a:off x="2852738" y="1600200"/>
            <a:ext cx="1509712" cy="6302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b="1" dirty="0">
                <a:solidFill>
                  <a:schemeClr val="tx1"/>
                </a:solidFill>
              </a:rPr>
              <a:t>механічні</a:t>
            </a:r>
            <a:endParaRPr lang="x-none" b="1" dirty="0"/>
          </a:p>
        </p:txBody>
      </p:sp>
      <p:sp>
        <p:nvSpPr>
          <p:cNvPr id="8" name="Прямоугольник 7">
            <a:extLst>
              <a:ext uri="{FF2B5EF4-FFF2-40B4-BE49-F238E27FC236}">
                <a16:creationId xmlns:a16="http://schemas.microsoft.com/office/drawing/2014/main" xmlns="" id="{68990981-9749-1259-19D0-58A218D42813}"/>
              </a:ext>
            </a:extLst>
          </p:cNvPr>
          <p:cNvSpPr/>
          <p:nvPr/>
        </p:nvSpPr>
        <p:spPr>
          <a:xfrm>
            <a:off x="4859338" y="1625600"/>
            <a:ext cx="1511300" cy="6302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x-none" b="1" dirty="0">
                <a:solidFill>
                  <a:schemeClr val="tx1"/>
                </a:solidFill>
              </a:rPr>
              <a:t>Метаболічні</a:t>
            </a:r>
          </a:p>
        </p:txBody>
      </p:sp>
      <p:sp>
        <p:nvSpPr>
          <p:cNvPr id="11" name="Прямоугольник 10">
            <a:extLst>
              <a:ext uri="{FF2B5EF4-FFF2-40B4-BE49-F238E27FC236}">
                <a16:creationId xmlns:a16="http://schemas.microsoft.com/office/drawing/2014/main" xmlns="" id="{CC980159-34EA-839D-4888-3CF8F62DEFD2}"/>
              </a:ext>
            </a:extLst>
          </p:cNvPr>
          <p:cNvSpPr/>
          <p:nvPr/>
        </p:nvSpPr>
        <p:spPr>
          <a:xfrm>
            <a:off x="2828925" y="2590800"/>
            <a:ext cx="1670050" cy="42672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x-none" dirty="0">
                <a:solidFill>
                  <a:schemeClr val="tx1"/>
                </a:solidFill>
              </a:rPr>
              <a:t>Обструктивне апное уві сні</a:t>
            </a:r>
            <a:endParaRPr lang="en-US" dirty="0">
              <a:solidFill>
                <a:schemeClr val="tx1"/>
              </a:solidFill>
            </a:endParaRPr>
          </a:p>
          <a:p>
            <a:pPr algn="ctr">
              <a:defRPr/>
            </a:pPr>
            <a:r>
              <a:rPr lang="uk-UA" dirty="0">
                <a:solidFill>
                  <a:schemeClr val="tx1"/>
                </a:solidFill>
              </a:rPr>
              <a:t>М’язово-скелетні болі</a:t>
            </a:r>
          </a:p>
          <a:p>
            <a:pPr algn="ctr">
              <a:defRPr/>
            </a:pPr>
            <a:r>
              <a:rPr lang="uk-UA" dirty="0" err="1">
                <a:solidFill>
                  <a:schemeClr val="tx1"/>
                </a:solidFill>
              </a:rPr>
              <a:t>Гастроезофагеально-рефлюксна</a:t>
            </a:r>
            <a:r>
              <a:rPr lang="uk-UA" dirty="0">
                <a:solidFill>
                  <a:schemeClr val="tx1"/>
                </a:solidFill>
              </a:rPr>
              <a:t> хвороба</a:t>
            </a:r>
          </a:p>
          <a:p>
            <a:pPr algn="ctr">
              <a:defRPr/>
            </a:pPr>
            <a:r>
              <a:rPr lang="uk-UA" dirty="0">
                <a:solidFill>
                  <a:schemeClr val="tx1"/>
                </a:solidFill>
              </a:rPr>
              <a:t>Нетримання сечі</a:t>
            </a:r>
          </a:p>
          <a:p>
            <a:pPr algn="ctr">
              <a:defRPr/>
            </a:pPr>
            <a:r>
              <a:rPr lang="uk-UA" dirty="0">
                <a:solidFill>
                  <a:schemeClr val="tx1"/>
                </a:solidFill>
              </a:rPr>
              <a:t>Нетримання калі</a:t>
            </a:r>
          </a:p>
          <a:p>
            <a:pPr algn="ctr">
              <a:defRPr/>
            </a:pPr>
            <a:r>
              <a:rPr lang="uk-UA" dirty="0">
                <a:solidFill>
                  <a:schemeClr val="tx1"/>
                </a:solidFill>
              </a:rPr>
              <a:t>захворювання шкіри</a:t>
            </a:r>
            <a:endParaRPr lang="x-none" dirty="0">
              <a:solidFill>
                <a:schemeClr val="tx1"/>
              </a:solidFill>
            </a:endParaRPr>
          </a:p>
          <a:p>
            <a:pPr algn="ctr">
              <a:defRPr/>
            </a:pPr>
            <a:endParaRPr lang="x-none" dirty="0"/>
          </a:p>
        </p:txBody>
      </p:sp>
      <p:sp>
        <p:nvSpPr>
          <p:cNvPr id="12" name="Прямоугольник 11">
            <a:extLst>
              <a:ext uri="{FF2B5EF4-FFF2-40B4-BE49-F238E27FC236}">
                <a16:creationId xmlns:a16="http://schemas.microsoft.com/office/drawing/2014/main" xmlns="" id="{CEBCBBA1-4F50-CF3F-ACFF-BBF20CA6D5EC}"/>
              </a:ext>
            </a:extLst>
          </p:cNvPr>
          <p:cNvSpPr/>
          <p:nvPr/>
        </p:nvSpPr>
        <p:spPr>
          <a:xfrm>
            <a:off x="4968875" y="3270250"/>
            <a:ext cx="1482725" cy="29083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x-none" dirty="0">
                <a:solidFill>
                  <a:schemeClr val="tx1"/>
                </a:solidFill>
              </a:rPr>
              <a:t>ЦД 2 типу</a:t>
            </a:r>
          </a:p>
          <a:p>
            <a:pPr algn="ctr">
              <a:defRPr/>
            </a:pPr>
            <a:r>
              <a:rPr lang="x-none" dirty="0">
                <a:solidFill>
                  <a:schemeClr val="tx1"/>
                </a:solidFill>
              </a:rPr>
              <a:t>неаклкогольна жирова хвороба печінки</a:t>
            </a:r>
          </a:p>
          <a:p>
            <a:pPr algn="ctr">
              <a:defRPr/>
            </a:pPr>
            <a:r>
              <a:rPr lang="x-none" dirty="0">
                <a:solidFill>
                  <a:schemeClr val="tx1"/>
                </a:solidFill>
              </a:rPr>
              <a:t>Дисліпідемія</a:t>
            </a:r>
          </a:p>
          <a:p>
            <a:pPr algn="ctr">
              <a:defRPr/>
            </a:pPr>
            <a:r>
              <a:rPr lang="x-none" dirty="0">
                <a:solidFill>
                  <a:schemeClr val="tx1"/>
                </a:solidFill>
              </a:rPr>
              <a:t>Гіпертензія</a:t>
            </a:r>
            <a:endParaRPr lang="en-US" dirty="0">
              <a:solidFill>
                <a:schemeClr val="tx1"/>
              </a:solidFill>
            </a:endParaRPr>
          </a:p>
          <a:p>
            <a:pPr algn="ctr">
              <a:defRPr/>
            </a:pPr>
            <a:r>
              <a:rPr lang="uk-UA" dirty="0" err="1">
                <a:solidFill>
                  <a:schemeClr val="tx1"/>
                </a:solidFill>
              </a:rPr>
              <a:t>Жовчокам’яна</a:t>
            </a:r>
            <a:r>
              <a:rPr lang="uk-UA" dirty="0">
                <a:solidFill>
                  <a:schemeClr val="tx1"/>
                </a:solidFill>
              </a:rPr>
              <a:t> хвороба</a:t>
            </a:r>
          </a:p>
          <a:p>
            <a:pPr algn="ctr">
              <a:defRPr/>
            </a:pPr>
            <a:r>
              <a:rPr lang="x-none" dirty="0">
                <a:solidFill>
                  <a:schemeClr val="tx1"/>
                </a:solidFill>
              </a:rPr>
              <a:t>СПКЯ</a:t>
            </a:r>
          </a:p>
        </p:txBody>
      </p:sp>
      <p:sp>
        <p:nvSpPr>
          <p:cNvPr id="14" name="Прямоугольник 13">
            <a:extLst>
              <a:ext uri="{FF2B5EF4-FFF2-40B4-BE49-F238E27FC236}">
                <a16:creationId xmlns:a16="http://schemas.microsoft.com/office/drawing/2014/main" xmlns="" id="{C101EB38-71C3-6CF6-6513-6E7E38EF570B}"/>
              </a:ext>
            </a:extLst>
          </p:cNvPr>
          <p:cNvSpPr/>
          <p:nvPr/>
        </p:nvSpPr>
        <p:spPr>
          <a:xfrm>
            <a:off x="6997700" y="1608138"/>
            <a:ext cx="1511300" cy="63023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b="1" dirty="0">
                <a:solidFill>
                  <a:schemeClr val="tx1"/>
                </a:solidFill>
              </a:rPr>
              <a:t>Оточення</a:t>
            </a:r>
            <a:endParaRPr lang="x-none" b="1" dirty="0">
              <a:solidFill>
                <a:schemeClr val="tx1"/>
              </a:solidFill>
            </a:endParaRPr>
          </a:p>
        </p:txBody>
      </p:sp>
      <p:sp>
        <p:nvSpPr>
          <p:cNvPr id="16" name="Прямоугольник 15">
            <a:extLst>
              <a:ext uri="{FF2B5EF4-FFF2-40B4-BE49-F238E27FC236}">
                <a16:creationId xmlns:a16="http://schemas.microsoft.com/office/drawing/2014/main" xmlns="" id="{67BF51C2-B526-C876-B81E-C7CAC1F40223}"/>
              </a:ext>
            </a:extLst>
          </p:cNvPr>
          <p:cNvSpPr/>
          <p:nvPr/>
        </p:nvSpPr>
        <p:spPr>
          <a:xfrm>
            <a:off x="6997700" y="3360738"/>
            <a:ext cx="1511300" cy="329088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x-none" dirty="0">
                <a:solidFill>
                  <a:schemeClr val="tx1"/>
                </a:solidFill>
              </a:rPr>
              <a:t>Батьки</a:t>
            </a:r>
            <a:endParaRPr lang="en-US" dirty="0">
              <a:solidFill>
                <a:schemeClr val="tx1"/>
              </a:solidFill>
            </a:endParaRPr>
          </a:p>
          <a:p>
            <a:pPr algn="ctr">
              <a:defRPr/>
            </a:pPr>
            <a:r>
              <a:rPr lang="x-none" dirty="0">
                <a:solidFill>
                  <a:schemeClr val="tx1"/>
                </a:solidFill>
              </a:rPr>
              <a:t>Здоровя/інвалідність</a:t>
            </a:r>
          </a:p>
          <a:p>
            <a:pPr algn="ctr">
              <a:defRPr/>
            </a:pPr>
            <a:r>
              <a:rPr lang="uk-UA" dirty="0">
                <a:solidFill>
                  <a:schemeClr val="tx1"/>
                </a:solidFill>
              </a:rPr>
              <a:t>Стреси в сім’ї</a:t>
            </a:r>
            <a:endParaRPr lang="en-US" dirty="0">
              <a:solidFill>
                <a:schemeClr val="tx1"/>
              </a:solidFill>
            </a:endParaRPr>
          </a:p>
          <a:p>
            <a:pPr algn="ctr">
              <a:defRPr/>
            </a:pPr>
            <a:r>
              <a:rPr lang="uk-UA" dirty="0">
                <a:solidFill>
                  <a:schemeClr val="tx1"/>
                </a:solidFill>
              </a:rPr>
              <a:t>Сімейний дохід</a:t>
            </a:r>
          </a:p>
          <a:p>
            <a:pPr algn="ctr">
              <a:defRPr/>
            </a:pPr>
            <a:r>
              <a:rPr lang="uk-UA" dirty="0" err="1">
                <a:solidFill>
                  <a:schemeClr val="tx1"/>
                </a:solidFill>
              </a:rPr>
              <a:t>Булінг</a:t>
            </a:r>
            <a:endParaRPr lang="en-US" dirty="0">
              <a:solidFill>
                <a:schemeClr val="tx1"/>
              </a:solidFill>
            </a:endParaRPr>
          </a:p>
          <a:p>
            <a:pPr algn="ctr">
              <a:defRPr/>
            </a:pPr>
            <a:r>
              <a:rPr lang="uk-UA" dirty="0">
                <a:solidFill>
                  <a:schemeClr val="tx1"/>
                </a:solidFill>
              </a:rPr>
              <a:t>Відвідування школи</a:t>
            </a:r>
          </a:p>
          <a:p>
            <a:pPr algn="ctr">
              <a:defRPr/>
            </a:pPr>
            <a:r>
              <a:rPr lang="uk-UA" dirty="0">
                <a:solidFill>
                  <a:schemeClr val="tx1"/>
                </a:solidFill>
              </a:rPr>
              <a:t>Шкільна підтримка</a:t>
            </a:r>
            <a:endParaRPr lang="x-none" dirty="0">
              <a:solidFill>
                <a:schemeClr val="tx1"/>
              </a:solidFill>
            </a:endParaRPr>
          </a:p>
        </p:txBody>
      </p:sp>
      <p:sp>
        <p:nvSpPr>
          <p:cNvPr id="31752" name="Title 1">
            <a:extLst>
              <a:ext uri="{FF2B5EF4-FFF2-40B4-BE49-F238E27FC236}">
                <a16:creationId xmlns:a16="http://schemas.microsoft.com/office/drawing/2014/main" xmlns="" id="{16F8ED02-D74B-9752-2F14-77509FD37F54}"/>
              </a:ext>
            </a:extLst>
          </p:cNvPr>
          <p:cNvSpPr>
            <a:spLocks noGrp="1" noChangeArrowheads="1"/>
          </p:cNvSpPr>
          <p:nvPr>
            <p:ph type="title"/>
          </p:nvPr>
        </p:nvSpPr>
        <p:spPr>
          <a:xfrm>
            <a:off x="6688138" y="419100"/>
            <a:ext cx="2419350" cy="838200"/>
          </a:xfrm>
          <a:solidFill>
            <a:srgbClr val="E27223"/>
          </a:solidFill>
        </p:spPr>
        <p:txBody>
          <a:bodyPr/>
          <a:lstStyle/>
          <a:p>
            <a:pPr algn="ctr" eaLnBrk="1" hangingPunct="1"/>
            <a:r>
              <a:rPr lang="ru-RU" altLang="en-US" sz="2800" b="1">
                <a:solidFill>
                  <a:srgbClr val="FFC000"/>
                </a:solidFill>
                <a:latin typeface="Arial" panose="020B0604020202020204" pitchFamily="34" charset="0"/>
                <a:ea typeface="ヒラギノ角ゴ Pro W3" panose="020B0300000000000000" pitchFamily="34" charset="-128"/>
              </a:rPr>
              <a:t>ОЦІНЮВАТИ</a:t>
            </a:r>
            <a:endParaRPr lang="en-US" altLang="en-US" sz="2800" b="1">
              <a:solidFill>
                <a:srgbClr val="FFC000"/>
              </a:solidFill>
              <a:latin typeface="Arial" panose="020B0604020202020204" pitchFamily="34" charset="0"/>
              <a:ea typeface="ヒラギノ角ゴ Pro W3" panose="020B0300000000000000" pitchFamily="34" charset="-128"/>
            </a:endParaRPr>
          </a:p>
        </p:txBody>
      </p:sp>
      <p:sp>
        <p:nvSpPr>
          <p:cNvPr id="15" name="Объект 9">
            <a:extLst>
              <a:ext uri="{FF2B5EF4-FFF2-40B4-BE49-F238E27FC236}">
                <a16:creationId xmlns:a16="http://schemas.microsoft.com/office/drawing/2014/main" xmlns="" id="{9C150704-6508-CC80-3F7E-4EF68D58DCB9}"/>
              </a:ext>
            </a:extLst>
          </p:cNvPr>
          <p:cNvSpPr txBox="1">
            <a:spLocks/>
          </p:cNvSpPr>
          <p:nvPr/>
        </p:nvSpPr>
        <p:spPr bwMode="auto">
          <a:xfrm>
            <a:off x="422275" y="2895600"/>
            <a:ext cx="2092325" cy="21717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lt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lt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lt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lt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marL="0" indent="0" algn="ctr">
              <a:buFont typeface="Arial" panose="020B0604020202020204" pitchFamily="34" charset="0"/>
              <a:buNone/>
              <a:defRPr/>
            </a:pPr>
            <a:r>
              <a:rPr lang="ru-RU" dirty="0" err="1">
                <a:solidFill>
                  <a:schemeClr val="tx1"/>
                </a:solidFill>
              </a:rPr>
              <a:t>Тривога</a:t>
            </a:r>
            <a:r>
              <a:rPr lang="uk-UA" dirty="0">
                <a:solidFill>
                  <a:schemeClr val="tx1"/>
                </a:solidFill>
              </a:rPr>
              <a:t>, </a:t>
            </a:r>
            <a:r>
              <a:rPr lang="uk-UA" dirty="0" err="1">
                <a:solidFill>
                  <a:schemeClr val="tx1"/>
                </a:solidFill>
              </a:rPr>
              <a:t>депресія,сприйняття</a:t>
            </a:r>
            <a:r>
              <a:rPr lang="uk-UA" dirty="0">
                <a:solidFill>
                  <a:schemeClr val="tx1"/>
                </a:solidFill>
              </a:rPr>
              <a:t> власного тіла, </a:t>
            </a:r>
            <a:r>
              <a:rPr lang="uk-UA" dirty="0" err="1">
                <a:solidFill>
                  <a:schemeClr val="tx1"/>
                </a:solidFill>
              </a:rPr>
              <a:t>мовні</a:t>
            </a:r>
            <a:r>
              <a:rPr lang="uk-UA" dirty="0">
                <a:solidFill>
                  <a:schemeClr val="tx1"/>
                </a:solidFill>
              </a:rPr>
              <a:t> порушення, порушення сну, порушення харчової поведінки, травми</a:t>
            </a:r>
            <a:endParaRPr lang="x-none" dirty="0">
              <a:solidFill>
                <a:schemeClr val="tx1"/>
              </a:solidFill>
            </a:endParaRPr>
          </a:p>
        </p:txBody>
      </p:sp>
      <p:sp>
        <p:nvSpPr>
          <p:cNvPr id="6" name="Стрелка вниз 5">
            <a:extLst>
              <a:ext uri="{FF2B5EF4-FFF2-40B4-BE49-F238E27FC236}">
                <a16:creationId xmlns:a16="http://schemas.microsoft.com/office/drawing/2014/main" xmlns="" id="{7717BA84-79F3-F2A7-938D-8E319F0DB03D}"/>
              </a:ext>
            </a:extLst>
          </p:cNvPr>
          <p:cNvSpPr/>
          <p:nvPr/>
        </p:nvSpPr>
        <p:spPr>
          <a:xfrm>
            <a:off x="1279525" y="2271713"/>
            <a:ext cx="379413" cy="6381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9" name="Стрелка вниз 8">
            <a:extLst>
              <a:ext uri="{FF2B5EF4-FFF2-40B4-BE49-F238E27FC236}">
                <a16:creationId xmlns:a16="http://schemas.microsoft.com/office/drawing/2014/main" xmlns="" id="{7761000F-CF34-1666-D39D-AC21A749349D}"/>
              </a:ext>
            </a:extLst>
          </p:cNvPr>
          <p:cNvSpPr/>
          <p:nvPr/>
        </p:nvSpPr>
        <p:spPr>
          <a:xfrm>
            <a:off x="3375025" y="2255838"/>
            <a:ext cx="465138" cy="3349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7" name="Стрелка вниз 16">
            <a:extLst>
              <a:ext uri="{FF2B5EF4-FFF2-40B4-BE49-F238E27FC236}">
                <a16:creationId xmlns:a16="http://schemas.microsoft.com/office/drawing/2014/main" xmlns="" id="{0ED5DF3E-A36F-DA1A-D107-A3A4DB63CC6F}"/>
              </a:ext>
            </a:extLst>
          </p:cNvPr>
          <p:cNvSpPr/>
          <p:nvPr/>
        </p:nvSpPr>
        <p:spPr>
          <a:xfrm>
            <a:off x="5400675" y="2284413"/>
            <a:ext cx="427038" cy="9985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8" name="Стрелка вниз 17">
            <a:extLst>
              <a:ext uri="{FF2B5EF4-FFF2-40B4-BE49-F238E27FC236}">
                <a16:creationId xmlns:a16="http://schemas.microsoft.com/office/drawing/2014/main" xmlns="" id="{F8C9D750-111B-0061-4861-79A4D6516AED}"/>
              </a:ext>
            </a:extLst>
          </p:cNvPr>
          <p:cNvSpPr/>
          <p:nvPr/>
        </p:nvSpPr>
        <p:spPr>
          <a:xfrm>
            <a:off x="7467600" y="2271713"/>
            <a:ext cx="430213" cy="9985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Заголовок 1">
            <a:extLst>
              <a:ext uri="{FF2B5EF4-FFF2-40B4-BE49-F238E27FC236}">
                <a16:creationId xmlns:a16="http://schemas.microsoft.com/office/drawing/2014/main" xmlns="" id="{4FA97ECD-D1A2-A391-459A-F80A3F7E0344}"/>
              </a:ext>
            </a:extLst>
          </p:cNvPr>
          <p:cNvSpPr>
            <a:spLocks noGrp="1" noChangeArrowheads="1"/>
          </p:cNvSpPr>
          <p:nvPr>
            <p:ph type="title"/>
          </p:nvPr>
        </p:nvSpPr>
        <p:spPr>
          <a:xfrm>
            <a:off x="1644650" y="534988"/>
            <a:ext cx="5238750" cy="973137"/>
          </a:xfrm>
        </p:spPr>
        <p:txBody>
          <a:bodyPr/>
          <a:lstStyle/>
          <a:p>
            <a:r>
              <a:rPr lang="ru-RU" altLang="en-US" b="1"/>
              <a:t>Етіологія дитячого ожиріння</a:t>
            </a:r>
            <a:endParaRPr lang="x-none" altLang="x-none" b="1"/>
          </a:p>
        </p:txBody>
      </p:sp>
      <p:sp>
        <p:nvSpPr>
          <p:cNvPr id="4" name="Прямоугольник 3">
            <a:extLst>
              <a:ext uri="{FF2B5EF4-FFF2-40B4-BE49-F238E27FC236}">
                <a16:creationId xmlns:a16="http://schemas.microsoft.com/office/drawing/2014/main" xmlns="" id="{3A88A201-0A4F-5470-DA47-3BA58238C624}"/>
              </a:ext>
            </a:extLst>
          </p:cNvPr>
          <p:cNvSpPr/>
          <p:nvPr/>
        </p:nvSpPr>
        <p:spPr>
          <a:xfrm>
            <a:off x="228600" y="1366838"/>
            <a:ext cx="1436688" cy="44608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x-none" dirty="0"/>
              <a:t>Ендокринні</a:t>
            </a:r>
          </a:p>
        </p:txBody>
      </p:sp>
      <p:sp>
        <p:nvSpPr>
          <p:cNvPr id="6" name="Прямоугольник 5">
            <a:extLst>
              <a:ext uri="{FF2B5EF4-FFF2-40B4-BE49-F238E27FC236}">
                <a16:creationId xmlns:a16="http://schemas.microsoft.com/office/drawing/2014/main" xmlns="" id="{0F91092A-7DA2-8829-EE1F-BA1FA4656A7C}"/>
              </a:ext>
            </a:extLst>
          </p:cNvPr>
          <p:cNvSpPr/>
          <p:nvPr/>
        </p:nvSpPr>
        <p:spPr>
          <a:xfrm>
            <a:off x="2071688" y="1368425"/>
            <a:ext cx="1295400" cy="6619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x-none" dirty="0"/>
              <a:t>Моногенетичні</a:t>
            </a:r>
          </a:p>
        </p:txBody>
      </p:sp>
      <p:sp>
        <p:nvSpPr>
          <p:cNvPr id="7" name="Прямоугольник 6">
            <a:extLst>
              <a:ext uri="{FF2B5EF4-FFF2-40B4-BE49-F238E27FC236}">
                <a16:creationId xmlns:a16="http://schemas.microsoft.com/office/drawing/2014/main" xmlns="" id="{8D85C6E2-7E9E-621A-BDBF-62DAC5F014BB}"/>
              </a:ext>
            </a:extLst>
          </p:cNvPr>
          <p:cNvSpPr/>
          <p:nvPr/>
        </p:nvSpPr>
        <p:spPr>
          <a:xfrm>
            <a:off x="5562600" y="1450975"/>
            <a:ext cx="1320800" cy="6096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x-none" dirty="0"/>
              <a:t>ЦНС/гіпоталамус</a:t>
            </a:r>
          </a:p>
        </p:txBody>
      </p:sp>
      <p:sp>
        <p:nvSpPr>
          <p:cNvPr id="8" name="Прямоугольник 7">
            <a:extLst>
              <a:ext uri="{FF2B5EF4-FFF2-40B4-BE49-F238E27FC236}">
                <a16:creationId xmlns:a16="http://schemas.microsoft.com/office/drawing/2014/main" xmlns="" id="{1ADABDFE-3B7B-A671-E68B-A531F5889480}"/>
              </a:ext>
            </a:extLst>
          </p:cNvPr>
          <p:cNvSpPr/>
          <p:nvPr/>
        </p:nvSpPr>
        <p:spPr>
          <a:xfrm>
            <a:off x="3773488" y="1301750"/>
            <a:ext cx="1231900" cy="73025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x-none" dirty="0"/>
              <a:t>Генетичні синдроми</a:t>
            </a:r>
          </a:p>
        </p:txBody>
      </p:sp>
      <p:sp>
        <p:nvSpPr>
          <p:cNvPr id="9" name="Прямоугольник 8">
            <a:extLst>
              <a:ext uri="{FF2B5EF4-FFF2-40B4-BE49-F238E27FC236}">
                <a16:creationId xmlns:a16="http://schemas.microsoft.com/office/drawing/2014/main" xmlns="" id="{85A8582D-F3C6-7503-6C06-812C7887AE88}"/>
              </a:ext>
            </a:extLst>
          </p:cNvPr>
          <p:cNvSpPr/>
          <p:nvPr/>
        </p:nvSpPr>
        <p:spPr>
          <a:xfrm>
            <a:off x="7537450" y="1430338"/>
            <a:ext cx="977900" cy="47148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x-none" dirty="0"/>
              <a:t>Набуті</a:t>
            </a:r>
          </a:p>
        </p:txBody>
      </p:sp>
      <p:sp>
        <p:nvSpPr>
          <p:cNvPr id="10" name="Прямоугольник 9">
            <a:extLst>
              <a:ext uri="{FF2B5EF4-FFF2-40B4-BE49-F238E27FC236}">
                <a16:creationId xmlns:a16="http://schemas.microsoft.com/office/drawing/2014/main" xmlns="" id="{0265F937-CFF4-BF17-EAF4-8ED699A152A3}"/>
              </a:ext>
            </a:extLst>
          </p:cNvPr>
          <p:cNvSpPr/>
          <p:nvPr/>
        </p:nvSpPr>
        <p:spPr>
          <a:xfrm>
            <a:off x="228600" y="2646363"/>
            <a:ext cx="1443038" cy="271621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dirty="0">
                <a:solidFill>
                  <a:schemeClr val="tx1"/>
                </a:solidFill>
              </a:rPr>
              <a:t>низька швидкість зростання</a:t>
            </a:r>
          </a:p>
          <a:p>
            <a:pPr algn="ctr">
              <a:defRPr/>
            </a:pPr>
            <a:r>
              <a:rPr lang="uk-UA" dirty="0" err="1">
                <a:solidFill>
                  <a:schemeClr val="tx1"/>
                </a:solidFill>
              </a:rPr>
              <a:t>Гіпотіреоз</a:t>
            </a:r>
            <a:endParaRPr lang="uk-UA" dirty="0">
              <a:solidFill>
                <a:schemeClr val="tx1"/>
              </a:solidFill>
            </a:endParaRPr>
          </a:p>
          <a:p>
            <a:pPr algn="ctr">
              <a:defRPr/>
            </a:pPr>
            <a:r>
              <a:rPr lang="x-none" dirty="0">
                <a:solidFill>
                  <a:schemeClr val="tx1"/>
                </a:solidFill>
              </a:rPr>
              <a:t>Дефіцит гормону росту</a:t>
            </a:r>
          </a:p>
          <a:p>
            <a:pPr algn="ctr">
              <a:defRPr/>
            </a:pPr>
            <a:r>
              <a:rPr lang="x-none" dirty="0">
                <a:solidFill>
                  <a:schemeClr val="tx1"/>
                </a:solidFill>
              </a:rPr>
              <a:t>Синдром кушингу</a:t>
            </a:r>
          </a:p>
        </p:txBody>
      </p:sp>
      <p:sp>
        <p:nvSpPr>
          <p:cNvPr id="11" name="Прямоугольник 10">
            <a:extLst>
              <a:ext uri="{FF2B5EF4-FFF2-40B4-BE49-F238E27FC236}">
                <a16:creationId xmlns:a16="http://schemas.microsoft.com/office/drawing/2014/main" xmlns="" id="{CEE12DA8-23AF-FA1A-90DB-DD613033A86C}"/>
              </a:ext>
            </a:extLst>
          </p:cNvPr>
          <p:cNvSpPr/>
          <p:nvPr/>
        </p:nvSpPr>
        <p:spPr>
          <a:xfrm>
            <a:off x="2122488" y="2646363"/>
            <a:ext cx="1244600" cy="315277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dirty="0">
                <a:solidFill>
                  <a:schemeClr val="tx1"/>
                </a:solidFill>
              </a:rPr>
              <a:t>Виникнення ожиріння у віці після 6 місяців</a:t>
            </a:r>
          </a:p>
          <a:p>
            <a:pPr algn="ctr">
              <a:defRPr/>
            </a:pPr>
            <a:r>
              <a:rPr lang="uk-UA" dirty="0" err="1">
                <a:solidFill>
                  <a:schemeClr val="tx1"/>
                </a:solidFill>
              </a:rPr>
              <a:t>Підвищенний</a:t>
            </a:r>
            <a:r>
              <a:rPr lang="uk-UA" dirty="0">
                <a:solidFill>
                  <a:schemeClr val="tx1"/>
                </a:solidFill>
              </a:rPr>
              <a:t> апетит</a:t>
            </a:r>
          </a:p>
          <a:p>
            <a:pPr algn="ctr">
              <a:defRPr/>
            </a:pPr>
            <a:r>
              <a:rPr lang="x-none" dirty="0">
                <a:solidFill>
                  <a:schemeClr val="tx1"/>
                </a:solidFill>
              </a:rPr>
              <a:t>Дефіцит лептину</a:t>
            </a:r>
            <a:endParaRPr lang="uk-UA" dirty="0">
              <a:solidFill>
                <a:schemeClr val="tx1"/>
              </a:solidFill>
            </a:endParaRPr>
          </a:p>
        </p:txBody>
      </p:sp>
      <p:sp>
        <p:nvSpPr>
          <p:cNvPr id="12" name="Прямоугольник 11">
            <a:extLst>
              <a:ext uri="{FF2B5EF4-FFF2-40B4-BE49-F238E27FC236}">
                <a16:creationId xmlns:a16="http://schemas.microsoft.com/office/drawing/2014/main" xmlns="" id="{89A289E5-72A1-6D03-7CAC-8D1935762BF0}"/>
              </a:ext>
            </a:extLst>
          </p:cNvPr>
          <p:cNvSpPr/>
          <p:nvPr/>
        </p:nvSpPr>
        <p:spPr>
          <a:xfrm>
            <a:off x="3773488" y="2646363"/>
            <a:ext cx="1231900" cy="297497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err="1">
                <a:solidFill>
                  <a:schemeClr val="tx1"/>
                </a:solidFill>
              </a:rPr>
              <a:t>дисморфічні</a:t>
            </a:r>
            <a:r>
              <a:rPr lang="ru-RU" dirty="0">
                <a:solidFill>
                  <a:schemeClr val="tx1"/>
                </a:solidFill>
              </a:rPr>
              <a:t> </a:t>
            </a:r>
            <a:r>
              <a:rPr lang="ru-RU" dirty="0" err="1">
                <a:solidFill>
                  <a:schemeClr val="tx1"/>
                </a:solidFill>
              </a:rPr>
              <a:t>особливості</a:t>
            </a:r>
            <a:endParaRPr lang="en-US" dirty="0">
              <a:solidFill>
                <a:schemeClr val="tx1"/>
              </a:solidFill>
            </a:endParaRPr>
          </a:p>
          <a:p>
            <a:pPr algn="ctr">
              <a:defRPr/>
            </a:pPr>
            <a:r>
              <a:rPr lang="uk-UA" dirty="0" err="1">
                <a:solidFill>
                  <a:schemeClr val="tx1"/>
                </a:solidFill>
              </a:rPr>
              <a:t>Нейрокогнітивна</a:t>
            </a:r>
            <a:r>
              <a:rPr lang="uk-UA" dirty="0">
                <a:solidFill>
                  <a:schemeClr val="tx1"/>
                </a:solidFill>
              </a:rPr>
              <a:t> оцінка</a:t>
            </a:r>
            <a:endParaRPr lang="en-US" dirty="0">
              <a:solidFill>
                <a:schemeClr val="tx1"/>
              </a:solidFill>
            </a:endParaRPr>
          </a:p>
          <a:p>
            <a:pPr algn="ctr">
              <a:defRPr/>
            </a:pPr>
            <a:r>
              <a:rPr lang="uk-UA" dirty="0" err="1">
                <a:solidFill>
                  <a:schemeClr val="tx1"/>
                </a:solidFill>
              </a:rPr>
              <a:t>Сіндром</a:t>
            </a:r>
            <a:r>
              <a:rPr lang="uk-UA" dirty="0">
                <a:solidFill>
                  <a:schemeClr val="tx1"/>
                </a:solidFill>
              </a:rPr>
              <a:t> </a:t>
            </a:r>
            <a:r>
              <a:rPr lang="uk-UA" dirty="0" err="1">
                <a:solidFill>
                  <a:schemeClr val="tx1"/>
                </a:solidFill>
              </a:rPr>
              <a:t>Прадера</a:t>
            </a:r>
            <a:r>
              <a:rPr lang="uk-UA" dirty="0">
                <a:solidFill>
                  <a:schemeClr val="tx1"/>
                </a:solidFill>
              </a:rPr>
              <a:t>-Віллі</a:t>
            </a:r>
          </a:p>
          <a:p>
            <a:pPr algn="ctr">
              <a:defRPr/>
            </a:pPr>
            <a:endParaRPr lang="x-none" dirty="0"/>
          </a:p>
        </p:txBody>
      </p:sp>
      <p:sp>
        <p:nvSpPr>
          <p:cNvPr id="13" name="Прямоугольник 12">
            <a:extLst>
              <a:ext uri="{FF2B5EF4-FFF2-40B4-BE49-F238E27FC236}">
                <a16:creationId xmlns:a16="http://schemas.microsoft.com/office/drawing/2014/main" xmlns="" id="{D33F3EA0-0C82-6558-9D43-AC566469B430}"/>
              </a:ext>
            </a:extLst>
          </p:cNvPr>
          <p:cNvSpPr/>
          <p:nvPr/>
        </p:nvSpPr>
        <p:spPr>
          <a:xfrm>
            <a:off x="5562600" y="2652713"/>
            <a:ext cx="1320800" cy="296227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dirty="0" err="1">
                <a:solidFill>
                  <a:schemeClr val="tx1"/>
                </a:solidFill>
              </a:rPr>
              <a:t>Гіпоталамічне</a:t>
            </a:r>
            <a:r>
              <a:rPr lang="uk-UA" dirty="0">
                <a:solidFill>
                  <a:schemeClr val="tx1"/>
                </a:solidFill>
              </a:rPr>
              <a:t> ожиріння</a:t>
            </a:r>
          </a:p>
          <a:p>
            <a:pPr algn="ctr">
              <a:defRPr/>
            </a:pPr>
            <a:r>
              <a:rPr lang="x-none" dirty="0">
                <a:solidFill>
                  <a:schemeClr val="tx1"/>
                </a:solidFill>
              </a:rPr>
              <a:t>Підвищенний апетит</a:t>
            </a:r>
          </a:p>
          <a:p>
            <a:pPr algn="ctr">
              <a:defRPr/>
            </a:pPr>
            <a:r>
              <a:rPr lang="ru-RU" dirty="0" err="1">
                <a:solidFill>
                  <a:schemeClr val="tx1"/>
                </a:solidFill>
              </a:rPr>
              <a:t>зменшення</a:t>
            </a:r>
            <a:r>
              <a:rPr lang="ru-RU" dirty="0">
                <a:solidFill>
                  <a:schemeClr val="tx1"/>
                </a:solidFill>
              </a:rPr>
              <a:t> </a:t>
            </a:r>
            <a:r>
              <a:rPr lang="ru-RU" dirty="0" err="1">
                <a:solidFill>
                  <a:schemeClr val="tx1"/>
                </a:solidFill>
              </a:rPr>
              <a:t>витрат</a:t>
            </a:r>
            <a:r>
              <a:rPr lang="ru-RU" dirty="0">
                <a:solidFill>
                  <a:schemeClr val="tx1"/>
                </a:solidFill>
              </a:rPr>
              <a:t> </a:t>
            </a:r>
            <a:r>
              <a:rPr lang="ru-RU" dirty="0" err="1">
                <a:solidFill>
                  <a:schemeClr val="tx1"/>
                </a:solidFill>
              </a:rPr>
              <a:t>енергії</a:t>
            </a:r>
            <a:endParaRPr lang="en-US" dirty="0">
              <a:solidFill>
                <a:schemeClr val="tx1"/>
              </a:solidFill>
            </a:endParaRPr>
          </a:p>
          <a:p>
            <a:pPr algn="ctr">
              <a:defRPr/>
            </a:pPr>
            <a:r>
              <a:rPr lang="uk-UA" dirty="0" err="1">
                <a:solidFill>
                  <a:schemeClr val="tx1"/>
                </a:solidFill>
              </a:rPr>
              <a:t>Гіпопітуітарізм</a:t>
            </a:r>
            <a:endParaRPr lang="x-none" dirty="0">
              <a:solidFill>
                <a:schemeClr val="tx1"/>
              </a:solidFill>
            </a:endParaRPr>
          </a:p>
        </p:txBody>
      </p:sp>
      <p:sp>
        <p:nvSpPr>
          <p:cNvPr id="14" name="Прямоугольник 13">
            <a:extLst>
              <a:ext uri="{FF2B5EF4-FFF2-40B4-BE49-F238E27FC236}">
                <a16:creationId xmlns:a16="http://schemas.microsoft.com/office/drawing/2014/main" xmlns="" id="{9AE7B579-2A47-F32B-FACB-962C46EBC2C2}"/>
              </a:ext>
            </a:extLst>
          </p:cNvPr>
          <p:cNvSpPr/>
          <p:nvPr/>
        </p:nvSpPr>
        <p:spPr>
          <a:xfrm>
            <a:off x="7439025" y="2638425"/>
            <a:ext cx="1211263" cy="267017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dirty="0">
                <a:solidFill>
                  <a:schemeClr val="tx1"/>
                </a:solidFill>
              </a:rPr>
              <a:t>нормальне або пришвидшене зростання</a:t>
            </a:r>
          </a:p>
          <a:p>
            <a:pPr algn="ctr">
              <a:defRPr/>
            </a:pPr>
            <a:r>
              <a:rPr lang="uk-UA" dirty="0" err="1">
                <a:solidFill>
                  <a:schemeClr val="tx1"/>
                </a:solidFill>
              </a:rPr>
              <a:t>внутришьоматкові</a:t>
            </a:r>
            <a:r>
              <a:rPr lang="uk-UA" dirty="0">
                <a:solidFill>
                  <a:schemeClr val="tx1"/>
                </a:solidFill>
              </a:rPr>
              <a:t> впливи</a:t>
            </a:r>
            <a:endParaRPr lang="x-none" dirty="0">
              <a:solidFill>
                <a:schemeClr val="tx1"/>
              </a:solidFill>
            </a:endParaRPr>
          </a:p>
        </p:txBody>
      </p:sp>
      <p:sp>
        <p:nvSpPr>
          <p:cNvPr id="33804" name="Title 1">
            <a:extLst>
              <a:ext uri="{FF2B5EF4-FFF2-40B4-BE49-F238E27FC236}">
                <a16:creationId xmlns:a16="http://schemas.microsoft.com/office/drawing/2014/main" xmlns="" id="{C2F8C689-D619-3E25-111F-B6B594CC420D}"/>
              </a:ext>
            </a:extLst>
          </p:cNvPr>
          <p:cNvSpPr txBox="1">
            <a:spLocks/>
          </p:cNvSpPr>
          <p:nvPr/>
        </p:nvSpPr>
        <p:spPr bwMode="auto">
          <a:xfrm>
            <a:off x="6713538" y="376238"/>
            <a:ext cx="2438400" cy="609600"/>
          </a:xfrm>
          <a:prstGeom prst="rect">
            <a:avLst/>
          </a:prstGeom>
          <a:solidFill>
            <a:srgbClr val="E2722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ru-RU" altLang="en-US" sz="2800" b="1">
                <a:solidFill>
                  <a:srgbClr val="FFC000"/>
                </a:solidFill>
                <a:latin typeface="Arial" panose="020B0604020202020204" pitchFamily="34" charset="0"/>
                <a:ea typeface="ヒラギノ角ゴ Pro W3" panose="020B0300000000000000" pitchFamily="34" charset="-128"/>
              </a:rPr>
              <a:t>ОЦІНЮВАТИ</a:t>
            </a:r>
            <a:endParaRPr lang="en-US" altLang="en-US" sz="2800" b="1">
              <a:solidFill>
                <a:srgbClr val="FFC000"/>
              </a:solidFill>
              <a:latin typeface="Arial" panose="020B0604020202020204" pitchFamily="34" charset="0"/>
              <a:ea typeface="ヒラギノ角ゴ Pro W3" panose="020B0300000000000000" pitchFamily="34" charset="-128"/>
            </a:endParaRPr>
          </a:p>
        </p:txBody>
      </p:sp>
      <p:sp>
        <p:nvSpPr>
          <p:cNvPr id="5" name="Стрелка вниз 4">
            <a:extLst>
              <a:ext uri="{FF2B5EF4-FFF2-40B4-BE49-F238E27FC236}">
                <a16:creationId xmlns:a16="http://schemas.microsoft.com/office/drawing/2014/main" xmlns="" id="{22A13EC1-BD15-A09D-1BB1-CC9AD6362ED7}"/>
              </a:ext>
            </a:extLst>
          </p:cNvPr>
          <p:cNvSpPr/>
          <p:nvPr/>
        </p:nvSpPr>
        <p:spPr>
          <a:xfrm>
            <a:off x="685800" y="1901825"/>
            <a:ext cx="381000" cy="736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6" name="Стрелка вниз 15">
            <a:extLst>
              <a:ext uri="{FF2B5EF4-FFF2-40B4-BE49-F238E27FC236}">
                <a16:creationId xmlns:a16="http://schemas.microsoft.com/office/drawing/2014/main" xmlns="" id="{957B126A-7D7E-64B9-F142-7BA3482C95EC}"/>
              </a:ext>
            </a:extLst>
          </p:cNvPr>
          <p:cNvSpPr/>
          <p:nvPr/>
        </p:nvSpPr>
        <p:spPr>
          <a:xfrm>
            <a:off x="2554288" y="2060575"/>
            <a:ext cx="381000" cy="563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7" name="Стрелка вниз 16">
            <a:extLst>
              <a:ext uri="{FF2B5EF4-FFF2-40B4-BE49-F238E27FC236}">
                <a16:creationId xmlns:a16="http://schemas.microsoft.com/office/drawing/2014/main" xmlns="" id="{606D245F-D5E8-1F33-9637-382D7C51BE8D}"/>
              </a:ext>
            </a:extLst>
          </p:cNvPr>
          <p:cNvSpPr/>
          <p:nvPr/>
        </p:nvSpPr>
        <p:spPr>
          <a:xfrm>
            <a:off x="4173538" y="2060575"/>
            <a:ext cx="381000" cy="563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8" name="Стрелка вниз 17">
            <a:extLst>
              <a:ext uri="{FF2B5EF4-FFF2-40B4-BE49-F238E27FC236}">
                <a16:creationId xmlns:a16="http://schemas.microsoft.com/office/drawing/2014/main" xmlns="" id="{CC61BCDD-6DD3-A666-3DC9-4F6D6A24BB5D}"/>
              </a:ext>
            </a:extLst>
          </p:cNvPr>
          <p:cNvSpPr/>
          <p:nvPr/>
        </p:nvSpPr>
        <p:spPr>
          <a:xfrm>
            <a:off x="6032500" y="2100263"/>
            <a:ext cx="381000" cy="523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9" name="Стрелка вниз 18">
            <a:extLst>
              <a:ext uri="{FF2B5EF4-FFF2-40B4-BE49-F238E27FC236}">
                <a16:creationId xmlns:a16="http://schemas.microsoft.com/office/drawing/2014/main" xmlns="" id="{E5473749-5237-BB5C-3731-DF8878FA7455}"/>
              </a:ext>
            </a:extLst>
          </p:cNvPr>
          <p:cNvSpPr/>
          <p:nvPr/>
        </p:nvSpPr>
        <p:spPr>
          <a:xfrm>
            <a:off x="7862888" y="1916113"/>
            <a:ext cx="381000" cy="736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xmlns="" id="{E9584D1B-3A83-F88B-18BE-4A0F51869971}"/>
              </a:ext>
            </a:extLst>
          </p:cNvPr>
          <p:cNvGraphicFramePr/>
          <p:nvPr/>
        </p:nvGraphicFramePr>
        <p:xfrm>
          <a:off x="630261" y="3602569"/>
          <a:ext cx="3114968" cy="11301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Схема 5">
            <a:extLst>
              <a:ext uri="{FF2B5EF4-FFF2-40B4-BE49-F238E27FC236}">
                <a16:creationId xmlns:a16="http://schemas.microsoft.com/office/drawing/2014/main" xmlns="" id="{C9645059-4AAE-25AB-347E-16D0A9A7FD5E}"/>
              </a:ext>
            </a:extLst>
          </p:cNvPr>
          <p:cNvGraphicFramePr/>
          <p:nvPr/>
        </p:nvGraphicFramePr>
        <p:xfrm>
          <a:off x="380999" y="2298833"/>
          <a:ext cx="3352799" cy="11301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9" name="Схема 8">
            <a:extLst>
              <a:ext uri="{FF2B5EF4-FFF2-40B4-BE49-F238E27FC236}">
                <a16:creationId xmlns:a16="http://schemas.microsoft.com/office/drawing/2014/main" xmlns="" id="{9E3E3697-2177-A873-1BC5-CAE43BA66910}"/>
              </a:ext>
            </a:extLst>
          </p:cNvPr>
          <p:cNvGraphicFramePr/>
          <p:nvPr/>
        </p:nvGraphicFramePr>
        <p:xfrm>
          <a:off x="630260" y="4699234"/>
          <a:ext cx="3352799" cy="107205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3" name="Схема 2">
            <a:extLst>
              <a:ext uri="{FF2B5EF4-FFF2-40B4-BE49-F238E27FC236}">
                <a16:creationId xmlns:a16="http://schemas.microsoft.com/office/drawing/2014/main" xmlns="" id="{E7DFDD67-DC7E-9727-37D0-96725225D88B}"/>
              </a:ext>
            </a:extLst>
          </p:cNvPr>
          <p:cNvGraphicFramePr/>
          <p:nvPr/>
        </p:nvGraphicFramePr>
        <p:xfrm>
          <a:off x="4319752" y="2103439"/>
          <a:ext cx="3799490" cy="1197468"/>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7" name="Схема 16">
            <a:extLst>
              <a:ext uri="{FF2B5EF4-FFF2-40B4-BE49-F238E27FC236}">
                <a16:creationId xmlns:a16="http://schemas.microsoft.com/office/drawing/2014/main" xmlns="" id="{060CBF27-F48A-74EE-696B-823E7671D5B1}"/>
              </a:ext>
            </a:extLst>
          </p:cNvPr>
          <p:cNvGraphicFramePr/>
          <p:nvPr/>
        </p:nvGraphicFramePr>
        <p:xfrm>
          <a:off x="4331182" y="3223975"/>
          <a:ext cx="3799490" cy="1348025"/>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18" name="Схема 17">
            <a:extLst>
              <a:ext uri="{FF2B5EF4-FFF2-40B4-BE49-F238E27FC236}">
                <a16:creationId xmlns:a16="http://schemas.microsoft.com/office/drawing/2014/main" xmlns="" id="{5336C0A0-E7ED-C32B-5E6C-749DD52FFBA5}"/>
              </a:ext>
            </a:extLst>
          </p:cNvPr>
          <p:cNvGraphicFramePr/>
          <p:nvPr/>
        </p:nvGraphicFramePr>
        <p:xfrm>
          <a:off x="4319751" y="4674622"/>
          <a:ext cx="4193987" cy="1802377"/>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
        <p:nvSpPr>
          <p:cNvPr id="34823" name="Title 1">
            <a:extLst>
              <a:ext uri="{FF2B5EF4-FFF2-40B4-BE49-F238E27FC236}">
                <a16:creationId xmlns:a16="http://schemas.microsoft.com/office/drawing/2014/main" xmlns="" id="{9F9E2C40-068D-FBAA-CD94-207225087FBB}"/>
              </a:ext>
            </a:extLst>
          </p:cNvPr>
          <p:cNvSpPr>
            <a:spLocks noGrp="1" noChangeArrowheads="1"/>
          </p:cNvSpPr>
          <p:nvPr>
            <p:ph type="title"/>
          </p:nvPr>
        </p:nvSpPr>
        <p:spPr>
          <a:xfrm>
            <a:off x="7099300" y="798513"/>
            <a:ext cx="2038350" cy="762000"/>
          </a:xfrm>
          <a:solidFill>
            <a:srgbClr val="E27223"/>
          </a:solidFill>
        </p:spPr>
        <p:txBody>
          <a:bodyPr/>
          <a:lstStyle/>
          <a:p>
            <a:pPr algn="ctr" eaLnBrk="1" hangingPunct="1"/>
            <a:r>
              <a:rPr lang="ru-RU" altLang="en-US" sz="1800" b="1">
                <a:solidFill>
                  <a:srgbClr val="FFC000"/>
                </a:solidFill>
                <a:latin typeface="Arial" panose="020B0604020202020204" pitchFamily="34" charset="0"/>
                <a:ea typeface="ヒラギノ角ゴ Pro W3" panose="020B0300000000000000" pitchFamily="34" charset="-128"/>
              </a:rPr>
              <a:t>ОЦІНЮВАТИ</a:t>
            </a:r>
            <a:endParaRPr lang="en-US" altLang="en-US" sz="1800" b="1">
              <a:solidFill>
                <a:srgbClr val="FFC000"/>
              </a:solidFill>
              <a:latin typeface="Arial" panose="020B0604020202020204" pitchFamily="34" charset="0"/>
              <a:ea typeface="ヒラギノ角ゴ Pro W3" panose="020B0300000000000000" pitchFamily="34" charset="-128"/>
            </a:endParaRPr>
          </a:p>
        </p:txBody>
      </p:sp>
      <p:sp>
        <p:nvSpPr>
          <p:cNvPr id="34824" name="Title 1">
            <a:extLst>
              <a:ext uri="{FF2B5EF4-FFF2-40B4-BE49-F238E27FC236}">
                <a16:creationId xmlns:a16="http://schemas.microsoft.com/office/drawing/2014/main" xmlns="" id="{78FEE197-B442-5B56-04FB-413D3A33BD8C}"/>
              </a:ext>
            </a:extLst>
          </p:cNvPr>
          <p:cNvSpPr txBox="1">
            <a:spLocks noChangeArrowheads="1"/>
          </p:cNvSpPr>
          <p:nvPr/>
        </p:nvSpPr>
        <p:spPr bwMode="auto">
          <a:xfrm>
            <a:off x="841375" y="1493838"/>
            <a:ext cx="83026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spcBef>
                <a:spcPct val="0"/>
              </a:spcBef>
              <a:buFontTx/>
              <a:buNone/>
            </a:pPr>
            <a:r>
              <a:rPr lang="ru-RU" altLang="en-US" sz="3300">
                <a:latin typeface="Calibri Light" panose="020F0302020204030204" pitchFamily="34" charset="0"/>
              </a:rPr>
              <a:t>Оцінка основних причин дитячого ожиріння</a:t>
            </a:r>
            <a:endParaRPr lang="en-US" altLang="en-US" sz="3300">
              <a:latin typeface="Calibri Light" panose="020F03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 descr="85301 CON ƒ_Advise_bkgrnd.jpg">
            <a:extLst>
              <a:ext uri="{FF2B5EF4-FFF2-40B4-BE49-F238E27FC236}">
                <a16:creationId xmlns:a16="http://schemas.microsoft.com/office/drawing/2014/main" xmlns="" id="{1A18D030-6507-8C80-2D6D-90AA49B884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6" name="Title 3">
            <a:extLst>
              <a:ext uri="{FF2B5EF4-FFF2-40B4-BE49-F238E27FC236}">
                <a16:creationId xmlns:a16="http://schemas.microsoft.com/office/drawing/2014/main" xmlns="" id="{BE5827C9-D3AA-448A-1741-83C17073AADD}"/>
              </a:ext>
            </a:extLst>
          </p:cNvPr>
          <p:cNvSpPr txBox="1">
            <a:spLocks/>
          </p:cNvSpPr>
          <p:nvPr/>
        </p:nvSpPr>
        <p:spPr bwMode="auto">
          <a:xfrm>
            <a:off x="3352800" y="1066800"/>
            <a:ext cx="45386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ru-RU" altLang="en-US" sz="6000" b="1" baseline="30000">
                <a:solidFill>
                  <a:srgbClr val="585B5C"/>
                </a:solidFill>
                <a:latin typeface="Helvetica Neue" panose="02000503000000020004" pitchFamily="2" charset="0"/>
                <a:ea typeface="ヒラギノ角ゴ Pro W3" panose="020B0300000000000000" pitchFamily="34" charset="-128"/>
              </a:rPr>
              <a:t>ПОРАДЬТЕ щодо ризиків ожиріння, обговорюйте переваги та варіанти лікування</a:t>
            </a:r>
            <a:endParaRPr lang="en-US" altLang="en-US" sz="4000" b="1" baseline="30000">
              <a:solidFill>
                <a:srgbClr val="585B5C"/>
              </a:solidFill>
              <a:latin typeface="Helvetica Neue" panose="02000503000000020004" pitchFamily="2" charset="0"/>
              <a:ea typeface="ヒラギノ角ゴ Pro W3" panose="020B0300000000000000" pitchFamily="34" charset="-128"/>
            </a:endParaRPr>
          </a:p>
        </p:txBody>
      </p:sp>
      <p:pic>
        <p:nvPicPr>
          <p:cNvPr id="36867" name="Picture 4">
            <a:extLst>
              <a:ext uri="{FF2B5EF4-FFF2-40B4-BE49-F238E27FC236}">
                <a16:creationId xmlns:a16="http://schemas.microsoft.com/office/drawing/2014/main" xmlns="" id="{6028C3CC-B5FC-07A6-47B9-4028BD8338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xmlns="" id="{38752AE3-A029-9757-4F91-99B492017A44}"/>
              </a:ext>
            </a:extLst>
          </p:cNvPr>
          <p:cNvSpPr>
            <a:spLocks noGrp="1"/>
          </p:cNvSpPr>
          <p:nvPr>
            <p:ph type="title"/>
          </p:nvPr>
        </p:nvSpPr>
        <p:spPr>
          <a:xfrm>
            <a:off x="6670675" y="681038"/>
            <a:ext cx="2438400" cy="1235075"/>
          </a:xfrm>
          <a:solidFill>
            <a:schemeClr val="bg1">
              <a:lumMod val="50000"/>
            </a:schemeClr>
          </a:solidFill>
        </p:spPr>
        <p:txBody>
          <a:bodyPr rtlCol="0">
            <a:normAutofit/>
          </a:bodyPr>
          <a:lstStyle/>
          <a:p>
            <a:pPr eaLnBrk="1" fontAlgn="auto" hangingPunct="1">
              <a:spcAft>
                <a:spcPts val="0"/>
              </a:spcAft>
              <a:defRPr/>
            </a:pPr>
            <a:r>
              <a:rPr lang="ru-RU" sz="3600" b="1" i="1" dirty="0">
                <a:solidFill>
                  <a:srgbClr val="FFFF00"/>
                </a:solidFill>
              </a:rPr>
              <a:t>ПОРАДЬТЕ</a:t>
            </a:r>
            <a:endParaRPr lang="en-US" sz="3600" b="1" i="1" dirty="0">
              <a:solidFill>
                <a:srgbClr val="FFFF00"/>
              </a:solidFill>
            </a:endParaRPr>
          </a:p>
        </p:txBody>
      </p:sp>
      <p:sp>
        <p:nvSpPr>
          <p:cNvPr id="37890" name="Content Placeholder 2">
            <a:extLst>
              <a:ext uri="{FF2B5EF4-FFF2-40B4-BE49-F238E27FC236}">
                <a16:creationId xmlns:a16="http://schemas.microsoft.com/office/drawing/2014/main" xmlns="" id="{B9A2B8CB-CD9E-B604-1085-A0F44E02AA65}"/>
              </a:ext>
            </a:extLst>
          </p:cNvPr>
          <p:cNvSpPr>
            <a:spLocks noGrp="1" noChangeArrowheads="1"/>
          </p:cNvSpPr>
          <p:nvPr>
            <p:ph idx="1"/>
          </p:nvPr>
        </p:nvSpPr>
        <p:spPr/>
        <p:txBody>
          <a:bodyPr/>
          <a:lstStyle/>
          <a:p>
            <a:pPr marL="0" indent="0" eaLnBrk="1" hangingPunct="1">
              <a:buFontTx/>
              <a:buNone/>
            </a:pPr>
            <a:r>
              <a:rPr lang="ru-RU" altLang="en-US" sz="2800"/>
              <a:t>- Консультування щодо ризиків ожиріння</a:t>
            </a:r>
          </a:p>
          <a:p>
            <a:pPr marL="0" indent="0" eaLnBrk="1" hangingPunct="1">
              <a:buFontTx/>
              <a:buNone/>
            </a:pPr>
            <a:r>
              <a:rPr lang="ru-RU" altLang="en-US" sz="2800"/>
              <a:t>- Поясніть переваги модифікації способів життя</a:t>
            </a:r>
          </a:p>
          <a:p>
            <a:pPr marL="0" indent="0" eaLnBrk="1" hangingPunct="1">
              <a:buFontTx/>
              <a:buNone/>
            </a:pPr>
            <a:r>
              <a:rPr lang="ru-RU" altLang="en-US" sz="2800"/>
              <a:t>- Поясніть необхідність довгострокової стратегії</a:t>
            </a:r>
          </a:p>
          <a:p>
            <a:pPr marL="0" indent="0" eaLnBrk="1" hangingPunct="1">
              <a:buFontTx/>
              <a:buNone/>
            </a:pPr>
            <a:r>
              <a:rPr lang="ru-RU" altLang="en-US" sz="2800"/>
              <a:t>- Порада щодо варіантів модифікації способу життя</a:t>
            </a:r>
            <a:endParaRPr lang="en-US" altLang="en-US" sz="2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1">
            <a:extLst>
              <a:ext uri="{FF2B5EF4-FFF2-40B4-BE49-F238E27FC236}">
                <a16:creationId xmlns:a16="http://schemas.microsoft.com/office/drawing/2014/main" xmlns="" id="{2C5D1E2F-2B3C-1146-5C2A-56EB51094A5E}"/>
              </a:ext>
            </a:extLst>
          </p:cNvPr>
          <p:cNvSpPr>
            <a:spLocks noGrp="1" noChangeArrowheads="1"/>
          </p:cNvSpPr>
          <p:nvPr>
            <p:ph type="title"/>
          </p:nvPr>
        </p:nvSpPr>
        <p:spPr>
          <a:xfrm>
            <a:off x="2133600" y="950913"/>
            <a:ext cx="6381750" cy="739775"/>
          </a:xfrm>
        </p:spPr>
        <p:txBody>
          <a:bodyPr/>
          <a:lstStyle/>
          <a:p>
            <a:r>
              <a:rPr lang="uk-UA" altLang="en-US" sz="3600"/>
              <a:t>Порадити щодо варіантів управління на основі сім’ї</a:t>
            </a:r>
            <a:endParaRPr lang="uk-UA" altLang="x-none"/>
          </a:p>
        </p:txBody>
      </p:sp>
      <p:graphicFrame>
        <p:nvGraphicFramePr>
          <p:cNvPr id="7" name="Объект 6">
            <a:extLst>
              <a:ext uri="{FF2B5EF4-FFF2-40B4-BE49-F238E27FC236}">
                <a16:creationId xmlns:a16="http://schemas.microsoft.com/office/drawing/2014/main" xmlns="" id="{9B7E89E7-E37D-E40D-C7CE-615A4C571161}"/>
              </a:ext>
            </a:extLst>
          </p:cNvPr>
          <p:cNvGraphicFramePr>
            <a:graphicFrameLocks noGrp="1"/>
          </p:cNvGraphicFramePr>
          <p:nvPr>
            <p:ph idx="1"/>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Схема 7">
            <a:extLst>
              <a:ext uri="{FF2B5EF4-FFF2-40B4-BE49-F238E27FC236}">
                <a16:creationId xmlns:a16="http://schemas.microsoft.com/office/drawing/2014/main" xmlns="" id="{4DEF4408-39C5-C5CA-20FA-515047051835}"/>
              </a:ext>
            </a:extLst>
          </p:cNvPr>
          <p:cNvGraphicFramePr/>
          <p:nvPr/>
        </p:nvGraphicFramePr>
        <p:xfrm>
          <a:off x="144651" y="1756233"/>
          <a:ext cx="4648200" cy="1752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Схема 8">
            <a:extLst>
              <a:ext uri="{FF2B5EF4-FFF2-40B4-BE49-F238E27FC236}">
                <a16:creationId xmlns:a16="http://schemas.microsoft.com/office/drawing/2014/main" xmlns="" id="{37D6A764-7C47-F8FC-1B59-2C11890F1559}"/>
              </a:ext>
            </a:extLst>
          </p:cNvPr>
          <p:cNvGraphicFramePr/>
          <p:nvPr/>
        </p:nvGraphicFramePr>
        <p:xfrm>
          <a:off x="144651" y="3490227"/>
          <a:ext cx="4648200" cy="17526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0" name="Схема 9">
            <a:extLst>
              <a:ext uri="{FF2B5EF4-FFF2-40B4-BE49-F238E27FC236}">
                <a16:creationId xmlns:a16="http://schemas.microsoft.com/office/drawing/2014/main" xmlns="" id="{F9AEDAE7-210A-4CDC-9AE6-3FF0AF0A22F6}"/>
              </a:ext>
            </a:extLst>
          </p:cNvPr>
          <p:cNvGraphicFramePr/>
          <p:nvPr/>
        </p:nvGraphicFramePr>
        <p:xfrm>
          <a:off x="193406" y="5247467"/>
          <a:ext cx="4648200" cy="161053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1" name="Схема 10">
            <a:extLst>
              <a:ext uri="{FF2B5EF4-FFF2-40B4-BE49-F238E27FC236}">
                <a16:creationId xmlns:a16="http://schemas.microsoft.com/office/drawing/2014/main" xmlns="" id="{F7CF88B0-2FBC-0E20-CA40-C04DBC779752}"/>
              </a:ext>
            </a:extLst>
          </p:cNvPr>
          <p:cNvGraphicFramePr/>
          <p:nvPr/>
        </p:nvGraphicFramePr>
        <p:xfrm>
          <a:off x="4375365" y="3435457"/>
          <a:ext cx="4648200" cy="1974743"/>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12" name="Схема 11">
            <a:extLst>
              <a:ext uri="{FF2B5EF4-FFF2-40B4-BE49-F238E27FC236}">
                <a16:creationId xmlns:a16="http://schemas.microsoft.com/office/drawing/2014/main" xmlns="" id="{A766C8A5-C6AF-97C9-36F0-0AC18BF1C365}"/>
              </a:ext>
            </a:extLst>
          </p:cNvPr>
          <p:cNvGraphicFramePr/>
          <p:nvPr/>
        </p:nvGraphicFramePr>
        <p:xfrm>
          <a:off x="4419600" y="1774840"/>
          <a:ext cx="4648200" cy="1637370"/>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aphicFrame>
        <p:nvGraphicFramePr>
          <p:cNvPr id="14" name="Схема 13">
            <a:extLst>
              <a:ext uri="{FF2B5EF4-FFF2-40B4-BE49-F238E27FC236}">
                <a16:creationId xmlns:a16="http://schemas.microsoft.com/office/drawing/2014/main" xmlns="" id="{7727530D-E41C-279B-AD97-27ECF3B426CE}"/>
              </a:ext>
            </a:extLst>
          </p:cNvPr>
          <p:cNvGraphicFramePr/>
          <p:nvPr/>
        </p:nvGraphicFramePr>
        <p:xfrm>
          <a:off x="4343400" y="5224220"/>
          <a:ext cx="4648200" cy="1752600"/>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
        <p:nvSpPr>
          <p:cNvPr id="15" name="Title 1">
            <a:extLst>
              <a:ext uri="{FF2B5EF4-FFF2-40B4-BE49-F238E27FC236}">
                <a16:creationId xmlns:a16="http://schemas.microsoft.com/office/drawing/2014/main" xmlns="" id="{9400C4EC-1852-10A6-AA09-96310049D8CE}"/>
              </a:ext>
            </a:extLst>
          </p:cNvPr>
          <p:cNvSpPr txBox="1">
            <a:spLocks/>
          </p:cNvSpPr>
          <p:nvPr/>
        </p:nvSpPr>
        <p:spPr bwMode="auto">
          <a:xfrm>
            <a:off x="6699250" y="138113"/>
            <a:ext cx="2133600" cy="609600"/>
          </a:xfrm>
          <a:prstGeom prst="rect">
            <a:avLst/>
          </a:prstGeom>
          <a:solidFill>
            <a:schemeClr val="bg1">
              <a:lumMod val="50000"/>
            </a:schemeClr>
          </a:solidFill>
          <a:ln>
            <a:noFill/>
          </a:ln>
        </p:spPr>
        <p:txBody>
          <a:bodyPr anchor="ctr"/>
          <a:lstStyle>
            <a:lvl1pPr algn="l" rtl="0" eaLnBrk="0" fontAlgn="base" hangingPunct="0">
              <a:spcBef>
                <a:spcPct val="0"/>
              </a:spcBef>
              <a:spcAft>
                <a:spcPct val="0"/>
              </a:spcAft>
              <a:defRPr sz="2800" b="1">
                <a:solidFill>
                  <a:srgbClr val="262727"/>
                </a:solidFill>
                <a:latin typeface="+mj-lt"/>
                <a:ea typeface="+mj-ea"/>
                <a:cs typeface="+mj-cs"/>
              </a:defRPr>
            </a:lvl1pPr>
            <a:lvl2pPr algn="l" rtl="0" eaLnBrk="0" fontAlgn="base" hangingPunct="0">
              <a:spcBef>
                <a:spcPct val="0"/>
              </a:spcBef>
              <a:spcAft>
                <a:spcPct val="0"/>
              </a:spcAft>
              <a:defRPr sz="2800" b="1">
                <a:solidFill>
                  <a:srgbClr val="262727"/>
                </a:solidFill>
                <a:latin typeface="Arial" charset="0"/>
                <a:ea typeface="ヒラギノ角ゴ Pro W3" charset="0"/>
                <a:cs typeface="ヒラギノ角ゴ Pro W3" charset="0"/>
              </a:defRPr>
            </a:lvl2pPr>
            <a:lvl3pPr algn="l" rtl="0" eaLnBrk="0" fontAlgn="base" hangingPunct="0">
              <a:spcBef>
                <a:spcPct val="0"/>
              </a:spcBef>
              <a:spcAft>
                <a:spcPct val="0"/>
              </a:spcAft>
              <a:defRPr sz="2800" b="1">
                <a:solidFill>
                  <a:srgbClr val="262727"/>
                </a:solidFill>
                <a:latin typeface="Arial" charset="0"/>
                <a:ea typeface="ヒラギノ角ゴ Pro W3" charset="0"/>
                <a:cs typeface="ヒラギノ角ゴ Pro W3" charset="0"/>
              </a:defRPr>
            </a:lvl3pPr>
            <a:lvl4pPr algn="l" rtl="0" eaLnBrk="0" fontAlgn="base" hangingPunct="0">
              <a:spcBef>
                <a:spcPct val="0"/>
              </a:spcBef>
              <a:spcAft>
                <a:spcPct val="0"/>
              </a:spcAft>
              <a:defRPr sz="2800" b="1">
                <a:solidFill>
                  <a:srgbClr val="262727"/>
                </a:solidFill>
                <a:latin typeface="Arial" charset="0"/>
                <a:ea typeface="ヒラギノ角ゴ Pro W3" charset="0"/>
                <a:cs typeface="ヒラギノ角ゴ Pro W3" charset="0"/>
              </a:defRPr>
            </a:lvl4pPr>
            <a:lvl5pPr algn="l" rtl="0" eaLnBrk="0" fontAlgn="base" hangingPunct="0">
              <a:spcBef>
                <a:spcPct val="0"/>
              </a:spcBef>
              <a:spcAft>
                <a:spcPct val="0"/>
              </a:spcAft>
              <a:defRPr sz="2800" b="1">
                <a:solidFill>
                  <a:srgbClr val="262727"/>
                </a:solidFill>
                <a:latin typeface="Arial" charset="0"/>
                <a:ea typeface="ヒラギノ角ゴ Pro W3" charset="0"/>
                <a:cs typeface="ヒラギノ角ゴ Pro W3" charset="0"/>
              </a:defRPr>
            </a:lvl5pPr>
            <a:lvl6pPr marL="457200" algn="l" rtl="0" fontAlgn="base">
              <a:spcBef>
                <a:spcPct val="0"/>
              </a:spcBef>
              <a:spcAft>
                <a:spcPct val="0"/>
              </a:spcAft>
              <a:defRPr sz="2800" b="1">
                <a:solidFill>
                  <a:srgbClr val="262727"/>
                </a:solidFill>
                <a:latin typeface="Arial" charset="0"/>
                <a:ea typeface="ヒラギノ角ゴ Pro W3" charset="0"/>
                <a:cs typeface="ヒラギノ角ゴ Pro W3" charset="0"/>
              </a:defRPr>
            </a:lvl6pPr>
            <a:lvl7pPr marL="914400" algn="l" rtl="0" fontAlgn="base">
              <a:spcBef>
                <a:spcPct val="0"/>
              </a:spcBef>
              <a:spcAft>
                <a:spcPct val="0"/>
              </a:spcAft>
              <a:defRPr sz="2800" b="1">
                <a:solidFill>
                  <a:srgbClr val="262727"/>
                </a:solidFill>
                <a:latin typeface="Arial" charset="0"/>
                <a:ea typeface="ヒラギノ角ゴ Pro W3" charset="0"/>
                <a:cs typeface="ヒラギノ角ゴ Pro W3" charset="0"/>
              </a:defRPr>
            </a:lvl7pPr>
            <a:lvl8pPr marL="1371600" algn="l" rtl="0" fontAlgn="base">
              <a:spcBef>
                <a:spcPct val="0"/>
              </a:spcBef>
              <a:spcAft>
                <a:spcPct val="0"/>
              </a:spcAft>
              <a:defRPr sz="2800" b="1">
                <a:solidFill>
                  <a:srgbClr val="262727"/>
                </a:solidFill>
                <a:latin typeface="Arial" charset="0"/>
                <a:ea typeface="ヒラギノ角ゴ Pro W3" charset="0"/>
                <a:cs typeface="ヒラギノ角ゴ Pro W3" charset="0"/>
              </a:defRPr>
            </a:lvl8pPr>
            <a:lvl9pPr marL="1828800" algn="l" rtl="0" fontAlgn="base">
              <a:spcBef>
                <a:spcPct val="0"/>
              </a:spcBef>
              <a:spcAft>
                <a:spcPct val="0"/>
              </a:spcAft>
              <a:defRPr sz="2800" b="1">
                <a:solidFill>
                  <a:srgbClr val="262727"/>
                </a:solidFill>
                <a:latin typeface="Arial" charset="0"/>
                <a:ea typeface="ヒラギノ角ゴ Pro W3" charset="0"/>
                <a:cs typeface="ヒラギノ角ゴ Pro W3" charset="0"/>
              </a:defRPr>
            </a:lvl9pPr>
          </a:lstStyle>
          <a:p>
            <a:pPr algn="ctr">
              <a:defRPr/>
            </a:pPr>
            <a:r>
              <a:rPr lang="ru-RU" i="1" dirty="0">
                <a:solidFill>
                  <a:srgbClr val="FFFF00"/>
                </a:solidFill>
              </a:rPr>
              <a:t>ПОРАДЬТЕ</a:t>
            </a:r>
            <a:endParaRPr lang="en-US" i="1" dirty="0">
              <a:solidFill>
                <a:srgbClr val="FFFF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5" descr="85301 CON ƒ_Agree_bkgrnd.jpg">
            <a:extLst>
              <a:ext uri="{FF2B5EF4-FFF2-40B4-BE49-F238E27FC236}">
                <a16:creationId xmlns:a16="http://schemas.microsoft.com/office/drawing/2014/main" xmlns="" id="{5C5BF945-D820-5800-88CD-CC6EA97790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Title 3">
            <a:extLst>
              <a:ext uri="{FF2B5EF4-FFF2-40B4-BE49-F238E27FC236}">
                <a16:creationId xmlns:a16="http://schemas.microsoft.com/office/drawing/2014/main" xmlns="" id="{2EBCBF19-823E-9C1C-B0BF-C5E0DE3E758A}"/>
              </a:ext>
            </a:extLst>
          </p:cNvPr>
          <p:cNvSpPr txBox="1">
            <a:spLocks/>
          </p:cNvSpPr>
          <p:nvPr/>
        </p:nvSpPr>
        <p:spPr bwMode="auto">
          <a:xfrm>
            <a:off x="3505200" y="914400"/>
            <a:ext cx="453866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ru-RU" altLang="en-US" sz="4800" b="1" baseline="30000">
              <a:solidFill>
                <a:srgbClr val="19AF75"/>
              </a:solidFill>
              <a:latin typeface="Helvetica Neue" panose="02000503000000020004" pitchFamily="2" charset="0"/>
              <a:ea typeface="ヒラギノ角ゴ Pro W3" panose="020B0300000000000000" pitchFamily="34" charset="-128"/>
            </a:endParaRPr>
          </a:p>
          <a:p>
            <a:pPr eaLnBrk="1" hangingPunct="1"/>
            <a:r>
              <a:rPr lang="ru-RU" altLang="en-US" sz="4800" b="1" baseline="30000">
                <a:solidFill>
                  <a:srgbClr val="19AF75"/>
                </a:solidFill>
                <a:latin typeface="Helvetica Neue" panose="02000503000000020004" pitchFamily="2" charset="0"/>
                <a:ea typeface="ヒラギノ角ゴ Pro W3" panose="020B0300000000000000" pitchFamily="34" charset="-128"/>
              </a:rPr>
              <a:t>УЗГОДЬТЕ реалістичний розумний план досягнення результатів</a:t>
            </a:r>
            <a:endParaRPr lang="en-US" altLang="en-US" sz="4800" b="1" baseline="30000">
              <a:solidFill>
                <a:srgbClr val="19AF75"/>
              </a:solidFill>
              <a:latin typeface="Helvetica Neue" panose="02000503000000020004" pitchFamily="2" charset="0"/>
              <a:ea typeface="ヒラギノ角ゴ Pro W3" panose="020B0300000000000000" pitchFamily="34" charset="-128"/>
            </a:endParaRPr>
          </a:p>
        </p:txBody>
      </p:sp>
      <p:pic>
        <p:nvPicPr>
          <p:cNvPr id="39939" name="Picture 1">
            <a:extLst>
              <a:ext uri="{FF2B5EF4-FFF2-40B4-BE49-F238E27FC236}">
                <a16:creationId xmlns:a16="http://schemas.microsoft.com/office/drawing/2014/main" xmlns="" id="{2EE0C31E-A913-EFB6-6169-288EBE1CAC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xmlns="" id="{7E649B5D-5FB4-E0AF-14B0-26F941DC2909}"/>
              </a:ext>
            </a:extLst>
          </p:cNvPr>
          <p:cNvSpPr>
            <a:spLocks noGrp="1" noChangeArrowheads="1"/>
          </p:cNvSpPr>
          <p:nvPr>
            <p:ph type="title"/>
          </p:nvPr>
        </p:nvSpPr>
        <p:spPr>
          <a:xfrm>
            <a:off x="6172200" y="944563"/>
            <a:ext cx="2819400" cy="857250"/>
          </a:xfrm>
          <a:solidFill>
            <a:srgbClr val="92D050"/>
          </a:solidFill>
        </p:spPr>
        <p:txBody>
          <a:bodyPr/>
          <a:lstStyle/>
          <a:p>
            <a:pPr eaLnBrk="1" hangingPunct="1"/>
            <a:r>
              <a:rPr lang="ru-RU" altLang="en-US" sz="3600" b="1" i="1">
                <a:solidFill>
                  <a:srgbClr val="FFFF00"/>
                </a:solidFill>
                <a:latin typeface="Arial" panose="020B0604020202020204" pitchFamily="34" charset="0"/>
                <a:cs typeface="Arial" panose="020B0604020202020204" pitchFamily="34" charset="0"/>
              </a:rPr>
              <a:t>УЗГОДЬТЕ</a:t>
            </a:r>
            <a:endParaRPr lang="en-US" altLang="en-US" sz="3600" b="1" i="1">
              <a:solidFill>
                <a:srgbClr val="FFFF00"/>
              </a:solidFill>
              <a:latin typeface="Arial" panose="020B0604020202020204" pitchFamily="34" charset="0"/>
              <a:cs typeface="Arial" panose="020B0604020202020204" pitchFamily="34" charset="0"/>
            </a:endParaRPr>
          </a:p>
        </p:txBody>
      </p:sp>
      <p:sp>
        <p:nvSpPr>
          <p:cNvPr id="40962" name="Content Placeholder 2">
            <a:extLst>
              <a:ext uri="{FF2B5EF4-FFF2-40B4-BE49-F238E27FC236}">
                <a16:creationId xmlns:a16="http://schemas.microsoft.com/office/drawing/2014/main" xmlns="" id="{62EF1C26-C9A2-97D9-09AD-6EB03C5A1D39}"/>
              </a:ext>
            </a:extLst>
          </p:cNvPr>
          <p:cNvSpPr>
            <a:spLocks noGrp="1" noChangeArrowheads="1"/>
          </p:cNvSpPr>
          <p:nvPr>
            <p:ph idx="1"/>
          </p:nvPr>
        </p:nvSpPr>
        <p:spPr/>
        <p:txBody>
          <a:bodyPr/>
          <a:lstStyle/>
          <a:p>
            <a:pPr eaLnBrk="1" hangingPunct="1"/>
            <a:r>
              <a:rPr lang="ru-RU" altLang="en-US" sz="2800"/>
              <a:t>Узгодьте з дитиною та її сім’єю план щодо зміни поведінки</a:t>
            </a:r>
          </a:p>
          <a:p>
            <a:pPr eaLnBrk="1" hangingPunct="1"/>
            <a:r>
              <a:rPr lang="ru-RU" altLang="en-US" sz="2800"/>
              <a:t>Домовитись про цілі сталої поведінки та результати які дитина отримає</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xmlns="" id="{FEF5C798-AEEF-CD78-91ED-DF522F7F9514}"/>
              </a:ext>
            </a:extLst>
          </p:cNvPr>
          <p:cNvSpPr>
            <a:spLocks noGrp="1" noChangeArrowheads="1"/>
          </p:cNvSpPr>
          <p:nvPr>
            <p:ph type="title"/>
          </p:nvPr>
        </p:nvSpPr>
        <p:spPr>
          <a:xfrm>
            <a:off x="685800" y="1828800"/>
            <a:ext cx="7772400" cy="762000"/>
          </a:xfrm>
        </p:spPr>
        <p:txBody>
          <a:bodyPr/>
          <a:lstStyle/>
          <a:p>
            <a:pPr eaLnBrk="1" hangingPunct="1"/>
            <a:r>
              <a:rPr lang="ru-RU" altLang="en-US"/>
              <a:t>Домовьтесь про сталі цілі та результати </a:t>
            </a:r>
            <a:endParaRPr lang="en-US" altLang="en-US"/>
          </a:p>
        </p:txBody>
      </p:sp>
      <p:sp>
        <p:nvSpPr>
          <p:cNvPr id="3" name="Content Placeholder 2">
            <a:extLst>
              <a:ext uri="{FF2B5EF4-FFF2-40B4-BE49-F238E27FC236}">
                <a16:creationId xmlns:a16="http://schemas.microsoft.com/office/drawing/2014/main" xmlns="" id="{A513AC5D-CA5C-A917-BDCE-E3FAB00BB140}"/>
              </a:ext>
            </a:extLst>
          </p:cNvPr>
          <p:cNvSpPr>
            <a:spLocks noGrp="1"/>
          </p:cNvSpPr>
          <p:nvPr>
            <p:ph idx="1"/>
          </p:nvPr>
        </p:nvSpPr>
        <p:spPr>
          <a:xfrm>
            <a:off x="685800" y="2819400"/>
            <a:ext cx="7772400" cy="3810000"/>
          </a:xfrm>
        </p:spPr>
        <p:txBody>
          <a:bodyPr rtlCol="0">
            <a:normAutofit/>
          </a:bodyPr>
          <a:lstStyle/>
          <a:p>
            <a:pPr marL="0" indent="0" eaLnBrk="1" fontAlgn="auto" hangingPunct="1">
              <a:spcAft>
                <a:spcPts val="0"/>
              </a:spcAft>
              <a:buFontTx/>
              <a:buNone/>
              <a:defRPr/>
            </a:pPr>
            <a:r>
              <a:rPr lang="ru-RU" dirty="0"/>
              <a:t>- </a:t>
            </a:r>
            <a:r>
              <a:rPr lang="ru-RU" dirty="0" err="1"/>
              <a:t>Зосередьтеся</a:t>
            </a:r>
            <a:r>
              <a:rPr lang="ru-RU" dirty="0"/>
              <a:t> на </a:t>
            </a:r>
            <a:r>
              <a:rPr lang="ru-RU" dirty="0" err="1"/>
              <a:t>стійких</a:t>
            </a:r>
            <a:r>
              <a:rPr lang="ru-RU" dirty="0"/>
              <a:t> </a:t>
            </a:r>
            <a:r>
              <a:rPr lang="ru-RU" dirty="0" err="1"/>
              <a:t>змінах</a:t>
            </a:r>
            <a:r>
              <a:rPr lang="ru-RU" dirty="0"/>
              <a:t> </a:t>
            </a:r>
            <a:r>
              <a:rPr lang="ru-RU" dirty="0" err="1"/>
              <a:t>поведінки</a:t>
            </a:r>
            <a:r>
              <a:rPr lang="ru-RU" dirty="0"/>
              <a:t>, а не на </a:t>
            </a:r>
            <a:r>
              <a:rPr lang="ru-RU" dirty="0" err="1"/>
              <a:t>конкретних</a:t>
            </a:r>
            <a:r>
              <a:rPr lang="ru-RU" dirty="0"/>
              <a:t> </a:t>
            </a:r>
            <a:r>
              <a:rPr lang="ru-RU" dirty="0" err="1"/>
              <a:t>цільових</a:t>
            </a:r>
            <a:r>
              <a:rPr lang="ru-RU" dirty="0"/>
              <a:t> </a:t>
            </a:r>
            <a:r>
              <a:rPr lang="ru-RU" dirty="0" err="1"/>
              <a:t>показниках</a:t>
            </a:r>
            <a:r>
              <a:rPr lang="ru-RU" dirty="0"/>
              <a:t> </a:t>
            </a:r>
            <a:r>
              <a:rPr lang="ru-RU" dirty="0" err="1"/>
              <a:t>маси</a:t>
            </a:r>
            <a:r>
              <a:rPr lang="ru-RU" dirty="0"/>
              <a:t> </a:t>
            </a:r>
            <a:r>
              <a:rPr lang="ru-RU" dirty="0" err="1"/>
              <a:t>тіла</a:t>
            </a:r>
            <a:endParaRPr lang="ru-RU" dirty="0"/>
          </a:p>
          <a:p>
            <a:pPr marL="0" indent="0" eaLnBrk="1" fontAlgn="auto" hangingPunct="1">
              <a:spcAft>
                <a:spcPts val="0"/>
              </a:spcAft>
              <a:buFontTx/>
              <a:buNone/>
              <a:defRPr/>
            </a:pPr>
            <a:r>
              <a:rPr lang="ru-RU" dirty="0"/>
              <a:t>- </a:t>
            </a:r>
            <a:r>
              <a:rPr lang="ru-RU" dirty="0" err="1"/>
              <a:t>Цілі</a:t>
            </a:r>
            <a:r>
              <a:rPr lang="ru-RU" dirty="0"/>
              <a:t> </a:t>
            </a:r>
            <a:r>
              <a:rPr lang="ru-RU" dirty="0" err="1"/>
              <a:t>поведінки</a:t>
            </a:r>
            <a:r>
              <a:rPr lang="ru-RU" dirty="0"/>
              <a:t> </a:t>
            </a:r>
            <a:r>
              <a:rPr lang="ru-RU" dirty="0" err="1"/>
              <a:t>повинні</a:t>
            </a:r>
            <a:r>
              <a:rPr lang="ru-RU" dirty="0"/>
              <a:t> бути РОЗУМНИМИ:</a:t>
            </a:r>
          </a:p>
          <a:p>
            <a:pPr marL="0" indent="0" eaLnBrk="1" fontAlgn="auto" hangingPunct="1">
              <a:spcAft>
                <a:spcPts val="0"/>
              </a:spcAft>
              <a:buFontTx/>
              <a:buNone/>
              <a:defRPr/>
            </a:pPr>
            <a:r>
              <a:rPr lang="en-US" dirty="0"/>
              <a:t> </a:t>
            </a:r>
            <a:r>
              <a:rPr lang="uk-UA" dirty="0"/>
              <a:t>  </a:t>
            </a:r>
            <a:r>
              <a:rPr lang="en-US" dirty="0"/>
              <a:t>-</a:t>
            </a:r>
            <a:r>
              <a:rPr lang="ru-RU" dirty="0" err="1"/>
              <a:t>Конкретні</a:t>
            </a:r>
            <a:endParaRPr lang="ru-RU" dirty="0"/>
          </a:p>
          <a:p>
            <a:pPr marL="0" indent="0" eaLnBrk="1" fontAlgn="auto" hangingPunct="1">
              <a:spcAft>
                <a:spcPts val="0"/>
              </a:spcAft>
              <a:buFontTx/>
              <a:buNone/>
              <a:defRPr/>
            </a:pPr>
            <a:r>
              <a:rPr lang="en-US" dirty="0"/>
              <a:t>   -</a:t>
            </a:r>
            <a:r>
              <a:rPr lang="ru-RU" dirty="0" err="1"/>
              <a:t>Вимірювані</a:t>
            </a:r>
            <a:endParaRPr lang="ru-RU" dirty="0"/>
          </a:p>
          <a:p>
            <a:pPr marL="0" indent="0" eaLnBrk="1" fontAlgn="auto" hangingPunct="1">
              <a:spcAft>
                <a:spcPts val="0"/>
              </a:spcAft>
              <a:buFontTx/>
              <a:buNone/>
              <a:defRPr/>
            </a:pPr>
            <a:r>
              <a:rPr lang="en-US" dirty="0"/>
              <a:t>   -</a:t>
            </a:r>
            <a:r>
              <a:rPr lang="ru-RU" dirty="0" err="1"/>
              <a:t>Досяжні</a:t>
            </a:r>
            <a:endParaRPr lang="ru-RU" dirty="0"/>
          </a:p>
          <a:p>
            <a:pPr marL="0" indent="0" eaLnBrk="1" fontAlgn="auto" hangingPunct="1">
              <a:spcAft>
                <a:spcPts val="0"/>
              </a:spcAft>
              <a:buFontTx/>
              <a:buNone/>
              <a:defRPr/>
            </a:pPr>
            <a:r>
              <a:rPr lang="en-US" dirty="0"/>
              <a:t>   -</a:t>
            </a:r>
            <a:r>
              <a:rPr lang="ru-RU" dirty="0" err="1"/>
              <a:t>Відповідні</a:t>
            </a:r>
            <a:endParaRPr lang="ru-RU" dirty="0"/>
          </a:p>
          <a:p>
            <a:pPr marL="0" indent="0" eaLnBrk="1" fontAlgn="auto" hangingPunct="1">
              <a:spcAft>
                <a:spcPts val="0"/>
              </a:spcAft>
              <a:buFontTx/>
              <a:buNone/>
              <a:defRPr/>
            </a:pPr>
            <a:r>
              <a:rPr lang="en-US" dirty="0"/>
              <a:t>   -</a:t>
            </a:r>
            <a:r>
              <a:rPr lang="ru-RU" dirty="0" err="1"/>
              <a:t>Своєчасні</a:t>
            </a:r>
            <a:endParaRPr lang="en-US" dirty="0">
              <a:latin typeface="+mj-lt"/>
            </a:endParaRPr>
          </a:p>
        </p:txBody>
      </p:sp>
      <p:sp>
        <p:nvSpPr>
          <p:cNvPr id="41987" name="Title 1">
            <a:extLst>
              <a:ext uri="{FF2B5EF4-FFF2-40B4-BE49-F238E27FC236}">
                <a16:creationId xmlns:a16="http://schemas.microsoft.com/office/drawing/2014/main" xmlns="" id="{28BF919E-C887-89AA-2B87-FDA506A2315C}"/>
              </a:ext>
            </a:extLst>
          </p:cNvPr>
          <p:cNvSpPr txBox="1">
            <a:spLocks/>
          </p:cNvSpPr>
          <p:nvPr/>
        </p:nvSpPr>
        <p:spPr bwMode="auto">
          <a:xfrm>
            <a:off x="5334000" y="1066800"/>
            <a:ext cx="3276600" cy="6096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ru-RU" altLang="en-US" sz="2800" b="1" i="1">
                <a:solidFill>
                  <a:srgbClr val="FFFF00"/>
                </a:solidFill>
                <a:latin typeface="Arial" panose="020B0604020202020204" pitchFamily="34" charset="0"/>
                <a:ea typeface="ヒラギノ角ゴ Pro W3" panose="020B0300000000000000" pitchFamily="34" charset="-128"/>
              </a:rPr>
              <a:t>УЗГОДЬТЕ</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Content Placeholder 2">
            <a:extLst>
              <a:ext uri="{FF2B5EF4-FFF2-40B4-BE49-F238E27FC236}">
                <a16:creationId xmlns:a16="http://schemas.microsoft.com/office/drawing/2014/main" xmlns="" id="{CD82D541-A185-0B41-7A1E-4954E24A110A}"/>
              </a:ext>
            </a:extLst>
          </p:cNvPr>
          <p:cNvSpPr>
            <a:spLocks noGrp="1" noChangeArrowheads="1"/>
          </p:cNvSpPr>
          <p:nvPr>
            <p:ph idx="1"/>
          </p:nvPr>
        </p:nvSpPr>
        <p:spPr>
          <a:xfrm>
            <a:off x="685800" y="2590800"/>
            <a:ext cx="7772400" cy="3352800"/>
          </a:xfrm>
        </p:spPr>
        <p:txBody>
          <a:bodyPr/>
          <a:lstStyle/>
          <a:p>
            <a:pPr marL="0" indent="0" eaLnBrk="1" hangingPunct="1">
              <a:buFontTx/>
              <a:buNone/>
            </a:pPr>
            <a:r>
              <a:rPr lang="ru-RU" altLang="x-none"/>
              <a:t>- Нереальні очікування щодо втрати маси тіла можуть призвести до РОЗАЧАРУВАННЯ та зниження МОТИВАЦІЇ.</a:t>
            </a:r>
          </a:p>
          <a:p>
            <a:pPr marL="0" indent="0" eaLnBrk="1" hangingPunct="1">
              <a:buFontTx/>
              <a:buNone/>
            </a:pPr>
            <a:endParaRPr lang="ru-RU" altLang="x-none"/>
          </a:p>
          <a:p>
            <a:pPr marL="0" indent="0" eaLnBrk="1" hangingPunct="1">
              <a:buFontTx/>
              <a:buNone/>
            </a:pPr>
            <a:r>
              <a:rPr lang="ru-RU" altLang="x-none"/>
              <a:t>Для деяких дітей найкращою метою може бути ПРОФІЛАКТИКА або Уповільнення набору маси тіла.</a:t>
            </a:r>
            <a:endParaRPr lang="en-US" altLang="x-none" sz="1200"/>
          </a:p>
        </p:txBody>
      </p:sp>
      <p:sp>
        <p:nvSpPr>
          <p:cNvPr id="43010" name="Title 1">
            <a:extLst>
              <a:ext uri="{FF2B5EF4-FFF2-40B4-BE49-F238E27FC236}">
                <a16:creationId xmlns:a16="http://schemas.microsoft.com/office/drawing/2014/main" xmlns="" id="{1F363746-404C-97BE-9C79-DF6812A65DBA}"/>
              </a:ext>
            </a:extLst>
          </p:cNvPr>
          <p:cNvSpPr txBox="1">
            <a:spLocks/>
          </p:cNvSpPr>
          <p:nvPr/>
        </p:nvSpPr>
        <p:spPr bwMode="auto">
          <a:xfrm>
            <a:off x="5562600" y="1066800"/>
            <a:ext cx="3048000" cy="6096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ru-RU" altLang="en-US" sz="2800" b="1" i="1">
                <a:solidFill>
                  <a:srgbClr val="FFFF00"/>
                </a:solidFill>
                <a:latin typeface="Arial" panose="020B0604020202020204" pitchFamily="34" charset="0"/>
                <a:ea typeface="ヒラギノ角ゴ Pro W3" panose="020B0300000000000000" pitchFamily="34" charset="-128"/>
              </a:rPr>
              <a:t>УЗГОДЬТЕ</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
        <p:nvSpPr>
          <p:cNvPr id="43011" name="Заголовок 1">
            <a:extLst>
              <a:ext uri="{FF2B5EF4-FFF2-40B4-BE49-F238E27FC236}">
                <a16:creationId xmlns:a16="http://schemas.microsoft.com/office/drawing/2014/main" xmlns="" id="{016C16A1-730F-AE85-F356-72366454A1DD}"/>
              </a:ext>
            </a:extLst>
          </p:cNvPr>
          <p:cNvSpPr>
            <a:spLocks noGrp="1" noChangeArrowheads="1"/>
          </p:cNvSpPr>
          <p:nvPr>
            <p:ph type="title"/>
          </p:nvPr>
        </p:nvSpPr>
        <p:spPr/>
        <p:txBody>
          <a:bodyPr/>
          <a:lstStyle/>
          <a:p>
            <a:endParaRPr lang="x-none" altLang="x-non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xmlns="" id="{FF2841F6-8FEF-BA97-3F39-1A7D669D08E0}"/>
              </a:ext>
            </a:extLst>
          </p:cNvPr>
          <p:cNvSpPr>
            <a:spLocks noGrp="1" noChangeArrowheads="1"/>
          </p:cNvSpPr>
          <p:nvPr>
            <p:ph type="title"/>
          </p:nvPr>
        </p:nvSpPr>
        <p:spPr>
          <a:xfrm>
            <a:off x="685800" y="1524000"/>
            <a:ext cx="7772400" cy="609600"/>
          </a:xfrm>
        </p:spPr>
        <p:txBody>
          <a:bodyPr/>
          <a:lstStyle/>
          <a:p>
            <a:pPr eaLnBrk="1" hangingPunct="1"/>
            <a:r>
              <a:rPr lang="ru-RU" altLang="en-US"/>
              <a:t>Узгодьте план ведення</a:t>
            </a:r>
            <a:endParaRPr lang="en-US" altLang="en-US"/>
          </a:p>
        </p:txBody>
      </p:sp>
      <p:sp>
        <p:nvSpPr>
          <p:cNvPr id="44034" name="Content Placeholder 2">
            <a:extLst>
              <a:ext uri="{FF2B5EF4-FFF2-40B4-BE49-F238E27FC236}">
                <a16:creationId xmlns:a16="http://schemas.microsoft.com/office/drawing/2014/main" xmlns="" id="{3D7FF772-1385-99F0-B79A-615A2B6D7045}"/>
              </a:ext>
            </a:extLst>
          </p:cNvPr>
          <p:cNvSpPr>
            <a:spLocks noGrp="1" noChangeArrowheads="1"/>
          </p:cNvSpPr>
          <p:nvPr>
            <p:ph idx="1"/>
          </p:nvPr>
        </p:nvSpPr>
        <p:spPr>
          <a:xfrm>
            <a:off x="685800" y="2133600"/>
            <a:ext cx="7772400" cy="4495800"/>
          </a:xfrm>
        </p:spPr>
        <p:txBody>
          <a:bodyPr/>
          <a:lstStyle/>
          <a:p>
            <a:pPr marL="0" indent="0" eaLnBrk="1" hangingPunct="1">
              <a:buFontTx/>
              <a:buNone/>
            </a:pPr>
            <a:r>
              <a:rPr lang="ru-RU" altLang="x-none" sz="2300"/>
              <a:t>- Плани ведення повинні бути РЕАЛІСТИЧНИМИ та СТІЙКИМИ.</a:t>
            </a:r>
          </a:p>
          <a:p>
            <a:pPr marL="0" indent="0" eaLnBrk="1" hangingPunct="1">
              <a:buFontTx/>
              <a:buNone/>
            </a:pPr>
            <a:r>
              <a:rPr lang="uk-UA" altLang="x-none" sz="2000"/>
              <a:t>- </a:t>
            </a:r>
            <a:r>
              <a:rPr lang="ru-RU" altLang="x-none" sz="2000"/>
              <a:t>Пам’ятайте про необхідність ставити цілі як перед підлітком, так батьками, оскільки цілі можуть відрізнятися</a:t>
            </a:r>
            <a:endParaRPr lang="ru-RU" altLang="x-none" sz="2300"/>
          </a:p>
          <a:p>
            <a:pPr marL="0" indent="0" eaLnBrk="1" hangingPunct="1">
              <a:buFontTx/>
              <a:buNone/>
            </a:pPr>
            <a:r>
              <a:rPr lang="ru-RU" altLang="x-none" sz="2300"/>
              <a:t>- Плани управління повинні складатися з ВРАХУВАННЯМ факторів, що впливають на збільшенням маси тіла (наприклад, тривога, апное сну, жирова дистрофія печінки, сімейний анамнез).</a:t>
            </a:r>
          </a:p>
          <a:p>
            <a:pPr marL="0" indent="0" eaLnBrk="1" hangingPunct="1">
              <a:buFontTx/>
              <a:buNone/>
            </a:pPr>
            <a:r>
              <a:rPr lang="ru-RU" altLang="x-none" sz="2300"/>
              <a:t>- УСПІХ лікування слід вимірювати в покращенні ЗДОРОВ'Я та БЛАГОПОЛУЧЧЯ (наприклад, самооцінка, імідж тіла, сон, фізична активність, рівень цукру в крові тощо).</a:t>
            </a:r>
            <a:endParaRPr lang="en-US" altLang="x-none" sz="2300"/>
          </a:p>
        </p:txBody>
      </p:sp>
      <p:sp>
        <p:nvSpPr>
          <p:cNvPr id="44035" name="Title 1">
            <a:extLst>
              <a:ext uri="{FF2B5EF4-FFF2-40B4-BE49-F238E27FC236}">
                <a16:creationId xmlns:a16="http://schemas.microsoft.com/office/drawing/2014/main" xmlns="" id="{225C7A12-8117-86B9-CE5D-B5AD74D23E5E}"/>
              </a:ext>
            </a:extLst>
          </p:cNvPr>
          <p:cNvSpPr txBox="1">
            <a:spLocks/>
          </p:cNvSpPr>
          <p:nvPr/>
        </p:nvSpPr>
        <p:spPr bwMode="auto">
          <a:xfrm>
            <a:off x="5638800" y="912813"/>
            <a:ext cx="2971800" cy="6096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ru-RU" altLang="en-US" sz="2800" b="1" i="1">
                <a:solidFill>
                  <a:srgbClr val="FFFF00"/>
                </a:solidFill>
                <a:latin typeface="Arial" panose="020B0604020202020204" pitchFamily="34" charset="0"/>
                <a:ea typeface="ヒラギノ角ゴ Pro W3" panose="020B0300000000000000" pitchFamily="34" charset="-128"/>
              </a:rPr>
              <a:t>УЗГОДЬТЕ</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5" descr="85301 CON ƒ_Assist_bkgrnd.jpg">
            <a:extLst>
              <a:ext uri="{FF2B5EF4-FFF2-40B4-BE49-F238E27FC236}">
                <a16:creationId xmlns:a16="http://schemas.microsoft.com/office/drawing/2014/main" xmlns="" id="{9AB57185-575E-1BD7-C94C-1F8D5C3F95F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Title 3">
            <a:extLst>
              <a:ext uri="{FF2B5EF4-FFF2-40B4-BE49-F238E27FC236}">
                <a16:creationId xmlns:a16="http://schemas.microsoft.com/office/drawing/2014/main" xmlns="" id="{E8AAC19F-BDB4-CC5E-94AC-8DBD972CE63D}"/>
              </a:ext>
            </a:extLst>
          </p:cNvPr>
          <p:cNvSpPr txBox="1">
            <a:spLocks/>
          </p:cNvSpPr>
          <p:nvPr/>
        </p:nvSpPr>
        <p:spPr bwMode="auto">
          <a:xfrm>
            <a:off x="3352800" y="838200"/>
            <a:ext cx="453866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ru-RU" altLang="en-US" sz="4800" b="1" baseline="30000">
              <a:solidFill>
                <a:srgbClr val="7C3B67"/>
              </a:solidFill>
              <a:latin typeface="Helvetica Neue" panose="02000503000000020004" pitchFamily="2" charset="0"/>
              <a:ea typeface="ヒラギノ角ゴ Pro W3" panose="020B0300000000000000" pitchFamily="34" charset="-128"/>
            </a:endParaRPr>
          </a:p>
          <a:p>
            <a:pPr eaLnBrk="1" hangingPunct="1"/>
            <a:r>
              <a:rPr lang="ru-RU" altLang="en-US" sz="4800" b="1" baseline="30000">
                <a:solidFill>
                  <a:srgbClr val="7C3B67"/>
                </a:solidFill>
                <a:latin typeface="Helvetica Neue" panose="02000503000000020004" pitchFamily="2" charset="0"/>
                <a:ea typeface="ヒラギノ角ゴ Pro W3" panose="020B0300000000000000" pitchFamily="34" charset="-128"/>
              </a:rPr>
              <a:t>ДОПОМО</a:t>
            </a:r>
            <a:r>
              <a:rPr lang="uk-UA" altLang="en-US" sz="4800" b="1" baseline="30000">
                <a:solidFill>
                  <a:srgbClr val="7C3B67"/>
                </a:solidFill>
                <a:latin typeface="Helvetica Neue" panose="02000503000000020004" pitchFamily="2" charset="0"/>
                <a:ea typeface="ヒラギノ角ゴ Pro W3" panose="020B0300000000000000" pitchFamily="34" charset="-128"/>
              </a:rPr>
              <a:t>ЖІ</a:t>
            </a:r>
            <a:r>
              <a:rPr lang="ru-RU" altLang="en-US" sz="4800" b="1" baseline="30000">
                <a:solidFill>
                  <a:srgbClr val="7C3B67"/>
                </a:solidFill>
                <a:latin typeface="Helvetica Neue" panose="02000503000000020004" pitchFamily="2" charset="0"/>
                <a:ea typeface="ヒラギノ角ゴ Pro W3" panose="020B0300000000000000" pitchFamily="34" charset="-128"/>
              </a:rPr>
              <a:t>ТЬ у вирішенні перепон та бар’єрів; освіта та ресурси;подальша медична допомога</a:t>
            </a:r>
            <a:endParaRPr lang="en-US" altLang="en-US" sz="4800" b="1" baseline="30000">
              <a:solidFill>
                <a:srgbClr val="7C3B67"/>
              </a:solidFill>
              <a:latin typeface="Helvetica Neue" panose="02000503000000020004" pitchFamily="2" charset="0"/>
              <a:ea typeface="ヒラギノ角ゴ Pro W3" panose="020B0300000000000000" pitchFamily="34" charset="-128"/>
            </a:endParaRPr>
          </a:p>
        </p:txBody>
      </p:sp>
      <p:pic>
        <p:nvPicPr>
          <p:cNvPr id="45059" name="Picture 1">
            <a:extLst>
              <a:ext uri="{FF2B5EF4-FFF2-40B4-BE49-F238E27FC236}">
                <a16:creationId xmlns:a16="http://schemas.microsoft.com/office/drawing/2014/main" xmlns="" id="{F71375D2-E60D-72FF-1502-C4E4DDDC11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xmlns="" id="{A2338BA7-0D3B-605A-9602-DBBFF50C4805}"/>
              </a:ext>
            </a:extLst>
          </p:cNvPr>
          <p:cNvSpPr>
            <a:spLocks noGrp="1" noChangeArrowheads="1"/>
          </p:cNvSpPr>
          <p:nvPr>
            <p:ph type="title"/>
          </p:nvPr>
        </p:nvSpPr>
        <p:spPr>
          <a:xfrm>
            <a:off x="5638800" y="742950"/>
            <a:ext cx="3505200" cy="1082675"/>
          </a:xfrm>
          <a:solidFill>
            <a:srgbClr val="990099"/>
          </a:solidFill>
        </p:spPr>
        <p:txBody>
          <a:bodyPr/>
          <a:lstStyle/>
          <a:p>
            <a:pPr eaLnBrk="1" hangingPunct="1"/>
            <a:r>
              <a:rPr lang="ru-RU" altLang="en-US" sz="3600" b="1" i="1">
                <a:solidFill>
                  <a:srgbClr val="FFFF00"/>
                </a:solidFill>
                <a:latin typeface="Arial" panose="020B0604020202020204" pitchFamily="34" charset="0"/>
                <a:cs typeface="Arial" panose="020B0604020202020204" pitchFamily="34" charset="0"/>
              </a:rPr>
              <a:t>ДОПОМОЖІТЬ</a:t>
            </a:r>
            <a:endParaRPr lang="en-US" altLang="en-US" sz="3600" b="1" i="1">
              <a:solidFill>
                <a:srgbClr val="FFFF00"/>
              </a:solidFill>
              <a:latin typeface="Arial" panose="020B0604020202020204" pitchFamily="34" charset="0"/>
              <a:cs typeface="Arial" panose="020B0604020202020204" pitchFamily="34" charset="0"/>
            </a:endParaRPr>
          </a:p>
        </p:txBody>
      </p:sp>
      <p:sp>
        <p:nvSpPr>
          <p:cNvPr id="46082" name="Content Placeholder 2">
            <a:extLst>
              <a:ext uri="{FF2B5EF4-FFF2-40B4-BE49-F238E27FC236}">
                <a16:creationId xmlns:a16="http://schemas.microsoft.com/office/drawing/2014/main" xmlns="" id="{EBADCDA9-9786-82E4-FF49-5FB47D0C64F0}"/>
              </a:ext>
            </a:extLst>
          </p:cNvPr>
          <p:cNvSpPr>
            <a:spLocks noGrp="1" noChangeArrowheads="1"/>
          </p:cNvSpPr>
          <p:nvPr>
            <p:ph idx="1"/>
          </p:nvPr>
        </p:nvSpPr>
        <p:spPr/>
        <p:txBody>
          <a:bodyPr/>
          <a:lstStyle/>
          <a:p>
            <a:pPr marL="0" indent="0" eaLnBrk="1" hangingPunct="1">
              <a:buFontTx/>
              <a:buNone/>
            </a:pPr>
            <a:r>
              <a:rPr lang="ru-RU" altLang="en-US" sz="2800"/>
              <a:t>- сім’ям у виявленні та вирішенні проблем перепон та бар’єрів</a:t>
            </a:r>
          </a:p>
          <a:p>
            <a:pPr marL="0" indent="0" eaLnBrk="1" hangingPunct="1">
              <a:buFontTx/>
              <a:buNone/>
            </a:pPr>
            <a:r>
              <a:rPr lang="ru-RU" altLang="en-US" sz="2800"/>
              <a:t>- забезпечьте освіту та ресурси</a:t>
            </a:r>
          </a:p>
          <a:p>
            <a:pPr marL="0" indent="0" eaLnBrk="1" hangingPunct="1">
              <a:buFontTx/>
              <a:buNone/>
            </a:pPr>
            <a:r>
              <a:rPr lang="ru-RU" altLang="en-US" sz="2800"/>
              <a:t>- зверніться до відповідного суміжного фахіця</a:t>
            </a:r>
          </a:p>
          <a:p>
            <a:pPr marL="0" indent="0" eaLnBrk="1" hangingPunct="1">
              <a:buFontTx/>
              <a:buNone/>
            </a:pPr>
            <a:r>
              <a:rPr lang="ru-RU" altLang="en-US" sz="2800"/>
              <a:t>- організуйте подальші дії</a:t>
            </a:r>
            <a:endParaRPr lang="en-US" altLang="en-US" sz="28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xmlns="" id="{2C5CE0F0-E404-4997-A661-0687056D979B}"/>
              </a:ext>
            </a:extLst>
          </p:cNvPr>
          <p:cNvSpPr>
            <a:spLocks noGrp="1" noChangeArrowheads="1"/>
          </p:cNvSpPr>
          <p:nvPr>
            <p:ph type="title"/>
          </p:nvPr>
        </p:nvSpPr>
        <p:spPr>
          <a:xfrm>
            <a:off x="685800" y="1828800"/>
            <a:ext cx="7772400" cy="609600"/>
          </a:xfrm>
        </p:spPr>
        <p:txBody>
          <a:bodyPr/>
          <a:lstStyle/>
          <a:p>
            <a:pPr eaLnBrk="1" hangingPunct="1"/>
            <a:r>
              <a:rPr lang="ru-RU" altLang="en-US"/>
              <a:t>Організуйте подальші дії</a:t>
            </a:r>
            <a:endParaRPr lang="en-US" altLang="en-US"/>
          </a:p>
        </p:txBody>
      </p:sp>
      <p:sp>
        <p:nvSpPr>
          <p:cNvPr id="47106" name="Content Placeholder 2">
            <a:extLst>
              <a:ext uri="{FF2B5EF4-FFF2-40B4-BE49-F238E27FC236}">
                <a16:creationId xmlns:a16="http://schemas.microsoft.com/office/drawing/2014/main" xmlns="" id="{D0CFDF52-B116-0F05-B39A-375AB3A0C10A}"/>
              </a:ext>
            </a:extLst>
          </p:cNvPr>
          <p:cNvSpPr>
            <a:spLocks noGrp="1" noChangeArrowheads="1"/>
          </p:cNvSpPr>
          <p:nvPr>
            <p:ph idx="1"/>
          </p:nvPr>
        </p:nvSpPr>
        <p:spPr>
          <a:xfrm>
            <a:off x="685800" y="2667000"/>
            <a:ext cx="7772400" cy="3810000"/>
          </a:xfrm>
        </p:spPr>
        <p:txBody>
          <a:bodyPr/>
          <a:lstStyle/>
          <a:p>
            <a:pPr eaLnBrk="1" hangingPunct="1"/>
            <a:r>
              <a:rPr lang="ru-RU" altLang="en-US"/>
              <a:t>З огляду на хронічний характер ожиріння, ДОВГОСТРОКОВА співпраця є ОСНОВОЮ.</a:t>
            </a:r>
          </a:p>
          <a:p>
            <a:pPr eaLnBrk="1" hangingPunct="1"/>
            <a:r>
              <a:rPr lang="ru-RU" altLang="en-US"/>
              <a:t>Успіх безпосередньо пов’язаний з ЧАСТОТОЮ контакту лікаря з пацієнтом.</a:t>
            </a:r>
          </a:p>
          <a:p>
            <a:pPr eaLnBrk="1" hangingPunct="1"/>
            <a:r>
              <a:rPr lang="ru-RU" altLang="en-US"/>
              <a:t>Їзду на велосипеді та збільшення маси тіла не слід сприймати як «невдачу» - швидше, вони є природним та очікуваним наслідком боротьби з цим хронічним захворюванням.</a:t>
            </a:r>
            <a:endParaRPr lang="en-US" altLang="en-US"/>
          </a:p>
        </p:txBody>
      </p:sp>
      <p:sp>
        <p:nvSpPr>
          <p:cNvPr id="47107" name="Title 1">
            <a:extLst>
              <a:ext uri="{FF2B5EF4-FFF2-40B4-BE49-F238E27FC236}">
                <a16:creationId xmlns:a16="http://schemas.microsoft.com/office/drawing/2014/main" xmlns="" id="{FB87716E-BC4A-CE7F-735B-3D5F3B4D773C}"/>
              </a:ext>
            </a:extLst>
          </p:cNvPr>
          <p:cNvSpPr txBox="1">
            <a:spLocks/>
          </p:cNvSpPr>
          <p:nvPr/>
        </p:nvSpPr>
        <p:spPr bwMode="auto">
          <a:xfrm>
            <a:off x="5791200" y="1066800"/>
            <a:ext cx="2819400" cy="609600"/>
          </a:xfrm>
          <a:prstGeom prst="rect">
            <a:avLst/>
          </a:prstGeom>
          <a:solidFill>
            <a:srgbClr val="99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ru-RU" altLang="en-US" sz="2800" b="1" i="1">
                <a:solidFill>
                  <a:srgbClr val="FFFF00"/>
                </a:solidFill>
                <a:latin typeface="Arial" panose="020B0604020202020204" pitchFamily="34" charset="0"/>
                <a:ea typeface="ヒラギノ角ゴ Pro W3" panose="020B0300000000000000" pitchFamily="34" charset="-128"/>
              </a:rPr>
              <a:t>ДОПОМОЖІТЬ</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xmlns="" id="{35EDE50C-161E-9AF5-9F2B-7899E210F64B}"/>
              </a:ext>
            </a:extLst>
          </p:cNvPr>
          <p:cNvSpPr>
            <a:spLocks noGrp="1" noChangeArrowheads="1"/>
          </p:cNvSpPr>
          <p:nvPr>
            <p:ph type="title"/>
          </p:nvPr>
        </p:nvSpPr>
        <p:spPr>
          <a:xfrm>
            <a:off x="609600" y="1524000"/>
            <a:ext cx="7772400" cy="609600"/>
          </a:xfrm>
        </p:spPr>
        <p:txBody>
          <a:bodyPr/>
          <a:lstStyle/>
          <a:p>
            <a:pPr eaLnBrk="1" hangingPunct="1"/>
            <a:r>
              <a:rPr lang="ru-RU" altLang="en-US"/>
              <a:t>Ресурси</a:t>
            </a:r>
            <a:endParaRPr lang="en-US" altLang="en-US"/>
          </a:p>
        </p:txBody>
      </p:sp>
      <p:sp>
        <p:nvSpPr>
          <p:cNvPr id="48130" name="Rectangle 3">
            <a:extLst>
              <a:ext uri="{FF2B5EF4-FFF2-40B4-BE49-F238E27FC236}">
                <a16:creationId xmlns:a16="http://schemas.microsoft.com/office/drawing/2014/main" xmlns="" id="{F16BA394-1F92-3C7B-CC2C-41CAB7C82128}"/>
              </a:ext>
            </a:extLst>
          </p:cNvPr>
          <p:cNvSpPr>
            <a:spLocks noGrp="1" noChangeArrowheads="1"/>
          </p:cNvSpPr>
          <p:nvPr>
            <p:ph idx="1"/>
          </p:nvPr>
        </p:nvSpPr>
        <p:spPr>
          <a:xfrm>
            <a:off x="381000" y="2438400"/>
            <a:ext cx="8458200" cy="3886200"/>
          </a:xfrm>
        </p:spPr>
        <p:txBody>
          <a:bodyPr/>
          <a:lstStyle/>
          <a:p>
            <a:pPr eaLnBrk="1" hangingPunct="1">
              <a:lnSpc>
                <a:spcPct val="80000"/>
              </a:lnSpc>
            </a:pPr>
            <a:r>
              <a:rPr lang="ru-RU" altLang="en-US" sz="2000"/>
              <a:t>Канадська мережа ожиріння </a:t>
            </a:r>
            <a:r>
              <a:rPr lang="en-US" altLang="en-US" sz="2000"/>
              <a:t>www.obesitynetwork.ca</a:t>
            </a:r>
          </a:p>
          <a:p>
            <a:pPr eaLnBrk="1" hangingPunct="1">
              <a:lnSpc>
                <a:spcPct val="80000"/>
              </a:lnSpc>
            </a:pPr>
            <a:r>
              <a:rPr lang="en-US" altLang="en-US" sz="2000"/>
              <a:t>2006 </a:t>
            </a:r>
            <a:r>
              <a:rPr lang="ru-RU" altLang="en-US" sz="2000"/>
              <a:t>Канадські рекомендації з клінічної практики щодо лікування та профілактики ожиріння у дорослих та дітей </a:t>
            </a:r>
            <a:r>
              <a:rPr lang="en-US" altLang="en-US" sz="2000"/>
              <a:t>CMAJ - 10 </a:t>
            </a:r>
            <a:r>
              <a:rPr lang="ru-RU" altLang="en-US" sz="2000"/>
              <a:t>квітня 2007 р.</a:t>
            </a:r>
          </a:p>
          <a:p>
            <a:pPr eaLnBrk="1" hangingPunct="1">
              <a:lnSpc>
                <a:spcPct val="80000"/>
              </a:lnSpc>
            </a:pPr>
            <a:r>
              <a:rPr lang="ru-RU" altLang="en-US" sz="2000"/>
              <a:t>Найкраща вага - практичний посібник з управління ожирінням в офісі, доктори. Йоні Фрідгофф та Арія Шарм</a:t>
            </a:r>
          </a:p>
          <a:p>
            <a:pPr eaLnBrk="1" hangingPunct="1">
              <a:lnSpc>
                <a:spcPct val="80000"/>
              </a:lnSpc>
            </a:pPr>
            <a:r>
              <a:rPr lang="ru-RU" altLang="en-US" sz="2000"/>
              <a:t>Дитяче ожиріння - редактор етіології, патогенезу та лікування Майкл Фрімарк</a:t>
            </a:r>
          </a:p>
          <a:p>
            <a:pPr eaLnBrk="1" hangingPunct="1">
              <a:lnSpc>
                <a:spcPct val="80000"/>
              </a:lnSpc>
            </a:pPr>
            <a:r>
              <a:rPr lang="ru-RU" altLang="en-US" sz="2000"/>
              <a:t>Когнітивна поведінкова книга для управління вагою доктори. Мішель Лалиберте, Ренді Маккейб, Валері Тейлор</a:t>
            </a:r>
            <a:endParaRPr lang="en-US" altLang="en-US" sz="1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xmlns="" id="{D1C18330-0EF7-F6B8-35F3-0E38C1C43CC5}"/>
              </a:ext>
            </a:extLst>
          </p:cNvPr>
          <p:cNvSpPr>
            <a:spLocks noGrp="1" noChangeArrowheads="1"/>
          </p:cNvSpPr>
          <p:nvPr>
            <p:ph type="title"/>
          </p:nvPr>
        </p:nvSpPr>
        <p:spPr>
          <a:xfrm>
            <a:off x="609600" y="1524000"/>
            <a:ext cx="7772400" cy="609600"/>
          </a:xfrm>
        </p:spPr>
        <p:txBody>
          <a:bodyPr/>
          <a:lstStyle/>
          <a:p>
            <a:pPr eaLnBrk="1" hangingPunct="1"/>
            <a:r>
              <a:rPr lang="ru-RU" altLang="en-US"/>
              <a:t>Ресурси</a:t>
            </a:r>
            <a:endParaRPr lang="en-US" altLang="en-US"/>
          </a:p>
        </p:txBody>
      </p:sp>
      <p:sp>
        <p:nvSpPr>
          <p:cNvPr id="49154" name="Rectangle 3">
            <a:extLst>
              <a:ext uri="{FF2B5EF4-FFF2-40B4-BE49-F238E27FC236}">
                <a16:creationId xmlns:a16="http://schemas.microsoft.com/office/drawing/2014/main" xmlns="" id="{232FC0D2-527D-DF8E-2563-CEA8BA05BB2A}"/>
              </a:ext>
            </a:extLst>
          </p:cNvPr>
          <p:cNvSpPr>
            <a:spLocks noGrp="1" noChangeArrowheads="1"/>
          </p:cNvSpPr>
          <p:nvPr>
            <p:ph idx="1"/>
          </p:nvPr>
        </p:nvSpPr>
        <p:spPr>
          <a:xfrm>
            <a:off x="609600" y="2209800"/>
            <a:ext cx="8001000" cy="4191000"/>
          </a:xfrm>
        </p:spPr>
        <p:txBody>
          <a:bodyPr/>
          <a:lstStyle/>
          <a:p>
            <a:pPr eaLnBrk="1" hangingPunct="1">
              <a:lnSpc>
                <a:spcPct val="80000"/>
              </a:lnSpc>
            </a:pPr>
            <a:r>
              <a:rPr lang="ru-RU" altLang="en-US" sz="2000"/>
              <a:t>Мотиваційне інтерв’ю в галузі охорони здоров’я Доктори Стівен Ролнік, Вільям Міллер, Крістофер Батлер</a:t>
            </a:r>
          </a:p>
          <a:p>
            <a:pPr eaLnBrk="1" hangingPunct="1">
              <a:lnSpc>
                <a:spcPct val="80000"/>
              </a:lnSpc>
            </a:pPr>
            <a:endParaRPr lang="ru-RU" altLang="en-US" sz="2000"/>
          </a:p>
          <a:p>
            <a:pPr eaLnBrk="1" hangingPunct="1">
              <a:lnSpc>
                <a:spcPct val="80000"/>
              </a:lnSpc>
            </a:pPr>
            <a:r>
              <a:rPr lang="ru-RU" altLang="en-US" sz="2000"/>
              <a:t>Рішення без ожиріння для дітей, доктор Міріам Восс</a:t>
            </a:r>
          </a:p>
          <a:p>
            <a:pPr eaLnBrk="1" hangingPunct="1">
              <a:lnSpc>
                <a:spcPct val="80000"/>
              </a:lnSpc>
            </a:pPr>
            <a:endParaRPr lang="ru-RU" altLang="en-US" sz="2000"/>
          </a:p>
          <a:p>
            <a:pPr eaLnBrk="1" hangingPunct="1">
              <a:lnSpc>
                <a:spcPct val="80000"/>
              </a:lnSpc>
            </a:pPr>
            <a:r>
              <a:rPr lang="ru-RU" altLang="en-US" sz="2000"/>
              <a:t>Їжте з увагою: як покласти край безглуздому харчуванню та насолодитися збалансованими стосунками з їжею, доктор Сьюзен Альберс</a:t>
            </a:r>
          </a:p>
          <a:p>
            <a:pPr eaLnBrk="1" hangingPunct="1">
              <a:lnSpc>
                <a:spcPct val="80000"/>
              </a:lnSpc>
            </a:pPr>
            <a:endParaRPr lang="ru-RU" altLang="en-US" sz="2000"/>
          </a:p>
          <a:p>
            <a:pPr eaLnBrk="1" hangingPunct="1">
              <a:lnSpc>
                <a:spcPct val="80000"/>
              </a:lnSpc>
            </a:pPr>
            <a:r>
              <a:rPr lang="ru-RU" altLang="en-US" sz="2000"/>
              <a:t>200 способів підняти самооцінку дівчини Уіл Гленнон</a:t>
            </a:r>
          </a:p>
          <a:p>
            <a:pPr eaLnBrk="1" hangingPunct="1">
              <a:lnSpc>
                <a:spcPct val="80000"/>
              </a:lnSpc>
            </a:pPr>
            <a:endParaRPr lang="ru-RU" altLang="en-US" sz="2000"/>
          </a:p>
          <a:p>
            <a:pPr eaLnBrk="1" hangingPunct="1">
              <a:lnSpc>
                <a:spcPct val="80000"/>
              </a:lnSpc>
            </a:pPr>
            <a:r>
              <a:rPr lang="ru-RU" altLang="en-US" sz="2000"/>
              <a:t>Як говорити з підлітками, щоб вони слухали та слухали, щоб підлітки говорили Адель Фабер та Елейн Мазліш</a:t>
            </a:r>
            <a:endParaRPr lang="en-US" altLang="en-US" sz="1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Заголовок 1">
            <a:extLst>
              <a:ext uri="{FF2B5EF4-FFF2-40B4-BE49-F238E27FC236}">
                <a16:creationId xmlns:a16="http://schemas.microsoft.com/office/drawing/2014/main" xmlns="" id="{93FF1FB0-BB1E-A61B-27CF-3351FA695982}"/>
              </a:ext>
            </a:extLst>
          </p:cNvPr>
          <p:cNvSpPr>
            <a:spLocks noGrp="1" noChangeArrowheads="1"/>
          </p:cNvSpPr>
          <p:nvPr>
            <p:ph type="title"/>
          </p:nvPr>
        </p:nvSpPr>
        <p:spPr/>
        <p:txBody>
          <a:bodyPr/>
          <a:lstStyle/>
          <a:p>
            <a:pPr eaLnBrk="1" hangingPunct="1"/>
            <a:endParaRPr lang="x-none" altLang="x-none"/>
          </a:p>
        </p:txBody>
      </p:sp>
      <p:sp>
        <p:nvSpPr>
          <p:cNvPr id="50178" name="Объект 2">
            <a:extLst>
              <a:ext uri="{FF2B5EF4-FFF2-40B4-BE49-F238E27FC236}">
                <a16:creationId xmlns:a16="http://schemas.microsoft.com/office/drawing/2014/main" xmlns="" id="{8440364E-A8D6-9E7E-B2F5-4C3F2AD9CA8A}"/>
              </a:ext>
            </a:extLst>
          </p:cNvPr>
          <p:cNvSpPr>
            <a:spLocks noGrp="1" noChangeArrowheads="1"/>
          </p:cNvSpPr>
          <p:nvPr>
            <p:ph idx="1"/>
          </p:nvPr>
        </p:nvSpPr>
        <p:spPr/>
        <p:txBody>
          <a:bodyPr/>
          <a:lstStyle/>
          <a:p>
            <a:pPr marL="0" indent="0" algn="ctr" eaLnBrk="1" hangingPunct="1">
              <a:buFont typeface="Arial" panose="020B0604020202020204" pitchFamily="34" charset="0"/>
              <a:buNone/>
            </a:pPr>
            <a:endParaRPr lang="x-none" altLang="x-none"/>
          </a:p>
          <a:p>
            <a:pPr marL="0" indent="0" algn="ctr" eaLnBrk="1" hangingPunct="1">
              <a:buFont typeface="Arial" panose="020B0604020202020204" pitchFamily="34" charset="0"/>
              <a:buNone/>
            </a:pPr>
            <a:endParaRPr lang="x-none" altLang="x-none"/>
          </a:p>
          <a:p>
            <a:pPr marL="0" indent="0" algn="ctr" eaLnBrk="1" hangingPunct="1">
              <a:buFont typeface="Arial" panose="020B0604020202020204" pitchFamily="34" charset="0"/>
              <a:buNone/>
            </a:pPr>
            <a:endParaRPr lang="x-none" altLang="x-none"/>
          </a:p>
          <a:p>
            <a:pPr marL="0" indent="0" algn="ctr" eaLnBrk="1" hangingPunct="1">
              <a:buFont typeface="Arial" panose="020B0604020202020204" pitchFamily="34" charset="0"/>
              <a:buNone/>
            </a:pPr>
            <a:r>
              <a:rPr lang="x-none" altLang="x-none" sz="3600"/>
              <a:t>ЩО РОБИТИ ПІСЛЯ ОЦІНКИ ВСІХ ФАКТОРІВ ТА ЯКУ ДОПОМОГУ НАДАТИ ПАЦІЄНТОВІ</a:t>
            </a:r>
          </a:p>
        </p:txBody>
      </p:sp>
      <p:sp>
        <p:nvSpPr>
          <p:cNvPr id="50179" name="TextBox 3">
            <a:extLst>
              <a:ext uri="{FF2B5EF4-FFF2-40B4-BE49-F238E27FC236}">
                <a16:creationId xmlns:a16="http://schemas.microsoft.com/office/drawing/2014/main" xmlns="" id="{75193923-3A53-9ED3-0815-BB5BF07EC502}"/>
              </a:ext>
            </a:extLst>
          </p:cNvPr>
          <p:cNvSpPr txBox="1">
            <a:spLocks noChangeArrowheads="1"/>
          </p:cNvSpPr>
          <p:nvPr/>
        </p:nvSpPr>
        <p:spPr bwMode="auto">
          <a:xfrm>
            <a:off x="350838" y="10969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Заголовок 1">
            <a:extLst>
              <a:ext uri="{FF2B5EF4-FFF2-40B4-BE49-F238E27FC236}">
                <a16:creationId xmlns:a16="http://schemas.microsoft.com/office/drawing/2014/main" xmlns="" id="{6A0EF998-9ED1-1425-32B6-593F683F25F5}"/>
              </a:ext>
            </a:extLst>
          </p:cNvPr>
          <p:cNvSpPr>
            <a:spLocks noGrp="1" noChangeArrowheads="1"/>
          </p:cNvSpPr>
          <p:nvPr>
            <p:ph type="title"/>
          </p:nvPr>
        </p:nvSpPr>
        <p:spPr>
          <a:xfrm>
            <a:off x="628650" y="1371600"/>
            <a:ext cx="7886700" cy="1325563"/>
          </a:xfrm>
        </p:spPr>
        <p:txBody>
          <a:bodyPr/>
          <a:lstStyle/>
          <a:p>
            <a:pPr eaLnBrk="1" hangingPunct="1"/>
            <a:r>
              <a:rPr lang="x-none" altLang="x-none"/>
              <a:t>Діти з Надмірною масою тіла</a:t>
            </a:r>
            <a:r>
              <a:rPr lang="uk-UA" altLang="x-none"/>
              <a:t>(ІМТ &gt;85-го до 94-го перцентилю)</a:t>
            </a:r>
            <a:r>
              <a:rPr lang="x-none" altLang="x-none"/>
              <a:t> </a:t>
            </a:r>
          </a:p>
        </p:txBody>
      </p:sp>
      <p:sp>
        <p:nvSpPr>
          <p:cNvPr id="38914" name="Объект 2">
            <a:extLst>
              <a:ext uri="{FF2B5EF4-FFF2-40B4-BE49-F238E27FC236}">
                <a16:creationId xmlns:a16="http://schemas.microsoft.com/office/drawing/2014/main" xmlns="" id="{E65C01F8-36C7-A3DB-945F-678C4CDD3AC5}"/>
              </a:ext>
            </a:extLst>
          </p:cNvPr>
          <p:cNvSpPr>
            <a:spLocks noGrp="1" noChangeArrowheads="1"/>
          </p:cNvSpPr>
          <p:nvPr>
            <p:ph idx="1"/>
          </p:nvPr>
        </p:nvSpPr>
        <p:spPr>
          <a:xfrm>
            <a:off x="628650" y="2703513"/>
            <a:ext cx="8210550" cy="2249487"/>
          </a:xfrm>
        </p:spPr>
        <p:txBody>
          <a:bodyPr rtlCol="0">
            <a:normAutofit lnSpcReduction="10000"/>
          </a:bodyPr>
          <a:lstStyle/>
          <a:p>
            <a:pPr marL="0" indent="0" eaLnBrk="1" hangingPunct="1">
              <a:buFont typeface="Arial" panose="020B0604020202020204" pitchFamily="34" charset="0"/>
              <a:buNone/>
              <a:defRPr/>
            </a:pPr>
            <a:r>
              <a:rPr lang="uk-UA" altLang="x-none" dirty="0"/>
              <a:t>Всім дітям та їхнім родинам слід надавати консультування щодо модифікації здорового способу життя </a:t>
            </a:r>
          </a:p>
          <a:p>
            <a:pPr marL="0" indent="0" eaLnBrk="1" hangingPunct="1">
              <a:buFont typeface="Arial" panose="020B0604020202020204" pitchFamily="34" charset="0"/>
              <a:buNone/>
              <a:defRPr/>
            </a:pPr>
            <a:endParaRPr lang="uk-UA" altLang="x-none" dirty="0"/>
          </a:p>
          <a:p>
            <a:pPr marL="0" indent="0" eaLnBrk="1" hangingPunct="1">
              <a:buFont typeface="Arial" panose="020B0604020202020204" pitchFamily="34" charset="0"/>
              <a:buNone/>
              <a:defRPr/>
            </a:pPr>
            <a:r>
              <a:rPr lang="uk-UA" altLang="x-none" dirty="0"/>
              <a:t>Метою лікування таких дітей є підтримання зменшення швидкості збільшення маси тіла (або підтримання сталої маси тіла після завершення лінійного росту) та ретельна оцінка збільшення </a:t>
            </a:r>
            <a:r>
              <a:rPr lang="uk-UA" altLang="x-none" dirty="0" err="1"/>
              <a:t>перцентилів</a:t>
            </a:r>
            <a:r>
              <a:rPr lang="uk-UA" altLang="x-none" dirty="0"/>
              <a:t> ІМТ або впливу інших наявних чинників ризику </a:t>
            </a:r>
            <a:endParaRPr lang="x-none" altLang="x-non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Заголовок 1">
            <a:extLst>
              <a:ext uri="{FF2B5EF4-FFF2-40B4-BE49-F238E27FC236}">
                <a16:creationId xmlns:a16="http://schemas.microsoft.com/office/drawing/2014/main" xmlns="" id="{EA2E92B2-66F8-15F1-8B1B-E9C1A991CE5F}"/>
              </a:ext>
            </a:extLst>
          </p:cNvPr>
          <p:cNvSpPr>
            <a:spLocks noGrp="1" noChangeArrowheads="1"/>
          </p:cNvSpPr>
          <p:nvPr>
            <p:ph type="title"/>
          </p:nvPr>
        </p:nvSpPr>
        <p:spPr>
          <a:xfrm>
            <a:off x="838200" y="1084263"/>
            <a:ext cx="7886700" cy="1325562"/>
          </a:xfrm>
        </p:spPr>
        <p:txBody>
          <a:bodyPr/>
          <a:lstStyle/>
          <a:p>
            <a:pPr eaLnBrk="1" hangingPunct="1"/>
            <a:r>
              <a:rPr lang="x-none" altLang="x-none"/>
              <a:t>Діти з Надмірною масою тіла</a:t>
            </a:r>
            <a:r>
              <a:rPr lang="uk-UA" altLang="x-none"/>
              <a:t>(ІМТ &gt;85-го до 94-го перцентилю)</a:t>
            </a:r>
            <a:r>
              <a:rPr lang="x-none" altLang="x-none"/>
              <a:t> </a:t>
            </a:r>
          </a:p>
        </p:txBody>
      </p:sp>
      <p:sp>
        <p:nvSpPr>
          <p:cNvPr id="52226" name="Объект 2">
            <a:extLst>
              <a:ext uri="{FF2B5EF4-FFF2-40B4-BE49-F238E27FC236}">
                <a16:creationId xmlns:a16="http://schemas.microsoft.com/office/drawing/2014/main" xmlns="" id="{4AAE4A1C-5DCF-5280-B584-045BAF408ECA}"/>
              </a:ext>
            </a:extLst>
          </p:cNvPr>
          <p:cNvSpPr>
            <a:spLocks noGrp="1" noChangeArrowheads="1"/>
          </p:cNvSpPr>
          <p:nvPr>
            <p:ph idx="1"/>
          </p:nvPr>
        </p:nvSpPr>
        <p:spPr>
          <a:xfrm>
            <a:off x="628650" y="2438400"/>
            <a:ext cx="7886700" cy="3738563"/>
          </a:xfrm>
        </p:spPr>
        <p:txBody>
          <a:bodyPr/>
          <a:lstStyle/>
          <a:p>
            <a:pPr marL="0" indent="0" eaLnBrk="1" hangingPunct="1">
              <a:buFont typeface="Arial" panose="020B0604020202020204" pitchFamily="34" charset="0"/>
              <a:buNone/>
            </a:pPr>
            <a:r>
              <a:rPr lang="uk-UA" altLang="x-none"/>
              <a:t>Діти з наявними додатковими чинниками ризику (наприклад, наявність в сімейному анамнезі діабету 2 типу, не європеоїдна раса та/або стани, пов'язані з інсулінрезистентністю, по типу акантокератодермії, синдрому полікістозних яєчників, гіпертонії або дисліпідемії) повинні бути направлені на більш інтенсивні (детальні) консультації для структурування алгоритму подальшого зменшення маси тіла. Деяким пацієнтам йде на користь зниження маси тіла зі швидкістю не більше 0,9 кг на тиждень, щоб в кінцевому підсумку досягти показника ІМТ нижче 85-й перцентилю.</a:t>
            </a:r>
            <a:endParaRPr lang="x-none" altLang="x-none"/>
          </a:p>
          <a:p>
            <a:pPr marL="0" indent="0" eaLnBrk="1" hangingPunct="1">
              <a:buFont typeface="Arial" panose="020B0604020202020204" pitchFamily="34" charset="0"/>
              <a:buNone/>
            </a:pPr>
            <a:r>
              <a:rPr lang="uk-UA" altLang="x-none"/>
              <a:t>Зміни у стереотипах харчування, харчових звичках та фізичній активності такі ж, як і для дітей із ІМТ≥85-го процентиля.</a:t>
            </a:r>
            <a:endParaRPr lang="x-none" altLang="x-none"/>
          </a:p>
          <a:p>
            <a:pPr marL="0" indent="0" eaLnBrk="1" hangingPunct="1">
              <a:buFont typeface="Arial" panose="020B0604020202020204" pitchFamily="34" charset="0"/>
              <a:buNone/>
            </a:pPr>
            <a:endParaRPr lang="x-none" altLang="x-non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Заголовок 1">
            <a:extLst>
              <a:ext uri="{FF2B5EF4-FFF2-40B4-BE49-F238E27FC236}">
                <a16:creationId xmlns:a16="http://schemas.microsoft.com/office/drawing/2014/main" xmlns="" id="{2E238572-B507-50AB-84CC-CDF999AB4BEF}"/>
              </a:ext>
            </a:extLst>
          </p:cNvPr>
          <p:cNvSpPr>
            <a:spLocks noGrp="1" noChangeArrowheads="1"/>
          </p:cNvSpPr>
          <p:nvPr>
            <p:ph type="title"/>
          </p:nvPr>
        </p:nvSpPr>
        <p:spPr>
          <a:xfrm>
            <a:off x="762000" y="1447800"/>
            <a:ext cx="7886700" cy="1325563"/>
          </a:xfrm>
        </p:spPr>
        <p:txBody>
          <a:bodyPr/>
          <a:lstStyle/>
          <a:p>
            <a:pPr eaLnBrk="1" hangingPunct="1"/>
            <a:r>
              <a:rPr lang="uk-UA" altLang="x-none"/>
              <a:t>Лікування ожиріння у дітей з ІМТ &gt; 95-го до 99-го перцентилю.</a:t>
            </a:r>
            <a:endParaRPr lang="x-none" altLang="x-none" b="1"/>
          </a:p>
        </p:txBody>
      </p:sp>
      <p:sp>
        <p:nvSpPr>
          <p:cNvPr id="53250" name="Объект 2">
            <a:extLst>
              <a:ext uri="{FF2B5EF4-FFF2-40B4-BE49-F238E27FC236}">
                <a16:creationId xmlns:a16="http://schemas.microsoft.com/office/drawing/2014/main" xmlns="" id="{23585246-1806-7009-F724-B52841D2EE42}"/>
              </a:ext>
            </a:extLst>
          </p:cNvPr>
          <p:cNvSpPr>
            <a:spLocks noGrp="1" noChangeArrowheads="1"/>
          </p:cNvSpPr>
          <p:nvPr>
            <p:ph idx="1"/>
          </p:nvPr>
        </p:nvSpPr>
        <p:spPr>
          <a:xfrm>
            <a:off x="762000" y="3276600"/>
            <a:ext cx="7753350" cy="2900363"/>
          </a:xfrm>
        </p:spPr>
        <p:txBody>
          <a:bodyPr/>
          <a:lstStyle/>
          <a:p>
            <a:pPr marL="0" indent="0" eaLnBrk="1" hangingPunct="1">
              <a:buFont typeface="Arial" panose="020B0604020202020204" pitchFamily="34" charset="0"/>
              <a:buNone/>
            </a:pPr>
            <a:r>
              <a:rPr lang="uk-UA" altLang="x-none"/>
              <a:t>Всім дітям та їхнім родинам слід консультувати щодо модифікації здорового способу життя.</a:t>
            </a:r>
            <a:r>
              <a:rPr lang="x-none" altLang="x-none"/>
              <a:t> </a:t>
            </a:r>
          </a:p>
          <a:p>
            <a:pPr marL="0" indent="0" eaLnBrk="1" hangingPunct="1">
              <a:buFont typeface="Arial" panose="020B0604020202020204" pitchFamily="34" charset="0"/>
              <a:buNone/>
            </a:pPr>
            <a:r>
              <a:rPr lang="x-none" altLang="x-none"/>
              <a:t>-</a:t>
            </a:r>
            <a:r>
              <a:rPr lang="uk-UA" altLang="x-none"/>
              <a:t>у дітей віком 2-11 років метою лікування є підтримання сталого рівня маси тіла або поступове зниженням маси тіла зі швидкістю не більше 0,45 кг на місяць.</a:t>
            </a:r>
            <a:r>
              <a:rPr lang="x-none" altLang="x-none"/>
              <a:t> </a:t>
            </a:r>
          </a:p>
          <a:p>
            <a:pPr marL="0" indent="0" eaLnBrk="1" hangingPunct="1">
              <a:buFont typeface="Arial" panose="020B0604020202020204" pitchFamily="34" charset="0"/>
              <a:buNone/>
            </a:pPr>
            <a:r>
              <a:rPr lang="x-none" altLang="x-none"/>
              <a:t>-</a:t>
            </a:r>
            <a:r>
              <a:rPr lang="uk-UA" altLang="x-none"/>
              <a:t>У дітей віком від 12 до 18 років метою лікування є зниження маси тіла зі швидкістю не більше 0,9 кг на місяць</a:t>
            </a:r>
            <a:r>
              <a:rPr lang="x-none" altLang="x-none"/>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Заголовок 1">
            <a:extLst>
              <a:ext uri="{FF2B5EF4-FFF2-40B4-BE49-F238E27FC236}">
                <a16:creationId xmlns:a16="http://schemas.microsoft.com/office/drawing/2014/main" xmlns="" id="{7EC58213-C3FD-904C-FA9A-96862759E435}"/>
              </a:ext>
            </a:extLst>
          </p:cNvPr>
          <p:cNvSpPr>
            <a:spLocks noGrp="1" noChangeArrowheads="1"/>
          </p:cNvSpPr>
          <p:nvPr>
            <p:ph type="title"/>
          </p:nvPr>
        </p:nvSpPr>
        <p:spPr>
          <a:xfrm>
            <a:off x="628650" y="1530350"/>
            <a:ext cx="7886700" cy="1325563"/>
          </a:xfrm>
        </p:spPr>
        <p:txBody>
          <a:bodyPr/>
          <a:lstStyle/>
          <a:p>
            <a:pPr eaLnBrk="1" hangingPunct="1"/>
            <a:r>
              <a:rPr lang="uk-UA" altLang="x-none"/>
              <a:t>Лікування патологічного ожиріння у дітей з ІМТ &gt;99-го перцентилю.</a:t>
            </a:r>
            <a:endParaRPr lang="x-none" altLang="x-none"/>
          </a:p>
        </p:txBody>
      </p:sp>
      <p:sp>
        <p:nvSpPr>
          <p:cNvPr id="54274" name="Объект 2">
            <a:extLst>
              <a:ext uri="{FF2B5EF4-FFF2-40B4-BE49-F238E27FC236}">
                <a16:creationId xmlns:a16="http://schemas.microsoft.com/office/drawing/2014/main" xmlns="" id="{5D78B14A-6D52-B287-908A-9159164CC805}"/>
              </a:ext>
            </a:extLst>
          </p:cNvPr>
          <p:cNvSpPr>
            <a:spLocks noGrp="1" noChangeArrowheads="1"/>
          </p:cNvSpPr>
          <p:nvPr>
            <p:ph idx="1"/>
          </p:nvPr>
        </p:nvSpPr>
        <p:spPr>
          <a:xfrm>
            <a:off x="838200" y="3657600"/>
            <a:ext cx="7677150" cy="2519363"/>
          </a:xfrm>
        </p:spPr>
        <p:txBody>
          <a:bodyPr/>
          <a:lstStyle/>
          <a:p>
            <a:pPr marL="0" indent="0" eaLnBrk="1" hangingPunct="1">
              <a:buFont typeface="Arial" panose="020B0604020202020204" pitchFamily="34" charset="0"/>
              <a:buNone/>
            </a:pPr>
            <a:r>
              <a:rPr lang="uk-UA" altLang="x-none"/>
              <a:t>Всім дітям та їхнім родинам слід консультувати щодо модифікації здорового способу життя</a:t>
            </a:r>
            <a:r>
              <a:rPr lang="x-none" altLang="x-none"/>
              <a:t>.</a:t>
            </a:r>
          </a:p>
          <a:p>
            <a:pPr marL="0" indent="0" eaLnBrk="1" hangingPunct="1">
              <a:buFont typeface="Arial" panose="020B0604020202020204" pitchFamily="34" charset="0"/>
              <a:buNone/>
            </a:pPr>
            <a:endParaRPr lang="x-none" altLang="x-none"/>
          </a:p>
          <a:p>
            <a:pPr marL="0" indent="0" eaLnBrk="1" hangingPunct="1">
              <a:buFont typeface="Arial" panose="020B0604020202020204" pitchFamily="34" charset="0"/>
              <a:buNone/>
            </a:pPr>
            <a:r>
              <a:rPr lang="uk-UA" altLang="x-none"/>
              <a:t>Лікування дитини з надлишковою масою тіла або ожирінням можна розглядати тільки залежно від віку не деталізуючи від градації ІМТ. </a:t>
            </a:r>
            <a:r>
              <a:rPr lang="x-none" altLang="x-none"/>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Заголовок 1">
            <a:extLst>
              <a:ext uri="{FF2B5EF4-FFF2-40B4-BE49-F238E27FC236}">
                <a16:creationId xmlns:a16="http://schemas.microsoft.com/office/drawing/2014/main" xmlns="" id="{B8B71F20-D702-BF73-A5ED-761B4EF9A7BD}"/>
              </a:ext>
            </a:extLst>
          </p:cNvPr>
          <p:cNvSpPr>
            <a:spLocks noGrp="1" noChangeArrowheads="1"/>
          </p:cNvSpPr>
          <p:nvPr>
            <p:ph type="title"/>
          </p:nvPr>
        </p:nvSpPr>
        <p:spPr>
          <a:xfrm>
            <a:off x="628650" y="1295400"/>
            <a:ext cx="7886700" cy="1325563"/>
          </a:xfrm>
        </p:spPr>
        <p:txBody>
          <a:bodyPr/>
          <a:lstStyle/>
          <a:p>
            <a:pPr eaLnBrk="1" hangingPunct="1"/>
            <a:r>
              <a:rPr lang="uk-UA" altLang="x-none"/>
              <a:t>Лікування патологічного ожиріння у дітей з ІМТ &gt;99-го перцентилю.</a:t>
            </a:r>
            <a:endParaRPr lang="x-none" altLang="x-none"/>
          </a:p>
        </p:txBody>
      </p:sp>
      <p:sp>
        <p:nvSpPr>
          <p:cNvPr id="55298" name="Объект 2">
            <a:extLst>
              <a:ext uri="{FF2B5EF4-FFF2-40B4-BE49-F238E27FC236}">
                <a16:creationId xmlns:a16="http://schemas.microsoft.com/office/drawing/2014/main" xmlns="" id="{4E800598-80C2-CEAE-F194-3A24A88180F5}"/>
              </a:ext>
            </a:extLst>
          </p:cNvPr>
          <p:cNvSpPr>
            <a:spLocks noGrp="1" noChangeArrowheads="1"/>
          </p:cNvSpPr>
          <p:nvPr>
            <p:ph idx="1"/>
          </p:nvPr>
        </p:nvSpPr>
        <p:spPr>
          <a:xfrm>
            <a:off x="628650" y="3048000"/>
            <a:ext cx="7886700" cy="3128963"/>
          </a:xfrm>
        </p:spPr>
        <p:txBody>
          <a:bodyPr/>
          <a:lstStyle/>
          <a:p>
            <a:pPr marL="0" indent="0" eaLnBrk="1" hangingPunct="1">
              <a:buFont typeface="Arial" panose="020B0604020202020204" pitchFamily="34" charset="0"/>
              <a:buNone/>
            </a:pPr>
            <a:r>
              <a:rPr lang="x-none" altLang="x-none"/>
              <a:t>-</a:t>
            </a:r>
            <a:r>
              <a:rPr lang="uk-UA" altLang="x-none"/>
              <a:t>У перші 6 місяців життя вибором харчування є виключно грудне вигодовування. </a:t>
            </a:r>
          </a:p>
          <a:p>
            <a:pPr marL="0" indent="0" eaLnBrk="1" hangingPunct="1">
              <a:buFont typeface="Arial" panose="020B0604020202020204" pitchFamily="34" charset="0"/>
              <a:buNone/>
            </a:pPr>
            <a:endParaRPr lang="uk-UA" altLang="x-none"/>
          </a:p>
          <a:p>
            <a:pPr marL="0" indent="0" eaLnBrk="1" hangingPunct="1">
              <a:buFont typeface="Arial" panose="020B0604020202020204" pitchFamily="34" charset="0"/>
              <a:buNone/>
            </a:pPr>
            <a:r>
              <a:rPr lang="uk-UA" altLang="x-none"/>
              <a:t>-Малюк (віком 2–4 роки), що страждає ожирінням, повинен мати триразове харчування плюс 1-2 закуски (перекуси) щодня (на день).</a:t>
            </a:r>
            <a:r>
              <a:rPr lang="x-none" altLang="x-none"/>
              <a:t> </a:t>
            </a:r>
          </a:p>
          <a:p>
            <a:pPr marL="0" indent="0" eaLnBrk="1" hangingPunct="1">
              <a:buFont typeface="Arial" panose="020B0604020202020204" pitchFamily="34" charset="0"/>
              <a:buNone/>
            </a:pPr>
            <a:endParaRPr lang="x-none" altLang="x-none"/>
          </a:p>
          <a:p>
            <a:pPr marL="0" indent="0" eaLnBrk="1" hangingPunct="1">
              <a:buFont typeface="Arial" panose="020B0604020202020204" pitchFamily="34" charset="0"/>
              <a:buNone/>
            </a:pPr>
            <a:r>
              <a:rPr lang="uk-UA" altLang="x-none"/>
              <a:t>Метою лікування дітей віком 2-5 років є зниження маси тіла з швидкістю не більше 0,45 кг на місяць.</a:t>
            </a:r>
            <a:endParaRPr lang="x-none" altLang="x-none"/>
          </a:p>
          <a:p>
            <a:pPr marL="0" indent="0" eaLnBrk="1" hangingPunct="1">
              <a:buFont typeface="Arial" panose="020B0604020202020204" pitchFamily="34" charset="0"/>
              <a:buNone/>
            </a:pPr>
            <a:r>
              <a:rPr lang="x-none" altLang="x-none"/>
              <a: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Заголовок 1">
            <a:extLst>
              <a:ext uri="{FF2B5EF4-FFF2-40B4-BE49-F238E27FC236}">
                <a16:creationId xmlns:a16="http://schemas.microsoft.com/office/drawing/2014/main" xmlns="" id="{BA89E79E-391C-78B2-F004-FEE93B395599}"/>
              </a:ext>
            </a:extLst>
          </p:cNvPr>
          <p:cNvSpPr>
            <a:spLocks noGrp="1" noChangeArrowheads="1"/>
          </p:cNvSpPr>
          <p:nvPr>
            <p:ph type="title"/>
          </p:nvPr>
        </p:nvSpPr>
        <p:spPr>
          <a:xfrm>
            <a:off x="658813" y="1371600"/>
            <a:ext cx="7886700" cy="1325563"/>
          </a:xfrm>
        </p:spPr>
        <p:txBody>
          <a:bodyPr/>
          <a:lstStyle/>
          <a:p>
            <a:pPr eaLnBrk="1" hangingPunct="1"/>
            <a:r>
              <a:rPr lang="uk-UA" altLang="x-none"/>
              <a:t>Лікування патологічного ожиріння у дітей з ІМТ &gt;99-го перцентилю.</a:t>
            </a:r>
            <a:endParaRPr lang="x-none" altLang="x-none"/>
          </a:p>
        </p:txBody>
      </p:sp>
      <p:sp>
        <p:nvSpPr>
          <p:cNvPr id="57346" name="Объект 2">
            <a:extLst>
              <a:ext uri="{FF2B5EF4-FFF2-40B4-BE49-F238E27FC236}">
                <a16:creationId xmlns:a16="http://schemas.microsoft.com/office/drawing/2014/main" xmlns="" id="{DBD519A4-7F48-88CD-DCED-4A50287EB7EB}"/>
              </a:ext>
            </a:extLst>
          </p:cNvPr>
          <p:cNvSpPr>
            <a:spLocks noGrp="1" noChangeArrowheads="1"/>
          </p:cNvSpPr>
          <p:nvPr>
            <p:ph idx="1"/>
          </p:nvPr>
        </p:nvSpPr>
        <p:spPr>
          <a:xfrm>
            <a:off x="628650" y="3276600"/>
            <a:ext cx="7886700" cy="2900363"/>
          </a:xfrm>
        </p:spPr>
        <p:txBody>
          <a:bodyPr/>
          <a:lstStyle/>
          <a:p>
            <a:pPr marL="0" indent="0" eaLnBrk="1" hangingPunct="1">
              <a:buFont typeface="Arial" panose="020B0604020202020204" pitchFamily="34" charset="0"/>
              <a:buNone/>
            </a:pPr>
            <a:r>
              <a:rPr lang="x-none" altLang="x-none"/>
              <a:t>-</a:t>
            </a:r>
            <a:r>
              <a:rPr lang="uk-UA" altLang="x-none"/>
              <a:t>Діти з ожирінням у віковій групі 5–9 років повинні споживати основні прийоми їжі 3-и рази на день плюс 1–2 перекуси. Групи продуктів повинні включати 3 порції білку на день, 1-2 порції молочних продуктів на день та 4-5 порцій не крохмальних овочів на день.</a:t>
            </a:r>
          </a:p>
          <a:p>
            <a:pPr marL="0" indent="0" eaLnBrk="1" hangingPunct="1">
              <a:buFont typeface="Arial" panose="020B0604020202020204" pitchFamily="34" charset="0"/>
              <a:buNone/>
            </a:pPr>
            <a:endParaRPr lang="uk-UA" altLang="x-none"/>
          </a:p>
          <a:p>
            <a:pPr marL="0" indent="0" eaLnBrk="1" hangingPunct="1">
              <a:buFont typeface="Arial" panose="020B0604020202020204" pitchFamily="34" charset="0"/>
              <a:buNone/>
            </a:pPr>
            <a:r>
              <a:rPr lang="uk-UA" altLang="x-none"/>
              <a:t>Дітям віком 6-11 років метою лікування є зниження маси тіла зі швидкістю не більше 0,9 кг на місяць</a:t>
            </a:r>
            <a:r>
              <a:rPr lang="x-none" altLang="x-none"/>
              <a:t> </a:t>
            </a:r>
            <a:r>
              <a:rPr lang="uk-UA" altLang="x-none"/>
              <a:t> </a:t>
            </a:r>
            <a:r>
              <a:rPr lang="x-none" altLang="x-none"/>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Заголовок 1">
            <a:extLst>
              <a:ext uri="{FF2B5EF4-FFF2-40B4-BE49-F238E27FC236}">
                <a16:creationId xmlns:a16="http://schemas.microsoft.com/office/drawing/2014/main" xmlns="" id="{5640B741-2432-4D7E-62D3-E274D979C229}"/>
              </a:ext>
            </a:extLst>
          </p:cNvPr>
          <p:cNvSpPr>
            <a:spLocks noGrp="1" noChangeArrowheads="1"/>
          </p:cNvSpPr>
          <p:nvPr>
            <p:ph type="title"/>
          </p:nvPr>
        </p:nvSpPr>
        <p:spPr>
          <a:xfrm>
            <a:off x="628650" y="1447800"/>
            <a:ext cx="7886700" cy="1325563"/>
          </a:xfrm>
        </p:spPr>
        <p:txBody>
          <a:bodyPr/>
          <a:lstStyle/>
          <a:p>
            <a:pPr eaLnBrk="1" hangingPunct="1"/>
            <a:r>
              <a:rPr lang="uk-UA" altLang="x-none"/>
              <a:t>Лікування патологічного ожиріння у дітей з ІМТ &gt;99-го перцентилю.</a:t>
            </a:r>
            <a:endParaRPr lang="x-none" altLang="x-none"/>
          </a:p>
        </p:txBody>
      </p:sp>
      <p:sp>
        <p:nvSpPr>
          <p:cNvPr id="58370" name="Объект 2">
            <a:extLst>
              <a:ext uri="{FF2B5EF4-FFF2-40B4-BE49-F238E27FC236}">
                <a16:creationId xmlns:a16="http://schemas.microsoft.com/office/drawing/2014/main" xmlns="" id="{28BF8253-7D11-5404-051B-99A2C58D6CC8}"/>
              </a:ext>
            </a:extLst>
          </p:cNvPr>
          <p:cNvSpPr>
            <a:spLocks noGrp="1" noChangeArrowheads="1"/>
          </p:cNvSpPr>
          <p:nvPr>
            <p:ph idx="1"/>
          </p:nvPr>
        </p:nvSpPr>
        <p:spPr>
          <a:xfrm>
            <a:off x="628650" y="3276600"/>
            <a:ext cx="7886700" cy="2900363"/>
          </a:xfrm>
        </p:spPr>
        <p:txBody>
          <a:bodyPr/>
          <a:lstStyle/>
          <a:p>
            <a:pPr marL="0" indent="0" eaLnBrk="1" hangingPunct="1">
              <a:buFont typeface="Arial" panose="020B0604020202020204" pitchFamily="34" charset="0"/>
              <a:buNone/>
            </a:pPr>
            <a:r>
              <a:rPr lang="uk-UA" altLang="x-none"/>
              <a:t>Метою лікування є зниження маси тіла зі швидкістю не більше 0,9 кг на місяць у віковій групі від 12 до 18 років. Якщо у дитини не відмічається відповідних змін маси тіла, її необхідно направити на третинний рівень лікування для проведення втручань, які можуть залучати фармакотерапію або баріатричну хірургію</a:t>
            </a:r>
            <a:r>
              <a:rPr lang="x-none" altLang="x-none"/>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Заголовок 1">
            <a:extLst>
              <a:ext uri="{FF2B5EF4-FFF2-40B4-BE49-F238E27FC236}">
                <a16:creationId xmlns:a16="http://schemas.microsoft.com/office/drawing/2014/main" xmlns="" id="{B35D9C47-B7AC-C5E6-62B9-C4D6CECCB8D5}"/>
              </a:ext>
            </a:extLst>
          </p:cNvPr>
          <p:cNvSpPr>
            <a:spLocks noGrp="1" noChangeArrowheads="1"/>
          </p:cNvSpPr>
          <p:nvPr>
            <p:ph type="title"/>
          </p:nvPr>
        </p:nvSpPr>
        <p:spPr/>
        <p:txBody>
          <a:bodyPr/>
          <a:lstStyle/>
          <a:p>
            <a:pPr eaLnBrk="1" hangingPunct="1"/>
            <a:endParaRPr lang="x-none" altLang="x-none"/>
          </a:p>
        </p:txBody>
      </p:sp>
      <p:sp>
        <p:nvSpPr>
          <p:cNvPr id="60418" name="Объект 2">
            <a:extLst>
              <a:ext uri="{FF2B5EF4-FFF2-40B4-BE49-F238E27FC236}">
                <a16:creationId xmlns:a16="http://schemas.microsoft.com/office/drawing/2014/main" xmlns="" id="{3A82FBC8-6362-94C6-9018-A0DA6A8E8126}"/>
              </a:ext>
            </a:extLst>
          </p:cNvPr>
          <p:cNvSpPr>
            <a:spLocks noGrp="1" noChangeArrowheads="1"/>
          </p:cNvSpPr>
          <p:nvPr>
            <p:ph idx="1"/>
          </p:nvPr>
        </p:nvSpPr>
        <p:spPr/>
        <p:txBody>
          <a:bodyPr/>
          <a:lstStyle/>
          <a:p>
            <a:pPr eaLnBrk="1" hangingPunct="1"/>
            <a:r>
              <a:rPr lang="uk-UA" altLang="x-none" b="1" u="sng"/>
              <a:t>Діти із ІМТ≥85-го до 94-го перцентилю без інших ризиків для здоров’я</a:t>
            </a:r>
            <a:r>
              <a:rPr lang="x-none" altLang="x-none"/>
              <a:t> </a:t>
            </a:r>
          </a:p>
          <a:p>
            <a:pPr eaLnBrk="1" hangingPunct="1"/>
            <a:endParaRPr lang="x-none" altLang="x-none"/>
          </a:p>
          <a:p>
            <a:pPr eaLnBrk="1" hangingPunct="1"/>
            <a:r>
              <a:rPr lang="uk-UA" altLang="x-none" b="1">
                <a:hlinkClick r:id="rId2"/>
              </a:rPr>
              <a:t>1-ша лінія – зміна способу життя ± консультування</a:t>
            </a:r>
            <a:endParaRPr lang="x-none" altLang="x-none"/>
          </a:p>
          <a:p>
            <a:pPr eaLnBrk="1" hangingPunct="1"/>
            <a:endParaRPr lang="x-none" altLang="x-none"/>
          </a:p>
          <a:p>
            <a:pPr eaLnBrk="1" hangingPunct="1"/>
            <a:r>
              <a:rPr lang="uk-UA" altLang="x-none" b="1" u="sng"/>
              <a:t>Діти із ІМТ≥85-го до 94-го перцентилю без інших ризиків для здоров’я</a:t>
            </a:r>
            <a:r>
              <a:rPr lang="x-none" altLang="x-none"/>
              <a:t> </a:t>
            </a:r>
          </a:p>
          <a:p>
            <a:pPr eaLnBrk="1" hangingPunct="1"/>
            <a:endParaRPr lang="x-none" altLang="x-none"/>
          </a:p>
          <a:p>
            <a:pPr eaLnBrk="1" hangingPunct="1"/>
            <a:r>
              <a:rPr lang="ru-RU" altLang="x-none"/>
              <a:t>1-ша лінія – зміна способу життя + інтенсивні консультаці</a:t>
            </a:r>
            <a:r>
              <a:rPr lang="x-none" altLang="x-none"/>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Заголовок 1">
            <a:extLst>
              <a:ext uri="{FF2B5EF4-FFF2-40B4-BE49-F238E27FC236}">
                <a16:creationId xmlns:a16="http://schemas.microsoft.com/office/drawing/2014/main" xmlns="" id="{F1E88CAB-7EAC-A269-02CB-DDD951717A07}"/>
              </a:ext>
            </a:extLst>
          </p:cNvPr>
          <p:cNvSpPr>
            <a:spLocks noGrp="1" noChangeArrowheads="1"/>
          </p:cNvSpPr>
          <p:nvPr>
            <p:ph type="title"/>
          </p:nvPr>
        </p:nvSpPr>
        <p:spPr/>
        <p:txBody>
          <a:bodyPr/>
          <a:lstStyle/>
          <a:p>
            <a:pPr eaLnBrk="1" hangingPunct="1"/>
            <a:endParaRPr lang="x-none" altLang="x-none"/>
          </a:p>
        </p:txBody>
      </p:sp>
      <p:sp>
        <p:nvSpPr>
          <p:cNvPr id="61442" name="Объект 2">
            <a:extLst>
              <a:ext uri="{FF2B5EF4-FFF2-40B4-BE49-F238E27FC236}">
                <a16:creationId xmlns:a16="http://schemas.microsoft.com/office/drawing/2014/main" xmlns="" id="{3BC3FDD6-7D86-99EE-B8F0-C2E7781C8B67}"/>
              </a:ext>
            </a:extLst>
          </p:cNvPr>
          <p:cNvSpPr>
            <a:spLocks noGrp="1" noChangeArrowheads="1"/>
          </p:cNvSpPr>
          <p:nvPr>
            <p:ph idx="1"/>
          </p:nvPr>
        </p:nvSpPr>
        <p:spPr/>
        <p:txBody>
          <a:bodyPr/>
          <a:lstStyle/>
          <a:p>
            <a:pPr eaLnBrk="1" hangingPunct="1"/>
            <a:r>
              <a:rPr lang="uk-UA" altLang="x-none" b="1" u="sng"/>
              <a:t>Діти із ІМТ&gt;95-го до 99-го перцентилю</a:t>
            </a:r>
            <a:r>
              <a:rPr lang="x-none" altLang="x-none"/>
              <a:t> </a:t>
            </a:r>
          </a:p>
          <a:p>
            <a:pPr eaLnBrk="1" hangingPunct="1"/>
            <a:endParaRPr lang="x-none" altLang="x-none"/>
          </a:p>
          <a:p>
            <a:pPr eaLnBrk="1" hangingPunct="1"/>
            <a:r>
              <a:rPr lang="uk-UA" altLang="x-none" i="1"/>
              <a:t>вік 2-11 років</a:t>
            </a:r>
            <a:endParaRPr lang="x-none" altLang="x-none" b="1" i="1"/>
          </a:p>
          <a:p>
            <a:pPr eaLnBrk="1" hangingPunct="1"/>
            <a:r>
              <a:rPr lang="uk-UA" altLang="x-none" b="1">
                <a:hlinkClick r:id="rId2"/>
              </a:rPr>
              <a:t>1-ша лінія – зміна способу життя ± консультування</a:t>
            </a:r>
            <a:endParaRPr lang="x-none" altLang="x-none"/>
          </a:p>
          <a:p>
            <a:pPr eaLnBrk="1" hangingPunct="1"/>
            <a:endParaRPr lang="x-none" altLang="x-non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Заголовок 1">
            <a:extLst>
              <a:ext uri="{FF2B5EF4-FFF2-40B4-BE49-F238E27FC236}">
                <a16:creationId xmlns:a16="http://schemas.microsoft.com/office/drawing/2014/main" xmlns="" id="{07A0F9B3-3A91-9606-745B-2CE1B6A26D6E}"/>
              </a:ext>
            </a:extLst>
          </p:cNvPr>
          <p:cNvSpPr>
            <a:spLocks noGrp="1" noChangeArrowheads="1"/>
          </p:cNvSpPr>
          <p:nvPr>
            <p:ph type="title"/>
          </p:nvPr>
        </p:nvSpPr>
        <p:spPr>
          <a:xfrm>
            <a:off x="1257300" y="995363"/>
            <a:ext cx="7886700" cy="1325562"/>
          </a:xfrm>
        </p:spPr>
        <p:txBody>
          <a:bodyPr/>
          <a:lstStyle/>
          <a:p>
            <a:pPr eaLnBrk="1" hangingPunct="1"/>
            <a:r>
              <a:rPr lang="ru-RU" altLang="x-none" sz="2800" b="1"/>
              <a:t>вік 12-18 років</a:t>
            </a:r>
            <a:br>
              <a:rPr lang="ru-RU" altLang="x-none" sz="2800" b="1"/>
            </a:br>
            <a:r>
              <a:rPr lang="ru-RU" altLang="x-none" sz="2800" b="1"/>
              <a:t>1-ша лінія – зміна способу життя ± консультування</a:t>
            </a:r>
            <a:br>
              <a:rPr lang="ru-RU" altLang="x-none" sz="2800" b="1"/>
            </a:br>
            <a:r>
              <a:rPr lang="ru-RU" altLang="x-none" sz="2800" b="1"/>
              <a:t>додатково – Медикаментозне лікування</a:t>
            </a:r>
            <a:r>
              <a:rPr lang="ru-RU" altLang="x-none"/>
              <a:t/>
            </a:r>
            <a:br>
              <a:rPr lang="ru-RU" altLang="x-none"/>
            </a:br>
            <a:endParaRPr lang="x-none" altLang="x-none"/>
          </a:p>
        </p:txBody>
      </p:sp>
      <p:sp>
        <p:nvSpPr>
          <p:cNvPr id="3" name="Объект 2">
            <a:extLst>
              <a:ext uri="{FF2B5EF4-FFF2-40B4-BE49-F238E27FC236}">
                <a16:creationId xmlns:a16="http://schemas.microsoft.com/office/drawing/2014/main" xmlns="" id="{BF093711-52A6-07B9-EA7F-21451F087783}"/>
              </a:ext>
            </a:extLst>
          </p:cNvPr>
          <p:cNvSpPr>
            <a:spLocks noGrp="1"/>
          </p:cNvSpPr>
          <p:nvPr>
            <p:ph idx="1"/>
          </p:nvPr>
        </p:nvSpPr>
        <p:spPr>
          <a:xfrm>
            <a:off x="628650" y="2286000"/>
            <a:ext cx="7886700" cy="3890963"/>
          </a:xfrm>
        </p:spPr>
        <p:txBody>
          <a:bodyPr rtlCol="0">
            <a:normAutofit/>
          </a:bodyPr>
          <a:lstStyle/>
          <a:p>
            <a:pPr marL="0" indent="0" eaLnBrk="1" hangingPunct="1">
              <a:buFont typeface="Arial" panose="020B0604020202020204" pitchFamily="34" charset="0"/>
              <a:buNone/>
              <a:defRPr/>
            </a:pPr>
            <a:r>
              <a:rPr lang="uk-UA" b="1" u="sng" dirty="0"/>
              <a:t>Діти із ІМТ&gt;99-го </a:t>
            </a:r>
            <a:r>
              <a:rPr lang="uk-UA" b="1" u="sng" dirty="0" err="1"/>
              <a:t>перцентилю</a:t>
            </a:r>
            <a:r>
              <a:rPr lang="x-none" dirty="0"/>
              <a:t> </a:t>
            </a:r>
          </a:p>
          <a:p>
            <a:pPr marL="0" indent="0" eaLnBrk="1" hangingPunct="1">
              <a:buFont typeface="Arial" panose="020B0604020202020204" pitchFamily="34" charset="0"/>
              <a:buNone/>
              <a:defRPr/>
            </a:pPr>
            <a:endParaRPr lang="x-none" dirty="0"/>
          </a:p>
          <a:p>
            <a:pPr eaLnBrk="1" hangingPunct="1">
              <a:defRPr/>
            </a:pPr>
            <a:r>
              <a:rPr lang="uk-UA" i="1" dirty="0"/>
              <a:t>вік 2-5 років</a:t>
            </a:r>
            <a:endParaRPr lang="x-none" b="1" i="1" dirty="0"/>
          </a:p>
          <a:p>
            <a:pPr eaLnBrk="1" hangingPunct="1">
              <a:defRPr/>
            </a:pPr>
            <a:r>
              <a:rPr lang="uk-UA" b="1" dirty="0">
                <a:hlinkClick r:id="rId2"/>
              </a:rPr>
              <a:t>1-ша лінія – зміна способу життя ± консультування</a:t>
            </a:r>
            <a:endParaRPr lang="x-none" dirty="0"/>
          </a:p>
          <a:p>
            <a:pPr eaLnBrk="1" hangingPunct="1">
              <a:defRPr/>
            </a:pPr>
            <a:r>
              <a:rPr lang="uk-UA" i="1" dirty="0"/>
              <a:t>вік 6-11 років</a:t>
            </a:r>
            <a:endParaRPr lang="x-none" b="1" i="1" dirty="0"/>
          </a:p>
          <a:p>
            <a:pPr eaLnBrk="1" hangingPunct="1">
              <a:defRPr/>
            </a:pPr>
            <a:r>
              <a:rPr lang="uk-UA" b="1" dirty="0">
                <a:hlinkClick r:id="rId2"/>
              </a:rPr>
              <a:t>1-ша лінія – зміна способу життя ± консультування</a:t>
            </a:r>
            <a:endParaRPr lang="x-none" dirty="0"/>
          </a:p>
          <a:p>
            <a:pPr eaLnBrk="1" hangingPunct="1">
              <a:defRPr/>
            </a:pPr>
            <a:r>
              <a:rPr lang="uk-UA" i="1" dirty="0"/>
              <a:t>вік 12-18 років</a:t>
            </a:r>
            <a:endParaRPr lang="x-none" b="1" i="1" dirty="0"/>
          </a:p>
          <a:p>
            <a:pPr eaLnBrk="1" hangingPunct="1">
              <a:defRPr/>
            </a:pPr>
            <a:r>
              <a:rPr lang="uk-UA" b="1" dirty="0">
                <a:hlinkClick r:id="rId2"/>
              </a:rPr>
              <a:t>1-ша лінія – зміна способу життя ± консультування</a:t>
            </a:r>
            <a:endParaRPr lang="x-none" dirty="0"/>
          </a:p>
          <a:p>
            <a:pPr eaLnBrk="1" hangingPunct="1">
              <a:defRPr/>
            </a:pPr>
            <a:r>
              <a:rPr lang="uk-UA" b="1" dirty="0">
                <a:hlinkClick r:id="rId2"/>
              </a:rPr>
              <a:t>додатково – Медикаментозне лікування</a:t>
            </a:r>
            <a:endParaRPr lang="x-none" dirty="0"/>
          </a:p>
          <a:p>
            <a:pPr eaLnBrk="1" hangingPunct="1">
              <a:defRPr/>
            </a:pPr>
            <a:r>
              <a:rPr lang="uk-UA" b="1" dirty="0">
                <a:hlinkClick r:id="rId2"/>
              </a:rPr>
              <a:t>додатково – хірургічні операції</a:t>
            </a:r>
            <a:endParaRPr lang="x-none" dirty="0"/>
          </a:p>
          <a:p>
            <a:pPr marL="0" indent="0" eaLnBrk="1" hangingPunct="1">
              <a:buFont typeface="Arial" panose="020B0604020202020204" pitchFamily="34" charset="0"/>
              <a:buNone/>
              <a:defRPr/>
            </a:pPr>
            <a:endParaRPr lang="x-none"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{796C2210-12CA-9F4D-819B-1E3FECD0A9BF}tf10001119</Template>
  <TotalTime>11356</TotalTime>
  <Words>1831</Words>
  <Application>Microsoft Office PowerPoint</Application>
  <PresentationFormat>Екран (4:3)</PresentationFormat>
  <Paragraphs>270</Paragraphs>
  <Slides>41</Slides>
  <Notes>6</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41</vt:i4>
      </vt:variant>
    </vt:vector>
  </HeadingPairs>
  <TitlesOfParts>
    <vt:vector size="47" baseType="lpstr">
      <vt:lpstr>Arial</vt:lpstr>
      <vt:lpstr>Calibri</vt:lpstr>
      <vt:lpstr>Calibri Light</vt:lpstr>
      <vt:lpstr>Helvetica Neue</vt:lpstr>
      <vt:lpstr>ヒラギノ角ゴ Pro W3</vt:lpstr>
      <vt:lpstr>Тема Office</vt:lpstr>
      <vt:lpstr>Презентація PowerPoint</vt:lpstr>
      <vt:lpstr>Презентація PowerPoint</vt:lpstr>
      <vt:lpstr>Основні принципи</vt:lpstr>
      <vt:lpstr>Основні принципи</vt:lpstr>
      <vt:lpstr>Основні принципи</vt:lpstr>
      <vt:lpstr>Основні принципи</vt:lpstr>
      <vt:lpstr>Презентація PowerPoint</vt:lpstr>
      <vt:lpstr>Презентація PowerPoint</vt:lpstr>
      <vt:lpstr>ЗАПИТАТИ</vt:lpstr>
      <vt:lpstr>Презентація PowerPoint</vt:lpstr>
      <vt:lpstr>Створіть атмосферу сприятливу для пацієнтів з НадМТ або ожиріння</vt:lpstr>
      <vt:lpstr>Презентація PowerPoint</vt:lpstr>
      <vt:lpstr>ОЦІНЮЙТЕ</vt:lpstr>
      <vt:lpstr>Презентація PowerPoint</vt:lpstr>
      <vt:lpstr>ОЦІНЮВАТИ</vt:lpstr>
      <vt:lpstr>Етіологія дитячого ожиріння</vt:lpstr>
      <vt:lpstr>ОЦІНЮВАТИ</vt:lpstr>
      <vt:lpstr>Презентація PowerPoint</vt:lpstr>
      <vt:lpstr>ПОРАДЬТЕ</vt:lpstr>
      <vt:lpstr>Порадити щодо варіантів управління на основі сім’ї</vt:lpstr>
      <vt:lpstr>Презентація PowerPoint</vt:lpstr>
      <vt:lpstr>УЗГОДЬТЕ</vt:lpstr>
      <vt:lpstr>Домовьтесь про сталі цілі та результати </vt:lpstr>
      <vt:lpstr>Презентація PowerPoint</vt:lpstr>
      <vt:lpstr>Узгодьте план ведення</vt:lpstr>
      <vt:lpstr>Презентація PowerPoint</vt:lpstr>
      <vt:lpstr>ДОПОМОЖІТЬ</vt:lpstr>
      <vt:lpstr>Організуйте подальші дії</vt:lpstr>
      <vt:lpstr>Ресурси</vt:lpstr>
      <vt:lpstr>Ресурси</vt:lpstr>
      <vt:lpstr>Презентація PowerPoint</vt:lpstr>
      <vt:lpstr>Діти з Надмірною масою тіла(ІМТ &gt;85-го до 94-го перцентилю) </vt:lpstr>
      <vt:lpstr>Діти з Надмірною масою тіла(ІМТ &gt;85-го до 94-го перцентилю) </vt:lpstr>
      <vt:lpstr>Лікування ожиріння у дітей з ІМТ &gt; 95-го до 99-го перцентилю.</vt:lpstr>
      <vt:lpstr>Лікування патологічного ожиріння у дітей з ІМТ &gt;99-го перцентилю.</vt:lpstr>
      <vt:lpstr>Лікування патологічного ожиріння у дітей з ІМТ &gt;99-го перцентилю.</vt:lpstr>
      <vt:lpstr>Лікування патологічного ожиріння у дітей з ІМТ &gt;99-го перцентилю.</vt:lpstr>
      <vt:lpstr>Лікування патологічного ожиріння у дітей з ІМТ &gt;99-го перцентилю.</vt:lpstr>
      <vt:lpstr>Презентація PowerPoint</vt:lpstr>
      <vt:lpstr>Презентація PowerPoint</vt:lpstr>
      <vt:lpstr>вік 12-18 років 1-ша лінія – зміна способу життя ± консультування додатково – Медикаментозне лікування </vt:lpstr>
    </vt:vector>
  </TitlesOfParts>
  <Company>Mediaplus Advertising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Mediaplus Advertising</dc:creator>
  <cp:lastModifiedBy>Обліковий запис Microsoft</cp:lastModifiedBy>
  <cp:revision>270</cp:revision>
  <cp:lastPrinted>2016-05-17T17:20:30Z</cp:lastPrinted>
  <dcterms:created xsi:type="dcterms:W3CDTF">2011-05-10T20:27:52Z</dcterms:created>
  <dcterms:modified xsi:type="dcterms:W3CDTF">2022-11-10T19:43:23Z</dcterms:modified>
</cp:coreProperties>
</file>