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drawing12.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notesSlides/notesSlide5.xml" ContentType="application/vnd.openxmlformats-officedocument.presentationml.notesSlid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11.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42"/>
  </p:notesMasterIdLst>
  <p:handoutMasterIdLst>
    <p:handoutMasterId r:id="rId43"/>
  </p:handoutMasterIdLst>
  <p:sldIdLst>
    <p:sldId id="256" r:id="rId2"/>
    <p:sldId id="412" r:id="rId3"/>
    <p:sldId id="424" r:id="rId4"/>
    <p:sldId id="425" r:id="rId5"/>
    <p:sldId id="426" r:id="rId6"/>
    <p:sldId id="427" r:id="rId7"/>
    <p:sldId id="436" r:id="rId8"/>
    <p:sldId id="430" r:id="rId9"/>
    <p:sldId id="381" r:id="rId10"/>
    <p:sldId id="385" r:id="rId11"/>
    <p:sldId id="386" r:id="rId12"/>
    <p:sldId id="431" r:id="rId13"/>
    <p:sldId id="388" r:id="rId14"/>
    <p:sldId id="390" r:id="rId15"/>
    <p:sldId id="257" r:id="rId16"/>
    <p:sldId id="258" r:id="rId17"/>
    <p:sldId id="432" r:id="rId18"/>
    <p:sldId id="393" r:id="rId19"/>
    <p:sldId id="448" r:id="rId20"/>
    <p:sldId id="433" r:id="rId21"/>
    <p:sldId id="397" r:id="rId22"/>
    <p:sldId id="399" r:id="rId23"/>
    <p:sldId id="398" r:id="rId24"/>
    <p:sldId id="400" r:id="rId25"/>
    <p:sldId id="434" r:id="rId26"/>
    <p:sldId id="401" r:id="rId27"/>
    <p:sldId id="405" r:id="rId28"/>
    <p:sldId id="421" r:id="rId29"/>
    <p:sldId id="423" r:id="rId30"/>
    <p:sldId id="437" r:id="rId31"/>
    <p:sldId id="438" r:id="rId32"/>
    <p:sldId id="439" r:id="rId33"/>
    <p:sldId id="440" r:id="rId34"/>
    <p:sldId id="441" r:id="rId35"/>
    <p:sldId id="442" r:id="rId36"/>
    <p:sldId id="443" r:id="rId37"/>
    <p:sldId id="444" r:id="rId38"/>
    <p:sldId id="445" r:id="rId39"/>
    <p:sldId id="446" r:id="rId40"/>
    <p:sldId id="447" r:id="rId41"/>
  </p:sldIdLst>
  <p:sldSz cx="9144000" cy="6858000" type="screen4x3"/>
  <p:notesSz cx="6858000" cy="9296400"/>
  <p:defaultTextStyle>
    <a:defPPr>
      <a:defRPr lang="en"/>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843"/>
    <p:restoredTop sz="88843"/>
  </p:normalViewPr>
  <p:slideViewPr>
    <p:cSldViewPr>
      <p:cViewPr varScale="1">
        <p:scale>
          <a:sx n="65" d="100"/>
          <a:sy n="65" d="100"/>
        </p:scale>
        <p:origin x="-130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iagrams/_rels/data7.xml.rels><?xml version="1.0" encoding="UTF-8" standalone="yes"?>
<Relationships xmlns="http://schemas.openxmlformats.org/package/2006/relationships"><Relationship Id="rId1" Type="http://schemas.openxmlformats.org/officeDocument/2006/relationships/image" Target="../media/image22.png"/></Relationships>
</file>

<file path=ppt/diagrams/_rels/drawing13.xml.rels><?xml version="1.0" encoding="UTF-8" standalone="yes"?>
<Relationships xmlns="http://schemas.openxmlformats.org/package/2006/relationships"><Relationship Id="rId1" Type="http://schemas.openxmlformats.org/officeDocument/2006/relationships/image" Target="../media/image22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FEF4DA-C0A5-DE46-8B8E-392BF3B4A391}" type="doc">
      <dgm:prSet loTypeId="urn:microsoft.com/office/officeart/2005/8/layout/lProcess3" loCatId="" qsTypeId="urn:microsoft.com/office/officeart/2005/8/quickstyle/simple1" qsCatId="simple" csTypeId="urn:microsoft.com/office/officeart/2005/8/colors/accent1_2" csCatId="accent1" phldr="1"/>
      <dgm:spPr/>
    </dgm:pt>
    <dgm:pt modelId="{42B1A0D9-AC10-F84B-B299-A97C17D8500B}" type="pres">
      <dgm:prSet presAssocID="{E0FEF4DA-C0A5-DE46-8B8E-392BF3B4A391}" presName="Name0" presStyleCnt="0">
        <dgm:presLayoutVars>
          <dgm:chPref val="3"/>
          <dgm:dir/>
          <dgm:animLvl val="lvl"/>
          <dgm:resizeHandles/>
        </dgm:presLayoutVars>
      </dgm:prSet>
      <dgm:spPr/>
    </dgm:pt>
  </dgm:ptLst>
  <dgm:cxnLst>
    <dgm:cxn modelId="{64196E9A-AD64-F944-AB37-FC44C16CA67A}" type="presOf" srcId="{E0FEF4DA-C0A5-DE46-8B8E-392BF3B4A391}" destId="{42B1A0D9-AC10-F84B-B299-A97C17D8500B}" srcOrd="0"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en" dirty="0"/>
            <a:t>Sleep</a:t>
          </a:r>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solidFill>
          <a:schemeClr val="accent4"/>
        </a:solidFill>
      </dgm:spPr>
      <dgm:t>
        <a:bodyPr/>
        <a:lstStyle/>
        <a:p>
          <a:r>
            <a:rPr lang="en" noProof="0" dirty="0">
              <a:solidFill>
                <a:schemeClr val="tx1"/>
              </a:solidFill>
            </a:rPr>
            <a:t>will significantly improve eating behavior, as well as mood and </a:t>
          </a:r>
          <a:r>
            <a:rPr lang="en" noProof="0" dirty="0" err="1">
              <a:solidFill>
                <a:schemeClr val="tx1"/>
              </a:solidFill>
            </a:rPr>
            <a:t>behavior </a:t>
          </a:r>
          <a:r>
            <a:rPr lang="en" noProof="0" dirty="0">
              <a:solidFill>
                <a:schemeClr val="tx1"/>
              </a:solidFill>
            </a:rPr>
            <a:t>at school</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34234">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en" dirty="0" err="1"/>
            <a:t>food</a:t>
          </a:r>
          <a:r>
            <a:rPr lang="en" dirty="0"/>
            <a:t> </a:t>
          </a:r>
          <a:r>
            <a:rPr lang="en" dirty="0" err="1"/>
            <a:t>behavior</a:t>
          </a:r>
          <a:endParaRPr lang="ru-RU" dirty="0"/>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solidFill>
          <a:schemeClr val="accent4"/>
        </a:solidFill>
      </dgm:spPr>
      <dgm:t>
        <a:bodyPr/>
        <a:lstStyle/>
        <a:p>
          <a:r>
            <a:rPr lang="en" noProof="0" dirty="0">
              <a:solidFill>
                <a:schemeClr val="tx1"/>
              </a:solidFill>
            </a:rPr>
            <a:t>you should focus on the hygiene of eating and drinking. Extreme diets are not recommended in the long term</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34132">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en" dirty="0" err="1"/>
            <a:t>physical</a:t>
          </a:r>
          <a:r>
            <a:rPr lang="en" dirty="0"/>
            <a:t> </a:t>
          </a:r>
          <a:r>
            <a:rPr lang="en" dirty="0" err="1"/>
            <a:t>activity</a:t>
          </a:r>
          <a:endParaRPr lang="ru-RU" dirty="0"/>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solidFill>
          <a:schemeClr val="accent4"/>
        </a:solidFill>
      </dgm:spPr>
      <dgm:t>
        <a:bodyPr/>
        <a:lstStyle/>
        <a:p>
          <a:r>
            <a:rPr lang="en" noProof="0" dirty="0">
              <a:solidFill>
                <a:schemeClr val="tx1"/>
              </a:solidFill>
            </a:rPr>
            <a:t>not to focus on "burned calories", but on increasing physical activity to improve physical fitness, general health and overall well-being</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31146" custLinFactNeighborX="-4398" custLinFactNeighborY="3337">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custLinFactNeighborX="-8751" custLinFactNeighborY="2979">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xmlns=""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en" dirty="0" err="1"/>
            <a:t>mental</a:t>
          </a:r>
          <a:r>
            <a:rPr lang="en" dirty="0"/>
            <a:t> </a:t>
          </a:r>
          <a:r>
            <a:rPr lang="en" dirty="0" err="1"/>
            <a:t>health</a:t>
          </a:r>
          <a:endParaRPr lang="ru-RU" dirty="0"/>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solidFill>
          <a:schemeClr val="accent4"/>
        </a:solidFill>
      </dgm:spPr>
      <dgm:t>
        <a:bodyPr/>
        <a:lstStyle/>
        <a:p>
          <a:r>
            <a:rPr lang="en" noProof="0" dirty="0">
              <a:solidFill>
                <a:schemeClr val="tx1"/>
              </a:solidFill>
            </a:rPr>
            <a:t>detection of concomitant diseases. Interventions can improve self-esteem, reduce emotional eating.</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42732" custScaleY="133620">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custScaleY="133620" custLinFactNeighborX="-36239" custLinFactNeighborY="149">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xmlns="" relId="rId2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en" dirty="0" err="1"/>
            <a:t>sitting</a:t>
          </a:r>
          <a:r>
            <a:rPr lang="en" dirty="0"/>
            <a:t> </a:t>
          </a:r>
          <a:r>
            <a:rPr lang="en" dirty="0" err="1"/>
            <a:t>behavior</a:t>
          </a:r>
          <a:endParaRPr lang="ru-RU" dirty="0"/>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solidFill>
          <a:schemeClr val="accent4"/>
        </a:solidFill>
      </dgm:spPr>
      <dgm:t>
        <a:bodyPr/>
        <a:lstStyle/>
        <a:p>
          <a:r>
            <a:rPr lang="en" noProof="0" dirty="0">
              <a:solidFill>
                <a:schemeClr val="tx1"/>
              </a:solidFill>
            </a:rPr>
            <a:t>should be limited by minimizing screen time, prefer active transport over motorized, increase active games and active family time</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28204">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xmlns="" relId="rId3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0235B40-848A-DE41-83C5-AC6A86AEA134}" type="doc">
      <dgm:prSet loTypeId="urn:microsoft.com/office/officeart/2005/8/layout/hChevron3" loCatId="" qsTypeId="urn:microsoft.com/office/officeart/2005/8/quickstyle/simple1" qsCatId="simple" csTypeId="urn:microsoft.com/office/officeart/2005/8/colors/accent1_2" csCatId="accent1" phldr="1"/>
      <dgm:spPr/>
    </dgm:pt>
    <dgm:pt modelId="{10187770-6F3F-604C-B7AF-98237539B830}">
      <dgm:prSet phldrT="[Текст]"/>
      <dgm:spPr>
        <a:solidFill>
          <a:schemeClr val="accent2"/>
        </a:solidFill>
      </dgm:spPr>
      <dgm:t>
        <a:bodyPr/>
        <a:lstStyle/>
        <a:p>
          <a:r>
            <a:rPr lang="en" dirty="0" err="1"/>
            <a:t>bariatric</a:t>
          </a:r>
          <a:r>
            <a:rPr lang="en" dirty="0"/>
            <a:t> </a:t>
          </a:r>
          <a:r>
            <a:rPr lang="en" dirty="0" err="1"/>
            <a:t>surgery</a:t>
          </a:r>
          <a:endParaRPr lang="ru-RU" dirty="0"/>
        </a:p>
      </dgm:t>
    </dgm:pt>
    <dgm:pt modelId="{A3E2526B-ACFA-3F4B-A63F-43DE872762C2}" type="parTrans" cxnId="{89FE374C-84FF-8548-8203-A1BDC4C4B1B5}">
      <dgm:prSet/>
      <dgm:spPr/>
      <dgm:t>
        <a:bodyPr/>
        <a:lstStyle/>
        <a:p>
          <a:endParaRPr lang="ru-RU"/>
        </a:p>
      </dgm:t>
    </dgm:pt>
    <dgm:pt modelId="{05E241B4-C726-854F-8061-1CF701A914CB}" type="sibTrans" cxnId="{89FE374C-84FF-8548-8203-A1BDC4C4B1B5}">
      <dgm:prSet/>
      <dgm:spPr/>
      <dgm:t>
        <a:bodyPr/>
        <a:lstStyle/>
        <a:p>
          <a:endParaRPr lang="ru-RU"/>
        </a:p>
      </dgm:t>
    </dgm:pt>
    <dgm:pt modelId="{AA984CE0-F489-BB48-803F-AD4247870565}">
      <dgm:prSet phldrT="[Текст]"/>
      <dgm:spPr>
        <a:blipFill>
          <a:blip xmlns:r="http://schemas.openxmlformats.org/officeDocument/2006/relationships" r:embed="rId1"/>
          <a:stretch>
            <a:fillRect/>
          </a:stretch>
        </a:blipFill>
      </dgm:spPr>
      <dgm:t>
        <a:bodyPr/>
        <a:lstStyle/>
        <a:p>
          <a:r>
            <a:rPr lang="en">
              <a:noFill/>
            </a:rPr>
            <a:t> </a:t>
          </a:r>
        </a:p>
      </dgm:t>
    </dgm:pt>
    <dgm:pt modelId="{FD32A262-0FF0-984E-BD99-B1759170DBC0}" type="parTrans" cxnId="{94D4E358-1C36-DE4C-A1F7-77D6E7C03B3B}">
      <dgm:prSet/>
      <dgm:spPr/>
      <dgm:t>
        <a:bodyPr/>
        <a:lstStyle/>
        <a:p>
          <a:endParaRPr lang="ru-RU"/>
        </a:p>
      </dgm:t>
    </dgm:pt>
    <dgm:pt modelId="{3B9BAB39-B52A-5442-95DC-4F66FBF06F55}" type="sibTrans" cxnId="{94D4E358-1C36-DE4C-A1F7-77D6E7C03B3B}">
      <dgm:prSet/>
      <dgm:spPr/>
      <dgm:t>
        <a:bodyPr/>
        <a:lstStyle/>
        <a:p>
          <a:endParaRPr lang="ru-RU"/>
        </a:p>
      </dgm:t>
    </dgm:pt>
    <dgm:pt modelId="{8A634BD9-CAB5-DE4A-B5EE-198ADA172E01}" type="pres">
      <dgm:prSet presAssocID="{C0235B40-848A-DE41-83C5-AC6A86AEA134}" presName="Name0" presStyleCnt="0">
        <dgm:presLayoutVars>
          <dgm:dir/>
          <dgm:resizeHandles val="exact"/>
        </dgm:presLayoutVars>
      </dgm:prSet>
      <dgm:spPr/>
    </dgm:pt>
    <dgm:pt modelId="{1F00B72F-6B83-2847-9BF6-D5CEA66CAEDD}" type="pres">
      <dgm:prSet presAssocID="{10187770-6F3F-604C-B7AF-98237539B830}" presName="parTxOnly" presStyleLbl="node1" presStyleIdx="0" presStyleCnt="2" custScaleX="33702">
        <dgm:presLayoutVars>
          <dgm:bulletEnabled val="1"/>
        </dgm:presLayoutVars>
      </dgm:prSet>
      <dgm:spPr/>
      <dgm:t>
        <a:bodyPr/>
        <a:lstStyle/>
        <a:p>
          <a:endParaRPr lang="ru-RU"/>
        </a:p>
      </dgm:t>
    </dgm:pt>
    <dgm:pt modelId="{EAD3CA3B-2A95-3349-B8F1-BF556D1ED910}" type="pres">
      <dgm:prSet presAssocID="{05E241B4-C726-854F-8061-1CF701A914CB}" presName="parSpace" presStyleCnt="0"/>
      <dgm:spPr/>
    </dgm:pt>
    <dgm:pt modelId="{DB5EE759-ABA7-AE4A-891B-D924AFAA8623}" type="pres">
      <dgm:prSet presAssocID="{AA984CE0-F489-BB48-803F-AD4247870565}" presName="parTxOnly" presStyleLbl="node1" presStyleIdx="1" presStyleCnt="2">
        <dgm:presLayoutVars>
          <dgm:bulletEnabled val="1"/>
        </dgm:presLayoutVars>
      </dgm:prSet>
      <dgm:spPr/>
      <dgm:t>
        <a:bodyPr/>
        <a:lstStyle/>
        <a:p>
          <a:endParaRPr lang="ru-RU"/>
        </a:p>
      </dgm:t>
    </dgm:pt>
  </dgm:ptLst>
  <dgm:cxnLst>
    <dgm:cxn modelId="{94D4E358-1C36-DE4C-A1F7-77D6E7C03B3B}" srcId="{C0235B40-848A-DE41-83C5-AC6A86AEA134}" destId="{AA984CE0-F489-BB48-803F-AD4247870565}" srcOrd="1" destOrd="0" parTransId="{FD32A262-0FF0-984E-BD99-B1759170DBC0}" sibTransId="{3B9BAB39-B52A-5442-95DC-4F66FBF06F55}"/>
    <dgm:cxn modelId="{938A3137-B1A5-5C49-9502-70BBCC673155}" type="presOf" srcId="{10187770-6F3F-604C-B7AF-98237539B830}" destId="{1F00B72F-6B83-2847-9BF6-D5CEA66CAEDD}" srcOrd="0" destOrd="0" presId="urn:microsoft.com/office/officeart/2005/8/layout/hChevron3"/>
    <dgm:cxn modelId="{89FE374C-84FF-8548-8203-A1BDC4C4B1B5}" srcId="{C0235B40-848A-DE41-83C5-AC6A86AEA134}" destId="{10187770-6F3F-604C-B7AF-98237539B830}" srcOrd="0" destOrd="0" parTransId="{A3E2526B-ACFA-3F4B-A63F-43DE872762C2}" sibTransId="{05E241B4-C726-854F-8061-1CF701A914CB}"/>
    <dgm:cxn modelId="{417CBC81-1502-B149-8F84-119C7AABF859}" type="presOf" srcId="{C0235B40-848A-DE41-83C5-AC6A86AEA134}" destId="{8A634BD9-CAB5-DE4A-B5EE-198ADA172E01}" srcOrd="0" destOrd="0" presId="urn:microsoft.com/office/officeart/2005/8/layout/hChevron3"/>
    <dgm:cxn modelId="{9468E333-AB06-CC43-8503-181BCC771FAB}" type="presOf" srcId="{AA984CE0-F489-BB48-803F-AD4247870565}" destId="{DB5EE759-ABA7-AE4A-891B-D924AFAA8623}" srcOrd="0" destOrd="0" presId="urn:microsoft.com/office/officeart/2005/8/layout/hChevron3"/>
    <dgm:cxn modelId="{A1BC0ED6-E98E-FB4A-96BD-3D3678CDAA71}" type="presParOf" srcId="{8A634BD9-CAB5-DE4A-B5EE-198ADA172E01}" destId="{1F00B72F-6B83-2847-9BF6-D5CEA66CAEDD}" srcOrd="0" destOrd="0" presId="urn:microsoft.com/office/officeart/2005/8/layout/hChevron3"/>
    <dgm:cxn modelId="{93D8474D-AF9F-5940-91FD-718B73F02C05}" type="presParOf" srcId="{8A634BD9-CAB5-DE4A-B5EE-198ADA172E01}" destId="{EAD3CA3B-2A95-3349-B8F1-BF556D1ED910}" srcOrd="1" destOrd="0" presId="urn:microsoft.com/office/officeart/2005/8/layout/hChevron3"/>
    <dgm:cxn modelId="{AF756659-A93C-434C-949D-EC69C4110BFA}" type="presParOf" srcId="{8A634BD9-CAB5-DE4A-B5EE-198ADA172E01}" destId="{DB5EE759-ABA7-AE4A-891B-D924AFAA8623}" srcOrd="2" destOrd="0" presId="urn:microsoft.com/office/officeart/2005/8/layout/hChevron3"/>
  </dgm:cxnLst>
  <dgm:bg/>
  <dgm:whole/>
  <dgm:extLst>
    <a:ext uri="http://schemas.microsoft.com/office/drawing/2008/diagram">
      <dsp:dataModelExt xmlns:dsp="http://schemas.microsoft.com/office/drawing/2008/diagram" xmlns="" relId="rId36" minVer="http://schemas.openxmlformats.org/drawingml/2006/diagram"/>
    </a:ext>
  </dgm:extLst>
</dgm:dataModel>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1051" y="62865"/>
          <a:ext cx="1392356" cy="1626869"/>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348" tIns="58674" rIns="29337" bIns="58674" numCol="1" spcCol="1270" anchor="ctr" anchorCtr="0">
          <a:noAutofit/>
        </a:bodyPr>
        <a:lstStyle/>
        <a:p>
          <a:pPr xmlns:a="http://schemas.openxmlformats.org/drawingml/2006/main" marL="0" lvl="0" indent="0" algn="ctr" defTabSz="977900">
            <a:lnSpc>
              <a:spcPct val="90000"/>
            </a:lnSpc>
            <a:spcBef>
              <a:spcPct val="0"/>
            </a:spcBef>
            <a:spcAft>
              <a:spcPct val="35000"/>
            </a:spcAft>
            <a:buNone/>
          </a:pPr>
          <a:r xmlns:a="http://schemas.openxmlformats.org/drawingml/2006/main">
            <a:rPr lang="en" sz="2200" kern="1200" dirty="0"/>
            <a:t>Sleep</a:t>
          </a:r>
        </a:p>
      </dsp:txBody>
      <dsp:txXfrm>
        <a:off x="1051" y="62865"/>
        <a:ext cx="1044267" cy="1626869"/>
      </dsp:txXfrm>
    </dsp:sp>
    <dsp:sp modelId="{DB5EE759-ABA7-AE4A-891B-D924AFAA8623}">
      <dsp:nvSpPr>
        <dsp:cNvPr id="0" name=""/>
        <dsp:cNvSpPr/>
      </dsp:nvSpPr>
      <dsp:spPr>
        <a:xfrm>
          <a:off x="579973" y="62864"/>
          <a:ext cx="4067175" cy="1626870"/>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58674" rIns="29337" bIns="58674" numCol="1" spcCol="1270" anchor="ctr" anchorCtr="0">
          <a:noAutofit/>
        </a:bodyPr>
        <a:lstStyle/>
        <a:p>
          <a:pPr xmlns:a="http://schemas.openxmlformats.org/drawingml/2006/main" marL="0" lvl="0" indent="0" algn="ctr" defTabSz="977900">
            <a:lnSpc>
              <a:spcPct val="90000"/>
            </a:lnSpc>
            <a:spcBef>
              <a:spcPct val="0"/>
            </a:spcBef>
            <a:spcAft>
              <a:spcPct val="35000"/>
            </a:spcAft>
            <a:buNone/>
          </a:pPr>
          <a:r xmlns:a="http://schemas.openxmlformats.org/drawingml/2006/main">
            <a:rPr lang="en" sz="2200" kern="1200" noProof="0" dirty="0">
              <a:solidFill>
                <a:schemeClr val="tx1"/>
              </a:solidFill>
            </a:rPr>
            <a:t>will significantly improve eating behavior, as well as mood and </a:t>
          </a:r>
          <a:r xmlns:a="http://schemas.openxmlformats.org/drawingml/2006/main">
            <a:rPr lang="en" sz="2200" kern="1200" noProof="0" dirty="0" err="1">
              <a:solidFill>
                <a:schemeClr val="tx1"/>
              </a:solidFill>
            </a:rPr>
            <a:t>behavior </a:t>
          </a:r>
          <a:r xmlns:a="http://schemas.openxmlformats.org/drawingml/2006/main">
            <a:rPr lang="en" sz="2200" kern="1200" noProof="0" dirty="0">
              <a:solidFill>
                <a:schemeClr val="tx1"/>
              </a:solidFill>
            </a:rPr>
            <a:t>at school</a:t>
          </a:r>
        </a:p>
      </dsp:txBody>
      <dsp:txXfrm>
        <a:off x="1393408" y="62864"/>
        <a:ext cx="2440305" cy="16268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535" y="61957"/>
          <a:ext cx="1389757" cy="1628685"/>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678" tIns="45339" rIns="22670" bIns="45339" numCol="1" spcCol="1270" anchor="ctr" anchorCtr="0">
          <a:noAutofit/>
        </a:bodyPr>
        <a:lstStyle/>
        <a:p>
          <a:pPr xmlns:a="http://schemas.openxmlformats.org/drawingml/2006/main" marL="0" lvl="0" indent="0" algn="ctr" defTabSz="755650">
            <a:lnSpc>
              <a:spcPct val="90000"/>
            </a:lnSpc>
            <a:spcBef>
              <a:spcPct val="0"/>
            </a:spcBef>
            <a:spcAft>
              <a:spcPct val="35000"/>
            </a:spcAft>
            <a:buNone/>
          </a:pPr>
          <a:r xmlns:a="http://schemas.openxmlformats.org/drawingml/2006/main">
            <a:rPr lang="en" sz="1700" kern="1200" dirty="0" err="1"/>
            <a:t>food</a:t>
          </a:r>
          <a:r xmlns:a="http://schemas.openxmlformats.org/drawingml/2006/main">
            <a:rPr lang="en" sz="1700" kern="1200" dirty="0"/>
            <a:t> </a:t>
          </a:r>
          <a:r xmlns:a="http://schemas.openxmlformats.org/drawingml/2006/main">
            <a:rPr lang="en" sz="1700" kern="1200" dirty="0" err="1"/>
            <a:t>behavior</a:t>
          </a:r>
          <a:endParaRPr xmlns:a="http://schemas.openxmlformats.org/drawingml/2006/main" lang="ru-RU" sz="1700" kern="1200" dirty="0"/>
        </a:p>
      </dsp:txBody>
      <dsp:txXfrm>
        <a:off x="535" y="61957"/>
        <a:ext cx="1042318" cy="1628685"/>
      </dsp:txXfrm>
    </dsp:sp>
    <dsp:sp modelId="{DB5EE759-ABA7-AE4A-891B-D924AFAA8623}">
      <dsp:nvSpPr>
        <dsp:cNvPr id="0" name=""/>
        <dsp:cNvSpPr/>
      </dsp:nvSpPr>
      <dsp:spPr>
        <a:xfrm>
          <a:off x="575950" y="61957"/>
          <a:ext cx="4071714" cy="1628685"/>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45339" rIns="22670" bIns="45339" numCol="1" spcCol="1270" anchor="ctr" anchorCtr="0">
          <a:noAutofit/>
        </a:bodyPr>
        <a:lstStyle/>
        <a:p>
          <a:pPr xmlns:a="http://schemas.openxmlformats.org/drawingml/2006/main" marL="0" lvl="0" indent="0" algn="ctr" defTabSz="755650">
            <a:lnSpc>
              <a:spcPct val="90000"/>
            </a:lnSpc>
            <a:spcBef>
              <a:spcPct val="0"/>
            </a:spcBef>
            <a:spcAft>
              <a:spcPct val="35000"/>
            </a:spcAft>
            <a:buNone/>
          </a:pPr>
          <a:r xmlns:a="http://schemas.openxmlformats.org/drawingml/2006/main">
            <a:rPr lang="en" sz="1700" kern="1200" noProof="0" dirty="0">
              <a:solidFill>
                <a:schemeClr val="tx1"/>
              </a:solidFill>
            </a:rPr>
            <a:t>you should focus on the hygiene of eating and drinking. Extreme diets are not recommended in the long term</a:t>
          </a:r>
        </a:p>
      </dsp:txBody>
      <dsp:txXfrm>
        <a:off x="1390293" y="61957"/>
        <a:ext cx="2443029" cy="16286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0" y="0"/>
          <a:ext cx="1302107" cy="1610534"/>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20003" bIns="40005" numCol="1" spcCol="1270" anchor="ctr" anchorCtr="0">
          <a:noAutofit/>
        </a:bodyPr>
        <a:lstStyle/>
        <a:p>
          <a:pPr xmlns:a="http://schemas.openxmlformats.org/drawingml/2006/main" marL="0" lvl="0" indent="0" algn="ctr" defTabSz="666750">
            <a:lnSpc>
              <a:spcPct val="90000"/>
            </a:lnSpc>
            <a:spcBef>
              <a:spcPct val="0"/>
            </a:spcBef>
            <a:spcAft>
              <a:spcPct val="35000"/>
            </a:spcAft>
            <a:buNone/>
          </a:pPr>
          <a:r xmlns:a="http://schemas.openxmlformats.org/drawingml/2006/main">
            <a:rPr lang="en" sz="1500" kern="1200" dirty="0" err="1"/>
            <a:t>physical</a:t>
          </a:r>
          <a:r xmlns:a="http://schemas.openxmlformats.org/drawingml/2006/main">
            <a:rPr lang="en" sz="1500" kern="1200" dirty="0"/>
            <a:t> </a:t>
          </a:r>
          <a:r xmlns:a="http://schemas.openxmlformats.org/drawingml/2006/main">
            <a:rPr lang="en" sz="1500" kern="1200" dirty="0" err="1"/>
            <a:t>activity</a:t>
          </a:r>
          <a:endParaRPr xmlns:a="http://schemas.openxmlformats.org/drawingml/2006/main" lang="ru-RU" sz="1500" kern="1200" dirty="0"/>
        </a:p>
      </dsp:txBody>
      <dsp:txXfrm>
        <a:off x="0" y="0"/>
        <a:ext cx="976580" cy="1610534"/>
      </dsp:txXfrm>
    </dsp:sp>
    <dsp:sp modelId="{DB5EE759-ABA7-AE4A-891B-D924AFAA8623}">
      <dsp:nvSpPr>
        <dsp:cNvPr id="0" name=""/>
        <dsp:cNvSpPr/>
      </dsp:nvSpPr>
      <dsp:spPr>
        <a:xfrm>
          <a:off x="393589" y="0"/>
          <a:ext cx="4180656" cy="1610534"/>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40005" rIns="20003" bIns="40005" numCol="1" spcCol="1270" anchor="ctr" anchorCtr="0">
          <a:noAutofit/>
        </a:bodyPr>
        <a:lstStyle/>
        <a:p>
          <a:pPr xmlns:a="http://schemas.openxmlformats.org/drawingml/2006/main" marL="0" lvl="0" indent="0" algn="ctr" defTabSz="666750">
            <a:lnSpc>
              <a:spcPct val="90000"/>
            </a:lnSpc>
            <a:spcBef>
              <a:spcPct val="0"/>
            </a:spcBef>
            <a:spcAft>
              <a:spcPct val="35000"/>
            </a:spcAft>
            <a:buNone/>
          </a:pPr>
          <a:r xmlns:a="http://schemas.openxmlformats.org/drawingml/2006/main">
            <a:rPr lang="en" sz="1500" kern="1200" noProof="0" dirty="0">
              <a:solidFill>
                <a:schemeClr val="tx1"/>
              </a:solidFill>
            </a:rPr>
            <a:t>not to focus on "burned calories", but on increasing physical activity to improve physical fitness, general health and overall well-being</a:t>
          </a:r>
        </a:p>
      </dsp:txBody>
      <dsp:txXfrm>
        <a:off x="1198856" y="0"/>
        <a:ext cx="2570122" cy="161053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942" y="0"/>
          <a:ext cx="1617722" cy="1974743"/>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xmlns:a="http://schemas.openxmlformats.org/drawingml/2006/main" marL="0" lvl="0" indent="0" algn="ctr" defTabSz="711200">
            <a:lnSpc>
              <a:spcPct val="90000"/>
            </a:lnSpc>
            <a:spcBef>
              <a:spcPct val="0"/>
            </a:spcBef>
            <a:spcAft>
              <a:spcPct val="35000"/>
            </a:spcAft>
            <a:buNone/>
          </a:pPr>
          <a:r xmlns:a="http://schemas.openxmlformats.org/drawingml/2006/main">
            <a:rPr lang="en" sz="1600" kern="1200" dirty="0" err="1"/>
            <a:t>mental</a:t>
          </a:r>
          <a:r xmlns:a="http://schemas.openxmlformats.org/drawingml/2006/main">
            <a:rPr lang="en" sz="1600" kern="1200" dirty="0"/>
            <a:t> </a:t>
          </a:r>
          <a:r xmlns:a="http://schemas.openxmlformats.org/drawingml/2006/main">
            <a:rPr lang="en" sz="1600" kern="1200" dirty="0" err="1"/>
            <a:t>health</a:t>
          </a:r>
          <a:endParaRPr xmlns:a="http://schemas.openxmlformats.org/drawingml/2006/main" lang="ru-RU" sz="1600" kern="1200" dirty="0"/>
        </a:p>
      </dsp:txBody>
      <dsp:txXfrm>
        <a:off x="942" y="0"/>
        <a:ext cx="1213292" cy="1974743"/>
      </dsp:txXfrm>
    </dsp:sp>
    <dsp:sp modelId="{DB5EE759-ABA7-AE4A-891B-D924AFAA8623}">
      <dsp:nvSpPr>
        <dsp:cNvPr id="0" name=""/>
        <dsp:cNvSpPr/>
      </dsp:nvSpPr>
      <dsp:spPr>
        <a:xfrm>
          <a:off x="587133" y="0"/>
          <a:ext cx="3785741" cy="1974743"/>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xmlns:a="http://schemas.openxmlformats.org/drawingml/2006/main" marL="0" lvl="0" indent="0" algn="ctr" defTabSz="711200">
            <a:lnSpc>
              <a:spcPct val="90000"/>
            </a:lnSpc>
            <a:spcBef>
              <a:spcPct val="0"/>
            </a:spcBef>
            <a:spcAft>
              <a:spcPct val="35000"/>
            </a:spcAft>
            <a:buNone/>
          </a:pPr>
          <a:r xmlns:a="http://schemas.openxmlformats.org/drawingml/2006/main">
            <a:rPr lang="en" sz="1600" kern="1200" noProof="0" dirty="0">
              <a:solidFill>
                <a:schemeClr val="tx1"/>
              </a:solidFill>
            </a:rPr>
            <a:t>detection of concomitant diseases. Interventions can improve self-esteem, reduce emotional eating.</a:t>
          </a:r>
        </a:p>
      </dsp:txBody>
      <dsp:txXfrm>
        <a:off x="1574505" y="0"/>
        <a:ext cx="1810998" cy="197474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885" y="0"/>
          <a:ext cx="1211118" cy="1637370"/>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xmlns:a="http://schemas.openxmlformats.org/drawingml/2006/main" marL="0" lvl="0" indent="0" algn="ctr" defTabSz="622300">
            <a:lnSpc>
              <a:spcPct val="90000"/>
            </a:lnSpc>
            <a:spcBef>
              <a:spcPct val="0"/>
            </a:spcBef>
            <a:spcAft>
              <a:spcPct val="35000"/>
            </a:spcAft>
            <a:buNone/>
          </a:pPr>
          <a:r xmlns:a="http://schemas.openxmlformats.org/drawingml/2006/main">
            <a:rPr lang="en" sz="1400" kern="1200" dirty="0" err="1"/>
            <a:t>sitting</a:t>
          </a:r>
          <a:r xmlns:a="http://schemas.openxmlformats.org/drawingml/2006/main">
            <a:rPr lang="en" sz="1400" kern="1200" dirty="0"/>
            <a:t> </a:t>
          </a:r>
          <a:r xmlns:a="http://schemas.openxmlformats.org/drawingml/2006/main">
            <a:rPr lang="en" sz="1400" kern="1200" dirty="0" err="1"/>
            <a:t>behavior</a:t>
          </a:r>
          <a:endParaRPr xmlns:a="http://schemas.openxmlformats.org/drawingml/2006/main" lang="ru-RU" sz="1400" kern="1200" dirty="0"/>
        </a:p>
      </dsp:txBody>
      <dsp:txXfrm>
        <a:off x="885" y="0"/>
        <a:ext cx="908339" cy="1637370"/>
      </dsp:txXfrm>
    </dsp:sp>
    <dsp:sp modelId="{DB5EE759-ABA7-AE4A-891B-D924AFAA8623}">
      <dsp:nvSpPr>
        <dsp:cNvPr id="0" name=""/>
        <dsp:cNvSpPr/>
      </dsp:nvSpPr>
      <dsp:spPr>
        <a:xfrm>
          <a:off x="353176" y="0"/>
          <a:ext cx="4294137" cy="1637370"/>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xmlns:a="http://schemas.openxmlformats.org/drawingml/2006/main" marL="0" lvl="0" indent="0" algn="ctr" defTabSz="622300">
            <a:lnSpc>
              <a:spcPct val="90000"/>
            </a:lnSpc>
            <a:spcBef>
              <a:spcPct val="0"/>
            </a:spcBef>
            <a:spcAft>
              <a:spcPct val="35000"/>
            </a:spcAft>
            <a:buNone/>
          </a:pPr>
          <a:r xmlns:a="http://schemas.openxmlformats.org/drawingml/2006/main">
            <a:rPr lang="en" sz="1400" kern="1200" noProof="0" dirty="0">
              <a:solidFill>
                <a:schemeClr val="tx1"/>
              </a:solidFill>
            </a:rPr>
            <a:t>should be limited by minimizing screen time, prefer active transport over motorized, increase active games and active family time</a:t>
          </a:r>
        </a:p>
      </dsp:txBody>
      <dsp:txXfrm>
        <a:off x="1171861" y="0"/>
        <a:ext cx="2656767" cy="163737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0B72F-6B83-2847-9BF6-D5CEA66CAEDD}">
      <dsp:nvSpPr>
        <dsp:cNvPr id="0" name=""/>
        <dsp:cNvSpPr/>
      </dsp:nvSpPr>
      <dsp:spPr>
        <a:xfrm>
          <a:off x="1547" y="59233"/>
          <a:ext cx="1376838" cy="1634132"/>
        </a:xfrm>
        <a:prstGeom prst="homePlat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xmlns:a="http://schemas.openxmlformats.org/drawingml/2006/main" marL="0" lvl="0" indent="0" algn="ctr" defTabSz="711200">
            <a:lnSpc>
              <a:spcPct val="90000"/>
            </a:lnSpc>
            <a:spcBef>
              <a:spcPct val="0"/>
            </a:spcBef>
            <a:spcAft>
              <a:spcPct val="35000"/>
            </a:spcAft>
            <a:buNone/>
          </a:pPr>
          <a:r xmlns:a="http://schemas.openxmlformats.org/drawingml/2006/main">
            <a:rPr lang="en" sz="1600" kern="1200" dirty="0" err="1"/>
            <a:t>bariatric</a:t>
          </a:r>
          <a:r xmlns:a="http://schemas.openxmlformats.org/drawingml/2006/main">
            <a:rPr lang="en" sz="1600" kern="1200" dirty="0"/>
            <a:t> </a:t>
          </a:r>
          <a:r xmlns:a="http://schemas.openxmlformats.org/drawingml/2006/main">
            <a:rPr lang="en" sz="1600" kern="1200" dirty="0" err="1"/>
            <a:t>surgery</a:t>
          </a:r>
          <a:endParaRPr xmlns:a="http://schemas.openxmlformats.org/drawingml/2006/main" lang="ru-RU" sz="1600" kern="1200" dirty="0"/>
        </a:p>
      </dsp:txBody>
      <dsp:txXfrm>
        <a:off x="1547" y="59233"/>
        <a:ext cx="1032629" cy="1634132"/>
      </dsp:txXfrm>
    </dsp:sp>
    <dsp:sp modelId="{DB5EE759-ABA7-AE4A-891B-D924AFAA8623}">
      <dsp:nvSpPr>
        <dsp:cNvPr id="0" name=""/>
        <dsp:cNvSpPr/>
      </dsp:nvSpPr>
      <dsp:spPr>
        <a:xfrm>
          <a:off x="561320" y="59233"/>
          <a:ext cx="4085332" cy="1634132"/>
        </a:xfrm>
        <a:prstGeom prst="chevron">
          <a:avLst/>
        </a:prstGeom>
        <a:blipFill>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xmlns:a="http://schemas.openxmlformats.org/drawingml/2006/main" marL="0" lvl="0" indent="0" algn="ctr" defTabSz="711200">
            <a:lnSpc>
              <a:spcPct val="90000"/>
            </a:lnSpc>
            <a:spcBef>
              <a:spcPct val="0"/>
            </a:spcBef>
            <a:spcAft>
              <a:spcPct val="35000"/>
            </a:spcAft>
            <a:buNone/>
          </a:pPr>
          <a:r xmlns:a="http://schemas.openxmlformats.org/drawingml/2006/main">
            <a:rPr lang="en" sz="1600" kern="1200">
              <a:noFill/>
            </a:rPr>
            <a:t> </a:t>
          </a:r>
        </a:p>
      </dsp:txBody>
      <dsp:txXfrm>
        <a:off x="1378386" y="59233"/>
        <a:ext cx="2451200" cy="163413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xmlns="" id="{DABD00C1-8EE6-AF2A-B033-79FC482EAC26}"/>
              </a:ext>
            </a:extLst>
          </p:cNvPr>
          <p:cNvSpPr>
            <a:spLocks noGrp="1" noChangeArrowheads="1"/>
          </p:cNvSpPr>
          <p:nvPr>
            <p:ph type="hdr" sz="quarter"/>
          </p:nvPr>
        </p:nvSpPr>
        <p:spPr bwMode="auto">
          <a:xfrm>
            <a:off x="0" y="0"/>
            <a:ext cx="2971800" cy="465138"/>
          </a:xfrm>
          <a:prstGeom prst="rect">
            <a:avLst/>
          </a:prstGeom>
          <a:noFill/>
          <a:ln>
            <a:noFill/>
          </a:ln>
          <a:effectLst/>
        </p:spPr>
        <p:txBody>
          <a:bodyPr vert="horz" wrap="square" lIns="91429" tIns="45714" rIns="91429" bIns="45714" numCol="1" anchor="t" anchorCtr="0" compatLnSpc="1">
            <a:prstTxWarp prst="textNoShape">
              <a:avLst/>
            </a:prstTxWarp>
          </a:bodyPr>
          <a:lstStyle>
            <a:lvl1pPr eaLnBrk="1" fontAlgn="auto" hangingPunct="1">
              <a:spcBef>
                <a:spcPts val="0"/>
              </a:spcBef>
              <a:spcAft>
                <a:spcPts val="0"/>
              </a:spcAft>
              <a:defRPr sz="1200">
                <a:latin typeface="Arial" pitchFamily="34" charset="0"/>
                <a:ea typeface="ヒラギノ角ゴ Pro W3" charset="-128"/>
                <a:cs typeface="+mn-cs"/>
              </a:defRPr>
            </a:lvl1pPr>
          </a:lstStyle>
          <a:p>
            <a:pPr>
              <a:defRPr/>
            </a:pPr>
            <a:endParaRPr lang="en-US"/>
          </a:p>
        </p:txBody>
      </p:sp>
      <p:sp>
        <p:nvSpPr>
          <p:cNvPr id="153603" name="Rectangle 3">
            <a:extLst>
              <a:ext uri="{FF2B5EF4-FFF2-40B4-BE49-F238E27FC236}">
                <a16:creationId xmlns:a16="http://schemas.microsoft.com/office/drawing/2014/main" xmlns="" id="{4153BFD0-AC7C-3434-0367-DDDFE0B90F20}"/>
              </a:ext>
            </a:extLst>
          </p:cNvPr>
          <p:cNvSpPr>
            <a:spLocks noGrp="1" noChangeArrowheads="1"/>
          </p:cNvSpPr>
          <p:nvPr>
            <p:ph type="dt" sz="quarter" idx="1"/>
          </p:nvPr>
        </p:nvSpPr>
        <p:spPr bwMode="auto">
          <a:xfrm>
            <a:off x="3884613" y="0"/>
            <a:ext cx="2971800" cy="465138"/>
          </a:xfrm>
          <a:prstGeom prst="rect">
            <a:avLst/>
          </a:prstGeom>
          <a:noFill/>
          <a:ln>
            <a:noFill/>
          </a:ln>
          <a:effectLst/>
        </p:spPr>
        <p:txBody>
          <a:bodyPr vert="horz" wrap="square" lIns="91429" tIns="45714" rIns="91429" bIns="45714" numCol="1" anchor="t" anchorCtr="0" compatLnSpc="1">
            <a:prstTxWarp prst="textNoShape">
              <a:avLst/>
            </a:prstTxWarp>
          </a:bodyPr>
          <a:lstStyle>
            <a:lvl1pPr algn="r" eaLnBrk="1" fontAlgn="auto" hangingPunct="1">
              <a:spcBef>
                <a:spcPts val="0"/>
              </a:spcBef>
              <a:spcAft>
                <a:spcPts val="0"/>
              </a:spcAft>
              <a:defRPr sz="1200">
                <a:latin typeface="+mn-lt"/>
                <a:ea typeface="ヒラギノ角ゴ Pro W3" pitchFamily="1" charset="-128"/>
              </a:defRPr>
            </a:lvl1pPr>
          </a:lstStyle>
          <a:p>
            <a:pPr>
              <a:defRPr/>
            </a:pPr>
            <a:endParaRPr lang="en-US" altLang="en-US"/>
          </a:p>
        </p:txBody>
      </p:sp>
      <p:sp>
        <p:nvSpPr>
          <p:cNvPr id="153604" name="Rectangle 4">
            <a:extLst>
              <a:ext uri="{FF2B5EF4-FFF2-40B4-BE49-F238E27FC236}">
                <a16:creationId xmlns:a16="http://schemas.microsoft.com/office/drawing/2014/main" xmlns="" id="{BFDAD8C1-4238-3E07-E7F9-72874DD58100}"/>
              </a:ext>
            </a:extLst>
          </p:cNvPr>
          <p:cNvSpPr>
            <a:spLocks noGrp="1" noChangeArrowheads="1"/>
          </p:cNvSpPr>
          <p:nvPr>
            <p:ph type="ftr" sz="quarter" idx="2"/>
          </p:nvPr>
        </p:nvSpPr>
        <p:spPr bwMode="auto">
          <a:xfrm>
            <a:off x="0" y="8829675"/>
            <a:ext cx="2971800" cy="465138"/>
          </a:xfrm>
          <a:prstGeom prst="rect">
            <a:avLst/>
          </a:prstGeom>
          <a:noFill/>
          <a:ln>
            <a:noFill/>
          </a:ln>
          <a:effectLst/>
        </p:spPr>
        <p:txBody>
          <a:bodyPr vert="horz" wrap="square" lIns="91429" tIns="45714" rIns="91429" bIns="45714" numCol="1" anchor="b" anchorCtr="0" compatLnSpc="1">
            <a:prstTxWarp prst="textNoShape">
              <a:avLst/>
            </a:prstTxWarp>
          </a:bodyPr>
          <a:lstStyle>
            <a:lvl1pPr eaLnBrk="1" fontAlgn="auto" hangingPunct="1">
              <a:spcBef>
                <a:spcPts val="0"/>
              </a:spcBef>
              <a:spcAft>
                <a:spcPts val="0"/>
              </a:spcAft>
              <a:defRPr sz="1200">
                <a:latin typeface="Arial" pitchFamily="34" charset="0"/>
                <a:ea typeface="ヒラギノ角ゴ Pro W3" charset="-128"/>
                <a:cs typeface="+mn-cs"/>
              </a:defRPr>
            </a:lvl1pPr>
          </a:lstStyle>
          <a:p>
            <a:pPr>
              <a:defRPr/>
            </a:pPr>
            <a:endParaRPr lang="en-US"/>
          </a:p>
        </p:txBody>
      </p:sp>
      <p:sp>
        <p:nvSpPr>
          <p:cNvPr id="153605" name="Rectangle 5">
            <a:extLst>
              <a:ext uri="{FF2B5EF4-FFF2-40B4-BE49-F238E27FC236}">
                <a16:creationId xmlns:a16="http://schemas.microsoft.com/office/drawing/2014/main" xmlns="" id="{4BED2C2A-0C5A-7C7B-F00D-16DED8572084}"/>
              </a:ext>
            </a:extLst>
          </p:cNvPr>
          <p:cNvSpPr>
            <a:spLocks noGrp="1" noChangeArrowheads="1"/>
          </p:cNvSpPr>
          <p:nvPr>
            <p:ph type="sldNum" sz="quarter" idx="3"/>
          </p:nvPr>
        </p:nvSpPr>
        <p:spPr bwMode="auto">
          <a:xfrm>
            <a:off x="3884613" y="8829675"/>
            <a:ext cx="2971800" cy="465138"/>
          </a:xfrm>
          <a:prstGeom prst="rect">
            <a:avLst/>
          </a:prstGeom>
          <a:noFill/>
          <a:ln>
            <a:noFill/>
          </a:ln>
          <a:effectLst/>
        </p:spPr>
        <p:txBody>
          <a:bodyPr vert="horz" wrap="square" lIns="91429" tIns="45714" rIns="91429" bIns="45714"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1B251E1F-52A4-9745-B453-11D4F326177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xmlns="" id="{1E959225-4271-7D8A-FF81-15B831FC7573}"/>
              </a:ext>
            </a:extLst>
          </p:cNvPr>
          <p:cNvSpPr>
            <a:spLocks noGrp="1" noChangeArrowheads="1"/>
          </p:cNvSpPr>
          <p:nvPr>
            <p:ph type="hdr" sz="quarter"/>
          </p:nvPr>
        </p:nvSpPr>
        <p:spPr bwMode="auto">
          <a:xfrm>
            <a:off x="0" y="0"/>
            <a:ext cx="2971800" cy="465138"/>
          </a:xfrm>
          <a:prstGeom prst="rect">
            <a:avLst/>
          </a:prstGeom>
          <a:noFill/>
          <a:ln>
            <a:noFill/>
          </a:ln>
        </p:spPr>
        <p:txBody>
          <a:bodyPr vert="horz" wrap="square" lIns="91429" tIns="45714" rIns="91429" bIns="45714" numCol="1" anchor="t" anchorCtr="0" compatLnSpc="1">
            <a:prstTxWarp prst="textNoShape">
              <a:avLst/>
            </a:prstTxWarp>
          </a:bodyPr>
          <a:lstStyle>
            <a:lvl1pPr eaLnBrk="1" fontAlgn="auto" hangingPunct="1">
              <a:spcBef>
                <a:spcPts val="0"/>
              </a:spcBef>
              <a:spcAft>
                <a:spcPts val="0"/>
              </a:spcAft>
              <a:defRPr sz="1200">
                <a:latin typeface="Arial" charset="0"/>
                <a:ea typeface="ヒラギノ角ゴ Pro W3" charset="0"/>
                <a:cs typeface="ヒラギノ角ゴ Pro W3" charset="0"/>
              </a:defRPr>
            </a:lvl1pPr>
          </a:lstStyle>
          <a:p>
            <a:pPr>
              <a:defRPr/>
            </a:pPr>
            <a:endParaRPr lang="en-US"/>
          </a:p>
        </p:txBody>
      </p:sp>
      <p:sp>
        <p:nvSpPr>
          <p:cNvPr id="4099" name="Rectangle 3">
            <a:extLst>
              <a:ext uri="{FF2B5EF4-FFF2-40B4-BE49-F238E27FC236}">
                <a16:creationId xmlns:a16="http://schemas.microsoft.com/office/drawing/2014/main" xmlns="" id="{7024F17A-6CC5-A38D-FD14-AC4C788709D5}"/>
              </a:ext>
            </a:extLst>
          </p:cNvPr>
          <p:cNvSpPr>
            <a:spLocks noGrp="1" noChangeArrowheads="1"/>
          </p:cNvSpPr>
          <p:nvPr>
            <p:ph type="dt" idx="1"/>
          </p:nvPr>
        </p:nvSpPr>
        <p:spPr bwMode="auto">
          <a:xfrm>
            <a:off x="3886200" y="0"/>
            <a:ext cx="2971800" cy="465138"/>
          </a:xfrm>
          <a:prstGeom prst="rect">
            <a:avLst/>
          </a:prstGeom>
          <a:noFill/>
          <a:ln>
            <a:noFill/>
          </a:ln>
        </p:spPr>
        <p:txBody>
          <a:bodyPr vert="horz" wrap="square" lIns="91429" tIns="45714" rIns="91429" bIns="45714" numCol="1" anchor="t" anchorCtr="0" compatLnSpc="1">
            <a:prstTxWarp prst="textNoShape">
              <a:avLst/>
            </a:prstTxWarp>
          </a:bodyPr>
          <a:lstStyle>
            <a:lvl1pPr algn="r" eaLnBrk="1" fontAlgn="auto" hangingPunct="1">
              <a:spcBef>
                <a:spcPts val="0"/>
              </a:spcBef>
              <a:spcAft>
                <a:spcPts val="0"/>
              </a:spcAft>
              <a:defRPr sz="1200">
                <a:latin typeface="Arial" charset="0"/>
                <a:ea typeface="ヒラギノ角ゴ Pro W3" charset="0"/>
                <a:cs typeface="ヒラギノ角ゴ Pro W3" charset="0"/>
              </a:defRPr>
            </a:lvl1pPr>
          </a:lstStyle>
          <a:p>
            <a:pPr>
              <a:defRPr/>
            </a:pPr>
            <a:endParaRPr lang="en-US"/>
          </a:p>
        </p:txBody>
      </p:sp>
      <p:sp>
        <p:nvSpPr>
          <p:cNvPr id="13316" name="Rectangle 4">
            <a:extLst>
              <a:ext uri="{FF2B5EF4-FFF2-40B4-BE49-F238E27FC236}">
                <a16:creationId xmlns:a16="http://schemas.microsoft.com/office/drawing/2014/main" xmlns="" id="{F762DE41-1A90-0F14-A92C-9F240FCCE0F1}"/>
              </a:ext>
            </a:extLst>
          </p:cNvPr>
          <p:cNvSpPr>
            <a:spLocks noGrp="1" noRot="1" noChangeAspect="1" noChangeArrowheads="1" noTextEdit="1"/>
          </p:cNvSpPr>
          <p:nvPr>
            <p:ph type="sldImg" idx="2"/>
          </p:nvPr>
        </p:nvSpPr>
        <p:spPr bwMode="auto">
          <a:xfrm>
            <a:off x="1106488" y="696913"/>
            <a:ext cx="4646612"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01" name="Rectangle 5">
            <a:extLst>
              <a:ext uri="{FF2B5EF4-FFF2-40B4-BE49-F238E27FC236}">
                <a16:creationId xmlns:a16="http://schemas.microsoft.com/office/drawing/2014/main" xmlns="" id="{B0B0A6A4-6FE5-C76F-A56B-1855E28EC3A7}"/>
              </a:ext>
            </a:extLst>
          </p:cNvPr>
          <p:cNvSpPr>
            <a:spLocks noGrp="1" noChangeArrowheads="1"/>
          </p:cNvSpPr>
          <p:nvPr>
            <p:ph type="body" sz="quarter" idx="3"/>
          </p:nvPr>
        </p:nvSpPr>
        <p:spPr bwMode="auto">
          <a:xfrm>
            <a:off x="914400" y="4416425"/>
            <a:ext cx="5029200" cy="4183063"/>
          </a:xfrm>
          <a:prstGeom prst="rect">
            <a:avLst/>
          </a:prstGeom>
          <a:noFill/>
          <a:ln>
            <a:noFill/>
          </a:ln>
        </p:spPr>
        <p:txBody>
          <a:bodyPr vert="horz" wrap="square" lIns="91429" tIns="45714" rIns="91429" bIns="45714" numCol="1" anchor="t" anchorCtr="0" compatLnSpc="1">
            <a:prstTxWarp prst="textNoShape">
              <a:avLst/>
            </a:prstTxWarp>
          </a:bodyPr>
          <a:lstStyle/>
          <a:p>
            <a:pPr lvl="0"/>
            <a:r>
              <a:rPr lang="en" noProof="0"/>
              <a:t>Click to edit Master text styles</a:t>
            </a:r>
          </a:p>
          <a:p>
            <a:pPr lvl="1"/>
            <a:r>
              <a:rPr lang="en" noProof="0"/>
              <a:t>Second level</a:t>
            </a:r>
          </a:p>
          <a:p>
            <a:pPr lvl="2"/>
            <a:r>
              <a:rPr lang="en" noProof="0"/>
              <a:t>Third level</a:t>
            </a:r>
          </a:p>
          <a:p>
            <a:pPr lvl="3"/>
            <a:r>
              <a:rPr lang="en" noProof="0"/>
              <a:t>Fourth level</a:t>
            </a:r>
          </a:p>
          <a:p>
            <a:pPr lvl="4"/>
            <a:r>
              <a:rPr lang="en" noProof="0"/>
              <a:t>Fifth level</a:t>
            </a:r>
          </a:p>
        </p:txBody>
      </p:sp>
      <p:sp>
        <p:nvSpPr>
          <p:cNvPr id="4102" name="Rectangle 6">
            <a:extLst>
              <a:ext uri="{FF2B5EF4-FFF2-40B4-BE49-F238E27FC236}">
                <a16:creationId xmlns:a16="http://schemas.microsoft.com/office/drawing/2014/main" xmlns="" id="{1FAD3766-2971-4401-0DC8-6EA6E99D96A3}"/>
              </a:ext>
            </a:extLst>
          </p:cNvPr>
          <p:cNvSpPr>
            <a:spLocks noGrp="1" noChangeArrowheads="1"/>
          </p:cNvSpPr>
          <p:nvPr>
            <p:ph type="ftr" sz="quarter" idx="4"/>
          </p:nvPr>
        </p:nvSpPr>
        <p:spPr bwMode="auto">
          <a:xfrm>
            <a:off x="0" y="8831263"/>
            <a:ext cx="2971800" cy="465137"/>
          </a:xfrm>
          <a:prstGeom prst="rect">
            <a:avLst/>
          </a:prstGeom>
          <a:noFill/>
          <a:ln>
            <a:noFill/>
          </a:ln>
        </p:spPr>
        <p:txBody>
          <a:bodyPr vert="horz" wrap="square" lIns="91429" tIns="45714" rIns="91429" bIns="45714" numCol="1" anchor="b" anchorCtr="0" compatLnSpc="1">
            <a:prstTxWarp prst="textNoShape">
              <a:avLst/>
            </a:prstTxWarp>
          </a:bodyPr>
          <a:lstStyle>
            <a:lvl1pPr eaLnBrk="1" fontAlgn="auto" hangingPunct="1">
              <a:spcBef>
                <a:spcPts val="0"/>
              </a:spcBef>
              <a:spcAft>
                <a:spcPts val="0"/>
              </a:spcAft>
              <a:defRPr sz="1200">
                <a:latin typeface="Arial" charset="0"/>
                <a:ea typeface="ヒラギノ角ゴ Pro W3" charset="0"/>
                <a:cs typeface="ヒラギノ角ゴ Pro W3" charset="0"/>
              </a:defRPr>
            </a:lvl1pPr>
          </a:lstStyle>
          <a:p>
            <a:pPr>
              <a:defRPr/>
            </a:pPr>
            <a:endParaRPr lang="en-US"/>
          </a:p>
        </p:txBody>
      </p:sp>
      <p:sp>
        <p:nvSpPr>
          <p:cNvPr id="4103" name="Rectangle 7">
            <a:extLst>
              <a:ext uri="{FF2B5EF4-FFF2-40B4-BE49-F238E27FC236}">
                <a16:creationId xmlns:a16="http://schemas.microsoft.com/office/drawing/2014/main" xmlns="" id="{96157428-85F2-A620-7A81-4BBF8528DF79}"/>
              </a:ext>
            </a:extLst>
          </p:cNvPr>
          <p:cNvSpPr>
            <a:spLocks noGrp="1" noChangeArrowheads="1"/>
          </p:cNvSpPr>
          <p:nvPr>
            <p:ph type="sldNum" sz="quarter" idx="5"/>
          </p:nvPr>
        </p:nvSpPr>
        <p:spPr bwMode="auto">
          <a:xfrm>
            <a:off x="3886200" y="8831263"/>
            <a:ext cx="2971800" cy="465137"/>
          </a:xfrm>
          <a:prstGeom prst="rect">
            <a:avLst/>
          </a:prstGeom>
          <a:noFill/>
          <a:ln>
            <a:noFill/>
          </a:ln>
        </p:spPr>
        <p:txBody>
          <a:bodyPr vert="horz" wrap="square" lIns="91429" tIns="45714" rIns="91429" bIns="45714"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515157CC-D7AB-D043-9FD6-EEEB8CCB30F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xmlns="" id="{74724FB5-8097-EC3A-18F3-6066D87365B2}"/>
              </a:ext>
            </a:extLst>
          </p:cNvPr>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lvl1pPr>
              <a:defRPr>
                <a:solidFill>
                  <a:schemeClr val="tx1"/>
                </a:solidFill>
                <a:latin typeface="Calibri" panose="020F0502020204030204" pitchFamily="34" charset="0"/>
              </a:defRPr>
            </a:lvl1pPr>
            <a:lvl2pPr marL="708025" indent="-271463">
              <a:defRPr>
                <a:solidFill>
                  <a:schemeClr val="tx1"/>
                </a:solidFill>
                <a:latin typeface="Calibri" panose="020F0502020204030204" pitchFamily="34" charset="0"/>
              </a:defRPr>
            </a:lvl2pPr>
            <a:lvl3pPr marL="1090613" indent="-217488">
              <a:defRPr>
                <a:solidFill>
                  <a:schemeClr val="tx1"/>
                </a:solidFill>
                <a:latin typeface="Calibri" panose="020F0502020204030204" pitchFamily="34" charset="0"/>
              </a:defRPr>
            </a:lvl3pPr>
            <a:lvl4pPr marL="1527175" indent="-217488">
              <a:defRPr>
                <a:solidFill>
                  <a:schemeClr val="tx1"/>
                </a:solidFill>
                <a:latin typeface="Calibri" panose="020F0502020204030204" pitchFamily="34" charset="0"/>
              </a:defRPr>
            </a:lvl4pPr>
            <a:lvl5pPr marL="1963738" indent="-217488">
              <a:defRPr>
                <a:solidFill>
                  <a:schemeClr val="tx1"/>
                </a:solidFill>
                <a:latin typeface="Calibri" panose="020F0502020204030204" pitchFamily="34" charset="0"/>
              </a:defRPr>
            </a:lvl5pPr>
            <a:lvl6pPr marL="2420938" indent="-217488" eaLnBrk="0" fontAlgn="base" hangingPunct="0">
              <a:spcBef>
                <a:spcPct val="0"/>
              </a:spcBef>
              <a:spcAft>
                <a:spcPct val="0"/>
              </a:spcAft>
              <a:defRPr>
                <a:solidFill>
                  <a:schemeClr val="tx1"/>
                </a:solidFill>
                <a:latin typeface="Calibri" panose="020F0502020204030204" pitchFamily="34" charset="0"/>
              </a:defRPr>
            </a:lvl6pPr>
            <a:lvl7pPr marL="2878138" indent="-217488" eaLnBrk="0" fontAlgn="base" hangingPunct="0">
              <a:spcBef>
                <a:spcPct val="0"/>
              </a:spcBef>
              <a:spcAft>
                <a:spcPct val="0"/>
              </a:spcAft>
              <a:defRPr>
                <a:solidFill>
                  <a:schemeClr val="tx1"/>
                </a:solidFill>
                <a:latin typeface="Calibri" panose="020F0502020204030204" pitchFamily="34" charset="0"/>
              </a:defRPr>
            </a:lvl7pPr>
            <a:lvl8pPr marL="3335338" indent="-217488" eaLnBrk="0" fontAlgn="base" hangingPunct="0">
              <a:spcBef>
                <a:spcPct val="0"/>
              </a:spcBef>
              <a:spcAft>
                <a:spcPct val="0"/>
              </a:spcAft>
              <a:defRPr>
                <a:solidFill>
                  <a:schemeClr val="tx1"/>
                </a:solidFill>
                <a:latin typeface="Calibri" panose="020F0502020204030204" pitchFamily="34" charset="0"/>
              </a:defRPr>
            </a:lvl8pPr>
            <a:lvl9pPr marL="3792538" indent="-217488"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D1E8C15-C1D9-9045-88AE-DFD37D58B1B2}" type="slidenum">
              <a:rPr lang="en-US" altLang="en-US" smtClean="0">
                <a:latin typeface="Arial" panose="020B0604020202020204" pitchFamily="34" charset="0"/>
                <a:ea typeface="ヒラギノ角ゴ Pro W3" panose="020B0300000000000000" pitchFamily="34" charset="-128"/>
              </a:rPr>
              <a:pPr fontAlgn="base">
                <a:spcBef>
                  <a:spcPct val="0"/>
                </a:spcBef>
                <a:spcAft>
                  <a:spcPct val="0"/>
                </a:spcAft>
              </a:pPr>
              <a:t>1</a:t>
            </a:fld>
            <a:endParaRPr lang="en-US" altLang="en-US">
              <a:latin typeface="Arial" panose="020B0604020202020204" pitchFamily="34" charset="0"/>
              <a:ea typeface="ヒラギノ角ゴ Pro W3" panose="020B0300000000000000" pitchFamily="34" charset="-128"/>
            </a:endParaRPr>
          </a:p>
        </p:txBody>
      </p:sp>
      <p:sp>
        <p:nvSpPr>
          <p:cNvPr id="16386" name="Rectangle 2">
            <a:extLst>
              <a:ext uri="{FF2B5EF4-FFF2-40B4-BE49-F238E27FC236}">
                <a16:creationId xmlns:a16="http://schemas.microsoft.com/office/drawing/2014/main" xmlns="" id="{0CC29901-D203-DD2E-FF85-9CB5625E605E}"/>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xmlns="" id="{54CCCF05-A0C9-4AE8-4A36-60FCD1ADC0CF}"/>
              </a:ext>
            </a:extLst>
          </p:cNvPr>
          <p:cNvSpPr>
            <a:spLocks noGrp="1" noChangeArrowheads="1"/>
          </p:cNvSpPr>
          <p:nvPr>
            <p:ph type="body" idx="1"/>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eaLnBrk="1" hangingPunct="1"/>
            <a:endParaRPr lang="en-CA" altLang="en-US">
              <a:latin typeface="Arial" panose="020B0604020202020204" pitchFamily="34" charset="0"/>
              <a:ea typeface="ヒラギノ角ゴ Pro W3" panose="020B0300000000000000"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Образ слайда 1">
            <a:extLst>
              <a:ext uri="{FF2B5EF4-FFF2-40B4-BE49-F238E27FC236}">
                <a16:creationId xmlns:a16="http://schemas.microsoft.com/office/drawing/2014/main" xmlns="" id="{8146E832-B878-E9F6-8905-7C1BAF4CFBD2}"/>
              </a:ext>
            </a:extLst>
          </p:cNvPr>
          <p:cNvSpPr>
            <a:spLocks noGrp="1" noRot="1" noChangeAspect="1" noChangeArrowheads="1" noTextEdit="1"/>
          </p:cNvSpPr>
          <p:nvPr>
            <p:ph type="sldImg"/>
          </p:nvPr>
        </p:nvSpPr>
        <p:spPr>
          <a:ln/>
        </p:spPr>
      </p:sp>
      <p:sp>
        <p:nvSpPr>
          <p:cNvPr id="30722" name="Заметки 2">
            <a:extLst>
              <a:ext uri="{FF2B5EF4-FFF2-40B4-BE49-F238E27FC236}">
                <a16:creationId xmlns:a16="http://schemas.microsoft.com/office/drawing/2014/main" xmlns="" id="{12964879-2F65-E6CE-4A4C-F620E3C53A75}"/>
              </a:ext>
            </a:extLst>
          </p:cNvPr>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x-none" altLang="x-none">
              <a:latin typeface="Arial" panose="020B0604020202020204" pitchFamily="34" charset="0"/>
              <a:ea typeface="ヒラギノ角ゴ Pro W3" panose="020B0300000000000000" pitchFamily="34" charset="-128"/>
            </a:endParaRPr>
          </a:p>
        </p:txBody>
      </p:sp>
      <p:sp>
        <p:nvSpPr>
          <p:cNvPr id="4" name="Номер слайда 3">
            <a:extLst>
              <a:ext uri="{FF2B5EF4-FFF2-40B4-BE49-F238E27FC236}">
                <a16:creationId xmlns:a16="http://schemas.microsoft.com/office/drawing/2014/main" xmlns="" id="{5045BF29-3A5E-A70D-E25D-E4B18DA86108}"/>
              </a:ext>
            </a:extLst>
          </p:cNvPr>
          <p:cNvSpPr>
            <a:spLocks noGrp="1"/>
          </p:cNvSpPr>
          <p:nvPr>
            <p:ph type="sldNum" sz="quarter" idx="5"/>
          </p:nvPr>
        </p:nvSpPr>
        <p:spPr/>
        <p:txBody>
          <a:bodyPr/>
          <a:lstStyle/>
          <a:p>
            <a:pPr>
              <a:defRPr/>
            </a:pPr>
            <a:fld id="{1EE32F36-3B05-E043-9AE8-BF6637D3CFED}" type="slidenum">
              <a:rPr lang="en-US" altLang="en-US" smtClean="0"/>
              <a:pPr>
                <a:defRPr/>
              </a:pPr>
              <a:t>14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Образ слайда 1">
            <a:extLst>
              <a:ext uri="{FF2B5EF4-FFF2-40B4-BE49-F238E27FC236}">
                <a16:creationId xmlns:a16="http://schemas.microsoft.com/office/drawing/2014/main" xmlns="" id="{2D8F05C7-1E39-9757-F38D-EA81B297888E}"/>
              </a:ext>
            </a:extLst>
          </p:cNvPr>
          <p:cNvSpPr>
            <a:spLocks noGrp="1" noRot="1" noChangeAspect="1" noChangeArrowheads="1" noTextEdit="1"/>
          </p:cNvSpPr>
          <p:nvPr>
            <p:ph type="sldImg"/>
          </p:nvPr>
        </p:nvSpPr>
        <p:spPr>
          <a:ln/>
        </p:spPr>
      </p:sp>
      <p:sp>
        <p:nvSpPr>
          <p:cNvPr id="32770" name="Заметки 2">
            <a:extLst>
              <a:ext uri="{FF2B5EF4-FFF2-40B4-BE49-F238E27FC236}">
                <a16:creationId xmlns:a16="http://schemas.microsoft.com/office/drawing/2014/main" xmlns="" id="{4A6E1B47-AB3D-0C5B-029B-CF4FEFD78D5D}"/>
              </a:ext>
            </a:extLst>
          </p:cNvPr>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x-none" altLang="x-none">
              <a:latin typeface="Arial" panose="020B0604020202020204" pitchFamily="34" charset="0"/>
              <a:ea typeface="ヒラギノ角ゴ Pro W3" panose="020B0300000000000000" pitchFamily="34" charset="-128"/>
            </a:endParaRPr>
          </a:p>
        </p:txBody>
      </p:sp>
      <p:sp>
        <p:nvSpPr>
          <p:cNvPr id="4" name="Номер слайда 3">
            <a:extLst>
              <a:ext uri="{FF2B5EF4-FFF2-40B4-BE49-F238E27FC236}">
                <a16:creationId xmlns:a16="http://schemas.microsoft.com/office/drawing/2014/main" xmlns="" id="{EC674281-3CC1-8808-91BC-F15B41A70573}"/>
              </a:ext>
            </a:extLst>
          </p:cNvPr>
          <p:cNvSpPr>
            <a:spLocks noGrp="1"/>
          </p:cNvSpPr>
          <p:nvPr>
            <p:ph type="sldNum" sz="quarter" idx="5"/>
          </p:nvPr>
        </p:nvSpPr>
        <p:spPr/>
        <p:txBody>
          <a:bodyPr/>
          <a:lstStyle/>
          <a:p>
            <a:pPr>
              <a:defRPr/>
            </a:pPr>
            <a:fld id="{A6EC4143-4E9D-4A4F-9687-048F491B0884}" type="slidenum">
              <a:rPr lang="en-US" altLang="en-US" smtClean="0"/>
              <a:pPr>
                <a:defRPr/>
              </a:pPr>
              <a:t>15</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Образ слайда 1">
            <a:extLst>
              <a:ext uri="{FF2B5EF4-FFF2-40B4-BE49-F238E27FC236}">
                <a16:creationId xmlns:a16="http://schemas.microsoft.com/office/drawing/2014/main" xmlns="" id="{98BE4623-28A7-EE99-BFE1-8A7EDE58A382}"/>
              </a:ext>
            </a:extLst>
          </p:cNvPr>
          <p:cNvSpPr>
            <a:spLocks noGrp="1" noRot="1" noChangeAspect="1" noChangeArrowheads="1" noTextEdit="1"/>
          </p:cNvSpPr>
          <p:nvPr>
            <p:ph type="sldImg"/>
          </p:nvPr>
        </p:nvSpPr>
        <p:spPr>
          <a:ln/>
        </p:spPr>
      </p:sp>
      <p:sp>
        <p:nvSpPr>
          <p:cNvPr id="56322" name="Заметки 2">
            <a:extLst>
              <a:ext uri="{FF2B5EF4-FFF2-40B4-BE49-F238E27FC236}">
                <a16:creationId xmlns:a16="http://schemas.microsoft.com/office/drawing/2014/main" xmlns="" id="{1AFB78E8-0114-8F80-733C-F8C94476912E}"/>
              </a:ext>
            </a:extLst>
          </p:cNvPr>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x-none" altLang="x-none">
              <a:latin typeface="Arial" panose="020B0604020202020204" pitchFamily="34" charset="0"/>
              <a:ea typeface="ヒラギノ角ゴ Pro W3" panose="020B0300000000000000" pitchFamily="34" charset="-128"/>
            </a:endParaRPr>
          </a:p>
        </p:txBody>
      </p:sp>
      <p:sp>
        <p:nvSpPr>
          <p:cNvPr id="4" name="Номер слайда 3">
            <a:extLst>
              <a:ext uri="{FF2B5EF4-FFF2-40B4-BE49-F238E27FC236}">
                <a16:creationId xmlns:a16="http://schemas.microsoft.com/office/drawing/2014/main" xmlns="" id="{9DC5F455-D20E-BA72-F2CC-2CF06216625B}"/>
              </a:ext>
            </a:extLst>
          </p:cNvPr>
          <p:cNvSpPr>
            <a:spLocks noGrp="1"/>
          </p:cNvSpPr>
          <p:nvPr>
            <p:ph type="sldNum" sz="quarter" idx="5"/>
          </p:nvPr>
        </p:nvSpPr>
        <p:spPr/>
        <p:txBody>
          <a:bodyPr/>
          <a:lstStyle/>
          <a:p>
            <a:pPr>
              <a:defRPr/>
            </a:pPr>
            <a:fld id="{C8D5A296-45C5-2545-82C0-83EE61B6BF78}" type="slidenum">
              <a:rPr lang="en-US" altLang="en-US" smtClean="0"/>
              <a:pPr>
                <a:defRPr/>
              </a:pPr>
              <a:t>35</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Образ слайда 1">
            <a:extLst>
              <a:ext uri="{FF2B5EF4-FFF2-40B4-BE49-F238E27FC236}">
                <a16:creationId xmlns:a16="http://schemas.microsoft.com/office/drawing/2014/main" xmlns="" id="{7197D46C-90D4-99D4-C079-5C184B849EEB}"/>
              </a:ext>
            </a:extLst>
          </p:cNvPr>
          <p:cNvSpPr>
            <a:spLocks noGrp="1" noRot="1" noChangeAspect="1" noChangeArrowheads="1" noTextEdit="1"/>
          </p:cNvSpPr>
          <p:nvPr>
            <p:ph type="sldImg"/>
          </p:nvPr>
        </p:nvSpPr>
        <p:spPr>
          <a:ln/>
        </p:spPr>
      </p:sp>
      <p:sp>
        <p:nvSpPr>
          <p:cNvPr id="59394" name="Заметки 2">
            <a:extLst>
              <a:ext uri="{FF2B5EF4-FFF2-40B4-BE49-F238E27FC236}">
                <a16:creationId xmlns:a16="http://schemas.microsoft.com/office/drawing/2014/main" xmlns="" id="{09CD8AD0-066E-C2DB-4A7B-843499F0EF61}"/>
              </a:ext>
            </a:extLst>
          </p:cNvPr>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x-none" altLang="x-none">
              <a:latin typeface="Arial" panose="020B0604020202020204" pitchFamily="34" charset="0"/>
              <a:ea typeface="ヒラギノ角ゴ Pro W3" panose="020B0300000000000000" pitchFamily="34" charset="-128"/>
            </a:endParaRPr>
          </a:p>
        </p:txBody>
      </p:sp>
      <p:sp>
        <p:nvSpPr>
          <p:cNvPr id="4" name="Номер слайда 3">
            <a:extLst>
              <a:ext uri="{FF2B5EF4-FFF2-40B4-BE49-F238E27FC236}">
                <a16:creationId xmlns:a16="http://schemas.microsoft.com/office/drawing/2014/main" xmlns="" id="{584266BD-7E19-553F-28BF-82254931F525}"/>
              </a:ext>
            </a:extLst>
          </p:cNvPr>
          <p:cNvSpPr>
            <a:spLocks noGrp="1"/>
          </p:cNvSpPr>
          <p:nvPr>
            <p:ph type="sldNum" sz="quarter" idx="5"/>
          </p:nvPr>
        </p:nvSpPr>
        <p:spPr/>
        <p:txBody>
          <a:bodyPr/>
          <a:lstStyle/>
          <a:p>
            <a:pPr>
              <a:defRPr/>
            </a:pPr>
            <a:fld id="{6D265691-20F1-144F-A615-FB583D11382F}" type="slidenum">
              <a:rPr lang="en-US" altLang="en-US" smtClean="0"/>
              <a:pPr>
                <a:defRPr/>
              </a:pPr>
              <a:t>37</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endParaRPr lang="x-none"/>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x-none"/>
          </a:p>
        </p:txBody>
      </p:sp>
      <p:sp>
        <p:nvSpPr>
          <p:cNvPr id="4" name="Дата 3">
            <a:extLst>
              <a:ext uri="{FF2B5EF4-FFF2-40B4-BE49-F238E27FC236}">
                <a16:creationId xmlns:a16="http://schemas.microsoft.com/office/drawing/2014/main" xmlns="" id="{2305D75F-BDFA-FD46-D8B4-812E051755AC}"/>
              </a:ext>
            </a:extLst>
          </p:cNvPr>
          <p:cNvSpPr>
            <a:spLocks noGrp="1"/>
          </p:cNvSpPr>
          <p:nvPr>
            <p:ph type="dt" sz="half" idx="10"/>
          </p:nvPr>
        </p:nvSpPr>
        <p:spPr/>
        <p:txBody>
          <a:bodyPr/>
          <a:lstStyle>
            <a:lvl1pPr>
              <a:defRPr/>
            </a:lvl1pPr>
          </a:lstStyle>
          <a:p>
            <a:pPr>
              <a:defRPr/>
            </a:pPr>
            <a:fld id="{9B89AF02-3FA3-EF4A-B74E-38E0ACB2293B}" type="datetimeFigureOut">
              <a:rPr lang="x-none"/>
              <a:pPr>
                <a:defRPr/>
              </a:pPr>
              <a:t>15.11.2022</a:t>
            </a:fld>
            <a:endParaRPr lang="x-none"/>
          </a:p>
        </p:txBody>
      </p:sp>
      <p:sp>
        <p:nvSpPr>
          <p:cNvPr id="5" name="Нижний колонтитул 4">
            <a:extLst>
              <a:ext uri="{FF2B5EF4-FFF2-40B4-BE49-F238E27FC236}">
                <a16:creationId xmlns:a16="http://schemas.microsoft.com/office/drawing/2014/main" xmlns="" id="{C8490416-2C62-7328-3E0E-DBB076668F12}"/>
              </a:ext>
            </a:extLst>
          </p:cNvPr>
          <p:cNvSpPr>
            <a:spLocks noGrp="1"/>
          </p:cNvSpPr>
          <p:nvPr>
            <p:ph type="ftr" sz="quarter" idx="11"/>
          </p:nvPr>
        </p:nvSpPr>
        <p:spPr/>
        <p:txBody>
          <a:bodyPr/>
          <a:lstStyle>
            <a:lvl1pPr>
              <a:defRPr/>
            </a:lvl1pPr>
          </a:lstStyle>
          <a:p>
            <a:pPr>
              <a:defRPr/>
            </a:pPr>
            <a:endParaRPr lang="x-none"/>
          </a:p>
        </p:txBody>
      </p:sp>
      <p:sp>
        <p:nvSpPr>
          <p:cNvPr id="6" name="Номер слайда 5">
            <a:extLst>
              <a:ext uri="{FF2B5EF4-FFF2-40B4-BE49-F238E27FC236}">
                <a16:creationId xmlns:a16="http://schemas.microsoft.com/office/drawing/2014/main" xmlns="" id="{65E579F7-7D96-04F3-A493-CC8D11E335E1}"/>
              </a:ext>
            </a:extLst>
          </p:cNvPr>
          <p:cNvSpPr>
            <a:spLocks noGrp="1"/>
          </p:cNvSpPr>
          <p:nvPr>
            <p:ph type="sldNum" sz="quarter" idx="12"/>
          </p:nvPr>
        </p:nvSpPr>
        <p:spPr/>
        <p:txBody>
          <a:bodyPr/>
          <a:lstStyle>
            <a:lvl1pPr>
              <a:defRPr/>
            </a:lvl1pPr>
          </a:lstStyle>
          <a:p>
            <a:pPr>
              <a:defRPr/>
            </a:pPr>
            <a:fld id="{910F44B6-0DB9-4D4C-945A-4E31D3619BDA}"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xmlns="" val="35848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a16="http://schemas.microsoft.com/office/drawing/2014/main" xmlns="" id="{EC5C00BC-7C44-90B1-C598-753981AB5CB5}"/>
              </a:ext>
            </a:extLst>
          </p:cNvPr>
          <p:cNvSpPr>
            <a:spLocks noGrp="1"/>
          </p:cNvSpPr>
          <p:nvPr>
            <p:ph type="dt" sz="half" idx="10"/>
          </p:nvPr>
        </p:nvSpPr>
        <p:spPr/>
        <p:txBody>
          <a:bodyPr/>
          <a:lstStyle>
            <a:lvl1pPr>
              <a:defRPr/>
            </a:lvl1pPr>
          </a:lstStyle>
          <a:p>
            <a:pPr>
              <a:defRPr/>
            </a:pPr>
            <a:fld id="{8238A7BD-81EC-484B-B633-06306C8C134E}" type="datetimeFigureOut">
              <a:rPr lang="x-none"/>
              <a:pPr>
                <a:defRPr/>
              </a:pPr>
              <a:t>15.11.2022</a:t>
            </a:fld>
            <a:endParaRPr lang="x-none"/>
          </a:p>
        </p:txBody>
      </p:sp>
      <p:sp>
        <p:nvSpPr>
          <p:cNvPr id="5" name="Нижний колонтитул 4">
            <a:extLst>
              <a:ext uri="{FF2B5EF4-FFF2-40B4-BE49-F238E27FC236}">
                <a16:creationId xmlns:a16="http://schemas.microsoft.com/office/drawing/2014/main" xmlns="" id="{8C609558-AD6F-92BA-66D0-25EAE2738C0D}"/>
              </a:ext>
            </a:extLst>
          </p:cNvPr>
          <p:cNvSpPr>
            <a:spLocks noGrp="1"/>
          </p:cNvSpPr>
          <p:nvPr>
            <p:ph type="ftr" sz="quarter" idx="11"/>
          </p:nvPr>
        </p:nvSpPr>
        <p:spPr/>
        <p:txBody>
          <a:bodyPr/>
          <a:lstStyle>
            <a:lvl1pPr>
              <a:defRPr/>
            </a:lvl1pPr>
          </a:lstStyle>
          <a:p>
            <a:pPr>
              <a:defRPr/>
            </a:pPr>
            <a:endParaRPr lang="x-none"/>
          </a:p>
        </p:txBody>
      </p:sp>
      <p:sp>
        <p:nvSpPr>
          <p:cNvPr id="6" name="Номер слайда 5">
            <a:extLst>
              <a:ext uri="{FF2B5EF4-FFF2-40B4-BE49-F238E27FC236}">
                <a16:creationId xmlns:a16="http://schemas.microsoft.com/office/drawing/2014/main" xmlns="" id="{D109D38E-6C8C-7C33-4891-21396B32C8BD}"/>
              </a:ext>
            </a:extLst>
          </p:cNvPr>
          <p:cNvSpPr>
            <a:spLocks noGrp="1"/>
          </p:cNvSpPr>
          <p:nvPr>
            <p:ph type="sldNum" sz="quarter" idx="12"/>
          </p:nvPr>
        </p:nvSpPr>
        <p:spPr/>
        <p:txBody>
          <a:bodyPr/>
          <a:lstStyle>
            <a:lvl1pPr>
              <a:defRPr/>
            </a:lvl1pPr>
          </a:lstStyle>
          <a:p>
            <a:pPr>
              <a:defRPr/>
            </a:pPr>
            <a:fld id="{E155C26F-A86D-C14C-9984-CEC3408A38FF}"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xmlns="" val="722767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a:t>Образец заголовка</a:t>
            </a:r>
            <a:endParaRPr lang="x-none"/>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E792ECF9-F572-36E7-0462-E843AD838D02}"/>
              </a:ext>
            </a:extLst>
          </p:cNvPr>
          <p:cNvSpPr>
            <a:spLocks noGrp="1"/>
          </p:cNvSpPr>
          <p:nvPr>
            <p:ph type="dt" sz="half" idx="10"/>
          </p:nvPr>
        </p:nvSpPr>
        <p:spPr/>
        <p:txBody>
          <a:bodyPr/>
          <a:lstStyle>
            <a:lvl1pPr>
              <a:defRPr/>
            </a:lvl1pPr>
          </a:lstStyle>
          <a:p>
            <a:pPr>
              <a:defRPr/>
            </a:pPr>
            <a:fld id="{1F3DB2D4-BA90-E249-A82D-F9CDD7B38C06}" type="datetimeFigureOut">
              <a:rPr lang="x-none"/>
              <a:pPr>
                <a:defRPr/>
              </a:pPr>
              <a:t>15.11.2022</a:t>
            </a:fld>
            <a:endParaRPr lang="x-none"/>
          </a:p>
        </p:txBody>
      </p:sp>
      <p:sp>
        <p:nvSpPr>
          <p:cNvPr id="5" name="Нижний колонтитул 4">
            <a:extLst>
              <a:ext uri="{FF2B5EF4-FFF2-40B4-BE49-F238E27FC236}">
                <a16:creationId xmlns:a16="http://schemas.microsoft.com/office/drawing/2014/main" xmlns="" id="{7232D35B-84F9-F455-1840-E69ADBEEE6C8}"/>
              </a:ext>
            </a:extLst>
          </p:cNvPr>
          <p:cNvSpPr>
            <a:spLocks noGrp="1"/>
          </p:cNvSpPr>
          <p:nvPr>
            <p:ph type="ftr" sz="quarter" idx="11"/>
          </p:nvPr>
        </p:nvSpPr>
        <p:spPr/>
        <p:txBody>
          <a:bodyPr/>
          <a:lstStyle>
            <a:lvl1pPr>
              <a:defRPr/>
            </a:lvl1pPr>
          </a:lstStyle>
          <a:p>
            <a:pPr>
              <a:defRPr/>
            </a:pPr>
            <a:endParaRPr lang="x-none"/>
          </a:p>
        </p:txBody>
      </p:sp>
      <p:sp>
        <p:nvSpPr>
          <p:cNvPr id="6" name="Номер слайда 5">
            <a:extLst>
              <a:ext uri="{FF2B5EF4-FFF2-40B4-BE49-F238E27FC236}">
                <a16:creationId xmlns:a16="http://schemas.microsoft.com/office/drawing/2014/main" xmlns="" id="{160A989C-710B-07D2-6AE2-9B2A3FAA96DD}"/>
              </a:ext>
            </a:extLst>
          </p:cNvPr>
          <p:cNvSpPr>
            <a:spLocks noGrp="1"/>
          </p:cNvSpPr>
          <p:nvPr>
            <p:ph type="sldNum" sz="quarter" idx="12"/>
          </p:nvPr>
        </p:nvSpPr>
        <p:spPr/>
        <p:txBody>
          <a:bodyPr/>
          <a:lstStyle>
            <a:lvl1pPr>
              <a:defRPr/>
            </a:lvl1pPr>
          </a:lstStyle>
          <a:p>
            <a:pPr>
              <a:defRPr/>
            </a:pPr>
            <a:fld id="{E0B8EFD0-81D2-034C-840F-409FB74FF56F}"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xmlns="" val="321151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Объект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Объект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Дата 3">
            <a:extLst>
              <a:ext uri="{FF2B5EF4-FFF2-40B4-BE49-F238E27FC236}">
                <a16:creationId xmlns:a16="http://schemas.microsoft.com/office/drawing/2014/main" xmlns="" id="{EDAB0D0A-F3A6-74AB-6F14-48EF83916653}"/>
              </a:ext>
            </a:extLst>
          </p:cNvPr>
          <p:cNvSpPr>
            <a:spLocks noGrp="1"/>
          </p:cNvSpPr>
          <p:nvPr>
            <p:ph type="dt" sz="half" idx="10"/>
          </p:nvPr>
        </p:nvSpPr>
        <p:spPr/>
        <p:txBody>
          <a:bodyPr/>
          <a:lstStyle>
            <a:lvl1pPr>
              <a:defRPr/>
            </a:lvl1pPr>
          </a:lstStyle>
          <a:p>
            <a:pPr>
              <a:defRPr/>
            </a:pPr>
            <a:fld id="{CEAB649D-F9F5-8C4A-B337-0EF070D898FF}" type="datetimeFigureOut">
              <a:rPr lang="x-none"/>
              <a:pPr>
                <a:defRPr/>
              </a:pPr>
              <a:t>15.11.2022</a:t>
            </a:fld>
            <a:endParaRPr lang="x-none"/>
          </a:p>
        </p:txBody>
      </p:sp>
      <p:sp>
        <p:nvSpPr>
          <p:cNvPr id="6" name="Нижний колонтитул 4">
            <a:extLst>
              <a:ext uri="{FF2B5EF4-FFF2-40B4-BE49-F238E27FC236}">
                <a16:creationId xmlns:a16="http://schemas.microsoft.com/office/drawing/2014/main" xmlns="" id="{B6F851E4-8E0E-823D-FADB-630171B9C5C6}"/>
              </a:ext>
            </a:extLst>
          </p:cNvPr>
          <p:cNvSpPr>
            <a:spLocks noGrp="1"/>
          </p:cNvSpPr>
          <p:nvPr>
            <p:ph type="ftr" sz="quarter" idx="11"/>
          </p:nvPr>
        </p:nvSpPr>
        <p:spPr/>
        <p:txBody>
          <a:bodyPr/>
          <a:lstStyle>
            <a:lvl1pPr>
              <a:defRPr/>
            </a:lvl1pPr>
          </a:lstStyle>
          <a:p>
            <a:pPr>
              <a:defRPr/>
            </a:pPr>
            <a:endParaRPr lang="x-none"/>
          </a:p>
        </p:txBody>
      </p:sp>
      <p:sp>
        <p:nvSpPr>
          <p:cNvPr id="7" name="Номер слайда 5">
            <a:extLst>
              <a:ext uri="{FF2B5EF4-FFF2-40B4-BE49-F238E27FC236}">
                <a16:creationId xmlns:a16="http://schemas.microsoft.com/office/drawing/2014/main" xmlns="" id="{B46A9FFA-C259-8F8D-2E0D-36C43B925030}"/>
              </a:ext>
            </a:extLst>
          </p:cNvPr>
          <p:cNvSpPr>
            <a:spLocks noGrp="1"/>
          </p:cNvSpPr>
          <p:nvPr>
            <p:ph type="sldNum" sz="quarter" idx="12"/>
          </p:nvPr>
        </p:nvSpPr>
        <p:spPr/>
        <p:txBody>
          <a:bodyPr/>
          <a:lstStyle>
            <a:lvl1pPr>
              <a:defRPr/>
            </a:lvl1pPr>
          </a:lstStyle>
          <a:p>
            <a:pPr>
              <a:defRPr/>
            </a:pPr>
            <a:fld id="{80B7B300-D2E2-944B-AAC6-10D1D0FA0AEC}"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xmlns="" val="398378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a:t>Образец заголовка</a:t>
            </a:r>
            <a:endParaRPr lang="x-none"/>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7" name="Дата 3">
            <a:extLst>
              <a:ext uri="{FF2B5EF4-FFF2-40B4-BE49-F238E27FC236}">
                <a16:creationId xmlns:a16="http://schemas.microsoft.com/office/drawing/2014/main" xmlns="" id="{32BA9A81-892F-73DA-8889-4C8C225489E6}"/>
              </a:ext>
            </a:extLst>
          </p:cNvPr>
          <p:cNvSpPr>
            <a:spLocks noGrp="1"/>
          </p:cNvSpPr>
          <p:nvPr>
            <p:ph type="dt" sz="half" idx="10"/>
          </p:nvPr>
        </p:nvSpPr>
        <p:spPr/>
        <p:txBody>
          <a:bodyPr/>
          <a:lstStyle>
            <a:lvl1pPr>
              <a:defRPr/>
            </a:lvl1pPr>
          </a:lstStyle>
          <a:p>
            <a:pPr>
              <a:defRPr/>
            </a:pPr>
            <a:fld id="{1328FDA6-F2C8-FE4A-AF0E-F18D01CD0EA8}" type="datetimeFigureOut">
              <a:rPr lang="x-none"/>
              <a:pPr>
                <a:defRPr/>
              </a:pPr>
              <a:t>15.11.2022</a:t>
            </a:fld>
            <a:endParaRPr lang="x-none"/>
          </a:p>
        </p:txBody>
      </p:sp>
      <p:sp>
        <p:nvSpPr>
          <p:cNvPr id="8" name="Нижний колонтитул 4">
            <a:extLst>
              <a:ext uri="{FF2B5EF4-FFF2-40B4-BE49-F238E27FC236}">
                <a16:creationId xmlns:a16="http://schemas.microsoft.com/office/drawing/2014/main" xmlns="" id="{CC7C88EB-B8F6-D00E-66E0-516C58CB8400}"/>
              </a:ext>
            </a:extLst>
          </p:cNvPr>
          <p:cNvSpPr>
            <a:spLocks noGrp="1"/>
          </p:cNvSpPr>
          <p:nvPr>
            <p:ph type="ftr" sz="quarter" idx="11"/>
          </p:nvPr>
        </p:nvSpPr>
        <p:spPr/>
        <p:txBody>
          <a:bodyPr/>
          <a:lstStyle>
            <a:lvl1pPr>
              <a:defRPr/>
            </a:lvl1pPr>
          </a:lstStyle>
          <a:p>
            <a:pPr>
              <a:defRPr/>
            </a:pPr>
            <a:endParaRPr lang="x-none"/>
          </a:p>
        </p:txBody>
      </p:sp>
      <p:sp>
        <p:nvSpPr>
          <p:cNvPr id="9" name="Номер слайда 5">
            <a:extLst>
              <a:ext uri="{FF2B5EF4-FFF2-40B4-BE49-F238E27FC236}">
                <a16:creationId xmlns:a16="http://schemas.microsoft.com/office/drawing/2014/main" xmlns="" id="{5588BCB9-20F6-131B-8610-14A3F192D2F8}"/>
              </a:ext>
            </a:extLst>
          </p:cNvPr>
          <p:cNvSpPr>
            <a:spLocks noGrp="1"/>
          </p:cNvSpPr>
          <p:nvPr>
            <p:ph type="sldNum" sz="quarter" idx="12"/>
          </p:nvPr>
        </p:nvSpPr>
        <p:spPr/>
        <p:txBody>
          <a:bodyPr/>
          <a:lstStyle>
            <a:lvl1pPr>
              <a:defRPr/>
            </a:lvl1pPr>
          </a:lstStyle>
          <a:p>
            <a:pPr>
              <a:defRPr/>
            </a:pPr>
            <a:fld id="{2C69EF0E-2319-8A4C-AF4E-0B36827C8EA9}"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xmlns="" val="4068377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Дата 3">
            <a:extLst>
              <a:ext uri="{FF2B5EF4-FFF2-40B4-BE49-F238E27FC236}">
                <a16:creationId xmlns:a16="http://schemas.microsoft.com/office/drawing/2014/main" xmlns="" id="{21B087C6-0967-ECF4-92C1-9EA3BEAB21BF}"/>
              </a:ext>
            </a:extLst>
          </p:cNvPr>
          <p:cNvSpPr>
            <a:spLocks noGrp="1"/>
          </p:cNvSpPr>
          <p:nvPr>
            <p:ph type="dt" sz="half" idx="10"/>
          </p:nvPr>
        </p:nvSpPr>
        <p:spPr/>
        <p:txBody>
          <a:bodyPr/>
          <a:lstStyle>
            <a:lvl1pPr>
              <a:defRPr/>
            </a:lvl1pPr>
          </a:lstStyle>
          <a:p>
            <a:pPr>
              <a:defRPr/>
            </a:pPr>
            <a:fld id="{A932FA9F-EA48-F646-8801-B7F83EF15029}" type="datetimeFigureOut">
              <a:rPr lang="x-none"/>
              <a:pPr>
                <a:defRPr/>
              </a:pPr>
              <a:t>15.11.2022</a:t>
            </a:fld>
            <a:endParaRPr lang="x-none"/>
          </a:p>
        </p:txBody>
      </p:sp>
      <p:sp>
        <p:nvSpPr>
          <p:cNvPr id="4" name="Нижний колонтитул 4">
            <a:extLst>
              <a:ext uri="{FF2B5EF4-FFF2-40B4-BE49-F238E27FC236}">
                <a16:creationId xmlns:a16="http://schemas.microsoft.com/office/drawing/2014/main" xmlns="" id="{62DC4276-F06E-0A71-07DB-84B18B491096}"/>
              </a:ext>
            </a:extLst>
          </p:cNvPr>
          <p:cNvSpPr>
            <a:spLocks noGrp="1"/>
          </p:cNvSpPr>
          <p:nvPr>
            <p:ph type="ftr" sz="quarter" idx="11"/>
          </p:nvPr>
        </p:nvSpPr>
        <p:spPr/>
        <p:txBody>
          <a:bodyPr/>
          <a:lstStyle>
            <a:lvl1pPr>
              <a:defRPr/>
            </a:lvl1pPr>
          </a:lstStyle>
          <a:p>
            <a:pPr>
              <a:defRPr/>
            </a:pPr>
            <a:endParaRPr lang="x-none"/>
          </a:p>
        </p:txBody>
      </p:sp>
      <p:sp>
        <p:nvSpPr>
          <p:cNvPr id="5" name="Номер слайда 5">
            <a:extLst>
              <a:ext uri="{FF2B5EF4-FFF2-40B4-BE49-F238E27FC236}">
                <a16:creationId xmlns:a16="http://schemas.microsoft.com/office/drawing/2014/main" xmlns="" id="{D1E92BB0-A544-46BF-6235-6B0436359D0E}"/>
              </a:ext>
            </a:extLst>
          </p:cNvPr>
          <p:cNvSpPr>
            <a:spLocks noGrp="1"/>
          </p:cNvSpPr>
          <p:nvPr>
            <p:ph type="sldNum" sz="quarter" idx="12"/>
          </p:nvPr>
        </p:nvSpPr>
        <p:spPr/>
        <p:txBody>
          <a:bodyPr/>
          <a:lstStyle>
            <a:lvl1pPr>
              <a:defRPr/>
            </a:lvl1pPr>
          </a:lstStyle>
          <a:p>
            <a:pPr>
              <a:defRPr/>
            </a:pPr>
            <a:fld id="{78E18720-C80F-204D-A66A-5A09BCBFE5D0}"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xmlns="" val="1906996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xmlns="" id="{3F625EAE-EEA0-7F32-43C2-5D12B671D813}"/>
              </a:ext>
            </a:extLst>
          </p:cNvPr>
          <p:cNvSpPr>
            <a:spLocks noGrp="1"/>
          </p:cNvSpPr>
          <p:nvPr>
            <p:ph type="dt" sz="half" idx="10"/>
          </p:nvPr>
        </p:nvSpPr>
        <p:spPr/>
        <p:txBody>
          <a:bodyPr/>
          <a:lstStyle>
            <a:lvl1pPr>
              <a:defRPr/>
            </a:lvl1pPr>
          </a:lstStyle>
          <a:p>
            <a:pPr>
              <a:defRPr/>
            </a:pPr>
            <a:fld id="{5B73D74C-D057-FE4B-9366-1E660C3A8978}" type="datetimeFigureOut">
              <a:rPr lang="x-none"/>
              <a:pPr>
                <a:defRPr/>
              </a:pPr>
              <a:t>15.11.2022</a:t>
            </a:fld>
            <a:endParaRPr lang="x-none"/>
          </a:p>
        </p:txBody>
      </p:sp>
      <p:sp>
        <p:nvSpPr>
          <p:cNvPr id="3" name="Нижний колонтитул 4">
            <a:extLst>
              <a:ext uri="{FF2B5EF4-FFF2-40B4-BE49-F238E27FC236}">
                <a16:creationId xmlns:a16="http://schemas.microsoft.com/office/drawing/2014/main" xmlns="" id="{586DA510-7798-06E4-D199-BAFD5B0AA557}"/>
              </a:ext>
            </a:extLst>
          </p:cNvPr>
          <p:cNvSpPr>
            <a:spLocks noGrp="1"/>
          </p:cNvSpPr>
          <p:nvPr>
            <p:ph type="ftr" sz="quarter" idx="11"/>
          </p:nvPr>
        </p:nvSpPr>
        <p:spPr/>
        <p:txBody>
          <a:bodyPr/>
          <a:lstStyle>
            <a:lvl1pPr>
              <a:defRPr/>
            </a:lvl1pPr>
          </a:lstStyle>
          <a:p>
            <a:pPr>
              <a:defRPr/>
            </a:pPr>
            <a:endParaRPr lang="x-none"/>
          </a:p>
        </p:txBody>
      </p:sp>
      <p:sp>
        <p:nvSpPr>
          <p:cNvPr id="4" name="Номер слайда 5">
            <a:extLst>
              <a:ext uri="{FF2B5EF4-FFF2-40B4-BE49-F238E27FC236}">
                <a16:creationId xmlns:a16="http://schemas.microsoft.com/office/drawing/2014/main" xmlns="" id="{9D340279-0B71-BF39-CC2A-E935CB6B102F}"/>
              </a:ext>
            </a:extLst>
          </p:cNvPr>
          <p:cNvSpPr>
            <a:spLocks noGrp="1"/>
          </p:cNvSpPr>
          <p:nvPr>
            <p:ph type="sldNum" sz="quarter" idx="12"/>
          </p:nvPr>
        </p:nvSpPr>
        <p:spPr/>
        <p:txBody>
          <a:bodyPr/>
          <a:lstStyle>
            <a:lvl1pPr>
              <a:defRPr/>
            </a:lvl1pPr>
          </a:lstStyle>
          <a:p>
            <a:pPr>
              <a:defRPr/>
            </a:pPr>
            <a:fld id="{06257648-5D0A-E14B-8295-334070CDCC0C}"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xmlns="" val="1255706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a:t>Образец заголовка</a:t>
            </a:r>
            <a:endParaRPr lang="x-none"/>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3">
            <a:extLst>
              <a:ext uri="{FF2B5EF4-FFF2-40B4-BE49-F238E27FC236}">
                <a16:creationId xmlns:a16="http://schemas.microsoft.com/office/drawing/2014/main" xmlns="" id="{BDCB3462-9C06-3802-3190-AC09C29723AE}"/>
              </a:ext>
            </a:extLst>
          </p:cNvPr>
          <p:cNvSpPr>
            <a:spLocks noGrp="1"/>
          </p:cNvSpPr>
          <p:nvPr>
            <p:ph type="dt" sz="half" idx="10"/>
          </p:nvPr>
        </p:nvSpPr>
        <p:spPr/>
        <p:txBody>
          <a:bodyPr/>
          <a:lstStyle>
            <a:lvl1pPr>
              <a:defRPr/>
            </a:lvl1pPr>
          </a:lstStyle>
          <a:p>
            <a:pPr>
              <a:defRPr/>
            </a:pPr>
            <a:fld id="{0A250FE4-8F63-D143-ADB7-3FAAC8FA0B00}" type="datetimeFigureOut">
              <a:rPr lang="x-none"/>
              <a:pPr>
                <a:defRPr/>
              </a:pPr>
              <a:t>15.11.2022</a:t>
            </a:fld>
            <a:endParaRPr lang="x-none"/>
          </a:p>
        </p:txBody>
      </p:sp>
      <p:sp>
        <p:nvSpPr>
          <p:cNvPr id="6" name="Нижний колонтитул 4">
            <a:extLst>
              <a:ext uri="{FF2B5EF4-FFF2-40B4-BE49-F238E27FC236}">
                <a16:creationId xmlns:a16="http://schemas.microsoft.com/office/drawing/2014/main" xmlns="" id="{22A07C4E-776A-7390-BACB-3F204F66C82F}"/>
              </a:ext>
            </a:extLst>
          </p:cNvPr>
          <p:cNvSpPr>
            <a:spLocks noGrp="1"/>
          </p:cNvSpPr>
          <p:nvPr>
            <p:ph type="ftr" sz="quarter" idx="11"/>
          </p:nvPr>
        </p:nvSpPr>
        <p:spPr/>
        <p:txBody>
          <a:bodyPr/>
          <a:lstStyle>
            <a:lvl1pPr>
              <a:defRPr/>
            </a:lvl1pPr>
          </a:lstStyle>
          <a:p>
            <a:pPr>
              <a:defRPr/>
            </a:pPr>
            <a:endParaRPr lang="x-none"/>
          </a:p>
        </p:txBody>
      </p:sp>
      <p:sp>
        <p:nvSpPr>
          <p:cNvPr id="7" name="Номер слайда 5">
            <a:extLst>
              <a:ext uri="{FF2B5EF4-FFF2-40B4-BE49-F238E27FC236}">
                <a16:creationId xmlns:a16="http://schemas.microsoft.com/office/drawing/2014/main" xmlns="" id="{8079A682-6879-CB27-5FA5-29EC78C146FC}"/>
              </a:ext>
            </a:extLst>
          </p:cNvPr>
          <p:cNvSpPr>
            <a:spLocks noGrp="1"/>
          </p:cNvSpPr>
          <p:nvPr>
            <p:ph type="sldNum" sz="quarter" idx="12"/>
          </p:nvPr>
        </p:nvSpPr>
        <p:spPr/>
        <p:txBody>
          <a:bodyPr/>
          <a:lstStyle>
            <a:lvl1pPr>
              <a:defRPr/>
            </a:lvl1pPr>
          </a:lstStyle>
          <a:p>
            <a:pPr>
              <a:defRPr/>
            </a:pPr>
            <a:fld id="{DE782143-93A7-D34F-B148-462B07BCA0A2}"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xmlns="" val="4061094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a:t>Образец заголовка</a:t>
            </a:r>
            <a:endParaRPr lang="x-none"/>
          </a:p>
        </p:txBody>
      </p:sp>
      <p:sp>
        <p:nvSpPr>
          <p:cNvPr id="3" name="Рисунок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x-none" noProof="0"/>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3">
            <a:extLst>
              <a:ext uri="{FF2B5EF4-FFF2-40B4-BE49-F238E27FC236}">
                <a16:creationId xmlns:a16="http://schemas.microsoft.com/office/drawing/2014/main" xmlns="" id="{ECF01951-FB9C-B03D-1DD2-3645F30B05E4}"/>
              </a:ext>
            </a:extLst>
          </p:cNvPr>
          <p:cNvSpPr>
            <a:spLocks noGrp="1"/>
          </p:cNvSpPr>
          <p:nvPr>
            <p:ph type="dt" sz="half" idx="10"/>
          </p:nvPr>
        </p:nvSpPr>
        <p:spPr/>
        <p:txBody>
          <a:bodyPr/>
          <a:lstStyle>
            <a:lvl1pPr>
              <a:defRPr/>
            </a:lvl1pPr>
          </a:lstStyle>
          <a:p>
            <a:pPr>
              <a:defRPr/>
            </a:pPr>
            <a:fld id="{FB98AD6E-F13C-694F-8278-D0A240141A9C}" type="datetimeFigureOut">
              <a:rPr lang="x-none"/>
              <a:pPr>
                <a:defRPr/>
              </a:pPr>
              <a:t>15.11.2022</a:t>
            </a:fld>
            <a:endParaRPr lang="x-none"/>
          </a:p>
        </p:txBody>
      </p:sp>
      <p:sp>
        <p:nvSpPr>
          <p:cNvPr id="6" name="Нижний колонтитул 4">
            <a:extLst>
              <a:ext uri="{FF2B5EF4-FFF2-40B4-BE49-F238E27FC236}">
                <a16:creationId xmlns:a16="http://schemas.microsoft.com/office/drawing/2014/main" xmlns="" id="{E631BB6C-0E1E-0DC7-FC8E-C68DD76F5700}"/>
              </a:ext>
            </a:extLst>
          </p:cNvPr>
          <p:cNvSpPr>
            <a:spLocks noGrp="1"/>
          </p:cNvSpPr>
          <p:nvPr>
            <p:ph type="ftr" sz="quarter" idx="11"/>
          </p:nvPr>
        </p:nvSpPr>
        <p:spPr/>
        <p:txBody>
          <a:bodyPr/>
          <a:lstStyle>
            <a:lvl1pPr>
              <a:defRPr/>
            </a:lvl1pPr>
          </a:lstStyle>
          <a:p>
            <a:pPr>
              <a:defRPr/>
            </a:pPr>
            <a:endParaRPr lang="x-none"/>
          </a:p>
        </p:txBody>
      </p:sp>
      <p:sp>
        <p:nvSpPr>
          <p:cNvPr id="7" name="Номер слайда 5">
            <a:extLst>
              <a:ext uri="{FF2B5EF4-FFF2-40B4-BE49-F238E27FC236}">
                <a16:creationId xmlns:a16="http://schemas.microsoft.com/office/drawing/2014/main" xmlns="" id="{254008E9-6605-3CBB-5B5F-55B6210454D5}"/>
              </a:ext>
            </a:extLst>
          </p:cNvPr>
          <p:cNvSpPr>
            <a:spLocks noGrp="1"/>
          </p:cNvSpPr>
          <p:nvPr>
            <p:ph type="sldNum" sz="quarter" idx="12"/>
          </p:nvPr>
        </p:nvSpPr>
        <p:spPr/>
        <p:txBody>
          <a:bodyPr/>
          <a:lstStyle>
            <a:lvl1pPr>
              <a:defRPr/>
            </a:lvl1pPr>
          </a:lstStyle>
          <a:p>
            <a:pPr>
              <a:defRPr/>
            </a:pPr>
            <a:fld id="{6E7B81E1-588E-F24F-A2DC-8604598F1AAC}"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xmlns="" val="3010297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x-none"/>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a16="http://schemas.microsoft.com/office/drawing/2014/main" xmlns="" id="{1AFFF92D-C015-7170-FA07-3C37EDF499AF}"/>
              </a:ext>
            </a:extLst>
          </p:cNvPr>
          <p:cNvSpPr>
            <a:spLocks noGrp="1"/>
          </p:cNvSpPr>
          <p:nvPr>
            <p:ph type="dt" sz="half" idx="10"/>
          </p:nvPr>
        </p:nvSpPr>
        <p:spPr/>
        <p:txBody>
          <a:bodyPr/>
          <a:lstStyle>
            <a:lvl1pPr>
              <a:defRPr/>
            </a:lvl1pPr>
          </a:lstStyle>
          <a:p>
            <a:pPr>
              <a:defRPr/>
            </a:pPr>
            <a:fld id="{878FF225-6AA8-DA4B-A058-1CC6766E1056}" type="datetimeFigureOut">
              <a:rPr lang="x-none"/>
              <a:pPr>
                <a:defRPr/>
              </a:pPr>
              <a:t>15.11.2022</a:t>
            </a:fld>
            <a:endParaRPr lang="x-none"/>
          </a:p>
        </p:txBody>
      </p:sp>
      <p:sp>
        <p:nvSpPr>
          <p:cNvPr id="5" name="Нижний колонтитул 4">
            <a:extLst>
              <a:ext uri="{FF2B5EF4-FFF2-40B4-BE49-F238E27FC236}">
                <a16:creationId xmlns:a16="http://schemas.microsoft.com/office/drawing/2014/main" xmlns="" id="{A64D6753-C6FA-96A5-984C-5462C5FB7643}"/>
              </a:ext>
            </a:extLst>
          </p:cNvPr>
          <p:cNvSpPr>
            <a:spLocks noGrp="1"/>
          </p:cNvSpPr>
          <p:nvPr>
            <p:ph type="ftr" sz="quarter" idx="11"/>
          </p:nvPr>
        </p:nvSpPr>
        <p:spPr/>
        <p:txBody>
          <a:bodyPr/>
          <a:lstStyle>
            <a:lvl1pPr>
              <a:defRPr/>
            </a:lvl1pPr>
          </a:lstStyle>
          <a:p>
            <a:pPr>
              <a:defRPr/>
            </a:pPr>
            <a:endParaRPr lang="x-none"/>
          </a:p>
        </p:txBody>
      </p:sp>
      <p:sp>
        <p:nvSpPr>
          <p:cNvPr id="6" name="Номер слайда 5">
            <a:extLst>
              <a:ext uri="{FF2B5EF4-FFF2-40B4-BE49-F238E27FC236}">
                <a16:creationId xmlns:a16="http://schemas.microsoft.com/office/drawing/2014/main" xmlns="" id="{7BAABB36-DDFC-EBEC-C27D-6A2D50EA0CE8}"/>
              </a:ext>
            </a:extLst>
          </p:cNvPr>
          <p:cNvSpPr>
            <a:spLocks noGrp="1"/>
          </p:cNvSpPr>
          <p:nvPr>
            <p:ph type="sldNum" sz="quarter" idx="12"/>
          </p:nvPr>
        </p:nvSpPr>
        <p:spPr/>
        <p:txBody>
          <a:bodyPr/>
          <a:lstStyle>
            <a:lvl1pPr>
              <a:defRPr/>
            </a:lvl1pPr>
          </a:lstStyle>
          <a:p>
            <a:pPr>
              <a:defRPr/>
            </a:pPr>
            <a:fld id="{9513DEC9-E4E2-3E41-865A-D5814F8FB842}"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xmlns="" val="334883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a:t>Образец заголовка</a:t>
            </a:r>
            <a:endParaRPr lang="x-none"/>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a16="http://schemas.microsoft.com/office/drawing/2014/main" xmlns="" id="{8D72E9E0-AE7C-7EF0-5A79-3FB4912DE9A9}"/>
              </a:ext>
            </a:extLst>
          </p:cNvPr>
          <p:cNvSpPr>
            <a:spLocks noGrp="1"/>
          </p:cNvSpPr>
          <p:nvPr>
            <p:ph type="dt" sz="half" idx="10"/>
          </p:nvPr>
        </p:nvSpPr>
        <p:spPr/>
        <p:txBody>
          <a:bodyPr/>
          <a:lstStyle>
            <a:lvl1pPr>
              <a:defRPr/>
            </a:lvl1pPr>
          </a:lstStyle>
          <a:p>
            <a:pPr>
              <a:defRPr/>
            </a:pPr>
            <a:fld id="{7E8C2BF0-AFC5-DA42-8AED-8BCBAFB1BF16}" type="datetimeFigureOut">
              <a:rPr lang="x-none"/>
              <a:pPr>
                <a:defRPr/>
              </a:pPr>
              <a:t>15.11.2022</a:t>
            </a:fld>
            <a:endParaRPr lang="x-none"/>
          </a:p>
        </p:txBody>
      </p:sp>
      <p:sp>
        <p:nvSpPr>
          <p:cNvPr id="5" name="Нижний колонтитул 4">
            <a:extLst>
              <a:ext uri="{FF2B5EF4-FFF2-40B4-BE49-F238E27FC236}">
                <a16:creationId xmlns:a16="http://schemas.microsoft.com/office/drawing/2014/main" xmlns="" id="{9588B199-A3C1-DD0A-A240-6F4DE6721067}"/>
              </a:ext>
            </a:extLst>
          </p:cNvPr>
          <p:cNvSpPr>
            <a:spLocks noGrp="1"/>
          </p:cNvSpPr>
          <p:nvPr>
            <p:ph type="ftr" sz="quarter" idx="11"/>
          </p:nvPr>
        </p:nvSpPr>
        <p:spPr/>
        <p:txBody>
          <a:bodyPr/>
          <a:lstStyle>
            <a:lvl1pPr>
              <a:defRPr/>
            </a:lvl1pPr>
          </a:lstStyle>
          <a:p>
            <a:pPr>
              <a:defRPr/>
            </a:pPr>
            <a:endParaRPr lang="x-none"/>
          </a:p>
        </p:txBody>
      </p:sp>
      <p:sp>
        <p:nvSpPr>
          <p:cNvPr id="6" name="Номер слайда 5">
            <a:extLst>
              <a:ext uri="{FF2B5EF4-FFF2-40B4-BE49-F238E27FC236}">
                <a16:creationId xmlns:a16="http://schemas.microsoft.com/office/drawing/2014/main" xmlns="" id="{369B601A-F5CF-E56B-7FC0-10936B7B1052}"/>
              </a:ext>
            </a:extLst>
          </p:cNvPr>
          <p:cNvSpPr>
            <a:spLocks noGrp="1"/>
          </p:cNvSpPr>
          <p:nvPr>
            <p:ph type="sldNum" sz="quarter" idx="12"/>
          </p:nvPr>
        </p:nvSpPr>
        <p:spPr/>
        <p:txBody>
          <a:bodyPr/>
          <a:lstStyle>
            <a:lvl1pPr>
              <a:defRPr/>
            </a:lvl1pPr>
          </a:lstStyle>
          <a:p>
            <a:pPr>
              <a:defRPr/>
            </a:pPr>
            <a:fld id="{00D32E1A-4F89-B645-86BA-C1969DEA7C2D}" type="slidenum">
              <a:rPr lang="en-US" altLang="en-US"/>
              <a:pPr>
                <a:defRPr/>
              </a:pPr>
              <a:t>‹#›</a:t>
            </a:fld>
            <a:endParaRPr lang="en-US" altLang="en-US" sz="1400">
              <a:solidFill>
                <a:schemeClr val="tx1"/>
              </a:solidFill>
            </a:endParaRPr>
          </a:p>
        </p:txBody>
      </p:sp>
    </p:spTree>
    <p:extLst>
      <p:ext uri="{BB962C8B-B14F-4D97-AF65-F5344CB8AC3E}">
        <p14:creationId xmlns:p14="http://schemas.microsoft.com/office/powerpoint/2010/main" xmlns="" val="142667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a:extLst>
              <a:ext uri="{FF2B5EF4-FFF2-40B4-BE49-F238E27FC236}">
                <a16:creationId xmlns:a16="http://schemas.microsoft.com/office/drawing/2014/main" xmlns="" id="{6E167AC7-DFE5-4189-E44D-0355C3C265B8}"/>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 altLang="x-none"/>
              <a:t>Sample title</a:t>
            </a:r>
            <a:endParaRPr lang="x-none" altLang="x-none"/>
          </a:p>
        </p:txBody>
      </p:sp>
      <p:sp>
        <p:nvSpPr>
          <p:cNvPr id="1027" name="Текст 2">
            <a:extLst>
              <a:ext uri="{FF2B5EF4-FFF2-40B4-BE49-F238E27FC236}">
                <a16:creationId xmlns:a16="http://schemas.microsoft.com/office/drawing/2014/main" xmlns="" id="{15650E7F-648A-DF05-BA7D-B115EB0F3CF0}"/>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 altLang="x-none"/>
              <a:t>Text sample</a:t>
            </a:r>
          </a:p>
          <a:p>
            <a:pPr lvl="1"/>
            <a:r>
              <a:rPr lang="en" altLang="x-none"/>
              <a:t>Second level</a:t>
            </a:r>
          </a:p>
          <a:p>
            <a:pPr lvl="2"/>
            <a:r>
              <a:rPr lang="en" altLang="x-none"/>
              <a:t>The third level</a:t>
            </a:r>
          </a:p>
          <a:p>
            <a:pPr lvl="3"/>
            <a:r>
              <a:rPr lang="en" altLang="x-none"/>
              <a:t>The fourth level</a:t>
            </a:r>
          </a:p>
          <a:p>
            <a:pPr lvl="4"/>
            <a:r>
              <a:rPr lang="en" altLang="x-none"/>
              <a:t>Fifth level</a:t>
            </a:r>
            <a:endParaRPr lang="x-none" altLang="x-none"/>
          </a:p>
        </p:txBody>
      </p:sp>
      <p:sp>
        <p:nvSpPr>
          <p:cNvPr id="4" name="Дата 3">
            <a:extLst>
              <a:ext uri="{FF2B5EF4-FFF2-40B4-BE49-F238E27FC236}">
                <a16:creationId xmlns:a16="http://schemas.microsoft.com/office/drawing/2014/main" xmlns="" id="{2504AC3B-2A3E-F109-593D-276C9EC3C85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E5FE43CA-80FC-E641-B4CF-1D2224CB8497}" type="datetimeFigureOut">
              <a:rPr lang="x-none"/>
              <a:pPr>
                <a:defRPr/>
              </a:pPr>
              <a:t>15.11.2022</a:t>
            </a:fld>
            <a:endParaRPr lang="x-none"/>
          </a:p>
        </p:txBody>
      </p:sp>
      <p:sp>
        <p:nvSpPr>
          <p:cNvPr id="5" name="Нижний колонтитул 4">
            <a:extLst>
              <a:ext uri="{FF2B5EF4-FFF2-40B4-BE49-F238E27FC236}">
                <a16:creationId xmlns:a16="http://schemas.microsoft.com/office/drawing/2014/main" xmlns="" id="{0CB1C659-0391-9D74-A974-E3C2E07E125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x-none"/>
          </a:p>
        </p:txBody>
      </p:sp>
      <p:sp>
        <p:nvSpPr>
          <p:cNvPr id="6" name="Номер слайда 5">
            <a:extLst>
              <a:ext uri="{FF2B5EF4-FFF2-40B4-BE49-F238E27FC236}">
                <a16:creationId xmlns:a16="http://schemas.microsoft.com/office/drawing/2014/main" xmlns="" id="{F17C557B-6A75-8723-B48D-747F474C3A6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E9AAB8A3-331D-314B-A3A4-0E0C982C9086}" type="slidenum">
              <a:rPr lang="en-US" altLang="en-US"/>
              <a:pPr>
                <a:defRPr/>
              </a:pPr>
              <a:t>‹#›</a:t>
            </a:fld>
            <a:endParaRPr lang="en-US" altLang="en-US" sz="1400">
              <a:solidFill>
                <a:schemeClr val="tx1"/>
              </a:solidFill>
            </a:endParaRPr>
          </a:p>
        </p:txBody>
      </p:sp>
      <p:pic>
        <p:nvPicPr>
          <p:cNvPr id="1031" name="Picture 24" descr="CHEO-PPT-POP-Header-sm">
            <a:extLst>
              <a:ext uri="{FF2B5EF4-FFF2-40B4-BE49-F238E27FC236}">
                <a16:creationId xmlns:a16="http://schemas.microsoft.com/office/drawing/2014/main" xmlns="" id="{356C8D22-B1EE-2013-C18B-FAE9B1CB109C}"/>
              </a:ext>
            </a:extLst>
          </p:cNvPr>
          <p:cNvPicPr>
            <a:picLocks noChangeAspect="1" noChangeArrowheads="1"/>
          </p:cNvPicPr>
          <p:nvPr userDrawn="1"/>
        </p:nvPicPr>
        <p:blipFill>
          <a:blip r:embed="rId13">
            <a:extLst>
              <a:ext uri="{28A0092B-C50C-407E-A947-70E740481C1C}">
                <a14:useLocalDpi xmlns:a14="http://schemas.microsoft.com/office/drawing/2010/main" xmlns="" val="0"/>
              </a:ext>
            </a:extLst>
          </a:blip>
          <a:srcRect/>
          <a:stretch>
            <a:fillRect/>
          </a:stretch>
        </p:blipFill>
        <p:spPr bwMode="auto">
          <a:xfrm>
            <a:off x="0" y="0"/>
            <a:ext cx="9144000" cy="1657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2" name="Picture 25" descr="CHEO-Logo-Purple-Outline-2">
            <a:extLst>
              <a:ext uri="{FF2B5EF4-FFF2-40B4-BE49-F238E27FC236}">
                <a16:creationId xmlns:a16="http://schemas.microsoft.com/office/drawing/2014/main" xmlns="" id="{41587D78-D4FB-6147-E043-3297AFF65068}"/>
              </a:ext>
            </a:extLst>
          </p:cNvPr>
          <p:cNvPicPr>
            <a:picLocks noChangeAspect="1" noChangeArrowheads="1"/>
          </p:cNvPicPr>
          <p:nvPr userDrawn="1"/>
        </p:nvPicPr>
        <p:blipFill>
          <a:blip r:embed="rId14">
            <a:extLst>
              <a:ext uri="{28A0092B-C50C-407E-A947-70E740481C1C}">
                <a14:useLocalDpi xmlns:a14="http://schemas.microsoft.com/office/drawing/2010/main" xmlns="" val="0"/>
              </a:ext>
            </a:extLst>
          </a:blip>
          <a:srcRect/>
          <a:stretch>
            <a:fillRect/>
          </a:stretch>
        </p:blipFill>
        <p:spPr bwMode="auto">
          <a:xfrm>
            <a:off x="228600" y="304800"/>
            <a:ext cx="1752600" cy="69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3" name="Picture 26" descr="JUMP-Kids-White">
            <a:extLst>
              <a:ext uri="{FF2B5EF4-FFF2-40B4-BE49-F238E27FC236}">
                <a16:creationId xmlns:a16="http://schemas.microsoft.com/office/drawing/2014/main" xmlns="" id="{1D07E270-71C4-BC6B-B750-909832726D70}"/>
              </a:ext>
            </a:extLst>
          </p:cNvPr>
          <p:cNvPicPr>
            <a:picLocks noChangeAspect="1" noChangeArrowheads="1"/>
          </p:cNvPicPr>
          <p:nvPr userDrawn="1"/>
        </p:nvPicPr>
        <p:blipFill>
          <a:blip r:embed="rId15">
            <a:extLst>
              <a:ext uri="{28A0092B-C50C-407E-A947-70E740481C1C}">
                <a14:useLocalDpi xmlns:a14="http://schemas.microsoft.com/office/drawing/2010/main" xmlns="" val="0"/>
              </a:ext>
            </a:extLst>
          </a:blip>
          <a:srcRect/>
          <a:stretch>
            <a:fillRect/>
          </a:stretch>
        </p:blipFill>
        <p:spPr bwMode="auto">
          <a:xfrm>
            <a:off x="3810000" y="150813"/>
            <a:ext cx="2362200" cy="595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x-non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Colors" Target="../diagrams/colors3.xml"/><Relationship Id="rId18" Type="http://schemas.openxmlformats.org/officeDocument/2006/relationships/diagramData" Target="../diagrams/data5.xml"/><Relationship Id="rId26" Type="http://schemas.openxmlformats.org/officeDocument/2006/relationships/diagramData" Target="../diagrams/data7.xml"/><Relationship Id="rId3" Type="http://schemas.openxmlformats.org/officeDocument/2006/relationships/diagramLayout" Target="../diagrams/layout1.xml"/><Relationship Id="rId21" Type="http://schemas.openxmlformats.org/officeDocument/2006/relationships/diagramColors" Target="../diagrams/colors5.xml"/><Relationship Id="rId34" Type="http://schemas.microsoft.com/office/2007/relationships/diagramDrawing" Target="../diagrams/drawing8.xml"/><Relationship Id="rId7" Type="http://schemas.openxmlformats.org/officeDocument/2006/relationships/diagramLayout" Target="../diagrams/layout2.xml"/><Relationship Id="rId12" Type="http://schemas.openxmlformats.org/officeDocument/2006/relationships/diagramQuickStyle" Target="../diagrams/quickStyle3.xml"/><Relationship Id="rId17" Type="http://schemas.openxmlformats.org/officeDocument/2006/relationships/diagramColors" Target="../diagrams/colors4.xml"/><Relationship Id="rId25" Type="http://schemas.openxmlformats.org/officeDocument/2006/relationships/diagramColors" Target="../diagrams/colors6.xml"/><Relationship Id="rId33" Type="http://schemas.microsoft.com/office/2007/relationships/diagramDrawing" Target="../diagrams/drawing7.xml"/><Relationship Id="rId2" Type="http://schemas.openxmlformats.org/officeDocument/2006/relationships/diagramData" Target="../diagrams/data1.xml"/><Relationship Id="rId16" Type="http://schemas.openxmlformats.org/officeDocument/2006/relationships/diagramQuickStyle" Target="../diagrams/quickStyle4.xml"/><Relationship Id="rId20" Type="http://schemas.openxmlformats.org/officeDocument/2006/relationships/diagramQuickStyle" Target="../diagrams/quickStyle5.xml"/><Relationship Id="rId29" Type="http://schemas.openxmlformats.org/officeDocument/2006/relationships/diagramColors" Target="../diagrams/colors7.xml"/><Relationship Id="rId1" Type="http://schemas.openxmlformats.org/officeDocument/2006/relationships/slideLayout" Target="../slideLayouts/slideLayout2.xml"/><Relationship Id="rId6" Type="http://schemas.openxmlformats.org/officeDocument/2006/relationships/diagramData" Target="../diagrams/data2.xml"/><Relationship Id="rId11" Type="http://schemas.openxmlformats.org/officeDocument/2006/relationships/diagramLayout" Target="../diagrams/layout3.xml"/><Relationship Id="rId24" Type="http://schemas.openxmlformats.org/officeDocument/2006/relationships/diagramQuickStyle" Target="../diagrams/quickStyle6.xml"/><Relationship Id="rId32" Type="http://schemas.microsoft.com/office/2007/relationships/diagramDrawing" Target="../diagrams/drawing9.xml"/><Relationship Id="rId37" Type="http://schemas.microsoft.com/office/2007/relationships/diagramDrawing" Target="../diagrams/drawing12.xml"/><Relationship Id="rId5" Type="http://schemas.openxmlformats.org/officeDocument/2006/relationships/diagramColors" Target="../diagrams/colors1.xml"/><Relationship Id="rId15" Type="http://schemas.openxmlformats.org/officeDocument/2006/relationships/diagramLayout" Target="../diagrams/layout4.xml"/><Relationship Id="rId23" Type="http://schemas.openxmlformats.org/officeDocument/2006/relationships/diagramLayout" Target="../diagrams/layout6.xml"/><Relationship Id="rId28" Type="http://schemas.openxmlformats.org/officeDocument/2006/relationships/diagramQuickStyle" Target="../diagrams/quickStyle7.xml"/><Relationship Id="rId36" Type="http://schemas.microsoft.com/office/2007/relationships/diagramDrawing" Target="../diagrams/drawing13.xml"/><Relationship Id="rId10" Type="http://schemas.openxmlformats.org/officeDocument/2006/relationships/diagramData" Target="../diagrams/data3.xml"/><Relationship Id="rId19" Type="http://schemas.openxmlformats.org/officeDocument/2006/relationships/diagramLayout" Target="../diagrams/layout5.xml"/><Relationship Id="rId31" Type="http://schemas.microsoft.com/office/2007/relationships/diagramDrawing" Target="../diagrams/drawing10.xml"/><Relationship Id="rId4" Type="http://schemas.openxmlformats.org/officeDocument/2006/relationships/diagramQuickStyle" Target="../diagrams/quickStyle1.xml"/><Relationship Id="rId9" Type="http://schemas.openxmlformats.org/officeDocument/2006/relationships/diagramColors" Target="../diagrams/colors2.xml"/><Relationship Id="rId14" Type="http://schemas.openxmlformats.org/officeDocument/2006/relationships/diagramData" Target="../diagrams/data4.xml"/><Relationship Id="rId22" Type="http://schemas.openxmlformats.org/officeDocument/2006/relationships/diagramData" Target="../diagrams/data6.xml"/><Relationship Id="rId27" Type="http://schemas.openxmlformats.org/officeDocument/2006/relationships/diagramLayout" Target="../diagrams/layout7.xml"/><Relationship Id="rId30" Type="http://schemas.microsoft.com/office/2007/relationships/diagramDrawing" Target="../diagrams/drawing11.xml"/></Relationships>
</file>

<file path=ppt/slides/_rels/slide2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bestpractice.bmj.com/topics/uk-ua/1085/treatment-algorithm"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bestpractice.bmj.com/topics/uk-ua/1085/treatment-algorith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bestpractice.bmj.com/topics/uk-ua/1085/treatment-algorith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3" descr="JUMP-Kids-Colour">
            <a:extLst>
              <a:ext uri="{FF2B5EF4-FFF2-40B4-BE49-F238E27FC236}">
                <a16:creationId xmlns:a16="http://schemas.microsoft.com/office/drawing/2014/main" xmlns="" id="{AA11EAE5-19DF-17C0-AE01-34CCE1112AFC}"/>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5572125"/>
            <a:ext cx="2667000" cy="671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2" name="Text Box 9">
            <a:extLst>
              <a:ext uri="{FF2B5EF4-FFF2-40B4-BE49-F238E27FC236}">
                <a16:creationId xmlns:a16="http://schemas.microsoft.com/office/drawing/2014/main" xmlns="" id="{B9A1FAB9-8A11-1C36-E36E-C56EA70DA7B3}"/>
              </a:ext>
            </a:extLst>
          </p:cNvPr>
          <p:cNvSpPr txBox="1">
            <a:spLocks noChangeArrowheads="1"/>
          </p:cNvSpPr>
          <p:nvPr/>
        </p:nvSpPr>
        <p:spPr bwMode="auto">
          <a:xfrm>
            <a:off x="714348" y="1785926"/>
            <a:ext cx="8183590" cy="1905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sz="3600" smtClean="0"/>
              <a:t>Treatment of obesity in children.</a:t>
            </a:r>
            <a:endParaRPr lang="en-US" altLang="en-US" sz="3600" b="1">
              <a:solidFill>
                <a:srgbClr val="E27223"/>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descr="CON_2011_slides_Tools.jpg">
            <a:extLst>
              <a:ext uri="{FF2B5EF4-FFF2-40B4-BE49-F238E27FC236}">
                <a16:creationId xmlns:a16="http://schemas.microsoft.com/office/drawing/2014/main" xmlns="" id="{01C5245E-2C55-55F4-967D-BE6E4C1191E3}"/>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0" name="Rectangle 10">
            <a:extLst>
              <a:ext uri="{FF2B5EF4-FFF2-40B4-BE49-F238E27FC236}">
                <a16:creationId xmlns:a16="http://schemas.microsoft.com/office/drawing/2014/main" xmlns="" id="{314A9C37-E3D4-35C3-AC61-C8387CB8082E}"/>
              </a:ext>
            </a:extLst>
          </p:cNvPr>
          <p:cNvSpPr>
            <a:spLocks noChangeArrowheads="1"/>
          </p:cNvSpPr>
          <p:nvPr/>
        </p:nvSpPr>
        <p:spPr bwMode="auto">
          <a:xfrm>
            <a:off x="228600" y="1130300"/>
            <a:ext cx="8674100" cy="169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1200"/>
              </a:spcBef>
            </a:pPr>
            <a:r>
              <a:rPr lang="en" altLang="en-US" sz="3600">
                <a:ea typeface="ヒラギノ角ゴ Pro W3" panose="020B0300000000000000" pitchFamily="34" charset="-128"/>
              </a:rPr>
              <a:t>5As Framework for </a:t>
            </a:r>
            <a:r>
              <a:rPr lang="en-CA" altLang="en-US" sz="3600">
                <a:ea typeface="ヒラギノ角ゴ Pro W3" panose="020B0300000000000000" pitchFamily="34" charset="-128"/>
              </a:rPr>
              <a:t/>
            </a:r>
            <a:br>
              <a:rPr lang="en-CA" altLang="en-US" sz="3600">
                <a:ea typeface="ヒラギノ角ゴ Pro W3" panose="020B0300000000000000" pitchFamily="34" charset="-128"/>
              </a:rPr>
            </a:br>
            <a:r>
              <a:rPr lang="en" altLang="en-US" sz="3600">
                <a:ea typeface="ヒラギノ角ゴ Pro W3" panose="020B0300000000000000" pitchFamily="34" charset="-128"/>
              </a:rPr>
              <a:t>Obesity Management</a:t>
            </a:r>
            <a:r>
              <a:rPr lang="en-CA" altLang="en-US" sz="3600">
                <a:ea typeface="ヒラギノ角ゴ Pro W3" panose="020B0300000000000000" pitchFamily="34" charset="-128"/>
              </a:rPr>
              <a:t/>
            </a:r>
            <a:br>
              <a:rPr lang="en-CA" altLang="en-US" sz="3600">
                <a:ea typeface="ヒラギノ角ゴ Pro W3" panose="020B0300000000000000" pitchFamily="34" charset="-128"/>
              </a:rPr>
            </a:br>
            <a:endParaRPr lang="en-CA" altLang="en-US" sz="2800">
              <a:ea typeface="ヒラギノ角ゴ Pro W3" panose="020B0300000000000000" pitchFamily="34" charset="-128"/>
            </a:endParaRPr>
          </a:p>
        </p:txBody>
      </p:sp>
      <p:sp>
        <p:nvSpPr>
          <p:cNvPr id="17411" name="Text Box 11">
            <a:extLst>
              <a:ext uri="{FF2B5EF4-FFF2-40B4-BE49-F238E27FC236}">
                <a16:creationId xmlns:a16="http://schemas.microsoft.com/office/drawing/2014/main" xmlns="" id="{200DB9C6-0936-170D-A08B-01B379851B9A}"/>
              </a:ext>
            </a:extLst>
          </p:cNvPr>
          <p:cNvSpPr txBox="1">
            <a:spLocks noChangeArrowheads="1"/>
          </p:cNvSpPr>
          <p:nvPr/>
        </p:nvSpPr>
        <p:spPr bwMode="auto">
          <a:xfrm>
            <a:off x="1885950" y="2828925"/>
            <a:ext cx="4876800" cy="1062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 altLang="en-US" sz="2400">
                <a:latin typeface="Arial" panose="020B0604020202020204" pitchFamily="34" charset="0"/>
                <a:ea typeface="ヒラギノ角ゴ Pro W3" panose="020B0300000000000000" pitchFamily="34" charset="-128"/>
              </a:rPr>
              <a:t>Arya M. Sharma, MD/PhD, FRCPC</a:t>
            </a:r>
          </a:p>
          <a:p>
            <a:pPr algn="ctr" eaLnBrk="1" hangingPunct="1">
              <a:spcBef>
                <a:spcPct val="50000"/>
              </a:spcBef>
            </a:pPr>
            <a:r>
              <a:rPr lang="en" altLang="en-US" sz="2400">
                <a:latin typeface="Arial" panose="020B0604020202020204" pitchFamily="34" charset="0"/>
                <a:ea typeface="ヒラギノ角ゴ Pro W3" panose="020B0300000000000000" pitchFamily="34" charset="-128"/>
              </a:rPr>
              <a:t>Scientific Director &amp; CEO </a:t>
            </a:r>
            <a:r>
              <a:rPr lang="en-US" altLang="en-US" sz="2400">
                <a:latin typeface="Arial" panose="020B0604020202020204" pitchFamily="34" charset="0"/>
                <a:ea typeface="ヒラギノ角ゴ Pro W3" panose="020B0300000000000000" pitchFamily="34" charset="-128"/>
              </a:rPr>
              <a:t/>
            </a:r>
            <a:br>
              <a:rPr lang="en-US" altLang="en-US" sz="2400">
                <a:latin typeface="Arial" panose="020B0604020202020204" pitchFamily="34" charset="0"/>
                <a:ea typeface="ヒラギノ角ゴ Pro W3" panose="020B0300000000000000" pitchFamily="34" charset="-128"/>
              </a:rPr>
            </a:br>
            <a:r>
              <a:rPr lang="en" altLang="en-US" sz="2400">
                <a:latin typeface="Arial" panose="020B0604020202020204" pitchFamily="34" charset="0"/>
                <a:ea typeface="ヒラギノ角ゴ Pro W3" panose="020B0300000000000000" pitchFamily="34" charset="-128"/>
              </a:rPr>
              <a:t>Canadian Obesity Network</a:t>
            </a:r>
            <a:endParaRPr lang="en-US" altLang="en-US" sz="1600">
              <a:latin typeface="Arial" panose="020B0604020202020204" pitchFamily="34" charset="0"/>
              <a:ea typeface="ヒラギノ角ゴ Pro W3" panose="020B0300000000000000" pitchFamily="34" charset="-128"/>
            </a:endParaRPr>
          </a:p>
        </p:txBody>
      </p:sp>
      <p:pic>
        <p:nvPicPr>
          <p:cNvPr id="17412" name="Picture 24" descr="CHEO-Logo-Purple-Outline-2">
            <a:extLst>
              <a:ext uri="{FF2B5EF4-FFF2-40B4-BE49-F238E27FC236}">
                <a16:creationId xmlns:a16="http://schemas.microsoft.com/office/drawing/2014/main" xmlns="" id="{4D335E80-3E55-B43E-98D6-1CA0C32B1CC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172200" y="6096000"/>
            <a:ext cx="1371600" cy="54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3" name="Picture 1" descr="85301 CON ƒ-1_backgrnd.png">
            <a:extLst>
              <a:ext uri="{FF2B5EF4-FFF2-40B4-BE49-F238E27FC236}">
                <a16:creationId xmlns:a16="http://schemas.microsoft.com/office/drawing/2014/main" xmlns="" id="{2BAA9FDB-20AD-3241-E329-720ED3C1FC78}"/>
              </a:ext>
            </a:extLst>
          </p:cNvPr>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11113" y="0"/>
            <a:ext cx="9144000" cy="688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4" name="Прямоугольник 2">
            <a:extLst>
              <a:ext uri="{FF2B5EF4-FFF2-40B4-BE49-F238E27FC236}">
                <a16:creationId xmlns:a16="http://schemas.microsoft.com/office/drawing/2014/main" xmlns="" id="{ED02A569-6CF3-C1E2-1C00-C9B775F9C62B}"/>
              </a:ext>
            </a:extLst>
          </p:cNvPr>
          <p:cNvSpPr>
            <a:spLocks noChangeArrowheads="1"/>
          </p:cNvSpPr>
          <p:nvPr/>
        </p:nvSpPr>
        <p:spPr bwMode="auto">
          <a:xfrm>
            <a:off x="533400" y="457200"/>
            <a:ext cx="1752600" cy="5334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 altLang="x-none" sz="2400">
                <a:solidFill>
                  <a:srgbClr val="000000"/>
                </a:solidFill>
                <a:latin typeface="Arial" panose="020B0604020202020204" pitchFamily="34" charset="0"/>
                <a:ea typeface="ヒラギノ角ゴ Pro W3" panose="020B0300000000000000" pitchFamily="34" charset="-128"/>
              </a:rPr>
              <a:t>Help</a:t>
            </a:r>
          </a:p>
        </p:txBody>
      </p:sp>
      <p:sp>
        <p:nvSpPr>
          <p:cNvPr id="17415" name="Прямоугольник 3">
            <a:extLst>
              <a:ext uri="{FF2B5EF4-FFF2-40B4-BE49-F238E27FC236}">
                <a16:creationId xmlns:a16="http://schemas.microsoft.com/office/drawing/2014/main" xmlns="" id="{C4C20DCB-88A8-250B-F806-A55A5A4A2F3F}"/>
              </a:ext>
            </a:extLst>
          </p:cNvPr>
          <p:cNvSpPr>
            <a:spLocks noChangeArrowheads="1"/>
          </p:cNvSpPr>
          <p:nvPr/>
        </p:nvSpPr>
        <p:spPr bwMode="auto">
          <a:xfrm>
            <a:off x="6057900" y="90488"/>
            <a:ext cx="1600200" cy="5334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 altLang="x-none" sz="2400">
                <a:solidFill>
                  <a:srgbClr val="000000"/>
                </a:solidFill>
                <a:latin typeface="Arial" panose="020B0604020202020204" pitchFamily="34" charset="0"/>
                <a:ea typeface="ヒラギノ角ゴ Pro W3" panose="020B0300000000000000" pitchFamily="34" charset="-128"/>
              </a:rPr>
              <a:t>to ask</a:t>
            </a:r>
          </a:p>
        </p:txBody>
      </p:sp>
      <p:sp>
        <p:nvSpPr>
          <p:cNvPr id="17416" name="Прямоугольник 4">
            <a:extLst>
              <a:ext uri="{FF2B5EF4-FFF2-40B4-BE49-F238E27FC236}">
                <a16:creationId xmlns:a16="http://schemas.microsoft.com/office/drawing/2014/main" xmlns="" id="{2F5A9A2A-1489-C675-3115-B03657A321F4}"/>
              </a:ext>
            </a:extLst>
          </p:cNvPr>
          <p:cNvSpPr>
            <a:spLocks noChangeArrowheads="1"/>
          </p:cNvSpPr>
          <p:nvPr/>
        </p:nvSpPr>
        <p:spPr bwMode="auto">
          <a:xfrm>
            <a:off x="7543800" y="1600200"/>
            <a:ext cx="1589088" cy="6096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 altLang="x-none" sz="2400">
                <a:solidFill>
                  <a:srgbClr val="000000"/>
                </a:solidFill>
                <a:latin typeface="Arial" panose="020B0604020202020204" pitchFamily="34" charset="0"/>
                <a:ea typeface="ヒラギノ角ゴ Pro W3" panose="020B0300000000000000" pitchFamily="34" charset="-128"/>
              </a:rPr>
              <a:t>Evaluate</a:t>
            </a:r>
          </a:p>
        </p:txBody>
      </p:sp>
      <p:sp>
        <p:nvSpPr>
          <p:cNvPr id="17417" name="Прямоугольник 5">
            <a:extLst>
              <a:ext uri="{FF2B5EF4-FFF2-40B4-BE49-F238E27FC236}">
                <a16:creationId xmlns:a16="http://schemas.microsoft.com/office/drawing/2014/main" xmlns="" id="{B5A75A57-C02F-B266-D824-820A952886C6}"/>
              </a:ext>
            </a:extLst>
          </p:cNvPr>
          <p:cNvSpPr>
            <a:spLocks noChangeArrowheads="1"/>
          </p:cNvSpPr>
          <p:nvPr/>
        </p:nvSpPr>
        <p:spPr bwMode="auto">
          <a:xfrm>
            <a:off x="7010400" y="5921375"/>
            <a:ext cx="1752600" cy="542925"/>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 altLang="x-none" sz="2400">
                <a:solidFill>
                  <a:srgbClr val="000000"/>
                </a:solidFill>
                <a:latin typeface="Arial" panose="020B0604020202020204" pitchFamily="34" charset="0"/>
                <a:ea typeface="ヒラギノ角ゴ Pro W3" panose="020B0300000000000000" pitchFamily="34" charset="-128"/>
              </a:rPr>
              <a:t>Advise</a:t>
            </a:r>
          </a:p>
        </p:txBody>
      </p:sp>
      <p:sp>
        <p:nvSpPr>
          <p:cNvPr id="17418" name="Прямоугольник 6">
            <a:extLst>
              <a:ext uri="{FF2B5EF4-FFF2-40B4-BE49-F238E27FC236}">
                <a16:creationId xmlns:a16="http://schemas.microsoft.com/office/drawing/2014/main" xmlns="" id="{1057A9C2-6C66-87C0-4E75-A14CAFBFD273}"/>
              </a:ext>
            </a:extLst>
          </p:cNvPr>
          <p:cNvSpPr>
            <a:spLocks noChangeArrowheads="1"/>
          </p:cNvSpPr>
          <p:nvPr/>
        </p:nvSpPr>
        <p:spPr bwMode="auto">
          <a:xfrm>
            <a:off x="533400" y="5921375"/>
            <a:ext cx="1828800" cy="542925"/>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 altLang="x-none" sz="2400">
                <a:solidFill>
                  <a:srgbClr val="000000"/>
                </a:solidFill>
                <a:latin typeface="Arial" panose="020B0604020202020204" pitchFamily="34" charset="0"/>
                <a:ea typeface="ヒラギノ角ゴ Pro W3" panose="020B0300000000000000" pitchFamily="34" charset="-128"/>
              </a:rPr>
              <a:t>To agree</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8" descr="85301 CON ƒ_light_backgrnd.png">
            <a:extLst>
              <a:ext uri="{FF2B5EF4-FFF2-40B4-BE49-F238E27FC236}">
                <a16:creationId xmlns:a16="http://schemas.microsoft.com/office/drawing/2014/main" xmlns="" id="{A089F6FD-36E5-5AEB-976D-E743E6CD5268}"/>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34" name="Title 3">
            <a:extLst>
              <a:ext uri="{FF2B5EF4-FFF2-40B4-BE49-F238E27FC236}">
                <a16:creationId xmlns:a16="http://schemas.microsoft.com/office/drawing/2014/main" xmlns="" id="{3988BAC2-CEBD-2B1E-E344-F43525A4B014}"/>
              </a:ext>
            </a:extLst>
          </p:cNvPr>
          <p:cNvSpPr>
            <a:spLocks noGrp="1" noChangeArrowheads="1"/>
          </p:cNvSpPr>
          <p:nvPr>
            <p:ph type="title"/>
          </p:nvPr>
        </p:nvSpPr>
        <p:spPr>
          <a:xfrm>
            <a:off x="795338" y="457200"/>
            <a:ext cx="4005262" cy="855663"/>
          </a:xfrm>
        </p:spPr>
        <p:txBody>
          <a:bodyPr/>
          <a:lstStyle/>
          <a:p>
            <a:pPr eaLnBrk="1" hangingPunct="1"/>
            <a:r>
              <a:rPr lang="en" altLang="en-US" sz="4000" baseline="30000">
                <a:solidFill>
                  <a:srgbClr val="232F84"/>
                </a:solidFill>
                <a:latin typeface="Helvetica Neue" panose="02000503000000020004" pitchFamily="2" charset="0"/>
              </a:rPr>
              <a:t>Basic principles</a:t>
            </a:r>
            <a:endParaRPr lang="en-US" altLang="en-US" sz="4000" baseline="30000">
              <a:solidFill>
                <a:srgbClr val="232F84"/>
              </a:solidFill>
              <a:latin typeface="Helvetica Neue" panose="02000503000000020004" pitchFamily="2" charset="0"/>
            </a:endParaRPr>
          </a:p>
        </p:txBody>
      </p:sp>
      <p:sp>
        <p:nvSpPr>
          <p:cNvPr id="18435" name="Content Placeholder 4">
            <a:extLst>
              <a:ext uri="{FF2B5EF4-FFF2-40B4-BE49-F238E27FC236}">
                <a16:creationId xmlns:a16="http://schemas.microsoft.com/office/drawing/2014/main" xmlns="" id="{2C3D0D5F-B468-171B-8B8F-920101C7536D}"/>
              </a:ext>
            </a:extLst>
          </p:cNvPr>
          <p:cNvSpPr>
            <a:spLocks noGrp="1" noChangeArrowheads="1"/>
          </p:cNvSpPr>
          <p:nvPr>
            <p:ph sz="half" idx="1"/>
          </p:nvPr>
        </p:nvSpPr>
        <p:spPr>
          <a:xfrm>
            <a:off x="2286000" y="1212850"/>
            <a:ext cx="6311900" cy="1225550"/>
          </a:xfrm>
        </p:spPr>
        <p:txBody>
          <a:bodyPr/>
          <a:lstStyle/>
          <a:p>
            <a:pPr marL="0" indent="0" eaLnBrk="1" hangingPunct="1">
              <a:buFontTx/>
              <a:buNone/>
            </a:pPr>
            <a:r>
              <a:rPr lang="en" altLang="en-US" sz="3200" b="1" baseline="30000">
                <a:solidFill>
                  <a:srgbClr val="232F84"/>
                </a:solidFill>
                <a:latin typeface="Helvetica Neue" panose="02000503000000020004" pitchFamily="2" charset="0"/>
              </a:rPr>
              <a:t>Treating obesity is about improving health and well-being, not just reducing numbers on the scale</a:t>
            </a:r>
            <a:endParaRPr lang="en-US" altLang="en-US" b="1">
              <a:solidFill>
                <a:srgbClr val="1A1D59"/>
              </a:solidFill>
              <a:latin typeface="Helvetica Neue" panose="02000503000000020004" pitchFamily="2" charset="0"/>
            </a:endParaRPr>
          </a:p>
        </p:txBody>
      </p:sp>
      <p:sp>
        <p:nvSpPr>
          <p:cNvPr id="18437" name="Content Placeholder 7">
            <a:extLst>
              <a:ext uri="{FF2B5EF4-FFF2-40B4-BE49-F238E27FC236}">
                <a16:creationId xmlns:a16="http://schemas.microsoft.com/office/drawing/2014/main" xmlns="" id="{0AAE8545-CB95-9702-2FB4-E47087461C4E}"/>
              </a:ext>
            </a:extLst>
          </p:cNvPr>
          <p:cNvSpPr>
            <a:spLocks noGrp="1" noChangeArrowheads="1"/>
          </p:cNvSpPr>
          <p:nvPr>
            <p:ph sz="half" idx="2"/>
          </p:nvPr>
        </p:nvSpPr>
        <p:spPr>
          <a:xfrm>
            <a:off x="914400" y="2895600"/>
            <a:ext cx="7391400" cy="3200400"/>
          </a:xfrm>
        </p:spPr>
        <p:txBody>
          <a:bodyPr rtlCol="0">
            <a:normAutofit/>
          </a:bodyPr>
          <a:lstStyle/>
          <a:p>
            <a:pPr marL="0" indent="0" eaLnBrk="1" fontAlgn="auto" hangingPunct="1">
              <a:spcAft>
                <a:spcPts val="0"/>
              </a:spcAft>
              <a:buFontTx/>
              <a:buNone/>
              <a:defRPr/>
            </a:pPr>
            <a:r>
              <a:rPr lang="en" altLang="en-US" sz="2000" dirty="0"/>
              <a:t>- Success in managing an </a:t>
            </a:r>
            <a:r>
              <a:rPr lang="en" altLang="en-US" sz="2000" dirty="0" err="1"/>
              <a:t>overweight </a:t>
            </a:r>
            <a:r>
              <a:rPr lang="en" altLang="en-US" sz="2000" dirty="0"/>
              <a:t>or obese child should be measured by changes in general health and improvement in overall health - how/what you eat, how you move and how you cope, not by numbers on a scale.</a:t>
            </a:r>
          </a:p>
          <a:p>
            <a:pPr eaLnBrk="1" fontAlgn="auto" hangingPunct="1">
              <a:spcAft>
                <a:spcPts val="0"/>
              </a:spcAft>
              <a:buFontTx/>
              <a:buChar char="-"/>
              <a:defRPr/>
            </a:pPr>
            <a:endParaRPr lang="uk-UA" altLang="en-US" sz="2000" dirty="0"/>
          </a:p>
          <a:p>
            <a:pPr marL="0" indent="0" eaLnBrk="1" fontAlgn="auto" hangingPunct="1">
              <a:spcAft>
                <a:spcPts val="0"/>
              </a:spcAft>
              <a:buFontTx/>
              <a:buNone/>
              <a:defRPr/>
            </a:pPr>
            <a:r>
              <a:rPr lang="en" altLang="en-US" sz="2000" dirty="0"/>
              <a:t>- Changes in the organization of daily life can lead to a significant improvement in health and well-being with little or no change in body weight.</a:t>
            </a:r>
          </a:p>
        </p:txBody>
      </p:sp>
      <p:pic>
        <p:nvPicPr>
          <p:cNvPr id="2" name="Picture 5">
            <a:extLst>
              <a:ext uri="{FF2B5EF4-FFF2-40B4-BE49-F238E27FC236}">
                <a16:creationId xmlns:a16="http://schemas.microsoft.com/office/drawing/2014/main" xmlns="" id="{26C85021-73AE-D5D9-D872-A2531E59E267}"/>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795338" y="1219200"/>
            <a:ext cx="137160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0" descr="85301 CON ƒ_light_backgrnd.png">
            <a:extLst>
              <a:ext uri="{FF2B5EF4-FFF2-40B4-BE49-F238E27FC236}">
                <a16:creationId xmlns:a16="http://schemas.microsoft.com/office/drawing/2014/main" xmlns="" id="{D08314B3-752A-B5EC-F804-F1135B5FE8BE}"/>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3">
            <a:extLst>
              <a:ext uri="{FF2B5EF4-FFF2-40B4-BE49-F238E27FC236}">
                <a16:creationId xmlns:a16="http://schemas.microsoft.com/office/drawing/2014/main" xmlns="" id="{54537D78-343E-C067-E190-11A0F0973199}"/>
              </a:ext>
            </a:extLst>
          </p:cNvPr>
          <p:cNvSpPr>
            <a:spLocks noGrp="1" noChangeArrowheads="1"/>
          </p:cNvSpPr>
          <p:nvPr>
            <p:ph type="title"/>
          </p:nvPr>
        </p:nvSpPr>
        <p:spPr>
          <a:xfrm>
            <a:off x="795338" y="457200"/>
            <a:ext cx="3929062" cy="855663"/>
          </a:xfrm>
        </p:spPr>
        <p:txBody>
          <a:bodyPr/>
          <a:lstStyle/>
          <a:p>
            <a:pPr eaLnBrk="1" hangingPunct="1"/>
            <a:r>
              <a:rPr lang="en" altLang="en-US" sz="4000" baseline="30000">
                <a:solidFill>
                  <a:srgbClr val="232F84"/>
                </a:solidFill>
                <a:latin typeface="Helvetica Neue" panose="02000503000000020004" pitchFamily="2" charset="0"/>
              </a:rPr>
              <a:t>Basic principles</a:t>
            </a:r>
            <a:endParaRPr lang="en-US" altLang="en-US" sz="4000" baseline="30000">
              <a:solidFill>
                <a:srgbClr val="232F84"/>
              </a:solidFill>
              <a:latin typeface="Helvetica Neue" panose="02000503000000020004" pitchFamily="2" charset="0"/>
            </a:endParaRPr>
          </a:p>
        </p:txBody>
      </p:sp>
      <p:sp>
        <p:nvSpPr>
          <p:cNvPr id="19459" name="Content Placeholder 4">
            <a:extLst>
              <a:ext uri="{FF2B5EF4-FFF2-40B4-BE49-F238E27FC236}">
                <a16:creationId xmlns:a16="http://schemas.microsoft.com/office/drawing/2014/main" xmlns="" id="{BFDF4D41-1D59-5B59-9681-A35AC16FD602}"/>
              </a:ext>
            </a:extLst>
          </p:cNvPr>
          <p:cNvSpPr>
            <a:spLocks noGrp="1" noChangeArrowheads="1"/>
          </p:cNvSpPr>
          <p:nvPr>
            <p:ph sz="half" idx="1"/>
          </p:nvPr>
        </p:nvSpPr>
        <p:spPr>
          <a:xfrm>
            <a:off x="2286000" y="1606550"/>
            <a:ext cx="6311900" cy="1136650"/>
          </a:xfrm>
        </p:spPr>
        <p:txBody>
          <a:bodyPr/>
          <a:lstStyle/>
          <a:p>
            <a:pPr marL="0" indent="0" eaLnBrk="1" hangingPunct="1">
              <a:buFontTx/>
              <a:buNone/>
            </a:pPr>
            <a:r>
              <a:rPr lang="en" altLang="en-US" sz="3200" b="1" baseline="30000">
                <a:solidFill>
                  <a:srgbClr val="232F84"/>
                </a:solidFill>
                <a:latin typeface="Helvetica Neue" panose="02000503000000020004" pitchFamily="2" charset="0"/>
              </a:rPr>
              <a:t>Prejudice toward hyperthyroidism or obesity can become an obstacle in the management of patients</a:t>
            </a:r>
            <a:endParaRPr lang="en-US" altLang="en-US" b="1">
              <a:solidFill>
                <a:srgbClr val="1A1D59"/>
              </a:solidFill>
              <a:latin typeface="Helvetica Neue" panose="02000503000000020004" pitchFamily="2" charset="0"/>
            </a:endParaRPr>
          </a:p>
        </p:txBody>
      </p:sp>
      <p:sp>
        <p:nvSpPr>
          <p:cNvPr id="19460" name="Content Placeholder 7">
            <a:extLst>
              <a:ext uri="{FF2B5EF4-FFF2-40B4-BE49-F238E27FC236}">
                <a16:creationId xmlns:a16="http://schemas.microsoft.com/office/drawing/2014/main" xmlns="" id="{998CA0F1-FF1C-9D9F-2AF6-82F2CC1A2075}"/>
              </a:ext>
            </a:extLst>
          </p:cNvPr>
          <p:cNvSpPr>
            <a:spLocks noGrp="1" noChangeArrowheads="1"/>
          </p:cNvSpPr>
          <p:nvPr>
            <p:ph sz="half" idx="2"/>
          </p:nvPr>
        </p:nvSpPr>
        <p:spPr>
          <a:xfrm>
            <a:off x="914400" y="2644775"/>
            <a:ext cx="7391400" cy="3832225"/>
          </a:xfrm>
        </p:spPr>
        <p:txBody>
          <a:bodyPr/>
          <a:lstStyle/>
          <a:p>
            <a:pPr eaLnBrk="1" hangingPunct="1"/>
            <a:r>
              <a:rPr lang="en" altLang="en-US" sz="2000"/>
              <a:t>A prejudicial attitude towards a child living with overweight or obesity can negatively affect self-esteem, quality of life and lead to social isolation.</a:t>
            </a:r>
          </a:p>
          <a:p>
            <a:pPr eaLnBrk="1" hangingPunct="1"/>
            <a:r>
              <a:rPr lang="en" altLang="en-US" sz="2000"/>
              <a:t>Obese children are often victims of bullying and stigmatization.</a:t>
            </a:r>
          </a:p>
          <a:p>
            <a:pPr eaLnBrk="1" hangingPunct="1"/>
            <a:r>
              <a:rPr lang="en" altLang="en-US" sz="2000"/>
              <a:t>Fear of judgment can prevent parents from seeking help from doctors.</a:t>
            </a:r>
          </a:p>
          <a:p>
            <a:pPr eaLnBrk="1" hangingPunct="1"/>
            <a:r>
              <a:rPr lang="en" altLang="en-US" sz="2000"/>
              <a:t>Making assumptions about the family's not quite correct health behavior can lead to ineffective treatment of hyperthyroidism or obesity in a child .</a:t>
            </a:r>
            <a:endParaRPr lang="en-US" altLang="en-US" sz="2000"/>
          </a:p>
        </p:txBody>
      </p:sp>
      <p:pic>
        <p:nvPicPr>
          <p:cNvPr id="19461" name="Picture 7">
            <a:extLst>
              <a:ext uri="{FF2B5EF4-FFF2-40B4-BE49-F238E27FC236}">
                <a16:creationId xmlns:a16="http://schemas.microsoft.com/office/drawing/2014/main" xmlns="" id="{2F0F136E-A131-3F0E-B7DF-4BBBDF024E94}"/>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795338" y="1219200"/>
            <a:ext cx="137160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9" descr="85301 CON ƒ_light_backgrnd.png">
            <a:extLst>
              <a:ext uri="{FF2B5EF4-FFF2-40B4-BE49-F238E27FC236}">
                <a16:creationId xmlns:a16="http://schemas.microsoft.com/office/drawing/2014/main" xmlns="" id="{037B73E3-7EE4-A986-B911-1FA60197F7E1}"/>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2" name="Title 3">
            <a:extLst>
              <a:ext uri="{FF2B5EF4-FFF2-40B4-BE49-F238E27FC236}">
                <a16:creationId xmlns:a16="http://schemas.microsoft.com/office/drawing/2014/main" xmlns="" id="{4F82A2DB-8F2E-A716-F895-16937ACCE14D}"/>
              </a:ext>
            </a:extLst>
          </p:cNvPr>
          <p:cNvSpPr>
            <a:spLocks noGrp="1" noChangeArrowheads="1"/>
          </p:cNvSpPr>
          <p:nvPr>
            <p:ph type="title"/>
          </p:nvPr>
        </p:nvSpPr>
        <p:spPr>
          <a:xfrm>
            <a:off x="795338" y="457200"/>
            <a:ext cx="4614862" cy="855663"/>
          </a:xfrm>
        </p:spPr>
        <p:txBody>
          <a:bodyPr/>
          <a:lstStyle/>
          <a:p>
            <a:pPr eaLnBrk="1" hangingPunct="1"/>
            <a:r>
              <a:rPr lang="en" altLang="en-US" sz="4000" baseline="30000">
                <a:solidFill>
                  <a:srgbClr val="232F84"/>
                </a:solidFill>
                <a:latin typeface="Helvetica Neue" panose="02000503000000020004" pitchFamily="2" charset="0"/>
              </a:rPr>
              <a:t>Basic principles</a:t>
            </a:r>
            <a:endParaRPr lang="en-US" altLang="en-US" sz="4000" baseline="30000">
              <a:solidFill>
                <a:srgbClr val="232F84"/>
              </a:solidFill>
              <a:latin typeface="Helvetica Neue" panose="02000503000000020004" pitchFamily="2" charset="0"/>
            </a:endParaRPr>
          </a:p>
        </p:txBody>
      </p:sp>
      <p:sp>
        <p:nvSpPr>
          <p:cNvPr id="20484" name="Content Placeholder 4">
            <a:extLst>
              <a:ext uri="{FF2B5EF4-FFF2-40B4-BE49-F238E27FC236}">
                <a16:creationId xmlns:a16="http://schemas.microsoft.com/office/drawing/2014/main" xmlns="" id="{D3168AD6-8786-0D2F-6CC7-69382CA53EDE}"/>
              </a:ext>
            </a:extLst>
          </p:cNvPr>
          <p:cNvSpPr>
            <a:spLocks noGrp="1" noChangeArrowheads="1"/>
          </p:cNvSpPr>
          <p:nvPr>
            <p:ph sz="half" idx="1"/>
          </p:nvPr>
        </p:nvSpPr>
        <p:spPr>
          <a:xfrm>
            <a:off x="2286000" y="1195388"/>
            <a:ext cx="6629400" cy="1389062"/>
          </a:xfrm>
        </p:spPr>
        <p:txBody>
          <a:bodyPr rtlCol="0">
            <a:normAutofit/>
          </a:bodyPr>
          <a:lstStyle/>
          <a:p>
            <a:pPr marL="0" indent="0" eaLnBrk="1" fontAlgn="auto" hangingPunct="1">
              <a:spcAft>
                <a:spcPts val="0"/>
              </a:spcAft>
              <a:buFontTx/>
              <a:buNone/>
              <a:defRPr/>
            </a:pPr>
            <a:r>
              <a:rPr lang="en" altLang="en-US" sz="3200" b="1" baseline="30000">
                <a:solidFill>
                  <a:srgbClr val="232F84"/>
                </a:solidFill>
                <a:latin typeface="Helvetica Neue" panose="02000503000000020004" pitchFamily="2" charset="0"/>
              </a:rPr>
              <a:t>Support should include addressing the "root causes" of OVERBMT or obesity and removing barriers for families to make healthy changes</a:t>
            </a:r>
            <a:endParaRPr lang="en-US" altLang="en-US" b="1">
              <a:solidFill>
                <a:srgbClr val="1A1D59"/>
              </a:solidFill>
              <a:latin typeface="Helvetica Neue" panose="02000503000000020004" pitchFamily="2" charset="0"/>
            </a:endParaRPr>
          </a:p>
        </p:txBody>
      </p:sp>
      <p:sp>
        <p:nvSpPr>
          <p:cNvPr id="20483" name="Content Placeholder 7">
            <a:extLst>
              <a:ext uri="{FF2B5EF4-FFF2-40B4-BE49-F238E27FC236}">
                <a16:creationId xmlns:a16="http://schemas.microsoft.com/office/drawing/2014/main" xmlns="" id="{72169A85-B060-DEEE-DC2B-1E8823699742}"/>
              </a:ext>
            </a:extLst>
          </p:cNvPr>
          <p:cNvSpPr>
            <a:spLocks noGrp="1" noChangeArrowheads="1"/>
          </p:cNvSpPr>
          <p:nvPr>
            <p:ph sz="half" idx="2"/>
          </p:nvPr>
        </p:nvSpPr>
        <p:spPr>
          <a:xfrm>
            <a:off x="914400" y="2644775"/>
            <a:ext cx="7391400" cy="3832225"/>
          </a:xfrm>
        </p:spPr>
        <p:txBody>
          <a:bodyPr rtlCol="0">
            <a:normAutofit/>
          </a:bodyPr>
          <a:lstStyle/>
          <a:p>
            <a:pPr marL="0" indent="0" eaLnBrk="1" fontAlgn="auto" hangingPunct="1">
              <a:spcAft>
                <a:spcPts val="0"/>
              </a:spcAft>
              <a:buFontTx/>
              <a:buNone/>
              <a:defRPr/>
            </a:pPr>
            <a:r>
              <a:rPr lang="en" altLang="en-US" sz="2000" dirty="0"/>
              <a:t>Managing an </a:t>
            </a:r>
            <a:r>
              <a:rPr lang="en" altLang="en-US" sz="2000" dirty="0" err="1"/>
              <a:t>overweight </a:t>
            </a:r>
            <a:r>
              <a:rPr lang="en" altLang="en-US" sz="2000" dirty="0"/>
              <a:t>or obese child requires identifying and </a:t>
            </a:r>
            <a:r>
              <a:rPr lang="en" altLang="en-US" sz="2000" dirty="0" err="1"/>
              <a:t>eliminating the "root </a:t>
            </a:r>
            <a:r>
              <a:rPr lang="en" altLang="en-US" sz="2000" dirty="0"/>
              <a:t>causes" of unhealthy weight gain and barriers to health and well-being.</a:t>
            </a:r>
          </a:p>
          <a:p>
            <a:pPr marL="0" indent="0" eaLnBrk="1" fontAlgn="auto" hangingPunct="1">
              <a:spcAft>
                <a:spcPts val="0"/>
              </a:spcAft>
              <a:buFontTx/>
              <a:buNone/>
              <a:defRPr/>
            </a:pPr>
            <a:r>
              <a:rPr lang="en" altLang="en-US" sz="2000" dirty="0"/>
              <a:t>Unhealthy weight gain can be the result of poor eating habits or reduced physical activity, which is the result of biological, psychological or socioeconomic factors.</a:t>
            </a:r>
          </a:p>
          <a:p>
            <a:pPr marL="0" indent="0" eaLnBrk="1" fontAlgn="auto" hangingPunct="1">
              <a:spcAft>
                <a:spcPts val="0"/>
              </a:spcAft>
              <a:buFontTx/>
              <a:buNone/>
              <a:defRPr/>
            </a:pPr>
            <a:r>
              <a:rPr lang="en" altLang="en-US" sz="2000" dirty="0"/>
              <a:t>Complications associated with </a:t>
            </a:r>
            <a:r>
              <a:rPr lang="en" altLang="en-US" sz="2000" dirty="0" err="1"/>
              <a:t>hyperlipidemia </a:t>
            </a:r>
            <a:r>
              <a:rPr lang="en" altLang="en-US" sz="2000" dirty="0"/>
              <a:t>or obesity (eg, sleep apnea, hypertension, </a:t>
            </a:r>
            <a:r>
              <a:rPr lang="en" altLang="en-US" sz="2000" dirty="0" err="1"/>
              <a:t>hyperlipidemia </a:t>
            </a:r>
            <a:r>
              <a:rPr lang="en" altLang="en-US" sz="2000" dirty="0"/>
              <a:t>, diabetes) can also pose significant barriers to patient management .</a:t>
            </a:r>
            <a:endParaRPr lang="en-US" altLang="en-US" sz="2000" dirty="0"/>
          </a:p>
        </p:txBody>
      </p:sp>
      <p:pic>
        <p:nvPicPr>
          <p:cNvPr id="20485" name="Picture 5">
            <a:extLst>
              <a:ext uri="{FF2B5EF4-FFF2-40B4-BE49-F238E27FC236}">
                <a16:creationId xmlns:a16="http://schemas.microsoft.com/office/drawing/2014/main" xmlns="" id="{C24CD301-282C-1BDD-7074-2230B14E2C8F}"/>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795338" y="1201738"/>
            <a:ext cx="1389062" cy="1389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9" descr="85301 CON ƒ_light_backgrnd.png">
            <a:extLst>
              <a:ext uri="{FF2B5EF4-FFF2-40B4-BE49-F238E27FC236}">
                <a16:creationId xmlns:a16="http://schemas.microsoft.com/office/drawing/2014/main" xmlns="" id="{B8091D45-455F-CE64-54D3-717ABA0E4050}"/>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06" name="Title 3">
            <a:extLst>
              <a:ext uri="{FF2B5EF4-FFF2-40B4-BE49-F238E27FC236}">
                <a16:creationId xmlns:a16="http://schemas.microsoft.com/office/drawing/2014/main" xmlns="" id="{A2FBE20B-A930-D642-CB6D-EF557F0CA54A}"/>
              </a:ext>
            </a:extLst>
          </p:cNvPr>
          <p:cNvSpPr>
            <a:spLocks noGrp="1" noChangeArrowheads="1"/>
          </p:cNvSpPr>
          <p:nvPr>
            <p:ph type="title"/>
          </p:nvPr>
        </p:nvSpPr>
        <p:spPr>
          <a:xfrm>
            <a:off x="795338" y="457200"/>
            <a:ext cx="4614862" cy="855663"/>
          </a:xfrm>
        </p:spPr>
        <p:txBody>
          <a:bodyPr/>
          <a:lstStyle/>
          <a:p>
            <a:pPr eaLnBrk="1" hangingPunct="1"/>
            <a:r>
              <a:rPr lang="en" altLang="en-US" sz="4000" baseline="30000">
                <a:solidFill>
                  <a:srgbClr val="232F84"/>
                </a:solidFill>
                <a:latin typeface="Helvetica Neue" panose="02000503000000020004" pitchFamily="2" charset="0"/>
              </a:rPr>
              <a:t>Basic principles</a:t>
            </a:r>
            <a:endParaRPr lang="en-US" altLang="en-US" sz="4000" baseline="30000">
              <a:solidFill>
                <a:srgbClr val="232F84"/>
              </a:solidFill>
              <a:latin typeface="Helvetica Neue" panose="02000503000000020004" pitchFamily="2" charset="0"/>
            </a:endParaRPr>
          </a:p>
        </p:txBody>
      </p:sp>
      <p:sp>
        <p:nvSpPr>
          <p:cNvPr id="21507" name="Content Placeholder 4">
            <a:extLst>
              <a:ext uri="{FF2B5EF4-FFF2-40B4-BE49-F238E27FC236}">
                <a16:creationId xmlns:a16="http://schemas.microsoft.com/office/drawing/2014/main" xmlns="" id="{EB783B33-1DFB-E543-7B0D-0257C14D04B2}"/>
              </a:ext>
            </a:extLst>
          </p:cNvPr>
          <p:cNvSpPr>
            <a:spLocks noGrp="1" noChangeArrowheads="1"/>
          </p:cNvSpPr>
          <p:nvPr>
            <p:ph sz="half" idx="1"/>
          </p:nvPr>
        </p:nvSpPr>
        <p:spPr>
          <a:xfrm>
            <a:off x="2286000" y="1606550"/>
            <a:ext cx="6311900" cy="1136650"/>
          </a:xfrm>
        </p:spPr>
        <p:txBody>
          <a:bodyPr/>
          <a:lstStyle/>
          <a:p>
            <a:pPr marL="0" indent="0" eaLnBrk="1" hangingPunct="1">
              <a:buFontTx/>
              <a:buNone/>
            </a:pPr>
            <a:r>
              <a:rPr lang="en" altLang="en-US" sz="3200" b="1" baseline="30000">
                <a:solidFill>
                  <a:srgbClr val="232F84"/>
                </a:solidFill>
                <a:latin typeface="Helvetica Neue" panose="02000503000000020004" pitchFamily="2" charset="0"/>
              </a:rPr>
              <a:t>A child's "best" BMI may never be his or her "ideal" BMI</a:t>
            </a:r>
            <a:endParaRPr lang="en-US" altLang="en-US" b="1">
              <a:solidFill>
                <a:srgbClr val="1A1D59"/>
              </a:solidFill>
              <a:latin typeface="Helvetica Neue" panose="02000503000000020004" pitchFamily="2" charset="0"/>
            </a:endParaRPr>
          </a:p>
        </p:txBody>
      </p:sp>
      <p:sp>
        <p:nvSpPr>
          <p:cNvPr id="21508" name="Content Placeholder 7">
            <a:extLst>
              <a:ext uri="{FF2B5EF4-FFF2-40B4-BE49-F238E27FC236}">
                <a16:creationId xmlns:a16="http://schemas.microsoft.com/office/drawing/2014/main" xmlns="" id="{FAA7D049-90E5-53C2-0976-DE21F5835606}"/>
              </a:ext>
            </a:extLst>
          </p:cNvPr>
          <p:cNvSpPr>
            <a:spLocks noGrp="1" noChangeArrowheads="1"/>
          </p:cNvSpPr>
          <p:nvPr>
            <p:ph sz="half" idx="2"/>
          </p:nvPr>
        </p:nvSpPr>
        <p:spPr>
          <a:xfrm>
            <a:off x="914400" y="2667000"/>
            <a:ext cx="7391400" cy="3756025"/>
          </a:xfrm>
        </p:spPr>
        <p:txBody>
          <a:bodyPr/>
          <a:lstStyle/>
          <a:p>
            <a:pPr marL="0" indent="0" eaLnBrk="1" hangingPunct="1">
              <a:buFontTx/>
              <a:buNone/>
            </a:pPr>
            <a:r>
              <a:rPr lang="en" altLang="en-US" sz="2000"/>
              <a:t>An "ideal" BMI is not a realistic goal for many children with overweight or obesity, and setting unattainable goals can set children and families up for failure.</a:t>
            </a:r>
          </a:p>
          <a:p>
            <a:pPr marL="0" indent="0" eaLnBrk="1" hangingPunct="1">
              <a:buFontTx/>
              <a:buNone/>
            </a:pPr>
            <a:r>
              <a:rPr lang="en" altLang="en-US" sz="2000"/>
              <a:t>Obesity is often a chronic condition. A child's "best" BMI is achieved through sustained positive lifestyle modification.</a:t>
            </a:r>
          </a:p>
          <a:p>
            <a:pPr marL="0" indent="0" eaLnBrk="1" hangingPunct="1">
              <a:buFontTx/>
              <a:buNone/>
            </a:pPr>
            <a:r>
              <a:rPr lang="en" altLang="en-US" sz="2000">
                <a:solidFill>
                  <a:srgbClr val="FF0000"/>
                </a:solidFill>
              </a:rPr>
              <a:t>Helping children and their families improve BMI and move toward body size acceptance is important.</a:t>
            </a:r>
          </a:p>
        </p:txBody>
      </p:sp>
      <p:pic>
        <p:nvPicPr>
          <p:cNvPr id="21509" name="Picture 4">
            <a:extLst>
              <a:ext uri="{FF2B5EF4-FFF2-40B4-BE49-F238E27FC236}">
                <a16:creationId xmlns:a16="http://schemas.microsoft.com/office/drawing/2014/main" xmlns="" id="{42E13D72-C18B-5886-46DC-74A241AF53CB}"/>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3913" y="1223963"/>
            <a:ext cx="1385887" cy="1385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Прямоугольник 4">
            <a:extLst>
              <a:ext uri="{FF2B5EF4-FFF2-40B4-BE49-F238E27FC236}">
                <a16:creationId xmlns:a16="http://schemas.microsoft.com/office/drawing/2014/main" xmlns="" id="{69591683-A221-B1E7-8496-7C3653E61292}"/>
              </a:ext>
            </a:extLst>
          </p:cNvPr>
          <p:cNvSpPr>
            <a:spLocks noChangeArrowheads="1"/>
          </p:cNvSpPr>
          <p:nvPr/>
        </p:nvSpPr>
        <p:spPr bwMode="auto">
          <a:xfrm>
            <a:off x="3022600" y="657225"/>
            <a:ext cx="3505200" cy="7620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x-none" sz="2400" b="1">
                <a:solidFill>
                  <a:srgbClr val="FFFF00"/>
                </a:solidFill>
                <a:latin typeface="Arial" panose="020B0604020202020204" pitchFamily="34" charset="0"/>
                <a:ea typeface="ヒラギノ角ゴ Pro W3" panose="020B0300000000000000" pitchFamily="34" charset="-128"/>
              </a:rPr>
              <a:t>Permission </a:t>
            </a:r>
            <a:r>
              <a:rPr lang="en" altLang="x-none" sz="2400">
                <a:solidFill>
                  <a:srgbClr val="FFFF00"/>
                </a:solidFill>
                <a:latin typeface="Arial" panose="020B0604020202020204" pitchFamily="34" charset="0"/>
                <a:ea typeface="ヒラギノ角ゴ Pro W3" panose="020B0300000000000000" pitchFamily="34" charset="-128"/>
              </a:rPr>
              <a:t>to discuss body weight is requested</a:t>
            </a:r>
          </a:p>
        </p:txBody>
      </p:sp>
      <p:sp>
        <p:nvSpPr>
          <p:cNvPr id="22530" name="Прямоугольник 5">
            <a:extLst>
              <a:ext uri="{FF2B5EF4-FFF2-40B4-BE49-F238E27FC236}">
                <a16:creationId xmlns:a16="http://schemas.microsoft.com/office/drawing/2014/main" xmlns="" id="{8DA80EF2-E532-2C57-5005-5044EB12E4CB}"/>
              </a:ext>
            </a:extLst>
          </p:cNvPr>
          <p:cNvSpPr>
            <a:spLocks noChangeArrowheads="1"/>
          </p:cNvSpPr>
          <p:nvPr/>
        </p:nvSpPr>
        <p:spPr bwMode="auto">
          <a:xfrm>
            <a:off x="5715000" y="2182813"/>
            <a:ext cx="3200400" cy="11430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x-none" sz="2000" b="1">
                <a:solidFill>
                  <a:srgbClr val="FFFF00"/>
                </a:solidFill>
                <a:latin typeface="Arial" panose="020B0604020202020204" pitchFamily="34" charset="0"/>
                <a:ea typeface="ヒラギノ角ゴ Pro W3" panose="020B0300000000000000" pitchFamily="34" charset="-128"/>
              </a:rPr>
              <a:t>Assess </a:t>
            </a:r>
            <a:r>
              <a:rPr lang="en" altLang="x-none" sz="2000">
                <a:solidFill>
                  <a:srgbClr val="FFFF00"/>
                </a:solidFill>
                <a:latin typeface="Arial" panose="020B0604020202020204" pitchFamily="34" charset="0"/>
                <a:ea typeface="ヒラギノ角ゴ Pro W3" panose="020B0300000000000000" pitchFamily="34" charset="-128"/>
              </a:rPr>
              <a:t>obesity risks and potential causes of weight gain</a:t>
            </a:r>
          </a:p>
        </p:txBody>
      </p:sp>
      <p:sp>
        <p:nvSpPr>
          <p:cNvPr id="22531" name="Прямоугольник 6">
            <a:extLst>
              <a:ext uri="{FF2B5EF4-FFF2-40B4-BE49-F238E27FC236}">
                <a16:creationId xmlns:a16="http://schemas.microsoft.com/office/drawing/2014/main" xmlns="" id="{9108FC7F-CCC1-32CD-5D37-8664AC017B97}"/>
              </a:ext>
            </a:extLst>
          </p:cNvPr>
          <p:cNvSpPr>
            <a:spLocks noChangeArrowheads="1"/>
          </p:cNvSpPr>
          <p:nvPr/>
        </p:nvSpPr>
        <p:spPr bwMode="auto">
          <a:xfrm>
            <a:off x="4876800" y="4876800"/>
            <a:ext cx="3810000" cy="19050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x-none" sz="2200" b="1">
                <a:solidFill>
                  <a:srgbClr val="FFFF00"/>
                </a:solidFill>
                <a:latin typeface="Arial" panose="020B0604020202020204" pitchFamily="34" charset="0"/>
                <a:ea typeface="ヒラギノ角ゴ Pro W3" panose="020B0300000000000000" pitchFamily="34" charset="-128"/>
              </a:rPr>
              <a:t>Help </a:t>
            </a:r>
            <a:r>
              <a:rPr lang="en" altLang="x-none" sz="2200">
                <a:solidFill>
                  <a:srgbClr val="FFFF00"/>
                </a:solidFill>
                <a:latin typeface="Arial" panose="020B0604020202020204" pitchFamily="34" charset="0"/>
                <a:ea typeface="ヒラギノ角ゴ Pro W3" panose="020B0300000000000000" pitchFamily="34" charset="-128"/>
              </a:rPr>
              <a:t>- advice on obesity risk, discuss benefits and options</a:t>
            </a:r>
          </a:p>
        </p:txBody>
      </p:sp>
      <p:sp>
        <p:nvSpPr>
          <p:cNvPr id="22532" name="Прямоугольник 7">
            <a:extLst>
              <a:ext uri="{FF2B5EF4-FFF2-40B4-BE49-F238E27FC236}">
                <a16:creationId xmlns:a16="http://schemas.microsoft.com/office/drawing/2014/main" xmlns="" id="{19EB8D6A-393D-B307-DE97-F18A72632B48}"/>
              </a:ext>
            </a:extLst>
          </p:cNvPr>
          <p:cNvSpPr>
            <a:spLocks noChangeArrowheads="1"/>
          </p:cNvSpPr>
          <p:nvPr/>
        </p:nvSpPr>
        <p:spPr bwMode="auto">
          <a:xfrm>
            <a:off x="457200" y="4419600"/>
            <a:ext cx="2895600" cy="19050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x-none" sz="2000" b="1">
                <a:solidFill>
                  <a:srgbClr val="FFFF00"/>
                </a:solidFill>
                <a:latin typeface="Arial" panose="020B0604020202020204" pitchFamily="34" charset="0"/>
                <a:ea typeface="ヒラギノ角ゴ Pro W3" panose="020B0300000000000000" pitchFamily="34" charset="-128"/>
              </a:rPr>
              <a:t>Agree </a:t>
            </a:r>
            <a:r>
              <a:rPr lang="en" altLang="x-none" sz="2000">
                <a:solidFill>
                  <a:srgbClr val="FFFF00"/>
                </a:solidFill>
                <a:latin typeface="Arial" panose="020B0604020202020204" pitchFamily="34" charset="0"/>
                <a:ea typeface="ヒラギノ角ゴ Pro W3" panose="020B0300000000000000" pitchFamily="34" charset="-128"/>
              </a:rPr>
              <a:t>on a realistic plan for achieving results in lifestyle modification</a:t>
            </a:r>
          </a:p>
        </p:txBody>
      </p:sp>
      <p:sp>
        <p:nvSpPr>
          <p:cNvPr id="22533" name="Прямоугольник 8">
            <a:extLst>
              <a:ext uri="{FF2B5EF4-FFF2-40B4-BE49-F238E27FC236}">
                <a16:creationId xmlns:a16="http://schemas.microsoft.com/office/drawing/2014/main" xmlns="" id="{403663A6-493F-DAD1-CE1B-177D449591ED}"/>
              </a:ext>
            </a:extLst>
          </p:cNvPr>
          <p:cNvSpPr>
            <a:spLocks noChangeArrowheads="1"/>
          </p:cNvSpPr>
          <p:nvPr/>
        </p:nvSpPr>
        <p:spPr bwMode="auto">
          <a:xfrm>
            <a:off x="457200" y="2068513"/>
            <a:ext cx="3352800" cy="1371600"/>
          </a:xfrm>
          <a:prstGeom prst="rect">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x-none" sz="2000" b="1">
                <a:solidFill>
                  <a:srgbClr val="FFFF00"/>
                </a:solidFill>
                <a:latin typeface="Arial" panose="020B0604020202020204" pitchFamily="34" charset="0"/>
                <a:ea typeface="ヒラギノ角ゴ Pro W3" panose="020B0300000000000000" pitchFamily="34" charset="-128"/>
              </a:rPr>
              <a:t>Help </a:t>
            </a:r>
            <a:r>
              <a:rPr lang="en" altLang="x-none" sz="2000">
                <a:solidFill>
                  <a:srgbClr val="FFFF00"/>
                </a:solidFill>
                <a:latin typeface="Arial" panose="020B0604020202020204" pitchFamily="34" charset="0"/>
                <a:ea typeface="ヒラギノ角ゴ Pro W3" panose="020B0300000000000000" pitchFamily="34" charset="-128"/>
              </a:rPr>
              <a:t>in overcoming obstacles and barriers; education and resources; follow-up medical care</a:t>
            </a:r>
          </a:p>
        </p:txBody>
      </p:sp>
      <p:sp>
        <p:nvSpPr>
          <p:cNvPr id="22534" name="Стрелка вниз 9">
            <a:extLst>
              <a:ext uri="{FF2B5EF4-FFF2-40B4-BE49-F238E27FC236}">
                <a16:creationId xmlns:a16="http://schemas.microsoft.com/office/drawing/2014/main" xmlns="" id="{26510733-6635-5B1D-E9F4-2D1E7DF008F7}"/>
              </a:ext>
            </a:extLst>
          </p:cNvPr>
          <p:cNvSpPr>
            <a:spLocks noChangeArrowheads="1"/>
          </p:cNvSpPr>
          <p:nvPr/>
        </p:nvSpPr>
        <p:spPr bwMode="auto">
          <a:xfrm>
            <a:off x="5486400" y="1581150"/>
            <a:ext cx="990600" cy="468313"/>
          </a:xfrm>
          <a:prstGeom prst="downArrow">
            <a:avLst>
              <a:gd name="adj1" fmla="val 50000"/>
              <a:gd name="adj2" fmla="val 50000"/>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sz="2400">
              <a:solidFill>
                <a:srgbClr val="000000"/>
              </a:solidFill>
              <a:latin typeface="Arial" panose="020B0604020202020204" pitchFamily="34" charset="0"/>
              <a:ea typeface="ヒラギノ角ゴ Pro W3" panose="020B0300000000000000" pitchFamily="34" charset="-128"/>
            </a:endParaRPr>
          </a:p>
        </p:txBody>
      </p:sp>
      <p:sp>
        <p:nvSpPr>
          <p:cNvPr id="22535" name="Стрелка вниз 11">
            <a:extLst>
              <a:ext uri="{FF2B5EF4-FFF2-40B4-BE49-F238E27FC236}">
                <a16:creationId xmlns:a16="http://schemas.microsoft.com/office/drawing/2014/main" xmlns="" id="{F37005F2-8EDA-08A1-A9C4-ED6D75F1DB8E}"/>
              </a:ext>
            </a:extLst>
          </p:cNvPr>
          <p:cNvSpPr>
            <a:spLocks noChangeArrowheads="1"/>
          </p:cNvSpPr>
          <p:nvPr/>
        </p:nvSpPr>
        <p:spPr bwMode="auto">
          <a:xfrm>
            <a:off x="6324600" y="3649663"/>
            <a:ext cx="990600" cy="846137"/>
          </a:xfrm>
          <a:prstGeom prst="downArrow">
            <a:avLst>
              <a:gd name="adj1" fmla="val 50000"/>
              <a:gd name="adj2" fmla="val 50000"/>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sz="2400">
              <a:solidFill>
                <a:srgbClr val="000000"/>
              </a:solidFill>
              <a:latin typeface="Arial" panose="020B0604020202020204" pitchFamily="34" charset="0"/>
              <a:ea typeface="ヒラギノ角ゴ Pro W3" panose="020B0300000000000000" pitchFamily="34" charset="-128"/>
            </a:endParaRPr>
          </a:p>
        </p:txBody>
      </p:sp>
      <p:sp>
        <p:nvSpPr>
          <p:cNvPr id="22536" name="Стрелка влево 12">
            <a:extLst>
              <a:ext uri="{FF2B5EF4-FFF2-40B4-BE49-F238E27FC236}">
                <a16:creationId xmlns:a16="http://schemas.microsoft.com/office/drawing/2014/main" xmlns="" id="{CE2123DA-2089-A53D-A844-F9C57B2F6BB0}"/>
              </a:ext>
            </a:extLst>
          </p:cNvPr>
          <p:cNvSpPr>
            <a:spLocks noChangeArrowheads="1"/>
          </p:cNvSpPr>
          <p:nvPr/>
        </p:nvSpPr>
        <p:spPr bwMode="auto">
          <a:xfrm>
            <a:off x="3581400" y="5554663"/>
            <a:ext cx="990600" cy="617537"/>
          </a:xfrm>
          <a:prstGeom prst="leftArrow">
            <a:avLst>
              <a:gd name="adj1" fmla="val 50000"/>
              <a:gd name="adj2" fmla="val 50002"/>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sz="2400">
              <a:solidFill>
                <a:srgbClr val="000000"/>
              </a:solidFill>
              <a:latin typeface="Arial" panose="020B0604020202020204" pitchFamily="34" charset="0"/>
              <a:ea typeface="ヒラギノ角ゴ Pro W3" panose="020B0300000000000000" pitchFamily="34" charset="-128"/>
            </a:endParaRPr>
          </a:p>
        </p:txBody>
      </p:sp>
      <p:sp>
        <p:nvSpPr>
          <p:cNvPr id="22537" name="Стрелка вверх 13">
            <a:extLst>
              <a:ext uri="{FF2B5EF4-FFF2-40B4-BE49-F238E27FC236}">
                <a16:creationId xmlns:a16="http://schemas.microsoft.com/office/drawing/2014/main" xmlns="" id="{5063B596-7062-E2DE-CB7D-2D3FA17044A2}"/>
              </a:ext>
            </a:extLst>
          </p:cNvPr>
          <p:cNvSpPr>
            <a:spLocks noChangeArrowheads="1"/>
          </p:cNvSpPr>
          <p:nvPr/>
        </p:nvSpPr>
        <p:spPr bwMode="auto">
          <a:xfrm>
            <a:off x="1828800" y="3581400"/>
            <a:ext cx="685800" cy="736600"/>
          </a:xfrm>
          <a:prstGeom prst="upArrow">
            <a:avLst>
              <a:gd name="adj1" fmla="val 50000"/>
              <a:gd name="adj2" fmla="val 49999"/>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sz="2400">
              <a:solidFill>
                <a:srgbClr val="000000"/>
              </a:solidFill>
              <a:latin typeface="Arial" panose="020B0604020202020204" pitchFamily="34" charset="0"/>
              <a:ea typeface="ヒラギノ角ゴ Pro W3" panose="020B0300000000000000" pitchFamily="34" charset="-128"/>
            </a:endParaRPr>
          </a:p>
        </p:txBody>
      </p:sp>
      <p:sp>
        <p:nvSpPr>
          <p:cNvPr id="22538" name="Стрелка вверх 14">
            <a:extLst>
              <a:ext uri="{FF2B5EF4-FFF2-40B4-BE49-F238E27FC236}">
                <a16:creationId xmlns:a16="http://schemas.microsoft.com/office/drawing/2014/main" xmlns="" id="{93BFEB19-45A1-1E80-60B5-B23F3454BE2B}"/>
              </a:ext>
            </a:extLst>
          </p:cNvPr>
          <p:cNvSpPr>
            <a:spLocks noChangeArrowheads="1"/>
          </p:cNvSpPr>
          <p:nvPr/>
        </p:nvSpPr>
        <p:spPr bwMode="auto">
          <a:xfrm>
            <a:off x="2965450" y="1447800"/>
            <a:ext cx="615950" cy="601663"/>
          </a:xfrm>
          <a:prstGeom prst="upArrow">
            <a:avLst>
              <a:gd name="adj1" fmla="val 50000"/>
              <a:gd name="adj2" fmla="val 50000"/>
            </a:avLst>
          </a:prstGeom>
          <a:solidFill>
            <a:schemeClr val="accent1"/>
          </a:solidFill>
          <a:ln w="9525" algn="ctr">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sz="2400">
              <a:solidFill>
                <a:srgbClr val="000000"/>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descr="85301 CON ƒ_ASK_bkrnd.png">
            <a:extLst>
              <a:ext uri="{FF2B5EF4-FFF2-40B4-BE49-F238E27FC236}">
                <a16:creationId xmlns:a16="http://schemas.microsoft.com/office/drawing/2014/main" xmlns="" id="{A638DEC5-BA8E-62B4-031F-0CAF61C943E0}"/>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4288"/>
            <a:ext cx="9163050" cy="687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4" name="Content Placeholder 4">
            <a:extLst>
              <a:ext uri="{FF2B5EF4-FFF2-40B4-BE49-F238E27FC236}">
                <a16:creationId xmlns:a16="http://schemas.microsoft.com/office/drawing/2014/main" xmlns="" id="{574BB37C-9C0E-C716-A66C-8B86B50E2288}"/>
              </a:ext>
            </a:extLst>
          </p:cNvPr>
          <p:cNvSpPr>
            <a:spLocks noGrp="1" noChangeArrowheads="1"/>
          </p:cNvSpPr>
          <p:nvPr>
            <p:ph sz="half" idx="1"/>
          </p:nvPr>
        </p:nvSpPr>
        <p:spPr>
          <a:xfrm>
            <a:off x="3090863" y="3657600"/>
            <a:ext cx="4910137" cy="2355850"/>
          </a:xfrm>
        </p:spPr>
        <p:txBody>
          <a:bodyPr/>
          <a:lstStyle/>
          <a:p>
            <a:pPr marL="0" indent="0" eaLnBrk="1" hangingPunct="1">
              <a:buFontTx/>
              <a:buNone/>
            </a:pPr>
            <a:r>
              <a:rPr lang="en" altLang="en-US" sz="3200" b="1" baseline="30000">
                <a:solidFill>
                  <a:srgbClr val="00AEEF"/>
                </a:solidFill>
                <a:latin typeface="Helvetica Neue" panose="02000503000000020004" pitchFamily="2" charset="0"/>
              </a:rPr>
              <a:t>Overweight or obesity is a sensitive issue. Many children and parents may be confused or afraid of accusations and stigmatization, so "asking" is an important first step.</a:t>
            </a:r>
            <a:endParaRPr lang="en-US" altLang="en-US" b="1">
              <a:solidFill>
                <a:srgbClr val="00AEEF"/>
              </a:solidFill>
              <a:latin typeface="Helvetica Neue" panose="02000503000000020004" pitchFamily="2" charset="0"/>
            </a:endParaRPr>
          </a:p>
        </p:txBody>
      </p:sp>
      <p:pic>
        <p:nvPicPr>
          <p:cNvPr id="23555" name="Picture 2">
            <a:extLst>
              <a:ext uri="{FF2B5EF4-FFF2-40B4-BE49-F238E27FC236}">
                <a16:creationId xmlns:a16="http://schemas.microsoft.com/office/drawing/2014/main" xmlns="" id="{590B711D-2D7B-50F1-A881-6FD12E22F9A4}"/>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447800" y="1447800"/>
            <a:ext cx="1643063" cy="1643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6" name="Title 3">
            <a:extLst>
              <a:ext uri="{FF2B5EF4-FFF2-40B4-BE49-F238E27FC236}">
                <a16:creationId xmlns:a16="http://schemas.microsoft.com/office/drawing/2014/main" xmlns="" id="{1BC82B6E-3513-3D44-63BA-47CC38FB9C23}"/>
              </a:ext>
            </a:extLst>
          </p:cNvPr>
          <p:cNvSpPr txBox="1">
            <a:spLocks/>
          </p:cNvSpPr>
          <p:nvPr/>
        </p:nvSpPr>
        <p:spPr bwMode="auto">
          <a:xfrm>
            <a:off x="3408363" y="1316038"/>
            <a:ext cx="4537075"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 altLang="en-US" sz="6000" b="1" baseline="30000">
                <a:solidFill>
                  <a:srgbClr val="00AEEF"/>
                </a:solidFill>
                <a:latin typeface="Helvetica Neue" panose="02000503000000020004" pitchFamily="2" charset="0"/>
                <a:ea typeface="ヒラギノ角ゴ Pro W3" panose="020B0300000000000000" pitchFamily="34" charset="-128"/>
              </a:rPr>
              <a:t>Ask permission to discuss the child's body weight</a:t>
            </a:r>
            <a:endParaRPr lang="en-US" altLang="en-US" sz="4000" b="1" baseline="30000">
              <a:solidFill>
                <a:srgbClr val="00AEEF"/>
              </a:solidFill>
              <a:latin typeface="Helvetica Neue" panose="02000503000000020004" pitchFamily="2" charset="0"/>
              <a:ea typeface="ヒラギノ角ゴ Pro W3" panose="020B0300000000000000"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xmlns="" id="{107A3D2F-05AB-ECBB-6FCB-FD10646EA1E5}"/>
              </a:ext>
            </a:extLst>
          </p:cNvPr>
          <p:cNvSpPr>
            <a:spLocks noGrp="1" noChangeArrowheads="1"/>
          </p:cNvSpPr>
          <p:nvPr>
            <p:ph type="title"/>
          </p:nvPr>
        </p:nvSpPr>
        <p:spPr>
          <a:xfrm>
            <a:off x="6248400" y="990600"/>
            <a:ext cx="2362200" cy="1081088"/>
          </a:xfrm>
          <a:solidFill>
            <a:srgbClr val="00B0F0"/>
          </a:solidFill>
        </p:spPr>
        <p:txBody>
          <a:bodyPr/>
          <a:lstStyle/>
          <a:p>
            <a:pPr eaLnBrk="1" hangingPunct="1"/>
            <a:r>
              <a:rPr lang="en" altLang="en-US" sz="3600" b="1" i="1">
                <a:solidFill>
                  <a:srgbClr val="FFFF00"/>
                </a:solidFill>
              </a:rPr>
              <a:t>ASK</a:t>
            </a:r>
            <a:endParaRPr lang="en-US" altLang="en-US" sz="3600" b="1" i="1">
              <a:solidFill>
                <a:srgbClr val="FFFF00"/>
              </a:solidFill>
            </a:endParaRPr>
          </a:p>
        </p:txBody>
      </p:sp>
      <p:sp>
        <p:nvSpPr>
          <p:cNvPr id="8195" name="Content Placeholder 2">
            <a:extLst>
              <a:ext uri="{FF2B5EF4-FFF2-40B4-BE49-F238E27FC236}">
                <a16:creationId xmlns:a16="http://schemas.microsoft.com/office/drawing/2014/main" xmlns="" id="{CD53732F-6B85-B0DC-D27D-C2EDE45CE6B5}"/>
              </a:ext>
            </a:extLst>
          </p:cNvPr>
          <p:cNvSpPr>
            <a:spLocks noGrp="1"/>
          </p:cNvSpPr>
          <p:nvPr>
            <p:ph idx="1"/>
          </p:nvPr>
        </p:nvSpPr>
        <p:spPr>
          <a:xfrm>
            <a:off x="609600" y="2743200"/>
            <a:ext cx="7772400" cy="3505200"/>
          </a:xfrm>
        </p:spPr>
        <p:txBody>
          <a:bodyPr rtlCol="0">
            <a:normAutofit/>
          </a:bodyPr>
          <a:lstStyle/>
          <a:p>
            <a:pPr marL="0" indent="0" eaLnBrk="1" fontAlgn="auto" hangingPunct="1">
              <a:spcAft>
                <a:spcPts val="0"/>
              </a:spcAft>
              <a:buFontTx/>
              <a:buNone/>
              <a:defRPr/>
            </a:pPr>
            <a:r>
              <a:rPr lang="en" sz="2800" dirty="0"/>
              <a:t>- be non- </a:t>
            </a:r>
            <a:r>
              <a:rPr lang="en" sz="2800" dirty="0" err="1"/>
              <a:t>judgmental</a:t>
            </a:r>
            <a:endParaRPr lang="ru-RU" sz="2800" dirty="0"/>
          </a:p>
          <a:p>
            <a:pPr marL="0" indent="0" eaLnBrk="1" fontAlgn="auto" hangingPunct="1">
              <a:spcAft>
                <a:spcPts val="0"/>
              </a:spcAft>
              <a:buFontTx/>
              <a:buNone/>
              <a:defRPr/>
            </a:pPr>
            <a:r>
              <a:rPr lang="en" sz="2800" dirty="0"/>
              <a:t>- </a:t>
            </a:r>
            <a:r>
              <a:rPr lang="en" sz="2800" dirty="0" err="1"/>
              <a:t>find out</a:t>
            </a:r>
            <a:r>
              <a:rPr lang="en" sz="2800" dirty="0"/>
              <a:t> </a:t>
            </a:r>
            <a:r>
              <a:rPr lang="en" sz="2800" dirty="0" err="1"/>
              <a:t>readiness </a:t>
            </a:r>
            <a:r>
              <a:rPr lang="en" sz="2800" dirty="0"/>
              <a:t>for </a:t>
            </a:r>
            <a:r>
              <a:rPr lang="en" sz="2800" dirty="0" err="1"/>
              <a:t>change</a:t>
            </a:r>
            <a:endParaRPr lang="ru-RU" sz="2800" dirty="0"/>
          </a:p>
          <a:p>
            <a:pPr marL="0" indent="0" eaLnBrk="1" fontAlgn="auto" hangingPunct="1">
              <a:spcAft>
                <a:spcPts val="0"/>
              </a:spcAft>
              <a:buFontTx/>
              <a:buNone/>
              <a:defRPr/>
            </a:pPr>
            <a:r>
              <a:rPr lang="en" sz="2800" dirty="0"/>
              <a:t>- </a:t>
            </a:r>
            <a:r>
              <a:rPr lang="en" sz="2800" dirty="0" err="1"/>
              <a:t>use</a:t>
            </a:r>
            <a:r>
              <a:rPr lang="en" sz="2800" dirty="0"/>
              <a:t> </a:t>
            </a:r>
            <a:r>
              <a:rPr lang="en" sz="2800" dirty="0" err="1"/>
              <a:t>motivational</a:t>
            </a:r>
            <a:r>
              <a:rPr lang="en" sz="2800" dirty="0"/>
              <a:t> </a:t>
            </a:r>
            <a:r>
              <a:rPr lang="en" sz="2800" dirty="0" err="1"/>
              <a:t>interview </a:t>
            </a:r>
            <a:r>
              <a:rPr lang="en" sz="2800" dirty="0"/>
              <a:t>in </a:t>
            </a:r>
            <a:r>
              <a:rPr lang="en" sz="2800" dirty="0" err="1"/>
              <a:t>conversation </a:t>
            </a:r>
            <a:r>
              <a:rPr lang="en" sz="2800" dirty="0"/>
              <a:t>with the </a:t>
            </a:r>
            <a:r>
              <a:rPr lang="en" sz="2800" dirty="0" err="1"/>
              <a:t>family</a:t>
            </a:r>
            <a:r>
              <a:rPr lang="en" sz="2800" dirty="0"/>
              <a:t> </a:t>
            </a:r>
            <a:endParaRPr lang="en-US" dirty="0">
              <a:latin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xmlns="" id="{4E865D7B-27C5-861A-B244-C690B7DEF3A9}"/>
              </a:ext>
            </a:extLst>
          </p:cNvPr>
          <p:cNvSpPr txBox="1">
            <a:spLocks/>
          </p:cNvSpPr>
          <p:nvPr/>
        </p:nvSpPr>
        <p:spPr bwMode="auto">
          <a:xfrm>
            <a:off x="6477000" y="1066800"/>
            <a:ext cx="2133600" cy="609600"/>
          </a:xfrm>
          <a:prstGeom prst="rect">
            <a:avLst/>
          </a:prstGeom>
          <a:solidFill>
            <a:srgbClr val="00B0F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800" b="1">
                <a:solidFill>
                  <a:srgbClr val="CCFFFF"/>
                </a:solidFill>
                <a:latin typeface="Arial" panose="020B0604020202020204" pitchFamily="34" charset="0"/>
                <a:ea typeface="ヒラギノ角ゴ Pro W3" panose="020B0300000000000000" pitchFamily="34" charset="-128"/>
              </a:rPr>
              <a:t>ASK</a:t>
            </a:r>
            <a:endParaRPr lang="en-US" altLang="en-US" sz="2800" b="1">
              <a:solidFill>
                <a:srgbClr val="CCFFFF"/>
              </a:solidFill>
              <a:latin typeface="Arial" panose="020B0604020202020204" pitchFamily="34" charset="0"/>
              <a:ea typeface="ヒラギノ角ゴ Pro W3" panose="020B0300000000000000" pitchFamily="34" charset="-128"/>
            </a:endParaRPr>
          </a:p>
        </p:txBody>
      </p:sp>
      <p:sp>
        <p:nvSpPr>
          <p:cNvPr id="25602" name="Заголовок 2">
            <a:extLst>
              <a:ext uri="{FF2B5EF4-FFF2-40B4-BE49-F238E27FC236}">
                <a16:creationId xmlns:a16="http://schemas.microsoft.com/office/drawing/2014/main" xmlns="" id="{7A5585C7-7FAB-C285-1973-5323DBB0CA2F}"/>
              </a:ext>
            </a:extLst>
          </p:cNvPr>
          <p:cNvSpPr>
            <a:spLocks noGrp="1" noChangeArrowheads="1"/>
          </p:cNvSpPr>
          <p:nvPr>
            <p:ph type="title"/>
          </p:nvPr>
        </p:nvSpPr>
        <p:spPr/>
        <p:txBody>
          <a:bodyPr/>
          <a:lstStyle/>
          <a:p>
            <a:pPr eaLnBrk="1" hangingPunct="1"/>
            <a:endParaRPr lang="x-none" altLang="x-none"/>
          </a:p>
        </p:txBody>
      </p:sp>
      <p:pic>
        <p:nvPicPr>
          <p:cNvPr id="25603" name="Объект 4">
            <a:extLst>
              <a:ext uri="{FF2B5EF4-FFF2-40B4-BE49-F238E27FC236}">
                <a16:creationId xmlns:a16="http://schemas.microsoft.com/office/drawing/2014/main" xmlns="" id="{76B7BCB4-96DF-2400-3D87-8D13B0C9AB7B}"/>
              </a:ext>
            </a:extLst>
          </p:cNvPr>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685800" y="1752600"/>
            <a:ext cx="7924800" cy="4572000"/>
          </a:xfrm>
        </p:spPr>
      </p:pic>
      <p:pic>
        <p:nvPicPr>
          <p:cNvPr id="25604" name="Рисунок 6">
            <a:extLst>
              <a:ext uri="{FF2B5EF4-FFF2-40B4-BE49-F238E27FC236}">
                <a16:creationId xmlns:a16="http://schemas.microsoft.com/office/drawing/2014/main" xmlns="" id="{6D1E4AC4-E10D-ECE0-ADB4-DE5B89487CEE}"/>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00400" y="2006600"/>
            <a:ext cx="1968500" cy="203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xmlns="" id="{7EBDB21B-1337-375A-2440-35703B59AB4E}"/>
              </a:ext>
            </a:extLst>
          </p:cNvPr>
          <p:cNvSpPr>
            <a:spLocks noGrp="1" noChangeArrowheads="1"/>
          </p:cNvSpPr>
          <p:nvPr>
            <p:ph type="title"/>
          </p:nvPr>
        </p:nvSpPr>
        <p:spPr>
          <a:xfrm>
            <a:off x="692150" y="1981200"/>
            <a:ext cx="7086600" cy="838200"/>
          </a:xfrm>
        </p:spPr>
        <p:txBody>
          <a:bodyPr rtlCol="0">
            <a:normAutofit fontScale="90000"/>
          </a:bodyPr>
          <a:lstStyle/>
          <a:p>
            <a:pPr eaLnBrk="1" fontAlgn="auto" hangingPunct="1">
              <a:spcAft>
                <a:spcPts val="0"/>
              </a:spcAft>
              <a:defRPr/>
            </a:pPr>
            <a:r>
              <a:rPr lang="en" altLang="en-US"/>
              <a:t>Create a favorable environment for patients with Hyperthyroidism or obesity</a:t>
            </a:r>
            <a:endParaRPr lang="en-US" altLang="en-US"/>
          </a:p>
        </p:txBody>
      </p:sp>
      <p:sp>
        <p:nvSpPr>
          <p:cNvPr id="31746" name="Content Placeholder 2">
            <a:extLst>
              <a:ext uri="{FF2B5EF4-FFF2-40B4-BE49-F238E27FC236}">
                <a16:creationId xmlns:a16="http://schemas.microsoft.com/office/drawing/2014/main" xmlns="" id="{53BE068F-BCE1-2B21-10CA-7964E4345F21}"/>
              </a:ext>
            </a:extLst>
          </p:cNvPr>
          <p:cNvSpPr>
            <a:spLocks noGrp="1" noChangeArrowheads="1"/>
          </p:cNvSpPr>
          <p:nvPr>
            <p:ph idx="1"/>
          </p:nvPr>
        </p:nvSpPr>
        <p:spPr>
          <a:xfrm>
            <a:off x="692150" y="3200400"/>
            <a:ext cx="7772400" cy="3352800"/>
          </a:xfrm>
        </p:spPr>
        <p:txBody>
          <a:bodyPr rtlCol="0">
            <a:normAutofit/>
          </a:bodyPr>
          <a:lstStyle/>
          <a:p>
            <a:pPr marL="0" indent="0" eaLnBrk="1" fontAlgn="auto" hangingPunct="1">
              <a:spcAft>
                <a:spcPts val="0"/>
              </a:spcAft>
              <a:buFontTx/>
              <a:buNone/>
              <a:defRPr/>
            </a:pPr>
            <a:r>
              <a:rPr lang="en" altLang="en-US" sz="2000" b="1" dirty="0"/>
              <a:t>- Services: wide doors, large toilets, floor toilets,</a:t>
            </a:r>
          </a:p>
          <a:p>
            <a:pPr eaLnBrk="1" fontAlgn="auto" hangingPunct="1">
              <a:spcAft>
                <a:spcPts val="0"/>
              </a:spcAft>
              <a:buFontTx/>
              <a:buChar char="-"/>
              <a:defRPr/>
            </a:pPr>
            <a:r>
              <a:rPr lang="en" altLang="en-US" sz="2000" b="1" dirty="0"/>
              <a:t>Weights: over 160 kg, available on wheels, located in a private area</a:t>
            </a:r>
          </a:p>
          <a:p>
            <a:pPr eaLnBrk="1" fontAlgn="auto" hangingPunct="1">
              <a:spcAft>
                <a:spcPts val="0"/>
              </a:spcAft>
              <a:buFontTx/>
              <a:buChar char="-"/>
              <a:defRPr/>
            </a:pPr>
            <a:r>
              <a:rPr lang="en" altLang="en-US" sz="2000" b="1" dirty="0"/>
              <a:t>Reception room: sturdy armchairs without arms, suitable reading material - no glossy fashion magazines</a:t>
            </a:r>
          </a:p>
          <a:p>
            <a:pPr marL="0" indent="0" eaLnBrk="1" fontAlgn="auto" hangingPunct="1">
              <a:spcAft>
                <a:spcPts val="0"/>
              </a:spcAft>
              <a:buFontTx/>
              <a:buNone/>
              <a:defRPr/>
            </a:pPr>
            <a:r>
              <a:rPr lang="en" altLang="en-US" sz="2000" b="1" dirty="0"/>
              <a:t>- Examination room: gowns are wide and sturdy couches, extra large blood pressure cuffs, longer needles, long-handled shoe horns</a:t>
            </a:r>
            <a:endParaRPr lang="uk-UA" altLang="en-US" sz="2000" dirty="0"/>
          </a:p>
        </p:txBody>
      </p:sp>
      <p:sp>
        <p:nvSpPr>
          <p:cNvPr id="26627" name="Title 1">
            <a:extLst>
              <a:ext uri="{FF2B5EF4-FFF2-40B4-BE49-F238E27FC236}">
                <a16:creationId xmlns:a16="http://schemas.microsoft.com/office/drawing/2014/main" xmlns="" id="{FA4C1266-33D3-B83A-50EB-AB5E47ED1D5C}"/>
              </a:ext>
            </a:extLst>
          </p:cNvPr>
          <p:cNvSpPr txBox="1">
            <a:spLocks/>
          </p:cNvSpPr>
          <p:nvPr/>
        </p:nvSpPr>
        <p:spPr bwMode="auto">
          <a:xfrm>
            <a:off x="6858000" y="966788"/>
            <a:ext cx="2133600" cy="609600"/>
          </a:xfrm>
          <a:prstGeom prst="rect">
            <a:avLst/>
          </a:prstGeom>
          <a:solidFill>
            <a:srgbClr val="00B0F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800" b="1" i="1">
                <a:solidFill>
                  <a:srgbClr val="FFFF00"/>
                </a:solidFill>
                <a:latin typeface="Arial" panose="020B0604020202020204" pitchFamily="34" charset="0"/>
                <a:ea typeface="ヒラギノ角ゴ Pro W3" panose="020B0300000000000000" pitchFamily="34" charset="-128"/>
              </a:rPr>
              <a:t>ASK</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descr="85301 CON ƒ_Assess_bkgrnd.png">
            <a:extLst>
              <a:ext uri="{FF2B5EF4-FFF2-40B4-BE49-F238E27FC236}">
                <a16:creationId xmlns:a16="http://schemas.microsoft.com/office/drawing/2014/main" xmlns="" id="{9339F25C-CEBD-9073-3211-ACEEE3645642}"/>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4763"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650" name="Title 3">
            <a:extLst>
              <a:ext uri="{FF2B5EF4-FFF2-40B4-BE49-F238E27FC236}">
                <a16:creationId xmlns:a16="http://schemas.microsoft.com/office/drawing/2014/main" xmlns="" id="{6863F011-E5A2-0481-A160-19E513FAD1CF}"/>
              </a:ext>
            </a:extLst>
          </p:cNvPr>
          <p:cNvSpPr txBox="1">
            <a:spLocks/>
          </p:cNvSpPr>
          <p:nvPr/>
        </p:nvSpPr>
        <p:spPr bwMode="auto">
          <a:xfrm>
            <a:off x="3352800" y="990600"/>
            <a:ext cx="4538663" cy="381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ru-RU" altLang="en-US" sz="5400" b="1" baseline="30000">
              <a:solidFill>
                <a:srgbClr val="F99B1C"/>
              </a:solidFill>
              <a:latin typeface="Helvetica Neue" panose="02000503000000020004" pitchFamily="2" charset="0"/>
              <a:ea typeface="ヒラギノ角ゴ Pro W3" panose="020B0300000000000000" pitchFamily="34" charset="-128"/>
            </a:endParaRPr>
          </a:p>
          <a:p>
            <a:pPr eaLnBrk="1" hangingPunct="1"/>
            <a:r>
              <a:rPr lang="en" altLang="en-US" sz="5400" b="1" baseline="30000">
                <a:solidFill>
                  <a:srgbClr val="F99B1C"/>
                </a:solidFill>
                <a:latin typeface="Helvetica Neue" panose="02000503000000020004" pitchFamily="2" charset="0"/>
                <a:ea typeface="ヒラギノ角ゴ Pro W3" panose="020B0300000000000000" pitchFamily="34" charset="-128"/>
              </a:rPr>
              <a:t>ASSESS obesity risk and potential “root causes” of weight gain</a:t>
            </a:r>
            <a:endParaRPr lang="en-US" altLang="en-US" sz="5400" b="1" baseline="30000">
              <a:solidFill>
                <a:srgbClr val="F99B1C"/>
              </a:solidFill>
              <a:latin typeface="Helvetica Neue" panose="02000503000000020004" pitchFamily="2" charset="0"/>
              <a:ea typeface="ヒラギノ角ゴ Pro W3" panose="020B0300000000000000" pitchFamily="34" charset="-128"/>
            </a:endParaRPr>
          </a:p>
        </p:txBody>
      </p:sp>
      <p:pic>
        <p:nvPicPr>
          <p:cNvPr id="27651" name="Picture 6">
            <a:extLst>
              <a:ext uri="{FF2B5EF4-FFF2-40B4-BE49-F238E27FC236}">
                <a16:creationId xmlns:a16="http://schemas.microsoft.com/office/drawing/2014/main" xmlns="" id="{EFC6F7E4-78A3-B1C9-C139-6A9CDB7281DC}"/>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447800" y="1676400"/>
            <a:ext cx="1643063" cy="1643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xmlns="" id="{ECF91AE4-B49C-4735-6289-0E272B32620D}"/>
              </a:ext>
            </a:extLst>
          </p:cNvPr>
          <p:cNvSpPr>
            <a:spLocks noGrp="1" noChangeArrowheads="1"/>
          </p:cNvSpPr>
          <p:nvPr>
            <p:ph type="title"/>
          </p:nvPr>
        </p:nvSpPr>
        <p:spPr>
          <a:xfrm>
            <a:off x="6096000" y="685800"/>
            <a:ext cx="2362200" cy="1004888"/>
          </a:xfrm>
          <a:solidFill>
            <a:srgbClr val="E27223"/>
          </a:solidFill>
        </p:spPr>
        <p:txBody>
          <a:bodyPr/>
          <a:lstStyle/>
          <a:p>
            <a:pPr eaLnBrk="1" hangingPunct="1"/>
            <a:r>
              <a:rPr lang="en" altLang="en-US" sz="3600" b="1" i="1">
                <a:solidFill>
                  <a:srgbClr val="FFFF00"/>
                </a:solidFill>
              </a:rPr>
              <a:t>EVALUATE</a:t>
            </a:r>
            <a:endParaRPr lang="en-US" altLang="en-US" sz="3600" b="1" i="1">
              <a:solidFill>
                <a:srgbClr val="FFFF00"/>
              </a:solidFill>
            </a:endParaRPr>
          </a:p>
        </p:txBody>
      </p:sp>
      <p:sp>
        <p:nvSpPr>
          <p:cNvPr id="28674" name="Content Placeholder 2">
            <a:extLst>
              <a:ext uri="{FF2B5EF4-FFF2-40B4-BE49-F238E27FC236}">
                <a16:creationId xmlns:a16="http://schemas.microsoft.com/office/drawing/2014/main" xmlns="" id="{9DA45EAF-2CC3-C09B-DB20-AA6F54752234}"/>
              </a:ext>
            </a:extLst>
          </p:cNvPr>
          <p:cNvSpPr>
            <a:spLocks noGrp="1" noChangeArrowheads="1"/>
          </p:cNvSpPr>
          <p:nvPr>
            <p:ph idx="1"/>
          </p:nvPr>
        </p:nvSpPr>
        <p:spPr>
          <a:xfrm>
            <a:off x="838200" y="2819400"/>
            <a:ext cx="7772400" cy="3352800"/>
          </a:xfrm>
        </p:spPr>
        <p:txBody>
          <a:bodyPr/>
          <a:lstStyle/>
          <a:p>
            <a:pPr marL="0" indent="0" eaLnBrk="1" hangingPunct="1">
              <a:buFontTx/>
              <a:buNone/>
            </a:pPr>
            <a:r>
              <a:rPr lang="en" altLang="en-US" sz="2800"/>
              <a:t>- Assess the degree of obesity</a:t>
            </a:r>
          </a:p>
          <a:p>
            <a:pPr marL="0" indent="0" eaLnBrk="1" hangingPunct="1">
              <a:buFontTx/>
              <a:buNone/>
            </a:pPr>
            <a:r>
              <a:rPr lang="en" altLang="en-US" sz="2800"/>
              <a:t>- Assessment of obesity factors, complications and barriers</a:t>
            </a:r>
          </a:p>
          <a:p>
            <a:pPr marL="0" indent="0" eaLnBrk="1" hangingPunct="1">
              <a:buFontTx/>
              <a:buNone/>
            </a:pPr>
            <a:r>
              <a:rPr lang="en" altLang="en-US" sz="2800"/>
              <a:t>- Assess the main causes of weight 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xmlns="" id="{0C03CD45-64E3-1C84-D70A-B90B34D998C2}"/>
              </a:ext>
            </a:extLst>
          </p:cNvPr>
          <p:cNvSpPr txBox="1">
            <a:spLocks/>
          </p:cNvSpPr>
          <p:nvPr/>
        </p:nvSpPr>
        <p:spPr bwMode="auto">
          <a:xfrm>
            <a:off x="6083300" y="1125538"/>
            <a:ext cx="2438400" cy="609600"/>
          </a:xfrm>
          <a:prstGeom prst="rect">
            <a:avLst/>
          </a:prstGeom>
          <a:solidFill>
            <a:srgbClr val="E272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800" b="1" i="1">
                <a:solidFill>
                  <a:srgbClr val="FFFF00"/>
                </a:solidFill>
                <a:latin typeface="Arial" panose="020B0604020202020204" pitchFamily="34" charset="0"/>
                <a:ea typeface="ヒラギノ角ゴ Pro W3" panose="020B0300000000000000" pitchFamily="34" charset="-128"/>
              </a:rPr>
              <a:t>EVALUATE</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grpSp>
        <p:nvGrpSpPr>
          <p:cNvPr id="29698" name="Group 1">
            <a:extLst>
              <a:ext uri="{FF2B5EF4-FFF2-40B4-BE49-F238E27FC236}">
                <a16:creationId xmlns:a16="http://schemas.microsoft.com/office/drawing/2014/main" xmlns="" id="{AC97CE2C-C8AE-8CCB-14CC-74278983F1EB}"/>
              </a:ext>
            </a:extLst>
          </p:cNvPr>
          <p:cNvGrpSpPr>
            <a:grpSpLocks/>
          </p:cNvGrpSpPr>
          <p:nvPr/>
        </p:nvGrpSpPr>
        <p:grpSpPr bwMode="auto">
          <a:xfrm>
            <a:off x="228600" y="1771650"/>
            <a:ext cx="8686800" cy="4857750"/>
            <a:chOff x="228599" y="1771462"/>
            <a:chExt cx="8686801" cy="4858078"/>
          </a:xfrm>
        </p:grpSpPr>
        <p:sp>
          <p:nvSpPr>
            <p:cNvPr id="6" name="TextBox 5">
              <a:extLst>
                <a:ext uri="{FF2B5EF4-FFF2-40B4-BE49-F238E27FC236}">
                  <a16:creationId xmlns:a16="http://schemas.microsoft.com/office/drawing/2014/main" xmlns="" id="{B039BBB1-C040-78CF-24C1-7079CF2DA058}"/>
                </a:ext>
              </a:extLst>
            </p:cNvPr>
            <p:cNvSpPr txBox="1"/>
            <p:nvPr/>
          </p:nvSpPr>
          <p:spPr>
            <a:xfrm>
              <a:off x="228599" y="1771462"/>
              <a:ext cx="3962400" cy="1200366"/>
            </a:xfrm>
            <a:prstGeom prst="rect">
              <a:avLst/>
            </a:prstGeom>
            <a:noFill/>
            <a:ln w="38100">
              <a:solidFill>
                <a:srgbClr val="E27223"/>
              </a:solidFill>
            </a:ln>
            <a:effectLst>
              <a:innerShdw blurRad="63500" dist="50800" dir="2700000">
                <a:prstClr val="black">
                  <a:alpha val="50000"/>
                </a:prstClr>
              </a:innerShdw>
            </a:effectLst>
          </p:spPr>
          <p:txBody>
            <a:bodyPr>
              <a:spAutoFit/>
            </a:bodyPr>
            <a:lstStyle/>
            <a:p>
              <a:pPr algn="ctr" eaLnBrk="1" fontAlgn="auto" hangingPunct="1">
                <a:spcBef>
                  <a:spcPts val="0"/>
                </a:spcBef>
                <a:spcAft>
                  <a:spcPts val="0"/>
                </a:spcAft>
                <a:defRPr/>
              </a:pPr>
              <a:r>
                <a:rPr lang="en" b="1" dirty="0" err="1">
                  <a:latin typeface="+mn-lt"/>
                  <a:ea typeface="ヒラギノ角ゴ Pro W3" charset="-128"/>
                </a:rPr>
                <a:t>Class</a:t>
              </a:r>
              <a:r>
                <a:rPr lang="en" b="1" dirty="0">
                  <a:latin typeface="+mn-lt"/>
                  <a:ea typeface="ヒラギノ角ゴ Pro W3" charset="-128"/>
                </a:rPr>
                <a:t> </a:t>
              </a:r>
              <a:r>
                <a:rPr lang="en" b="1" dirty="0" err="1">
                  <a:latin typeface="+mn-lt"/>
                  <a:ea typeface="ヒラギノ角ゴ Pro W3" charset="-128"/>
                </a:rPr>
                <a:t>adiposity</a:t>
              </a:r>
              <a:endParaRPr lang="ru-RU" b="1" dirty="0">
                <a:latin typeface="+mn-lt"/>
                <a:ea typeface="ヒラギノ角ゴ Pro W3" charset="-128"/>
              </a:endParaRPr>
            </a:p>
            <a:p>
              <a:pPr algn="ctr" eaLnBrk="1" fontAlgn="auto" hangingPunct="1">
                <a:spcBef>
                  <a:spcPts val="0"/>
                </a:spcBef>
                <a:spcAft>
                  <a:spcPts val="0"/>
                </a:spcAft>
                <a:defRPr/>
              </a:pPr>
              <a:r>
                <a:rPr lang="en" b="1" dirty="0">
                  <a:latin typeface="+mn-lt"/>
                  <a:ea typeface="ヒラギノ角ゴ Pro W3" charset="-128"/>
                </a:rPr>
                <a:t>BMI for </a:t>
              </a:r>
              <a:r>
                <a:rPr lang="en" b="1" dirty="0" err="1">
                  <a:latin typeface="+mn-lt"/>
                  <a:ea typeface="ヒラギノ角ゴ Pro W3" charset="-128"/>
                </a:rPr>
                <a:t>age</a:t>
              </a:r>
              <a:r>
                <a:rPr lang="en" b="1" dirty="0">
                  <a:latin typeface="+mn-lt"/>
                  <a:ea typeface="ヒラギノ角ゴ Pro W3" charset="-128"/>
                </a:rPr>
                <a:t> </a:t>
              </a:r>
              <a:r>
                <a:rPr lang="en" b="1" dirty="0" err="1">
                  <a:latin typeface="+mn-lt"/>
                  <a:ea typeface="ヒラギノ角ゴ Pro W3" charset="-128"/>
                </a:rPr>
                <a:t>percentiles</a:t>
              </a:r>
              <a:endParaRPr lang="en-US" b="1" i="1" dirty="0">
                <a:latin typeface="+mn-lt"/>
                <a:ea typeface="ヒラギノ角ゴ Pro W3" charset="-128"/>
              </a:endParaRPr>
            </a:p>
          </p:txBody>
        </p:sp>
        <p:sp>
          <p:nvSpPr>
            <p:cNvPr id="29702" name="TextBox 15">
              <a:extLst>
                <a:ext uri="{FF2B5EF4-FFF2-40B4-BE49-F238E27FC236}">
                  <a16:creationId xmlns:a16="http://schemas.microsoft.com/office/drawing/2014/main" xmlns="" id="{0E79008B-0E66-D70F-546E-F626CAA8BD25}"/>
                </a:ext>
              </a:extLst>
            </p:cNvPr>
            <p:cNvSpPr txBox="1">
              <a:spLocks noChangeArrowheads="1"/>
            </p:cNvSpPr>
            <p:nvPr/>
          </p:nvSpPr>
          <p:spPr bwMode="auto">
            <a:xfrm>
              <a:off x="4419600" y="2058988"/>
              <a:ext cx="4343399" cy="461679"/>
            </a:xfrm>
            <a:prstGeom prst="rect">
              <a:avLst/>
            </a:prstGeom>
            <a:noFill/>
            <a:ln w="38100">
              <a:solidFill>
                <a:srgbClr val="E27223"/>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 altLang="en-US" sz="2400" b="1">
                  <a:latin typeface="Arial" panose="020B0604020202020204" pitchFamily="34" charset="0"/>
                  <a:ea typeface="ヒラギノ角ゴ Pro W3" panose="020B0300000000000000" pitchFamily="34" charset="-128"/>
                </a:rPr>
                <a:t>Stages of obesity ( EOSS-P *)</a:t>
              </a:r>
            </a:p>
          </p:txBody>
        </p:sp>
        <p:grpSp>
          <p:nvGrpSpPr>
            <p:cNvPr id="29703" name="Group 1">
              <a:extLst>
                <a:ext uri="{FF2B5EF4-FFF2-40B4-BE49-F238E27FC236}">
                  <a16:creationId xmlns:a16="http://schemas.microsoft.com/office/drawing/2014/main" xmlns="" id="{B78CCDA3-DEAF-2060-4F37-083912F12191}"/>
                </a:ext>
              </a:extLst>
            </p:cNvPr>
            <p:cNvGrpSpPr>
              <a:grpSpLocks/>
            </p:cNvGrpSpPr>
            <p:nvPr/>
          </p:nvGrpSpPr>
          <p:grpSpPr bwMode="auto">
            <a:xfrm>
              <a:off x="4457700" y="3130550"/>
              <a:ext cx="4457700" cy="3086100"/>
              <a:chOff x="4457700" y="3130550"/>
              <a:chExt cx="4457700" cy="3086100"/>
            </a:xfrm>
          </p:grpSpPr>
          <p:grpSp>
            <p:nvGrpSpPr>
              <p:cNvPr id="29705" name="Group 11">
                <a:extLst>
                  <a:ext uri="{FF2B5EF4-FFF2-40B4-BE49-F238E27FC236}">
                    <a16:creationId xmlns:a16="http://schemas.microsoft.com/office/drawing/2014/main" xmlns="" id="{BD5E9A4B-57CF-FD07-2148-FBE8DBA6E7DA}"/>
                  </a:ext>
                </a:extLst>
              </p:cNvPr>
              <p:cNvGrpSpPr>
                <a:grpSpLocks/>
              </p:cNvGrpSpPr>
              <p:nvPr/>
            </p:nvGrpSpPr>
            <p:grpSpPr bwMode="auto">
              <a:xfrm>
                <a:off x="4457700" y="3130550"/>
                <a:ext cx="4038600" cy="2794000"/>
                <a:chOff x="1524000" y="1397000"/>
                <a:chExt cx="6096000" cy="4064000"/>
              </a:xfrm>
            </p:grpSpPr>
            <p:pic>
              <p:nvPicPr>
                <p:cNvPr id="29707" name="Diagram 9">
                  <a:extLst>
                    <a:ext uri="{FF2B5EF4-FFF2-40B4-BE49-F238E27FC236}">
                      <a16:creationId xmlns:a16="http://schemas.microsoft.com/office/drawing/2014/main" xmlns="" id="{11338EB7-4D07-E09E-4A3D-06216C9A6444}"/>
                    </a:ext>
                  </a:extLst>
                </p:cNvPr>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04829" y="1387811"/>
                  <a:ext cx="6153511" cy="4082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8" name="TextBox 10">
                  <a:extLst>
                    <a:ext uri="{FF2B5EF4-FFF2-40B4-BE49-F238E27FC236}">
                      <a16:creationId xmlns:a16="http://schemas.microsoft.com/office/drawing/2014/main" xmlns="" id="{7E7B4F58-1A89-A1B7-8600-55F8B7C6C438}"/>
                    </a:ext>
                  </a:extLst>
                </p:cNvPr>
                <p:cNvSpPr txBox="1">
                  <a:spLocks noChangeArrowheads="1"/>
                </p:cNvSpPr>
                <p:nvPr/>
              </p:nvSpPr>
              <p:spPr bwMode="auto">
                <a:xfrm>
                  <a:off x="1787396" y="4477326"/>
                  <a:ext cx="4572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400">
                      <a:latin typeface="Arial" panose="020B0604020202020204" pitchFamily="34" charset="0"/>
                      <a:ea typeface="ヒラギノ角ゴ Pro W3" panose="020B0300000000000000" pitchFamily="34" charset="-128"/>
                    </a:rPr>
                    <a:t>0</a:t>
                  </a:r>
                </a:p>
              </p:txBody>
            </p:sp>
            <p:sp>
              <p:nvSpPr>
                <p:cNvPr id="29709" name="TextBox 12">
                  <a:extLst>
                    <a:ext uri="{FF2B5EF4-FFF2-40B4-BE49-F238E27FC236}">
                      <a16:creationId xmlns:a16="http://schemas.microsoft.com/office/drawing/2014/main" xmlns="" id="{6FF82076-48AA-2C61-3961-11906E606D4D}"/>
                    </a:ext>
                  </a:extLst>
                </p:cNvPr>
                <p:cNvSpPr txBox="1">
                  <a:spLocks noChangeArrowheads="1"/>
                </p:cNvSpPr>
                <p:nvPr/>
              </p:nvSpPr>
              <p:spPr bwMode="auto">
                <a:xfrm>
                  <a:off x="2155168" y="3595535"/>
                  <a:ext cx="4572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400">
                      <a:latin typeface="Arial" panose="020B0604020202020204" pitchFamily="34" charset="0"/>
                      <a:ea typeface="ヒラギノ角ゴ Pro W3" panose="020B0300000000000000" pitchFamily="34" charset="-128"/>
                    </a:rPr>
                    <a:t>1</a:t>
                  </a:r>
                </a:p>
              </p:txBody>
            </p:sp>
            <p:sp>
              <p:nvSpPr>
                <p:cNvPr id="29710" name="TextBox 13">
                  <a:extLst>
                    <a:ext uri="{FF2B5EF4-FFF2-40B4-BE49-F238E27FC236}">
                      <a16:creationId xmlns:a16="http://schemas.microsoft.com/office/drawing/2014/main" xmlns="" id="{DC75F95C-C3F3-C08F-D6EF-42D094219FC2}"/>
                    </a:ext>
                  </a:extLst>
                </p:cNvPr>
                <p:cNvSpPr txBox="1">
                  <a:spLocks noChangeArrowheads="1"/>
                </p:cNvSpPr>
                <p:nvPr/>
              </p:nvSpPr>
              <p:spPr bwMode="auto">
                <a:xfrm>
                  <a:off x="2139926" y="2658321"/>
                  <a:ext cx="4572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400">
                      <a:latin typeface="Arial" panose="020B0604020202020204" pitchFamily="34" charset="0"/>
                      <a:ea typeface="ヒラギノ角ゴ Pro W3" panose="020B0300000000000000" pitchFamily="34" charset="-128"/>
                    </a:rPr>
                    <a:t>2</a:t>
                  </a:r>
                </a:p>
              </p:txBody>
            </p:sp>
            <p:sp>
              <p:nvSpPr>
                <p:cNvPr id="29711" name="TextBox 14">
                  <a:extLst>
                    <a:ext uri="{FF2B5EF4-FFF2-40B4-BE49-F238E27FC236}">
                      <a16:creationId xmlns:a16="http://schemas.microsoft.com/office/drawing/2014/main" xmlns="" id="{E90BCF00-0244-4776-EBF9-14F498E1120D}"/>
                    </a:ext>
                  </a:extLst>
                </p:cNvPr>
                <p:cNvSpPr txBox="1">
                  <a:spLocks noChangeArrowheads="1"/>
                </p:cNvSpPr>
                <p:nvPr/>
              </p:nvSpPr>
              <p:spPr bwMode="auto">
                <a:xfrm>
                  <a:off x="1793438" y="1699397"/>
                  <a:ext cx="4572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400">
                      <a:latin typeface="Arial" panose="020B0604020202020204" pitchFamily="34" charset="0"/>
                      <a:ea typeface="ヒラギノ角ゴ Pro W3" panose="020B0300000000000000" pitchFamily="34" charset="-128"/>
                    </a:rPr>
                    <a:t>3</a:t>
                  </a:r>
                </a:p>
              </p:txBody>
            </p:sp>
          </p:grpSp>
          <p:sp>
            <p:nvSpPr>
              <p:cNvPr id="29706" name="TextBox 17">
                <a:extLst>
                  <a:ext uri="{FF2B5EF4-FFF2-40B4-BE49-F238E27FC236}">
                    <a16:creationId xmlns:a16="http://schemas.microsoft.com/office/drawing/2014/main" xmlns="" id="{9133622C-D56B-F26A-7148-5DB614E9649C}"/>
                  </a:ext>
                </a:extLst>
              </p:cNvPr>
              <p:cNvSpPr txBox="1">
                <a:spLocks noChangeArrowheads="1"/>
              </p:cNvSpPr>
              <p:nvPr/>
            </p:nvSpPr>
            <p:spPr bwMode="auto">
              <a:xfrm>
                <a:off x="4635500" y="5894388"/>
                <a:ext cx="4279900" cy="322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 altLang="en-US" sz="1500">
                    <a:latin typeface="Arial" panose="020B0604020202020204" pitchFamily="34" charset="0"/>
                    <a:ea typeface="ヒラギノ角ゴ Pro W3" panose="020B0300000000000000" pitchFamily="34" charset="-128"/>
                  </a:rPr>
                  <a:t>* Edmonton Obesity Staging System - Pediatrics</a:t>
                </a:r>
              </a:p>
            </p:txBody>
          </p:sp>
        </p:grpSp>
        <p:pic>
          <p:nvPicPr>
            <p:cNvPr id="29704" name="Picture 13">
              <a:extLst>
                <a:ext uri="{FF2B5EF4-FFF2-40B4-BE49-F238E27FC236}">
                  <a16:creationId xmlns:a16="http://schemas.microsoft.com/office/drawing/2014/main" xmlns="" id="{9FC135EC-BAE5-69A0-7FE9-2010B6DABBCA}"/>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44537" y="2971693"/>
              <a:ext cx="2930525" cy="36578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1E1B84AE-ABB9-EE61-B5CE-76E73937F009}"/>
              </a:ext>
            </a:extLst>
          </p:cNvPr>
          <p:cNvSpPr/>
          <p:nvPr/>
        </p:nvSpPr>
        <p:spPr>
          <a:xfrm>
            <a:off x="714375" y="1600200"/>
            <a:ext cx="1509713" cy="6302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b="1" dirty="0" err="1">
                <a:solidFill>
                  <a:schemeClr val="tx1"/>
                </a:solidFill>
              </a:rPr>
              <a:t>mental</a:t>
            </a:r>
            <a:endParaRPr lang="x-none" b="1" dirty="0">
              <a:solidFill>
                <a:schemeClr val="tx1"/>
              </a:solidFill>
            </a:endParaRPr>
          </a:p>
        </p:txBody>
      </p:sp>
      <p:sp>
        <p:nvSpPr>
          <p:cNvPr id="7" name="Прямоугольник 6">
            <a:extLst>
              <a:ext uri="{FF2B5EF4-FFF2-40B4-BE49-F238E27FC236}">
                <a16:creationId xmlns:a16="http://schemas.microsoft.com/office/drawing/2014/main" xmlns="" id="{3CFAB9C1-5754-1251-89E8-FD80C4090745}"/>
              </a:ext>
            </a:extLst>
          </p:cNvPr>
          <p:cNvSpPr/>
          <p:nvPr/>
        </p:nvSpPr>
        <p:spPr>
          <a:xfrm>
            <a:off x="2852738" y="1600200"/>
            <a:ext cx="1509712" cy="6302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b="1" dirty="0">
                <a:solidFill>
                  <a:schemeClr val="tx1"/>
                </a:solidFill>
              </a:rPr>
              <a:t>mechanical</a:t>
            </a:r>
            <a:endParaRPr lang="x-none" b="1" dirty="0"/>
          </a:p>
        </p:txBody>
      </p:sp>
      <p:sp>
        <p:nvSpPr>
          <p:cNvPr id="8" name="Прямоугольник 7">
            <a:extLst>
              <a:ext uri="{FF2B5EF4-FFF2-40B4-BE49-F238E27FC236}">
                <a16:creationId xmlns:a16="http://schemas.microsoft.com/office/drawing/2014/main" xmlns="" id="{68990981-9749-1259-19D0-58A218D42813}"/>
              </a:ext>
            </a:extLst>
          </p:cNvPr>
          <p:cNvSpPr/>
          <p:nvPr/>
        </p:nvSpPr>
        <p:spPr>
          <a:xfrm>
            <a:off x="4859338" y="1625600"/>
            <a:ext cx="1511300" cy="6302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b="1" dirty="0">
                <a:solidFill>
                  <a:schemeClr val="tx1"/>
                </a:solidFill>
              </a:rPr>
              <a:t>Metabolic</a:t>
            </a:r>
          </a:p>
        </p:txBody>
      </p:sp>
      <p:sp>
        <p:nvSpPr>
          <p:cNvPr id="11" name="Прямоугольник 10">
            <a:extLst>
              <a:ext uri="{FF2B5EF4-FFF2-40B4-BE49-F238E27FC236}">
                <a16:creationId xmlns:a16="http://schemas.microsoft.com/office/drawing/2014/main" xmlns="" id="{CC980159-34EA-839D-4888-3CF8F62DEFD2}"/>
              </a:ext>
            </a:extLst>
          </p:cNvPr>
          <p:cNvSpPr/>
          <p:nvPr/>
        </p:nvSpPr>
        <p:spPr>
          <a:xfrm>
            <a:off x="2828925" y="2590800"/>
            <a:ext cx="1670050" cy="42672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a:solidFill>
                  <a:schemeClr val="tx1"/>
                </a:solidFill>
              </a:rPr>
              <a:t>Obstructive sleep apnea</a:t>
            </a:r>
            <a:endParaRPr lang="en-US" dirty="0">
              <a:solidFill>
                <a:schemeClr val="tx1"/>
              </a:solidFill>
            </a:endParaRPr>
          </a:p>
          <a:p>
            <a:pPr algn="ctr">
              <a:defRPr/>
            </a:pPr>
            <a:r>
              <a:rPr lang="en" dirty="0">
                <a:solidFill>
                  <a:schemeClr val="tx1"/>
                </a:solidFill>
              </a:rPr>
              <a:t>Musculoskeletal pains</a:t>
            </a:r>
          </a:p>
          <a:p>
            <a:pPr algn="ctr">
              <a:defRPr/>
            </a:pPr>
            <a:r>
              <a:rPr lang="en" dirty="0" err="1">
                <a:solidFill>
                  <a:schemeClr val="tx1"/>
                </a:solidFill>
              </a:rPr>
              <a:t>Gastroesophageal reflux </a:t>
            </a:r>
            <a:r>
              <a:rPr lang="en" dirty="0">
                <a:solidFill>
                  <a:schemeClr val="tx1"/>
                </a:solidFill>
              </a:rPr>
              <a:t>disease</a:t>
            </a:r>
          </a:p>
          <a:p>
            <a:pPr algn="ctr">
              <a:defRPr/>
            </a:pPr>
            <a:r>
              <a:rPr lang="en" dirty="0">
                <a:solidFill>
                  <a:schemeClr val="tx1"/>
                </a:solidFill>
              </a:rPr>
              <a:t>Enuresis</a:t>
            </a:r>
          </a:p>
          <a:p>
            <a:pPr algn="ctr">
              <a:defRPr/>
            </a:pPr>
            <a:r>
              <a:rPr lang="en" dirty="0">
                <a:solidFill>
                  <a:schemeClr val="tx1"/>
                </a:solidFill>
              </a:rPr>
              <a:t>Fecal incontinence</a:t>
            </a:r>
          </a:p>
          <a:p>
            <a:pPr algn="ctr">
              <a:defRPr/>
            </a:pPr>
            <a:r>
              <a:rPr lang="en" dirty="0">
                <a:solidFill>
                  <a:schemeClr val="tx1"/>
                </a:solidFill>
              </a:rPr>
              <a:t>skin diseases</a:t>
            </a:r>
            <a:endParaRPr lang="x-none" dirty="0">
              <a:solidFill>
                <a:schemeClr val="tx1"/>
              </a:solidFill>
            </a:endParaRPr>
          </a:p>
          <a:p>
            <a:pPr algn="ctr">
              <a:defRPr/>
            </a:pPr>
            <a:endParaRPr lang="x-none" dirty="0"/>
          </a:p>
        </p:txBody>
      </p:sp>
      <p:sp>
        <p:nvSpPr>
          <p:cNvPr id="12" name="Прямоугольник 11">
            <a:extLst>
              <a:ext uri="{FF2B5EF4-FFF2-40B4-BE49-F238E27FC236}">
                <a16:creationId xmlns:a16="http://schemas.microsoft.com/office/drawing/2014/main" xmlns="" id="{CEBCBBA1-4F50-CF3F-ACFF-BBF20CA6D5EC}"/>
              </a:ext>
            </a:extLst>
          </p:cNvPr>
          <p:cNvSpPr/>
          <p:nvPr/>
        </p:nvSpPr>
        <p:spPr>
          <a:xfrm>
            <a:off x="4968875" y="3270250"/>
            <a:ext cx="1482725" cy="29083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a:solidFill>
                  <a:schemeClr val="tx1"/>
                </a:solidFill>
              </a:rPr>
              <a:t>Type 2 diabetes</a:t>
            </a:r>
          </a:p>
          <a:p>
            <a:pPr algn="ctr">
              <a:defRPr/>
            </a:pPr>
            <a:r>
              <a:rPr lang="en" dirty="0">
                <a:solidFill>
                  <a:schemeClr val="tx1"/>
                </a:solidFill>
              </a:rPr>
              <a:t>non-alcoholic fatty liver disease</a:t>
            </a:r>
          </a:p>
          <a:p>
            <a:pPr algn="ctr">
              <a:defRPr/>
            </a:pPr>
            <a:r>
              <a:rPr lang="en" dirty="0">
                <a:solidFill>
                  <a:schemeClr val="tx1"/>
                </a:solidFill>
              </a:rPr>
              <a:t>Dyslipidemia</a:t>
            </a:r>
          </a:p>
          <a:p>
            <a:pPr algn="ctr">
              <a:defRPr/>
            </a:pPr>
            <a:r>
              <a:rPr lang="en" dirty="0">
                <a:solidFill>
                  <a:schemeClr val="tx1"/>
                </a:solidFill>
              </a:rPr>
              <a:t>Hypertension</a:t>
            </a:r>
            <a:endParaRPr lang="en-US" dirty="0">
              <a:solidFill>
                <a:schemeClr val="tx1"/>
              </a:solidFill>
            </a:endParaRPr>
          </a:p>
          <a:p>
            <a:pPr algn="ctr">
              <a:defRPr/>
            </a:pPr>
            <a:r>
              <a:rPr lang="en" dirty="0" err="1">
                <a:solidFill>
                  <a:schemeClr val="tx1"/>
                </a:solidFill>
              </a:rPr>
              <a:t>Gallstone </a:t>
            </a:r>
            <a:r>
              <a:rPr lang="en" dirty="0">
                <a:solidFill>
                  <a:schemeClr val="tx1"/>
                </a:solidFill>
              </a:rPr>
              <a:t>disease</a:t>
            </a:r>
          </a:p>
          <a:p>
            <a:pPr algn="ctr">
              <a:defRPr/>
            </a:pPr>
            <a:r>
              <a:rPr lang="en" dirty="0">
                <a:solidFill>
                  <a:schemeClr val="tx1"/>
                </a:solidFill>
              </a:rPr>
              <a:t>PCOS</a:t>
            </a:r>
          </a:p>
        </p:txBody>
      </p:sp>
      <p:sp>
        <p:nvSpPr>
          <p:cNvPr id="14" name="Прямоугольник 13">
            <a:extLst>
              <a:ext uri="{FF2B5EF4-FFF2-40B4-BE49-F238E27FC236}">
                <a16:creationId xmlns:a16="http://schemas.microsoft.com/office/drawing/2014/main" xmlns="" id="{C101EB38-71C3-6CF6-6513-6E7E38EF570B}"/>
              </a:ext>
            </a:extLst>
          </p:cNvPr>
          <p:cNvSpPr/>
          <p:nvPr/>
        </p:nvSpPr>
        <p:spPr>
          <a:xfrm>
            <a:off x="6997700" y="1608138"/>
            <a:ext cx="1511300" cy="63023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b="1" dirty="0">
                <a:solidFill>
                  <a:schemeClr val="tx1"/>
                </a:solidFill>
              </a:rPr>
              <a:t>Environment</a:t>
            </a:r>
            <a:endParaRPr lang="x-none" b="1" dirty="0">
              <a:solidFill>
                <a:schemeClr val="tx1"/>
              </a:solidFill>
            </a:endParaRPr>
          </a:p>
        </p:txBody>
      </p:sp>
      <p:sp>
        <p:nvSpPr>
          <p:cNvPr id="16" name="Прямоугольник 15">
            <a:extLst>
              <a:ext uri="{FF2B5EF4-FFF2-40B4-BE49-F238E27FC236}">
                <a16:creationId xmlns:a16="http://schemas.microsoft.com/office/drawing/2014/main" xmlns="" id="{67BF51C2-B526-C876-B81E-C7CAC1F40223}"/>
              </a:ext>
            </a:extLst>
          </p:cNvPr>
          <p:cNvSpPr/>
          <p:nvPr/>
        </p:nvSpPr>
        <p:spPr>
          <a:xfrm>
            <a:off x="6997700" y="3360738"/>
            <a:ext cx="1511300" cy="329088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a:solidFill>
                  <a:schemeClr val="tx1"/>
                </a:solidFill>
              </a:rPr>
              <a:t>Parents</a:t>
            </a:r>
            <a:endParaRPr lang="en-US" dirty="0">
              <a:solidFill>
                <a:schemeClr val="tx1"/>
              </a:solidFill>
            </a:endParaRPr>
          </a:p>
          <a:p>
            <a:pPr algn="ctr">
              <a:defRPr/>
            </a:pPr>
            <a:r>
              <a:rPr lang="en" dirty="0">
                <a:solidFill>
                  <a:schemeClr val="tx1"/>
                </a:solidFill>
              </a:rPr>
              <a:t>Health/disability</a:t>
            </a:r>
          </a:p>
          <a:p>
            <a:pPr algn="ctr">
              <a:defRPr/>
            </a:pPr>
            <a:r>
              <a:rPr lang="en" dirty="0">
                <a:solidFill>
                  <a:schemeClr val="tx1"/>
                </a:solidFill>
              </a:rPr>
              <a:t>Stress in the family</a:t>
            </a:r>
            <a:endParaRPr lang="en-US" dirty="0">
              <a:solidFill>
                <a:schemeClr val="tx1"/>
              </a:solidFill>
            </a:endParaRPr>
          </a:p>
          <a:p>
            <a:pPr algn="ctr">
              <a:defRPr/>
            </a:pPr>
            <a:r>
              <a:rPr lang="en" dirty="0">
                <a:solidFill>
                  <a:schemeClr val="tx1"/>
                </a:solidFill>
              </a:rPr>
              <a:t>Family income</a:t>
            </a:r>
          </a:p>
          <a:p>
            <a:pPr algn="ctr">
              <a:defRPr/>
            </a:pPr>
            <a:r>
              <a:rPr lang="en" dirty="0" err="1">
                <a:solidFill>
                  <a:schemeClr val="tx1"/>
                </a:solidFill>
              </a:rPr>
              <a:t>Bullying</a:t>
            </a:r>
            <a:endParaRPr lang="en-US" dirty="0">
              <a:solidFill>
                <a:schemeClr val="tx1"/>
              </a:solidFill>
            </a:endParaRPr>
          </a:p>
          <a:p>
            <a:pPr algn="ctr">
              <a:defRPr/>
            </a:pPr>
            <a:r>
              <a:rPr lang="en" dirty="0">
                <a:solidFill>
                  <a:schemeClr val="tx1"/>
                </a:solidFill>
              </a:rPr>
              <a:t>Attending school</a:t>
            </a:r>
          </a:p>
          <a:p>
            <a:pPr algn="ctr">
              <a:defRPr/>
            </a:pPr>
            <a:r>
              <a:rPr lang="en" dirty="0">
                <a:solidFill>
                  <a:schemeClr val="tx1"/>
                </a:solidFill>
              </a:rPr>
              <a:t>School support</a:t>
            </a:r>
            <a:endParaRPr lang="x-none" dirty="0">
              <a:solidFill>
                <a:schemeClr val="tx1"/>
              </a:solidFill>
            </a:endParaRPr>
          </a:p>
        </p:txBody>
      </p:sp>
      <p:sp>
        <p:nvSpPr>
          <p:cNvPr id="31752" name="Title 1">
            <a:extLst>
              <a:ext uri="{FF2B5EF4-FFF2-40B4-BE49-F238E27FC236}">
                <a16:creationId xmlns:a16="http://schemas.microsoft.com/office/drawing/2014/main" xmlns="" id="{16F8ED02-D74B-9752-2F14-77509FD37F54}"/>
              </a:ext>
            </a:extLst>
          </p:cNvPr>
          <p:cNvSpPr>
            <a:spLocks noGrp="1" noChangeArrowheads="1"/>
          </p:cNvSpPr>
          <p:nvPr>
            <p:ph type="title"/>
          </p:nvPr>
        </p:nvSpPr>
        <p:spPr>
          <a:xfrm>
            <a:off x="6688138" y="419100"/>
            <a:ext cx="2419350" cy="838200"/>
          </a:xfrm>
          <a:solidFill>
            <a:srgbClr val="E27223"/>
          </a:solidFill>
        </p:spPr>
        <p:txBody>
          <a:bodyPr/>
          <a:lstStyle/>
          <a:p>
            <a:pPr algn="ctr" eaLnBrk="1" hangingPunct="1"/>
            <a:r>
              <a:rPr lang="en" altLang="en-US" sz="2800" b="1">
                <a:solidFill>
                  <a:srgbClr val="FFC000"/>
                </a:solidFill>
                <a:latin typeface="Arial" panose="020B0604020202020204" pitchFamily="34" charset="0"/>
                <a:ea typeface="ヒラギノ角ゴ Pro W3" panose="020B0300000000000000" pitchFamily="34" charset="-128"/>
              </a:rPr>
              <a:t>EVALUATE</a:t>
            </a:r>
            <a:endParaRPr lang="en-US" altLang="en-US" sz="2800" b="1">
              <a:solidFill>
                <a:srgbClr val="FFC000"/>
              </a:solidFill>
              <a:latin typeface="Arial" panose="020B0604020202020204" pitchFamily="34" charset="0"/>
              <a:ea typeface="ヒラギノ角ゴ Pro W3" panose="020B0300000000000000" pitchFamily="34" charset="-128"/>
            </a:endParaRPr>
          </a:p>
        </p:txBody>
      </p:sp>
      <p:sp>
        <p:nvSpPr>
          <p:cNvPr id="15" name="Объект 9">
            <a:extLst>
              <a:ext uri="{FF2B5EF4-FFF2-40B4-BE49-F238E27FC236}">
                <a16:creationId xmlns:a16="http://schemas.microsoft.com/office/drawing/2014/main" xmlns="" id="{9C150704-6508-CC80-3F7E-4EF68D58DCB9}"/>
              </a:ext>
            </a:extLst>
          </p:cNvPr>
          <p:cNvSpPr txBox="1">
            <a:spLocks/>
          </p:cNvSpPr>
          <p:nvPr/>
        </p:nvSpPr>
        <p:spPr bwMode="auto">
          <a:xfrm>
            <a:off x="422275" y="2895600"/>
            <a:ext cx="2092325" cy="21717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lt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lt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lt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lt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marL="0" indent="0" algn="ctr">
              <a:buFont typeface="Arial" panose="020B0604020202020204" pitchFamily="34" charset="0"/>
              <a:buNone/>
              <a:defRPr/>
            </a:pPr>
            <a:r>
              <a:rPr lang="en" dirty="0" err="1">
                <a:solidFill>
                  <a:schemeClr val="tx1"/>
                </a:solidFill>
              </a:rPr>
              <a:t>Anxiety </a:t>
            </a:r>
            <a:r>
              <a:rPr lang="en" dirty="0">
                <a:solidFill>
                  <a:schemeClr val="tx1"/>
                </a:solidFill>
              </a:rPr>
              <a:t>, </a:t>
            </a:r>
            <a:r>
              <a:rPr lang="en" dirty="0" err="1">
                <a:solidFill>
                  <a:schemeClr val="tx1"/>
                </a:solidFill>
              </a:rPr>
              <a:t>depression, perception of </a:t>
            </a:r>
            <a:r>
              <a:rPr lang="en" dirty="0">
                <a:solidFill>
                  <a:schemeClr val="tx1"/>
                </a:solidFill>
              </a:rPr>
              <a:t>one's own body, </a:t>
            </a:r>
            <a:r>
              <a:rPr lang="en" dirty="0" err="1">
                <a:solidFill>
                  <a:schemeClr val="tx1"/>
                </a:solidFill>
              </a:rPr>
              <a:t>speech </a:t>
            </a:r>
            <a:r>
              <a:rPr lang="en" dirty="0">
                <a:solidFill>
                  <a:schemeClr val="tx1"/>
                </a:solidFill>
              </a:rPr>
              <a:t>disorders, sleep disorders, eating disorders, injuries</a:t>
            </a:r>
            <a:endParaRPr lang="x-none" dirty="0">
              <a:solidFill>
                <a:schemeClr val="tx1"/>
              </a:solidFill>
            </a:endParaRPr>
          </a:p>
        </p:txBody>
      </p:sp>
      <p:sp>
        <p:nvSpPr>
          <p:cNvPr id="6" name="Стрелка вниз 5">
            <a:extLst>
              <a:ext uri="{FF2B5EF4-FFF2-40B4-BE49-F238E27FC236}">
                <a16:creationId xmlns:a16="http://schemas.microsoft.com/office/drawing/2014/main" xmlns="" id="{7717BA84-79F3-F2A7-938D-8E319F0DB03D}"/>
              </a:ext>
            </a:extLst>
          </p:cNvPr>
          <p:cNvSpPr/>
          <p:nvPr/>
        </p:nvSpPr>
        <p:spPr>
          <a:xfrm>
            <a:off x="1279525" y="2271713"/>
            <a:ext cx="379413" cy="6381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9" name="Стрелка вниз 8">
            <a:extLst>
              <a:ext uri="{FF2B5EF4-FFF2-40B4-BE49-F238E27FC236}">
                <a16:creationId xmlns:a16="http://schemas.microsoft.com/office/drawing/2014/main" xmlns="" id="{7761000F-CF34-1666-D39D-AC21A749349D}"/>
              </a:ext>
            </a:extLst>
          </p:cNvPr>
          <p:cNvSpPr/>
          <p:nvPr/>
        </p:nvSpPr>
        <p:spPr>
          <a:xfrm>
            <a:off x="3375025" y="2255838"/>
            <a:ext cx="465138" cy="3349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7" name="Стрелка вниз 16">
            <a:extLst>
              <a:ext uri="{FF2B5EF4-FFF2-40B4-BE49-F238E27FC236}">
                <a16:creationId xmlns:a16="http://schemas.microsoft.com/office/drawing/2014/main" xmlns="" id="{0ED5DF3E-A36F-DA1A-D107-A3A4DB63CC6F}"/>
              </a:ext>
            </a:extLst>
          </p:cNvPr>
          <p:cNvSpPr/>
          <p:nvPr/>
        </p:nvSpPr>
        <p:spPr>
          <a:xfrm>
            <a:off x="5400675" y="2284413"/>
            <a:ext cx="427038" cy="9985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8" name="Стрелка вниз 17">
            <a:extLst>
              <a:ext uri="{FF2B5EF4-FFF2-40B4-BE49-F238E27FC236}">
                <a16:creationId xmlns:a16="http://schemas.microsoft.com/office/drawing/2014/main" xmlns="" id="{F8C9D750-111B-0061-4861-79A4D6516AED}"/>
              </a:ext>
            </a:extLst>
          </p:cNvPr>
          <p:cNvSpPr/>
          <p:nvPr/>
        </p:nvSpPr>
        <p:spPr>
          <a:xfrm>
            <a:off x="7467600" y="2271713"/>
            <a:ext cx="430213" cy="9985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Заголовок 1">
            <a:extLst>
              <a:ext uri="{FF2B5EF4-FFF2-40B4-BE49-F238E27FC236}">
                <a16:creationId xmlns:a16="http://schemas.microsoft.com/office/drawing/2014/main" xmlns="" id="{4FA97ECD-D1A2-A391-459A-F80A3F7E0344}"/>
              </a:ext>
            </a:extLst>
          </p:cNvPr>
          <p:cNvSpPr>
            <a:spLocks noGrp="1" noChangeArrowheads="1"/>
          </p:cNvSpPr>
          <p:nvPr>
            <p:ph type="title"/>
          </p:nvPr>
        </p:nvSpPr>
        <p:spPr>
          <a:xfrm>
            <a:off x="1644650" y="534988"/>
            <a:ext cx="5238750" cy="973137"/>
          </a:xfrm>
        </p:spPr>
        <p:txBody>
          <a:bodyPr/>
          <a:lstStyle/>
          <a:p>
            <a:r>
              <a:rPr lang="en" altLang="en-US" b="1"/>
              <a:t>Etiology of childhood obesity</a:t>
            </a:r>
            <a:endParaRPr lang="x-none" altLang="x-none" b="1"/>
          </a:p>
        </p:txBody>
      </p:sp>
      <p:sp>
        <p:nvSpPr>
          <p:cNvPr id="4" name="Прямоугольник 3">
            <a:extLst>
              <a:ext uri="{FF2B5EF4-FFF2-40B4-BE49-F238E27FC236}">
                <a16:creationId xmlns:a16="http://schemas.microsoft.com/office/drawing/2014/main" xmlns="" id="{3A88A201-0A4F-5470-DA47-3BA58238C624}"/>
              </a:ext>
            </a:extLst>
          </p:cNvPr>
          <p:cNvSpPr/>
          <p:nvPr/>
        </p:nvSpPr>
        <p:spPr>
          <a:xfrm>
            <a:off x="228600" y="1366838"/>
            <a:ext cx="1436688" cy="44608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a:t>Endocrine</a:t>
            </a:r>
          </a:p>
        </p:txBody>
      </p:sp>
      <p:sp>
        <p:nvSpPr>
          <p:cNvPr id="6" name="Прямоугольник 5">
            <a:extLst>
              <a:ext uri="{FF2B5EF4-FFF2-40B4-BE49-F238E27FC236}">
                <a16:creationId xmlns:a16="http://schemas.microsoft.com/office/drawing/2014/main" xmlns="" id="{0F91092A-7DA2-8829-EE1F-BA1FA4656A7C}"/>
              </a:ext>
            </a:extLst>
          </p:cNvPr>
          <p:cNvSpPr/>
          <p:nvPr/>
        </p:nvSpPr>
        <p:spPr>
          <a:xfrm>
            <a:off x="2071688" y="1368425"/>
            <a:ext cx="1295400" cy="66198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a:t>Monogenetic</a:t>
            </a:r>
          </a:p>
        </p:txBody>
      </p:sp>
      <p:sp>
        <p:nvSpPr>
          <p:cNvPr id="7" name="Прямоугольник 6">
            <a:extLst>
              <a:ext uri="{FF2B5EF4-FFF2-40B4-BE49-F238E27FC236}">
                <a16:creationId xmlns:a16="http://schemas.microsoft.com/office/drawing/2014/main" xmlns="" id="{8D85C6E2-7E9E-621A-BDBF-62DAC5F014BB}"/>
              </a:ext>
            </a:extLst>
          </p:cNvPr>
          <p:cNvSpPr/>
          <p:nvPr/>
        </p:nvSpPr>
        <p:spPr>
          <a:xfrm>
            <a:off x="5562600" y="1450975"/>
            <a:ext cx="1320800" cy="6096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a:t>Central nervous system/hypothalamus</a:t>
            </a:r>
          </a:p>
        </p:txBody>
      </p:sp>
      <p:sp>
        <p:nvSpPr>
          <p:cNvPr id="8" name="Прямоугольник 7">
            <a:extLst>
              <a:ext uri="{FF2B5EF4-FFF2-40B4-BE49-F238E27FC236}">
                <a16:creationId xmlns:a16="http://schemas.microsoft.com/office/drawing/2014/main" xmlns="" id="{1ADABDFE-3B7B-A671-E68B-A531F5889480}"/>
              </a:ext>
            </a:extLst>
          </p:cNvPr>
          <p:cNvSpPr/>
          <p:nvPr/>
        </p:nvSpPr>
        <p:spPr>
          <a:xfrm>
            <a:off x="3773488" y="1301750"/>
            <a:ext cx="1231900" cy="73025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a:t>Genetic syndromes</a:t>
            </a:r>
          </a:p>
        </p:txBody>
      </p:sp>
      <p:sp>
        <p:nvSpPr>
          <p:cNvPr id="9" name="Прямоугольник 8">
            <a:extLst>
              <a:ext uri="{FF2B5EF4-FFF2-40B4-BE49-F238E27FC236}">
                <a16:creationId xmlns:a16="http://schemas.microsoft.com/office/drawing/2014/main" xmlns="" id="{85A8582D-F3C6-7503-6C06-812C7887AE88}"/>
              </a:ext>
            </a:extLst>
          </p:cNvPr>
          <p:cNvSpPr/>
          <p:nvPr/>
        </p:nvSpPr>
        <p:spPr>
          <a:xfrm>
            <a:off x="7537450" y="1430338"/>
            <a:ext cx="977900" cy="47148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a:t>Acquired</a:t>
            </a:r>
          </a:p>
        </p:txBody>
      </p:sp>
      <p:sp>
        <p:nvSpPr>
          <p:cNvPr id="10" name="Прямоугольник 9">
            <a:extLst>
              <a:ext uri="{FF2B5EF4-FFF2-40B4-BE49-F238E27FC236}">
                <a16:creationId xmlns:a16="http://schemas.microsoft.com/office/drawing/2014/main" xmlns="" id="{0265F937-CFF4-BF17-EAF4-8ED699A152A3}"/>
              </a:ext>
            </a:extLst>
          </p:cNvPr>
          <p:cNvSpPr/>
          <p:nvPr/>
        </p:nvSpPr>
        <p:spPr>
          <a:xfrm>
            <a:off x="228600" y="2646363"/>
            <a:ext cx="1443038" cy="271621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a:solidFill>
                  <a:schemeClr val="tx1"/>
                </a:solidFill>
              </a:rPr>
              <a:t>low growth rate</a:t>
            </a:r>
          </a:p>
          <a:p>
            <a:pPr algn="ctr">
              <a:defRPr/>
            </a:pPr>
            <a:r>
              <a:rPr lang="en" dirty="0" err="1">
                <a:solidFill>
                  <a:schemeClr val="tx1"/>
                </a:solidFill>
              </a:rPr>
              <a:t>Hypothyroidism</a:t>
            </a:r>
            <a:endParaRPr lang="uk-UA" dirty="0">
              <a:solidFill>
                <a:schemeClr val="tx1"/>
              </a:solidFill>
            </a:endParaRPr>
          </a:p>
          <a:p>
            <a:pPr algn="ctr">
              <a:defRPr/>
            </a:pPr>
            <a:r>
              <a:rPr lang="en" dirty="0">
                <a:solidFill>
                  <a:schemeClr val="tx1"/>
                </a:solidFill>
              </a:rPr>
              <a:t>Growth hormone deficiency</a:t>
            </a:r>
          </a:p>
          <a:p>
            <a:pPr algn="ctr">
              <a:defRPr/>
            </a:pPr>
            <a:r>
              <a:rPr lang="en" dirty="0">
                <a:solidFill>
                  <a:schemeClr val="tx1"/>
                </a:solidFill>
              </a:rPr>
              <a:t>Cushing's syndrome</a:t>
            </a:r>
          </a:p>
        </p:txBody>
      </p:sp>
      <p:sp>
        <p:nvSpPr>
          <p:cNvPr id="11" name="Прямоугольник 10">
            <a:extLst>
              <a:ext uri="{FF2B5EF4-FFF2-40B4-BE49-F238E27FC236}">
                <a16:creationId xmlns:a16="http://schemas.microsoft.com/office/drawing/2014/main" xmlns="" id="{CEE12DA8-23AF-FA1A-90DB-DD613033A86C}"/>
              </a:ext>
            </a:extLst>
          </p:cNvPr>
          <p:cNvSpPr/>
          <p:nvPr/>
        </p:nvSpPr>
        <p:spPr>
          <a:xfrm>
            <a:off x="2122488" y="2646363"/>
            <a:ext cx="1244600" cy="315277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a:solidFill>
                  <a:schemeClr val="tx1"/>
                </a:solidFill>
              </a:rPr>
              <a:t>Occurrence of obesity after the age of 6 months</a:t>
            </a:r>
          </a:p>
          <a:p>
            <a:pPr algn="ctr">
              <a:defRPr/>
            </a:pPr>
            <a:r>
              <a:rPr lang="en" dirty="0" err="1">
                <a:solidFill>
                  <a:schemeClr val="tx1"/>
                </a:solidFill>
              </a:rPr>
              <a:t>Increased </a:t>
            </a:r>
            <a:r>
              <a:rPr lang="en" dirty="0">
                <a:solidFill>
                  <a:schemeClr val="tx1"/>
                </a:solidFill>
              </a:rPr>
              <a:t>appetite</a:t>
            </a:r>
          </a:p>
          <a:p>
            <a:pPr algn="ctr">
              <a:defRPr/>
            </a:pPr>
            <a:r>
              <a:rPr lang="en" dirty="0">
                <a:solidFill>
                  <a:schemeClr val="tx1"/>
                </a:solidFill>
              </a:rPr>
              <a:t>Leptin deficiency</a:t>
            </a:r>
            <a:endParaRPr lang="uk-UA" dirty="0">
              <a:solidFill>
                <a:schemeClr val="tx1"/>
              </a:solidFill>
            </a:endParaRPr>
          </a:p>
        </p:txBody>
      </p:sp>
      <p:sp>
        <p:nvSpPr>
          <p:cNvPr id="12" name="Прямоугольник 11">
            <a:extLst>
              <a:ext uri="{FF2B5EF4-FFF2-40B4-BE49-F238E27FC236}">
                <a16:creationId xmlns:a16="http://schemas.microsoft.com/office/drawing/2014/main" xmlns="" id="{89A289E5-72A1-6D03-7CAC-8D1935762BF0}"/>
              </a:ext>
            </a:extLst>
          </p:cNvPr>
          <p:cNvSpPr/>
          <p:nvPr/>
        </p:nvSpPr>
        <p:spPr>
          <a:xfrm>
            <a:off x="3773488" y="2646363"/>
            <a:ext cx="1231900" cy="297497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err="1">
                <a:solidFill>
                  <a:schemeClr val="tx1"/>
                </a:solidFill>
              </a:rPr>
              <a:t>dysmorphic</a:t>
            </a:r>
            <a:r>
              <a:rPr lang="en" dirty="0">
                <a:solidFill>
                  <a:schemeClr val="tx1"/>
                </a:solidFill>
              </a:rPr>
              <a:t> </a:t>
            </a:r>
            <a:r>
              <a:rPr lang="en" dirty="0" err="1">
                <a:solidFill>
                  <a:schemeClr val="tx1"/>
                </a:solidFill>
              </a:rPr>
              <a:t>features</a:t>
            </a:r>
            <a:endParaRPr lang="en-US" dirty="0">
              <a:solidFill>
                <a:schemeClr val="tx1"/>
              </a:solidFill>
            </a:endParaRPr>
          </a:p>
          <a:p>
            <a:pPr algn="ctr">
              <a:defRPr/>
            </a:pPr>
            <a:r>
              <a:rPr lang="en" dirty="0" err="1">
                <a:solidFill>
                  <a:schemeClr val="tx1"/>
                </a:solidFill>
              </a:rPr>
              <a:t>Neurocognitive </a:t>
            </a:r>
            <a:r>
              <a:rPr lang="en" dirty="0">
                <a:solidFill>
                  <a:schemeClr val="tx1"/>
                </a:solidFill>
              </a:rPr>
              <a:t>assessment</a:t>
            </a:r>
            <a:endParaRPr lang="en-US" dirty="0">
              <a:solidFill>
                <a:schemeClr val="tx1"/>
              </a:solidFill>
            </a:endParaRPr>
          </a:p>
          <a:p>
            <a:pPr algn="ctr">
              <a:defRPr/>
            </a:pPr>
            <a:r>
              <a:rPr lang="en" dirty="0" err="1">
                <a:solidFill>
                  <a:schemeClr val="tx1"/>
                </a:solidFill>
              </a:rPr>
              <a:t>Syndrome</a:t>
            </a:r>
            <a:r>
              <a:rPr lang="en" dirty="0">
                <a:solidFill>
                  <a:schemeClr val="tx1"/>
                </a:solidFill>
              </a:rPr>
              <a:t> </a:t>
            </a:r>
            <a:r>
              <a:rPr lang="en" dirty="0" err="1">
                <a:solidFill>
                  <a:schemeClr val="tx1"/>
                </a:solidFill>
              </a:rPr>
              <a:t>Pradera </a:t>
            </a:r>
            <a:r>
              <a:rPr lang="en" dirty="0">
                <a:solidFill>
                  <a:schemeClr val="tx1"/>
                </a:solidFill>
              </a:rPr>
              <a:t>- Willy</a:t>
            </a:r>
          </a:p>
          <a:p>
            <a:pPr algn="ctr">
              <a:defRPr/>
            </a:pPr>
            <a:endParaRPr lang="x-none" dirty="0"/>
          </a:p>
        </p:txBody>
      </p:sp>
      <p:sp>
        <p:nvSpPr>
          <p:cNvPr id="13" name="Прямоугольник 12">
            <a:extLst>
              <a:ext uri="{FF2B5EF4-FFF2-40B4-BE49-F238E27FC236}">
                <a16:creationId xmlns:a16="http://schemas.microsoft.com/office/drawing/2014/main" xmlns="" id="{D33F3EA0-0C82-6558-9D43-AC566469B430}"/>
              </a:ext>
            </a:extLst>
          </p:cNvPr>
          <p:cNvSpPr/>
          <p:nvPr/>
        </p:nvSpPr>
        <p:spPr>
          <a:xfrm>
            <a:off x="5562600" y="2652713"/>
            <a:ext cx="1320800" cy="296227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err="1">
                <a:solidFill>
                  <a:schemeClr val="tx1"/>
                </a:solidFill>
              </a:rPr>
              <a:t>Hypothalamic </a:t>
            </a:r>
            <a:r>
              <a:rPr lang="en" dirty="0">
                <a:solidFill>
                  <a:schemeClr val="tx1"/>
                </a:solidFill>
              </a:rPr>
              <a:t>obesity</a:t>
            </a:r>
          </a:p>
          <a:p>
            <a:pPr algn="ctr">
              <a:defRPr/>
            </a:pPr>
            <a:r>
              <a:rPr lang="en" dirty="0">
                <a:solidFill>
                  <a:schemeClr val="tx1"/>
                </a:solidFill>
              </a:rPr>
              <a:t>Increased appetite</a:t>
            </a:r>
          </a:p>
          <a:p>
            <a:pPr algn="ctr">
              <a:defRPr/>
            </a:pPr>
            <a:r>
              <a:rPr lang="en" dirty="0" err="1">
                <a:solidFill>
                  <a:schemeClr val="tx1"/>
                </a:solidFill>
              </a:rPr>
              <a:t>reduction</a:t>
            </a:r>
            <a:r>
              <a:rPr lang="en" dirty="0">
                <a:solidFill>
                  <a:schemeClr val="tx1"/>
                </a:solidFill>
              </a:rPr>
              <a:t> </a:t>
            </a:r>
            <a:r>
              <a:rPr lang="en" dirty="0" err="1">
                <a:solidFill>
                  <a:schemeClr val="tx1"/>
                </a:solidFill>
              </a:rPr>
              <a:t>expenses</a:t>
            </a:r>
            <a:r>
              <a:rPr lang="en" dirty="0">
                <a:solidFill>
                  <a:schemeClr val="tx1"/>
                </a:solidFill>
              </a:rPr>
              <a:t> </a:t>
            </a:r>
            <a:r>
              <a:rPr lang="en" dirty="0" err="1">
                <a:solidFill>
                  <a:schemeClr val="tx1"/>
                </a:solidFill>
              </a:rPr>
              <a:t>energy</a:t>
            </a:r>
            <a:endParaRPr lang="en-US" dirty="0">
              <a:solidFill>
                <a:schemeClr val="tx1"/>
              </a:solidFill>
            </a:endParaRPr>
          </a:p>
          <a:p>
            <a:pPr algn="ctr">
              <a:defRPr/>
            </a:pPr>
            <a:r>
              <a:rPr lang="en" dirty="0" err="1">
                <a:solidFill>
                  <a:schemeClr val="tx1"/>
                </a:solidFill>
              </a:rPr>
              <a:t>Hypopituitarism</a:t>
            </a:r>
            <a:endParaRPr lang="x-none" dirty="0">
              <a:solidFill>
                <a:schemeClr val="tx1"/>
              </a:solidFill>
            </a:endParaRPr>
          </a:p>
        </p:txBody>
      </p:sp>
      <p:sp>
        <p:nvSpPr>
          <p:cNvPr id="14" name="Прямоугольник 13">
            <a:extLst>
              <a:ext uri="{FF2B5EF4-FFF2-40B4-BE49-F238E27FC236}">
                <a16:creationId xmlns:a16="http://schemas.microsoft.com/office/drawing/2014/main" xmlns="" id="{9AE7B579-2A47-F32B-FACB-962C46EBC2C2}"/>
              </a:ext>
            </a:extLst>
          </p:cNvPr>
          <p:cNvSpPr/>
          <p:nvPr/>
        </p:nvSpPr>
        <p:spPr>
          <a:xfrm>
            <a:off x="7439025" y="2638425"/>
            <a:ext cx="1211263" cy="267017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 dirty="0">
                <a:solidFill>
                  <a:schemeClr val="tx1"/>
                </a:solidFill>
              </a:rPr>
              <a:t>normal or accelerated growth</a:t>
            </a:r>
          </a:p>
          <a:p>
            <a:pPr algn="ctr">
              <a:defRPr/>
            </a:pPr>
            <a:r>
              <a:rPr lang="en" dirty="0" err="1">
                <a:solidFill>
                  <a:schemeClr val="tx1"/>
                </a:solidFill>
              </a:rPr>
              <a:t>intralesional </a:t>
            </a:r>
            <a:r>
              <a:rPr lang="en" dirty="0">
                <a:solidFill>
                  <a:schemeClr val="tx1"/>
                </a:solidFill>
              </a:rPr>
              <a:t>effects</a:t>
            </a:r>
            <a:endParaRPr lang="x-none" dirty="0">
              <a:solidFill>
                <a:schemeClr val="tx1"/>
              </a:solidFill>
            </a:endParaRPr>
          </a:p>
        </p:txBody>
      </p:sp>
      <p:sp>
        <p:nvSpPr>
          <p:cNvPr id="33804" name="Title 1">
            <a:extLst>
              <a:ext uri="{FF2B5EF4-FFF2-40B4-BE49-F238E27FC236}">
                <a16:creationId xmlns:a16="http://schemas.microsoft.com/office/drawing/2014/main" xmlns="" id="{C2F8C689-D619-3E25-111F-B6B594CC420D}"/>
              </a:ext>
            </a:extLst>
          </p:cNvPr>
          <p:cNvSpPr txBox="1">
            <a:spLocks/>
          </p:cNvSpPr>
          <p:nvPr/>
        </p:nvSpPr>
        <p:spPr bwMode="auto">
          <a:xfrm>
            <a:off x="6713538" y="376238"/>
            <a:ext cx="2438400" cy="609600"/>
          </a:xfrm>
          <a:prstGeom prst="rect">
            <a:avLst/>
          </a:prstGeom>
          <a:solidFill>
            <a:srgbClr val="E2722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800" b="1">
                <a:solidFill>
                  <a:srgbClr val="FFC000"/>
                </a:solidFill>
                <a:latin typeface="Arial" panose="020B0604020202020204" pitchFamily="34" charset="0"/>
                <a:ea typeface="ヒラギノ角ゴ Pro W3" panose="020B0300000000000000" pitchFamily="34" charset="-128"/>
              </a:rPr>
              <a:t>EVALUATE</a:t>
            </a:r>
            <a:endParaRPr lang="en-US" altLang="en-US" sz="2800" b="1">
              <a:solidFill>
                <a:srgbClr val="FFC000"/>
              </a:solidFill>
              <a:latin typeface="Arial" panose="020B0604020202020204" pitchFamily="34" charset="0"/>
              <a:ea typeface="ヒラギノ角ゴ Pro W3" panose="020B0300000000000000" pitchFamily="34" charset="-128"/>
            </a:endParaRPr>
          </a:p>
        </p:txBody>
      </p:sp>
      <p:sp>
        <p:nvSpPr>
          <p:cNvPr id="5" name="Стрелка вниз 4">
            <a:extLst>
              <a:ext uri="{FF2B5EF4-FFF2-40B4-BE49-F238E27FC236}">
                <a16:creationId xmlns:a16="http://schemas.microsoft.com/office/drawing/2014/main" xmlns="" id="{22A13EC1-BD15-A09D-1BB1-CC9AD6362ED7}"/>
              </a:ext>
            </a:extLst>
          </p:cNvPr>
          <p:cNvSpPr/>
          <p:nvPr/>
        </p:nvSpPr>
        <p:spPr>
          <a:xfrm>
            <a:off x="685800" y="1901825"/>
            <a:ext cx="381000" cy="736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6" name="Стрелка вниз 15">
            <a:extLst>
              <a:ext uri="{FF2B5EF4-FFF2-40B4-BE49-F238E27FC236}">
                <a16:creationId xmlns:a16="http://schemas.microsoft.com/office/drawing/2014/main" xmlns="" id="{957B126A-7D7E-64B9-F142-7BA3482C95EC}"/>
              </a:ext>
            </a:extLst>
          </p:cNvPr>
          <p:cNvSpPr/>
          <p:nvPr/>
        </p:nvSpPr>
        <p:spPr>
          <a:xfrm>
            <a:off x="2554288" y="2060575"/>
            <a:ext cx="381000" cy="5635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7" name="Стрелка вниз 16">
            <a:extLst>
              <a:ext uri="{FF2B5EF4-FFF2-40B4-BE49-F238E27FC236}">
                <a16:creationId xmlns:a16="http://schemas.microsoft.com/office/drawing/2014/main" xmlns="" id="{606D245F-D5E8-1F33-9637-382D7C51BE8D}"/>
              </a:ext>
            </a:extLst>
          </p:cNvPr>
          <p:cNvSpPr/>
          <p:nvPr/>
        </p:nvSpPr>
        <p:spPr>
          <a:xfrm>
            <a:off x="4173538" y="2060575"/>
            <a:ext cx="381000" cy="5635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8" name="Стрелка вниз 17">
            <a:extLst>
              <a:ext uri="{FF2B5EF4-FFF2-40B4-BE49-F238E27FC236}">
                <a16:creationId xmlns:a16="http://schemas.microsoft.com/office/drawing/2014/main" xmlns="" id="{CC61BCDD-6DD3-A666-3DC9-4F6D6A24BB5D}"/>
              </a:ext>
            </a:extLst>
          </p:cNvPr>
          <p:cNvSpPr/>
          <p:nvPr/>
        </p:nvSpPr>
        <p:spPr>
          <a:xfrm>
            <a:off x="6032500" y="2100263"/>
            <a:ext cx="381000" cy="523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19" name="Стрелка вниз 18">
            <a:extLst>
              <a:ext uri="{FF2B5EF4-FFF2-40B4-BE49-F238E27FC236}">
                <a16:creationId xmlns:a16="http://schemas.microsoft.com/office/drawing/2014/main" xmlns="" id="{E5473749-5237-BB5C-3731-DF8878FA7455}"/>
              </a:ext>
            </a:extLst>
          </p:cNvPr>
          <p:cNvSpPr/>
          <p:nvPr/>
        </p:nvSpPr>
        <p:spPr>
          <a:xfrm>
            <a:off x="7862888" y="1916113"/>
            <a:ext cx="381000" cy="736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2" descr="85301 CON ƒ_Advise_bkgrnd.jpg">
            <a:extLst>
              <a:ext uri="{FF2B5EF4-FFF2-40B4-BE49-F238E27FC236}">
                <a16:creationId xmlns:a16="http://schemas.microsoft.com/office/drawing/2014/main" xmlns="" id="{1A18D030-6507-8C80-2D6D-90AA49B884D5}"/>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866" name="Title 3">
            <a:extLst>
              <a:ext uri="{FF2B5EF4-FFF2-40B4-BE49-F238E27FC236}">
                <a16:creationId xmlns:a16="http://schemas.microsoft.com/office/drawing/2014/main" xmlns="" id="{BE5827C9-D3AA-448A-1741-83C17073AADD}"/>
              </a:ext>
            </a:extLst>
          </p:cNvPr>
          <p:cNvSpPr txBox="1">
            <a:spLocks/>
          </p:cNvSpPr>
          <p:nvPr/>
        </p:nvSpPr>
        <p:spPr bwMode="auto">
          <a:xfrm>
            <a:off x="3352800" y="1066800"/>
            <a:ext cx="4538663"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 altLang="en-US" sz="6000" b="1" baseline="30000">
                <a:solidFill>
                  <a:srgbClr val="585B5C"/>
                </a:solidFill>
                <a:latin typeface="Helvetica Neue" panose="02000503000000020004" pitchFamily="2" charset="0"/>
                <a:ea typeface="ヒラギノ角ゴ Pro W3" panose="020B0300000000000000" pitchFamily="34" charset="-128"/>
              </a:rPr>
              <a:t>ADVISE about risks of obesity, discuss benefits and treatment options</a:t>
            </a:r>
            <a:endParaRPr lang="en-US" altLang="en-US" sz="4000" b="1" baseline="30000">
              <a:solidFill>
                <a:srgbClr val="585B5C"/>
              </a:solidFill>
              <a:latin typeface="Helvetica Neue" panose="02000503000000020004" pitchFamily="2" charset="0"/>
              <a:ea typeface="ヒラギノ角ゴ Pro W3" panose="020B0300000000000000" pitchFamily="34" charset="-128"/>
            </a:endParaRPr>
          </a:p>
        </p:txBody>
      </p:sp>
      <p:pic>
        <p:nvPicPr>
          <p:cNvPr id="36867" name="Picture 4">
            <a:extLst>
              <a:ext uri="{FF2B5EF4-FFF2-40B4-BE49-F238E27FC236}">
                <a16:creationId xmlns:a16="http://schemas.microsoft.com/office/drawing/2014/main" xmlns="" id="{6028C3CC-B5FC-07A6-47B9-4028BD833837}"/>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447800" y="1676400"/>
            <a:ext cx="1676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xmlns="" id="{38752AE3-A029-9757-4F91-99B492017A44}"/>
              </a:ext>
            </a:extLst>
          </p:cNvPr>
          <p:cNvSpPr>
            <a:spLocks noGrp="1"/>
          </p:cNvSpPr>
          <p:nvPr>
            <p:ph type="title"/>
          </p:nvPr>
        </p:nvSpPr>
        <p:spPr>
          <a:xfrm>
            <a:off x="6670675" y="681038"/>
            <a:ext cx="2438400" cy="1235075"/>
          </a:xfrm>
          <a:solidFill>
            <a:schemeClr val="bg1">
              <a:lumMod val="50000"/>
            </a:schemeClr>
          </a:solidFill>
        </p:spPr>
        <p:txBody>
          <a:bodyPr rtlCol="0">
            <a:normAutofit/>
          </a:bodyPr>
          <a:lstStyle/>
          <a:p>
            <a:pPr eaLnBrk="1" fontAlgn="auto" hangingPunct="1">
              <a:spcAft>
                <a:spcPts val="0"/>
              </a:spcAft>
              <a:defRPr/>
            </a:pPr>
            <a:r>
              <a:rPr lang="en" sz="3600" b="1" i="1" dirty="0">
                <a:solidFill>
                  <a:srgbClr val="FFFF00"/>
                </a:solidFill>
              </a:rPr>
              <a:t>ADVISE</a:t>
            </a:r>
            <a:endParaRPr lang="en-US" sz="3600" b="1" i="1" dirty="0">
              <a:solidFill>
                <a:srgbClr val="FFFF00"/>
              </a:solidFill>
            </a:endParaRPr>
          </a:p>
        </p:txBody>
      </p:sp>
      <p:sp>
        <p:nvSpPr>
          <p:cNvPr id="37890" name="Content Placeholder 2">
            <a:extLst>
              <a:ext uri="{FF2B5EF4-FFF2-40B4-BE49-F238E27FC236}">
                <a16:creationId xmlns:a16="http://schemas.microsoft.com/office/drawing/2014/main" xmlns="" id="{B9A2B8CB-CD9E-B604-1085-A0F44E02AA65}"/>
              </a:ext>
            </a:extLst>
          </p:cNvPr>
          <p:cNvSpPr>
            <a:spLocks noGrp="1" noChangeArrowheads="1"/>
          </p:cNvSpPr>
          <p:nvPr>
            <p:ph idx="1"/>
          </p:nvPr>
        </p:nvSpPr>
        <p:spPr/>
        <p:txBody>
          <a:bodyPr/>
          <a:lstStyle/>
          <a:p>
            <a:pPr marL="0" indent="0" eaLnBrk="1" hangingPunct="1">
              <a:buFontTx/>
              <a:buNone/>
            </a:pPr>
            <a:r>
              <a:rPr lang="en" altLang="en-US" sz="2800"/>
              <a:t>- Counseling on the risks of obesity</a:t>
            </a:r>
          </a:p>
          <a:p>
            <a:pPr marL="0" indent="0" eaLnBrk="1" hangingPunct="1">
              <a:buFontTx/>
              <a:buNone/>
            </a:pPr>
            <a:r>
              <a:rPr lang="en" altLang="en-US" sz="2800"/>
              <a:t>- Explain the benefits of lifestyle modification</a:t>
            </a:r>
          </a:p>
          <a:p>
            <a:pPr marL="0" indent="0" eaLnBrk="1" hangingPunct="1">
              <a:buFontTx/>
              <a:buNone/>
            </a:pPr>
            <a:r>
              <a:rPr lang="en" altLang="en-US" sz="2800"/>
              <a:t>- Explain the need for a long-term strategy</a:t>
            </a:r>
          </a:p>
          <a:p>
            <a:pPr marL="0" indent="0" eaLnBrk="1" hangingPunct="1">
              <a:buFontTx/>
              <a:buNone/>
            </a:pPr>
            <a:r>
              <a:rPr lang="en" altLang="en-US" sz="2800"/>
              <a:t>- Advice on lifestyle modification options</a:t>
            </a:r>
            <a:endParaRPr lang="en-US" altLang="en-US"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Заголовок 1">
            <a:extLst>
              <a:ext uri="{FF2B5EF4-FFF2-40B4-BE49-F238E27FC236}">
                <a16:creationId xmlns:a16="http://schemas.microsoft.com/office/drawing/2014/main" xmlns="" id="{2C5D1E2F-2B3C-1146-5C2A-56EB51094A5E}"/>
              </a:ext>
            </a:extLst>
          </p:cNvPr>
          <p:cNvSpPr>
            <a:spLocks noGrp="1" noChangeArrowheads="1"/>
          </p:cNvSpPr>
          <p:nvPr>
            <p:ph type="title"/>
          </p:nvPr>
        </p:nvSpPr>
        <p:spPr>
          <a:xfrm>
            <a:off x="2133600" y="950913"/>
            <a:ext cx="6381750" cy="739775"/>
          </a:xfrm>
        </p:spPr>
        <p:txBody>
          <a:bodyPr/>
          <a:lstStyle/>
          <a:p>
            <a:r>
              <a:rPr lang="en" altLang="en-US" sz="3600"/>
              <a:t>Advise on family-based management options</a:t>
            </a:r>
            <a:endParaRPr lang="uk-UA" altLang="x-none"/>
          </a:p>
        </p:txBody>
      </p:sp>
      <p:graphicFrame>
        <p:nvGraphicFramePr>
          <p:cNvPr id="7" name="Объект 6">
            <a:extLst>
              <a:ext uri="{FF2B5EF4-FFF2-40B4-BE49-F238E27FC236}">
                <a16:creationId xmlns:a16="http://schemas.microsoft.com/office/drawing/2014/main" xmlns="" id="{9B7E89E7-E37D-E40D-C7CE-615A4C571161}"/>
              </a:ext>
            </a:extLst>
          </p:cNvPr>
          <p:cNvGraphicFramePr>
            <a:graphicFrameLocks noGrp="1"/>
          </p:cNvGraphicFramePr>
          <p:nvPr>
            <p:ph idx="1"/>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Схема 7">
            <a:extLst>
              <a:ext uri="{FF2B5EF4-FFF2-40B4-BE49-F238E27FC236}">
                <a16:creationId xmlns:a16="http://schemas.microsoft.com/office/drawing/2014/main" xmlns="" id="{4DEF4408-39C5-C5CA-20FA-515047051835}"/>
              </a:ext>
            </a:extLst>
          </p:cNvPr>
          <p:cNvGraphicFramePr/>
          <p:nvPr/>
        </p:nvGraphicFramePr>
        <p:xfrm>
          <a:off x="144651" y="1756233"/>
          <a:ext cx="4648200" cy="17526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9" name="Схема 8">
            <a:extLst>
              <a:ext uri="{FF2B5EF4-FFF2-40B4-BE49-F238E27FC236}">
                <a16:creationId xmlns:a16="http://schemas.microsoft.com/office/drawing/2014/main" xmlns="" id="{37D6A764-7C47-F8FC-1B59-2C11890F1559}"/>
              </a:ext>
            </a:extLst>
          </p:cNvPr>
          <p:cNvGraphicFramePr/>
          <p:nvPr/>
        </p:nvGraphicFramePr>
        <p:xfrm>
          <a:off x="144651" y="3490227"/>
          <a:ext cx="4648200" cy="17526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0" name="Схема 9">
            <a:extLst>
              <a:ext uri="{FF2B5EF4-FFF2-40B4-BE49-F238E27FC236}">
                <a16:creationId xmlns:a16="http://schemas.microsoft.com/office/drawing/2014/main" xmlns="" id="{F9AEDAE7-210A-4CDC-9AE6-3FF0AF0A22F6}"/>
              </a:ext>
            </a:extLst>
          </p:cNvPr>
          <p:cNvGraphicFramePr/>
          <p:nvPr/>
        </p:nvGraphicFramePr>
        <p:xfrm>
          <a:off x="193406" y="5247467"/>
          <a:ext cx="4648200" cy="161053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1" name="Схема 10">
            <a:extLst>
              <a:ext uri="{FF2B5EF4-FFF2-40B4-BE49-F238E27FC236}">
                <a16:creationId xmlns:a16="http://schemas.microsoft.com/office/drawing/2014/main" xmlns="" id="{F7CF88B0-2FBC-0E20-CA40-C04DBC779752}"/>
              </a:ext>
            </a:extLst>
          </p:cNvPr>
          <p:cNvGraphicFramePr/>
          <p:nvPr/>
        </p:nvGraphicFramePr>
        <p:xfrm>
          <a:off x="4375365" y="3435457"/>
          <a:ext cx="4648200" cy="1974743"/>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2" name="Схема 11">
            <a:extLst>
              <a:ext uri="{FF2B5EF4-FFF2-40B4-BE49-F238E27FC236}">
                <a16:creationId xmlns:a16="http://schemas.microsoft.com/office/drawing/2014/main" xmlns="" id="{A766C8A5-C6AF-97C9-36F0-0AC18BF1C365}"/>
              </a:ext>
            </a:extLst>
          </p:cNvPr>
          <p:cNvGraphicFramePr/>
          <p:nvPr/>
        </p:nvGraphicFramePr>
        <p:xfrm>
          <a:off x="4419600" y="1774840"/>
          <a:ext cx="4648200" cy="163737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14" name="Схема 13">
            <a:extLst>
              <a:ext uri="{FF2B5EF4-FFF2-40B4-BE49-F238E27FC236}">
                <a16:creationId xmlns:a16="http://schemas.microsoft.com/office/drawing/2014/main" xmlns="" id="{7727530D-E41C-279B-AD97-27ECF3B426CE}"/>
              </a:ext>
            </a:extLst>
          </p:cNvPr>
          <p:cNvGraphicFramePr/>
          <p:nvPr/>
        </p:nvGraphicFramePr>
        <p:xfrm>
          <a:off x="4343400" y="5224220"/>
          <a:ext cx="4648200" cy="1752600"/>
        </p:xfrm>
        <a:graphic>
          <a:graphicData uri="http://schemas.openxmlformats.org/drawingml/2006/diagram">
            <dgm:relIds xmlns:dgm="http://schemas.openxmlformats.org/drawingml/2006/diagram" xmlns:r="http://schemas.openxmlformats.org/officeDocument/2006/relationships" r:dm="rId26" r:lo="rId27" r:qs="rId28" r:cs="rId29"/>
          </a:graphicData>
        </a:graphic>
      </p:graphicFrame>
      <p:sp>
        <p:nvSpPr>
          <p:cNvPr id="15" name="Title 1">
            <a:extLst>
              <a:ext uri="{FF2B5EF4-FFF2-40B4-BE49-F238E27FC236}">
                <a16:creationId xmlns:a16="http://schemas.microsoft.com/office/drawing/2014/main" xmlns="" id="{9400C4EC-1852-10A6-AA09-96310049D8CE}"/>
              </a:ext>
            </a:extLst>
          </p:cNvPr>
          <p:cNvSpPr txBox="1">
            <a:spLocks/>
          </p:cNvSpPr>
          <p:nvPr/>
        </p:nvSpPr>
        <p:spPr bwMode="auto">
          <a:xfrm>
            <a:off x="6699250" y="138113"/>
            <a:ext cx="2133600" cy="609600"/>
          </a:xfrm>
          <a:prstGeom prst="rect">
            <a:avLst/>
          </a:prstGeom>
          <a:solidFill>
            <a:schemeClr val="bg1">
              <a:lumMod val="50000"/>
            </a:schemeClr>
          </a:solidFill>
          <a:ln>
            <a:noFill/>
          </a:ln>
        </p:spPr>
        <p:txBody>
          <a:bodyPr anchor="ctr"/>
          <a:lstStyle>
            <a:lvl1pPr algn="l" rtl="0" eaLnBrk="0" fontAlgn="base" hangingPunct="0">
              <a:spcBef>
                <a:spcPct val="0"/>
              </a:spcBef>
              <a:spcAft>
                <a:spcPct val="0"/>
              </a:spcAft>
              <a:defRPr sz="2800" b="1">
                <a:solidFill>
                  <a:srgbClr val="262727"/>
                </a:solidFill>
                <a:latin typeface="+mj-lt"/>
                <a:ea typeface="+mj-ea"/>
                <a:cs typeface="+mj-cs"/>
              </a:defRPr>
            </a:lvl1pPr>
            <a:lvl2pPr algn="l" rtl="0" eaLnBrk="0" fontAlgn="base" hangingPunct="0">
              <a:spcBef>
                <a:spcPct val="0"/>
              </a:spcBef>
              <a:spcAft>
                <a:spcPct val="0"/>
              </a:spcAft>
              <a:defRPr sz="2800" b="1">
                <a:solidFill>
                  <a:srgbClr val="262727"/>
                </a:solidFill>
                <a:latin typeface="Arial" charset="0"/>
                <a:ea typeface="ヒラギノ角ゴ Pro W3" charset="0"/>
                <a:cs typeface="ヒラギノ角ゴ Pro W3" charset="0"/>
              </a:defRPr>
            </a:lvl2pPr>
            <a:lvl3pPr algn="l" rtl="0" eaLnBrk="0" fontAlgn="base" hangingPunct="0">
              <a:spcBef>
                <a:spcPct val="0"/>
              </a:spcBef>
              <a:spcAft>
                <a:spcPct val="0"/>
              </a:spcAft>
              <a:defRPr sz="2800" b="1">
                <a:solidFill>
                  <a:srgbClr val="262727"/>
                </a:solidFill>
                <a:latin typeface="Arial" charset="0"/>
                <a:ea typeface="ヒラギノ角ゴ Pro W3" charset="0"/>
                <a:cs typeface="ヒラギノ角ゴ Pro W3" charset="0"/>
              </a:defRPr>
            </a:lvl3pPr>
            <a:lvl4pPr algn="l" rtl="0" eaLnBrk="0" fontAlgn="base" hangingPunct="0">
              <a:spcBef>
                <a:spcPct val="0"/>
              </a:spcBef>
              <a:spcAft>
                <a:spcPct val="0"/>
              </a:spcAft>
              <a:defRPr sz="2800" b="1">
                <a:solidFill>
                  <a:srgbClr val="262727"/>
                </a:solidFill>
                <a:latin typeface="Arial" charset="0"/>
                <a:ea typeface="ヒラギノ角ゴ Pro W3" charset="0"/>
                <a:cs typeface="ヒラギノ角ゴ Pro W3" charset="0"/>
              </a:defRPr>
            </a:lvl4pPr>
            <a:lvl5pPr algn="l" rtl="0" eaLnBrk="0" fontAlgn="base" hangingPunct="0">
              <a:spcBef>
                <a:spcPct val="0"/>
              </a:spcBef>
              <a:spcAft>
                <a:spcPct val="0"/>
              </a:spcAft>
              <a:defRPr sz="2800" b="1">
                <a:solidFill>
                  <a:srgbClr val="262727"/>
                </a:solidFill>
                <a:latin typeface="Arial" charset="0"/>
                <a:ea typeface="ヒラギノ角ゴ Pro W3" charset="0"/>
                <a:cs typeface="ヒラギノ角ゴ Pro W3" charset="0"/>
              </a:defRPr>
            </a:lvl5pPr>
            <a:lvl6pPr marL="457200" algn="l" rtl="0" fontAlgn="base">
              <a:spcBef>
                <a:spcPct val="0"/>
              </a:spcBef>
              <a:spcAft>
                <a:spcPct val="0"/>
              </a:spcAft>
              <a:defRPr sz="2800" b="1">
                <a:solidFill>
                  <a:srgbClr val="262727"/>
                </a:solidFill>
                <a:latin typeface="Arial" charset="0"/>
                <a:ea typeface="ヒラギノ角ゴ Pro W3" charset="0"/>
                <a:cs typeface="ヒラギノ角ゴ Pro W3" charset="0"/>
              </a:defRPr>
            </a:lvl6pPr>
            <a:lvl7pPr marL="914400" algn="l" rtl="0" fontAlgn="base">
              <a:spcBef>
                <a:spcPct val="0"/>
              </a:spcBef>
              <a:spcAft>
                <a:spcPct val="0"/>
              </a:spcAft>
              <a:defRPr sz="2800" b="1">
                <a:solidFill>
                  <a:srgbClr val="262727"/>
                </a:solidFill>
                <a:latin typeface="Arial" charset="0"/>
                <a:ea typeface="ヒラギノ角ゴ Pro W3" charset="0"/>
                <a:cs typeface="ヒラギノ角ゴ Pro W3" charset="0"/>
              </a:defRPr>
            </a:lvl7pPr>
            <a:lvl8pPr marL="1371600" algn="l" rtl="0" fontAlgn="base">
              <a:spcBef>
                <a:spcPct val="0"/>
              </a:spcBef>
              <a:spcAft>
                <a:spcPct val="0"/>
              </a:spcAft>
              <a:defRPr sz="2800" b="1">
                <a:solidFill>
                  <a:srgbClr val="262727"/>
                </a:solidFill>
                <a:latin typeface="Arial" charset="0"/>
                <a:ea typeface="ヒラギノ角ゴ Pro W3" charset="0"/>
                <a:cs typeface="ヒラギノ角ゴ Pro W3" charset="0"/>
              </a:defRPr>
            </a:lvl8pPr>
            <a:lvl9pPr marL="1828800" algn="l" rtl="0" fontAlgn="base">
              <a:spcBef>
                <a:spcPct val="0"/>
              </a:spcBef>
              <a:spcAft>
                <a:spcPct val="0"/>
              </a:spcAft>
              <a:defRPr sz="2800" b="1">
                <a:solidFill>
                  <a:srgbClr val="262727"/>
                </a:solidFill>
                <a:latin typeface="Arial" charset="0"/>
                <a:ea typeface="ヒラギノ角ゴ Pro W3" charset="0"/>
                <a:cs typeface="ヒラギノ角ゴ Pro W3" charset="0"/>
              </a:defRPr>
            </a:lvl9pPr>
          </a:lstStyle>
          <a:p>
            <a:pPr algn="ctr">
              <a:defRPr/>
            </a:pPr>
            <a:r>
              <a:rPr lang="en" i="1" dirty="0">
                <a:solidFill>
                  <a:srgbClr val="FFFF00"/>
                </a:solidFill>
              </a:rPr>
              <a:t>ADVISE</a:t>
            </a:r>
            <a:endParaRPr lang="en-US" i="1" dirty="0">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5" descr="85301 CON ƒ_Agree_bkgrnd.jpg">
            <a:extLst>
              <a:ext uri="{FF2B5EF4-FFF2-40B4-BE49-F238E27FC236}">
                <a16:creationId xmlns:a16="http://schemas.microsoft.com/office/drawing/2014/main" xmlns="" id="{5C5BF945-D820-5800-88CD-CC6EA97790FF}"/>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38" name="Title 3">
            <a:extLst>
              <a:ext uri="{FF2B5EF4-FFF2-40B4-BE49-F238E27FC236}">
                <a16:creationId xmlns:a16="http://schemas.microsoft.com/office/drawing/2014/main" xmlns="" id="{2EBCBF19-823E-9C1C-B0BF-C5E0DE3E758A}"/>
              </a:ext>
            </a:extLst>
          </p:cNvPr>
          <p:cNvSpPr txBox="1">
            <a:spLocks/>
          </p:cNvSpPr>
          <p:nvPr/>
        </p:nvSpPr>
        <p:spPr bwMode="auto">
          <a:xfrm>
            <a:off x="3505200" y="914400"/>
            <a:ext cx="4538663"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ru-RU" altLang="en-US" sz="4800" b="1" baseline="30000">
              <a:solidFill>
                <a:srgbClr val="19AF75"/>
              </a:solidFill>
              <a:latin typeface="Helvetica Neue" panose="02000503000000020004" pitchFamily="2" charset="0"/>
              <a:ea typeface="ヒラギノ角ゴ Pro W3" panose="020B0300000000000000" pitchFamily="34" charset="-128"/>
            </a:endParaRPr>
          </a:p>
          <a:p>
            <a:pPr eaLnBrk="1" hangingPunct="1"/>
            <a:r>
              <a:rPr lang="en" altLang="en-US" sz="4800" b="1" baseline="30000">
                <a:solidFill>
                  <a:srgbClr val="19AF75"/>
                </a:solidFill>
                <a:latin typeface="Helvetica Neue" panose="02000503000000020004" pitchFamily="2" charset="0"/>
                <a:ea typeface="ヒラギノ角ゴ Pro W3" panose="020B0300000000000000" pitchFamily="34" charset="-128"/>
              </a:rPr>
              <a:t>AGREE on a realistic, reasonable plan to achieve results</a:t>
            </a:r>
            <a:endParaRPr lang="en-US" altLang="en-US" sz="4800" b="1" baseline="30000">
              <a:solidFill>
                <a:srgbClr val="19AF75"/>
              </a:solidFill>
              <a:latin typeface="Helvetica Neue" panose="02000503000000020004" pitchFamily="2" charset="0"/>
              <a:ea typeface="ヒラギノ角ゴ Pro W3" panose="020B0300000000000000" pitchFamily="34" charset="-128"/>
            </a:endParaRPr>
          </a:p>
        </p:txBody>
      </p:sp>
      <p:pic>
        <p:nvPicPr>
          <p:cNvPr id="39939" name="Picture 1">
            <a:extLst>
              <a:ext uri="{FF2B5EF4-FFF2-40B4-BE49-F238E27FC236}">
                <a16:creationId xmlns:a16="http://schemas.microsoft.com/office/drawing/2014/main" xmlns="" id="{2EE0C31E-A913-EFB6-6169-288EBE1CAC62}"/>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447800" y="1676400"/>
            <a:ext cx="1676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xmlns="" id="{7E649B5D-5FB4-E0AF-14B0-26F941DC2909}"/>
              </a:ext>
            </a:extLst>
          </p:cNvPr>
          <p:cNvSpPr>
            <a:spLocks noGrp="1" noChangeArrowheads="1"/>
          </p:cNvSpPr>
          <p:nvPr>
            <p:ph type="title"/>
          </p:nvPr>
        </p:nvSpPr>
        <p:spPr>
          <a:xfrm>
            <a:off x="6172200" y="944563"/>
            <a:ext cx="2819400" cy="857250"/>
          </a:xfrm>
          <a:solidFill>
            <a:srgbClr val="92D050"/>
          </a:solidFill>
        </p:spPr>
        <p:txBody>
          <a:bodyPr/>
          <a:lstStyle/>
          <a:p>
            <a:pPr eaLnBrk="1" hangingPunct="1"/>
            <a:r>
              <a:rPr lang="en" altLang="en-US" sz="3600" b="1" i="1">
                <a:solidFill>
                  <a:srgbClr val="FFFF00"/>
                </a:solidFill>
                <a:latin typeface="Arial" panose="020B0604020202020204" pitchFamily="34" charset="0"/>
                <a:cs typeface="Arial" panose="020B0604020202020204" pitchFamily="34" charset="0"/>
              </a:rPr>
              <a:t>AGREE</a:t>
            </a:r>
            <a:endParaRPr lang="en-US" altLang="en-US" sz="3600" b="1" i="1">
              <a:solidFill>
                <a:srgbClr val="FFFF00"/>
              </a:solidFill>
              <a:latin typeface="Arial" panose="020B0604020202020204" pitchFamily="34" charset="0"/>
              <a:cs typeface="Arial" panose="020B0604020202020204" pitchFamily="34" charset="0"/>
            </a:endParaRPr>
          </a:p>
        </p:txBody>
      </p:sp>
      <p:sp>
        <p:nvSpPr>
          <p:cNvPr id="40962" name="Content Placeholder 2">
            <a:extLst>
              <a:ext uri="{FF2B5EF4-FFF2-40B4-BE49-F238E27FC236}">
                <a16:creationId xmlns:a16="http://schemas.microsoft.com/office/drawing/2014/main" xmlns="" id="{62EF1C26-C9A2-97D9-09AD-6EB03C5A1D39}"/>
              </a:ext>
            </a:extLst>
          </p:cNvPr>
          <p:cNvSpPr>
            <a:spLocks noGrp="1" noChangeArrowheads="1"/>
          </p:cNvSpPr>
          <p:nvPr>
            <p:ph idx="1"/>
          </p:nvPr>
        </p:nvSpPr>
        <p:spPr/>
        <p:txBody>
          <a:bodyPr/>
          <a:lstStyle/>
          <a:p>
            <a:pPr eaLnBrk="1" hangingPunct="1"/>
            <a:r>
              <a:rPr lang="en" altLang="en-US" sz="2800"/>
              <a:t>Agree on a behavior change plan with the child and family</a:t>
            </a:r>
          </a:p>
          <a:p>
            <a:pPr eaLnBrk="1" hangingPunct="1"/>
            <a:r>
              <a:rPr lang="en" altLang="en-US" sz="2800"/>
              <a:t>Agree on the goals of sustainable behavior and the results that the child will get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xmlns="" id="{FEF5C798-AEEF-CD78-91ED-DF522F7F9514}"/>
              </a:ext>
            </a:extLst>
          </p:cNvPr>
          <p:cNvSpPr>
            <a:spLocks noGrp="1" noChangeArrowheads="1"/>
          </p:cNvSpPr>
          <p:nvPr>
            <p:ph type="title"/>
          </p:nvPr>
        </p:nvSpPr>
        <p:spPr>
          <a:xfrm>
            <a:off x="685800" y="1828800"/>
            <a:ext cx="7772400" cy="762000"/>
          </a:xfrm>
        </p:spPr>
        <p:txBody>
          <a:bodyPr/>
          <a:lstStyle/>
          <a:p>
            <a:pPr eaLnBrk="1" hangingPunct="1"/>
            <a:r>
              <a:rPr lang="en" altLang="en-US"/>
              <a:t>Agree on firm goals and outcomes</a:t>
            </a:r>
            <a:endParaRPr lang="en-US" altLang="en-US"/>
          </a:p>
        </p:txBody>
      </p:sp>
      <p:sp>
        <p:nvSpPr>
          <p:cNvPr id="3" name="Content Placeholder 2">
            <a:extLst>
              <a:ext uri="{FF2B5EF4-FFF2-40B4-BE49-F238E27FC236}">
                <a16:creationId xmlns:a16="http://schemas.microsoft.com/office/drawing/2014/main" xmlns="" id="{A513AC5D-CA5C-A917-BDCE-E3FAB00BB140}"/>
              </a:ext>
            </a:extLst>
          </p:cNvPr>
          <p:cNvSpPr>
            <a:spLocks noGrp="1"/>
          </p:cNvSpPr>
          <p:nvPr>
            <p:ph idx="1"/>
          </p:nvPr>
        </p:nvSpPr>
        <p:spPr>
          <a:xfrm>
            <a:off x="685800" y="2819400"/>
            <a:ext cx="7772400" cy="3810000"/>
          </a:xfrm>
        </p:spPr>
        <p:txBody>
          <a:bodyPr rtlCol="0">
            <a:normAutofit/>
          </a:bodyPr>
          <a:lstStyle/>
          <a:p>
            <a:pPr marL="0" indent="0" eaLnBrk="1" fontAlgn="auto" hangingPunct="1">
              <a:spcAft>
                <a:spcPts val="0"/>
              </a:spcAft>
              <a:buFontTx/>
              <a:buNone/>
              <a:defRPr/>
            </a:pPr>
            <a:r>
              <a:rPr lang="en" dirty="0"/>
              <a:t>- </a:t>
            </a:r>
            <a:r>
              <a:rPr lang="en" dirty="0" err="1"/>
              <a:t>Focus </a:t>
            </a:r>
            <a:r>
              <a:rPr lang="en" dirty="0"/>
              <a:t>on </a:t>
            </a:r>
            <a:r>
              <a:rPr lang="en" dirty="0" err="1"/>
              <a:t>sustainable</a:t>
            </a:r>
            <a:r>
              <a:rPr lang="en" dirty="0"/>
              <a:t> </a:t>
            </a:r>
            <a:r>
              <a:rPr lang="en" dirty="0" err="1"/>
              <a:t>changes</a:t>
            </a:r>
            <a:r>
              <a:rPr lang="en" dirty="0"/>
              <a:t> </a:t>
            </a:r>
            <a:r>
              <a:rPr lang="en" dirty="0" err="1"/>
              <a:t>behavior </a:t>
            </a:r>
            <a:r>
              <a:rPr lang="en" dirty="0"/>
              <a:t>, and not on </a:t>
            </a:r>
            <a:r>
              <a:rPr lang="en" dirty="0" err="1"/>
              <a:t>specific ones</a:t>
            </a:r>
            <a:r>
              <a:rPr lang="en" dirty="0"/>
              <a:t> </a:t>
            </a:r>
            <a:r>
              <a:rPr lang="en" dirty="0" err="1"/>
              <a:t>targeted</a:t>
            </a:r>
            <a:r>
              <a:rPr lang="en" dirty="0"/>
              <a:t> </a:t>
            </a:r>
            <a:r>
              <a:rPr lang="en" dirty="0" err="1"/>
              <a:t>indicators</a:t>
            </a:r>
            <a:r>
              <a:rPr lang="en" dirty="0"/>
              <a:t> </a:t>
            </a:r>
            <a:r>
              <a:rPr lang="en" dirty="0" err="1"/>
              <a:t>masses</a:t>
            </a:r>
            <a:r>
              <a:rPr lang="en" dirty="0"/>
              <a:t> </a:t>
            </a:r>
            <a:r>
              <a:rPr lang="en" dirty="0" err="1"/>
              <a:t>bodies</a:t>
            </a:r>
            <a:endParaRPr lang="ru-RU" dirty="0"/>
          </a:p>
          <a:p>
            <a:pPr marL="0" indent="0" eaLnBrk="1" fontAlgn="auto" hangingPunct="1">
              <a:spcAft>
                <a:spcPts val="0"/>
              </a:spcAft>
              <a:buFontTx/>
              <a:buNone/>
              <a:defRPr/>
            </a:pPr>
            <a:r>
              <a:rPr lang="en" dirty="0"/>
              <a:t>- </a:t>
            </a:r>
            <a:r>
              <a:rPr lang="en" dirty="0" err="1"/>
              <a:t>Objectives</a:t>
            </a:r>
            <a:r>
              <a:rPr lang="en" dirty="0"/>
              <a:t> </a:t>
            </a:r>
            <a:r>
              <a:rPr lang="en" dirty="0" err="1"/>
              <a:t>behavior</a:t>
            </a:r>
            <a:r>
              <a:rPr lang="en" dirty="0"/>
              <a:t> </a:t>
            </a:r>
            <a:r>
              <a:rPr lang="en" dirty="0" err="1"/>
              <a:t>must </a:t>
            </a:r>
            <a:r>
              <a:rPr lang="en" dirty="0"/>
              <a:t>be INTELLIGENT:</a:t>
            </a:r>
          </a:p>
          <a:p>
            <a:pPr marL="0" indent="0" eaLnBrk="1" fontAlgn="auto" hangingPunct="1">
              <a:spcAft>
                <a:spcPts val="0"/>
              </a:spcAft>
              <a:buFontTx/>
              <a:buNone/>
              <a:defRPr/>
            </a:pPr>
            <a:r>
              <a:rPr lang="en" dirty="0"/>
              <a:t>   - </a:t>
            </a:r>
            <a:r>
              <a:rPr lang="en" dirty="0" err="1"/>
              <a:t>Specific</a:t>
            </a:r>
            <a:endParaRPr lang="ru-RU" dirty="0"/>
          </a:p>
          <a:p>
            <a:pPr marL="0" indent="0" eaLnBrk="1" fontAlgn="auto" hangingPunct="1">
              <a:spcAft>
                <a:spcPts val="0"/>
              </a:spcAft>
              <a:buFontTx/>
              <a:buNone/>
              <a:defRPr/>
            </a:pPr>
            <a:r>
              <a:rPr lang="en" dirty="0"/>
              <a:t>- </a:t>
            </a:r>
            <a:r>
              <a:rPr lang="en" dirty="0" err="1"/>
              <a:t>Measurable</a:t>
            </a:r>
            <a:endParaRPr lang="ru-RU" dirty="0"/>
          </a:p>
          <a:p>
            <a:pPr marL="0" indent="0" eaLnBrk="1" fontAlgn="auto" hangingPunct="1">
              <a:spcAft>
                <a:spcPts val="0"/>
              </a:spcAft>
              <a:buFontTx/>
              <a:buNone/>
              <a:defRPr/>
            </a:pPr>
            <a:r>
              <a:rPr lang="en" dirty="0"/>
              <a:t>- </a:t>
            </a:r>
            <a:r>
              <a:rPr lang="en" dirty="0" err="1"/>
              <a:t>Achievable</a:t>
            </a:r>
            <a:endParaRPr lang="ru-RU" dirty="0"/>
          </a:p>
          <a:p>
            <a:pPr marL="0" indent="0" eaLnBrk="1" fontAlgn="auto" hangingPunct="1">
              <a:spcAft>
                <a:spcPts val="0"/>
              </a:spcAft>
              <a:buFontTx/>
              <a:buNone/>
              <a:defRPr/>
            </a:pPr>
            <a:r>
              <a:rPr lang="en" dirty="0"/>
              <a:t>- </a:t>
            </a:r>
            <a:r>
              <a:rPr lang="en" dirty="0" err="1"/>
              <a:t>Appropriate</a:t>
            </a:r>
            <a:endParaRPr lang="ru-RU" dirty="0"/>
          </a:p>
          <a:p>
            <a:pPr marL="0" indent="0" eaLnBrk="1" fontAlgn="auto" hangingPunct="1">
              <a:spcAft>
                <a:spcPts val="0"/>
              </a:spcAft>
              <a:buFontTx/>
              <a:buNone/>
              <a:defRPr/>
            </a:pPr>
            <a:r>
              <a:rPr lang="en" dirty="0"/>
              <a:t>- </a:t>
            </a:r>
            <a:r>
              <a:rPr lang="en" dirty="0" err="1"/>
              <a:t>Timely</a:t>
            </a:r>
            <a:endParaRPr lang="en-US" dirty="0">
              <a:latin typeface="+mj-lt"/>
            </a:endParaRPr>
          </a:p>
        </p:txBody>
      </p:sp>
      <p:sp>
        <p:nvSpPr>
          <p:cNvPr id="41987" name="Title 1">
            <a:extLst>
              <a:ext uri="{FF2B5EF4-FFF2-40B4-BE49-F238E27FC236}">
                <a16:creationId xmlns:a16="http://schemas.microsoft.com/office/drawing/2014/main" xmlns="" id="{28BF919E-C887-89AA-2B87-FDA506A2315C}"/>
              </a:ext>
            </a:extLst>
          </p:cNvPr>
          <p:cNvSpPr txBox="1">
            <a:spLocks/>
          </p:cNvSpPr>
          <p:nvPr/>
        </p:nvSpPr>
        <p:spPr bwMode="auto">
          <a:xfrm>
            <a:off x="5334000" y="1066800"/>
            <a:ext cx="3276600" cy="609600"/>
          </a:xfrm>
          <a:prstGeom prst="rect">
            <a:avLst/>
          </a:prstGeom>
          <a:solidFill>
            <a:srgbClr val="92D05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800" b="1" i="1">
                <a:solidFill>
                  <a:srgbClr val="FFFF00"/>
                </a:solidFill>
                <a:latin typeface="Arial" panose="020B0604020202020204" pitchFamily="34" charset="0"/>
                <a:ea typeface="ヒラギノ角ゴ Pro W3" panose="020B0300000000000000" pitchFamily="34" charset="-128"/>
              </a:rPr>
              <a:t>AGREE</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Content Placeholder 2">
            <a:extLst>
              <a:ext uri="{FF2B5EF4-FFF2-40B4-BE49-F238E27FC236}">
                <a16:creationId xmlns:a16="http://schemas.microsoft.com/office/drawing/2014/main" xmlns="" id="{CD82D541-A185-0B41-7A1E-4954E24A110A}"/>
              </a:ext>
            </a:extLst>
          </p:cNvPr>
          <p:cNvSpPr>
            <a:spLocks noGrp="1" noChangeArrowheads="1"/>
          </p:cNvSpPr>
          <p:nvPr>
            <p:ph idx="1"/>
          </p:nvPr>
        </p:nvSpPr>
        <p:spPr>
          <a:xfrm>
            <a:off x="685800" y="2590800"/>
            <a:ext cx="7772400" cy="3352800"/>
          </a:xfrm>
        </p:spPr>
        <p:txBody>
          <a:bodyPr/>
          <a:lstStyle/>
          <a:p>
            <a:pPr marL="0" indent="0" eaLnBrk="1" hangingPunct="1">
              <a:buFontTx/>
              <a:buNone/>
            </a:pPr>
            <a:r>
              <a:rPr lang="en" altLang="x-none"/>
              <a:t>- Unrealistic expectations for weight loss can lead to DISAPPOINTMENT and a decrease in MOTIVATION.</a:t>
            </a:r>
          </a:p>
          <a:p>
            <a:pPr marL="0" indent="0" eaLnBrk="1" hangingPunct="1">
              <a:buFontTx/>
              <a:buNone/>
            </a:pPr>
            <a:endParaRPr lang="ru-RU" altLang="x-none"/>
          </a:p>
          <a:p>
            <a:pPr marL="0" indent="0" eaLnBrk="1" hangingPunct="1">
              <a:buFontTx/>
              <a:buNone/>
            </a:pPr>
            <a:r>
              <a:rPr lang="en" altLang="x-none"/>
              <a:t>For some children, PREVENTION or SLOWING of weight gain may be the best goal.</a:t>
            </a:r>
            <a:endParaRPr lang="en-US" altLang="x-none" sz="1200"/>
          </a:p>
        </p:txBody>
      </p:sp>
      <p:sp>
        <p:nvSpPr>
          <p:cNvPr id="43010" name="Title 1">
            <a:extLst>
              <a:ext uri="{FF2B5EF4-FFF2-40B4-BE49-F238E27FC236}">
                <a16:creationId xmlns:a16="http://schemas.microsoft.com/office/drawing/2014/main" xmlns="" id="{1F363746-404C-97BE-9C79-DF6812A65DBA}"/>
              </a:ext>
            </a:extLst>
          </p:cNvPr>
          <p:cNvSpPr txBox="1">
            <a:spLocks/>
          </p:cNvSpPr>
          <p:nvPr/>
        </p:nvSpPr>
        <p:spPr bwMode="auto">
          <a:xfrm>
            <a:off x="5562600" y="1066800"/>
            <a:ext cx="3048000" cy="609600"/>
          </a:xfrm>
          <a:prstGeom prst="rect">
            <a:avLst/>
          </a:prstGeom>
          <a:solidFill>
            <a:srgbClr val="92D05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800" b="1" i="1">
                <a:solidFill>
                  <a:srgbClr val="FFFF00"/>
                </a:solidFill>
                <a:latin typeface="Arial" panose="020B0604020202020204" pitchFamily="34" charset="0"/>
                <a:ea typeface="ヒラギノ角ゴ Pro W3" panose="020B0300000000000000" pitchFamily="34" charset="-128"/>
              </a:rPr>
              <a:t>AGREE</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sp>
        <p:nvSpPr>
          <p:cNvPr id="43011" name="Заголовок 1">
            <a:extLst>
              <a:ext uri="{FF2B5EF4-FFF2-40B4-BE49-F238E27FC236}">
                <a16:creationId xmlns:a16="http://schemas.microsoft.com/office/drawing/2014/main" xmlns="" id="{016C16A1-730F-AE85-F356-72366454A1DD}"/>
              </a:ext>
            </a:extLst>
          </p:cNvPr>
          <p:cNvSpPr>
            <a:spLocks noGrp="1" noChangeArrowheads="1"/>
          </p:cNvSpPr>
          <p:nvPr>
            <p:ph type="title"/>
          </p:nvPr>
        </p:nvSpPr>
        <p:spPr/>
        <p:txBody>
          <a:bodyPr/>
          <a:lstStyle/>
          <a:p>
            <a:endParaRPr lang="x-none" altLang="x-non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xmlns="" id="{FF2841F6-8FEF-BA97-3F39-1A7D669D08E0}"/>
              </a:ext>
            </a:extLst>
          </p:cNvPr>
          <p:cNvSpPr>
            <a:spLocks noGrp="1" noChangeArrowheads="1"/>
          </p:cNvSpPr>
          <p:nvPr>
            <p:ph type="title"/>
          </p:nvPr>
        </p:nvSpPr>
        <p:spPr>
          <a:xfrm>
            <a:off x="685800" y="1524000"/>
            <a:ext cx="7772400" cy="609600"/>
          </a:xfrm>
        </p:spPr>
        <p:txBody>
          <a:bodyPr/>
          <a:lstStyle/>
          <a:p>
            <a:pPr eaLnBrk="1" hangingPunct="1"/>
            <a:r>
              <a:rPr lang="en" altLang="en-US"/>
              <a:t>Agree on a management plan</a:t>
            </a:r>
            <a:endParaRPr lang="en-US" altLang="en-US"/>
          </a:p>
        </p:txBody>
      </p:sp>
      <p:sp>
        <p:nvSpPr>
          <p:cNvPr id="44034" name="Content Placeholder 2">
            <a:extLst>
              <a:ext uri="{FF2B5EF4-FFF2-40B4-BE49-F238E27FC236}">
                <a16:creationId xmlns:a16="http://schemas.microsoft.com/office/drawing/2014/main" xmlns="" id="{3D7FF772-1385-99F0-B79A-615A2B6D7045}"/>
              </a:ext>
            </a:extLst>
          </p:cNvPr>
          <p:cNvSpPr>
            <a:spLocks noGrp="1" noChangeArrowheads="1"/>
          </p:cNvSpPr>
          <p:nvPr>
            <p:ph idx="1"/>
          </p:nvPr>
        </p:nvSpPr>
        <p:spPr>
          <a:xfrm>
            <a:off x="685800" y="2133600"/>
            <a:ext cx="7772400" cy="4495800"/>
          </a:xfrm>
        </p:spPr>
        <p:txBody>
          <a:bodyPr/>
          <a:lstStyle/>
          <a:p>
            <a:pPr marL="0" indent="0" eaLnBrk="1" hangingPunct="1">
              <a:buFontTx/>
              <a:buNone/>
            </a:pPr>
            <a:r>
              <a:rPr lang="en" altLang="x-none" sz="2300"/>
              <a:t>- Management plans must be REALISTIC and SUSTAINABLE.</a:t>
            </a:r>
          </a:p>
          <a:p>
            <a:pPr marL="0" indent="0" eaLnBrk="1" hangingPunct="1">
              <a:buFontTx/>
              <a:buNone/>
            </a:pPr>
            <a:r>
              <a:rPr lang="en" altLang="x-none" sz="2000"/>
              <a:t>- Remember the need to set goals for both the teenager and the parents, as the goals may differ</a:t>
            </a:r>
            <a:endParaRPr lang="ru-RU" altLang="x-none" sz="2300"/>
          </a:p>
          <a:p>
            <a:pPr marL="0" indent="0" eaLnBrk="1" hangingPunct="1">
              <a:buFontTx/>
              <a:buNone/>
            </a:pPr>
            <a:r>
              <a:rPr lang="en" altLang="x-none" sz="2300"/>
              <a:t>- Management plans should CONSIDER factors influencing weight gain (eg, anxiety, sleep apnea, fatty liver disease, family history).</a:t>
            </a:r>
          </a:p>
          <a:p>
            <a:pPr marL="0" indent="0" eaLnBrk="1" hangingPunct="1">
              <a:buFontTx/>
              <a:buNone/>
            </a:pPr>
            <a:r>
              <a:rPr lang="en" altLang="x-none" sz="2300"/>
              <a:t>- TREATMENT SUCCESS should be measured in improvements in HEALTH and WELLBEING (eg, self-esteem, body image, sleep, physical activity, blood sugar, etc.).</a:t>
            </a:r>
            <a:endParaRPr lang="en-US" altLang="x-none" sz="2300"/>
          </a:p>
        </p:txBody>
      </p:sp>
      <p:sp>
        <p:nvSpPr>
          <p:cNvPr id="44035" name="Title 1">
            <a:extLst>
              <a:ext uri="{FF2B5EF4-FFF2-40B4-BE49-F238E27FC236}">
                <a16:creationId xmlns:a16="http://schemas.microsoft.com/office/drawing/2014/main" xmlns="" id="{225C7A12-8117-86B9-CE5D-B5AD74D23E5E}"/>
              </a:ext>
            </a:extLst>
          </p:cNvPr>
          <p:cNvSpPr txBox="1">
            <a:spLocks/>
          </p:cNvSpPr>
          <p:nvPr/>
        </p:nvSpPr>
        <p:spPr bwMode="auto">
          <a:xfrm>
            <a:off x="5638800" y="912813"/>
            <a:ext cx="2971800" cy="609600"/>
          </a:xfrm>
          <a:prstGeom prst="rect">
            <a:avLst/>
          </a:prstGeom>
          <a:solidFill>
            <a:srgbClr val="92D05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800" b="1" i="1">
                <a:solidFill>
                  <a:srgbClr val="FFFF00"/>
                </a:solidFill>
                <a:latin typeface="Arial" panose="020B0604020202020204" pitchFamily="34" charset="0"/>
                <a:ea typeface="ヒラギノ角ゴ Pro W3" panose="020B0300000000000000" pitchFamily="34" charset="-128"/>
              </a:rPr>
              <a:t>AGREE</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5" descr="85301 CON ƒ_Assist_bkgrnd.jpg">
            <a:extLst>
              <a:ext uri="{FF2B5EF4-FFF2-40B4-BE49-F238E27FC236}">
                <a16:creationId xmlns:a16="http://schemas.microsoft.com/office/drawing/2014/main" xmlns="" id="{9AB57185-575E-1BD7-C94C-1F8D5C3F95F8}"/>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5058" name="Title 3">
            <a:extLst>
              <a:ext uri="{FF2B5EF4-FFF2-40B4-BE49-F238E27FC236}">
                <a16:creationId xmlns:a16="http://schemas.microsoft.com/office/drawing/2014/main" xmlns="" id="{E8AAC19F-BDB4-CC5E-94AC-8DBD972CE63D}"/>
              </a:ext>
            </a:extLst>
          </p:cNvPr>
          <p:cNvSpPr txBox="1">
            <a:spLocks/>
          </p:cNvSpPr>
          <p:nvPr/>
        </p:nvSpPr>
        <p:spPr bwMode="auto">
          <a:xfrm>
            <a:off x="3352800" y="838200"/>
            <a:ext cx="4538663"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ru-RU" altLang="en-US" sz="4800" b="1" baseline="30000">
              <a:solidFill>
                <a:srgbClr val="7C3B67"/>
              </a:solidFill>
              <a:latin typeface="Helvetica Neue" panose="02000503000000020004" pitchFamily="2" charset="0"/>
              <a:ea typeface="ヒラギノ角ゴ Pro W3" panose="020B0300000000000000" pitchFamily="34" charset="-128"/>
            </a:endParaRPr>
          </a:p>
          <a:p>
            <a:pPr eaLnBrk="1" hangingPunct="1"/>
            <a:r>
              <a:rPr lang="en" altLang="en-US" sz="4800" b="1" baseline="30000">
                <a:solidFill>
                  <a:srgbClr val="7C3B67"/>
                </a:solidFill>
                <a:latin typeface="Helvetica Neue" panose="02000503000000020004" pitchFamily="2" charset="0"/>
                <a:ea typeface="ヒラギノ角ゴ Pro W3" panose="020B0300000000000000" pitchFamily="34" charset="-128"/>
              </a:rPr>
              <a:t>HELP LIVE in solving obstacles and barriers; education and resources; follow-up medical care</a:t>
            </a:r>
            <a:endParaRPr lang="en-US" altLang="en-US" sz="4800" b="1" baseline="30000">
              <a:solidFill>
                <a:srgbClr val="7C3B67"/>
              </a:solidFill>
              <a:latin typeface="Helvetica Neue" panose="02000503000000020004" pitchFamily="2" charset="0"/>
              <a:ea typeface="ヒラギノ角ゴ Pro W3" panose="020B0300000000000000" pitchFamily="34" charset="-128"/>
            </a:endParaRPr>
          </a:p>
        </p:txBody>
      </p:sp>
      <p:pic>
        <p:nvPicPr>
          <p:cNvPr id="45059" name="Picture 1">
            <a:extLst>
              <a:ext uri="{FF2B5EF4-FFF2-40B4-BE49-F238E27FC236}">
                <a16:creationId xmlns:a16="http://schemas.microsoft.com/office/drawing/2014/main" xmlns="" id="{F71375D2-E60D-72FF-1502-C4E4DDDC11D4}"/>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447800" y="1676400"/>
            <a:ext cx="1676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xmlns="" id="{A2338BA7-0D3B-605A-9602-DBBFF50C4805}"/>
              </a:ext>
            </a:extLst>
          </p:cNvPr>
          <p:cNvSpPr>
            <a:spLocks noGrp="1" noChangeArrowheads="1"/>
          </p:cNvSpPr>
          <p:nvPr>
            <p:ph type="title"/>
          </p:nvPr>
        </p:nvSpPr>
        <p:spPr>
          <a:xfrm>
            <a:off x="5638800" y="742950"/>
            <a:ext cx="3505200" cy="1082675"/>
          </a:xfrm>
          <a:solidFill>
            <a:srgbClr val="990099"/>
          </a:solidFill>
        </p:spPr>
        <p:txBody>
          <a:bodyPr/>
          <a:lstStyle/>
          <a:p>
            <a:pPr eaLnBrk="1" hangingPunct="1"/>
            <a:r>
              <a:rPr lang="en" altLang="en-US" sz="3600" b="1" i="1">
                <a:solidFill>
                  <a:srgbClr val="FFFF00"/>
                </a:solidFill>
                <a:latin typeface="Arial" panose="020B0604020202020204" pitchFamily="34" charset="0"/>
                <a:cs typeface="Arial" panose="020B0604020202020204" pitchFamily="34" charset="0"/>
              </a:rPr>
              <a:t>HELP</a:t>
            </a:r>
            <a:endParaRPr lang="en-US" altLang="en-US" sz="3600" b="1" i="1">
              <a:solidFill>
                <a:srgbClr val="FFFF00"/>
              </a:solidFill>
              <a:latin typeface="Arial" panose="020B0604020202020204" pitchFamily="34" charset="0"/>
              <a:cs typeface="Arial" panose="020B0604020202020204" pitchFamily="34" charset="0"/>
            </a:endParaRPr>
          </a:p>
        </p:txBody>
      </p:sp>
      <p:sp>
        <p:nvSpPr>
          <p:cNvPr id="46082" name="Content Placeholder 2">
            <a:extLst>
              <a:ext uri="{FF2B5EF4-FFF2-40B4-BE49-F238E27FC236}">
                <a16:creationId xmlns:a16="http://schemas.microsoft.com/office/drawing/2014/main" xmlns="" id="{EBADCDA9-9786-82E4-FF49-5FB47D0C64F0}"/>
              </a:ext>
            </a:extLst>
          </p:cNvPr>
          <p:cNvSpPr>
            <a:spLocks noGrp="1" noChangeArrowheads="1"/>
          </p:cNvSpPr>
          <p:nvPr>
            <p:ph idx="1"/>
          </p:nvPr>
        </p:nvSpPr>
        <p:spPr/>
        <p:txBody>
          <a:bodyPr/>
          <a:lstStyle/>
          <a:p>
            <a:pPr marL="0" indent="0" eaLnBrk="1" hangingPunct="1">
              <a:buFontTx/>
              <a:buNone/>
            </a:pPr>
            <a:r>
              <a:rPr lang="en" altLang="en-US" sz="2800"/>
              <a:t>- to families in identifying and solving the problems of obstacles and barriers</a:t>
            </a:r>
          </a:p>
          <a:p>
            <a:pPr marL="0" indent="0" eaLnBrk="1" hangingPunct="1">
              <a:buFontTx/>
              <a:buNone/>
            </a:pPr>
            <a:r>
              <a:rPr lang="en" altLang="en-US" sz="2800"/>
              <a:t>- provide education and resources</a:t>
            </a:r>
          </a:p>
          <a:p>
            <a:pPr marL="0" indent="0" eaLnBrk="1" hangingPunct="1">
              <a:buFontTx/>
              <a:buNone/>
            </a:pPr>
            <a:r>
              <a:rPr lang="en" altLang="en-US" sz="2800"/>
              <a:t>- contact the relevant specialist</a:t>
            </a:r>
          </a:p>
          <a:p>
            <a:pPr marL="0" indent="0" eaLnBrk="1" hangingPunct="1">
              <a:buFontTx/>
              <a:buNone/>
            </a:pPr>
            <a:r>
              <a:rPr lang="en" altLang="en-US" sz="2800"/>
              <a:t>- organize further actions</a:t>
            </a:r>
            <a:endParaRPr lang="en-US" altLang="en-US" sz="28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xmlns="" id="{2C5CE0F0-E404-4997-A661-0687056D979B}"/>
              </a:ext>
            </a:extLst>
          </p:cNvPr>
          <p:cNvSpPr>
            <a:spLocks noGrp="1" noChangeArrowheads="1"/>
          </p:cNvSpPr>
          <p:nvPr>
            <p:ph type="title"/>
          </p:nvPr>
        </p:nvSpPr>
        <p:spPr>
          <a:xfrm>
            <a:off x="685800" y="1828800"/>
            <a:ext cx="7772400" cy="609600"/>
          </a:xfrm>
        </p:spPr>
        <p:txBody>
          <a:bodyPr/>
          <a:lstStyle/>
          <a:p>
            <a:pPr eaLnBrk="1" hangingPunct="1"/>
            <a:r>
              <a:rPr lang="en" altLang="en-US"/>
              <a:t>Organize follow-up</a:t>
            </a:r>
            <a:endParaRPr lang="en-US" altLang="en-US"/>
          </a:p>
        </p:txBody>
      </p:sp>
      <p:sp>
        <p:nvSpPr>
          <p:cNvPr id="47106" name="Content Placeholder 2">
            <a:extLst>
              <a:ext uri="{FF2B5EF4-FFF2-40B4-BE49-F238E27FC236}">
                <a16:creationId xmlns:a16="http://schemas.microsoft.com/office/drawing/2014/main" xmlns="" id="{D0CFDF52-B116-0F05-B39A-375AB3A0C10A}"/>
              </a:ext>
            </a:extLst>
          </p:cNvPr>
          <p:cNvSpPr>
            <a:spLocks noGrp="1" noChangeArrowheads="1"/>
          </p:cNvSpPr>
          <p:nvPr>
            <p:ph idx="1"/>
          </p:nvPr>
        </p:nvSpPr>
        <p:spPr>
          <a:xfrm>
            <a:off x="685800" y="2667000"/>
            <a:ext cx="7772400" cy="3810000"/>
          </a:xfrm>
        </p:spPr>
        <p:txBody>
          <a:bodyPr/>
          <a:lstStyle/>
          <a:p>
            <a:pPr eaLnBrk="1" hangingPunct="1"/>
            <a:r>
              <a:rPr lang="en" altLang="en-US"/>
              <a:t>Given the chronic nature of obesity, LONG TERM cooperation is ESSENTIAL.</a:t>
            </a:r>
          </a:p>
          <a:p>
            <a:pPr eaLnBrk="1" hangingPunct="1"/>
            <a:r>
              <a:rPr lang="en" altLang="en-US"/>
              <a:t>Success is directly related to the FREQUENCY of contact between the doctor and the patient.</a:t>
            </a:r>
          </a:p>
          <a:p>
            <a:pPr eaLnBrk="1" hangingPunct="1"/>
            <a:r>
              <a:rPr lang="en" altLang="en-US"/>
              <a:t>Cycling and weight gain should not be seen as "failure" - rather, they are a natural and expected consequence of dealing with this chronic disease.</a:t>
            </a:r>
            <a:endParaRPr lang="en-US" altLang="en-US"/>
          </a:p>
        </p:txBody>
      </p:sp>
      <p:sp>
        <p:nvSpPr>
          <p:cNvPr id="47107" name="Title 1">
            <a:extLst>
              <a:ext uri="{FF2B5EF4-FFF2-40B4-BE49-F238E27FC236}">
                <a16:creationId xmlns:a16="http://schemas.microsoft.com/office/drawing/2014/main" xmlns="" id="{FB87716E-BC4A-CE7F-735B-3D5F3B4D773C}"/>
              </a:ext>
            </a:extLst>
          </p:cNvPr>
          <p:cNvSpPr txBox="1">
            <a:spLocks/>
          </p:cNvSpPr>
          <p:nvPr/>
        </p:nvSpPr>
        <p:spPr bwMode="auto">
          <a:xfrm>
            <a:off x="5791200" y="1066800"/>
            <a:ext cx="2819400" cy="609600"/>
          </a:xfrm>
          <a:prstGeom prst="rect">
            <a:avLst/>
          </a:prstGeom>
          <a:solidFill>
            <a:srgbClr val="9900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 altLang="en-US" sz="2800" b="1" i="1">
                <a:solidFill>
                  <a:srgbClr val="FFFF00"/>
                </a:solidFill>
                <a:latin typeface="Arial" panose="020B0604020202020204" pitchFamily="34" charset="0"/>
                <a:ea typeface="ヒラギノ角ゴ Pro W3" panose="020B0300000000000000" pitchFamily="34" charset="-128"/>
              </a:rPr>
              <a:t>HELP</a:t>
            </a:r>
            <a:endParaRPr lang="en-US" altLang="en-US" sz="2800" b="1" i="1">
              <a:solidFill>
                <a:srgbClr val="FFFF00"/>
              </a:solidFill>
              <a:latin typeface="Arial" panose="020B0604020202020204" pitchFamily="34" charset="0"/>
              <a:ea typeface="ヒラギノ角ゴ Pro W3" panose="020B0300000000000000"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xmlns="" id="{35EDE50C-161E-9AF5-9F2B-7899E210F64B}"/>
              </a:ext>
            </a:extLst>
          </p:cNvPr>
          <p:cNvSpPr>
            <a:spLocks noGrp="1" noChangeArrowheads="1"/>
          </p:cNvSpPr>
          <p:nvPr>
            <p:ph type="title"/>
          </p:nvPr>
        </p:nvSpPr>
        <p:spPr>
          <a:xfrm>
            <a:off x="609600" y="1524000"/>
            <a:ext cx="7772400" cy="609600"/>
          </a:xfrm>
        </p:spPr>
        <p:txBody>
          <a:bodyPr/>
          <a:lstStyle/>
          <a:p>
            <a:pPr eaLnBrk="1" hangingPunct="1"/>
            <a:r>
              <a:rPr lang="en" altLang="en-US"/>
              <a:t>Resource</a:t>
            </a:r>
            <a:endParaRPr lang="en-US" altLang="en-US"/>
          </a:p>
        </p:txBody>
      </p:sp>
      <p:sp>
        <p:nvSpPr>
          <p:cNvPr id="48130" name="Rectangle 3">
            <a:extLst>
              <a:ext uri="{FF2B5EF4-FFF2-40B4-BE49-F238E27FC236}">
                <a16:creationId xmlns:a16="http://schemas.microsoft.com/office/drawing/2014/main" xmlns="" id="{F16BA394-1F92-3C7B-CC2C-41CAB7C82128}"/>
              </a:ext>
            </a:extLst>
          </p:cNvPr>
          <p:cNvSpPr>
            <a:spLocks noGrp="1" noChangeArrowheads="1"/>
          </p:cNvSpPr>
          <p:nvPr>
            <p:ph idx="1"/>
          </p:nvPr>
        </p:nvSpPr>
        <p:spPr>
          <a:xfrm>
            <a:off x="381000" y="2438400"/>
            <a:ext cx="8458200" cy="3886200"/>
          </a:xfrm>
        </p:spPr>
        <p:txBody>
          <a:bodyPr/>
          <a:lstStyle/>
          <a:p>
            <a:pPr eaLnBrk="1" hangingPunct="1">
              <a:lnSpc>
                <a:spcPct val="80000"/>
              </a:lnSpc>
            </a:pPr>
            <a:r>
              <a:rPr lang="en" altLang="en-US" sz="2000"/>
              <a:t>Canadian Obesity Network www.obesitynetwork.ca</a:t>
            </a:r>
          </a:p>
          <a:p>
            <a:pPr eaLnBrk="1" hangingPunct="1">
              <a:lnSpc>
                <a:spcPct val="80000"/>
              </a:lnSpc>
            </a:pPr>
            <a:r>
              <a:rPr lang="en" altLang="en-US" sz="2000"/>
              <a:t>2006 Canadian Clinical Practice Guidelines for the Treatment and Prevention of Obesity in Adults and Children CMAJ - April 10, 2007.</a:t>
            </a:r>
          </a:p>
          <a:p>
            <a:pPr eaLnBrk="1" hangingPunct="1">
              <a:lnSpc>
                <a:spcPct val="80000"/>
              </a:lnSpc>
            </a:pPr>
            <a:r>
              <a:rPr lang="en" altLang="en-US" sz="2000"/>
              <a:t>Best Weight - A Practical Guide to Managing Obesity in the Office, Doctors. Yoni Friedhoff and Aria Sharm</a:t>
            </a:r>
          </a:p>
          <a:p>
            <a:pPr eaLnBrk="1" hangingPunct="1">
              <a:lnSpc>
                <a:spcPct val="80000"/>
              </a:lnSpc>
            </a:pPr>
            <a:r>
              <a:rPr lang="en" altLang="en-US" sz="2000"/>
              <a:t>Childhood Obesity - Etiology, Pathogenesis, and Treatment Editor Michael Freemark</a:t>
            </a:r>
          </a:p>
          <a:p>
            <a:pPr eaLnBrk="1" hangingPunct="1">
              <a:lnSpc>
                <a:spcPct val="80000"/>
              </a:lnSpc>
            </a:pPr>
            <a:r>
              <a:rPr lang="en" altLang="en-US" sz="2000"/>
              <a:t>A cognitive behavioral book for weight management by Dr. Michelle Laliberte, Randy McCabe, Valerie Taylor</a:t>
            </a:r>
            <a:endParaRPr lang="en-US" altLang="en-US" sz="1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xmlns="" id="{D1C18330-0EF7-F6B8-35F3-0E38C1C43CC5}"/>
              </a:ext>
            </a:extLst>
          </p:cNvPr>
          <p:cNvSpPr>
            <a:spLocks noGrp="1" noChangeArrowheads="1"/>
          </p:cNvSpPr>
          <p:nvPr>
            <p:ph type="title"/>
          </p:nvPr>
        </p:nvSpPr>
        <p:spPr>
          <a:xfrm>
            <a:off x="609600" y="1524000"/>
            <a:ext cx="7772400" cy="609600"/>
          </a:xfrm>
        </p:spPr>
        <p:txBody>
          <a:bodyPr/>
          <a:lstStyle/>
          <a:p>
            <a:pPr eaLnBrk="1" hangingPunct="1"/>
            <a:r>
              <a:rPr lang="en" altLang="en-US"/>
              <a:t>Resource</a:t>
            </a:r>
            <a:endParaRPr lang="en-US" altLang="en-US"/>
          </a:p>
        </p:txBody>
      </p:sp>
      <p:sp>
        <p:nvSpPr>
          <p:cNvPr id="49154" name="Rectangle 3">
            <a:extLst>
              <a:ext uri="{FF2B5EF4-FFF2-40B4-BE49-F238E27FC236}">
                <a16:creationId xmlns:a16="http://schemas.microsoft.com/office/drawing/2014/main" xmlns="" id="{232FC0D2-527D-DF8E-2563-CEA8BA05BB2A}"/>
              </a:ext>
            </a:extLst>
          </p:cNvPr>
          <p:cNvSpPr>
            <a:spLocks noGrp="1" noChangeArrowheads="1"/>
          </p:cNvSpPr>
          <p:nvPr>
            <p:ph idx="1"/>
          </p:nvPr>
        </p:nvSpPr>
        <p:spPr>
          <a:xfrm>
            <a:off x="609600" y="2209800"/>
            <a:ext cx="8001000" cy="4191000"/>
          </a:xfrm>
        </p:spPr>
        <p:txBody>
          <a:bodyPr/>
          <a:lstStyle/>
          <a:p>
            <a:pPr eaLnBrk="1" hangingPunct="1">
              <a:lnSpc>
                <a:spcPct val="80000"/>
              </a:lnSpc>
            </a:pPr>
            <a:r>
              <a:rPr lang="en" altLang="en-US" sz="2000"/>
              <a:t>Motivational Interviewing in Healthcare Dr. Steven Rolnick, William Miller, Christopher Butler</a:t>
            </a:r>
          </a:p>
          <a:p>
            <a:pPr eaLnBrk="1" hangingPunct="1">
              <a:lnSpc>
                <a:spcPct val="80000"/>
              </a:lnSpc>
            </a:pPr>
            <a:endParaRPr lang="ru-RU" altLang="en-US" sz="2000"/>
          </a:p>
          <a:p>
            <a:pPr eaLnBrk="1" hangingPunct="1">
              <a:lnSpc>
                <a:spcPct val="80000"/>
              </a:lnSpc>
            </a:pPr>
            <a:r>
              <a:rPr lang="en" altLang="en-US" sz="2000"/>
              <a:t>Obesity Free Solutions for Kids by Dr. Miriam Voss</a:t>
            </a:r>
          </a:p>
          <a:p>
            <a:pPr eaLnBrk="1" hangingPunct="1">
              <a:lnSpc>
                <a:spcPct val="80000"/>
              </a:lnSpc>
            </a:pPr>
            <a:endParaRPr lang="ru-RU" altLang="en-US" sz="2000"/>
          </a:p>
          <a:p>
            <a:pPr eaLnBrk="1" hangingPunct="1">
              <a:lnSpc>
                <a:spcPct val="80000"/>
              </a:lnSpc>
            </a:pPr>
            <a:r>
              <a:rPr lang="en" altLang="en-US" sz="2000"/>
              <a:t>Eat Mindfully: How to End Mindless Eating and Enjoy a Balanced Relationship with Food by Dr. Susan Albers</a:t>
            </a:r>
          </a:p>
          <a:p>
            <a:pPr eaLnBrk="1" hangingPunct="1">
              <a:lnSpc>
                <a:spcPct val="80000"/>
              </a:lnSpc>
            </a:pPr>
            <a:endParaRPr lang="ru-RU" altLang="en-US" sz="2000"/>
          </a:p>
          <a:p>
            <a:pPr eaLnBrk="1" hangingPunct="1">
              <a:lnSpc>
                <a:spcPct val="80000"/>
              </a:lnSpc>
            </a:pPr>
            <a:r>
              <a:rPr lang="en" altLang="en-US" sz="2000"/>
              <a:t>200 Ways to Raise a Girl's Self-Esteem by Will Glennon</a:t>
            </a:r>
          </a:p>
          <a:p>
            <a:pPr eaLnBrk="1" hangingPunct="1">
              <a:lnSpc>
                <a:spcPct val="80000"/>
              </a:lnSpc>
            </a:pPr>
            <a:endParaRPr lang="ru-RU" altLang="en-US" sz="2000"/>
          </a:p>
          <a:p>
            <a:pPr eaLnBrk="1" hangingPunct="1">
              <a:lnSpc>
                <a:spcPct val="80000"/>
              </a:lnSpc>
            </a:pPr>
            <a:r>
              <a:rPr lang="en" altLang="en-US" sz="2000"/>
              <a:t>How to Talk to Teens So They Listen and Listen to Teens Talk by Adele Faber and Elaine Mazlish</a:t>
            </a:r>
            <a:endParaRPr lang="en-US" altLang="en-US" sz="1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Заголовок 1">
            <a:extLst>
              <a:ext uri="{FF2B5EF4-FFF2-40B4-BE49-F238E27FC236}">
                <a16:creationId xmlns:a16="http://schemas.microsoft.com/office/drawing/2014/main" xmlns="" id="{93FF1FB0-BB1E-A61B-27CF-3351FA695982}"/>
              </a:ext>
            </a:extLst>
          </p:cNvPr>
          <p:cNvSpPr>
            <a:spLocks noGrp="1" noChangeArrowheads="1"/>
          </p:cNvSpPr>
          <p:nvPr>
            <p:ph type="title"/>
          </p:nvPr>
        </p:nvSpPr>
        <p:spPr/>
        <p:txBody>
          <a:bodyPr/>
          <a:lstStyle/>
          <a:p>
            <a:pPr eaLnBrk="1" hangingPunct="1"/>
            <a:endParaRPr lang="x-none" altLang="x-none"/>
          </a:p>
        </p:txBody>
      </p:sp>
      <p:sp>
        <p:nvSpPr>
          <p:cNvPr id="50178" name="Объект 2">
            <a:extLst>
              <a:ext uri="{FF2B5EF4-FFF2-40B4-BE49-F238E27FC236}">
                <a16:creationId xmlns:a16="http://schemas.microsoft.com/office/drawing/2014/main" xmlns="" id="{8440364E-A8D6-9E7E-B2F5-4C3F2AD9CA8A}"/>
              </a:ext>
            </a:extLst>
          </p:cNvPr>
          <p:cNvSpPr>
            <a:spLocks noGrp="1" noChangeArrowheads="1"/>
          </p:cNvSpPr>
          <p:nvPr>
            <p:ph idx="1"/>
          </p:nvPr>
        </p:nvSpPr>
        <p:spPr/>
        <p:txBody>
          <a:bodyPr/>
          <a:lstStyle/>
          <a:p>
            <a:pPr marL="0" indent="0" algn="ctr" eaLnBrk="1" hangingPunct="1">
              <a:buFont typeface="Arial" panose="020B0604020202020204" pitchFamily="34" charset="0"/>
              <a:buNone/>
            </a:pPr>
            <a:endParaRPr lang="x-none" altLang="x-none"/>
          </a:p>
          <a:p>
            <a:pPr marL="0" indent="0" algn="ctr" eaLnBrk="1" hangingPunct="1">
              <a:buFont typeface="Arial" panose="020B0604020202020204" pitchFamily="34" charset="0"/>
              <a:buNone/>
            </a:pPr>
            <a:endParaRPr lang="x-none" altLang="x-none"/>
          </a:p>
          <a:p>
            <a:pPr marL="0" indent="0" algn="ctr" eaLnBrk="1" hangingPunct="1">
              <a:buFont typeface="Arial" panose="020B0604020202020204" pitchFamily="34" charset="0"/>
              <a:buNone/>
            </a:pPr>
            <a:endParaRPr lang="x-none" altLang="x-none"/>
          </a:p>
          <a:p>
            <a:pPr marL="0" indent="0" algn="ctr" eaLnBrk="1" hangingPunct="1">
              <a:buFont typeface="Arial" panose="020B0604020202020204" pitchFamily="34" charset="0"/>
              <a:buNone/>
            </a:pPr>
            <a:r>
              <a:rPr lang="en" altLang="x-none" sz="3600"/>
              <a:t>WHAT TO DO AFTER ASSESSMENT OF ALL FACTORS AND WHAT HELP TO PROVIDE TO THE PATIENT</a:t>
            </a:r>
          </a:p>
        </p:txBody>
      </p:sp>
      <p:sp>
        <p:nvSpPr>
          <p:cNvPr id="50179" name="TextBox 3">
            <a:extLst>
              <a:ext uri="{FF2B5EF4-FFF2-40B4-BE49-F238E27FC236}">
                <a16:creationId xmlns:a16="http://schemas.microsoft.com/office/drawing/2014/main" xmlns="" id="{75193923-3A53-9ED3-0815-BB5BF07EC502}"/>
              </a:ext>
            </a:extLst>
          </p:cNvPr>
          <p:cNvSpPr txBox="1">
            <a:spLocks noChangeArrowheads="1"/>
          </p:cNvSpPr>
          <p:nvPr/>
        </p:nvSpPr>
        <p:spPr bwMode="auto">
          <a:xfrm>
            <a:off x="350838" y="1096963"/>
            <a:ext cx="1841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x-none" altLang="x-non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Заголовок 1">
            <a:extLst>
              <a:ext uri="{FF2B5EF4-FFF2-40B4-BE49-F238E27FC236}">
                <a16:creationId xmlns:a16="http://schemas.microsoft.com/office/drawing/2014/main" xmlns="" id="{6A0EF998-9ED1-1425-32B6-593F683F25F5}"/>
              </a:ext>
            </a:extLst>
          </p:cNvPr>
          <p:cNvSpPr>
            <a:spLocks noGrp="1" noChangeArrowheads="1"/>
          </p:cNvSpPr>
          <p:nvPr>
            <p:ph type="title"/>
          </p:nvPr>
        </p:nvSpPr>
        <p:spPr>
          <a:xfrm>
            <a:off x="628650" y="1371600"/>
            <a:ext cx="7886700" cy="1325563"/>
          </a:xfrm>
        </p:spPr>
        <p:txBody>
          <a:bodyPr/>
          <a:lstStyle/>
          <a:p>
            <a:pPr eaLnBrk="1" hangingPunct="1"/>
            <a:r>
              <a:rPr lang="en" altLang="x-none"/>
              <a:t>Children with excess body weight (BMI &gt;85th to 94th percentile) </a:t>
            </a:r>
          </a:p>
        </p:txBody>
      </p:sp>
      <p:sp>
        <p:nvSpPr>
          <p:cNvPr id="38914" name="Объект 2">
            <a:extLst>
              <a:ext uri="{FF2B5EF4-FFF2-40B4-BE49-F238E27FC236}">
                <a16:creationId xmlns:a16="http://schemas.microsoft.com/office/drawing/2014/main" xmlns="" id="{E65C01F8-36C7-A3DB-945F-678C4CDD3AC5}"/>
              </a:ext>
            </a:extLst>
          </p:cNvPr>
          <p:cNvSpPr>
            <a:spLocks noGrp="1" noChangeArrowheads="1"/>
          </p:cNvSpPr>
          <p:nvPr>
            <p:ph idx="1"/>
          </p:nvPr>
        </p:nvSpPr>
        <p:spPr>
          <a:xfrm>
            <a:off x="628650" y="2703513"/>
            <a:ext cx="8210550" cy="2249487"/>
          </a:xfrm>
        </p:spPr>
        <p:txBody>
          <a:bodyPr rtlCol="0">
            <a:normAutofit lnSpcReduction="10000"/>
          </a:bodyPr>
          <a:lstStyle/>
          <a:p>
            <a:pPr marL="0" indent="0" eaLnBrk="1" hangingPunct="1">
              <a:buFont typeface="Arial" panose="020B0604020202020204" pitchFamily="34" charset="0"/>
              <a:buNone/>
              <a:defRPr/>
            </a:pPr>
            <a:r>
              <a:rPr lang="en" altLang="x-none" dirty="0"/>
              <a:t>All children and their families should be counseled on healthy lifestyle modifications</a:t>
            </a:r>
          </a:p>
          <a:p>
            <a:pPr marL="0" indent="0" eaLnBrk="1" hangingPunct="1">
              <a:buFont typeface="Arial" panose="020B0604020202020204" pitchFamily="34" charset="0"/>
              <a:buNone/>
              <a:defRPr/>
            </a:pPr>
            <a:endParaRPr lang="uk-UA" altLang="x-none" dirty="0"/>
          </a:p>
          <a:p>
            <a:pPr marL="0" indent="0" eaLnBrk="1" hangingPunct="1">
              <a:buFont typeface="Arial" panose="020B0604020202020204" pitchFamily="34" charset="0"/>
              <a:buNone/>
              <a:defRPr/>
            </a:pPr>
            <a:r>
              <a:rPr lang="en" altLang="x-none" dirty="0"/>
              <a:t>The goal of treatment for such children is to maintain a reduction in the rate of weight gain (or to maintain a stable body weight after the completion of linear growth) and carefully assess the increase in BMI </a:t>
            </a:r>
            <a:r>
              <a:rPr lang="en" altLang="x-none" dirty="0" err="1"/>
              <a:t>percentiles </a:t>
            </a:r>
            <a:r>
              <a:rPr lang="en" altLang="x-none" dirty="0"/>
              <a:t>or the effect of other existing risk factors</a:t>
            </a:r>
            <a:endParaRPr lang="x-none" altLang="x-non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Заголовок 1">
            <a:extLst>
              <a:ext uri="{FF2B5EF4-FFF2-40B4-BE49-F238E27FC236}">
                <a16:creationId xmlns:a16="http://schemas.microsoft.com/office/drawing/2014/main" xmlns="" id="{EA2E92B2-66F8-15F1-8B1B-E9C1A991CE5F}"/>
              </a:ext>
            </a:extLst>
          </p:cNvPr>
          <p:cNvSpPr>
            <a:spLocks noGrp="1" noChangeArrowheads="1"/>
          </p:cNvSpPr>
          <p:nvPr>
            <p:ph type="title"/>
          </p:nvPr>
        </p:nvSpPr>
        <p:spPr>
          <a:xfrm>
            <a:off x="838200" y="1084263"/>
            <a:ext cx="7886700" cy="1325562"/>
          </a:xfrm>
        </p:spPr>
        <p:txBody>
          <a:bodyPr/>
          <a:lstStyle/>
          <a:p>
            <a:pPr eaLnBrk="1" hangingPunct="1"/>
            <a:r>
              <a:rPr lang="en" altLang="x-none"/>
              <a:t>Children with excess body weight (BMI &gt;85th to 94th percentile) </a:t>
            </a:r>
          </a:p>
        </p:txBody>
      </p:sp>
      <p:sp>
        <p:nvSpPr>
          <p:cNvPr id="52226" name="Объект 2">
            <a:extLst>
              <a:ext uri="{FF2B5EF4-FFF2-40B4-BE49-F238E27FC236}">
                <a16:creationId xmlns:a16="http://schemas.microsoft.com/office/drawing/2014/main" xmlns="" id="{4AAE4A1C-5DCF-5280-B584-045BAF408ECA}"/>
              </a:ext>
            </a:extLst>
          </p:cNvPr>
          <p:cNvSpPr>
            <a:spLocks noGrp="1" noChangeArrowheads="1"/>
          </p:cNvSpPr>
          <p:nvPr>
            <p:ph idx="1"/>
          </p:nvPr>
        </p:nvSpPr>
        <p:spPr>
          <a:xfrm>
            <a:off x="628650" y="2438400"/>
            <a:ext cx="7886700" cy="3738563"/>
          </a:xfrm>
        </p:spPr>
        <p:txBody>
          <a:bodyPr/>
          <a:lstStyle/>
          <a:p>
            <a:pPr marL="0" indent="0" eaLnBrk="1" hangingPunct="1">
              <a:buFont typeface="Arial" panose="020B0604020202020204" pitchFamily="34" charset="0"/>
              <a:buNone/>
            </a:pPr>
            <a:r>
              <a:rPr lang="en" altLang="x-none"/>
              <a:t>Children with existing additional risk factors (eg, family history of type 2 diabetes, non-Caucasian race, and/or conditions associated with insulin resistance such as acanthokeratoderma, polycystic ovary syndrome, hypertension, or dyslipidemia) should be referred to more intensive ( detailed) consultations for structuring the algorithm for further weight loss. Some patients benefit from losing weight at a rate of no more than 0.9 kg per week to eventually achieve a BMI below the 85th percentile.</a:t>
            </a:r>
            <a:endParaRPr lang="x-none" altLang="x-none"/>
          </a:p>
          <a:p>
            <a:pPr marL="0" indent="0" eaLnBrk="1" hangingPunct="1">
              <a:buFont typeface="Arial" panose="020B0604020202020204" pitchFamily="34" charset="0"/>
              <a:buNone/>
            </a:pPr>
            <a:r>
              <a:rPr lang="en" altLang="x-none"/>
              <a:t>Changes in food stereotypes, eating habits and physical activity are the same as for children with BMI≥85th percentile.</a:t>
            </a:r>
            <a:endParaRPr lang="x-none" altLang="x-none"/>
          </a:p>
          <a:p>
            <a:pPr marL="0" indent="0" eaLnBrk="1" hangingPunct="1">
              <a:buFont typeface="Arial" panose="020B0604020202020204" pitchFamily="34" charset="0"/>
              <a:buNone/>
            </a:pPr>
            <a:endParaRPr lang="x-none" altLang="x-non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Заголовок 1">
            <a:extLst>
              <a:ext uri="{FF2B5EF4-FFF2-40B4-BE49-F238E27FC236}">
                <a16:creationId xmlns:a16="http://schemas.microsoft.com/office/drawing/2014/main" xmlns="" id="{2E238572-B507-50AB-84CC-CDF999AB4BEF}"/>
              </a:ext>
            </a:extLst>
          </p:cNvPr>
          <p:cNvSpPr>
            <a:spLocks noGrp="1" noChangeArrowheads="1"/>
          </p:cNvSpPr>
          <p:nvPr>
            <p:ph type="title"/>
          </p:nvPr>
        </p:nvSpPr>
        <p:spPr>
          <a:xfrm>
            <a:off x="762000" y="1447800"/>
            <a:ext cx="7886700" cy="1325563"/>
          </a:xfrm>
        </p:spPr>
        <p:txBody>
          <a:bodyPr/>
          <a:lstStyle/>
          <a:p>
            <a:pPr eaLnBrk="1" hangingPunct="1"/>
            <a:r>
              <a:rPr lang="en" altLang="x-none"/>
              <a:t>Treatment of obesity in children with BMI &gt; 95th to 99th percentile.</a:t>
            </a:r>
            <a:endParaRPr lang="x-none" altLang="x-none" b="1"/>
          </a:p>
        </p:txBody>
      </p:sp>
      <p:sp>
        <p:nvSpPr>
          <p:cNvPr id="53250" name="Объект 2">
            <a:extLst>
              <a:ext uri="{FF2B5EF4-FFF2-40B4-BE49-F238E27FC236}">
                <a16:creationId xmlns:a16="http://schemas.microsoft.com/office/drawing/2014/main" xmlns="" id="{23585246-1806-7009-F724-B52841D2EE42}"/>
              </a:ext>
            </a:extLst>
          </p:cNvPr>
          <p:cNvSpPr>
            <a:spLocks noGrp="1" noChangeArrowheads="1"/>
          </p:cNvSpPr>
          <p:nvPr>
            <p:ph idx="1"/>
          </p:nvPr>
        </p:nvSpPr>
        <p:spPr>
          <a:xfrm>
            <a:off x="762000" y="3276600"/>
            <a:ext cx="7753350" cy="2900363"/>
          </a:xfrm>
        </p:spPr>
        <p:txBody>
          <a:bodyPr/>
          <a:lstStyle/>
          <a:p>
            <a:pPr marL="0" indent="0" eaLnBrk="1" hangingPunct="1">
              <a:buFont typeface="Arial" panose="020B0604020202020204" pitchFamily="34" charset="0"/>
              <a:buNone/>
            </a:pPr>
            <a:r>
              <a:rPr lang="en" altLang="x-none"/>
              <a:t>All children and their families should be counseled on healthy lifestyle modifications. </a:t>
            </a:r>
          </a:p>
          <a:p>
            <a:pPr marL="0" indent="0" eaLnBrk="1" hangingPunct="1">
              <a:buFont typeface="Arial" panose="020B0604020202020204" pitchFamily="34" charset="0"/>
              <a:buNone/>
            </a:pPr>
            <a:r>
              <a:rPr lang="en" altLang="x-none"/>
              <a:t>- in children aged 2-11 years, the goal of treatment is to maintain a stable level of body weight or to gradually reduce body weight at a rate of no more than 0.45 kg per month. </a:t>
            </a:r>
          </a:p>
          <a:p>
            <a:pPr marL="0" indent="0" eaLnBrk="1" hangingPunct="1">
              <a:buFont typeface="Arial" panose="020B0604020202020204" pitchFamily="34" charset="0"/>
              <a:buNone/>
            </a:pPr>
            <a:r>
              <a:rPr lang="en" altLang="x-none"/>
              <a:t>- In children aged 12 to 18 years, the goal of treatment is to reduce body weight at a rate of no more than 0.9 kg per month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Заголовок 1">
            <a:extLst>
              <a:ext uri="{FF2B5EF4-FFF2-40B4-BE49-F238E27FC236}">
                <a16:creationId xmlns:a16="http://schemas.microsoft.com/office/drawing/2014/main" xmlns="" id="{7EC58213-C3FD-904C-FA9A-96862759E435}"/>
              </a:ext>
            </a:extLst>
          </p:cNvPr>
          <p:cNvSpPr>
            <a:spLocks noGrp="1" noChangeArrowheads="1"/>
          </p:cNvSpPr>
          <p:nvPr>
            <p:ph type="title"/>
          </p:nvPr>
        </p:nvSpPr>
        <p:spPr>
          <a:xfrm>
            <a:off x="628650" y="1530350"/>
            <a:ext cx="7886700" cy="1325563"/>
          </a:xfrm>
        </p:spPr>
        <p:txBody>
          <a:bodyPr/>
          <a:lstStyle/>
          <a:p>
            <a:pPr eaLnBrk="1" hangingPunct="1"/>
            <a:r>
              <a:rPr lang="en" altLang="x-none"/>
              <a:t>Treatment of morbid obesity in children with BMI &gt;99th percentile.</a:t>
            </a:r>
            <a:endParaRPr lang="x-none" altLang="x-none"/>
          </a:p>
        </p:txBody>
      </p:sp>
      <p:sp>
        <p:nvSpPr>
          <p:cNvPr id="54274" name="Объект 2">
            <a:extLst>
              <a:ext uri="{FF2B5EF4-FFF2-40B4-BE49-F238E27FC236}">
                <a16:creationId xmlns:a16="http://schemas.microsoft.com/office/drawing/2014/main" xmlns="" id="{5D78B14A-6D52-B287-908A-9159164CC805}"/>
              </a:ext>
            </a:extLst>
          </p:cNvPr>
          <p:cNvSpPr>
            <a:spLocks noGrp="1" noChangeArrowheads="1"/>
          </p:cNvSpPr>
          <p:nvPr>
            <p:ph idx="1"/>
          </p:nvPr>
        </p:nvSpPr>
        <p:spPr>
          <a:xfrm>
            <a:off x="838200" y="3657600"/>
            <a:ext cx="7677150" cy="2519363"/>
          </a:xfrm>
        </p:spPr>
        <p:txBody>
          <a:bodyPr/>
          <a:lstStyle/>
          <a:p>
            <a:pPr marL="0" indent="0" eaLnBrk="1" hangingPunct="1">
              <a:buFont typeface="Arial" panose="020B0604020202020204" pitchFamily="34" charset="0"/>
              <a:buNone/>
            </a:pPr>
            <a:r>
              <a:rPr lang="en" altLang="x-none"/>
              <a:t>All children and their families should be counseled on healthy lifestyle modifications .</a:t>
            </a:r>
          </a:p>
          <a:p>
            <a:pPr marL="0" indent="0" eaLnBrk="1" hangingPunct="1">
              <a:buFont typeface="Arial" panose="020B0604020202020204" pitchFamily="34" charset="0"/>
              <a:buNone/>
            </a:pPr>
            <a:endParaRPr lang="x-none" altLang="x-none"/>
          </a:p>
          <a:p>
            <a:pPr marL="0" indent="0" eaLnBrk="1" hangingPunct="1">
              <a:buFont typeface="Arial" panose="020B0604020202020204" pitchFamily="34" charset="0"/>
              <a:buNone/>
            </a:pPr>
            <a:r>
              <a:rPr lang="en" altLang="x-none"/>
              <a:t>Treatment of a child with excess body weight or obesity can be considered only depending on age without detailing the gradation of BMI.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Заголовок 1">
            <a:extLst>
              <a:ext uri="{FF2B5EF4-FFF2-40B4-BE49-F238E27FC236}">
                <a16:creationId xmlns:a16="http://schemas.microsoft.com/office/drawing/2014/main" xmlns="" id="{B8B71F20-D702-BF73-A5ED-761B4EF9A7BD}"/>
              </a:ext>
            </a:extLst>
          </p:cNvPr>
          <p:cNvSpPr>
            <a:spLocks noGrp="1" noChangeArrowheads="1"/>
          </p:cNvSpPr>
          <p:nvPr>
            <p:ph type="title"/>
          </p:nvPr>
        </p:nvSpPr>
        <p:spPr>
          <a:xfrm>
            <a:off x="628650" y="1295400"/>
            <a:ext cx="7886700" cy="1325563"/>
          </a:xfrm>
        </p:spPr>
        <p:txBody>
          <a:bodyPr/>
          <a:lstStyle/>
          <a:p>
            <a:pPr eaLnBrk="1" hangingPunct="1"/>
            <a:r>
              <a:rPr lang="en" altLang="x-none"/>
              <a:t>Treatment of morbid obesity in children with BMI &gt;99th percentile.</a:t>
            </a:r>
            <a:endParaRPr lang="x-none" altLang="x-none"/>
          </a:p>
        </p:txBody>
      </p:sp>
      <p:sp>
        <p:nvSpPr>
          <p:cNvPr id="55298" name="Объект 2">
            <a:extLst>
              <a:ext uri="{FF2B5EF4-FFF2-40B4-BE49-F238E27FC236}">
                <a16:creationId xmlns:a16="http://schemas.microsoft.com/office/drawing/2014/main" xmlns="" id="{4E800598-80C2-CEAE-F194-3A24A88180F5}"/>
              </a:ext>
            </a:extLst>
          </p:cNvPr>
          <p:cNvSpPr>
            <a:spLocks noGrp="1" noChangeArrowheads="1"/>
          </p:cNvSpPr>
          <p:nvPr>
            <p:ph idx="1"/>
          </p:nvPr>
        </p:nvSpPr>
        <p:spPr>
          <a:xfrm>
            <a:off x="628650" y="3048000"/>
            <a:ext cx="7886700" cy="3128963"/>
          </a:xfrm>
        </p:spPr>
        <p:txBody>
          <a:bodyPr/>
          <a:lstStyle/>
          <a:p>
            <a:pPr marL="0" indent="0" eaLnBrk="1" hangingPunct="1">
              <a:buFont typeface="Arial" panose="020B0604020202020204" pitchFamily="34" charset="0"/>
              <a:buNone/>
            </a:pPr>
            <a:r>
              <a:rPr lang="en" altLang="x-none"/>
              <a:t>- In the first 6 months of life, the choice of nutrition is exclusively breastfeeding.</a:t>
            </a:r>
          </a:p>
          <a:p>
            <a:pPr marL="0" indent="0" eaLnBrk="1" hangingPunct="1">
              <a:buFont typeface="Arial" panose="020B0604020202020204" pitchFamily="34" charset="0"/>
              <a:buNone/>
            </a:pPr>
            <a:endParaRPr lang="uk-UA" altLang="x-none"/>
          </a:p>
          <a:p>
            <a:pPr marL="0" indent="0" eaLnBrk="1" hangingPunct="1">
              <a:buFont typeface="Arial" panose="020B0604020202020204" pitchFamily="34" charset="0"/>
              <a:buNone/>
            </a:pPr>
            <a:r>
              <a:rPr lang="en" altLang="x-none"/>
              <a:t>-An obese child (2-4 years old) should have three meals plus 1-2 snacks each day (per day). </a:t>
            </a:r>
          </a:p>
          <a:p>
            <a:pPr marL="0" indent="0" eaLnBrk="1" hangingPunct="1">
              <a:buFont typeface="Arial" panose="020B0604020202020204" pitchFamily="34" charset="0"/>
              <a:buNone/>
            </a:pPr>
            <a:endParaRPr lang="x-none" altLang="x-none"/>
          </a:p>
          <a:p>
            <a:pPr marL="0" indent="0" eaLnBrk="1" hangingPunct="1">
              <a:buFont typeface="Arial" panose="020B0604020202020204" pitchFamily="34" charset="0"/>
              <a:buNone/>
            </a:pPr>
            <a:r>
              <a:rPr lang="en" altLang="x-none"/>
              <a:t>The goal of treatment for children aged 2-5 years is to reduce body weight at a rate of no more than 0.45 kg per month.</a:t>
            </a:r>
            <a:endParaRPr lang="x-none" altLang="x-none"/>
          </a:p>
          <a:p>
            <a:pPr marL="0" indent="0" eaLnBrk="1" hangingPunct="1">
              <a:buFont typeface="Arial" panose="020B0604020202020204" pitchFamily="34" charset="0"/>
              <a:buNone/>
            </a:pPr>
            <a:r>
              <a:rPr lang="en" altLang="x-none"/>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Заголовок 1">
            <a:extLst>
              <a:ext uri="{FF2B5EF4-FFF2-40B4-BE49-F238E27FC236}">
                <a16:creationId xmlns:a16="http://schemas.microsoft.com/office/drawing/2014/main" xmlns="" id="{BA89E79E-391C-78B2-F004-FEE93B395599}"/>
              </a:ext>
            </a:extLst>
          </p:cNvPr>
          <p:cNvSpPr>
            <a:spLocks noGrp="1" noChangeArrowheads="1"/>
          </p:cNvSpPr>
          <p:nvPr>
            <p:ph type="title"/>
          </p:nvPr>
        </p:nvSpPr>
        <p:spPr>
          <a:xfrm>
            <a:off x="658813" y="1371600"/>
            <a:ext cx="7886700" cy="1325563"/>
          </a:xfrm>
        </p:spPr>
        <p:txBody>
          <a:bodyPr/>
          <a:lstStyle/>
          <a:p>
            <a:pPr eaLnBrk="1" hangingPunct="1"/>
            <a:r>
              <a:rPr lang="en" altLang="x-none"/>
              <a:t>Treatment of morbid obesity in children with BMI &gt;99th percentile.</a:t>
            </a:r>
            <a:endParaRPr lang="x-none" altLang="x-none"/>
          </a:p>
        </p:txBody>
      </p:sp>
      <p:sp>
        <p:nvSpPr>
          <p:cNvPr id="57346" name="Объект 2">
            <a:extLst>
              <a:ext uri="{FF2B5EF4-FFF2-40B4-BE49-F238E27FC236}">
                <a16:creationId xmlns:a16="http://schemas.microsoft.com/office/drawing/2014/main" xmlns="" id="{DBD519A4-7F48-88CD-DCED-4A50287EB7EB}"/>
              </a:ext>
            </a:extLst>
          </p:cNvPr>
          <p:cNvSpPr>
            <a:spLocks noGrp="1" noChangeArrowheads="1"/>
          </p:cNvSpPr>
          <p:nvPr>
            <p:ph idx="1"/>
          </p:nvPr>
        </p:nvSpPr>
        <p:spPr>
          <a:xfrm>
            <a:off x="628650" y="3276600"/>
            <a:ext cx="7886700" cy="2900363"/>
          </a:xfrm>
        </p:spPr>
        <p:txBody>
          <a:bodyPr/>
          <a:lstStyle/>
          <a:p>
            <a:pPr marL="0" indent="0" eaLnBrk="1" hangingPunct="1">
              <a:buFont typeface="Arial" panose="020B0604020202020204" pitchFamily="34" charset="0"/>
              <a:buNone/>
            </a:pPr>
            <a:r>
              <a:rPr lang="en" altLang="x-none"/>
              <a:t>- Obese children in the age group of 5–9 years should consume 3 main meals a day plus 1–2 snacks. Food groups should include 3 servings of protein per day, 1-2 servings of dairy products per day, and 4-5 servings of non-starchy vegetables per day.</a:t>
            </a:r>
          </a:p>
          <a:p>
            <a:pPr marL="0" indent="0" eaLnBrk="1" hangingPunct="1">
              <a:buFont typeface="Arial" panose="020B0604020202020204" pitchFamily="34" charset="0"/>
              <a:buNone/>
            </a:pPr>
            <a:endParaRPr lang="uk-UA" altLang="x-none"/>
          </a:p>
          <a:p>
            <a:pPr marL="0" indent="0" eaLnBrk="1" hangingPunct="1">
              <a:buFont typeface="Arial" panose="020B0604020202020204" pitchFamily="34" charset="0"/>
              <a:buNone/>
            </a:pPr>
            <a:r>
              <a:rPr lang="en" altLang="x-none"/>
              <a:t>For children aged 6-11 years, the goal of treatment is to reduce body weight at a rate of no more than 0.9 kg per month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Заголовок 1">
            <a:extLst>
              <a:ext uri="{FF2B5EF4-FFF2-40B4-BE49-F238E27FC236}">
                <a16:creationId xmlns:a16="http://schemas.microsoft.com/office/drawing/2014/main" xmlns="" id="{5640B741-2432-4D7E-62D3-E274D979C229}"/>
              </a:ext>
            </a:extLst>
          </p:cNvPr>
          <p:cNvSpPr>
            <a:spLocks noGrp="1" noChangeArrowheads="1"/>
          </p:cNvSpPr>
          <p:nvPr>
            <p:ph type="title"/>
          </p:nvPr>
        </p:nvSpPr>
        <p:spPr>
          <a:xfrm>
            <a:off x="628650" y="1447800"/>
            <a:ext cx="7886700" cy="1325563"/>
          </a:xfrm>
        </p:spPr>
        <p:txBody>
          <a:bodyPr/>
          <a:lstStyle/>
          <a:p>
            <a:pPr eaLnBrk="1" hangingPunct="1"/>
            <a:r>
              <a:rPr lang="en" altLang="x-none"/>
              <a:t>Treatment of morbid obesity in children with BMI &gt;99th percentile.</a:t>
            </a:r>
            <a:endParaRPr lang="x-none" altLang="x-none"/>
          </a:p>
        </p:txBody>
      </p:sp>
      <p:sp>
        <p:nvSpPr>
          <p:cNvPr id="58370" name="Объект 2">
            <a:extLst>
              <a:ext uri="{FF2B5EF4-FFF2-40B4-BE49-F238E27FC236}">
                <a16:creationId xmlns:a16="http://schemas.microsoft.com/office/drawing/2014/main" xmlns="" id="{28BF8253-7D11-5404-051B-99A2C58D6CC8}"/>
              </a:ext>
            </a:extLst>
          </p:cNvPr>
          <p:cNvSpPr>
            <a:spLocks noGrp="1" noChangeArrowheads="1"/>
          </p:cNvSpPr>
          <p:nvPr>
            <p:ph idx="1"/>
          </p:nvPr>
        </p:nvSpPr>
        <p:spPr>
          <a:xfrm>
            <a:off x="628650" y="3276600"/>
            <a:ext cx="7886700" cy="2900363"/>
          </a:xfrm>
        </p:spPr>
        <p:txBody>
          <a:bodyPr/>
          <a:lstStyle/>
          <a:p>
            <a:pPr marL="0" indent="0" eaLnBrk="1" hangingPunct="1">
              <a:buFont typeface="Arial" panose="020B0604020202020204" pitchFamily="34" charset="0"/>
              <a:buNone/>
            </a:pPr>
            <a:r>
              <a:rPr lang="en" altLang="x-none"/>
              <a:t>The goal of treatment is to reduce body weight at a rate of no more than 0.9 kg per month in the age group from 12 to 18 years. If the child does not show appropriate changes in body weight, the child should be referred to tertiary care for interventions that may include pharmacotherapy or bariatric surgery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Заголовок 1">
            <a:extLst>
              <a:ext uri="{FF2B5EF4-FFF2-40B4-BE49-F238E27FC236}">
                <a16:creationId xmlns:a16="http://schemas.microsoft.com/office/drawing/2014/main" xmlns="" id="{B35D9C47-B7AC-C5E6-62B9-C4D6CECCB8D5}"/>
              </a:ext>
            </a:extLst>
          </p:cNvPr>
          <p:cNvSpPr>
            <a:spLocks noGrp="1" noChangeArrowheads="1"/>
          </p:cNvSpPr>
          <p:nvPr>
            <p:ph type="title"/>
          </p:nvPr>
        </p:nvSpPr>
        <p:spPr/>
        <p:txBody>
          <a:bodyPr/>
          <a:lstStyle/>
          <a:p>
            <a:pPr eaLnBrk="1" hangingPunct="1"/>
            <a:endParaRPr lang="x-none" altLang="x-none"/>
          </a:p>
        </p:txBody>
      </p:sp>
      <p:sp>
        <p:nvSpPr>
          <p:cNvPr id="60418" name="Объект 2">
            <a:extLst>
              <a:ext uri="{FF2B5EF4-FFF2-40B4-BE49-F238E27FC236}">
                <a16:creationId xmlns:a16="http://schemas.microsoft.com/office/drawing/2014/main" xmlns="" id="{3A82FBC8-6362-94C6-9018-A0DA6A8E8126}"/>
              </a:ext>
            </a:extLst>
          </p:cNvPr>
          <p:cNvSpPr>
            <a:spLocks noGrp="1" noChangeArrowheads="1"/>
          </p:cNvSpPr>
          <p:nvPr>
            <p:ph idx="1"/>
          </p:nvPr>
        </p:nvSpPr>
        <p:spPr/>
        <p:txBody>
          <a:bodyPr/>
          <a:lstStyle/>
          <a:p>
            <a:pPr eaLnBrk="1" hangingPunct="1"/>
            <a:r>
              <a:rPr lang="en" altLang="x-none" b="1" u="sng"/>
              <a:t>Children with BMI≥85th to 94th percentile without other health risks</a:t>
            </a:r>
            <a:r>
              <a:rPr lang="en" altLang="x-none"/>
              <a:t> </a:t>
            </a:r>
          </a:p>
          <a:p>
            <a:pPr eaLnBrk="1" hangingPunct="1"/>
            <a:endParaRPr lang="x-none" altLang="x-none"/>
          </a:p>
          <a:p>
            <a:pPr eaLnBrk="1" hangingPunct="1"/>
            <a:r>
              <a:rPr lang="en" altLang="x-none" b="1">
                <a:hlinkClick r:id="rId2"/>
              </a:rPr>
              <a:t>1st line – lifestyle change ± counseling</a:t>
            </a:r>
            <a:endParaRPr lang="x-none" altLang="x-none"/>
          </a:p>
          <a:p>
            <a:pPr eaLnBrk="1" hangingPunct="1"/>
            <a:endParaRPr lang="x-none" altLang="x-none"/>
          </a:p>
          <a:p>
            <a:pPr eaLnBrk="1" hangingPunct="1"/>
            <a:r>
              <a:rPr lang="en" altLang="x-none" b="1" u="sng"/>
              <a:t>Children with BMI≥85th to 94th percentile without other health risks</a:t>
            </a:r>
            <a:r>
              <a:rPr lang="en" altLang="x-none"/>
              <a:t> </a:t>
            </a:r>
          </a:p>
          <a:p>
            <a:pPr eaLnBrk="1" hangingPunct="1"/>
            <a:endParaRPr lang="x-none" altLang="x-none"/>
          </a:p>
          <a:p>
            <a:pPr eaLnBrk="1" hangingPunct="1"/>
            <a:r>
              <a:rPr lang="en" altLang="x-none"/>
              <a:t>1st line – lifestyle change + intensive consultations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Заголовок 1">
            <a:extLst>
              <a:ext uri="{FF2B5EF4-FFF2-40B4-BE49-F238E27FC236}">
                <a16:creationId xmlns:a16="http://schemas.microsoft.com/office/drawing/2014/main" xmlns="" id="{F1E88CAB-7EAC-A269-02CB-DDD951717A07}"/>
              </a:ext>
            </a:extLst>
          </p:cNvPr>
          <p:cNvSpPr>
            <a:spLocks noGrp="1" noChangeArrowheads="1"/>
          </p:cNvSpPr>
          <p:nvPr>
            <p:ph type="title"/>
          </p:nvPr>
        </p:nvSpPr>
        <p:spPr/>
        <p:txBody>
          <a:bodyPr/>
          <a:lstStyle/>
          <a:p>
            <a:pPr eaLnBrk="1" hangingPunct="1"/>
            <a:endParaRPr lang="x-none" altLang="x-none"/>
          </a:p>
        </p:txBody>
      </p:sp>
      <p:sp>
        <p:nvSpPr>
          <p:cNvPr id="61442" name="Объект 2">
            <a:extLst>
              <a:ext uri="{FF2B5EF4-FFF2-40B4-BE49-F238E27FC236}">
                <a16:creationId xmlns:a16="http://schemas.microsoft.com/office/drawing/2014/main" xmlns="" id="{3BC3FDD6-7D86-99EE-B8F0-C2E7781C8B67}"/>
              </a:ext>
            </a:extLst>
          </p:cNvPr>
          <p:cNvSpPr>
            <a:spLocks noGrp="1" noChangeArrowheads="1"/>
          </p:cNvSpPr>
          <p:nvPr>
            <p:ph idx="1"/>
          </p:nvPr>
        </p:nvSpPr>
        <p:spPr/>
        <p:txBody>
          <a:bodyPr/>
          <a:lstStyle/>
          <a:p>
            <a:pPr eaLnBrk="1" hangingPunct="1"/>
            <a:r>
              <a:rPr lang="en" altLang="x-none" b="1" u="sng"/>
              <a:t>Children with BMI&gt;95th to 99th percentile</a:t>
            </a:r>
            <a:r>
              <a:rPr lang="en" altLang="x-none"/>
              <a:t> </a:t>
            </a:r>
          </a:p>
          <a:p>
            <a:pPr eaLnBrk="1" hangingPunct="1"/>
            <a:endParaRPr lang="x-none" altLang="x-none"/>
          </a:p>
          <a:p>
            <a:pPr eaLnBrk="1" hangingPunct="1"/>
            <a:r>
              <a:rPr lang="en" altLang="x-none" i="1"/>
              <a:t>age 2-11 years</a:t>
            </a:r>
            <a:endParaRPr lang="x-none" altLang="x-none" b="1" i="1"/>
          </a:p>
          <a:p>
            <a:pPr eaLnBrk="1" hangingPunct="1"/>
            <a:r>
              <a:rPr lang="en" altLang="x-none" b="1">
                <a:hlinkClick r:id="rId2"/>
              </a:rPr>
              <a:t>1st line – lifestyle change ± counseling</a:t>
            </a:r>
            <a:endParaRPr lang="x-none" altLang="x-none"/>
          </a:p>
          <a:p>
            <a:pPr eaLnBrk="1" hangingPunct="1"/>
            <a:endParaRPr lang="x-none" altLang="x-non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Заголовок 1">
            <a:extLst>
              <a:ext uri="{FF2B5EF4-FFF2-40B4-BE49-F238E27FC236}">
                <a16:creationId xmlns:a16="http://schemas.microsoft.com/office/drawing/2014/main" xmlns="" id="{07A0F9B3-3A91-9606-745B-2CE1B6A26D6E}"/>
              </a:ext>
            </a:extLst>
          </p:cNvPr>
          <p:cNvSpPr>
            <a:spLocks noGrp="1" noChangeArrowheads="1"/>
          </p:cNvSpPr>
          <p:nvPr>
            <p:ph type="title"/>
          </p:nvPr>
        </p:nvSpPr>
        <p:spPr>
          <a:xfrm>
            <a:off x="1257300" y="995363"/>
            <a:ext cx="7886700" cy="1325562"/>
          </a:xfrm>
        </p:spPr>
        <p:txBody>
          <a:bodyPr/>
          <a:lstStyle/>
          <a:p>
            <a:pPr eaLnBrk="1" hangingPunct="1"/>
            <a:r>
              <a:rPr lang="en" altLang="x-none" sz="2800" b="1"/>
              <a:t>age 12-18 years </a:t>
            </a:r>
            <a:r>
              <a:rPr lang="ru-RU" altLang="x-none" sz="2800" b="1"/>
              <a:t/>
            </a:r>
            <a:br>
              <a:rPr lang="ru-RU" altLang="x-none" sz="2800" b="1"/>
            </a:br>
            <a:r>
              <a:rPr lang="en" altLang="x-none" sz="2800" b="1"/>
              <a:t>1st line – lifestyle change ± </a:t>
            </a:r>
            <a:r>
              <a:rPr lang="ru-RU" altLang="x-none" sz="2800" b="1"/>
              <a:t/>
            </a:r>
            <a:br>
              <a:rPr lang="ru-RU" altLang="x-none" sz="2800" b="1"/>
            </a:br>
            <a:r>
              <a:rPr lang="en" altLang="x-none" sz="2800" b="1"/>
              <a:t>additional counseling – Drug treatment</a:t>
            </a:r>
            <a:r>
              <a:rPr lang="ru-RU" altLang="x-none"/>
              <a:t/>
            </a:r>
            <a:br>
              <a:rPr lang="ru-RU" altLang="x-none"/>
            </a:br>
            <a:endParaRPr lang="x-none" altLang="x-none"/>
          </a:p>
        </p:txBody>
      </p:sp>
      <p:sp>
        <p:nvSpPr>
          <p:cNvPr id="3" name="Объект 2">
            <a:extLst>
              <a:ext uri="{FF2B5EF4-FFF2-40B4-BE49-F238E27FC236}">
                <a16:creationId xmlns:a16="http://schemas.microsoft.com/office/drawing/2014/main" xmlns="" id="{BF093711-52A6-07B9-EA7F-21451F087783}"/>
              </a:ext>
            </a:extLst>
          </p:cNvPr>
          <p:cNvSpPr>
            <a:spLocks noGrp="1"/>
          </p:cNvSpPr>
          <p:nvPr>
            <p:ph idx="1"/>
          </p:nvPr>
        </p:nvSpPr>
        <p:spPr>
          <a:xfrm>
            <a:off x="628650" y="2286000"/>
            <a:ext cx="7886700" cy="3890963"/>
          </a:xfrm>
        </p:spPr>
        <p:txBody>
          <a:bodyPr rtlCol="0">
            <a:normAutofit/>
          </a:bodyPr>
          <a:lstStyle/>
          <a:p>
            <a:pPr marL="0" indent="0" eaLnBrk="1" hangingPunct="1">
              <a:buFont typeface="Arial" panose="020B0604020202020204" pitchFamily="34" charset="0"/>
              <a:buNone/>
              <a:defRPr/>
            </a:pPr>
            <a:r>
              <a:rPr lang="en" b="1" u="sng" dirty="0"/>
              <a:t>Children with BMI&gt;99th </a:t>
            </a:r>
            <a:r>
              <a:rPr lang="en" b="1" u="sng" dirty="0" err="1"/>
              <a:t>percentile</a:t>
            </a:r>
            <a:r>
              <a:rPr lang="en" dirty="0"/>
              <a:t> </a:t>
            </a:r>
          </a:p>
          <a:p>
            <a:pPr marL="0" indent="0" eaLnBrk="1" hangingPunct="1">
              <a:buFont typeface="Arial" panose="020B0604020202020204" pitchFamily="34" charset="0"/>
              <a:buNone/>
              <a:defRPr/>
            </a:pPr>
            <a:endParaRPr lang="x-none" dirty="0"/>
          </a:p>
          <a:p>
            <a:pPr eaLnBrk="1" hangingPunct="1">
              <a:defRPr/>
            </a:pPr>
            <a:r>
              <a:rPr lang="en" i="1" dirty="0"/>
              <a:t>age 2-5 years</a:t>
            </a:r>
            <a:endParaRPr lang="x-none" b="1" i="1" dirty="0"/>
          </a:p>
          <a:p>
            <a:pPr eaLnBrk="1" hangingPunct="1">
              <a:defRPr/>
            </a:pPr>
            <a:r>
              <a:rPr lang="en" b="1" dirty="0">
                <a:hlinkClick r:id="rId2"/>
              </a:rPr>
              <a:t>1st line – lifestyle change ± counseling</a:t>
            </a:r>
            <a:endParaRPr lang="x-none" dirty="0"/>
          </a:p>
          <a:p>
            <a:pPr eaLnBrk="1" hangingPunct="1">
              <a:defRPr/>
            </a:pPr>
            <a:r>
              <a:rPr lang="en" i="1" dirty="0"/>
              <a:t>age 6-11 years</a:t>
            </a:r>
            <a:endParaRPr lang="x-none" b="1" i="1" dirty="0"/>
          </a:p>
          <a:p>
            <a:pPr eaLnBrk="1" hangingPunct="1">
              <a:defRPr/>
            </a:pPr>
            <a:r>
              <a:rPr lang="en" b="1" dirty="0">
                <a:hlinkClick r:id="rId2"/>
              </a:rPr>
              <a:t>1st line – lifestyle change ± counseling</a:t>
            </a:r>
            <a:endParaRPr lang="x-none" dirty="0"/>
          </a:p>
          <a:p>
            <a:pPr eaLnBrk="1" hangingPunct="1">
              <a:defRPr/>
            </a:pPr>
            <a:r>
              <a:rPr lang="en" i="1" dirty="0"/>
              <a:t>age 12-18 years</a:t>
            </a:r>
            <a:endParaRPr lang="x-none" b="1" i="1" dirty="0"/>
          </a:p>
          <a:p>
            <a:pPr eaLnBrk="1" hangingPunct="1">
              <a:defRPr/>
            </a:pPr>
            <a:r>
              <a:rPr lang="en" b="1" dirty="0">
                <a:hlinkClick r:id="rId2"/>
              </a:rPr>
              <a:t>1st line – lifestyle change ± counseling</a:t>
            </a:r>
            <a:endParaRPr lang="x-none" dirty="0"/>
          </a:p>
          <a:p>
            <a:pPr eaLnBrk="1" hangingPunct="1">
              <a:defRPr/>
            </a:pPr>
            <a:r>
              <a:rPr lang="en" b="1" dirty="0">
                <a:hlinkClick r:id="rId2"/>
              </a:rPr>
              <a:t>additionally – drug treatment</a:t>
            </a:r>
            <a:endParaRPr lang="x-none" dirty="0"/>
          </a:p>
          <a:p>
            <a:pPr eaLnBrk="1" hangingPunct="1">
              <a:defRPr/>
            </a:pPr>
            <a:r>
              <a:rPr lang="en" b="1" dirty="0">
                <a:hlinkClick r:id="rId2"/>
              </a:rPr>
              <a:t>additionally - surgical operations</a:t>
            </a:r>
            <a:endParaRPr lang="x-none" dirty="0"/>
          </a:p>
          <a:p>
            <a:pPr marL="0" indent="0" eaLnBrk="1" hangingPunct="1">
              <a:buFont typeface="Arial" panose="020B0604020202020204" pitchFamily="34" charset="0"/>
              <a:buNone/>
              <a:defRPr/>
            </a:pPr>
            <a:endParaRPr lang="x-none"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{796C2210-12CA-9F4D-819B-1E3FECD0A9BF}tf10001119</Template>
  <TotalTime>11358</TotalTime>
  <Words>2059</Words>
  <Application>Microsoft Macintosh PowerPoint</Application>
  <PresentationFormat>Экран (4:3)</PresentationFormat>
  <Paragraphs>242</Paragraphs>
  <Slides>40</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40</vt:i4>
      </vt:variant>
    </vt:vector>
  </HeadingPairs>
  <TitlesOfParts>
    <vt:vector size="41" baseType="lpstr">
      <vt:lpstr>Тема Office</vt:lpstr>
      <vt:lpstr>Слайд 1</vt:lpstr>
      <vt:lpstr>Слайд 2</vt:lpstr>
      <vt:lpstr>Basic principles</vt:lpstr>
      <vt:lpstr>Basic principles</vt:lpstr>
      <vt:lpstr>Basic principles</vt:lpstr>
      <vt:lpstr>Basic principles</vt:lpstr>
      <vt:lpstr>Слайд 7</vt:lpstr>
      <vt:lpstr>Слайд 8</vt:lpstr>
      <vt:lpstr>ASK</vt:lpstr>
      <vt:lpstr>Слайд 10</vt:lpstr>
      <vt:lpstr>Create a favorable environment for patients with Hyperthyroidism or obesity</vt:lpstr>
      <vt:lpstr>Слайд 12</vt:lpstr>
      <vt:lpstr>EVALUATE</vt:lpstr>
      <vt:lpstr>Слайд 14</vt:lpstr>
      <vt:lpstr>EVALUATE</vt:lpstr>
      <vt:lpstr>Etiology of childhood obesity</vt:lpstr>
      <vt:lpstr>Слайд 17</vt:lpstr>
      <vt:lpstr>ADVISE</vt:lpstr>
      <vt:lpstr>Advise on family-based management options</vt:lpstr>
      <vt:lpstr>Слайд 20</vt:lpstr>
      <vt:lpstr>AGREE</vt:lpstr>
      <vt:lpstr>Agree on firm goals and outcomes</vt:lpstr>
      <vt:lpstr>Слайд 23</vt:lpstr>
      <vt:lpstr>Agree on a management plan</vt:lpstr>
      <vt:lpstr>Слайд 25</vt:lpstr>
      <vt:lpstr>HELP</vt:lpstr>
      <vt:lpstr>Organize follow-up</vt:lpstr>
      <vt:lpstr>Resource</vt:lpstr>
      <vt:lpstr>Resource</vt:lpstr>
      <vt:lpstr>Слайд 30</vt:lpstr>
      <vt:lpstr>Children with excess body weight (BMI &gt;85th to 94th percentile) </vt:lpstr>
      <vt:lpstr>Children with excess body weight (BMI &gt;85th to 94th percentile) </vt:lpstr>
      <vt:lpstr>Treatment of obesity in children with BMI &gt; 95th to 99th percentile.</vt:lpstr>
      <vt:lpstr>Treatment of morbid obesity in children with BMI &gt;99th percentile.</vt:lpstr>
      <vt:lpstr>Treatment of morbid obesity in children with BMI &gt;99th percentile.</vt:lpstr>
      <vt:lpstr>Treatment of morbid obesity in children with BMI &gt;99th percentile.</vt:lpstr>
      <vt:lpstr>Treatment of morbid obesity in children with BMI &gt;99th percentile.</vt:lpstr>
      <vt:lpstr>Слайд 38</vt:lpstr>
      <vt:lpstr>Слайд 39</vt:lpstr>
      <vt:lpstr>age 12-18 years  1st line – lifestyle change ±  additional counseling – Drug treatment </vt:lpstr>
    </vt:vector>
  </TitlesOfParts>
  <Company>Mediaplus Advertising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Mediaplus Advertising</dc:creator>
  <cp:lastModifiedBy>Admin</cp:lastModifiedBy>
  <cp:revision>270</cp:revision>
  <cp:lastPrinted>2016-05-17T17:20:30Z</cp:lastPrinted>
  <dcterms:created xsi:type="dcterms:W3CDTF">2011-05-10T20:27:52Z</dcterms:created>
  <dcterms:modified xsi:type="dcterms:W3CDTF">2022-11-15T01:16:37Z</dcterms:modified>
</cp:coreProperties>
</file>