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70" r:id="rId5"/>
    <p:sldId id="25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6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CDBD"/>
    <a:srgbClr val="41667B"/>
    <a:srgbClr val="7CA4BA"/>
    <a:srgbClr val="A46ACC"/>
    <a:srgbClr val="9289AD"/>
    <a:srgbClr val="6DBEC9"/>
    <a:srgbClr val="98D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2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0EBC8-7806-4A69-8CA3-B6CE4F88E74C}" type="doc">
      <dgm:prSet loTypeId="urn:microsoft.com/office/officeart/2005/8/layout/lProcess1" loCatId="process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A94E2200-51DB-4F5F-B3C7-9C32BAE955A0}">
      <dgm:prSet phldrT="[Текст]"/>
      <dgm:spPr/>
      <dgm:t>
        <a:bodyPr/>
        <a:lstStyle/>
        <a:p>
          <a:pPr algn="l"/>
          <a:r>
            <a:rPr lang="uk-UA" dirty="0" smtClean="0"/>
            <a:t>Біоінертність (біосумістність)- вони не повинні бути  токсичними, алергенними, тератогенними, канцерогенними відносно організму;</a:t>
          </a:r>
          <a:endParaRPr lang="ru-RU" dirty="0"/>
        </a:p>
      </dgm:t>
    </dgm:pt>
    <dgm:pt modelId="{B703B052-50BD-4959-8939-70F5A6629C49}" type="parTrans" cxnId="{25C3DCE7-FD00-400B-80E9-7C5AD514EF10}">
      <dgm:prSet/>
      <dgm:spPr/>
      <dgm:t>
        <a:bodyPr/>
        <a:lstStyle/>
        <a:p>
          <a:endParaRPr lang="ru-RU"/>
        </a:p>
      </dgm:t>
    </dgm:pt>
    <dgm:pt modelId="{751D5101-29F2-4ABF-85F3-DB4D73A3B1FA}" type="sibTrans" cxnId="{25C3DCE7-FD00-400B-80E9-7C5AD514EF10}">
      <dgm:prSet/>
      <dgm:spPr/>
      <dgm:t>
        <a:bodyPr/>
        <a:lstStyle/>
        <a:p>
          <a:endParaRPr lang="ru-RU"/>
        </a:p>
      </dgm:t>
    </dgm:pt>
    <dgm:pt modelId="{A5736F8C-9AE3-4FBB-8312-772D352F6F5F}">
      <dgm:prSet phldrT="[Текст]"/>
      <dgm:spPr/>
      <dgm:t>
        <a:bodyPr/>
        <a:lstStyle/>
        <a:p>
          <a:pPr algn="l"/>
          <a:r>
            <a:rPr lang="uk-UA" dirty="0" smtClean="0"/>
            <a:t>Атравматичність  -вони не повинні пошкоджувати тканини при їх зшиванні. Це визначається поверхневими властивостями, еластичністю і способом з’єднання з голкою;</a:t>
          </a:r>
          <a:endParaRPr lang="ru-RU" dirty="0"/>
        </a:p>
      </dgm:t>
    </dgm:pt>
    <dgm:pt modelId="{19A63A3E-2936-4E97-8CAE-57C77163C912}" type="parTrans" cxnId="{586356CB-0C0B-469D-BB82-7390A8C82A51}">
      <dgm:prSet/>
      <dgm:spPr/>
      <dgm:t>
        <a:bodyPr/>
        <a:lstStyle/>
        <a:p>
          <a:endParaRPr lang="ru-RU"/>
        </a:p>
      </dgm:t>
    </dgm:pt>
    <dgm:pt modelId="{15F84785-0F1B-4E70-96FB-172BAB90B6EE}" type="sibTrans" cxnId="{586356CB-0C0B-469D-BB82-7390A8C82A51}">
      <dgm:prSet/>
      <dgm:spPr/>
      <dgm:t>
        <a:bodyPr/>
        <a:lstStyle/>
        <a:p>
          <a:endParaRPr lang="ru-RU"/>
        </a:p>
      </dgm:t>
    </dgm:pt>
    <dgm:pt modelId="{348F572F-85D4-4E67-B882-F82800C0E078}">
      <dgm:prSet phldrT="[Текст]"/>
      <dgm:spPr/>
      <dgm:t>
        <a:bodyPr/>
        <a:lstStyle/>
        <a:p>
          <a:pPr algn="l"/>
          <a:r>
            <a:rPr lang="uk-UA" dirty="0" smtClean="0"/>
            <a:t>Здатність до біодеградації  - здатність шовного матеріалу розпадатися і виводитися з організму, але не раніше швидкості утворення рубця;</a:t>
          </a:r>
          <a:endParaRPr lang="ru-RU" dirty="0"/>
        </a:p>
      </dgm:t>
    </dgm:pt>
    <dgm:pt modelId="{1C69B7F2-A810-4585-9B84-CA6F36721B65}" type="parTrans" cxnId="{C8D13A4A-510B-4342-A452-A3F4DE559526}">
      <dgm:prSet/>
      <dgm:spPr/>
      <dgm:t>
        <a:bodyPr/>
        <a:lstStyle/>
        <a:p>
          <a:endParaRPr lang="ru-RU"/>
        </a:p>
      </dgm:t>
    </dgm:pt>
    <dgm:pt modelId="{50F35419-4CDF-412A-A7CB-2F5DB45DFDAA}" type="sibTrans" cxnId="{C8D13A4A-510B-4342-A452-A3F4DE559526}">
      <dgm:prSet/>
      <dgm:spPr/>
      <dgm:t>
        <a:bodyPr/>
        <a:lstStyle/>
        <a:p>
          <a:endParaRPr lang="ru-RU"/>
        </a:p>
      </dgm:t>
    </dgm:pt>
    <dgm:pt modelId="{5ACE3228-08B2-466C-8851-4C7560018628}">
      <dgm:prSet phldrT="[Текст]"/>
      <dgm:spPr/>
      <dgm:t>
        <a:bodyPr/>
        <a:lstStyle/>
        <a:p>
          <a:pPr algn="l"/>
          <a:r>
            <a:rPr lang="uk-UA" dirty="0" smtClean="0"/>
            <a:t>Оптимальні механічні характеристики (достатня міцність і надійність вузла);</a:t>
          </a:r>
          <a:endParaRPr lang="ru-RU" dirty="0"/>
        </a:p>
      </dgm:t>
    </dgm:pt>
    <dgm:pt modelId="{069705C3-3070-4858-8C80-339452A95F3C}" type="parTrans" cxnId="{65346898-3A2A-407E-8F2A-C737465182CA}">
      <dgm:prSet/>
      <dgm:spPr/>
      <dgm:t>
        <a:bodyPr/>
        <a:lstStyle/>
        <a:p>
          <a:endParaRPr lang="ru-RU"/>
        </a:p>
      </dgm:t>
    </dgm:pt>
    <dgm:pt modelId="{C58A893C-BED0-4DD8-92A0-83F088D1A8A8}" type="sibTrans" cxnId="{65346898-3A2A-407E-8F2A-C737465182CA}">
      <dgm:prSet/>
      <dgm:spPr/>
      <dgm:t>
        <a:bodyPr/>
        <a:lstStyle/>
        <a:p>
          <a:endParaRPr lang="ru-RU"/>
        </a:p>
      </dgm:t>
    </dgm:pt>
    <dgm:pt modelId="{92D5882C-A153-47F8-A421-D6FF2FD0730D}">
      <dgm:prSet phldrT="[Текст]"/>
      <dgm:spPr/>
      <dgm:t>
        <a:bodyPr/>
        <a:lstStyle/>
        <a:p>
          <a:r>
            <a:rPr lang="uk-UA" dirty="0" smtClean="0"/>
            <a:t>Міцність нитки повинна перевершувати міцність рани на всіх етапах її загоєння;</a:t>
          </a:r>
          <a:endParaRPr lang="ru-RU" dirty="0"/>
        </a:p>
      </dgm:t>
    </dgm:pt>
    <dgm:pt modelId="{2B50F3FD-A63E-4AF3-ACB2-FDB89C05DB99}" type="parTrans" cxnId="{1C8D2B85-BDB7-42EF-9516-F2673B3917B5}">
      <dgm:prSet/>
      <dgm:spPr/>
      <dgm:t>
        <a:bodyPr/>
        <a:lstStyle/>
        <a:p>
          <a:endParaRPr lang="ru-RU"/>
        </a:p>
      </dgm:t>
    </dgm:pt>
    <dgm:pt modelId="{B13F953D-DA07-400B-82C4-139D3198B9D1}" type="sibTrans" cxnId="{1C8D2B85-BDB7-42EF-9516-F2673B3917B5}">
      <dgm:prSet/>
      <dgm:spPr/>
      <dgm:t>
        <a:bodyPr/>
        <a:lstStyle/>
        <a:p>
          <a:endParaRPr lang="ru-RU"/>
        </a:p>
      </dgm:t>
    </dgm:pt>
    <dgm:pt modelId="{23C38712-EA1C-44C9-AA06-FEAC726EA1E5}">
      <dgm:prSet phldrT="[Текст]"/>
      <dgm:spPr/>
      <dgm:t>
        <a:bodyPr/>
        <a:lstStyle/>
        <a:p>
          <a:r>
            <a:rPr lang="uk-UA" dirty="0" smtClean="0"/>
            <a:t>Гарні  маніпуляційні властивості(гладкість, м‘якість, еластичність і пластичність);</a:t>
          </a:r>
          <a:endParaRPr lang="ru-RU" dirty="0"/>
        </a:p>
      </dgm:t>
    </dgm:pt>
    <dgm:pt modelId="{5648776F-E381-4B5D-A47D-55FED070F9DA}" type="parTrans" cxnId="{43CE6D0E-CCCA-4E5E-867C-C77BB41FBCBE}">
      <dgm:prSet/>
      <dgm:spPr/>
      <dgm:t>
        <a:bodyPr/>
        <a:lstStyle/>
        <a:p>
          <a:endParaRPr lang="ru-RU"/>
        </a:p>
      </dgm:t>
    </dgm:pt>
    <dgm:pt modelId="{5783E90A-845B-4BDE-8D87-18805E485CBD}" type="sibTrans" cxnId="{43CE6D0E-CCCA-4E5E-867C-C77BB41FBCBE}">
      <dgm:prSet/>
      <dgm:spPr/>
      <dgm:t>
        <a:bodyPr/>
        <a:lstStyle/>
        <a:p>
          <a:endParaRPr lang="ru-RU"/>
        </a:p>
      </dgm:t>
    </dgm:pt>
    <dgm:pt modelId="{C0A033AD-984A-4B5B-9C4C-5C6F3DEC62CF}">
      <dgm:prSet/>
      <dgm:spPr/>
      <dgm:t>
        <a:bodyPr/>
        <a:lstStyle/>
        <a:p>
          <a:r>
            <a:rPr lang="uk-UA" dirty="0" smtClean="0"/>
            <a:t>Стійкість до стерилізації.</a:t>
          </a:r>
        </a:p>
        <a:p>
          <a:r>
            <a:rPr lang="uk-UA" dirty="0" smtClean="0"/>
            <a:t>простота стерилізації.</a:t>
          </a:r>
          <a:endParaRPr lang="ru-RU" dirty="0"/>
        </a:p>
      </dgm:t>
    </dgm:pt>
    <dgm:pt modelId="{45292346-F226-420E-B277-63DFE4AC04D9}" type="parTrans" cxnId="{F339DB7B-CCE6-48C0-8724-0C1F0A0EA2AA}">
      <dgm:prSet/>
      <dgm:spPr/>
      <dgm:t>
        <a:bodyPr/>
        <a:lstStyle/>
        <a:p>
          <a:endParaRPr lang="ru-RU"/>
        </a:p>
      </dgm:t>
    </dgm:pt>
    <dgm:pt modelId="{73145D67-1BF7-4D62-BEB6-482EA355D3B3}" type="sibTrans" cxnId="{F339DB7B-CCE6-48C0-8724-0C1F0A0EA2AA}">
      <dgm:prSet/>
      <dgm:spPr/>
      <dgm:t>
        <a:bodyPr/>
        <a:lstStyle/>
        <a:p>
          <a:endParaRPr lang="ru-RU"/>
        </a:p>
      </dgm:t>
    </dgm:pt>
    <dgm:pt modelId="{DC0E33C9-19F9-41B8-9520-1B20A71DB203}">
      <dgm:prSet/>
      <dgm:spPr/>
      <dgm:t>
        <a:bodyPr/>
        <a:lstStyle/>
        <a:p>
          <a:r>
            <a:rPr lang="uk-UA" dirty="0" smtClean="0"/>
            <a:t>Відсутність капілярності і гнотового ефекту;</a:t>
          </a:r>
        </a:p>
        <a:p>
          <a:r>
            <a:rPr lang="uk-UA" dirty="0" smtClean="0"/>
            <a:t>резистентність до інфекції;</a:t>
          </a:r>
          <a:endParaRPr lang="ru-RU" dirty="0"/>
        </a:p>
      </dgm:t>
    </dgm:pt>
    <dgm:pt modelId="{4E4A9064-80E7-48FB-AD3D-8674A0033118}" type="parTrans" cxnId="{AA8155D8-67B9-4C2C-A7C6-C07FE50E6C5F}">
      <dgm:prSet/>
      <dgm:spPr/>
      <dgm:t>
        <a:bodyPr/>
        <a:lstStyle/>
        <a:p>
          <a:endParaRPr lang="ru-RU"/>
        </a:p>
      </dgm:t>
    </dgm:pt>
    <dgm:pt modelId="{357C2CA6-A38B-487D-9122-F80EDA821360}" type="sibTrans" cxnId="{AA8155D8-67B9-4C2C-A7C6-C07FE50E6C5F}">
      <dgm:prSet/>
      <dgm:spPr/>
      <dgm:t>
        <a:bodyPr/>
        <a:lstStyle/>
        <a:p>
          <a:endParaRPr lang="ru-RU"/>
        </a:p>
      </dgm:t>
    </dgm:pt>
    <dgm:pt modelId="{BBEF2C87-CDAC-4999-A993-15A0D587E6F5}" type="pres">
      <dgm:prSet presAssocID="{E5F0EBC8-7806-4A69-8CA3-B6CE4F88E7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FA2430-798E-429C-89AF-D633D4CEC1D2}" type="pres">
      <dgm:prSet presAssocID="{A94E2200-51DB-4F5F-B3C7-9C32BAE955A0}" presName="vertFlow" presStyleCnt="0"/>
      <dgm:spPr/>
    </dgm:pt>
    <dgm:pt modelId="{C44333C0-D8C4-453E-8D43-C8F91F162943}" type="pres">
      <dgm:prSet presAssocID="{A94E2200-51DB-4F5F-B3C7-9C32BAE955A0}" presName="header" presStyleLbl="node1" presStyleIdx="0" presStyleCnt="2"/>
      <dgm:spPr/>
      <dgm:t>
        <a:bodyPr/>
        <a:lstStyle/>
        <a:p>
          <a:endParaRPr lang="ru-RU"/>
        </a:p>
      </dgm:t>
    </dgm:pt>
    <dgm:pt modelId="{ACD3E561-A1DC-472F-8009-7E63BC46580D}" type="pres">
      <dgm:prSet presAssocID="{19A63A3E-2936-4E97-8CAE-57C77163C912}" presName="parTrans" presStyleLbl="sibTrans2D1" presStyleIdx="0" presStyleCnt="6"/>
      <dgm:spPr/>
      <dgm:t>
        <a:bodyPr/>
        <a:lstStyle/>
        <a:p>
          <a:endParaRPr lang="ru-RU"/>
        </a:p>
      </dgm:t>
    </dgm:pt>
    <dgm:pt modelId="{B9A3860B-7A34-4BBC-A364-6AEF802C11A7}" type="pres">
      <dgm:prSet presAssocID="{A5736F8C-9AE3-4FBB-8312-772D352F6F5F}" presName="child" presStyleLbl="alignAccFollow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7C8F5-6DD0-49DD-9FB5-624E73CE9021}" type="pres">
      <dgm:prSet presAssocID="{15F84785-0F1B-4E70-96FB-172BAB90B6EE}" presName="sibTrans" presStyleLbl="sibTrans2D1" presStyleIdx="1" presStyleCnt="6"/>
      <dgm:spPr/>
      <dgm:t>
        <a:bodyPr/>
        <a:lstStyle/>
        <a:p>
          <a:endParaRPr lang="ru-RU"/>
        </a:p>
      </dgm:t>
    </dgm:pt>
    <dgm:pt modelId="{29E0B919-2AF4-4CA2-877D-741965EFEAEB}" type="pres">
      <dgm:prSet presAssocID="{348F572F-85D4-4E67-B882-F82800C0E078}" presName="child" presStyleLbl="alignAccFollow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71AFE6-36F1-42BB-AB2F-EFAF4607F3F9}" type="pres">
      <dgm:prSet presAssocID="{50F35419-4CDF-412A-A7CB-2F5DB45DFDAA}" presName="sibTrans" presStyleLbl="sibTrans2D1" presStyleIdx="2" presStyleCnt="6"/>
      <dgm:spPr/>
      <dgm:t>
        <a:bodyPr/>
        <a:lstStyle/>
        <a:p>
          <a:endParaRPr lang="ru-RU"/>
        </a:p>
      </dgm:t>
    </dgm:pt>
    <dgm:pt modelId="{18C3E2E7-8965-4539-A642-1808CE2A628C}" type="pres">
      <dgm:prSet presAssocID="{DC0E33C9-19F9-41B8-9520-1B20A71DB203}" presName="child" presStyleLbl="alignAccFollow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467E1-1EFD-4B09-87AE-2A309B62AD33}" type="pres">
      <dgm:prSet presAssocID="{A94E2200-51DB-4F5F-B3C7-9C32BAE955A0}" presName="hSp" presStyleCnt="0"/>
      <dgm:spPr/>
    </dgm:pt>
    <dgm:pt modelId="{D3D064DB-4E9C-4FEB-81F6-6454EE6EBA5D}" type="pres">
      <dgm:prSet presAssocID="{5ACE3228-08B2-466C-8851-4C7560018628}" presName="vertFlow" presStyleCnt="0"/>
      <dgm:spPr/>
    </dgm:pt>
    <dgm:pt modelId="{2615A049-BA4D-4FFC-ADFB-45923439E29A}" type="pres">
      <dgm:prSet presAssocID="{5ACE3228-08B2-466C-8851-4C7560018628}" presName="header" presStyleLbl="node1" presStyleIdx="1" presStyleCnt="2"/>
      <dgm:spPr/>
      <dgm:t>
        <a:bodyPr/>
        <a:lstStyle/>
        <a:p>
          <a:endParaRPr lang="ru-RU"/>
        </a:p>
      </dgm:t>
    </dgm:pt>
    <dgm:pt modelId="{3382A743-2E82-49DD-8FD6-B9C944B013C2}" type="pres">
      <dgm:prSet presAssocID="{2B50F3FD-A63E-4AF3-ACB2-FDB89C05DB99}" presName="parTrans" presStyleLbl="sibTrans2D1" presStyleIdx="3" presStyleCnt="6"/>
      <dgm:spPr/>
      <dgm:t>
        <a:bodyPr/>
        <a:lstStyle/>
        <a:p>
          <a:endParaRPr lang="ru-RU"/>
        </a:p>
      </dgm:t>
    </dgm:pt>
    <dgm:pt modelId="{47FC11E7-4A6C-4EF7-9368-B004BD9616DE}" type="pres">
      <dgm:prSet presAssocID="{92D5882C-A153-47F8-A421-D6FF2FD0730D}" presName="child" presStyleLbl="alignAccFollow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1FBEAC-3A55-408E-854D-BA1721A0BD3B}" type="pres">
      <dgm:prSet presAssocID="{B13F953D-DA07-400B-82C4-139D3198B9D1}" presName="sibTrans" presStyleLbl="sibTrans2D1" presStyleIdx="4" presStyleCnt="6"/>
      <dgm:spPr/>
      <dgm:t>
        <a:bodyPr/>
        <a:lstStyle/>
        <a:p>
          <a:endParaRPr lang="ru-RU"/>
        </a:p>
      </dgm:t>
    </dgm:pt>
    <dgm:pt modelId="{6DF83161-91D6-472F-A1AF-CD16C229AA13}" type="pres">
      <dgm:prSet presAssocID="{23C38712-EA1C-44C9-AA06-FEAC726EA1E5}" presName="child" presStyleLbl="alignAccFollow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31392-791C-4DDF-B2EE-DC6B21E0130A}" type="pres">
      <dgm:prSet presAssocID="{5783E90A-845B-4BDE-8D87-18805E485CBD}" presName="sibTrans" presStyleLbl="sibTrans2D1" presStyleIdx="5" presStyleCnt="6"/>
      <dgm:spPr/>
      <dgm:t>
        <a:bodyPr/>
        <a:lstStyle/>
        <a:p>
          <a:endParaRPr lang="ru-RU"/>
        </a:p>
      </dgm:t>
    </dgm:pt>
    <dgm:pt modelId="{1B37B2EC-26BF-42A3-A801-6AA1CD499BDF}" type="pres">
      <dgm:prSet presAssocID="{C0A033AD-984A-4B5B-9C4C-5C6F3DEC62CF}" presName="child" presStyleLbl="alignAccFollow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8D2B85-BDB7-42EF-9516-F2673B3917B5}" srcId="{5ACE3228-08B2-466C-8851-4C7560018628}" destId="{92D5882C-A153-47F8-A421-D6FF2FD0730D}" srcOrd="0" destOrd="0" parTransId="{2B50F3FD-A63E-4AF3-ACB2-FDB89C05DB99}" sibTransId="{B13F953D-DA07-400B-82C4-139D3198B9D1}"/>
    <dgm:cxn modelId="{4891BE4D-A95D-464D-B86D-580C96F9559A}" type="presOf" srcId="{50F35419-4CDF-412A-A7CB-2F5DB45DFDAA}" destId="{5171AFE6-36F1-42BB-AB2F-EFAF4607F3F9}" srcOrd="0" destOrd="0" presId="urn:microsoft.com/office/officeart/2005/8/layout/lProcess1"/>
    <dgm:cxn modelId="{8DBDCE13-F9D6-4DCF-AF11-58920E2F2A90}" type="presOf" srcId="{DC0E33C9-19F9-41B8-9520-1B20A71DB203}" destId="{18C3E2E7-8965-4539-A642-1808CE2A628C}" srcOrd="0" destOrd="0" presId="urn:microsoft.com/office/officeart/2005/8/layout/lProcess1"/>
    <dgm:cxn modelId="{26204DD2-681F-4C5E-9D8C-D54F4152ACAB}" type="presOf" srcId="{15F84785-0F1B-4E70-96FB-172BAB90B6EE}" destId="{CC77C8F5-6DD0-49DD-9FB5-624E73CE9021}" srcOrd="0" destOrd="0" presId="urn:microsoft.com/office/officeart/2005/8/layout/lProcess1"/>
    <dgm:cxn modelId="{02B4EFD6-E1B6-4734-A1F4-6B163EEFDCFA}" type="presOf" srcId="{5783E90A-845B-4BDE-8D87-18805E485CBD}" destId="{8C431392-791C-4DDF-B2EE-DC6B21E0130A}" srcOrd="0" destOrd="0" presId="urn:microsoft.com/office/officeart/2005/8/layout/lProcess1"/>
    <dgm:cxn modelId="{C8D13A4A-510B-4342-A452-A3F4DE559526}" srcId="{A94E2200-51DB-4F5F-B3C7-9C32BAE955A0}" destId="{348F572F-85D4-4E67-B882-F82800C0E078}" srcOrd="1" destOrd="0" parTransId="{1C69B7F2-A810-4585-9B84-CA6F36721B65}" sibTransId="{50F35419-4CDF-412A-A7CB-2F5DB45DFDAA}"/>
    <dgm:cxn modelId="{56B33026-F081-45F7-B019-95E36D8806A1}" type="presOf" srcId="{E5F0EBC8-7806-4A69-8CA3-B6CE4F88E74C}" destId="{BBEF2C87-CDAC-4999-A993-15A0D587E6F5}" srcOrd="0" destOrd="0" presId="urn:microsoft.com/office/officeart/2005/8/layout/lProcess1"/>
    <dgm:cxn modelId="{7DC32A3E-CD51-4BC7-B11B-491889F07C36}" type="presOf" srcId="{19A63A3E-2936-4E97-8CAE-57C77163C912}" destId="{ACD3E561-A1DC-472F-8009-7E63BC46580D}" srcOrd="0" destOrd="0" presId="urn:microsoft.com/office/officeart/2005/8/layout/lProcess1"/>
    <dgm:cxn modelId="{25C3DCE7-FD00-400B-80E9-7C5AD514EF10}" srcId="{E5F0EBC8-7806-4A69-8CA3-B6CE4F88E74C}" destId="{A94E2200-51DB-4F5F-B3C7-9C32BAE955A0}" srcOrd="0" destOrd="0" parTransId="{B703B052-50BD-4959-8939-70F5A6629C49}" sibTransId="{751D5101-29F2-4ABF-85F3-DB4D73A3B1FA}"/>
    <dgm:cxn modelId="{AA8155D8-67B9-4C2C-A7C6-C07FE50E6C5F}" srcId="{A94E2200-51DB-4F5F-B3C7-9C32BAE955A0}" destId="{DC0E33C9-19F9-41B8-9520-1B20A71DB203}" srcOrd="2" destOrd="0" parTransId="{4E4A9064-80E7-48FB-AD3D-8674A0033118}" sibTransId="{357C2CA6-A38B-487D-9122-F80EDA821360}"/>
    <dgm:cxn modelId="{6088A696-787B-421A-B017-A50D5636286B}" type="presOf" srcId="{B13F953D-DA07-400B-82C4-139D3198B9D1}" destId="{911FBEAC-3A55-408E-854D-BA1721A0BD3B}" srcOrd="0" destOrd="0" presId="urn:microsoft.com/office/officeart/2005/8/layout/lProcess1"/>
    <dgm:cxn modelId="{586356CB-0C0B-469D-BB82-7390A8C82A51}" srcId="{A94E2200-51DB-4F5F-B3C7-9C32BAE955A0}" destId="{A5736F8C-9AE3-4FBB-8312-772D352F6F5F}" srcOrd="0" destOrd="0" parTransId="{19A63A3E-2936-4E97-8CAE-57C77163C912}" sibTransId="{15F84785-0F1B-4E70-96FB-172BAB90B6EE}"/>
    <dgm:cxn modelId="{A0185153-30F9-4ADB-A825-28E2D0757A55}" type="presOf" srcId="{92D5882C-A153-47F8-A421-D6FF2FD0730D}" destId="{47FC11E7-4A6C-4EF7-9368-B004BD9616DE}" srcOrd="0" destOrd="0" presId="urn:microsoft.com/office/officeart/2005/8/layout/lProcess1"/>
    <dgm:cxn modelId="{9B388467-9115-4AA2-AE63-6BC2CB99689F}" type="presOf" srcId="{348F572F-85D4-4E67-B882-F82800C0E078}" destId="{29E0B919-2AF4-4CA2-877D-741965EFEAEB}" srcOrd="0" destOrd="0" presId="urn:microsoft.com/office/officeart/2005/8/layout/lProcess1"/>
    <dgm:cxn modelId="{B41B4757-EAE1-48F2-AA9B-5A6148F9E0DA}" type="presOf" srcId="{C0A033AD-984A-4B5B-9C4C-5C6F3DEC62CF}" destId="{1B37B2EC-26BF-42A3-A801-6AA1CD499BDF}" srcOrd="0" destOrd="0" presId="urn:microsoft.com/office/officeart/2005/8/layout/lProcess1"/>
    <dgm:cxn modelId="{65346898-3A2A-407E-8F2A-C737465182CA}" srcId="{E5F0EBC8-7806-4A69-8CA3-B6CE4F88E74C}" destId="{5ACE3228-08B2-466C-8851-4C7560018628}" srcOrd="1" destOrd="0" parTransId="{069705C3-3070-4858-8C80-339452A95F3C}" sibTransId="{C58A893C-BED0-4DD8-92A0-83F088D1A8A8}"/>
    <dgm:cxn modelId="{F339DB7B-CCE6-48C0-8724-0C1F0A0EA2AA}" srcId="{5ACE3228-08B2-466C-8851-4C7560018628}" destId="{C0A033AD-984A-4B5B-9C4C-5C6F3DEC62CF}" srcOrd="2" destOrd="0" parTransId="{45292346-F226-420E-B277-63DFE4AC04D9}" sibTransId="{73145D67-1BF7-4D62-BEB6-482EA355D3B3}"/>
    <dgm:cxn modelId="{0907A137-E6BD-4889-98A8-EC9D6DD63AF2}" type="presOf" srcId="{5ACE3228-08B2-466C-8851-4C7560018628}" destId="{2615A049-BA4D-4FFC-ADFB-45923439E29A}" srcOrd="0" destOrd="0" presId="urn:microsoft.com/office/officeart/2005/8/layout/lProcess1"/>
    <dgm:cxn modelId="{E1657219-B46D-46F0-AE26-EF1144F84BC6}" type="presOf" srcId="{2B50F3FD-A63E-4AF3-ACB2-FDB89C05DB99}" destId="{3382A743-2E82-49DD-8FD6-B9C944B013C2}" srcOrd="0" destOrd="0" presId="urn:microsoft.com/office/officeart/2005/8/layout/lProcess1"/>
    <dgm:cxn modelId="{89CBAFF0-38C5-4001-86A2-FA74A54AAF24}" type="presOf" srcId="{23C38712-EA1C-44C9-AA06-FEAC726EA1E5}" destId="{6DF83161-91D6-472F-A1AF-CD16C229AA13}" srcOrd="0" destOrd="0" presId="urn:microsoft.com/office/officeart/2005/8/layout/lProcess1"/>
    <dgm:cxn modelId="{43CE6D0E-CCCA-4E5E-867C-C77BB41FBCBE}" srcId="{5ACE3228-08B2-466C-8851-4C7560018628}" destId="{23C38712-EA1C-44C9-AA06-FEAC726EA1E5}" srcOrd="1" destOrd="0" parTransId="{5648776F-E381-4B5D-A47D-55FED070F9DA}" sibTransId="{5783E90A-845B-4BDE-8D87-18805E485CBD}"/>
    <dgm:cxn modelId="{787ECF34-3318-41B2-AEF3-6A116A8D25FF}" type="presOf" srcId="{A5736F8C-9AE3-4FBB-8312-772D352F6F5F}" destId="{B9A3860B-7A34-4BBC-A364-6AEF802C11A7}" srcOrd="0" destOrd="0" presId="urn:microsoft.com/office/officeart/2005/8/layout/lProcess1"/>
    <dgm:cxn modelId="{49E36587-B2A4-4BAC-9258-9300DF7C7020}" type="presOf" srcId="{A94E2200-51DB-4F5F-B3C7-9C32BAE955A0}" destId="{C44333C0-D8C4-453E-8D43-C8F91F162943}" srcOrd="0" destOrd="0" presId="urn:microsoft.com/office/officeart/2005/8/layout/lProcess1"/>
    <dgm:cxn modelId="{6D7BCA09-5F2C-48D4-AB56-A7D420250B6E}" type="presParOf" srcId="{BBEF2C87-CDAC-4999-A993-15A0D587E6F5}" destId="{04FA2430-798E-429C-89AF-D633D4CEC1D2}" srcOrd="0" destOrd="0" presId="urn:microsoft.com/office/officeart/2005/8/layout/lProcess1"/>
    <dgm:cxn modelId="{3E47285F-E48B-4D1A-B51A-5CEC5C795EAD}" type="presParOf" srcId="{04FA2430-798E-429C-89AF-D633D4CEC1D2}" destId="{C44333C0-D8C4-453E-8D43-C8F91F162943}" srcOrd="0" destOrd="0" presId="urn:microsoft.com/office/officeart/2005/8/layout/lProcess1"/>
    <dgm:cxn modelId="{F607D92C-E51E-40D2-ABC7-B247E3B37596}" type="presParOf" srcId="{04FA2430-798E-429C-89AF-D633D4CEC1D2}" destId="{ACD3E561-A1DC-472F-8009-7E63BC46580D}" srcOrd="1" destOrd="0" presId="urn:microsoft.com/office/officeart/2005/8/layout/lProcess1"/>
    <dgm:cxn modelId="{31685096-1982-4400-A7A7-83F4430160DC}" type="presParOf" srcId="{04FA2430-798E-429C-89AF-D633D4CEC1D2}" destId="{B9A3860B-7A34-4BBC-A364-6AEF802C11A7}" srcOrd="2" destOrd="0" presId="urn:microsoft.com/office/officeart/2005/8/layout/lProcess1"/>
    <dgm:cxn modelId="{2451C9AC-BA07-417B-8692-3BE841F1A5E2}" type="presParOf" srcId="{04FA2430-798E-429C-89AF-D633D4CEC1D2}" destId="{CC77C8F5-6DD0-49DD-9FB5-624E73CE9021}" srcOrd="3" destOrd="0" presId="urn:microsoft.com/office/officeart/2005/8/layout/lProcess1"/>
    <dgm:cxn modelId="{337E3F4A-A612-4CBD-B28C-5EDE58D2EBB6}" type="presParOf" srcId="{04FA2430-798E-429C-89AF-D633D4CEC1D2}" destId="{29E0B919-2AF4-4CA2-877D-741965EFEAEB}" srcOrd="4" destOrd="0" presId="urn:microsoft.com/office/officeart/2005/8/layout/lProcess1"/>
    <dgm:cxn modelId="{DFE6B7DB-40A9-472A-B6A5-125627F45AB3}" type="presParOf" srcId="{04FA2430-798E-429C-89AF-D633D4CEC1D2}" destId="{5171AFE6-36F1-42BB-AB2F-EFAF4607F3F9}" srcOrd="5" destOrd="0" presId="urn:microsoft.com/office/officeart/2005/8/layout/lProcess1"/>
    <dgm:cxn modelId="{DC445047-39C9-4253-93FD-ED2D7EA416CD}" type="presParOf" srcId="{04FA2430-798E-429C-89AF-D633D4CEC1D2}" destId="{18C3E2E7-8965-4539-A642-1808CE2A628C}" srcOrd="6" destOrd="0" presId="urn:microsoft.com/office/officeart/2005/8/layout/lProcess1"/>
    <dgm:cxn modelId="{16A79BFA-3420-43C2-A404-33CE28A3740C}" type="presParOf" srcId="{BBEF2C87-CDAC-4999-A993-15A0D587E6F5}" destId="{076467E1-1EFD-4B09-87AE-2A309B62AD33}" srcOrd="1" destOrd="0" presId="urn:microsoft.com/office/officeart/2005/8/layout/lProcess1"/>
    <dgm:cxn modelId="{1408D56E-5696-4A09-95A4-A6E066207776}" type="presParOf" srcId="{BBEF2C87-CDAC-4999-A993-15A0D587E6F5}" destId="{D3D064DB-4E9C-4FEB-81F6-6454EE6EBA5D}" srcOrd="2" destOrd="0" presId="urn:microsoft.com/office/officeart/2005/8/layout/lProcess1"/>
    <dgm:cxn modelId="{7BADFF37-4886-47CF-A183-59A6073CAEE8}" type="presParOf" srcId="{D3D064DB-4E9C-4FEB-81F6-6454EE6EBA5D}" destId="{2615A049-BA4D-4FFC-ADFB-45923439E29A}" srcOrd="0" destOrd="0" presId="urn:microsoft.com/office/officeart/2005/8/layout/lProcess1"/>
    <dgm:cxn modelId="{2F3234B6-AF51-4668-B536-4BDB3672047D}" type="presParOf" srcId="{D3D064DB-4E9C-4FEB-81F6-6454EE6EBA5D}" destId="{3382A743-2E82-49DD-8FD6-B9C944B013C2}" srcOrd="1" destOrd="0" presId="urn:microsoft.com/office/officeart/2005/8/layout/lProcess1"/>
    <dgm:cxn modelId="{E60F22F4-250F-4C1E-ACAB-F754369B84BC}" type="presParOf" srcId="{D3D064DB-4E9C-4FEB-81F6-6454EE6EBA5D}" destId="{47FC11E7-4A6C-4EF7-9368-B004BD9616DE}" srcOrd="2" destOrd="0" presId="urn:microsoft.com/office/officeart/2005/8/layout/lProcess1"/>
    <dgm:cxn modelId="{B105C5DC-CD2C-4E41-87DF-FFA17FD09D99}" type="presParOf" srcId="{D3D064DB-4E9C-4FEB-81F6-6454EE6EBA5D}" destId="{911FBEAC-3A55-408E-854D-BA1721A0BD3B}" srcOrd="3" destOrd="0" presId="urn:microsoft.com/office/officeart/2005/8/layout/lProcess1"/>
    <dgm:cxn modelId="{CE957CC7-81E7-4446-B845-014F3E64562B}" type="presParOf" srcId="{D3D064DB-4E9C-4FEB-81F6-6454EE6EBA5D}" destId="{6DF83161-91D6-472F-A1AF-CD16C229AA13}" srcOrd="4" destOrd="0" presId="urn:microsoft.com/office/officeart/2005/8/layout/lProcess1"/>
    <dgm:cxn modelId="{A58803AD-50FD-4DB6-A907-CEC4D341DC82}" type="presParOf" srcId="{D3D064DB-4E9C-4FEB-81F6-6454EE6EBA5D}" destId="{8C431392-791C-4DDF-B2EE-DC6B21E0130A}" srcOrd="5" destOrd="0" presId="urn:microsoft.com/office/officeart/2005/8/layout/lProcess1"/>
    <dgm:cxn modelId="{9197EBED-9336-43B8-B5D0-E8D55B03D9A5}" type="presParOf" srcId="{D3D064DB-4E9C-4FEB-81F6-6454EE6EBA5D}" destId="{1B37B2EC-26BF-42A3-A801-6AA1CD499BDF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5C6794-1F21-457D-A497-73248E170C1E}" type="doc">
      <dgm:prSet loTypeId="urn:microsoft.com/office/officeart/2005/8/layout/vList3" loCatId="pictur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C92BD23-44EB-492F-A2F5-27FC23328C93}">
      <dgm:prSet phldrT="[Текст]"/>
      <dgm:spPr/>
      <dgm:t>
        <a:bodyPr/>
        <a:lstStyle/>
        <a:p>
          <a:r>
            <a:rPr lang="uk-UA" noProof="0" dirty="0" smtClean="0"/>
            <a:t>За будовою ниток</a:t>
          </a:r>
          <a:endParaRPr lang="uk-UA" noProof="0" dirty="0"/>
        </a:p>
      </dgm:t>
    </dgm:pt>
    <dgm:pt modelId="{41B71F85-C98E-4A8B-9BDD-A67786F1E25D}" type="parTrans" cxnId="{695A2CF8-10C4-401A-9DB4-E0DA8D9837D6}">
      <dgm:prSet/>
      <dgm:spPr/>
      <dgm:t>
        <a:bodyPr/>
        <a:lstStyle/>
        <a:p>
          <a:endParaRPr lang="ru-RU"/>
        </a:p>
      </dgm:t>
    </dgm:pt>
    <dgm:pt modelId="{BDEE29D4-3B17-4EF7-AAD0-CE81695CC37A}" type="sibTrans" cxnId="{695A2CF8-10C4-401A-9DB4-E0DA8D9837D6}">
      <dgm:prSet/>
      <dgm:spPr/>
      <dgm:t>
        <a:bodyPr/>
        <a:lstStyle/>
        <a:p>
          <a:endParaRPr lang="ru-RU"/>
        </a:p>
      </dgm:t>
    </dgm:pt>
    <dgm:pt modelId="{5FFBDBB0-AD82-4A21-A531-9A7DAEB45DA0}">
      <dgm:prSet phldrT="[Текст]"/>
      <dgm:spPr/>
      <dgm:t>
        <a:bodyPr/>
        <a:lstStyle/>
        <a:p>
          <a:r>
            <a:rPr lang="uk-UA" i="1" dirty="0" smtClean="0"/>
            <a:t>Здатністю до розсмоктування</a:t>
          </a:r>
          <a:endParaRPr lang="ru-RU" dirty="0"/>
        </a:p>
      </dgm:t>
    </dgm:pt>
    <dgm:pt modelId="{A3142B33-5822-442E-AD87-DAA6329B3490}" type="parTrans" cxnId="{8CFBE0E3-BA8D-4238-834E-8A784683DA6B}">
      <dgm:prSet/>
      <dgm:spPr/>
      <dgm:t>
        <a:bodyPr/>
        <a:lstStyle/>
        <a:p>
          <a:endParaRPr lang="ru-RU"/>
        </a:p>
      </dgm:t>
    </dgm:pt>
    <dgm:pt modelId="{5769D4E7-7C95-4329-A1F5-77E737A09209}" type="sibTrans" cxnId="{8CFBE0E3-BA8D-4238-834E-8A784683DA6B}">
      <dgm:prSet/>
      <dgm:spPr/>
      <dgm:t>
        <a:bodyPr/>
        <a:lstStyle/>
        <a:p>
          <a:endParaRPr lang="ru-RU"/>
        </a:p>
      </dgm:t>
    </dgm:pt>
    <dgm:pt modelId="{1B2AD076-387E-48FE-80DA-9831D47D5E91}">
      <dgm:prSet phldrT="[Текст]"/>
      <dgm:spPr/>
      <dgm:t>
        <a:bodyPr/>
        <a:lstStyle/>
        <a:p>
          <a:r>
            <a:rPr lang="uk-UA" i="1" dirty="0" smtClean="0"/>
            <a:t>Терміном  розсмоктування</a:t>
          </a:r>
          <a:endParaRPr lang="ru-RU" dirty="0"/>
        </a:p>
      </dgm:t>
    </dgm:pt>
    <dgm:pt modelId="{37108DC2-5D6D-470D-A035-8126C8471138}" type="parTrans" cxnId="{1E732580-2997-4C98-9A9E-7DD53443CF49}">
      <dgm:prSet/>
      <dgm:spPr/>
      <dgm:t>
        <a:bodyPr/>
        <a:lstStyle/>
        <a:p>
          <a:endParaRPr lang="ru-RU"/>
        </a:p>
      </dgm:t>
    </dgm:pt>
    <dgm:pt modelId="{CBA853B1-0B0B-47F9-9DF1-38503561F0A3}" type="sibTrans" cxnId="{1E732580-2997-4C98-9A9E-7DD53443CF49}">
      <dgm:prSet/>
      <dgm:spPr/>
      <dgm:t>
        <a:bodyPr/>
        <a:lstStyle/>
        <a:p>
          <a:endParaRPr lang="ru-RU"/>
        </a:p>
      </dgm:t>
    </dgm:pt>
    <dgm:pt modelId="{DB061727-9A0F-4E89-AD9A-DC7D9FCADCEC}">
      <dgm:prSet/>
      <dgm:spPr/>
      <dgm:t>
        <a:bodyPr/>
        <a:lstStyle/>
        <a:p>
          <a:r>
            <a:rPr lang="uk-UA" i="1" noProof="0" dirty="0" smtClean="0"/>
            <a:t>Джерелами одержання</a:t>
          </a:r>
          <a:endParaRPr lang="uk-UA" noProof="0" dirty="0"/>
        </a:p>
      </dgm:t>
    </dgm:pt>
    <dgm:pt modelId="{C72A1458-3D16-4547-9352-B0409A709F3E}" type="parTrans" cxnId="{7672CB84-1435-4CF5-9D74-E66F5D29C3E7}">
      <dgm:prSet/>
      <dgm:spPr/>
      <dgm:t>
        <a:bodyPr/>
        <a:lstStyle/>
        <a:p>
          <a:endParaRPr lang="ru-RU"/>
        </a:p>
      </dgm:t>
    </dgm:pt>
    <dgm:pt modelId="{B9A905E1-D35E-4FA1-8E8B-613F4A72469C}" type="sibTrans" cxnId="{7672CB84-1435-4CF5-9D74-E66F5D29C3E7}">
      <dgm:prSet/>
      <dgm:spPr/>
      <dgm:t>
        <a:bodyPr/>
        <a:lstStyle/>
        <a:p>
          <a:endParaRPr lang="ru-RU"/>
        </a:p>
      </dgm:t>
    </dgm:pt>
    <dgm:pt modelId="{DD6D78FE-3407-4019-A25F-0E3BC3DCD15E}" type="pres">
      <dgm:prSet presAssocID="{6D5C6794-1F21-457D-A497-73248E170C1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A369DE-2BD5-4418-81F3-BE0EC19E6365}" type="pres">
      <dgm:prSet presAssocID="{6C92BD23-44EB-492F-A2F5-27FC23328C93}" presName="composite" presStyleCnt="0"/>
      <dgm:spPr/>
    </dgm:pt>
    <dgm:pt modelId="{E64A549E-1B84-4BA6-A92F-C590D7D17569}" type="pres">
      <dgm:prSet presAssocID="{6C92BD23-44EB-492F-A2F5-27FC23328C93}" presName="imgShp" presStyleLbl="fgImgPlace1" presStyleIdx="0" presStyleCnt="4"/>
      <dgm:spPr/>
    </dgm:pt>
    <dgm:pt modelId="{13D88A5E-BD0C-4ECC-8F06-C10FA8F4B4FA}" type="pres">
      <dgm:prSet presAssocID="{6C92BD23-44EB-492F-A2F5-27FC23328C93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32C97-B004-4F00-A01F-9036E7FAF7C9}" type="pres">
      <dgm:prSet presAssocID="{BDEE29D4-3B17-4EF7-AAD0-CE81695CC37A}" presName="spacing" presStyleCnt="0"/>
      <dgm:spPr/>
    </dgm:pt>
    <dgm:pt modelId="{8630DC38-00BA-4341-A838-E954B9AE33D2}" type="pres">
      <dgm:prSet presAssocID="{5FFBDBB0-AD82-4A21-A531-9A7DAEB45DA0}" presName="composite" presStyleCnt="0"/>
      <dgm:spPr/>
    </dgm:pt>
    <dgm:pt modelId="{6EEB9488-FAFC-433C-AFB9-72E00F634297}" type="pres">
      <dgm:prSet presAssocID="{5FFBDBB0-AD82-4A21-A531-9A7DAEB45DA0}" presName="imgShp" presStyleLbl="fgImgPlace1" presStyleIdx="1" presStyleCnt="4"/>
      <dgm:spPr/>
      <dgm:t>
        <a:bodyPr/>
        <a:lstStyle/>
        <a:p>
          <a:endParaRPr lang="ru-RU"/>
        </a:p>
      </dgm:t>
    </dgm:pt>
    <dgm:pt modelId="{E220DA31-5A94-4785-BE75-0A6A7F0E41F2}" type="pres">
      <dgm:prSet presAssocID="{5FFBDBB0-AD82-4A21-A531-9A7DAEB45DA0}" presName="txShp" presStyleLbl="node1" presStyleIdx="1" presStyleCnt="4" custLinFactNeighborX="-174" custLinFactNeighborY="-1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401FF-03ED-484A-ADEF-D8F34FE1BC66}" type="pres">
      <dgm:prSet presAssocID="{5769D4E7-7C95-4329-A1F5-77E737A09209}" presName="spacing" presStyleCnt="0"/>
      <dgm:spPr/>
    </dgm:pt>
    <dgm:pt modelId="{BC64ADF9-EFC6-4049-9281-80CB769BE10E}" type="pres">
      <dgm:prSet presAssocID="{1B2AD076-387E-48FE-80DA-9831D47D5E91}" presName="composite" presStyleCnt="0"/>
      <dgm:spPr/>
    </dgm:pt>
    <dgm:pt modelId="{0A62762B-82FA-4A15-A143-3D590CA4EDDC}" type="pres">
      <dgm:prSet presAssocID="{1B2AD076-387E-48FE-80DA-9831D47D5E91}" presName="imgShp" presStyleLbl="fgImgPlace1" presStyleIdx="2" presStyleCnt="4"/>
      <dgm:spPr/>
    </dgm:pt>
    <dgm:pt modelId="{E754181D-C71C-4823-81E8-09889E9F4BA6}" type="pres">
      <dgm:prSet presAssocID="{1B2AD076-387E-48FE-80DA-9831D47D5E91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16EFB-835B-43BD-85A7-1A5B66A0CE50}" type="pres">
      <dgm:prSet presAssocID="{CBA853B1-0B0B-47F9-9DF1-38503561F0A3}" presName="spacing" presStyleCnt="0"/>
      <dgm:spPr/>
    </dgm:pt>
    <dgm:pt modelId="{AAB59C26-C415-4005-89EF-3B93A8D80487}" type="pres">
      <dgm:prSet presAssocID="{DB061727-9A0F-4E89-AD9A-DC7D9FCADCEC}" presName="composite" presStyleCnt="0"/>
      <dgm:spPr/>
    </dgm:pt>
    <dgm:pt modelId="{2F64B33B-EB11-4471-A7B2-746CBF0BE147}" type="pres">
      <dgm:prSet presAssocID="{DB061727-9A0F-4E89-AD9A-DC7D9FCADCEC}" presName="imgShp" presStyleLbl="fgImgPlace1" presStyleIdx="3" presStyleCnt="4"/>
      <dgm:spPr/>
    </dgm:pt>
    <dgm:pt modelId="{1BCB21B0-6298-4075-BF71-024429DC8A56}" type="pres">
      <dgm:prSet presAssocID="{DB061727-9A0F-4E89-AD9A-DC7D9FCADC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FEC32C-0006-49FE-816B-F7D2A076B2C8}" type="presOf" srcId="{1B2AD076-387E-48FE-80DA-9831D47D5E91}" destId="{E754181D-C71C-4823-81E8-09889E9F4BA6}" srcOrd="0" destOrd="0" presId="urn:microsoft.com/office/officeart/2005/8/layout/vList3"/>
    <dgm:cxn modelId="{8CFBE0E3-BA8D-4238-834E-8A784683DA6B}" srcId="{6D5C6794-1F21-457D-A497-73248E170C1E}" destId="{5FFBDBB0-AD82-4A21-A531-9A7DAEB45DA0}" srcOrd="1" destOrd="0" parTransId="{A3142B33-5822-442E-AD87-DAA6329B3490}" sibTransId="{5769D4E7-7C95-4329-A1F5-77E737A09209}"/>
    <dgm:cxn modelId="{F348D41A-B207-4C5D-AC92-5689545769B5}" type="presOf" srcId="{5FFBDBB0-AD82-4A21-A531-9A7DAEB45DA0}" destId="{E220DA31-5A94-4785-BE75-0A6A7F0E41F2}" srcOrd="0" destOrd="0" presId="urn:microsoft.com/office/officeart/2005/8/layout/vList3"/>
    <dgm:cxn modelId="{7672CB84-1435-4CF5-9D74-E66F5D29C3E7}" srcId="{6D5C6794-1F21-457D-A497-73248E170C1E}" destId="{DB061727-9A0F-4E89-AD9A-DC7D9FCADCEC}" srcOrd="3" destOrd="0" parTransId="{C72A1458-3D16-4547-9352-B0409A709F3E}" sibTransId="{B9A905E1-D35E-4FA1-8E8B-613F4A72469C}"/>
    <dgm:cxn modelId="{1E732580-2997-4C98-9A9E-7DD53443CF49}" srcId="{6D5C6794-1F21-457D-A497-73248E170C1E}" destId="{1B2AD076-387E-48FE-80DA-9831D47D5E91}" srcOrd="2" destOrd="0" parTransId="{37108DC2-5D6D-470D-A035-8126C8471138}" sibTransId="{CBA853B1-0B0B-47F9-9DF1-38503561F0A3}"/>
    <dgm:cxn modelId="{85E5AC80-36E5-4C9B-9D0F-162102C8AA1E}" type="presOf" srcId="{DB061727-9A0F-4E89-AD9A-DC7D9FCADCEC}" destId="{1BCB21B0-6298-4075-BF71-024429DC8A56}" srcOrd="0" destOrd="0" presId="urn:microsoft.com/office/officeart/2005/8/layout/vList3"/>
    <dgm:cxn modelId="{60F8550D-D881-44EF-A727-96067EEB6E5B}" type="presOf" srcId="{6C92BD23-44EB-492F-A2F5-27FC23328C93}" destId="{13D88A5E-BD0C-4ECC-8F06-C10FA8F4B4FA}" srcOrd="0" destOrd="0" presId="urn:microsoft.com/office/officeart/2005/8/layout/vList3"/>
    <dgm:cxn modelId="{695A2CF8-10C4-401A-9DB4-E0DA8D9837D6}" srcId="{6D5C6794-1F21-457D-A497-73248E170C1E}" destId="{6C92BD23-44EB-492F-A2F5-27FC23328C93}" srcOrd="0" destOrd="0" parTransId="{41B71F85-C98E-4A8B-9BDD-A67786F1E25D}" sibTransId="{BDEE29D4-3B17-4EF7-AAD0-CE81695CC37A}"/>
    <dgm:cxn modelId="{4BFB79DF-0C11-402F-AFEA-FE96E8039E9E}" type="presOf" srcId="{6D5C6794-1F21-457D-A497-73248E170C1E}" destId="{DD6D78FE-3407-4019-A25F-0E3BC3DCD15E}" srcOrd="0" destOrd="0" presId="urn:microsoft.com/office/officeart/2005/8/layout/vList3"/>
    <dgm:cxn modelId="{6A792044-EE9E-480F-919A-C33DFCF50755}" type="presParOf" srcId="{DD6D78FE-3407-4019-A25F-0E3BC3DCD15E}" destId="{22A369DE-2BD5-4418-81F3-BE0EC19E6365}" srcOrd="0" destOrd="0" presId="urn:microsoft.com/office/officeart/2005/8/layout/vList3"/>
    <dgm:cxn modelId="{7187AA91-B088-4405-972A-9B9BFB99EEDF}" type="presParOf" srcId="{22A369DE-2BD5-4418-81F3-BE0EC19E6365}" destId="{E64A549E-1B84-4BA6-A92F-C590D7D17569}" srcOrd="0" destOrd="0" presId="urn:microsoft.com/office/officeart/2005/8/layout/vList3"/>
    <dgm:cxn modelId="{1E0C56A9-5E1C-4B5F-AB3F-B00D15F3A417}" type="presParOf" srcId="{22A369DE-2BD5-4418-81F3-BE0EC19E6365}" destId="{13D88A5E-BD0C-4ECC-8F06-C10FA8F4B4FA}" srcOrd="1" destOrd="0" presId="urn:microsoft.com/office/officeart/2005/8/layout/vList3"/>
    <dgm:cxn modelId="{0C463E80-F8AB-4BC5-ABB1-77AA03A61FDA}" type="presParOf" srcId="{DD6D78FE-3407-4019-A25F-0E3BC3DCD15E}" destId="{7A232C97-B004-4F00-A01F-9036E7FAF7C9}" srcOrd="1" destOrd="0" presId="urn:microsoft.com/office/officeart/2005/8/layout/vList3"/>
    <dgm:cxn modelId="{105F702A-1A8D-4027-9311-93AC9C36212E}" type="presParOf" srcId="{DD6D78FE-3407-4019-A25F-0E3BC3DCD15E}" destId="{8630DC38-00BA-4341-A838-E954B9AE33D2}" srcOrd="2" destOrd="0" presId="urn:microsoft.com/office/officeart/2005/8/layout/vList3"/>
    <dgm:cxn modelId="{054250C5-3AA8-4B81-AAED-2F99106FEDA5}" type="presParOf" srcId="{8630DC38-00BA-4341-A838-E954B9AE33D2}" destId="{6EEB9488-FAFC-433C-AFB9-72E00F634297}" srcOrd="0" destOrd="0" presId="urn:microsoft.com/office/officeart/2005/8/layout/vList3"/>
    <dgm:cxn modelId="{80DEC80C-5FB8-461E-88EF-553188C572B8}" type="presParOf" srcId="{8630DC38-00BA-4341-A838-E954B9AE33D2}" destId="{E220DA31-5A94-4785-BE75-0A6A7F0E41F2}" srcOrd="1" destOrd="0" presId="urn:microsoft.com/office/officeart/2005/8/layout/vList3"/>
    <dgm:cxn modelId="{99A671FA-EAE4-4069-9831-A426D4F58A0B}" type="presParOf" srcId="{DD6D78FE-3407-4019-A25F-0E3BC3DCD15E}" destId="{F1D401FF-03ED-484A-ADEF-D8F34FE1BC66}" srcOrd="3" destOrd="0" presId="urn:microsoft.com/office/officeart/2005/8/layout/vList3"/>
    <dgm:cxn modelId="{C664C029-217F-4153-8CF5-18347881BEFF}" type="presParOf" srcId="{DD6D78FE-3407-4019-A25F-0E3BC3DCD15E}" destId="{BC64ADF9-EFC6-4049-9281-80CB769BE10E}" srcOrd="4" destOrd="0" presId="urn:microsoft.com/office/officeart/2005/8/layout/vList3"/>
    <dgm:cxn modelId="{DD780E2A-E1D5-49DD-B425-A704172767EA}" type="presParOf" srcId="{BC64ADF9-EFC6-4049-9281-80CB769BE10E}" destId="{0A62762B-82FA-4A15-A143-3D590CA4EDDC}" srcOrd="0" destOrd="0" presId="urn:microsoft.com/office/officeart/2005/8/layout/vList3"/>
    <dgm:cxn modelId="{9882D1D9-5CE8-407C-9C88-E3BD2FE217D4}" type="presParOf" srcId="{BC64ADF9-EFC6-4049-9281-80CB769BE10E}" destId="{E754181D-C71C-4823-81E8-09889E9F4BA6}" srcOrd="1" destOrd="0" presId="urn:microsoft.com/office/officeart/2005/8/layout/vList3"/>
    <dgm:cxn modelId="{9D99AEF6-7A85-47CE-BB43-D036126E1D31}" type="presParOf" srcId="{DD6D78FE-3407-4019-A25F-0E3BC3DCD15E}" destId="{54A16EFB-835B-43BD-85A7-1A5B66A0CE50}" srcOrd="5" destOrd="0" presId="urn:microsoft.com/office/officeart/2005/8/layout/vList3"/>
    <dgm:cxn modelId="{F2BF637F-A20F-45D5-9025-7FE6AC79CA4A}" type="presParOf" srcId="{DD6D78FE-3407-4019-A25F-0E3BC3DCD15E}" destId="{AAB59C26-C415-4005-89EF-3B93A8D80487}" srcOrd="6" destOrd="0" presId="urn:microsoft.com/office/officeart/2005/8/layout/vList3"/>
    <dgm:cxn modelId="{3996A7AC-2BBE-4EB1-B48C-B2F76C6B1A68}" type="presParOf" srcId="{AAB59C26-C415-4005-89EF-3B93A8D80487}" destId="{2F64B33B-EB11-4471-A7B2-746CBF0BE147}" srcOrd="0" destOrd="0" presId="urn:microsoft.com/office/officeart/2005/8/layout/vList3"/>
    <dgm:cxn modelId="{92572FFF-8172-45D3-B5E5-80D32868B8B5}" type="presParOf" srcId="{AAB59C26-C415-4005-89EF-3B93A8D80487}" destId="{1BCB21B0-6298-4075-BF71-024429DC8A5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333C0-D8C4-453E-8D43-C8F91F162943}">
      <dsp:nvSpPr>
        <dsp:cNvPr id="0" name=""/>
        <dsp:cNvSpPr/>
      </dsp:nvSpPr>
      <dsp:spPr>
        <a:xfrm>
          <a:off x="4981" y="252702"/>
          <a:ext cx="3982189" cy="99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Біоінертність (біосумістність)- вони не повинні бути  токсичними, алергенними, тератогенними, канцерогенними відносно організму;</a:t>
          </a:r>
          <a:endParaRPr lang="ru-RU" sz="1600" kern="1200" dirty="0"/>
        </a:p>
      </dsp:txBody>
      <dsp:txXfrm>
        <a:off x="34140" y="281861"/>
        <a:ext cx="3923871" cy="937229"/>
      </dsp:txXfrm>
    </dsp:sp>
    <dsp:sp modelId="{ACD3E561-A1DC-472F-8009-7E63BC46580D}">
      <dsp:nvSpPr>
        <dsp:cNvPr id="0" name=""/>
        <dsp:cNvSpPr/>
      </dsp:nvSpPr>
      <dsp:spPr>
        <a:xfrm rot="5400000">
          <a:off x="1908965" y="1335360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A3860B-7A34-4BBC-A364-6AEF802C11A7}">
      <dsp:nvSpPr>
        <dsp:cNvPr id="0" name=""/>
        <dsp:cNvSpPr/>
      </dsp:nvSpPr>
      <dsp:spPr>
        <a:xfrm>
          <a:off x="4981" y="1596691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Атравматичність  -вони не повинні пошкоджувати тканини при їх зшиванні. Це визначається поверхневими властивостями, еластичністю і способом з’єднання з голкою;</a:t>
          </a:r>
          <a:endParaRPr lang="ru-RU" sz="1600" kern="1200" dirty="0"/>
        </a:p>
      </dsp:txBody>
      <dsp:txXfrm>
        <a:off x="34140" y="1625850"/>
        <a:ext cx="3923871" cy="937229"/>
      </dsp:txXfrm>
    </dsp:sp>
    <dsp:sp modelId="{CC77C8F5-6DD0-49DD-9FB5-624E73CE9021}">
      <dsp:nvSpPr>
        <dsp:cNvPr id="0" name=""/>
        <dsp:cNvSpPr/>
      </dsp:nvSpPr>
      <dsp:spPr>
        <a:xfrm rot="5400000">
          <a:off x="1908965" y="2679349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91560"/>
                <a:satOff val="136"/>
                <a:lumOff val="107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E0B919-2AF4-4CA2-877D-741965EFEAEB}">
      <dsp:nvSpPr>
        <dsp:cNvPr id="0" name=""/>
        <dsp:cNvSpPr/>
      </dsp:nvSpPr>
      <dsp:spPr>
        <a:xfrm>
          <a:off x="4981" y="2940680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Здатність до біодеградації  - здатність шовного матеріалу розпадатися і виводитися з організму, але не раніше швидкості утворення рубця;</a:t>
          </a:r>
          <a:endParaRPr lang="ru-RU" sz="1600" kern="1200" dirty="0"/>
        </a:p>
      </dsp:txBody>
      <dsp:txXfrm>
        <a:off x="34140" y="2969839"/>
        <a:ext cx="3923871" cy="937229"/>
      </dsp:txXfrm>
    </dsp:sp>
    <dsp:sp modelId="{5171AFE6-36F1-42BB-AB2F-EFAF4607F3F9}">
      <dsp:nvSpPr>
        <dsp:cNvPr id="0" name=""/>
        <dsp:cNvSpPr/>
      </dsp:nvSpPr>
      <dsp:spPr>
        <a:xfrm rot="5400000">
          <a:off x="1908965" y="4023338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83121"/>
                <a:satOff val="273"/>
                <a:lumOff val="214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C3E2E7-8965-4539-A642-1808CE2A628C}">
      <dsp:nvSpPr>
        <dsp:cNvPr id="0" name=""/>
        <dsp:cNvSpPr/>
      </dsp:nvSpPr>
      <dsp:spPr>
        <a:xfrm>
          <a:off x="4981" y="4284669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Відсутність капілярності і гнотового ефекту;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резистентність до інфекції;</a:t>
          </a:r>
          <a:endParaRPr lang="ru-RU" sz="1600" kern="1200" dirty="0"/>
        </a:p>
      </dsp:txBody>
      <dsp:txXfrm>
        <a:off x="34140" y="4313828"/>
        <a:ext cx="3923871" cy="937229"/>
      </dsp:txXfrm>
    </dsp:sp>
    <dsp:sp modelId="{2615A049-BA4D-4FFC-ADFB-45923439E29A}">
      <dsp:nvSpPr>
        <dsp:cNvPr id="0" name=""/>
        <dsp:cNvSpPr/>
      </dsp:nvSpPr>
      <dsp:spPr>
        <a:xfrm>
          <a:off x="4544677" y="252702"/>
          <a:ext cx="3982189" cy="99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591173"/>
                <a:satOff val="7783"/>
                <a:lumOff val="4661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-591173"/>
                <a:satOff val="7783"/>
                <a:lumOff val="4661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-591173"/>
                <a:satOff val="7783"/>
                <a:lumOff val="4661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Оптимальні механічні характеристики (достатня міцність і надійність вузла);</a:t>
          </a:r>
          <a:endParaRPr lang="ru-RU" sz="1600" kern="1200" dirty="0"/>
        </a:p>
      </dsp:txBody>
      <dsp:txXfrm>
        <a:off x="4573836" y="281861"/>
        <a:ext cx="3923871" cy="937229"/>
      </dsp:txXfrm>
    </dsp:sp>
    <dsp:sp modelId="{3382A743-2E82-49DD-8FD6-B9C944B013C2}">
      <dsp:nvSpPr>
        <dsp:cNvPr id="0" name=""/>
        <dsp:cNvSpPr/>
      </dsp:nvSpPr>
      <dsp:spPr>
        <a:xfrm rot="5400000">
          <a:off x="6448661" y="1335360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574681"/>
                <a:satOff val="409"/>
                <a:lumOff val="321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574681"/>
                <a:satOff val="409"/>
                <a:lumOff val="321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574681"/>
                <a:satOff val="409"/>
                <a:lumOff val="321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7FC11E7-4A6C-4EF7-9368-B004BD9616DE}">
      <dsp:nvSpPr>
        <dsp:cNvPr id="0" name=""/>
        <dsp:cNvSpPr/>
      </dsp:nvSpPr>
      <dsp:spPr>
        <a:xfrm>
          <a:off x="4544677" y="1596691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Міцність нитки повинна перевершувати міцність рани на всіх етапах її загоєння;</a:t>
          </a:r>
          <a:endParaRPr lang="ru-RU" sz="1600" kern="1200" dirty="0"/>
        </a:p>
      </dsp:txBody>
      <dsp:txXfrm>
        <a:off x="4573836" y="1625850"/>
        <a:ext cx="3923871" cy="937229"/>
      </dsp:txXfrm>
    </dsp:sp>
    <dsp:sp modelId="{911FBEAC-3A55-408E-854D-BA1721A0BD3B}">
      <dsp:nvSpPr>
        <dsp:cNvPr id="0" name=""/>
        <dsp:cNvSpPr/>
      </dsp:nvSpPr>
      <dsp:spPr>
        <a:xfrm rot="5400000">
          <a:off x="6448661" y="2679349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83121"/>
                <a:satOff val="273"/>
                <a:lumOff val="214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F83161-91D6-472F-A1AF-CD16C229AA13}">
      <dsp:nvSpPr>
        <dsp:cNvPr id="0" name=""/>
        <dsp:cNvSpPr/>
      </dsp:nvSpPr>
      <dsp:spPr>
        <a:xfrm>
          <a:off x="4544677" y="2940680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Гарні  маніпуляційні властивості(гладкість, м‘якість, еластичність і пластичність);</a:t>
          </a:r>
          <a:endParaRPr lang="ru-RU" sz="1600" kern="1200" dirty="0"/>
        </a:p>
      </dsp:txBody>
      <dsp:txXfrm>
        <a:off x="4573836" y="2969839"/>
        <a:ext cx="3923871" cy="937229"/>
      </dsp:txXfrm>
    </dsp:sp>
    <dsp:sp modelId="{8C431392-791C-4DDF-B2EE-DC6B21E0130A}">
      <dsp:nvSpPr>
        <dsp:cNvPr id="0" name=""/>
        <dsp:cNvSpPr/>
      </dsp:nvSpPr>
      <dsp:spPr>
        <a:xfrm rot="5400000">
          <a:off x="6448661" y="4023338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91560"/>
                <a:satOff val="136"/>
                <a:lumOff val="107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B37B2EC-26BF-42A3-A801-6AA1CD499BDF}">
      <dsp:nvSpPr>
        <dsp:cNvPr id="0" name=""/>
        <dsp:cNvSpPr/>
      </dsp:nvSpPr>
      <dsp:spPr>
        <a:xfrm>
          <a:off x="4544677" y="4284669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Стійкість до стерилізації.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простота стерилізації.</a:t>
          </a:r>
          <a:endParaRPr lang="ru-RU" sz="1600" kern="1200" dirty="0"/>
        </a:p>
      </dsp:txBody>
      <dsp:txXfrm>
        <a:off x="4573836" y="4313828"/>
        <a:ext cx="3923871" cy="937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88A5E-BD0C-4ECC-8F06-C10FA8F4B4FA}">
      <dsp:nvSpPr>
        <dsp:cNvPr id="0" name=""/>
        <dsp:cNvSpPr/>
      </dsp:nvSpPr>
      <dsp:spPr>
        <a:xfrm rot="10800000">
          <a:off x="1788426" y="168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noProof="0" dirty="0" smtClean="0"/>
            <a:t>За будовою ниток</a:t>
          </a:r>
          <a:endParaRPr lang="uk-UA" sz="3100" kern="1200" noProof="0" dirty="0"/>
        </a:p>
      </dsp:txBody>
      <dsp:txXfrm rot="10800000">
        <a:off x="2068328" y="168"/>
        <a:ext cx="5709164" cy="1119607"/>
      </dsp:txXfrm>
    </dsp:sp>
    <dsp:sp modelId="{E64A549E-1B84-4BA6-A92F-C590D7D17569}">
      <dsp:nvSpPr>
        <dsp:cNvPr id="0" name=""/>
        <dsp:cNvSpPr/>
      </dsp:nvSpPr>
      <dsp:spPr>
        <a:xfrm>
          <a:off x="1228622" y="168"/>
          <a:ext cx="1119607" cy="1119607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20DA31-5A94-4785-BE75-0A6A7F0E41F2}">
      <dsp:nvSpPr>
        <dsp:cNvPr id="0" name=""/>
        <dsp:cNvSpPr/>
      </dsp:nvSpPr>
      <dsp:spPr>
        <a:xfrm rot="10800000">
          <a:off x="1778005" y="1433958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dirty="0" smtClean="0"/>
            <a:t>Здатністю до розсмоктування</a:t>
          </a:r>
          <a:endParaRPr lang="ru-RU" sz="3100" kern="1200" dirty="0"/>
        </a:p>
      </dsp:txBody>
      <dsp:txXfrm rot="10800000">
        <a:off x="2057907" y="1433958"/>
        <a:ext cx="5709164" cy="1119607"/>
      </dsp:txXfrm>
    </dsp:sp>
    <dsp:sp modelId="{6EEB9488-FAFC-433C-AFB9-72E00F634297}">
      <dsp:nvSpPr>
        <dsp:cNvPr id="0" name=""/>
        <dsp:cNvSpPr/>
      </dsp:nvSpPr>
      <dsp:spPr>
        <a:xfrm>
          <a:off x="1228622" y="1453987"/>
          <a:ext cx="1119607" cy="1119607"/>
        </a:xfrm>
        <a:prstGeom prst="ellipse">
          <a:avLst/>
        </a:prstGeom>
        <a:solidFill>
          <a:schemeClr val="accent2">
            <a:tint val="50000"/>
            <a:hueOff val="-293554"/>
            <a:satOff val="-25390"/>
            <a:lumOff val="-2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754181D-C71C-4823-81E8-09889E9F4BA6}">
      <dsp:nvSpPr>
        <dsp:cNvPr id="0" name=""/>
        <dsp:cNvSpPr/>
      </dsp:nvSpPr>
      <dsp:spPr>
        <a:xfrm rot="10800000">
          <a:off x="1788426" y="2907807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dirty="0" smtClean="0"/>
            <a:t>Терміном  розсмоктування</a:t>
          </a:r>
          <a:endParaRPr lang="ru-RU" sz="3100" kern="1200" dirty="0"/>
        </a:p>
      </dsp:txBody>
      <dsp:txXfrm rot="10800000">
        <a:off x="2068328" y="2907807"/>
        <a:ext cx="5709164" cy="1119607"/>
      </dsp:txXfrm>
    </dsp:sp>
    <dsp:sp modelId="{0A62762B-82FA-4A15-A143-3D590CA4EDDC}">
      <dsp:nvSpPr>
        <dsp:cNvPr id="0" name=""/>
        <dsp:cNvSpPr/>
      </dsp:nvSpPr>
      <dsp:spPr>
        <a:xfrm>
          <a:off x="1228622" y="2907807"/>
          <a:ext cx="1119607" cy="1119607"/>
        </a:xfrm>
        <a:prstGeom prst="ellipse">
          <a:avLst/>
        </a:prstGeom>
        <a:solidFill>
          <a:schemeClr val="accent2">
            <a:tint val="50000"/>
            <a:hueOff val="-587108"/>
            <a:satOff val="-50780"/>
            <a:lumOff val="-5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BCB21B0-6298-4075-BF71-024429DC8A56}">
      <dsp:nvSpPr>
        <dsp:cNvPr id="0" name=""/>
        <dsp:cNvSpPr/>
      </dsp:nvSpPr>
      <dsp:spPr>
        <a:xfrm rot="10800000">
          <a:off x="1788426" y="4361626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noProof="0" dirty="0" smtClean="0"/>
            <a:t>Джерелами одержання</a:t>
          </a:r>
          <a:endParaRPr lang="uk-UA" sz="3100" kern="1200" noProof="0" dirty="0"/>
        </a:p>
      </dsp:txBody>
      <dsp:txXfrm rot="10800000">
        <a:off x="2068328" y="4361626"/>
        <a:ext cx="5709164" cy="1119607"/>
      </dsp:txXfrm>
    </dsp:sp>
    <dsp:sp modelId="{2F64B33B-EB11-4471-A7B2-746CBF0BE147}">
      <dsp:nvSpPr>
        <dsp:cNvPr id="0" name=""/>
        <dsp:cNvSpPr/>
      </dsp:nvSpPr>
      <dsp:spPr>
        <a:xfrm>
          <a:off x="1228622" y="4361626"/>
          <a:ext cx="1119607" cy="1119607"/>
        </a:xfrm>
        <a:prstGeom prst="ellipse">
          <a:avLst/>
        </a:prstGeom>
        <a:solidFill>
          <a:schemeClr val="accent2">
            <a:tint val="50000"/>
            <a:hueOff val="-880662"/>
            <a:satOff val="-76170"/>
            <a:lumOff val="-7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845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911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6905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281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5468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263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396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075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144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12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388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D422F-90FE-49DA-8B90-6DFD8E9FED9A}" type="datetimeFigureOut">
              <a:rPr lang="uk-UA" smtClean="0"/>
              <a:t>23.12.2022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899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51617" y="117838"/>
            <a:ext cx="75845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</a:t>
            </a: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організації та економіки фармації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44906" y="1546159"/>
            <a:ext cx="11457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«ТОВАРОЗНАВЧИЙ АНАЛІЗ ШОВНИХ МАТЕРІАЛІВ ТА ПРОКОЛЮЮЧИХ ХІРУРГІЧНИХ ГОЛОК»</a:t>
            </a:r>
            <a:b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endParaRPr lang="ru-RU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61" y="2115240"/>
            <a:ext cx="7535537" cy="442879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309802" y="5989140"/>
            <a:ext cx="4782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uk-UA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Підготувала старший викладач  Степанова Оксана Анатоліївна</a:t>
            </a:r>
          </a:p>
        </p:txBody>
      </p:sp>
    </p:spTree>
    <p:extLst>
      <p:ext uri="{BB962C8B-B14F-4D97-AF65-F5344CB8AC3E}">
        <p14:creationId xmlns:p14="http://schemas.microsoft.com/office/powerpoint/2010/main" val="1408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330504" y="705081"/>
            <a:ext cx="627963" cy="4700530"/>
            <a:chOff x="330504" y="705081"/>
            <a:chExt cx="627963" cy="4700530"/>
          </a:xfrm>
        </p:grpSpPr>
        <p:sp>
          <p:nvSpPr>
            <p:cNvPr id="2" name="Овал 1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4" y="272116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30504" y="4788667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114820" y="1170556"/>
            <a:ext cx="72601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1.Шовні матеріали, вимоги до них. Класифікація. Системи позначення шовного </a:t>
            </a:r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матеріалу</a:t>
            </a:r>
            <a:endParaRPr lang="uk-UA" sz="28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2. Голки хірургічні. Голки хірургічні атравматичні. Класифікація</a:t>
            </a:r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.</a:t>
            </a:r>
            <a:endParaRPr lang="uk-UA" sz="28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3.Голки лігатурні загально хірургічні. Зшивальні  хірургічні апарати.</a:t>
            </a:r>
          </a:p>
          <a:p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4.Паковання  </a:t>
            </a:r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маркування та зберігання  шовних матеріалів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61766" y="335749"/>
            <a:ext cx="2146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План лекції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646" y="175491"/>
            <a:ext cx="4104808" cy="2721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96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191491" y="104201"/>
            <a:ext cx="98459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	                                                </a:t>
            </a:r>
            <a:r>
              <a:rPr lang="uk-UA" sz="2000" i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Актуальність </a:t>
            </a:r>
            <a:r>
              <a:rPr lang="uk-UA" sz="2000" i="1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теми. </a:t>
            </a:r>
            <a:endParaRPr lang="uk-UA" sz="2000" i="1" kern="0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Відомо</a:t>
            </a:r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, що хірургічні шовні матеріали є “мініпротезом” або стороннім для організму предметом, який залишається у тканинах. З'єднання тканин є одним з найскладніших етапів хірургічного втручання, від якості виконання яких значною мірою залежить результат операції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.</a:t>
            </a:r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82" y="1851365"/>
            <a:ext cx="9845893" cy="1524132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330504" y="705081"/>
            <a:ext cx="627963" cy="4700530"/>
            <a:chOff x="330504" y="705081"/>
            <a:chExt cx="627963" cy="4700530"/>
          </a:xfrm>
        </p:grpSpPr>
        <p:sp>
          <p:nvSpPr>
            <p:cNvPr id="20" name="Овал 19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330504" y="272116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330504" y="4788667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491" y="3188326"/>
            <a:ext cx="5129894" cy="3528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304" y="3373000"/>
            <a:ext cx="4825210" cy="3245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476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1681" y="580885"/>
            <a:ext cx="736244" cy="4791674"/>
            <a:chOff x="310226" y="580885"/>
            <a:chExt cx="736244" cy="47916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98" y="890862"/>
            <a:ext cx="7919390" cy="4511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29" y="1008391"/>
            <a:ext cx="3036071" cy="4054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933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Группа 33"/>
          <p:cNvGrpSpPr/>
          <p:nvPr/>
        </p:nvGrpSpPr>
        <p:grpSpPr>
          <a:xfrm>
            <a:off x="265849" y="1322025"/>
            <a:ext cx="620842" cy="4319501"/>
            <a:chOff x="330503" y="705081"/>
            <a:chExt cx="627964" cy="4953918"/>
          </a:xfrm>
        </p:grpSpPr>
        <p:sp>
          <p:nvSpPr>
            <p:cNvPr id="2" name="Овал 1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762084" y="141724"/>
            <a:ext cx="7640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Основні вимоги до шовного матеріалу:</a:t>
            </a: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9376636"/>
              </p:ext>
            </p:extLst>
          </p:nvPr>
        </p:nvGraphicFramePr>
        <p:xfrm>
          <a:off x="1043969" y="495976"/>
          <a:ext cx="8531848" cy="553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3097" y="139770"/>
            <a:ext cx="2385012" cy="236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0091" y="3387467"/>
            <a:ext cx="2361909" cy="1985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000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1681" y="580885"/>
            <a:ext cx="736244" cy="4791674"/>
            <a:chOff x="310226" y="580885"/>
            <a:chExt cx="736244" cy="47916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9" name="Прямоугольник 8"/>
          <p:cNvSpPr/>
          <p:nvPr/>
        </p:nvSpPr>
        <p:spPr>
          <a:xfrm>
            <a:off x="1209964" y="353601"/>
            <a:ext cx="666865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	</a:t>
            </a:r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Перші відомості про застосування голки та нитки при виробництві хірургічних операцій ми знаходимо в давньоєгипетських папірусах, що датуються серединою другого тисячоліття до нашої ери. </a:t>
            </a: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папірусах </a:t>
            </a:r>
            <a:r>
              <a:rPr lang="pl-PL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Smith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 </a:t>
            </a:r>
            <a:r>
              <a:rPr lang="pl-PL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Ebers (XVII - XVI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століття до нашої ери) є вказівки на те, що давньоєгипетські жреці, послідовники лікаря Імхотепа, цілком диференційовано підходили до лікування ран, надаючи дрібні дефекти покривних тканин самостійного загоєнню, більш істотні зводили за допомогою прообразу, а значні ранові дефекти ушивали за допомогою мідної голки та бавовняної нитки.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600" y="3039485"/>
            <a:ext cx="3239086" cy="23330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763" y="0"/>
            <a:ext cx="3999923" cy="2844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59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09964" y="353601"/>
            <a:ext cx="666865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рядках Аюрведи (IX століття до нашої ери), що дійшли до наших днів, описані зшивання ран лляними, прядив'яними, сухожильними нитками, а також кінським волоссям. </a:t>
            </a:r>
          </a:p>
          <a:p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стародавньому Китаї методика з'єднання країв рани за допомогою шва стала відомою вже у II столітті до н. У той час як шовний матеріал використовували нитки джуту і жили тварин. </a:t>
            </a:r>
          </a:p>
          <a:p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Безумовно найвищого розквіту медицина та хірургія Стародавнього світу досягла у греко-римський період. Досягнення хірургії цього періоду зазвичай пов'язують із іменами Гіппократа та Галена. Для накладання швів та перев'язки судин Галеном застосовувалися шовкові та ниткові лігатури, а також тонкі металеві струни.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421" y="78102"/>
            <a:ext cx="2115126" cy="1587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658" y="3594945"/>
            <a:ext cx="3956647" cy="267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262" y="1638386"/>
            <a:ext cx="2836238" cy="1658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386" y="124114"/>
            <a:ext cx="2369614" cy="149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761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09670" y="85761"/>
            <a:ext cx="560444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Ім'я Клавдія Галена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контексті вивчення історії шовного матеріалу асоціюється з першим досвідом застосування кетгуту. </a:t>
            </a: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Саме Гален як шовний матеріал тваринного походження, здатного до зникнення з рани через певний термін, використав нитки, скручені з підслизового шару кишки овець.</a:t>
            </a:r>
          </a:p>
          <a:p>
            <a:endParaRPr lang="uk-UA" sz="2000" kern="0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Етимологія терміну «кетгут» відноситься до понять </a:t>
            </a:r>
            <a:r>
              <a:rPr lang="pl-PL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kitgut </a:t>
            </a:r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або </a:t>
            </a:r>
            <a:r>
              <a:rPr lang="pl-PL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kitstring, </a:t>
            </a:r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що позначали шнурок, що закривав ранець римського легіонера.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1026" name="Picture 2" descr="Гален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645" y="150246"/>
            <a:ext cx="1627520" cy="2690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46" y="3446496"/>
            <a:ext cx="1990167" cy="320173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712" y="117125"/>
            <a:ext cx="2687991" cy="315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514" y="2840361"/>
            <a:ext cx="2694651" cy="31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80659" y="133037"/>
            <a:ext cx="73260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60" y="695066"/>
            <a:ext cx="3507806" cy="4957795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58" y="766837"/>
            <a:ext cx="2880670" cy="4886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748" y="766838"/>
            <a:ext cx="3913520" cy="4957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49744" y="5801983"/>
            <a:ext cx="372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Ш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овний матеріал першої половини ХХ століття</a:t>
            </a:r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97748" y="5801983"/>
            <a:ext cx="4315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Ш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овний матеріал кінця </a:t>
            </a:r>
            <a:r>
              <a:rPr lang="en-US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XIX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- початку</a:t>
            </a:r>
            <a:r>
              <a:rPr lang="en-US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ХХ століття. </a:t>
            </a:r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23166" y="5801983"/>
            <a:ext cx="3726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бробка рани воїну </a:t>
            </a:r>
          </a:p>
          <a:p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Фреска з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міста</a:t>
            </a:r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Помпеї</a:t>
            </a:r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</a:p>
          <a:p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століття</a:t>
            </a:r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до н.е</a:t>
            </a:r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61006" y="695066"/>
            <a:ext cx="736244" cy="4791674"/>
            <a:chOff x="310226" y="580885"/>
            <a:chExt cx="736244" cy="4791674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</p:spTree>
    <p:extLst>
      <p:ext uri="{BB962C8B-B14F-4D97-AF65-F5344CB8AC3E}">
        <p14:creationId xmlns:p14="http://schemas.microsoft.com/office/powerpoint/2010/main" val="107241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09964" y="353602"/>
            <a:ext cx="764012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Саме у другій половині ХІХ століття кількість накопичених попередніми поколіннями знань створило об'єктивні передумови до цілого ряду наукових відкриттів, що дозволили якісно змінити можливості хірургії. 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контексті проблеми хірургічного шва найбільш значущим нововведенням цього часу стало використання методів антисептики Джозефом Лістером, а саме – знезараження ниток кетгуту в розчині карболової кислоти.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72146"/>
            <a:ext cx="3107207" cy="2971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423051" y="3336292"/>
            <a:ext cx="20810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Джозеф </a:t>
            </a:r>
            <a:r>
              <a:rPr lang="uk-UA" sz="20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Лістер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328" y="3243944"/>
            <a:ext cx="4639614" cy="3233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10942" y="403229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Джозеф Лістер у шовному матеріалі цілком справедливо вбачав одне із джерел інфікування області операційної рани, тому вважав принципово важливою антисептичну обробку шовного матеріалу поряд з обробкою операційного поля, інструментів та рук хірурга.</a:t>
            </a:r>
          </a:p>
        </p:txBody>
      </p:sp>
    </p:spTree>
    <p:extLst>
      <p:ext uri="{BB962C8B-B14F-4D97-AF65-F5344CB8AC3E}">
        <p14:creationId xmlns:p14="http://schemas.microsoft.com/office/powerpoint/2010/main" val="3623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09964" y="353602"/>
            <a:ext cx="79231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52257" y="950651"/>
            <a:ext cx="41692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Теодор Кохер </a:t>
            </a:r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переконливо продемонстрував переваги свого оригінального способу стерилізації шовку, чим, очевидно, і визначив пріоритет цього шовного матеріалу у хірургії на багато десятиліть. </a:t>
            </a:r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Слід </a:t>
            </a:r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зауважити, що сам факт стерилізації хірургічних ниток і, зрозуміло, хірургічних голок став принципово важливою якісною зміною шовного матеріалу.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114" y="121298"/>
            <a:ext cx="2754084" cy="3383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954281" y="3679369"/>
            <a:ext cx="3111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Теодор Кохер (1841-1917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115" y="802586"/>
            <a:ext cx="3201129" cy="366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259583" y="4502645"/>
            <a:ext cx="29056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Кетгут товщиною № 2, що зберігається в мотку в спиртовому розчині в спеціальній скляній банці з притертою кришкою</a:t>
            </a:r>
          </a:p>
        </p:txBody>
      </p:sp>
    </p:spTree>
    <p:extLst>
      <p:ext uri="{BB962C8B-B14F-4D97-AF65-F5344CB8AC3E}">
        <p14:creationId xmlns:p14="http://schemas.microsoft.com/office/powerpoint/2010/main" val="21689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830450" y="150102"/>
            <a:ext cx="1007852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КЛАСИФІКАЦІЯ ШОВНОГО МАТЕРІАЛУ ШОВНОГО МАТЕРІАЛУ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69035264"/>
              </p:ext>
            </p:extLst>
          </p:nvPr>
        </p:nvGraphicFramePr>
        <p:xfrm>
          <a:off x="2032000" y="964034"/>
          <a:ext cx="9006115" cy="5481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Блок-схема: узел 5"/>
          <p:cNvSpPr/>
          <p:nvPr/>
        </p:nvSpPr>
        <p:spPr>
          <a:xfrm>
            <a:off x="3254829" y="789234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B050"/>
              </a:solidFill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3254829" y="2328026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B050"/>
              </a:solidFill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3254829" y="3766298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B050"/>
              </a:solidFill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3254829" y="5204570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766" y="1125056"/>
            <a:ext cx="8904778" cy="44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2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575</Words>
  <Application>Microsoft Office PowerPoint</Application>
  <PresentationFormat>Широкоэкранный</PresentationFormat>
  <Paragraphs>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Yu Gothic UI Semibold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23</cp:revision>
  <dcterms:created xsi:type="dcterms:W3CDTF">2022-10-24T19:18:09Z</dcterms:created>
  <dcterms:modified xsi:type="dcterms:W3CDTF">2022-12-23T12:55:45Z</dcterms:modified>
</cp:coreProperties>
</file>