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332" r:id="rId4"/>
    <p:sldId id="333" r:id="rId5"/>
    <p:sldId id="312" r:id="rId6"/>
    <p:sldId id="313" r:id="rId7"/>
    <p:sldId id="314" r:id="rId8"/>
    <p:sldId id="260" r:id="rId9"/>
    <p:sldId id="316" r:id="rId10"/>
    <p:sldId id="268" r:id="rId11"/>
    <p:sldId id="325" r:id="rId12"/>
    <p:sldId id="310" r:id="rId13"/>
    <p:sldId id="270" r:id="rId14"/>
    <p:sldId id="321" r:id="rId15"/>
    <p:sldId id="318" r:id="rId16"/>
    <p:sldId id="272" r:id="rId17"/>
    <p:sldId id="294" r:id="rId18"/>
    <p:sldId id="293" r:id="rId19"/>
    <p:sldId id="308" r:id="rId20"/>
    <p:sldId id="307" r:id="rId21"/>
    <p:sldId id="334" r:id="rId22"/>
    <p:sldId id="326" r:id="rId23"/>
    <p:sldId id="273" r:id="rId24"/>
    <p:sldId id="319" r:id="rId25"/>
    <p:sldId id="274" r:id="rId26"/>
    <p:sldId id="323" r:id="rId27"/>
    <p:sldId id="324" r:id="rId28"/>
    <p:sldId id="317" r:id="rId29"/>
    <p:sldId id="278" r:id="rId30"/>
    <p:sldId id="280" r:id="rId31"/>
    <p:sldId id="279" r:id="rId32"/>
    <p:sldId id="330" r:id="rId33"/>
    <p:sldId id="281" r:id="rId34"/>
    <p:sldId id="284" r:id="rId35"/>
    <p:sldId id="285" r:id="rId36"/>
    <p:sldId id="305" r:id="rId37"/>
    <p:sldId id="304" r:id="rId38"/>
    <p:sldId id="328" r:id="rId39"/>
    <p:sldId id="289" r:id="rId40"/>
    <p:sldId id="290" r:id="rId41"/>
    <p:sldId id="303" r:id="rId42"/>
    <p:sldId id="315" r:id="rId43"/>
    <p:sldId id="287" r:id="rId44"/>
    <p:sldId id="329" r:id="rId45"/>
    <p:sldId id="299" r:id="rId46"/>
    <p:sldId id="320" r:id="rId47"/>
    <p:sldId id="306" r:id="rId48"/>
    <p:sldId id="297" r:id="rId49"/>
    <p:sldId id="300" r:id="rId50"/>
    <p:sldId id="301" r:id="rId5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76" autoAdjust="0"/>
    <p:restoredTop sz="94660"/>
  </p:normalViewPr>
  <p:slideViewPr>
    <p:cSldViewPr>
      <p:cViewPr varScale="1">
        <p:scale>
          <a:sx n="72" d="100"/>
          <a:sy n="72" d="100"/>
        </p:scale>
        <p:origin x="148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4BF90CF-15D4-47F2-8FD6-036C4FA08C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2FBCB6-DB5C-4D25-B2B2-8B31FAAE63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B616F4-B1C7-4076-8D77-D6ABE98F34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69B8FB-B4F8-4AEB-8474-9615E1CF2F95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86208320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A1224D-A04F-41EB-9769-CE8F48501A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54D773-4AEA-4A90-8DED-ADE8742223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52E810-5FD2-47B9-8929-18CAD21678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ABE2C2-FA15-4EC9-AD99-AF966BD7266C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56650180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FB40B6-19CA-4C9D-B07A-783E35CE2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687C5E-624F-44C8-B981-336CD86C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55A374-5879-40BE-B1B0-B5804816C4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F95C75-9F20-4063-97D6-7ED3B199C2FB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6129002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642AAD-951D-4F53-8478-F569CDD98A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52A556-4369-43BA-9816-3854C11E41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5434FB-574E-47C5-BA10-081B2D885C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AF4B84-BC90-4217-864F-41903C8DDEC5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1993802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A27105D-FBED-4ECF-95A5-FA71E8F702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1453EE2-DE9B-4812-B624-BFA98F2297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CCFB1B9-1877-4E2B-9E0A-C92F7E6053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FB0C31-EE87-40CD-9D78-C9CF59B04059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307198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9882AA6-FB4F-45FA-A575-36333FF9B9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2960428-FF3D-4CA6-B05F-E8FEDBE200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31CC44D-61D0-4499-BBB5-C9FCFBBF16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37F24-376C-4C59-9777-3B1ABEC72D12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77721577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C7C41C2-D170-4376-AE9B-8437C72B81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486E7E3-5116-4158-B108-1A8A0AA72E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767DCEC-024D-4BE8-9693-31CBA9BC8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CB616-A85F-49F8-9D23-754179F2273B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89886941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906F3E-95E6-4082-8DC2-3FBACFAEF2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D231A0-A18A-4911-924E-38660EC146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C2881B-863C-416C-8DFB-FD723B66A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01B370-774B-452D-B59A-920BC2881ED1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6481262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B83255-AB2F-42D4-9632-665F231B06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2ABE43-A87A-47BF-87D4-E603DBAE58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60AD4F-8B04-47BB-B88D-06AB2B8EA1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0358F-52D2-42BF-A643-FE1D43C78B9E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98144932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2D87DE-D629-4367-92DF-CB2ACAA5BB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FD9F9B-B89C-41D3-A5AF-E01023B59A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2AD493-3839-4932-B8B6-7FBBC0F98A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DD4403-5A94-4D11-A057-FA802244AB4A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720033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C28475-6A3E-4313-9F5F-72CBECE27A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592B51-BC3A-4175-BF5F-0128AF5552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2438B3-7FE3-441F-ADF8-931B9E8C63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F6BE52-1D52-47CD-A1BB-CADD359A8AF3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52829904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EBCF6BC-5395-4A10-B8BD-A1D6C9563F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32DC551-231B-4314-96A9-91312F1DFC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F67201C-8EBF-4260-A578-2DD6EBDEFE9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753BD3E-4948-442E-9EB3-9773455E8F0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AB9AA8A-27A8-4107-B000-76B92FC740C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18590DB-A780-49D4-B19C-78B0CF3C6FE8}" type="slidenum">
              <a:rPr lang="ru-RU" altLang="uk-UA"/>
              <a:pPr/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&#1044;&#1086;&#1082;&#1091;&#1084;&#1077;&#1085;&#1090;&#1099;\&#1050;&#1072;&#1092;&#1077;&#1076;&#1088;&#1072;\&#1050;&#1053;&#1048;&#1043;&#1048;\&#1042;&#1080;&#1076;&#1077;&#1086;\&#1058;&#1086;&#1087;&#1086;&#1075;&#1088;&#1072;&#1092;&#1080;&#1103;\male_coronal.mpg" TargetMode="External"/><Relationship Id="rId1" Type="http://schemas.microsoft.com/office/2007/relationships/media" Target="file:///D:\&#1044;&#1086;&#1082;&#1091;&#1084;&#1077;&#1085;&#1090;&#1099;\&#1050;&#1072;&#1092;&#1077;&#1076;&#1088;&#1072;\&#1050;&#1053;&#1048;&#1043;&#1048;\&#1042;&#1080;&#1076;&#1077;&#1086;\&#1058;&#1086;&#1087;&#1086;&#1075;&#1088;&#1072;&#1092;&#1080;&#1103;\male_coronal.mpg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&#1044;&#1086;&#1082;&#1091;&#1084;&#1077;&#1085;&#1090;&#1099;\&#1050;&#1072;&#1092;&#1077;&#1076;&#1088;&#1072;\&#1050;&#1053;&#1048;&#1043;&#1048;\&#1042;&#1080;&#1076;&#1077;&#1086;\&#1058;&#1086;&#1087;&#1086;&#1075;&#1088;&#1072;&#1092;&#1080;&#1103;\female_sagittal.mpg" TargetMode="External"/><Relationship Id="rId1" Type="http://schemas.microsoft.com/office/2007/relationships/media" Target="file:///D:\&#1044;&#1086;&#1082;&#1091;&#1084;&#1077;&#1085;&#1090;&#1099;\&#1050;&#1072;&#1092;&#1077;&#1076;&#1088;&#1072;\&#1050;&#1053;&#1048;&#1043;&#1048;\&#1042;&#1080;&#1076;&#1077;&#1086;\&#1058;&#1086;&#1087;&#1086;&#1075;&#1088;&#1072;&#1092;&#1080;&#1103;\female_sagittal.mpg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&#1044;&#1086;&#1082;&#1091;&#1084;&#1077;&#1085;&#1090;&#1099;\&#1050;&#1072;&#1092;&#1077;&#1076;&#1088;&#1072;\&#1050;&#1053;&#1048;&#1043;&#1048;\&#1042;&#1080;&#1076;&#1077;&#1086;\&#1058;&#1086;&#1087;&#1086;&#1075;&#1088;&#1072;&#1092;&#1080;&#1103;\male_axial.mpg" TargetMode="External"/><Relationship Id="rId1" Type="http://schemas.microsoft.com/office/2007/relationships/media" Target="file:///D:\&#1044;&#1086;&#1082;&#1091;&#1084;&#1077;&#1085;&#1090;&#1099;\&#1050;&#1072;&#1092;&#1077;&#1076;&#1088;&#1072;\&#1050;&#1053;&#1048;&#1043;&#1048;\&#1042;&#1080;&#1076;&#1077;&#1086;\&#1058;&#1086;&#1087;&#1086;&#1075;&#1088;&#1072;&#1092;&#1080;&#1103;\male_axial.mpg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>
            <a:extLst>
              <a:ext uri="{FF2B5EF4-FFF2-40B4-BE49-F238E27FC236}">
                <a16:creationId xmlns:a16="http://schemas.microsoft.com/office/drawing/2014/main" id="{D396B4A9-C8F0-4178-A507-3356B72AD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88" y="188913"/>
            <a:ext cx="55086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>
            <a:extLst>
              <a:ext uri="{FF2B5EF4-FFF2-40B4-BE49-F238E27FC236}">
                <a16:creationId xmlns:a16="http://schemas.microsoft.com/office/drawing/2014/main" id="{A28B9B5F-882C-4038-A742-B1EC6D94321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2420938"/>
            <a:ext cx="4319588" cy="1470025"/>
          </a:xfrm>
        </p:spPr>
        <p:txBody>
          <a:bodyPr/>
          <a:lstStyle/>
          <a:p>
            <a:pPr eaLnBrk="1" hangingPunct="1"/>
            <a:r>
              <a:rPr lang="en-US" altLang="uk-UA" sz="4000" b="1">
                <a:solidFill>
                  <a:srgbClr val="FFC000"/>
                </a:solidFill>
              </a:rPr>
              <a:t>TOPOGRAPHY</a:t>
            </a:r>
            <a:br>
              <a:rPr lang="en-US" altLang="uk-UA" sz="4000" b="1">
                <a:solidFill>
                  <a:srgbClr val="FFC000"/>
                </a:solidFill>
              </a:rPr>
            </a:br>
            <a:r>
              <a:rPr lang="en-US" altLang="uk-UA" sz="4000" b="1">
                <a:solidFill>
                  <a:srgbClr val="FFC000"/>
                </a:solidFill>
              </a:rPr>
              <a:t>OF</a:t>
            </a:r>
            <a:br>
              <a:rPr lang="en-US" altLang="uk-UA" sz="4000" b="1">
                <a:solidFill>
                  <a:srgbClr val="FFC000"/>
                </a:solidFill>
              </a:rPr>
            </a:br>
            <a:r>
              <a:rPr lang="en-US" altLang="uk-UA" sz="4000" b="1">
                <a:solidFill>
                  <a:srgbClr val="FFC000"/>
                </a:solidFill>
              </a:rPr>
              <a:t>BODY</a:t>
            </a:r>
            <a:endParaRPr lang="ru-RU" altLang="uk-UA" sz="4000" b="1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>
            <a:extLst>
              <a:ext uri="{FF2B5EF4-FFF2-40B4-BE49-F238E27FC236}">
                <a16:creationId xmlns:a16="http://schemas.microsoft.com/office/drawing/2014/main" id="{530B8BA5-0FAB-4A24-AD3C-3CEEC42CE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44450"/>
            <a:ext cx="2093912" cy="647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6">
            <a:extLst>
              <a:ext uri="{FF2B5EF4-FFF2-40B4-BE49-F238E27FC236}">
                <a16:creationId xmlns:a16="http://schemas.microsoft.com/office/drawing/2014/main" id="{F35B1D9D-BEA9-40F0-9142-D9873B550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42913"/>
            <a:ext cx="2159000" cy="593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D522B55E-ADA2-4C8C-A118-31AB1F59B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695325"/>
            <a:ext cx="6267450" cy="546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>
            <a:extLst>
              <a:ext uri="{FF2B5EF4-FFF2-40B4-BE49-F238E27FC236}">
                <a16:creationId xmlns:a16="http://schemas.microsoft.com/office/drawing/2014/main" id="{B6CF9A9F-98CC-4B39-83D3-DFFE05395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411163"/>
            <a:ext cx="8661400" cy="603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le_coronal">
            <a:hlinkClick r:id="" action="ppaction://media"/>
            <a:extLst>
              <a:ext uri="{FF2B5EF4-FFF2-40B4-BE49-F238E27FC236}">
                <a16:creationId xmlns:a16="http://schemas.microsoft.com/office/drawing/2014/main" id="{30FE58EC-32D4-4780-97AF-9924E49142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460750" y="93663"/>
            <a:ext cx="2224088" cy="667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emale_sagittal">
            <a:hlinkClick r:id="" action="ppaction://media"/>
            <a:extLst>
              <a:ext uri="{FF2B5EF4-FFF2-40B4-BE49-F238E27FC236}">
                <a16:creationId xmlns:a16="http://schemas.microsoft.com/office/drawing/2014/main" id="{EEDF635E-044D-4759-9A38-F7A539B021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924300" y="188913"/>
            <a:ext cx="1295400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le_axial">
            <a:hlinkClick r:id="" action="ppaction://media"/>
            <a:extLst>
              <a:ext uri="{FF2B5EF4-FFF2-40B4-BE49-F238E27FC236}">
                <a16:creationId xmlns:a16="http://schemas.microsoft.com/office/drawing/2014/main" id="{4BA8414D-548E-4A3F-ADDE-35D554706C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871663" y="1928813"/>
            <a:ext cx="540067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>
            <a:extLst>
              <a:ext uri="{FF2B5EF4-FFF2-40B4-BE49-F238E27FC236}">
                <a16:creationId xmlns:a16="http://schemas.microsoft.com/office/drawing/2014/main" id="{467BDBD6-1F58-439B-9243-B1C50E6C2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188913"/>
            <a:ext cx="4902200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Равнобедренный треугольник 1">
            <a:extLst>
              <a:ext uri="{FF2B5EF4-FFF2-40B4-BE49-F238E27FC236}">
                <a16:creationId xmlns:a16="http://schemas.microsoft.com/office/drawing/2014/main" id="{2AEDDDA2-2B11-4E40-AA87-EC4C53C4C8D1}"/>
              </a:ext>
            </a:extLst>
          </p:cNvPr>
          <p:cNvSpPr/>
          <p:nvPr/>
        </p:nvSpPr>
        <p:spPr>
          <a:xfrm>
            <a:off x="5292725" y="4833938"/>
            <a:ext cx="215900" cy="358775"/>
          </a:xfrm>
          <a:prstGeom prst="triangl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Равнобедренный треугольник 4">
            <a:extLst>
              <a:ext uri="{FF2B5EF4-FFF2-40B4-BE49-F238E27FC236}">
                <a16:creationId xmlns:a16="http://schemas.microsoft.com/office/drawing/2014/main" id="{FBD26E84-E9FF-457B-AFC0-FDEFA4DD658B}"/>
              </a:ext>
            </a:extLst>
          </p:cNvPr>
          <p:cNvSpPr/>
          <p:nvPr/>
        </p:nvSpPr>
        <p:spPr>
          <a:xfrm>
            <a:off x="3635375" y="4797425"/>
            <a:ext cx="215900" cy="360363"/>
          </a:xfrm>
          <a:prstGeom prst="triangl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home\userpk\Мои документы\Анатомия\Фото патологий\229E.jpg">
            <a:extLst>
              <a:ext uri="{FF2B5EF4-FFF2-40B4-BE49-F238E27FC236}">
                <a16:creationId xmlns:a16="http://schemas.microsoft.com/office/drawing/2014/main" id="{18A058D6-FE96-4E09-8F6C-5701B5F58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88" y="549275"/>
            <a:ext cx="3959225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>
            <a:extLst>
              <a:ext uri="{FF2B5EF4-FFF2-40B4-BE49-F238E27FC236}">
                <a16:creationId xmlns:a16="http://schemas.microsoft.com/office/drawing/2014/main" id="{3BCE51B3-0C54-438F-809E-C4D612311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1700213"/>
            <a:ext cx="3854450" cy="32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5">
            <a:extLst>
              <a:ext uri="{FF2B5EF4-FFF2-40B4-BE49-F238E27FC236}">
                <a16:creationId xmlns:a16="http://schemas.microsoft.com/office/drawing/2014/main" id="{C7C79A12-4F48-470C-8C6F-286654B7A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916113"/>
            <a:ext cx="3490912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>
            <a:extLst>
              <a:ext uri="{FF2B5EF4-FFF2-40B4-BE49-F238E27FC236}">
                <a16:creationId xmlns:a16="http://schemas.microsoft.com/office/drawing/2014/main" id="{DD73767C-6039-4065-A777-2BA781964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728663"/>
            <a:ext cx="81565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ый треугольник 1">
            <a:extLst>
              <a:ext uri="{FF2B5EF4-FFF2-40B4-BE49-F238E27FC236}">
                <a16:creationId xmlns:a16="http://schemas.microsoft.com/office/drawing/2014/main" id="{35DC8A76-1EA0-4AD9-8A19-494C6E40D4A9}"/>
              </a:ext>
            </a:extLst>
          </p:cNvPr>
          <p:cNvSpPr/>
          <p:nvPr/>
        </p:nvSpPr>
        <p:spPr>
          <a:xfrm rot="18291657">
            <a:off x="3707606" y="2782095"/>
            <a:ext cx="358775" cy="360362"/>
          </a:xfrm>
          <a:prstGeom prst="rtTriangl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229">
            <a:extLst>
              <a:ext uri="{FF2B5EF4-FFF2-40B4-BE49-F238E27FC236}">
                <a16:creationId xmlns:a16="http://schemas.microsoft.com/office/drawing/2014/main" id="{5D170C06-83A1-47A4-A981-3BFBE39AE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800" y="369888"/>
            <a:ext cx="5232400" cy="611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>
            <a:extLst>
              <a:ext uri="{FF2B5EF4-FFF2-40B4-BE49-F238E27FC236}">
                <a16:creationId xmlns:a16="http://schemas.microsoft.com/office/drawing/2014/main" id="{1CFFB8E5-FCFA-4ED2-9A28-087605A83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115888"/>
            <a:ext cx="7312025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7083C45A-0AB1-4C1F-9C77-FD97FE27DBBD}"/>
              </a:ext>
            </a:extLst>
          </p:cNvPr>
          <p:cNvCxnSpPr/>
          <p:nvPr/>
        </p:nvCxnSpPr>
        <p:spPr>
          <a:xfrm>
            <a:off x="3492500" y="1341438"/>
            <a:ext cx="1295400" cy="43180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3EFEFFA-A9D9-4EF1-923D-2F1BB352DCB6}"/>
              </a:ext>
            </a:extLst>
          </p:cNvPr>
          <p:cNvCxnSpPr/>
          <p:nvPr/>
        </p:nvCxnSpPr>
        <p:spPr>
          <a:xfrm>
            <a:off x="3492500" y="1341438"/>
            <a:ext cx="792163" cy="83343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9482CCF-A1ED-4EB1-B089-17C7619083E8}"/>
              </a:ext>
            </a:extLst>
          </p:cNvPr>
          <p:cNvCxnSpPr/>
          <p:nvPr/>
        </p:nvCxnSpPr>
        <p:spPr>
          <a:xfrm>
            <a:off x="3419475" y="1577975"/>
            <a:ext cx="144463" cy="1635125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FF8D7EB-112E-412E-BB89-0299E5561EDF}"/>
              </a:ext>
            </a:extLst>
          </p:cNvPr>
          <p:cNvCxnSpPr/>
          <p:nvPr/>
        </p:nvCxnSpPr>
        <p:spPr>
          <a:xfrm>
            <a:off x="2987675" y="2295525"/>
            <a:ext cx="576263" cy="917575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AC8EFF5-3B57-454A-91EF-4B251407591E}"/>
              </a:ext>
            </a:extLst>
          </p:cNvPr>
          <p:cNvSpPr/>
          <p:nvPr/>
        </p:nvSpPr>
        <p:spPr>
          <a:xfrm>
            <a:off x="4427984" y="1772816"/>
            <a:ext cx="28405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I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CC0F209-CBF8-4788-AE16-3A77A1992884}"/>
              </a:ext>
            </a:extLst>
          </p:cNvPr>
          <p:cNvSpPr/>
          <p:nvPr/>
        </p:nvSpPr>
        <p:spPr>
          <a:xfrm>
            <a:off x="3670079" y="1912476"/>
            <a:ext cx="38343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II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F8FEC9C-AA29-469D-B8DC-94615F0ED861}"/>
              </a:ext>
            </a:extLst>
          </p:cNvPr>
          <p:cNvSpPr/>
          <p:nvPr/>
        </p:nvSpPr>
        <p:spPr>
          <a:xfrm>
            <a:off x="2987415" y="1908121"/>
            <a:ext cx="48282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III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4346" name="Rectangle 6">
            <a:extLst>
              <a:ext uri="{FF2B5EF4-FFF2-40B4-BE49-F238E27FC236}">
                <a16:creationId xmlns:a16="http://schemas.microsoft.com/office/drawing/2014/main" id="{41F53481-F936-4442-B18A-3EB860173E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950" y="5229225"/>
            <a:ext cx="3889375" cy="1439863"/>
          </a:xfrm>
          <a:noFill/>
        </p:spPr>
        <p:txBody>
          <a:bodyPr/>
          <a:lstStyle/>
          <a:p>
            <a:pPr algn="l" eaLnBrk="1" hangingPunct="1"/>
            <a:r>
              <a:rPr lang="en-US" altLang="uk-UA" sz="2600"/>
              <a:t>I - trig. clavipectoralae</a:t>
            </a:r>
            <a:br>
              <a:rPr lang="en-US" altLang="uk-UA" sz="2600"/>
            </a:br>
            <a:r>
              <a:rPr lang="en-US" altLang="uk-UA" sz="2600"/>
              <a:t>II – trig. pectoralae</a:t>
            </a:r>
            <a:br>
              <a:rPr lang="en-US" altLang="uk-UA" sz="2600"/>
            </a:br>
            <a:r>
              <a:rPr lang="en-US" altLang="uk-UA" sz="2600"/>
              <a:t>III - trig. subpectoralae</a:t>
            </a:r>
            <a:endParaRPr lang="ru-RU" altLang="uk-UA" sz="260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2" descr="Безимени-1.jpg">
            <a:extLst>
              <a:ext uri="{FF2B5EF4-FFF2-40B4-BE49-F238E27FC236}">
                <a16:creationId xmlns:a16="http://schemas.microsoft.com/office/drawing/2014/main" id="{C9DB1F9B-DD26-4FB5-95A5-C98D85A74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549275"/>
            <a:ext cx="515620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" descr="168.jpg">
            <a:extLst>
              <a:ext uri="{FF2B5EF4-FFF2-40B4-BE49-F238E27FC236}">
                <a16:creationId xmlns:a16="http://schemas.microsoft.com/office/drawing/2014/main" id="{3C71DCCE-1BAC-4BF6-A337-562771739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66713"/>
            <a:ext cx="2895600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>
            <a:extLst>
              <a:ext uri="{FF2B5EF4-FFF2-40B4-BE49-F238E27FC236}">
                <a16:creationId xmlns:a16="http://schemas.microsoft.com/office/drawing/2014/main" id="{8F4847EF-D7A1-4772-B8D4-A6305EE8C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909638"/>
            <a:ext cx="348615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5DFD7AA-BC51-466B-8B8F-77BBE26BA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368300"/>
            <a:ext cx="4743450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B19FBBDF-2264-40FE-B29E-F78BF5481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550863"/>
            <a:ext cx="4232275" cy="575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6F742640-1A38-46BC-907B-4F6149656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369888"/>
            <a:ext cx="5178425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43">
            <a:extLst>
              <a:ext uri="{FF2B5EF4-FFF2-40B4-BE49-F238E27FC236}">
                <a16:creationId xmlns:a16="http://schemas.microsoft.com/office/drawing/2014/main" id="{B137F9B5-42EF-4D40-829F-283910161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3" y="1090613"/>
            <a:ext cx="5934075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138">
            <a:extLst>
              <a:ext uri="{FF2B5EF4-FFF2-40B4-BE49-F238E27FC236}">
                <a16:creationId xmlns:a16="http://schemas.microsoft.com/office/drawing/2014/main" id="{94C4C96D-2BA6-4526-AB6D-A9554A63D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0500"/>
            <a:ext cx="36576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>
            <a:extLst>
              <a:ext uri="{FF2B5EF4-FFF2-40B4-BE49-F238E27FC236}">
                <a16:creationId xmlns:a16="http://schemas.microsoft.com/office/drawing/2014/main" id="{DDAE4C76-8B1A-4A0B-BB15-438F9D2A9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176338"/>
            <a:ext cx="8677275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">
            <a:extLst>
              <a:ext uri="{FF2B5EF4-FFF2-40B4-BE49-F238E27FC236}">
                <a16:creationId xmlns:a16="http://schemas.microsoft.com/office/drawing/2014/main" id="{9E916B94-E68C-4E9D-B3A3-F12C8C90A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36004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Рисунок 3">
            <a:extLst>
              <a:ext uri="{FF2B5EF4-FFF2-40B4-BE49-F238E27FC236}">
                <a16:creationId xmlns:a16="http://schemas.microsoft.com/office/drawing/2014/main" id="{F2075675-95C2-4B8A-A14D-EAE28426A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450" y="1989138"/>
            <a:ext cx="321468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2" descr="320.jpg">
            <a:extLst>
              <a:ext uri="{FF2B5EF4-FFF2-40B4-BE49-F238E27FC236}">
                <a16:creationId xmlns:a16="http://schemas.microsoft.com/office/drawing/2014/main" id="{BAD7116E-F876-4963-ABCD-F92282B6C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109663"/>
            <a:ext cx="476885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Рисунок 3" descr="321.jpg">
            <a:extLst>
              <a:ext uri="{FF2B5EF4-FFF2-40B4-BE49-F238E27FC236}">
                <a16:creationId xmlns:a16="http://schemas.microsoft.com/office/drawing/2014/main" id="{C1DE16AC-0D2E-40D6-8763-334C1E0D1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525" y="1042988"/>
            <a:ext cx="5070475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1" descr="322.jpg">
            <a:extLst>
              <a:ext uri="{FF2B5EF4-FFF2-40B4-BE49-F238E27FC236}">
                <a16:creationId xmlns:a16="http://schemas.microsoft.com/office/drawing/2014/main" id="{3FF01A27-72A3-4C61-90B1-02644F88C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1000125"/>
            <a:ext cx="4827587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Рисунок 2" descr="324.jpg">
            <a:extLst>
              <a:ext uri="{FF2B5EF4-FFF2-40B4-BE49-F238E27FC236}">
                <a16:creationId xmlns:a16="http://schemas.microsoft.com/office/drawing/2014/main" id="{D948C9B0-69CD-4E87-A1D3-209124F18F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928688"/>
            <a:ext cx="4833937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5BBE50FA-0B89-46EC-B97E-EEB6C663B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50" y="762000"/>
            <a:ext cx="45339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3" descr="Паховая грыжа.jpg">
            <a:extLst>
              <a:ext uri="{FF2B5EF4-FFF2-40B4-BE49-F238E27FC236}">
                <a16:creationId xmlns:a16="http://schemas.microsoft.com/office/drawing/2014/main" id="{03998AEA-7BB7-4C89-A10C-570825205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75" y="549275"/>
            <a:ext cx="540385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3" descr="5.8_11.GIF">
            <a:extLst>
              <a:ext uri="{FF2B5EF4-FFF2-40B4-BE49-F238E27FC236}">
                <a16:creationId xmlns:a16="http://schemas.microsoft.com/office/drawing/2014/main" id="{B7AAA37D-B54E-4080-A300-98CCEE73A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624013"/>
            <a:ext cx="3362325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Рисунок 4" descr="5.8_12.GIF">
            <a:extLst>
              <a:ext uri="{FF2B5EF4-FFF2-40B4-BE49-F238E27FC236}">
                <a16:creationId xmlns:a16="http://schemas.microsoft.com/office/drawing/2014/main" id="{E55460A5-3979-4BDE-8328-DDF911362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8" y="1843088"/>
            <a:ext cx="373380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:\home\userpk\Мои документы\Анатомия\Фото патологий\196A.jpg">
            <a:extLst>
              <a:ext uri="{FF2B5EF4-FFF2-40B4-BE49-F238E27FC236}">
                <a16:creationId xmlns:a16="http://schemas.microsoft.com/office/drawing/2014/main" id="{6C9D2F27-90C1-439D-ABB6-6677C3BC7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8" y="960438"/>
            <a:ext cx="5191125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130497D7-76DE-4832-9397-19879BC0C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238" y="550863"/>
            <a:ext cx="6615112" cy="575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7" descr="Безимени-1.jpg">
            <a:extLst>
              <a:ext uri="{FF2B5EF4-FFF2-40B4-BE49-F238E27FC236}">
                <a16:creationId xmlns:a16="http://schemas.microsoft.com/office/drawing/2014/main" id="{DF222D39-4F94-49C9-894D-F2EC9AC51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000125"/>
            <a:ext cx="4090987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4">
            <a:extLst>
              <a:ext uri="{FF2B5EF4-FFF2-40B4-BE49-F238E27FC236}">
                <a16:creationId xmlns:a16="http://schemas.microsoft.com/office/drawing/2014/main" id="{D74CA4DE-1FFE-431C-8718-EACB47635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785813"/>
            <a:ext cx="4132263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8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1FB094E8-187A-4591-96A5-EF4EDD978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63" y="550863"/>
            <a:ext cx="5781675" cy="575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EAF9DC11-4F18-43A1-81B1-EF708D9DE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368300"/>
            <a:ext cx="2422525" cy="612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Цилиндр 2">
            <a:extLst>
              <a:ext uri="{FF2B5EF4-FFF2-40B4-BE49-F238E27FC236}">
                <a16:creationId xmlns:a16="http://schemas.microsoft.com/office/drawing/2014/main" id="{9D2DCA22-2883-4ECB-86ED-3D510826572E}"/>
              </a:ext>
            </a:extLst>
          </p:cNvPr>
          <p:cNvSpPr/>
          <p:nvPr/>
        </p:nvSpPr>
        <p:spPr>
          <a:xfrm rot="1470320">
            <a:off x="4541838" y="2322513"/>
            <a:ext cx="360362" cy="2016125"/>
          </a:xfrm>
          <a:prstGeom prst="can">
            <a:avLst/>
          </a:prstGeom>
          <a:noFill/>
          <a:ln w="317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>
            <a:extLst>
              <a:ext uri="{FF2B5EF4-FFF2-40B4-BE49-F238E27FC236}">
                <a16:creationId xmlns:a16="http://schemas.microsoft.com/office/drawing/2014/main" id="{625561B9-87CF-4E24-B1FD-A894D304D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88913"/>
            <a:ext cx="1871663" cy="648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5">
            <a:extLst>
              <a:ext uri="{FF2B5EF4-FFF2-40B4-BE49-F238E27FC236}">
                <a16:creationId xmlns:a16="http://schemas.microsoft.com/office/drawing/2014/main" id="{3A450A4E-7911-49A7-AF46-21B2BE0AF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88913"/>
            <a:ext cx="1927225" cy="648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>
            <a:extLst>
              <a:ext uri="{FF2B5EF4-FFF2-40B4-BE49-F238E27FC236}">
                <a16:creationId xmlns:a16="http://schemas.microsoft.com/office/drawing/2014/main" id="{447BE9E7-2196-4A4D-AC9D-2FAE184E5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909638"/>
            <a:ext cx="3167062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2">
            <a:extLst>
              <a:ext uri="{FF2B5EF4-FFF2-40B4-BE49-F238E27FC236}">
                <a16:creationId xmlns:a16="http://schemas.microsoft.com/office/drawing/2014/main" id="{B47A1C39-14E7-4D22-AA76-E88C24AAA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909638"/>
            <a:ext cx="3303588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3">
            <a:extLst>
              <a:ext uri="{FF2B5EF4-FFF2-40B4-BE49-F238E27FC236}">
                <a16:creationId xmlns:a16="http://schemas.microsoft.com/office/drawing/2014/main" id="{0B4CE382-9B03-4355-A302-EFAEF0B7C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090613"/>
            <a:ext cx="2943225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>
            <a:extLst>
              <a:ext uri="{FF2B5EF4-FFF2-40B4-BE49-F238E27FC236}">
                <a16:creationId xmlns:a16="http://schemas.microsoft.com/office/drawing/2014/main" id="{D2B163FE-352B-4D1C-8324-517F6066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77863"/>
            <a:ext cx="445770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>
            <a:extLst>
              <a:ext uri="{FF2B5EF4-FFF2-40B4-BE49-F238E27FC236}">
                <a16:creationId xmlns:a16="http://schemas.microsoft.com/office/drawing/2014/main" id="{74AEE172-D3C9-4210-AD6F-22A679DB2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620713"/>
            <a:ext cx="3357562" cy="540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187">
            <a:extLst>
              <a:ext uri="{FF2B5EF4-FFF2-40B4-BE49-F238E27FC236}">
                <a16:creationId xmlns:a16="http://schemas.microsoft.com/office/drawing/2014/main" id="{D1289001-344C-4CD8-B5BE-F79A957BC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63" y="52388"/>
            <a:ext cx="3800475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146">
            <a:extLst>
              <a:ext uri="{FF2B5EF4-FFF2-40B4-BE49-F238E27FC236}">
                <a16:creationId xmlns:a16="http://schemas.microsoft.com/office/drawing/2014/main" id="{602F3C8B-097E-4888-B36B-4DA4232AD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730250"/>
            <a:ext cx="5081588" cy="539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5A23D8F8-3CE3-41DC-9430-511F921A41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5229225"/>
            <a:ext cx="2376487" cy="704850"/>
          </a:xfrm>
          <a:noFill/>
        </p:spPr>
        <p:txBody>
          <a:bodyPr/>
          <a:lstStyle/>
          <a:p>
            <a:pPr eaLnBrk="1" hangingPunct="1"/>
            <a:r>
              <a:rPr lang="en-US" altLang="uk-UA" sz="3000" b="1"/>
              <a:t>Female</a:t>
            </a:r>
            <a:endParaRPr lang="ru-RU" altLang="uk-UA" sz="3000" b="1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4C1A5ECE-503C-4DFA-ADB7-796C6C7B2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5229225"/>
            <a:ext cx="2376488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3000" b="1">
                <a:solidFill>
                  <a:schemeClr val="tx2"/>
                </a:solidFill>
              </a:rPr>
              <a:t>Male</a:t>
            </a:r>
            <a:endParaRPr lang="ru-RU" altLang="uk-UA" sz="3000" b="1">
              <a:solidFill>
                <a:schemeClr val="tx2"/>
              </a:solidFill>
            </a:endParaRPr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70D3788F-7C68-413A-9140-F44BF32B3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058863"/>
            <a:ext cx="39719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5">
            <a:extLst>
              <a:ext uri="{FF2B5EF4-FFF2-40B4-BE49-F238E27FC236}">
                <a16:creationId xmlns:a16="http://schemas.microsoft.com/office/drawing/2014/main" id="{FABAA30F-C119-46E5-9F8F-CD35690E7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125538"/>
            <a:ext cx="38195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AutoShape 6">
            <a:extLst>
              <a:ext uri="{FF2B5EF4-FFF2-40B4-BE49-F238E27FC236}">
                <a16:creationId xmlns:a16="http://schemas.microsoft.com/office/drawing/2014/main" id="{9FDFADAD-B05F-40B9-8D81-270A36089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4425" y="1989138"/>
            <a:ext cx="2665413" cy="2016125"/>
          </a:xfrm>
          <a:prstGeom prst="diamond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sp>
        <p:nvSpPr>
          <p:cNvPr id="39943" name="Line 8">
            <a:extLst>
              <a:ext uri="{FF2B5EF4-FFF2-40B4-BE49-F238E27FC236}">
                <a16:creationId xmlns:a16="http://schemas.microsoft.com/office/drawing/2014/main" id="{B5BDEAAE-1910-4F11-A0E9-E33EC852F2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266382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9944" name="AutoShape 9">
            <a:extLst>
              <a:ext uri="{FF2B5EF4-FFF2-40B4-BE49-F238E27FC236}">
                <a16:creationId xmlns:a16="http://schemas.microsoft.com/office/drawing/2014/main" id="{E6BBCD76-77C7-4954-9D63-804E22718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1989138"/>
            <a:ext cx="2665412" cy="2016125"/>
          </a:xfrm>
          <a:prstGeom prst="diamond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sp>
        <p:nvSpPr>
          <p:cNvPr id="39945" name="Line 10">
            <a:extLst>
              <a:ext uri="{FF2B5EF4-FFF2-40B4-BE49-F238E27FC236}">
                <a16:creationId xmlns:a16="http://schemas.microsoft.com/office/drawing/2014/main" id="{DE3C0B4F-0126-49DD-AE0E-EA0BE5D249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4163" y="2997200"/>
            <a:ext cx="266382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A64BE4B2-084D-46BE-8C8A-9B2180850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738" y="366713"/>
            <a:ext cx="1660525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73BA112-F7C9-4694-B38A-7B4DADD6423E}"/>
              </a:ext>
            </a:extLst>
          </p:cNvPr>
          <p:cNvCxnSpPr/>
          <p:nvPr/>
        </p:nvCxnSpPr>
        <p:spPr>
          <a:xfrm>
            <a:off x="4211638" y="1268413"/>
            <a:ext cx="1008062" cy="936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01FF9C3-1722-4EE1-91D8-0026B290BDC4}"/>
              </a:ext>
            </a:extLst>
          </p:cNvPr>
          <p:cNvCxnSpPr/>
          <p:nvPr/>
        </p:nvCxnSpPr>
        <p:spPr>
          <a:xfrm flipV="1">
            <a:off x="5076825" y="2205038"/>
            <a:ext cx="142875" cy="12239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814F58BF-87A9-4E8C-8C11-3EB3A20527DD}"/>
              </a:ext>
            </a:extLst>
          </p:cNvPr>
          <p:cNvCxnSpPr/>
          <p:nvPr/>
        </p:nvCxnSpPr>
        <p:spPr>
          <a:xfrm flipH="1" flipV="1">
            <a:off x="4211638" y="1268413"/>
            <a:ext cx="865187" cy="21240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2DF9B72-E83E-4868-B4E2-10EBBDA18B92}"/>
              </a:ext>
            </a:extLst>
          </p:cNvPr>
          <p:cNvCxnSpPr/>
          <p:nvPr/>
        </p:nvCxnSpPr>
        <p:spPr>
          <a:xfrm flipH="1">
            <a:off x="4645025" y="1773238"/>
            <a:ext cx="71438" cy="468312"/>
          </a:xfrm>
          <a:prstGeom prst="line">
            <a:avLst/>
          </a:prstGeom>
          <a:ln w="317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9AB4A7FF-87AF-4230-9A8C-EE873F6BC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76250"/>
            <a:ext cx="3567113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>
            <a:extLst>
              <a:ext uri="{FF2B5EF4-FFF2-40B4-BE49-F238E27FC236}">
                <a16:creationId xmlns:a16="http://schemas.microsoft.com/office/drawing/2014/main" id="{64D6BE53-B047-4E47-ADA2-428FFE4E2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911225"/>
            <a:ext cx="517842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олилиния 1">
            <a:extLst>
              <a:ext uri="{FF2B5EF4-FFF2-40B4-BE49-F238E27FC236}">
                <a16:creationId xmlns:a16="http://schemas.microsoft.com/office/drawing/2014/main" id="{F0DEA3A6-A5F6-47B3-B5DA-D04933D11DF2}"/>
              </a:ext>
            </a:extLst>
          </p:cNvPr>
          <p:cNvSpPr/>
          <p:nvPr/>
        </p:nvSpPr>
        <p:spPr>
          <a:xfrm>
            <a:off x="2047875" y="2374900"/>
            <a:ext cx="1541463" cy="1050925"/>
          </a:xfrm>
          <a:custGeom>
            <a:avLst/>
            <a:gdLst>
              <a:gd name="connsiteX0" fmla="*/ 0 w 1542197"/>
              <a:gd name="connsiteY0" fmla="*/ 0 h 1050683"/>
              <a:gd name="connsiteX1" fmla="*/ 34120 w 1542197"/>
              <a:gd name="connsiteY1" fmla="*/ 13648 h 1050683"/>
              <a:gd name="connsiteX2" fmla="*/ 54591 w 1542197"/>
              <a:gd name="connsiteY2" fmla="*/ 20472 h 1050683"/>
              <a:gd name="connsiteX3" fmla="*/ 75063 w 1542197"/>
              <a:gd name="connsiteY3" fmla="*/ 34120 h 1050683"/>
              <a:gd name="connsiteX4" fmla="*/ 116006 w 1542197"/>
              <a:gd name="connsiteY4" fmla="*/ 47768 h 1050683"/>
              <a:gd name="connsiteX5" fmla="*/ 143302 w 1542197"/>
              <a:gd name="connsiteY5" fmla="*/ 61415 h 1050683"/>
              <a:gd name="connsiteX6" fmla="*/ 177421 w 1542197"/>
              <a:gd name="connsiteY6" fmla="*/ 75063 h 1050683"/>
              <a:gd name="connsiteX7" fmla="*/ 197893 w 1542197"/>
              <a:gd name="connsiteY7" fmla="*/ 88711 h 1050683"/>
              <a:gd name="connsiteX8" fmla="*/ 218364 w 1542197"/>
              <a:gd name="connsiteY8" fmla="*/ 95535 h 1050683"/>
              <a:gd name="connsiteX9" fmla="*/ 238836 w 1542197"/>
              <a:gd name="connsiteY9" fmla="*/ 109183 h 1050683"/>
              <a:gd name="connsiteX10" fmla="*/ 266132 w 1542197"/>
              <a:gd name="connsiteY10" fmla="*/ 116006 h 1050683"/>
              <a:gd name="connsiteX11" fmla="*/ 307075 w 1542197"/>
              <a:gd name="connsiteY11" fmla="*/ 129654 h 1050683"/>
              <a:gd name="connsiteX12" fmla="*/ 327546 w 1542197"/>
              <a:gd name="connsiteY12" fmla="*/ 136478 h 1050683"/>
              <a:gd name="connsiteX13" fmla="*/ 348018 w 1542197"/>
              <a:gd name="connsiteY13" fmla="*/ 143302 h 1050683"/>
              <a:gd name="connsiteX14" fmla="*/ 388961 w 1542197"/>
              <a:gd name="connsiteY14" fmla="*/ 184245 h 1050683"/>
              <a:gd name="connsiteX15" fmla="*/ 436729 w 1542197"/>
              <a:gd name="connsiteY15" fmla="*/ 211541 h 1050683"/>
              <a:gd name="connsiteX16" fmla="*/ 470848 w 1542197"/>
              <a:gd name="connsiteY16" fmla="*/ 252484 h 1050683"/>
              <a:gd name="connsiteX17" fmla="*/ 491320 w 1542197"/>
              <a:gd name="connsiteY17" fmla="*/ 266132 h 1050683"/>
              <a:gd name="connsiteX18" fmla="*/ 504967 w 1542197"/>
              <a:gd name="connsiteY18" fmla="*/ 293427 h 1050683"/>
              <a:gd name="connsiteX19" fmla="*/ 525439 w 1542197"/>
              <a:gd name="connsiteY19" fmla="*/ 307075 h 1050683"/>
              <a:gd name="connsiteX20" fmla="*/ 545911 w 1542197"/>
              <a:gd name="connsiteY20" fmla="*/ 327547 h 1050683"/>
              <a:gd name="connsiteX21" fmla="*/ 559558 w 1542197"/>
              <a:gd name="connsiteY21" fmla="*/ 348018 h 1050683"/>
              <a:gd name="connsiteX22" fmla="*/ 600502 w 1542197"/>
              <a:gd name="connsiteY22" fmla="*/ 375314 h 1050683"/>
              <a:gd name="connsiteX23" fmla="*/ 648269 w 1542197"/>
              <a:gd name="connsiteY23" fmla="*/ 416257 h 1050683"/>
              <a:gd name="connsiteX24" fmla="*/ 702860 w 1542197"/>
              <a:gd name="connsiteY24" fmla="*/ 464024 h 1050683"/>
              <a:gd name="connsiteX25" fmla="*/ 723332 w 1542197"/>
              <a:gd name="connsiteY25" fmla="*/ 477672 h 1050683"/>
              <a:gd name="connsiteX26" fmla="*/ 743803 w 1542197"/>
              <a:gd name="connsiteY26" fmla="*/ 491320 h 1050683"/>
              <a:gd name="connsiteX27" fmla="*/ 805218 w 1542197"/>
              <a:gd name="connsiteY27" fmla="*/ 511791 h 1050683"/>
              <a:gd name="connsiteX28" fmla="*/ 825690 w 1542197"/>
              <a:gd name="connsiteY28" fmla="*/ 518615 h 1050683"/>
              <a:gd name="connsiteX29" fmla="*/ 846161 w 1542197"/>
              <a:gd name="connsiteY29" fmla="*/ 532263 h 1050683"/>
              <a:gd name="connsiteX30" fmla="*/ 866633 w 1542197"/>
              <a:gd name="connsiteY30" fmla="*/ 539087 h 1050683"/>
              <a:gd name="connsiteX31" fmla="*/ 907576 w 1542197"/>
              <a:gd name="connsiteY31" fmla="*/ 566383 h 1050683"/>
              <a:gd name="connsiteX32" fmla="*/ 928048 w 1542197"/>
              <a:gd name="connsiteY32" fmla="*/ 580030 h 1050683"/>
              <a:gd name="connsiteX33" fmla="*/ 948520 w 1542197"/>
              <a:gd name="connsiteY33" fmla="*/ 586854 h 1050683"/>
              <a:gd name="connsiteX34" fmla="*/ 1030406 w 1542197"/>
              <a:gd name="connsiteY34" fmla="*/ 641445 h 1050683"/>
              <a:gd name="connsiteX35" fmla="*/ 1050878 w 1542197"/>
              <a:gd name="connsiteY35" fmla="*/ 655093 h 1050683"/>
              <a:gd name="connsiteX36" fmla="*/ 1071349 w 1542197"/>
              <a:gd name="connsiteY36" fmla="*/ 668741 h 1050683"/>
              <a:gd name="connsiteX37" fmla="*/ 1112293 w 1542197"/>
              <a:gd name="connsiteY37" fmla="*/ 682389 h 1050683"/>
              <a:gd name="connsiteX38" fmla="*/ 1153236 w 1542197"/>
              <a:gd name="connsiteY38" fmla="*/ 709684 h 1050683"/>
              <a:gd name="connsiteX39" fmla="*/ 1173708 w 1542197"/>
              <a:gd name="connsiteY39" fmla="*/ 723332 h 1050683"/>
              <a:gd name="connsiteX40" fmla="*/ 1214651 w 1542197"/>
              <a:gd name="connsiteY40" fmla="*/ 736980 h 1050683"/>
              <a:gd name="connsiteX41" fmla="*/ 1262418 w 1542197"/>
              <a:gd name="connsiteY41" fmla="*/ 764275 h 1050683"/>
              <a:gd name="connsiteX42" fmla="*/ 1303361 w 1542197"/>
              <a:gd name="connsiteY42" fmla="*/ 791571 h 1050683"/>
              <a:gd name="connsiteX43" fmla="*/ 1317009 w 1542197"/>
              <a:gd name="connsiteY43" fmla="*/ 812042 h 1050683"/>
              <a:gd name="connsiteX44" fmla="*/ 1337481 w 1542197"/>
              <a:gd name="connsiteY44" fmla="*/ 818866 h 1050683"/>
              <a:gd name="connsiteX45" fmla="*/ 1357952 w 1542197"/>
              <a:gd name="connsiteY45" fmla="*/ 832514 h 1050683"/>
              <a:gd name="connsiteX46" fmla="*/ 1419367 w 1542197"/>
              <a:gd name="connsiteY46" fmla="*/ 880281 h 1050683"/>
              <a:gd name="connsiteX47" fmla="*/ 1460311 w 1542197"/>
              <a:gd name="connsiteY47" fmla="*/ 907577 h 1050683"/>
              <a:gd name="connsiteX48" fmla="*/ 1480782 w 1542197"/>
              <a:gd name="connsiteY48" fmla="*/ 921224 h 1050683"/>
              <a:gd name="connsiteX49" fmla="*/ 1494430 w 1542197"/>
              <a:gd name="connsiteY49" fmla="*/ 941696 h 1050683"/>
              <a:gd name="connsiteX50" fmla="*/ 1514902 w 1542197"/>
              <a:gd name="connsiteY50" fmla="*/ 955344 h 1050683"/>
              <a:gd name="connsiteX51" fmla="*/ 1542197 w 1542197"/>
              <a:gd name="connsiteY51" fmla="*/ 996287 h 1050683"/>
              <a:gd name="connsiteX52" fmla="*/ 1535373 w 1542197"/>
              <a:gd name="connsiteY52" fmla="*/ 1023583 h 1050683"/>
              <a:gd name="connsiteX53" fmla="*/ 1446663 w 1542197"/>
              <a:gd name="connsiteY53" fmla="*/ 1037230 h 1050683"/>
              <a:gd name="connsiteX54" fmla="*/ 1426191 w 1542197"/>
              <a:gd name="connsiteY54" fmla="*/ 1030406 h 1050683"/>
              <a:gd name="connsiteX55" fmla="*/ 1385248 w 1542197"/>
              <a:gd name="connsiteY55" fmla="*/ 1009935 h 1050683"/>
              <a:gd name="connsiteX56" fmla="*/ 1344305 w 1542197"/>
              <a:gd name="connsiteY56" fmla="*/ 1003111 h 1050683"/>
              <a:gd name="connsiteX57" fmla="*/ 1310185 w 1542197"/>
              <a:gd name="connsiteY57" fmla="*/ 996287 h 1050683"/>
              <a:gd name="connsiteX58" fmla="*/ 1282890 w 1542197"/>
              <a:gd name="connsiteY58" fmla="*/ 989463 h 1050683"/>
              <a:gd name="connsiteX59" fmla="*/ 1132764 w 1542197"/>
              <a:gd name="connsiteY59" fmla="*/ 975815 h 1050683"/>
              <a:gd name="connsiteX60" fmla="*/ 887105 w 1542197"/>
              <a:gd name="connsiteY60" fmla="*/ 968991 h 1050683"/>
              <a:gd name="connsiteX61" fmla="*/ 866633 w 1542197"/>
              <a:gd name="connsiteY61" fmla="*/ 982639 h 1050683"/>
              <a:gd name="connsiteX62" fmla="*/ 846161 w 1542197"/>
              <a:gd name="connsiteY62" fmla="*/ 1003111 h 1050683"/>
              <a:gd name="connsiteX63" fmla="*/ 805218 w 1542197"/>
              <a:gd name="connsiteY63" fmla="*/ 1016759 h 1050683"/>
              <a:gd name="connsiteX64" fmla="*/ 736979 w 1542197"/>
              <a:gd name="connsiteY64" fmla="*/ 1037230 h 1050683"/>
              <a:gd name="connsiteX65" fmla="*/ 614149 w 1542197"/>
              <a:gd name="connsiteY65" fmla="*/ 1030406 h 1050683"/>
              <a:gd name="connsiteX66" fmla="*/ 573206 w 1542197"/>
              <a:gd name="connsiteY66" fmla="*/ 1016759 h 1050683"/>
              <a:gd name="connsiteX67" fmla="*/ 545911 w 1542197"/>
              <a:gd name="connsiteY67" fmla="*/ 1009935 h 1050683"/>
              <a:gd name="connsiteX68" fmla="*/ 525439 w 1542197"/>
              <a:gd name="connsiteY68" fmla="*/ 996287 h 1050683"/>
              <a:gd name="connsiteX69" fmla="*/ 484496 w 1542197"/>
              <a:gd name="connsiteY69" fmla="*/ 982639 h 1050683"/>
              <a:gd name="connsiteX70" fmla="*/ 464024 w 1542197"/>
              <a:gd name="connsiteY70" fmla="*/ 962168 h 1050683"/>
              <a:gd name="connsiteX71" fmla="*/ 423081 w 1542197"/>
              <a:gd name="connsiteY71" fmla="*/ 934872 h 1050683"/>
              <a:gd name="connsiteX72" fmla="*/ 388961 w 1542197"/>
              <a:gd name="connsiteY72" fmla="*/ 900753 h 1050683"/>
              <a:gd name="connsiteX73" fmla="*/ 354842 w 1542197"/>
              <a:gd name="connsiteY73" fmla="*/ 866633 h 1050683"/>
              <a:gd name="connsiteX74" fmla="*/ 327546 w 1542197"/>
              <a:gd name="connsiteY74" fmla="*/ 825690 h 1050683"/>
              <a:gd name="connsiteX75" fmla="*/ 313899 w 1542197"/>
              <a:gd name="connsiteY75" fmla="*/ 805218 h 1050683"/>
              <a:gd name="connsiteX76" fmla="*/ 293427 w 1542197"/>
              <a:gd name="connsiteY76" fmla="*/ 791571 h 1050683"/>
              <a:gd name="connsiteX77" fmla="*/ 279779 w 1542197"/>
              <a:gd name="connsiteY77" fmla="*/ 750627 h 1050683"/>
              <a:gd name="connsiteX78" fmla="*/ 238836 w 1542197"/>
              <a:gd name="connsiteY78" fmla="*/ 689212 h 1050683"/>
              <a:gd name="connsiteX79" fmla="*/ 225188 w 1542197"/>
              <a:gd name="connsiteY79" fmla="*/ 668741 h 1050683"/>
              <a:gd name="connsiteX80" fmla="*/ 211540 w 1542197"/>
              <a:gd name="connsiteY80" fmla="*/ 648269 h 1050683"/>
              <a:gd name="connsiteX81" fmla="*/ 170597 w 1542197"/>
              <a:gd name="connsiteY81" fmla="*/ 566383 h 1050683"/>
              <a:gd name="connsiteX82" fmla="*/ 156949 w 1542197"/>
              <a:gd name="connsiteY82" fmla="*/ 545911 h 1050683"/>
              <a:gd name="connsiteX83" fmla="*/ 122830 w 1542197"/>
              <a:gd name="connsiteY83" fmla="*/ 443553 h 1050683"/>
              <a:gd name="connsiteX84" fmla="*/ 116006 w 1542197"/>
              <a:gd name="connsiteY84" fmla="*/ 423081 h 1050683"/>
              <a:gd name="connsiteX85" fmla="*/ 109182 w 1542197"/>
              <a:gd name="connsiteY85" fmla="*/ 402609 h 1050683"/>
              <a:gd name="connsiteX86" fmla="*/ 95535 w 1542197"/>
              <a:gd name="connsiteY86" fmla="*/ 382138 h 1050683"/>
              <a:gd name="connsiteX87" fmla="*/ 81887 w 1542197"/>
              <a:gd name="connsiteY87" fmla="*/ 341194 h 1050683"/>
              <a:gd name="connsiteX88" fmla="*/ 75063 w 1542197"/>
              <a:gd name="connsiteY88" fmla="*/ 320723 h 1050683"/>
              <a:gd name="connsiteX89" fmla="*/ 68239 w 1542197"/>
              <a:gd name="connsiteY89" fmla="*/ 286603 h 1050683"/>
              <a:gd name="connsiteX90" fmla="*/ 54591 w 1542197"/>
              <a:gd name="connsiteY90" fmla="*/ 245660 h 1050683"/>
              <a:gd name="connsiteX91" fmla="*/ 40943 w 1542197"/>
              <a:gd name="connsiteY91" fmla="*/ 197893 h 1050683"/>
              <a:gd name="connsiteX92" fmla="*/ 20472 w 1542197"/>
              <a:gd name="connsiteY92" fmla="*/ 136478 h 1050683"/>
              <a:gd name="connsiteX93" fmla="*/ 13648 w 1542197"/>
              <a:gd name="connsiteY93" fmla="*/ 116006 h 1050683"/>
              <a:gd name="connsiteX94" fmla="*/ 6824 w 1542197"/>
              <a:gd name="connsiteY94" fmla="*/ 95535 h 1050683"/>
              <a:gd name="connsiteX95" fmla="*/ 0 w 1542197"/>
              <a:gd name="connsiteY95" fmla="*/ 0 h 105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542197" h="1050683">
                <a:moveTo>
                  <a:pt x="0" y="0"/>
                </a:moveTo>
                <a:cubicBezTo>
                  <a:pt x="11373" y="4549"/>
                  <a:pt x="22651" y="9347"/>
                  <a:pt x="34120" y="13648"/>
                </a:cubicBezTo>
                <a:cubicBezTo>
                  <a:pt x="40855" y="16174"/>
                  <a:pt x="48158" y="17255"/>
                  <a:pt x="54591" y="20472"/>
                </a:cubicBezTo>
                <a:cubicBezTo>
                  <a:pt x="61927" y="24140"/>
                  <a:pt x="67568" y="30789"/>
                  <a:pt x="75063" y="34120"/>
                </a:cubicBezTo>
                <a:cubicBezTo>
                  <a:pt x="88209" y="39963"/>
                  <a:pt x="103139" y="41335"/>
                  <a:pt x="116006" y="47768"/>
                </a:cubicBezTo>
                <a:cubicBezTo>
                  <a:pt x="125105" y="52317"/>
                  <a:pt x="134006" y="57284"/>
                  <a:pt x="143302" y="61415"/>
                </a:cubicBezTo>
                <a:cubicBezTo>
                  <a:pt x="154495" y="66390"/>
                  <a:pt x="166465" y="69585"/>
                  <a:pt x="177421" y="75063"/>
                </a:cubicBezTo>
                <a:cubicBezTo>
                  <a:pt x="184757" y="78731"/>
                  <a:pt x="190557" y="85043"/>
                  <a:pt x="197893" y="88711"/>
                </a:cubicBezTo>
                <a:cubicBezTo>
                  <a:pt x="204326" y="91928"/>
                  <a:pt x="211931" y="92318"/>
                  <a:pt x="218364" y="95535"/>
                </a:cubicBezTo>
                <a:cubicBezTo>
                  <a:pt x="225700" y="99203"/>
                  <a:pt x="231298" y="105952"/>
                  <a:pt x="238836" y="109183"/>
                </a:cubicBezTo>
                <a:cubicBezTo>
                  <a:pt x="247456" y="112877"/>
                  <a:pt x="257149" y="113311"/>
                  <a:pt x="266132" y="116006"/>
                </a:cubicBezTo>
                <a:cubicBezTo>
                  <a:pt x="279911" y="120140"/>
                  <a:pt x="293427" y="125105"/>
                  <a:pt x="307075" y="129654"/>
                </a:cubicBezTo>
                <a:lnTo>
                  <a:pt x="327546" y="136478"/>
                </a:lnTo>
                <a:lnTo>
                  <a:pt x="348018" y="143302"/>
                </a:lnTo>
                <a:cubicBezTo>
                  <a:pt x="361666" y="156950"/>
                  <a:pt x="371698" y="175613"/>
                  <a:pt x="388961" y="184245"/>
                </a:cubicBezTo>
                <a:cubicBezTo>
                  <a:pt x="405647" y="192588"/>
                  <a:pt x="422261" y="199484"/>
                  <a:pt x="436729" y="211541"/>
                </a:cubicBezTo>
                <a:cubicBezTo>
                  <a:pt x="503799" y="267432"/>
                  <a:pt x="417172" y="198808"/>
                  <a:pt x="470848" y="252484"/>
                </a:cubicBezTo>
                <a:cubicBezTo>
                  <a:pt x="476647" y="258283"/>
                  <a:pt x="484496" y="261583"/>
                  <a:pt x="491320" y="266132"/>
                </a:cubicBezTo>
                <a:cubicBezTo>
                  <a:pt x="495869" y="275230"/>
                  <a:pt x="498455" y="285613"/>
                  <a:pt x="504967" y="293427"/>
                </a:cubicBezTo>
                <a:cubicBezTo>
                  <a:pt x="510217" y="299728"/>
                  <a:pt x="519138" y="301825"/>
                  <a:pt x="525439" y="307075"/>
                </a:cubicBezTo>
                <a:cubicBezTo>
                  <a:pt x="532853" y="313253"/>
                  <a:pt x="539733" y="320133"/>
                  <a:pt x="545911" y="327547"/>
                </a:cubicBezTo>
                <a:cubicBezTo>
                  <a:pt x="551161" y="333847"/>
                  <a:pt x="553386" y="342618"/>
                  <a:pt x="559558" y="348018"/>
                </a:cubicBezTo>
                <a:cubicBezTo>
                  <a:pt x="571902" y="358819"/>
                  <a:pt x="588904" y="363715"/>
                  <a:pt x="600502" y="375314"/>
                </a:cubicBezTo>
                <a:cubicBezTo>
                  <a:pt x="629015" y="403828"/>
                  <a:pt x="613253" y="389996"/>
                  <a:pt x="648269" y="416257"/>
                </a:cubicBezTo>
                <a:cubicBezTo>
                  <a:pt x="671015" y="450377"/>
                  <a:pt x="655093" y="432179"/>
                  <a:pt x="702860" y="464024"/>
                </a:cubicBezTo>
                <a:lnTo>
                  <a:pt x="723332" y="477672"/>
                </a:lnTo>
                <a:cubicBezTo>
                  <a:pt x="730156" y="482221"/>
                  <a:pt x="736023" y="488727"/>
                  <a:pt x="743803" y="491320"/>
                </a:cubicBezTo>
                <a:lnTo>
                  <a:pt x="805218" y="511791"/>
                </a:lnTo>
                <a:lnTo>
                  <a:pt x="825690" y="518615"/>
                </a:lnTo>
                <a:cubicBezTo>
                  <a:pt x="832514" y="523164"/>
                  <a:pt x="838826" y="528595"/>
                  <a:pt x="846161" y="532263"/>
                </a:cubicBezTo>
                <a:cubicBezTo>
                  <a:pt x="852595" y="535480"/>
                  <a:pt x="860345" y="535594"/>
                  <a:pt x="866633" y="539087"/>
                </a:cubicBezTo>
                <a:cubicBezTo>
                  <a:pt x="880971" y="547053"/>
                  <a:pt x="893928" y="557285"/>
                  <a:pt x="907576" y="566383"/>
                </a:cubicBezTo>
                <a:cubicBezTo>
                  <a:pt x="914400" y="570932"/>
                  <a:pt x="920268" y="577437"/>
                  <a:pt x="928048" y="580030"/>
                </a:cubicBezTo>
                <a:lnTo>
                  <a:pt x="948520" y="586854"/>
                </a:lnTo>
                <a:lnTo>
                  <a:pt x="1030406" y="641445"/>
                </a:lnTo>
                <a:lnTo>
                  <a:pt x="1050878" y="655093"/>
                </a:lnTo>
                <a:cubicBezTo>
                  <a:pt x="1057702" y="659642"/>
                  <a:pt x="1063569" y="666148"/>
                  <a:pt x="1071349" y="668741"/>
                </a:cubicBezTo>
                <a:cubicBezTo>
                  <a:pt x="1084997" y="673290"/>
                  <a:pt x="1100323" y="674409"/>
                  <a:pt x="1112293" y="682389"/>
                </a:cubicBezTo>
                <a:lnTo>
                  <a:pt x="1153236" y="709684"/>
                </a:lnTo>
                <a:cubicBezTo>
                  <a:pt x="1160060" y="714233"/>
                  <a:pt x="1165927" y="720738"/>
                  <a:pt x="1173708" y="723332"/>
                </a:cubicBezTo>
                <a:cubicBezTo>
                  <a:pt x="1187356" y="727881"/>
                  <a:pt x="1202681" y="729001"/>
                  <a:pt x="1214651" y="736980"/>
                </a:cubicBezTo>
                <a:cubicBezTo>
                  <a:pt x="1285509" y="784215"/>
                  <a:pt x="1175791" y="712297"/>
                  <a:pt x="1262418" y="764275"/>
                </a:cubicBezTo>
                <a:cubicBezTo>
                  <a:pt x="1276483" y="772714"/>
                  <a:pt x="1303361" y="791571"/>
                  <a:pt x="1303361" y="791571"/>
                </a:cubicBezTo>
                <a:cubicBezTo>
                  <a:pt x="1307910" y="798395"/>
                  <a:pt x="1310605" y="806919"/>
                  <a:pt x="1317009" y="812042"/>
                </a:cubicBezTo>
                <a:cubicBezTo>
                  <a:pt x="1322626" y="816535"/>
                  <a:pt x="1331047" y="815649"/>
                  <a:pt x="1337481" y="818866"/>
                </a:cubicBezTo>
                <a:cubicBezTo>
                  <a:pt x="1344816" y="822534"/>
                  <a:pt x="1351652" y="827264"/>
                  <a:pt x="1357952" y="832514"/>
                </a:cubicBezTo>
                <a:cubicBezTo>
                  <a:pt x="1422084" y="885959"/>
                  <a:pt x="1315901" y="811304"/>
                  <a:pt x="1419367" y="880281"/>
                </a:cubicBezTo>
                <a:lnTo>
                  <a:pt x="1460311" y="907577"/>
                </a:lnTo>
                <a:lnTo>
                  <a:pt x="1480782" y="921224"/>
                </a:lnTo>
                <a:cubicBezTo>
                  <a:pt x="1485331" y="928048"/>
                  <a:pt x="1488631" y="935897"/>
                  <a:pt x="1494430" y="941696"/>
                </a:cubicBezTo>
                <a:cubicBezTo>
                  <a:pt x="1500229" y="947495"/>
                  <a:pt x="1509501" y="949172"/>
                  <a:pt x="1514902" y="955344"/>
                </a:cubicBezTo>
                <a:cubicBezTo>
                  <a:pt x="1525703" y="967688"/>
                  <a:pt x="1542197" y="996287"/>
                  <a:pt x="1542197" y="996287"/>
                </a:cubicBezTo>
                <a:cubicBezTo>
                  <a:pt x="1539922" y="1005386"/>
                  <a:pt x="1537950" y="1014565"/>
                  <a:pt x="1535373" y="1023583"/>
                </a:cubicBezTo>
                <a:cubicBezTo>
                  <a:pt x="1522048" y="1070218"/>
                  <a:pt x="1527487" y="1043966"/>
                  <a:pt x="1446663" y="1037230"/>
                </a:cubicBezTo>
                <a:cubicBezTo>
                  <a:pt x="1439839" y="1034955"/>
                  <a:pt x="1432625" y="1033623"/>
                  <a:pt x="1426191" y="1030406"/>
                </a:cubicBezTo>
                <a:cubicBezTo>
                  <a:pt x="1396745" y="1015683"/>
                  <a:pt x="1416122" y="1016796"/>
                  <a:pt x="1385248" y="1009935"/>
                </a:cubicBezTo>
                <a:cubicBezTo>
                  <a:pt x="1371742" y="1006934"/>
                  <a:pt x="1357918" y="1005586"/>
                  <a:pt x="1344305" y="1003111"/>
                </a:cubicBezTo>
                <a:cubicBezTo>
                  <a:pt x="1332894" y="1001036"/>
                  <a:pt x="1321507" y="998803"/>
                  <a:pt x="1310185" y="996287"/>
                </a:cubicBezTo>
                <a:cubicBezTo>
                  <a:pt x="1301030" y="994253"/>
                  <a:pt x="1292141" y="991005"/>
                  <a:pt x="1282890" y="989463"/>
                </a:cubicBezTo>
                <a:cubicBezTo>
                  <a:pt x="1234363" y="981375"/>
                  <a:pt x="1180882" y="979252"/>
                  <a:pt x="1132764" y="975815"/>
                </a:cubicBezTo>
                <a:cubicBezTo>
                  <a:pt x="1027048" y="940578"/>
                  <a:pt x="1106199" y="961689"/>
                  <a:pt x="887105" y="968991"/>
                </a:cubicBezTo>
                <a:cubicBezTo>
                  <a:pt x="880281" y="973540"/>
                  <a:pt x="872934" y="977389"/>
                  <a:pt x="866633" y="982639"/>
                </a:cubicBezTo>
                <a:cubicBezTo>
                  <a:pt x="859219" y="988817"/>
                  <a:pt x="854597" y="998424"/>
                  <a:pt x="846161" y="1003111"/>
                </a:cubicBezTo>
                <a:cubicBezTo>
                  <a:pt x="833585" y="1010098"/>
                  <a:pt x="817188" y="1008780"/>
                  <a:pt x="805218" y="1016759"/>
                </a:cubicBezTo>
                <a:cubicBezTo>
                  <a:pt x="771363" y="1039327"/>
                  <a:pt x="792865" y="1029246"/>
                  <a:pt x="736979" y="1037230"/>
                </a:cubicBezTo>
                <a:cubicBezTo>
                  <a:pt x="696036" y="1034955"/>
                  <a:pt x="654839" y="1035492"/>
                  <a:pt x="614149" y="1030406"/>
                </a:cubicBezTo>
                <a:cubicBezTo>
                  <a:pt x="599874" y="1028622"/>
                  <a:pt x="587162" y="1020248"/>
                  <a:pt x="573206" y="1016759"/>
                </a:cubicBezTo>
                <a:lnTo>
                  <a:pt x="545911" y="1009935"/>
                </a:lnTo>
                <a:cubicBezTo>
                  <a:pt x="539087" y="1005386"/>
                  <a:pt x="532934" y="999618"/>
                  <a:pt x="525439" y="996287"/>
                </a:cubicBezTo>
                <a:cubicBezTo>
                  <a:pt x="512293" y="990444"/>
                  <a:pt x="484496" y="982639"/>
                  <a:pt x="484496" y="982639"/>
                </a:cubicBezTo>
                <a:cubicBezTo>
                  <a:pt x="477672" y="975815"/>
                  <a:pt x="471642" y="968093"/>
                  <a:pt x="464024" y="962168"/>
                </a:cubicBezTo>
                <a:cubicBezTo>
                  <a:pt x="451077" y="952098"/>
                  <a:pt x="423081" y="934872"/>
                  <a:pt x="423081" y="934872"/>
                </a:cubicBezTo>
                <a:cubicBezTo>
                  <a:pt x="386683" y="880275"/>
                  <a:pt x="434457" y="946249"/>
                  <a:pt x="388961" y="900753"/>
                </a:cubicBezTo>
                <a:cubicBezTo>
                  <a:pt x="343465" y="855257"/>
                  <a:pt x="409439" y="903031"/>
                  <a:pt x="354842" y="866633"/>
                </a:cubicBezTo>
                <a:lnTo>
                  <a:pt x="327546" y="825690"/>
                </a:lnTo>
                <a:cubicBezTo>
                  <a:pt x="322997" y="818866"/>
                  <a:pt x="320723" y="809767"/>
                  <a:pt x="313899" y="805218"/>
                </a:cubicBezTo>
                <a:lnTo>
                  <a:pt x="293427" y="791571"/>
                </a:lnTo>
                <a:cubicBezTo>
                  <a:pt x="288878" y="777923"/>
                  <a:pt x="287759" y="762597"/>
                  <a:pt x="279779" y="750627"/>
                </a:cubicBezTo>
                <a:lnTo>
                  <a:pt x="238836" y="689212"/>
                </a:lnTo>
                <a:lnTo>
                  <a:pt x="225188" y="668741"/>
                </a:lnTo>
                <a:lnTo>
                  <a:pt x="211540" y="648269"/>
                </a:lnTo>
                <a:cubicBezTo>
                  <a:pt x="192706" y="591764"/>
                  <a:pt x="205873" y="619297"/>
                  <a:pt x="170597" y="566383"/>
                </a:cubicBezTo>
                <a:lnTo>
                  <a:pt x="156949" y="545911"/>
                </a:lnTo>
                <a:lnTo>
                  <a:pt x="122830" y="443553"/>
                </a:lnTo>
                <a:lnTo>
                  <a:pt x="116006" y="423081"/>
                </a:lnTo>
                <a:cubicBezTo>
                  <a:pt x="113731" y="416257"/>
                  <a:pt x="113172" y="408594"/>
                  <a:pt x="109182" y="402609"/>
                </a:cubicBezTo>
                <a:cubicBezTo>
                  <a:pt x="104633" y="395785"/>
                  <a:pt x="98866" y="389632"/>
                  <a:pt x="95535" y="382138"/>
                </a:cubicBezTo>
                <a:cubicBezTo>
                  <a:pt x="89692" y="368992"/>
                  <a:pt x="86436" y="354842"/>
                  <a:pt x="81887" y="341194"/>
                </a:cubicBezTo>
                <a:cubicBezTo>
                  <a:pt x="79612" y="334370"/>
                  <a:pt x="76474" y="327776"/>
                  <a:pt x="75063" y="320723"/>
                </a:cubicBezTo>
                <a:cubicBezTo>
                  <a:pt x="72788" y="309350"/>
                  <a:pt x="71291" y="297793"/>
                  <a:pt x="68239" y="286603"/>
                </a:cubicBezTo>
                <a:cubicBezTo>
                  <a:pt x="64454" y="272724"/>
                  <a:pt x="59140" y="259308"/>
                  <a:pt x="54591" y="245660"/>
                </a:cubicBezTo>
                <a:cubicBezTo>
                  <a:pt x="31667" y="176891"/>
                  <a:pt x="66637" y="283541"/>
                  <a:pt x="40943" y="197893"/>
                </a:cubicBezTo>
                <a:cubicBezTo>
                  <a:pt x="40936" y="197870"/>
                  <a:pt x="23888" y="146725"/>
                  <a:pt x="20472" y="136478"/>
                </a:cubicBezTo>
                <a:lnTo>
                  <a:pt x="13648" y="116006"/>
                </a:lnTo>
                <a:lnTo>
                  <a:pt x="6824" y="95535"/>
                </a:lnTo>
                <a:lnTo>
                  <a:pt x="0" y="0"/>
                </a:lnTo>
                <a:close/>
              </a:path>
            </a:pathLst>
          </a:cu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3" name="Полилиния 2">
            <a:extLst>
              <a:ext uri="{FF2B5EF4-FFF2-40B4-BE49-F238E27FC236}">
                <a16:creationId xmlns:a16="http://schemas.microsoft.com/office/drawing/2014/main" id="{54BA3CB0-B230-4F5E-B23C-396E7A831999}"/>
              </a:ext>
            </a:extLst>
          </p:cNvPr>
          <p:cNvSpPr/>
          <p:nvPr/>
        </p:nvSpPr>
        <p:spPr>
          <a:xfrm>
            <a:off x="1403350" y="2006600"/>
            <a:ext cx="976313" cy="1304925"/>
          </a:xfrm>
          <a:custGeom>
            <a:avLst/>
            <a:gdLst>
              <a:gd name="connsiteX0" fmla="*/ 629797 w 976714"/>
              <a:gd name="connsiteY0" fmla="*/ 375313 h 1305969"/>
              <a:gd name="connsiteX1" fmla="*/ 622974 w 976714"/>
              <a:gd name="connsiteY1" fmla="*/ 341194 h 1305969"/>
              <a:gd name="connsiteX2" fmla="*/ 602502 w 976714"/>
              <a:gd name="connsiteY2" fmla="*/ 334370 h 1305969"/>
              <a:gd name="connsiteX3" fmla="*/ 588854 w 976714"/>
              <a:gd name="connsiteY3" fmla="*/ 313898 h 1305969"/>
              <a:gd name="connsiteX4" fmla="*/ 547911 w 976714"/>
              <a:gd name="connsiteY4" fmla="*/ 300251 h 1305969"/>
              <a:gd name="connsiteX5" fmla="*/ 527439 w 976714"/>
              <a:gd name="connsiteY5" fmla="*/ 286603 h 1305969"/>
              <a:gd name="connsiteX6" fmla="*/ 513791 w 976714"/>
              <a:gd name="connsiteY6" fmla="*/ 266131 h 1305969"/>
              <a:gd name="connsiteX7" fmla="*/ 493320 w 976714"/>
              <a:gd name="connsiteY7" fmla="*/ 259307 h 1305969"/>
              <a:gd name="connsiteX8" fmla="*/ 445553 w 976714"/>
              <a:gd name="connsiteY8" fmla="*/ 204716 h 1305969"/>
              <a:gd name="connsiteX9" fmla="*/ 390962 w 976714"/>
              <a:gd name="connsiteY9" fmla="*/ 156949 h 1305969"/>
              <a:gd name="connsiteX10" fmla="*/ 350018 w 976714"/>
              <a:gd name="connsiteY10" fmla="*/ 129654 h 1305969"/>
              <a:gd name="connsiteX11" fmla="*/ 309075 w 976714"/>
              <a:gd name="connsiteY11" fmla="*/ 116006 h 1305969"/>
              <a:gd name="connsiteX12" fmla="*/ 268132 w 976714"/>
              <a:gd name="connsiteY12" fmla="*/ 95534 h 1305969"/>
              <a:gd name="connsiteX13" fmla="*/ 254484 w 976714"/>
              <a:gd name="connsiteY13" fmla="*/ 75063 h 1305969"/>
              <a:gd name="connsiteX14" fmla="*/ 234012 w 976714"/>
              <a:gd name="connsiteY14" fmla="*/ 68239 h 1305969"/>
              <a:gd name="connsiteX15" fmla="*/ 186245 w 976714"/>
              <a:gd name="connsiteY15" fmla="*/ 6824 h 1305969"/>
              <a:gd name="connsiteX16" fmla="*/ 152126 w 976714"/>
              <a:gd name="connsiteY16" fmla="*/ 0 h 1305969"/>
              <a:gd name="connsiteX17" fmla="*/ 63415 w 976714"/>
              <a:gd name="connsiteY17" fmla="*/ 6824 h 1305969"/>
              <a:gd name="connsiteX18" fmla="*/ 22472 w 976714"/>
              <a:gd name="connsiteY18" fmla="*/ 34119 h 1305969"/>
              <a:gd name="connsiteX19" fmla="*/ 8824 w 976714"/>
              <a:gd name="connsiteY19" fmla="*/ 54591 h 1305969"/>
              <a:gd name="connsiteX20" fmla="*/ 8824 w 976714"/>
              <a:gd name="connsiteY20" fmla="*/ 170597 h 1305969"/>
              <a:gd name="connsiteX21" fmla="*/ 15648 w 976714"/>
              <a:gd name="connsiteY21" fmla="*/ 191069 h 1305969"/>
              <a:gd name="connsiteX22" fmla="*/ 42944 w 976714"/>
              <a:gd name="connsiteY22" fmla="*/ 232012 h 1305969"/>
              <a:gd name="connsiteX23" fmla="*/ 70239 w 976714"/>
              <a:gd name="connsiteY23" fmla="*/ 266131 h 1305969"/>
              <a:gd name="connsiteX24" fmla="*/ 118006 w 976714"/>
              <a:gd name="connsiteY24" fmla="*/ 320722 h 1305969"/>
              <a:gd name="connsiteX25" fmla="*/ 145302 w 976714"/>
              <a:gd name="connsiteY25" fmla="*/ 361666 h 1305969"/>
              <a:gd name="connsiteX26" fmla="*/ 186245 w 976714"/>
              <a:gd name="connsiteY26" fmla="*/ 395785 h 1305969"/>
              <a:gd name="connsiteX27" fmla="*/ 199893 w 976714"/>
              <a:gd name="connsiteY27" fmla="*/ 416257 h 1305969"/>
              <a:gd name="connsiteX28" fmla="*/ 240836 w 976714"/>
              <a:gd name="connsiteY28" fmla="*/ 450376 h 1305969"/>
              <a:gd name="connsiteX29" fmla="*/ 247660 w 976714"/>
              <a:gd name="connsiteY29" fmla="*/ 470848 h 1305969"/>
              <a:gd name="connsiteX30" fmla="*/ 274956 w 976714"/>
              <a:gd name="connsiteY30" fmla="*/ 511791 h 1305969"/>
              <a:gd name="connsiteX31" fmla="*/ 281780 w 976714"/>
              <a:gd name="connsiteY31" fmla="*/ 532263 h 1305969"/>
              <a:gd name="connsiteX32" fmla="*/ 295427 w 976714"/>
              <a:gd name="connsiteY32" fmla="*/ 552734 h 1305969"/>
              <a:gd name="connsiteX33" fmla="*/ 309075 w 976714"/>
              <a:gd name="connsiteY33" fmla="*/ 593678 h 1305969"/>
              <a:gd name="connsiteX34" fmla="*/ 322723 w 976714"/>
              <a:gd name="connsiteY34" fmla="*/ 634621 h 1305969"/>
              <a:gd name="connsiteX35" fmla="*/ 329547 w 976714"/>
              <a:gd name="connsiteY35" fmla="*/ 655092 h 1305969"/>
              <a:gd name="connsiteX36" fmla="*/ 336371 w 976714"/>
              <a:gd name="connsiteY36" fmla="*/ 682388 h 1305969"/>
              <a:gd name="connsiteX37" fmla="*/ 350018 w 976714"/>
              <a:gd name="connsiteY37" fmla="*/ 723331 h 1305969"/>
              <a:gd name="connsiteX38" fmla="*/ 370490 w 976714"/>
              <a:gd name="connsiteY38" fmla="*/ 771098 h 1305969"/>
              <a:gd name="connsiteX39" fmla="*/ 390962 w 976714"/>
              <a:gd name="connsiteY39" fmla="*/ 812042 h 1305969"/>
              <a:gd name="connsiteX40" fmla="*/ 397785 w 976714"/>
              <a:gd name="connsiteY40" fmla="*/ 832513 h 1305969"/>
              <a:gd name="connsiteX41" fmla="*/ 425081 w 976714"/>
              <a:gd name="connsiteY41" fmla="*/ 873457 h 1305969"/>
              <a:gd name="connsiteX42" fmla="*/ 445553 w 976714"/>
              <a:gd name="connsiteY42" fmla="*/ 914400 h 1305969"/>
              <a:gd name="connsiteX43" fmla="*/ 472848 w 976714"/>
              <a:gd name="connsiteY43" fmla="*/ 975815 h 1305969"/>
              <a:gd name="connsiteX44" fmla="*/ 479672 w 976714"/>
              <a:gd name="connsiteY44" fmla="*/ 1009934 h 1305969"/>
              <a:gd name="connsiteX45" fmla="*/ 493320 w 976714"/>
              <a:gd name="connsiteY45" fmla="*/ 1050878 h 1305969"/>
              <a:gd name="connsiteX46" fmla="*/ 500144 w 976714"/>
              <a:gd name="connsiteY46" fmla="*/ 1078173 h 1305969"/>
              <a:gd name="connsiteX47" fmla="*/ 520615 w 976714"/>
              <a:gd name="connsiteY47" fmla="*/ 1091821 h 1305969"/>
              <a:gd name="connsiteX48" fmla="*/ 527439 w 976714"/>
              <a:gd name="connsiteY48" fmla="*/ 1112292 h 1305969"/>
              <a:gd name="connsiteX49" fmla="*/ 568382 w 976714"/>
              <a:gd name="connsiteY49" fmla="*/ 1139588 h 1305969"/>
              <a:gd name="connsiteX50" fmla="*/ 609326 w 976714"/>
              <a:gd name="connsiteY50" fmla="*/ 1173707 h 1305969"/>
              <a:gd name="connsiteX51" fmla="*/ 629797 w 976714"/>
              <a:gd name="connsiteY51" fmla="*/ 1180531 h 1305969"/>
              <a:gd name="connsiteX52" fmla="*/ 670741 w 976714"/>
              <a:gd name="connsiteY52" fmla="*/ 1207827 h 1305969"/>
              <a:gd name="connsiteX53" fmla="*/ 711684 w 976714"/>
              <a:gd name="connsiteY53" fmla="*/ 1221475 h 1305969"/>
              <a:gd name="connsiteX54" fmla="*/ 732156 w 976714"/>
              <a:gd name="connsiteY54" fmla="*/ 1228298 h 1305969"/>
              <a:gd name="connsiteX55" fmla="*/ 773099 w 976714"/>
              <a:gd name="connsiteY55" fmla="*/ 1248770 h 1305969"/>
              <a:gd name="connsiteX56" fmla="*/ 793571 w 976714"/>
              <a:gd name="connsiteY56" fmla="*/ 1262418 h 1305969"/>
              <a:gd name="connsiteX57" fmla="*/ 834514 w 976714"/>
              <a:gd name="connsiteY57" fmla="*/ 1276066 h 1305969"/>
              <a:gd name="connsiteX58" fmla="*/ 854985 w 976714"/>
              <a:gd name="connsiteY58" fmla="*/ 1289713 h 1305969"/>
              <a:gd name="connsiteX59" fmla="*/ 895929 w 976714"/>
              <a:gd name="connsiteY59" fmla="*/ 1303361 h 1305969"/>
              <a:gd name="connsiteX60" fmla="*/ 970991 w 976714"/>
              <a:gd name="connsiteY60" fmla="*/ 1296537 h 1305969"/>
              <a:gd name="connsiteX61" fmla="*/ 964168 w 976714"/>
              <a:gd name="connsiteY61" fmla="*/ 1235122 h 1305969"/>
              <a:gd name="connsiteX62" fmla="*/ 936872 w 976714"/>
              <a:gd name="connsiteY62" fmla="*/ 1173707 h 1305969"/>
              <a:gd name="connsiteX63" fmla="*/ 923224 w 976714"/>
              <a:gd name="connsiteY63" fmla="*/ 1132764 h 1305969"/>
              <a:gd name="connsiteX64" fmla="*/ 909577 w 976714"/>
              <a:gd name="connsiteY64" fmla="*/ 1078173 h 1305969"/>
              <a:gd name="connsiteX65" fmla="*/ 895929 w 976714"/>
              <a:gd name="connsiteY65" fmla="*/ 1057701 h 1305969"/>
              <a:gd name="connsiteX66" fmla="*/ 889105 w 976714"/>
              <a:gd name="connsiteY66" fmla="*/ 1037230 h 1305969"/>
              <a:gd name="connsiteX67" fmla="*/ 861809 w 976714"/>
              <a:gd name="connsiteY67" fmla="*/ 996286 h 1305969"/>
              <a:gd name="connsiteX68" fmla="*/ 841338 w 976714"/>
              <a:gd name="connsiteY68" fmla="*/ 955343 h 1305969"/>
              <a:gd name="connsiteX69" fmla="*/ 834514 w 976714"/>
              <a:gd name="connsiteY69" fmla="*/ 934872 h 1305969"/>
              <a:gd name="connsiteX70" fmla="*/ 807218 w 976714"/>
              <a:gd name="connsiteY70" fmla="*/ 893928 h 1305969"/>
              <a:gd name="connsiteX71" fmla="*/ 793571 w 976714"/>
              <a:gd name="connsiteY71" fmla="*/ 852985 h 1305969"/>
              <a:gd name="connsiteX72" fmla="*/ 779923 w 976714"/>
              <a:gd name="connsiteY72" fmla="*/ 832513 h 1305969"/>
              <a:gd name="connsiteX73" fmla="*/ 759451 w 976714"/>
              <a:gd name="connsiteY73" fmla="*/ 764275 h 1305969"/>
              <a:gd name="connsiteX74" fmla="*/ 752627 w 976714"/>
              <a:gd name="connsiteY74" fmla="*/ 743803 h 1305969"/>
              <a:gd name="connsiteX75" fmla="*/ 738980 w 976714"/>
              <a:gd name="connsiteY75" fmla="*/ 689212 h 1305969"/>
              <a:gd name="connsiteX76" fmla="*/ 732156 w 976714"/>
              <a:gd name="connsiteY76" fmla="*/ 661916 h 1305969"/>
              <a:gd name="connsiteX77" fmla="*/ 711684 w 976714"/>
              <a:gd name="connsiteY77" fmla="*/ 600501 h 1305969"/>
              <a:gd name="connsiteX78" fmla="*/ 698036 w 976714"/>
              <a:gd name="connsiteY78" fmla="*/ 559558 h 1305969"/>
              <a:gd name="connsiteX79" fmla="*/ 684388 w 976714"/>
              <a:gd name="connsiteY79" fmla="*/ 491319 h 1305969"/>
              <a:gd name="connsiteX80" fmla="*/ 663917 w 976714"/>
              <a:gd name="connsiteY80" fmla="*/ 423080 h 1305969"/>
              <a:gd name="connsiteX81" fmla="*/ 657093 w 976714"/>
              <a:gd name="connsiteY81" fmla="*/ 402609 h 1305969"/>
              <a:gd name="connsiteX82" fmla="*/ 636621 w 976714"/>
              <a:gd name="connsiteY82" fmla="*/ 382137 h 1305969"/>
              <a:gd name="connsiteX83" fmla="*/ 629797 w 976714"/>
              <a:gd name="connsiteY83" fmla="*/ 375313 h 130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976714" h="1305969">
                <a:moveTo>
                  <a:pt x="629797" y="375313"/>
                </a:moveTo>
                <a:cubicBezTo>
                  <a:pt x="627522" y="368489"/>
                  <a:pt x="629407" y="350844"/>
                  <a:pt x="622974" y="341194"/>
                </a:cubicBezTo>
                <a:cubicBezTo>
                  <a:pt x="618984" y="335209"/>
                  <a:pt x="608119" y="338864"/>
                  <a:pt x="602502" y="334370"/>
                </a:cubicBezTo>
                <a:cubicBezTo>
                  <a:pt x="596098" y="329247"/>
                  <a:pt x="595809" y="318245"/>
                  <a:pt x="588854" y="313898"/>
                </a:cubicBezTo>
                <a:cubicBezTo>
                  <a:pt x="576655" y="306274"/>
                  <a:pt x="559881" y="308231"/>
                  <a:pt x="547911" y="300251"/>
                </a:cubicBezTo>
                <a:lnTo>
                  <a:pt x="527439" y="286603"/>
                </a:lnTo>
                <a:cubicBezTo>
                  <a:pt x="522890" y="279779"/>
                  <a:pt x="520195" y="271254"/>
                  <a:pt x="513791" y="266131"/>
                </a:cubicBezTo>
                <a:cubicBezTo>
                  <a:pt x="508174" y="261638"/>
                  <a:pt x="498406" y="264393"/>
                  <a:pt x="493320" y="259307"/>
                </a:cubicBezTo>
                <a:cubicBezTo>
                  <a:pt x="413706" y="179693"/>
                  <a:pt x="503556" y="243386"/>
                  <a:pt x="445553" y="204716"/>
                </a:cubicBezTo>
                <a:cubicBezTo>
                  <a:pt x="422806" y="170598"/>
                  <a:pt x="438728" y="188794"/>
                  <a:pt x="390962" y="156949"/>
                </a:cubicBezTo>
                <a:lnTo>
                  <a:pt x="350018" y="129654"/>
                </a:lnTo>
                <a:cubicBezTo>
                  <a:pt x="336370" y="125105"/>
                  <a:pt x="321045" y="123986"/>
                  <a:pt x="309075" y="116006"/>
                </a:cubicBezTo>
                <a:cubicBezTo>
                  <a:pt x="282618" y="98368"/>
                  <a:pt x="296384" y="104952"/>
                  <a:pt x="268132" y="95534"/>
                </a:cubicBezTo>
                <a:cubicBezTo>
                  <a:pt x="263583" y="88710"/>
                  <a:pt x="260888" y="80186"/>
                  <a:pt x="254484" y="75063"/>
                </a:cubicBezTo>
                <a:cubicBezTo>
                  <a:pt x="248867" y="70570"/>
                  <a:pt x="239098" y="73325"/>
                  <a:pt x="234012" y="68239"/>
                </a:cubicBezTo>
                <a:cubicBezTo>
                  <a:pt x="223219" y="57446"/>
                  <a:pt x="205458" y="16430"/>
                  <a:pt x="186245" y="6824"/>
                </a:cubicBezTo>
                <a:cubicBezTo>
                  <a:pt x="175871" y="1637"/>
                  <a:pt x="163499" y="2275"/>
                  <a:pt x="152126" y="0"/>
                </a:cubicBezTo>
                <a:cubicBezTo>
                  <a:pt x="122556" y="2275"/>
                  <a:pt x="92096" y="-724"/>
                  <a:pt x="63415" y="6824"/>
                </a:cubicBezTo>
                <a:cubicBezTo>
                  <a:pt x="47553" y="10998"/>
                  <a:pt x="22472" y="34119"/>
                  <a:pt x="22472" y="34119"/>
                </a:cubicBezTo>
                <a:cubicBezTo>
                  <a:pt x="17923" y="40943"/>
                  <a:pt x="12492" y="47255"/>
                  <a:pt x="8824" y="54591"/>
                </a:cubicBezTo>
                <a:cubicBezTo>
                  <a:pt x="-8841" y="89922"/>
                  <a:pt x="4797" y="136366"/>
                  <a:pt x="8824" y="170597"/>
                </a:cubicBezTo>
                <a:cubicBezTo>
                  <a:pt x="9664" y="177741"/>
                  <a:pt x="12155" y="184781"/>
                  <a:pt x="15648" y="191069"/>
                </a:cubicBezTo>
                <a:cubicBezTo>
                  <a:pt x="23614" y="205407"/>
                  <a:pt x="37757" y="216451"/>
                  <a:pt x="42944" y="232012"/>
                </a:cubicBezTo>
                <a:cubicBezTo>
                  <a:pt x="52362" y="260263"/>
                  <a:pt x="43783" y="248493"/>
                  <a:pt x="70239" y="266131"/>
                </a:cubicBezTo>
                <a:cubicBezTo>
                  <a:pt x="102084" y="313899"/>
                  <a:pt x="83887" y="297976"/>
                  <a:pt x="118006" y="320722"/>
                </a:cubicBezTo>
                <a:cubicBezTo>
                  <a:pt x="127105" y="334370"/>
                  <a:pt x="131654" y="352568"/>
                  <a:pt x="145302" y="361666"/>
                </a:cubicBezTo>
                <a:cubicBezTo>
                  <a:pt x="165434" y="375086"/>
                  <a:pt x="169824" y="376079"/>
                  <a:pt x="186245" y="395785"/>
                </a:cubicBezTo>
                <a:cubicBezTo>
                  <a:pt x="191495" y="402086"/>
                  <a:pt x="194642" y="409957"/>
                  <a:pt x="199893" y="416257"/>
                </a:cubicBezTo>
                <a:cubicBezTo>
                  <a:pt x="216310" y="435957"/>
                  <a:pt x="220710" y="436958"/>
                  <a:pt x="240836" y="450376"/>
                </a:cubicBezTo>
                <a:cubicBezTo>
                  <a:pt x="243111" y="457200"/>
                  <a:pt x="244167" y="464560"/>
                  <a:pt x="247660" y="470848"/>
                </a:cubicBezTo>
                <a:cubicBezTo>
                  <a:pt x="255626" y="485186"/>
                  <a:pt x="269769" y="496230"/>
                  <a:pt x="274956" y="511791"/>
                </a:cubicBezTo>
                <a:cubicBezTo>
                  <a:pt x="277231" y="518615"/>
                  <a:pt x="278563" y="525829"/>
                  <a:pt x="281780" y="532263"/>
                </a:cubicBezTo>
                <a:cubicBezTo>
                  <a:pt x="285448" y="539598"/>
                  <a:pt x="292096" y="545240"/>
                  <a:pt x="295427" y="552734"/>
                </a:cubicBezTo>
                <a:cubicBezTo>
                  <a:pt x="301270" y="565880"/>
                  <a:pt x="304526" y="580030"/>
                  <a:pt x="309075" y="593678"/>
                </a:cubicBezTo>
                <a:lnTo>
                  <a:pt x="322723" y="634621"/>
                </a:lnTo>
                <a:cubicBezTo>
                  <a:pt x="324998" y="641445"/>
                  <a:pt x="327802" y="648114"/>
                  <a:pt x="329547" y="655092"/>
                </a:cubicBezTo>
                <a:cubicBezTo>
                  <a:pt x="331822" y="664191"/>
                  <a:pt x="333676" y="673405"/>
                  <a:pt x="336371" y="682388"/>
                </a:cubicBezTo>
                <a:cubicBezTo>
                  <a:pt x="340505" y="696167"/>
                  <a:pt x="345884" y="709552"/>
                  <a:pt x="350018" y="723331"/>
                </a:cubicBezTo>
                <a:cubicBezTo>
                  <a:pt x="362035" y="763389"/>
                  <a:pt x="348838" y="738621"/>
                  <a:pt x="370490" y="771098"/>
                </a:cubicBezTo>
                <a:cubicBezTo>
                  <a:pt x="387643" y="822558"/>
                  <a:pt x="364504" y="759124"/>
                  <a:pt x="390962" y="812042"/>
                </a:cubicBezTo>
                <a:cubicBezTo>
                  <a:pt x="394179" y="818475"/>
                  <a:pt x="394292" y="826225"/>
                  <a:pt x="397785" y="832513"/>
                </a:cubicBezTo>
                <a:cubicBezTo>
                  <a:pt x="405751" y="846852"/>
                  <a:pt x="419894" y="857896"/>
                  <a:pt x="425081" y="873457"/>
                </a:cubicBezTo>
                <a:cubicBezTo>
                  <a:pt x="449972" y="948127"/>
                  <a:pt x="410272" y="835015"/>
                  <a:pt x="445553" y="914400"/>
                </a:cubicBezTo>
                <a:cubicBezTo>
                  <a:pt x="478035" y="987486"/>
                  <a:pt x="441961" y="929484"/>
                  <a:pt x="472848" y="975815"/>
                </a:cubicBezTo>
                <a:cubicBezTo>
                  <a:pt x="475123" y="987188"/>
                  <a:pt x="476620" y="998744"/>
                  <a:pt x="479672" y="1009934"/>
                </a:cubicBezTo>
                <a:cubicBezTo>
                  <a:pt x="483457" y="1023813"/>
                  <a:pt x="489831" y="1036921"/>
                  <a:pt x="493320" y="1050878"/>
                </a:cubicBezTo>
                <a:cubicBezTo>
                  <a:pt x="495595" y="1059976"/>
                  <a:pt x="494942" y="1070370"/>
                  <a:pt x="500144" y="1078173"/>
                </a:cubicBezTo>
                <a:cubicBezTo>
                  <a:pt x="504693" y="1084997"/>
                  <a:pt x="513791" y="1087272"/>
                  <a:pt x="520615" y="1091821"/>
                </a:cubicBezTo>
                <a:cubicBezTo>
                  <a:pt x="522890" y="1098645"/>
                  <a:pt x="522353" y="1107206"/>
                  <a:pt x="527439" y="1112292"/>
                </a:cubicBezTo>
                <a:cubicBezTo>
                  <a:pt x="539037" y="1123890"/>
                  <a:pt x="556784" y="1127990"/>
                  <a:pt x="568382" y="1139588"/>
                </a:cubicBezTo>
                <a:cubicBezTo>
                  <a:pt x="583476" y="1154682"/>
                  <a:pt x="590322" y="1164205"/>
                  <a:pt x="609326" y="1173707"/>
                </a:cubicBezTo>
                <a:cubicBezTo>
                  <a:pt x="615759" y="1176924"/>
                  <a:pt x="623509" y="1177038"/>
                  <a:pt x="629797" y="1180531"/>
                </a:cubicBezTo>
                <a:cubicBezTo>
                  <a:pt x="644136" y="1188497"/>
                  <a:pt x="655180" y="1202640"/>
                  <a:pt x="670741" y="1207827"/>
                </a:cubicBezTo>
                <a:lnTo>
                  <a:pt x="711684" y="1221475"/>
                </a:lnTo>
                <a:lnTo>
                  <a:pt x="732156" y="1228298"/>
                </a:lnTo>
                <a:cubicBezTo>
                  <a:pt x="790817" y="1267407"/>
                  <a:pt x="716600" y="1220520"/>
                  <a:pt x="773099" y="1248770"/>
                </a:cubicBezTo>
                <a:cubicBezTo>
                  <a:pt x="780435" y="1252438"/>
                  <a:pt x="786076" y="1259087"/>
                  <a:pt x="793571" y="1262418"/>
                </a:cubicBezTo>
                <a:cubicBezTo>
                  <a:pt x="806717" y="1268261"/>
                  <a:pt x="822544" y="1268086"/>
                  <a:pt x="834514" y="1276066"/>
                </a:cubicBezTo>
                <a:cubicBezTo>
                  <a:pt x="841338" y="1280615"/>
                  <a:pt x="847491" y="1286382"/>
                  <a:pt x="854985" y="1289713"/>
                </a:cubicBezTo>
                <a:cubicBezTo>
                  <a:pt x="868131" y="1295556"/>
                  <a:pt x="895929" y="1303361"/>
                  <a:pt x="895929" y="1303361"/>
                </a:cubicBezTo>
                <a:cubicBezTo>
                  <a:pt x="920950" y="1301086"/>
                  <a:pt x="953226" y="1314302"/>
                  <a:pt x="970991" y="1296537"/>
                </a:cubicBezTo>
                <a:cubicBezTo>
                  <a:pt x="985556" y="1281972"/>
                  <a:pt x="968207" y="1255320"/>
                  <a:pt x="964168" y="1235122"/>
                </a:cubicBezTo>
                <a:cubicBezTo>
                  <a:pt x="949394" y="1161249"/>
                  <a:pt x="957663" y="1220487"/>
                  <a:pt x="936872" y="1173707"/>
                </a:cubicBezTo>
                <a:cubicBezTo>
                  <a:pt x="931029" y="1160561"/>
                  <a:pt x="926045" y="1146871"/>
                  <a:pt x="923224" y="1132764"/>
                </a:cubicBezTo>
                <a:cubicBezTo>
                  <a:pt x="920630" y="1119794"/>
                  <a:pt x="916569" y="1092158"/>
                  <a:pt x="909577" y="1078173"/>
                </a:cubicBezTo>
                <a:cubicBezTo>
                  <a:pt x="905909" y="1070837"/>
                  <a:pt x="899597" y="1065037"/>
                  <a:pt x="895929" y="1057701"/>
                </a:cubicBezTo>
                <a:cubicBezTo>
                  <a:pt x="892712" y="1051268"/>
                  <a:pt x="892598" y="1043518"/>
                  <a:pt x="889105" y="1037230"/>
                </a:cubicBezTo>
                <a:cubicBezTo>
                  <a:pt x="881139" y="1022891"/>
                  <a:pt x="866996" y="1011847"/>
                  <a:pt x="861809" y="996286"/>
                </a:cubicBezTo>
                <a:cubicBezTo>
                  <a:pt x="844657" y="944832"/>
                  <a:pt x="867794" y="1008256"/>
                  <a:pt x="841338" y="955343"/>
                </a:cubicBezTo>
                <a:cubicBezTo>
                  <a:pt x="838121" y="948910"/>
                  <a:pt x="838007" y="941160"/>
                  <a:pt x="834514" y="934872"/>
                </a:cubicBezTo>
                <a:cubicBezTo>
                  <a:pt x="826548" y="920533"/>
                  <a:pt x="812405" y="909489"/>
                  <a:pt x="807218" y="893928"/>
                </a:cubicBezTo>
                <a:cubicBezTo>
                  <a:pt x="802669" y="880280"/>
                  <a:pt x="801551" y="864955"/>
                  <a:pt x="793571" y="852985"/>
                </a:cubicBezTo>
                <a:cubicBezTo>
                  <a:pt x="789022" y="846161"/>
                  <a:pt x="783254" y="840008"/>
                  <a:pt x="779923" y="832513"/>
                </a:cubicBezTo>
                <a:cubicBezTo>
                  <a:pt x="766950" y="803324"/>
                  <a:pt x="767391" y="792063"/>
                  <a:pt x="759451" y="764275"/>
                </a:cubicBezTo>
                <a:cubicBezTo>
                  <a:pt x="757475" y="757359"/>
                  <a:pt x="754520" y="750743"/>
                  <a:pt x="752627" y="743803"/>
                </a:cubicBezTo>
                <a:cubicBezTo>
                  <a:pt x="747692" y="725707"/>
                  <a:pt x="743529" y="707409"/>
                  <a:pt x="738980" y="689212"/>
                </a:cubicBezTo>
                <a:cubicBezTo>
                  <a:pt x="736705" y="680113"/>
                  <a:pt x="735122" y="670813"/>
                  <a:pt x="732156" y="661916"/>
                </a:cubicBezTo>
                <a:lnTo>
                  <a:pt x="711684" y="600501"/>
                </a:lnTo>
                <a:lnTo>
                  <a:pt x="698036" y="559558"/>
                </a:lnTo>
                <a:cubicBezTo>
                  <a:pt x="682190" y="496176"/>
                  <a:pt x="701113" y="574951"/>
                  <a:pt x="684388" y="491319"/>
                </a:cubicBezTo>
                <a:cubicBezTo>
                  <a:pt x="679231" y="465531"/>
                  <a:pt x="672624" y="449199"/>
                  <a:pt x="663917" y="423080"/>
                </a:cubicBezTo>
                <a:cubicBezTo>
                  <a:pt x="661642" y="416256"/>
                  <a:pt x="662179" y="407695"/>
                  <a:pt x="657093" y="402609"/>
                </a:cubicBezTo>
                <a:cubicBezTo>
                  <a:pt x="650269" y="395785"/>
                  <a:pt x="639673" y="391292"/>
                  <a:pt x="636621" y="382137"/>
                </a:cubicBezTo>
                <a:cubicBezTo>
                  <a:pt x="632305" y="369190"/>
                  <a:pt x="632072" y="382137"/>
                  <a:pt x="629797" y="375313"/>
                </a:cubicBezTo>
                <a:close/>
              </a:path>
            </a:pathLst>
          </a:cu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Рисунок 2" descr="30.jpg">
            <a:extLst>
              <a:ext uri="{FF2B5EF4-FFF2-40B4-BE49-F238E27FC236}">
                <a16:creationId xmlns:a16="http://schemas.microsoft.com/office/drawing/2014/main" id="{A2381FB7-3F15-4858-A3B6-12D208F59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742950"/>
            <a:ext cx="599440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Рисунок 4" descr="Безимени-1.jpg">
            <a:extLst>
              <a:ext uri="{FF2B5EF4-FFF2-40B4-BE49-F238E27FC236}">
                <a16:creationId xmlns:a16="http://schemas.microsoft.com/office/drawing/2014/main" id="{CEB0F432-08A8-470D-8D47-C2C28ACB5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000125"/>
            <a:ext cx="4500563" cy="411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Рисунок 6" descr="normal.jpg">
            <a:extLst>
              <a:ext uri="{FF2B5EF4-FFF2-40B4-BE49-F238E27FC236}">
                <a16:creationId xmlns:a16="http://schemas.microsoft.com/office/drawing/2014/main" id="{9C43AF4E-0FFB-4194-B2E1-5D2B57078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1474788"/>
            <a:ext cx="482600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6" descr="Безимени-1">
            <a:extLst>
              <a:ext uri="{FF2B5EF4-FFF2-40B4-BE49-F238E27FC236}">
                <a16:creationId xmlns:a16="http://schemas.microsoft.com/office/drawing/2014/main" id="{4EEF300C-A67F-4123-A486-3B55445B9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100" y="369888"/>
            <a:ext cx="1957388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Рисунок 2">
            <a:extLst>
              <a:ext uri="{FF2B5EF4-FFF2-40B4-BE49-F238E27FC236}">
                <a16:creationId xmlns:a16="http://schemas.microsoft.com/office/drawing/2014/main" id="{0B47049F-DFB4-4862-A539-B1AD13799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63" y="368300"/>
            <a:ext cx="4435475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>
            <a:extLst>
              <a:ext uri="{FF2B5EF4-FFF2-40B4-BE49-F238E27FC236}">
                <a16:creationId xmlns:a16="http://schemas.microsoft.com/office/drawing/2014/main" id="{290FDED1-817B-49B1-B19A-960FB39BE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75" y="460375"/>
            <a:ext cx="3221038" cy="593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>
            <a:extLst>
              <a:ext uri="{FF2B5EF4-FFF2-40B4-BE49-F238E27FC236}">
                <a16:creationId xmlns:a16="http://schemas.microsoft.com/office/drawing/2014/main" id="{1AF10299-E5D4-4EE1-B5EB-9EF6E6DF3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288" y="550863"/>
            <a:ext cx="3273425" cy="575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BDEE9B5-5DA1-4DA7-88F3-6AA635A83818}"/>
              </a:ext>
            </a:extLst>
          </p:cNvPr>
          <p:cNvCxnSpPr/>
          <p:nvPr/>
        </p:nvCxnSpPr>
        <p:spPr>
          <a:xfrm flipH="1">
            <a:off x="4572000" y="4221163"/>
            <a:ext cx="287338" cy="863600"/>
          </a:xfrm>
          <a:prstGeom prst="line">
            <a:avLst/>
          </a:prstGeom>
          <a:ln w="317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1F11ED3-E8B8-46C2-B42F-EA16019ADA88}"/>
              </a:ext>
            </a:extLst>
          </p:cNvPr>
          <p:cNvCxnSpPr/>
          <p:nvPr/>
        </p:nvCxnSpPr>
        <p:spPr>
          <a:xfrm flipH="1">
            <a:off x="4787900" y="4221163"/>
            <a:ext cx="128588" cy="927100"/>
          </a:xfrm>
          <a:prstGeom prst="line">
            <a:avLst/>
          </a:prstGeom>
          <a:ln w="317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4E3F3D4-F97A-472C-B292-D978D7AB03B0}"/>
              </a:ext>
            </a:extLst>
          </p:cNvPr>
          <p:cNvCxnSpPr/>
          <p:nvPr/>
        </p:nvCxnSpPr>
        <p:spPr>
          <a:xfrm flipH="1">
            <a:off x="4284663" y="4221163"/>
            <a:ext cx="503237" cy="863600"/>
          </a:xfrm>
          <a:prstGeom prst="line">
            <a:avLst/>
          </a:prstGeom>
          <a:ln w="317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125">
            <a:extLst>
              <a:ext uri="{FF2B5EF4-FFF2-40B4-BE49-F238E27FC236}">
                <a16:creationId xmlns:a16="http://schemas.microsoft.com/office/drawing/2014/main" id="{8419B57E-86D8-46BE-A5AF-63B0175A7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75" y="909638"/>
            <a:ext cx="375285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>
            <a:extLst>
              <a:ext uri="{FF2B5EF4-FFF2-40B4-BE49-F238E27FC236}">
                <a16:creationId xmlns:a16="http://schemas.microsoft.com/office/drawing/2014/main" id="{52A2D881-8F1C-47BF-B73B-168266886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388" y="404813"/>
            <a:ext cx="1865312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4">
            <a:extLst>
              <a:ext uri="{FF2B5EF4-FFF2-40B4-BE49-F238E27FC236}">
                <a16:creationId xmlns:a16="http://schemas.microsoft.com/office/drawing/2014/main" id="{E9FD8F1A-392A-4D1D-B51F-CBD4BFB76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163" y="404813"/>
            <a:ext cx="1587500" cy="595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Цилиндр 1">
            <a:extLst>
              <a:ext uri="{FF2B5EF4-FFF2-40B4-BE49-F238E27FC236}">
                <a16:creationId xmlns:a16="http://schemas.microsoft.com/office/drawing/2014/main" id="{7D517AD6-63E9-4049-A2B3-48FB7E02BBEE}"/>
              </a:ext>
            </a:extLst>
          </p:cNvPr>
          <p:cNvSpPr/>
          <p:nvPr/>
        </p:nvSpPr>
        <p:spPr>
          <a:xfrm>
            <a:off x="5508625" y="1844675"/>
            <a:ext cx="287338" cy="2016125"/>
          </a:xfrm>
          <a:prstGeom prst="can">
            <a:avLst/>
          </a:prstGeom>
          <a:noFill/>
          <a:ln w="317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>
            <a:extLst>
              <a:ext uri="{FF2B5EF4-FFF2-40B4-BE49-F238E27FC236}">
                <a16:creationId xmlns:a16="http://schemas.microsoft.com/office/drawing/2014/main" id="{12DA2A85-AAD5-4A83-8DAA-D92453A6E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04813"/>
            <a:ext cx="2587625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3">
            <a:extLst>
              <a:ext uri="{FF2B5EF4-FFF2-40B4-BE49-F238E27FC236}">
                <a16:creationId xmlns:a16="http://schemas.microsoft.com/office/drawing/2014/main" id="{99BCEEC0-4F3B-4AD6-85C5-4EAEADA91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09575"/>
            <a:ext cx="2644775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>
            <a:extLst>
              <a:ext uri="{FF2B5EF4-FFF2-40B4-BE49-F238E27FC236}">
                <a16:creationId xmlns:a16="http://schemas.microsoft.com/office/drawing/2014/main" id="{9EFAFDC3-2371-4CBC-AB12-943FA5122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549275"/>
            <a:ext cx="2384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F4A1DE3-75A6-4549-B842-066AD71A9A9E}"/>
              </a:ext>
            </a:extLst>
          </p:cNvPr>
          <p:cNvCxnSpPr/>
          <p:nvPr/>
        </p:nvCxnSpPr>
        <p:spPr>
          <a:xfrm flipV="1">
            <a:off x="5003800" y="1916113"/>
            <a:ext cx="73025" cy="3025775"/>
          </a:xfrm>
          <a:prstGeom prst="line">
            <a:avLst/>
          </a:prstGeom>
          <a:ln w="317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992A1470-7D3A-4C77-A49D-C70EF61887FB}"/>
              </a:ext>
            </a:extLst>
          </p:cNvPr>
          <p:cNvCxnSpPr/>
          <p:nvPr/>
        </p:nvCxnSpPr>
        <p:spPr>
          <a:xfrm flipH="1" flipV="1">
            <a:off x="3924300" y="2205038"/>
            <a:ext cx="576263" cy="2808287"/>
          </a:xfrm>
          <a:prstGeom prst="line">
            <a:avLst/>
          </a:prstGeom>
          <a:ln w="317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</TotalTime>
  <Words>27</Words>
  <Application>Microsoft Office PowerPoint</Application>
  <PresentationFormat>Экран (4:3)</PresentationFormat>
  <Paragraphs>7</Paragraphs>
  <Slides>50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2" baseType="lpstr">
      <vt:lpstr>Arial</vt:lpstr>
      <vt:lpstr>Оформление по умолчанию</vt:lpstr>
      <vt:lpstr>TOPOGRAPHY OF BODY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 - trig. clavipectoralae II – trig. pectoralae III - trig. subpectoralae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Female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OSMU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MUSCLES</dc:title>
  <dc:creator>fm</dc:creator>
  <cp:lastModifiedBy>Alex Alex</cp:lastModifiedBy>
  <cp:revision>135</cp:revision>
  <dcterms:created xsi:type="dcterms:W3CDTF">2009-10-01T06:10:31Z</dcterms:created>
  <dcterms:modified xsi:type="dcterms:W3CDTF">2023-01-25T06:58:56Z</dcterms:modified>
</cp:coreProperties>
</file>