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90" r:id="rId3"/>
    <p:sldId id="258" r:id="rId4"/>
    <p:sldId id="303" r:id="rId5"/>
    <p:sldId id="304" r:id="rId6"/>
    <p:sldId id="271" r:id="rId7"/>
    <p:sldId id="259" r:id="rId8"/>
    <p:sldId id="300" r:id="rId9"/>
    <p:sldId id="296" r:id="rId10"/>
    <p:sldId id="260" r:id="rId11"/>
    <p:sldId id="266" r:id="rId12"/>
    <p:sldId id="279" r:id="rId13"/>
    <p:sldId id="308" r:id="rId14"/>
    <p:sldId id="263" r:id="rId15"/>
    <p:sldId id="278" r:id="rId16"/>
    <p:sldId id="277" r:id="rId17"/>
    <p:sldId id="261" r:id="rId18"/>
    <p:sldId id="262" r:id="rId19"/>
    <p:sldId id="283" r:id="rId20"/>
    <p:sldId id="265" r:id="rId21"/>
    <p:sldId id="305" r:id="rId22"/>
    <p:sldId id="269" r:id="rId23"/>
    <p:sldId id="276" r:id="rId24"/>
    <p:sldId id="280" r:id="rId25"/>
    <p:sldId id="267" r:id="rId26"/>
    <p:sldId id="297" r:id="rId27"/>
    <p:sldId id="270" r:id="rId28"/>
    <p:sldId id="294" r:id="rId29"/>
    <p:sldId id="273" r:id="rId30"/>
    <p:sldId id="301" r:id="rId31"/>
    <p:sldId id="302" r:id="rId32"/>
    <p:sldId id="295" r:id="rId33"/>
    <p:sldId id="282" r:id="rId34"/>
    <p:sldId id="298" r:id="rId35"/>
    <p:sldId id="299" r:id="rId36"/>
    <p:sldId id="284" r:id="rId37"/>
    <p:sldId id="272" r:id="rId38"/>
    <p:sldId id="285" r:id="rId39"/>
    <p:sldId id="288" r:id="rId40"/>
    <p:sldId id="292" r:id="rId41"/>
    <p:sldId id="275" r:id="rId4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51" autoAdjust="0"/>
    <p:restoredTop sz="94660"/>
  </p:normalViewPr>
  <p:slideViewPr>
    <p:cSldViewPr>
      <p:cViewPr varScale="1">
        <p:scale>
          <a:sx n="72" d="100"/>
          <a:sy n="72" d="100"/>
        </p:scale>
        <p:origin x="14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57E93-41C5-4CE0-86A3-E078B61216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34821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939D6-C37F-47B1-8ABC-BE7E97B9E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69020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C6CF1-9ACE-4436-9E16-1D67534602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79934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2D65B-52B9-41EB-BD91-968E57AFAB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4478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027FD-155B-4F43-AB19-03EF0F9684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94285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0F616-E510-4996-A2CE-267D5BABB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326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5843-AEE3-4344-8F77-23FE9280B0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37786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00490-FAC5-400B-B03A-AD3FE51B80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34945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82F71-B40F-4D29-98A9-BBFA1684E0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73038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A905B-1742-446E-83B6-9DD668BBC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48590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ED260-3C87-4AD4-B582-9C9593459D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92368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479023A-5EF8-46B2-9A01-5742CB5E29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x_8e6fb49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52513"/>
            <a:ext cx="34290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4427538" y="2565400"/>
            <a:ext cx="4318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The heart</a:t>
            </a:r>
            <a:endParaRPr lang="ru-RU" sz="6000" dirty="0">
              <a:solidFill>
                <a:srgbClr val="FF33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6000" dirty="0" err="1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Серце</a:t>
            </a:r>
            <a:endParaRPr lang="ru-RU" sz="6000" dirty="0">
              <a:solidFill>
                <a:srgbClr val="FF33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" descr="4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69888"/>
            <a:ext cx="2686050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819150"/>
            <a:ext cx="380365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731838"/>
            <a:ext cx="3621088" cy="539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900113"/>
            <a:ext cx="8591550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957263"/>
            <a:ext cx="8639175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30250"/>
            <a:ext cx="4876800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47713"/>
            <a:ext cx="784860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437063"/>
            <a:ext cx="2373312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1089025"/>
            <a:ext cx="528637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413" y="731838"/>
            <a:ext cx="4829175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476250"/>
            <a:ext cx="4841875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365625"/>
            <a:ext cx="21844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Желудочек серд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549275"/>
            <a:ext cx="38608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5" y="333375"/>
            <a:ext cx="45339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29000"/>
            <a:ext cx="457835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9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728663"/>
            <a:ext cx="51149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Миокар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730250"/>
            <a:ext cx="5972175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Слои миокар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731838"/>
            <a:ext cx="3505200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730250"/>
            <a:ext cx="4425950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013"/>
            <a:ext cx="52038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63" y="3621088"/>
            <a:ext cx="43243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Сердц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927100"/>
            <a:ext cx="5757862" cy="500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1090613"/>
            <a:ext cx="50736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554163"/>
            <a:ext cx="863917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962025"/>
            <a:ext cx="4132262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9638"/>
            <a:ext cx="41560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Слои серд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63" y="730250"/>
            <a:ext cx="3521075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Перикар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1133475"/>
            <a:ext cx="451485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728663"/>
            <a:ext cx="38385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908050"/>
            <a:ext cx="5524500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1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11423"/>
              </a:clrFrom>
              <a:clrTo>
                <a:srgbClr val="01142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728663"/>
            <a:ext cx="390525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71650"/>
            <a:ext cx="41910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771650"/>
            <a:ext cx="41910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730250"/>
            <a:ext cx="3979863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728663"/>
            <a:ext cx="38385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962025"/>
            <a:ext cx="7848600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842963"/>
            <a:ext cx="7496175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3" y="1089025"/>
            <a:ext cx="565467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Сосуды серд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917575"/>
            <a:ext cx="57562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3" y="549275"/>
            <a:ext cx="62769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Line 7"/>
          <p:cNvSpPr>
            <a:spLocks noChangeShapeType="1"/>
          </p:cNvSpPr>
          <p:nvPr/>
        </p:nvSpPr>
        <p:spPr bwMode="auto">
          <a:xfrm>
            <a:off x="1330325" y="2636838"/>
            <a:ext cx="122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5844" name="Text Box 8"/>
          <p:cNvSpPr txBox="1">
            <a:spLocks noChangeArrowheads="1"/>
          </p:cNvSpPr>
          <p:nvPr/>
        </p:nvSpPr>
        <p:spPr bwMode="auto">
          <a:xfrm>
            <a:off x="1044575" y="2420938"/>
            <a:ext cx="358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uk-UA" sz="1800"/>
              <a:t>1</a:t>
            </a:r>
            <a:endParaRPr lang="ru-RU" altLang="uk-UA" sz="1800"/>
          </a:p>
        </p:txBody>
      </p:sp>
      <p:sp>
        <p:nvSpPr>
          <p:cNvPr id="35845" name="Line 9"/>
          <p:cNvSpPr>
            <a:spLocks noChangeShapeType="1"/>
          </p:cNvSpPr>
          <p:nvPr/>
        </p:nvSpPr>
        <p:spPr bwMode="auto">
          <a:xfrm>
            <a:off x="1476375" y="3716338"/>
            <a:ext cx="266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5846" name="Text Box 10"/>
          <p:cNvSpPr txBox="1">
            <a:spLocks noChangeArrowheads="1"/>
          </p:cNvSpPr>
          <p:nvPr/>
        </p:nvSpPr>
        <p:spPr bwMode="auto">
          <a:xfrm>
            <a:off x="1189038" y="3500438"/>
            <a:ext cx="358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uk-UA" sz="1800"/>
              <a:t>2</a:t>
            </a:r>
            <a:endParaRPr lang="ru-RU" altLang="uk-UA" sz="1800"/>
          </a:p>
        </p:txBody>
      </p:sp>
      <p:sp>
        <p:nvSpPr>
          <p:cNvPr id="35847" name="Line 11"/>
          <p:cNvSpPr>
            <a:spLocks noChangeShapeType="1"/>
          </p:cNvSpPr>
          <p:nvPr/>
        </p:nvSpPr>
        <p:spPr bwMode="auto">
          <a:xfrm flipH="1">
            <a:off x="4356100" y="1700213"/>
            <a:ext cx="1728788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5848" name="Text Box 12"/>
          <p:cNvSpPr txBox="1">
            <a:spLocks noChangeArrowheads="1"/>
          </p:cNvSpPr>
          <p:nvPr/>
        </p:nvSpPr>
        <p:spPr bwMode="auto">
          <a:xfrm>
            <a:off x="2555875" y="188913"/>
            <a:ext cx="358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uk-UA" sz="1800"/>
              <a:t>А</a:t>
            </a:r>
          </a:p>
        </p:txBody>
      </p:sp>
      <p:sp>
        <p:nvSpPr>
          <p:cNvPr id="35849" name="Line 15"/>
          <p:cNvSpPr>
            <a:spLocks noChangeShapeType="1"/>
          </p:cNvSpPr>
          <p:nvPr/>
        </p:nvSpPr>
        <p:spPr bwMode="auto">
          <a:xfrm flipH="1">
            <a:off x="5364163" y="2133600"/>
            <a:ext cx="1295400" cy="136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5850" name="Text Box 16"/>
          <p:cNvSpPr txBox="1">
            <a:spLocks noChangeArrowheads="1"/>
          </p:cNvSpPr>
          <p:nvPr/>
        </p:nvSpPr>
        <p:spPr bwMode="auto">
          <a:xfrm>
            <a:off x="6589713" y="1844675"/>
            <a:ext cx="358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uk-UA" sz="1800"/>
              <a:t>4</a:t>
            </a:r>
            <a:endParaRPr lang="ru-RU" altLang="uk-UA" sz="1800"/>
          </a:p>
        </p:txBody>
      </p:sp>
      <p:sp>
        <p:nvSpPr>
          <p:cNvPr id="35851" name="Text Box 17"/>
          <p:cNvSpPr txBox="1">
            <a:spLocks noChangeArrowheads="1"/>
          </p:cNvSpPr>
          <p:nvPr/>
        </p:nvSpPr>
        <p:spPr bwMode="auto">
          <a:xfrm>
            <a:off x="7235825" y="2557463"/>
            <a:ext cx="358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uk-UA" sz="1800"/>
              <a:t>5</a:t>
            </a:r>
            <a:endParaRPr lang="ru-RU" altLang="uk-UA" sz="1800"/>
          </a:p>
        </p:txBody>
      </p:sp>
      <p:sp>
        <p:nvSpPr>
          <p:cNvPr id="35852" name="Line 18"/>
          <p:cNvSpPr>
            <a:spLocks noChangeShapeType="1"/>
          </p:cNvSpPr>
          <p:nvPr/>
        </p:nvSpPr>
        <p:spPr bwMode="auto">
          <a:xfrm flipH="1">
            <a:off x="5795963" y="2852738"/>
            <a:ext cx="1512887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5853" name="Line 21"/>
          <p:cNvSpPr>
            <a:spLocks noChangeShapeType="1"/>
          </p:cNvSpPr>
          <p:nvPr/>
        </p:nvSpPr>
        <p:spPr bwMode="auto">
          <a:xfrm>
            <a:off x="2771775" y="549275"/>
            <a:ext cx="0" cy="2051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5854" name="Line 23"/>
          <p:cNvSpPr>
            <a:spLocks noChangeShapeType="1"/>
          </p:cNvSpPr>
          <p:nvPr/>
        </p:nvSpPr>
        <p:spPr bwMode="auto">
          <a:xfrm>
            <a:off x="3492500" y="549275"/>
            <a:ext cx="0" cy="2051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5855" name="Text Box 24"/>
          <p:cNvSpPr txBox="1">
            <a:spLocks noChangeArrowheads="1"/>
          </p:cNvSpPr>
          <p:nvPr/>
        </p:nvSpPr>
        <p:spPr bwMode="auto">
          <a:xfrm>
            <a:off x="6011863" y="1412875"/>
            <a:ext cx="358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uk-UA" sz="1800"/>
              <a:t>3</a:t>
            </a:r>
            <a:endParaRPr lang="ru-RU" altLang="uk-UA" sz="1800"/>
          </a:p>
        </p:txBody>
      </p:sp>
      <p:sp>
        <p:nvSpPr>
          <p:cNvPr id="35856" name="Text Box 25"/>
          <p:cNvSpPr txBox="1">
            <a:spLocks noChangeArrowheads="1"/>
          </p:cNvSpPr>
          <p:nvPr/>
        </p:nvSpPr>
        <p:spPr bwMode="auto">
          <a:xfrm>
            <a:off x="3349625" y="188913"/>
            <a:ext cx="358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uk-UA" sz="1800"/>
              <a:t>В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538163"/>
            <a:ext cx="6276975" cy="578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1089025"/>
            <a:ext cx="467995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11"/>
          <p:cNvSpPr>
            <a:spLocks noChangeArrowheads="1"/>
          </p:cNvSpPr>
          <p:nvPr/>
        </p:nvSpPr>
        <p:spPr bwMode="auto">
          <a:xfrm rot="5400000">
            <a:off x="-1891506" y="3015456"/>
            <a:ext cx="4321175" cy="2524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549275"/>
            <a:ext cx="5862638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Без имени-1 коп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5538"/>
            <a:ext cx="6480175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6" descr="c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052513"/>
            <a:ext cx="2879725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8" descr="с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889000"/>
            <a:ext cx="2879725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3789363"/>
            <a:ext cx="25209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4029075"/>
            <a:ext cx="25209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14313"/>
            <a:ext cx="6667500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163" y="188913"/>
            <a:ext cx="42005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0975"/>
            <a:ext cx="3910012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10</Words>
  <Application>Microsoft Office PowerPoint</Application>
  <PresentationFormat>Экран (4:3)</PresentationFormat>
  <Paragraphs>9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4" baseType="lpstr">
      <vt:lpstr>Arial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heart</dc:title>
  <dc:creator>ft</dc:creator>
  <cp:lastModifiedBy>Alex Alex</cp:lastModifiedBy>
  <cp:revision>71</cp:revision>
  <dcterms:created xsi:type="dcterms:W3CDTF">2008-10-05T17:12:06Z</dcterms:created>
  <dcterms:modified xsi:type="dcterms:W3CDTF">2023-01-25T06:44:21Z</dcterms:modified>
</cp:coreProperties>
</file>