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6" r:id="rId3"/>
    <p:sldId id="330" r:id="rId4"/>
    <p:sldId id="257" r:id="rId5"/>
    <p:sldId id="258" r:id="rId6"/>
    <p:sldId id="323" r:id="rId7"/>
    <p:sldId id="329" r:id="rId8"/>
    <p:sldId id="267" r:id="rId9"/>
    <p:sldId id="314" r:id="rId10"/>
    <p:sldId id="327" r:id="rId11"/>
    <p:sldId id="313" r:id="rId12"/>
    <p:sldId id="283" r:id="rId13"/>
    <p:sldId id="291" r:id="rId14"/>
    <p:sldId id="319" r:id="rId15"/>
    <p:sldId id="276" r:id="rId16"/>
    <p:sldId id="277" r:id="rId17"/>
    <p:sldId id="320" r:id="rId18"/>
    <p:sldId id="305" r:id="rId19"/>
    <p:sldId id="279" r:id="rId20"/>
    <p:sldId id="322" r:id="rId21"/>
    <p:sldId id="306" r:id="rId22"/>
    <p:sldId id="281" r:id="rId23"/>
    <p:sldId id="280" r:id="rId24"/>
    <p:sldId id="303" r:id="rId25"/>
    <p:sldId id="321" r:id="rId26"/>
    <p:sldId id="274" r:id="rId27"/>
    <p:sldId id="275" r:id="rId28"/>
    <p:sldId id="302" r:id="rId29"/>
    <p:sldId id="273" r:id="rId30"/>
    <p:sldId id="268" r:id="rId31"/>
    <p:sldId id="269" r:id="rId32"/>
    <p:sldId id="271" r:id="rId33"/>
    <p:sldId id="270" r:id="rId34"/>
    <p:sldId id="272" r:id="rId35"/>
    <p:sldId id="262" r:id="rId36"/>
    <p:sldId id="308" r:id="rId37"/>
    <p:sldId id="307" r:id="rId38"/>
    <p:sldId id="284" r:id="rId39"/>
    <p:sldId id="285" r:id="rId40"/>
    <p:sldId id="286" r:id="rId41"/>
    <p:sldId id="287" r:id="rId42"/>
    <p:sldId id="315" r:id="rId43"/>
    <p:sldId id="290" r:id="rId44"/>
    <p:sldId id="288" r:id="rId45"/>
    <p:sldId id="289" r:id="rId46"/>
    <p:sldId id="292" r:id="rId47"/>
    <p:sldId id="297" r:id="rId48"/>
    <p:sldId id="293" r:id="rId49"/>
    <p:sldId id="294" r:id="rId50"/>
    <p:sldId id="324" r:id="rId51"/>
    <p:sldId id="295" r:id="rId52"/>
    <p:sldId id="298" r:id="rId53"/>
    <p:sldId id="316" r:id="rId54"/>
    <p:sldId id="317" r:id="rId55"/>
    <p:sldId id="318" r:id="rId56"/>
    <p:sldId id="299" r:id="rId57"/>
    <p:sldId id="296" r:id="rId58"/>
    <p:sldId id="312" r:id="rId59"/>
    <p:sldId id="311" r:id="rId60"/>
    <p:sldId id="331" r:id="rId61"/>
    <p:sldId id="266" r:id="rId6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08" autoAdjust="0"/>
    <p:restoredTop sz="94660" autoAdjust="0"/>
  </p:normalViewPr>
  <p:slideViewPr>
    <p:cSldViewPr>
      <p:cViewPr varScale="1">
        <p:scale>
          <a:sx n="72" d="100"/>
          <a:sy n="72" d="100"/>
        </p:scale>
        <p:origin x="139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653D82-D34F-4FE9-B778-9A2FF18F8090}" type="doc">
      <dgm:prSet loTypeId="urn:microsoft.com/office/officeart/2005/8/layout/process1" loCatId="process" qsTypeId="urn:microsoft.com/office/officeart/2005/8/quickstyle/simple3" qsCatId="simple" csTypeId="urn:microsoft.com/office/officeart/2005/8/colors/accent1_2" csCatId="accent1" phldr="1"/>
      <dgm:spPr/>
    </dgm:pt>
    <dgm:pt modelId="{C5C57DF2-AED0-4FE7-B929-7DC412F098B5}">
      <dgm:prSet phldrT="[Текст]"/>
      <dgm:spPr/>
      <dgm:t>
        <a:bodyPr/>
        <a:lstStyle/>
        <a:p>
          <a:r>
            <a:rPr lang="ru-RU" b="1"/>
            <a:t>Рецептор</a:t>
          </a:r>
          <a:endParaRPr lang="uk-UA" b="1" dirty="0"/>
        </a:p>
      </dgm:t>
    </dgm:pt>
    <dgm:pt modelId="{618709D4-7793-4051-B262-A7FAEE91E4C2}" type="parTrans" cxnId="{33C58D4C-CA39-42BD-889C-74945E74CD6F}">
      <dgm:prSet/>
      <dgm:spPr/>
      <dgm:t>
        <a:bodyPr/>
        <a:lstStyle/>
        <a:p>
          <a:endParaRPr lang="uk-UA"/>
        </a:p>
      </dgm:t>
    </dgm:pt>
    <dgm:pt modelId="{D9D8911A-D54C-4601-8BBC-8422D89AB372}" type="sibTrans" cxnId="{33C58D4C-CA39-42BD-889C-74945E74CD6F}">
      <dgm:prSet/>
      <dgm:spPr/>
      <dgm:t>
        <a:bodyPr/>
        <a:lstStyle/>
        <a:p>
          <a:endParaRPr lang="uk-UA"/>
        </a:p>
      </dgm:t>
    </dgm:pt>
    <dgm:pt modelId="{5514AB19-9082-48BB-8DDE-80B1E568C723}">
      <dgm:prSet phldrT="[Текст]"/>
      <dgm:spPr/>
      <dgm:t>
        <a:bodyPr/>
        <a:lstStyle/>
        <a:p>
          <a:r>
            <a:rPr lang="uk-UA" b="1" noProof="0" dirty="0"/>
            <a:t>Провідний шлях</a:t>
          </a:r>
        </a:p>
      </dgm:t>
    </dgm:pt>
    <dgm:pt modelId="{0F432604-E060-40B5-95AF-6C11A2F93BFB}" type="parTrans" cxnId="{5B570029-A50F-461D-8448-AB3B2AE4BC19}">
      <dgm:prSet/>
      <dgm:spPr/>
      <dgm:t>
        <a:bodyPr/>
        <a:lstStyle/>
        <a:p>
          <a:endParaRPr lang="uk-UA"/>
        </a:p>
      </dgm:t>
    </dgm:pt>
    <dgm:pt modelId="{5208A655-1A7C-4024-8A3F-C9EB48400448}" type="sibTrans" cxnId="{5B570029-A50F-461D-8448-AB3B2AE4BC19}">
      <dgm:prSet/>
      <dgm:spPr/>
      <dgm:t>
        <a:bodyPr/>
        <a:lstStyle/>
        <a:p>
          <a:endParaRPr lang="uk-UA"/>
        </a:p>
      </dgm:t>
    </dgm:pt>
    <dgm:pt modelId="{7B95EE5A-3FD1-48F0-9481-716E0CB05EC5}">
      <dgm:prSet phldrT="[Текст]" custT="1"/>
      <dgm:spPr/>
      <dgm:t>
        <a:bodyPr/>
        <a:lstStyle/>
        <a:p>
          <a:r>
            <a:rPr lang="uk-UA" sz="2400" b="1" noProof="0" dirty="0"/>
            <a:t>Аналізатор </a:t>
          </a:r>
          <a:r>
            <a:rPr lang="uk-UA" sz="1600" b="1" noProof="0" dirty="0"/>
            <a:t>(мозкові центри)</a:t>
          </a:r>
        </a:p>
      </dgm:t>
    </dgm:pt>
    <dgm:pt modelId="{0000CA0E-3647-4D4B-95B7-C1C44C246052}" type="parTrans" cxnId="{DCB6BD21-BAE0-4E52-B2A3-622964F56A4A}">
      <dgm:prSet/>
      <dgm:spPr/>
      <dgm:t>
        <a:bodyPr/>
        <a:lstStyle/>
        <a:p>
          <a:endParaRPr lang="uk-UA"/>
        </a:p>
      </dgm:t>
    </dgm:pt>
    <dgm:pt modelId="{08B6058F-4536-479B-9E53-72520114964B}" type="sibTrans" cxnId="{DCB6BD21-BAE0-4E52-B2A3-622964F56A4A}">
      <dgm:prSet/>
      <dgm:spPr/>
      <dgm:t>
        <a:bodyPr/>
        <a:lstStyle/>
        <a:p>
          <a:endParaRPr lang="uk-UA"/>
        </a:p>
      </dgm:t>
    </dgm:pt>
    <dgm:pt modelId="{5E3FF582-9B62-4EB8-AF6D-469CC8DC1B12}" type="pres">
      <dgm:prSet presAssocID="{E8653D82-D34F-4FE9-B778-9A2FF18F8090}" presName="Name0" presStyleCnt="0">
        <dgm:presLayoutVars>
          <dgm:dir/>
          <dgm:resizeHandles val="exact"/>
        </dgm:presLayoutVars>
      </dgm:prSet>
      <dgm:spPr/>
    </dgm:pt>
    <dgm:pt modelId="{E7A631D4-BB82-4C93-B802-B1233B3DC9AD}" type="pres">
      <dgm:prSet presAssocID="{C5C57DF2-AED0-4FE7-B929-7DC412F098B5}" presName="node" presStyleLbl="node1" presStyleIdx="0" presStyleCnt="3">
        <dgm:presLayoutVars>
          <dgm:bulletEnabled val="1"/>
        </dgm:presLayoutVars>
      </dgm:prSet>
      <dgm:spPr/>
    </dgm:pt>
    <dgm:pt modelId="{48B0DA2B-6A46-4B4E-B979-15A9F3B4D62E}" type="pres">
      <dgm:prSet presAssocID="{D9D8911A-D54C-4601-8BBC-8422D89AB372}" presName="sibTrans" presStyleLbl="sibTrans2D1" presStyleIdx="0" presStyleCnt="2"/>
      <dgm:spPr/>
    </dgm:pt>
    <dgm:pt modelId="{33334131-28F1-45D7-A4B3-7923776DF0C4}" type="pres">
      <dgm:prSet presAssocID="{D9D8911A-D54C-4601-8BBC-8422D89AB372}" presName="connectorText" presStyleLbl="sibTrans2D1" presStyleIdx="0" presStyleCnt="2"/>
      <dgm:spPr/>
    </dgm:pt>
    <dgm:pt modelId="{876AFC16-625F-49A0-922E-93526177676A}" type="pres">
      <dgm:prSet presAssocID="{5514AB19-9082-48BB-8DDE-80B1E568C723}" presName="node" presStyleLbl="node1" presStyleIdx="1" presStyleCnt="3">
        <dgm:presLayoutVars>
          <dgm:bulletEnabled val="1"/>
        </dgm:presLayoutVars>
      </dgm:prSet>
      <dgm:spPr/>
    </dgm:pt>
    <dgm:pt modelId="{87EAF11B-D324-468F-97DA-FC21C92C343D}" type="pres">
      <dgm:prSet presAssocID="{5208A655-1A7C-4024-8A3F-C9EB48400448}" presName="sibTrans" presStyleLbl="sibTrans2D1" presStyleIdx="1" presStyleCnt="2"/>
      <dgm:spPr/>
    </dgm:pt>
    <dgm:pt modelId="{C42CA2A8-9368-46B1-9939-5BA745B3DBB2}" type="pres">
      <dgm:prSet presAssocID="{5208A655-1A7C-4024-8A3F-C9EB48400448}" presName="connectorText" presStyleLbl="sibTrans2D1" presStyleIdx="1" presStyleCnt="2"/>
      <dgm:spPr/>
    </dgm:pt>
    <dgm:pt modelId="{12A01E1C-35AB-4F68-B51F-4FDC335481D0}" type="pres">
      <dgm:prSet presAssocID="{7B95EE5A-3FD1-48F0-9481-716E0CB05EC5}" presName="node" presStyleLbl="node1" presStyleIdx="2" presStyleCnt="3">
        <dgm:presLayoutVars>
          <dgm:bulletEnabled val="1"/>
        </dgm:presLayoutVars>
      </dgm:prSet>
      <dgm:spPr/>
    </dgm:pt>
  </dgm:ptLst>
  <dgm:cxnLst>
    <dgm:cxn modelId="{DCB6BD21-BAE0-4E52-B2A3-622964F56A4A}" srcId="{E8653D82-D34F-4FE9-B778-9A2FF18F8090}" destId="{7B95EE5A-3FD1-48F0-9481-716E0CB05EC5}" srcOrd="2" destOrd="0" parTransId="{0000CA0E-3647-4D4B-95B7-C1C44C246052}" sibTransId="{08B6058F-4536-479B-9E53-72520114964B}"/>
    <dgm:cxn modelId="{5B570029-A50F-461D-8448-AB3B2AE4BC19}" srcId="{E8653D82-D34F-4FE9-B778-9A2FF18F8090}" destId="{5514AB19-9082-48BB-8DDE-80B1E568C723}" srcOrd="1" destOrd="0" parTransId="{0F432604-E060-40B5-95AF-6C11A2F93BFB}" sibTransId="{5208A655-1A7C-4024-8A3F-C9EB48400448}"/>
    <dgm:cxn modelId="{25B2EC60-2669-4CA8-83F8-BB741AE5B854}" type="presOf" srcId="{C5C57DF2-AED0-4FE7-B929-7DC412F098B5}" destId="{E7A631D4-BB82-4C93-B802-B1233B3DC9AD}" srcOrd="0" destOrd="0" presId="urn:microsoft.com/office/officeart/2005/8/layout/process1"/>
    <dgm:cxn modelId="{33C58D4C-CA39-42BD-889C-74945E74CD6F}" srcId="{E8653D82-D34F-4FE9-B778-9A2FF18F8090}" destId="{C5C57DF2-AED0-4FE7-B929-7DC412F098B5}" srcOrd="0" destOrd="0" parTransId="{618709D4-7793-4051-B262-A7FAEE91E4C2}" sibTransId="{D9D8911A-D54C-4601-8BBC-8422D89AB372}"/>
    <dgm:cxn modelId="{235B9654-869E-4441-9069-BF793D300926}" type="presOf" srcId="{7B95EE5A-3FD1-48F0-9481-716E0CB05EC5}" destId="{12A01E1C-35AB-4F68-B51F-4FDC335481D0}" srcOrd="0" destOrd="0" presId="urn:microsoft.com/office/officeart/2005/8/layout/process1"/>
    <dgm:cxn modelId="{55BA7CB1-BDC5-4261-B0D2-E577444066F0}" type="presOf" srcId="{5208A655-1A7C-4024-8A3F-C9EB48400448}" destId="{87EAF11B-D324-468F-97DA-FC21C92C343D}" srcOrd="0" destOrd="0" presId="urn:microsoft.com/office/officeart/2005/8/layout/process1"/>
    <dgm:cxn modelId="{E807C2C9-6DA3-40BE-AB46-A0B698D31FBA}" type="presOf" srcId="{D9D8911A-D54C-4601-8BBC-8422D89AB372}" destId="{33334131-28F1-45D7-A4B3-7923776DF0C4}" srcOrd="1" destOrd="0" presId="urn:microsoft.com/office/officeart/2005/8/layout/process1"/>
    <dgm:cxn modelId="{025E52D7-E169-49BE-946D-3326AC48BD8B}" type="presOf" srcId="{D9D8911A-D54C-4601-8BBC-8422D89AB372}" destId="{48B0DA2B-6A46-4B4E-B979-15A9F3B4D62E}" srcOrd="0" destOrd="0" presId="urn:microsoft.com/office/officeart/2005/8/layout/process1"/>
    <dgm:cxn modelId="{5BE100E3-2E31-458E-A151-2CD752F0E20D}" type="presOf" srcId="{5514AB19-9082-48BB-8DDE-80B1E568C723}" destId="{876AFC16-625F-49A0-922E-93526177676A}" srcOrd="0" destOrd="0" presId="urn:microsoft.com/office/officeart/2005/8/layout/process1"/>
    <dgm:cxn modelId="{AC12E8EF-DFB7-424C-BCB3-E1EF1E5470BB}" type="presOf" srcId="{E8653D82-D34F-4FE9-B778-9A2FF18F8090}" destId="{5E3FF582-9B62-4EB8-AF6D-469CC8DC1B12}" srcOrd="0" destOrd="0" presId="urn:microsoft.com/office/officeart/2005/8/layout/process1"/>
    <dgm:cxn modelId="{B7B378FF-8C2E-4144-B3CA-5A0D21D58E5F}" type="presOf" srcId="{5208A655-1A7C-4024-8A3F-C9EB48400448}" destId="{C42CA2A8-9368-46B1-9939-5BA745B3DBB2}" srcOrd="1" destOrd="0" presId="urn:microsoft.com/office/officeart/2005/8/layout/process1"/>
    <dgm:cxn modelId="{68D50474-7524-4391-8FCD-495FAE481087}" type="presParOf" srcId="{5E3FF582-9B62-4EB8-AF6D-469CC8DC1B12}" destId="{E7A631D4-BB82-4C93-B802-B1233B3DC9AD}" srcOrd="0" destOrd="0" presId="urn:microsoft.com/office/officeart/2005/8/layout/process1"/>
    <dgm:cxn modelId="{7EA984FD-958E-42F5-B166-A229E9EF35F0}" type="presParOf" srcId="{5E3FF582-9B62-4EB8-AF6D-469CC8DC1B12}" destId="{48B0DA2B-6A46-4B4E-B979-15A9F3B4D62E}" srcOrd="1" destOrd="0" presId="urn:microsoft.com/office/officeart/2005/8/layout/process1"/>
    <dgm:cxn modelId="{AE912EBB-A8B0-43E7-BD47-88AAE603F683}" type="presParOf" srcId="{48B0DA2B-6A46-4B4E-B979-15A9F3B4D62E}" destId="{33334131-28F1-45D7-A4B3-7923776DF0C4}" srcOrd="0" destOrd="0" presId="urn:microsoft.com/office/officeart/2005/8/layout/process1"/>
    <dgm:cxn modelId="{9824D76C-D6D6-43CB-8B9C-7F6EC5559E05}" type="presParOf" srcId="{5E3FF582-9B62-4EB8-AF6D-469CC8DC1B12}" destId="{876AFC16-625F-49A0-922E-93526177676A}" srcOrd="2" destOrd="0" presId="urn:microsoft.com/office/officeart/2005/8/layout/process1"/>
    <dgm:cxn modelId="{088B6402-CF8B-41E2-A0BD-75566C61DC0B}" type="presParOf" srcId="{5E3FF582-9B62-4EB8-AF6D-469CC8DC1B12}" destId="{87EAF11B-D324-468F-97DA-FC21C92C343D}" srcOrd="3" destOrd="0" presId="urn:microsoft.com/office/officeart/2005/8/layout/process1"/>
    <dgm:cxn modelId="{AB882DF5-AD4A-4406-91E9-835CB035D367}" type="presParOf" srcId="{87EAF11B-D324-468F-97DA-FC21C92C343D}" destId="{C42CA2A8-9368-46B1-9939-5BA745B3DBB2}" srcOrd="0" destOrd="0" presId="urn:microsoft.com/office/officeart/2005/8/layout/process1"/>
    <dgm:cxn modelId="{77E7CCD6-1A4D-4713-8CB6-5E8A6163C811}" type="presParOf" srcId="{5E3FF582-9B62-4EB8-AF6D-469CC8DC1B12}" destId="{12A01E1C-35AB-4F68-B51F-4FDC335481D0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8653D82-D34F-4FE9-B778-9A2FF18F8090}" type="doc">
      <dgm:prSet loTypeId="urn:microsoft.com/office/officeart/2005/8/layout/process1" loCatId="process" qsTypeId="urn:microsoft.com/office/officeart/2005/8/quickstyle/simple3" qsCatId="simple" csTypeId="urn:microsoft.com/office/officeart/2005/8/colors/accent1_2" csCatId="accent1" phldr="1"/>
      <dgm:spPr/>
    </dgm:pt>
    <dgm:pt modelId="{C5C57DF2-AED0-4FE7-B929-7DC412F098B5}">
      <dgm:prSet phldrT="[Текст]" custT="1"/>
      <dgm:spPr/>
      <dgm:t>
        <a:bodyPr/>
        <a:lstStyle/>
        <a:p>
          <a:r>
            <a:rPr lang="en-US" sz="3200" b="0" dirty="0"/>
            <a:t>Receptor</a:t>
          </a:r>
          <a:endParaRPr lang="uk-UA" sz="3200" b="0" dirty="0"/>
        </a:p>
      </dgm:t>
    </dgm:pt>
    <dgm:pt modelId="{618709D4-7793-4051-B262-A7FAEE91E4C2}" type="parTrans" cxnId="{33C58D4C-CA39-42BD-889C-74945E74CD6F}">
      <dgm:prSet/>
      <dgm:spPr/>
      <dgm:t>
        <a:bodyPr/>
        <a:lstStyle/>
        <a:p>
          <a:endParaRPr lang="uk-UA"/>
        </a:p>
      </dgm:t>
    </dgm:pt>
    <dgm:pt modelId="{D9D8911A-D54C-4601-8BBC-8422D89AB372}" type="sibTrans" cxnId="{33C58D4C-CA39-42BD-889C-74945E74CD6F}">
      <dgm:prSet/>
      <dgm:spPr/>
      <dgm:t>
        <a:bodyPr/>
        <a:lstStyle/>
        <a:p>
          <a:endParaRPr lang="uk-UA"/>
        </a:p>
      </dgm:t>
    </dgm:pt>
    <dgm:pt modelId="{5514AB19-9082-48BB-8DDE-80B1E568C723}">
      <dgm:prSet phldrT="[Текст]" custT="1"/>
      <dgm:spPr/>
      <dgm:t>
        <a:bodyPr/>
        <a:lstStyle/>
        <a:p>
          <a:r>
            <a:rPr lang="en-US" sz="3200" dirty="0"/>
            <a:t>Pathway</a:t>
          </a:r>
          <a:endParaRPr lang="uk-UA" sz="3200" b="1" dirty="0"/>
        </a:p>
      </dgm:t>
    </dgm:pt>
    <dgm:pt modelId="{0F432604-E060-40B5-95AF-6C11A2F93BFB}" type="parTrans" cxnId="{5B570029-A50F-461D-8448-AB3B2AE4BC19}">
      <dgm:prSet/>
      <dgm:spPr/>
      <dgm:t>
        <a:bodyPr/>
        <a:lstStyle/>
        <a:p>
          <a:endParaRPr lang="uk-UA"/>
        </a:p>
      </dgm:t>
    </dgm:pt>
    <dgm:pt modelId="{5208A655-1A7C-4024-8A3F-C9EB48400448}" type="sibTrans" cxnId="{5B570029-A50F-461D-8448-AB3B2AE4BC19}">
      <dgm:prSet/>
      <dgm:spPr/>
      <dgm:t>
        <a:bodyPr/>
        <a:lstStyle/>
        <a:p>
          <a:endParaRPr lang="uk-UA"/>
        </a:p>
      </dgm:t>
    </dgm:pt>
    <dgm:pt modelId="{7B95EE5A-3FD1-48F0-9481-716E0CB05EC5}">
      <dgm:prSet phldrT="[Текст]" custT="1"/>
      <dgm:spPr/>
      <dgm:t>
        <a:bodyPr/>
        <a:lstStyle/>
        <a:p>
          <a:r>
            <a:rPr lang="en-US" sz="3200" b="0" dirty="0"/>
            <a:t>Analyzer</a:t>
          </a:r>
          <a:r>
            <a:rPr lang="ru-RU" sz="2400" b="0" dirty="0"/>
            <a:t> </a:t>
          </a:r>
          <a:r>
            <a:rPr lang="uk-UA" sz="2000" b="0" dirty="0"/>
            <a:t>(</a:t>
          </a:r>
          <a:r>
            <a:rPr lang="en-US" sz="2000" b="0" dirty="0"/>
            <a:t>cortical centers</a:t>
          </a:r>
          <a:r>
            <a:rPr lang="ru-RU" sz="1600" b="0" dirty="0"/>
            <a:t>)</a:t>
          </a:r>
          <a:endParaRPr lang="uk-UA" sz="1600" b="0" dirty="0"/>
        </a:p>
      </dgm:t>
    </dgm:pt>
    <dgm:pt modelId="{0000CA0E-3647-4D4B-95B7-C1C44C246052}" type="parTrans" cxnId="{DCB6BD21-BAE0-4E52-B2A3-622964F56A4A}">
      <dgm:prSet/>
      <dgm:spPr/>
      <dgm:t>
        <a:bodyPr/>
        <a:lstStyle/>
        <a:p>
          <a:endParaRPr lang="uk-UA"/>
        </a:p>
      </dgm:t>
    </dgm:pt>
    <dgm:pt modelId="{08B6058F-4536-479B-9E53-72520114964B}" type="sibTrans" cxnId="{DCB6BD21-BAE0-4E52-B2A3-622964F56A4A}">
      <dgm:prSet/>
      <dgm:spPr/>
      <dgm:t>
        <a:bodyPr/>
        <a:lstStyle/>
        <a:p>
          <a:endParaRPr lang="uk-UA"/>
        </a:p>
      </dgm:t>
    </dgm:pt>
    <dgm:pt modelId="{5E3FF582-9B62-4EB8-AF6D-469CC8DC1B12}" type="pres">
      <dgm:prSet presAssocID="{E8653D82-D34F-4FE9-B778-9A2FF18F8090}" presName="Name0" presStyleCnt="0">
        <dgm:presLayoutVars>
          <dgm:dir/>
          <dgm:resizeHandles val="exact"/>
        </dgm:presLayoutVars>
      </dgm:prSet>
      <dgm:spPr/>
    </dgm:pt>
    <dgm:pt modelId="{E7A631D4-BB82-4C93-B802-B1233B3DC9AD}" type="pres">
      <dgm:prSet presAssocID="{C5C57DF2-AED0-4FE7-B929-7DC412F098B5}" presName="node" presStyleLbl="node1" presStyleIdx="0" presStyleCnt="3">
        <dgm:presLayoutVars>
          <dgm:bulletEnabled val="1"/>
        </dgm:presLayoutVars>
      </dgm:prSet>
      <dgm:spPr/>
    </dgm:pt>
    <dgm:pt modelId="{48B0DA2B-6A46-4B4E-B979-15A9F3B4D62E}" type="pres">
      <dgm:prSet presAssocID="{D9D8911A-D54C-4601-8BBC-8422D89AB372}" presName="sibTrans" presStyleLbl="sibTrans2D1" presStyleIdx="0" presStyleCnt="2"/>
      <dgm:spPr/>
    </dgm:pt>
    <dgm:pt modelId="{33334131-28F1-45D7-A4B3-7923776DF0C4}" type="pres">
      <dgm:prSet presAssocID="{D9D8911A-D54C-4601-8BBC-8422D89AB372}" presName="connectorText" presStyleLbl="sibTrans2D1" presStyleIdx="0" presStyleCnt="2"/>
      <dgm:spPr/>
    </dgm:pt>
    <dgm:pt modelId="{876AFC16-625F-49A0-922E-93526177676A}" type="pres">
      <dgm:prSet presAssocID="{5514AB19-9082-48BB-8DDE-80B1E568C723}" presName="node" presStyleLbl="node1" presStyleIdx="1" presStyleCnt="3">
        <dgm:presLayoutVars>
          <dgm:bulletEnabled val="1"/>
        </dgm:presLayoutVars>
      </dgm:prSet>
      <dgm:spPr/>
    </dgm:pt>
    <dgm:pt modelId="{87EAF11B-D324-468F-97DA-FC21C92C343D}" type="pres">
      <dgm:prSet presAssocID="{5208A655-1A7C-4024-8A3F-C9EB48400448}" presName="sibTrans" presStyleLbl="sibTrans2D1" presStyleIdx="1" presStyleCnt="2"/>
      <dgm:spPr/>
    </dgm:pt>
    <dgm:pt modelId="{C42CA2A8-9368-46B1-9939-5BA745B3DBB2}" type="pres">
      <dgm:prSet presAssocID="{5208A655-1A7C-4024-8A3F-C9EB48400448}" presName="connectorText" presStyleLbl="sibTrans2D1" presStyleIdx="1" presStyleCnt="2"/>
      <dgm:spPr/>
    </dgm:pt>
    <dgm:pt modelId="{12A01E1C-35AB-4F68-B51F-4FDC335481D0}" type="pres">
      <dgm:prSet presAssocID="{7B95EE5A-3FD1-48F0-9481-716E0CB05EC5}" presName="node" presStyleLbl="node1" presStyleIdx="2" presStyleCnt="3">
        <dgm:presLayoutVars>
          <dgm:bulletEnabled val="1"/>
        </dgm:presLayoutVars>
      </dgm:prSet>
      <dgm:spPr/>
    </dgm:pt>
  </dgm:ptLst>
  <dgm:cxnLst>
    <dgm:cxn modelId="{DCB6BD21-BAE0-4E52-B2A3-622964F56A4A}" srcId="{E8653D82-D34F-4FE9-B778-9A2FF18F8090}" destId="{7B95EE5A-3FD1-48F0-9481-716E0CB05EC5}" srcOrd="2" destOrd="0" parTransId="{0000CA0E-3647-4D4B-95B7-C1C44C246052}" sibTransId="{08B6058F-4536-479B-9E53-72520114964B}"/>
    <dgm:cxn modelId="{5B570029-A50F-461D-8448-AB3B2AE4BC19}" srcId="{E8653D82-D34F-4FE9-B778-9A2FF18F8090}" destId="{5514AB19-9082-48BB-8DDE-80B1E568C723}" srcOrd="1" destOrd="0" parTransId="{0F432604-E060-40B5-95AF-6C11A2F93BFB}" sibTransId="{5208A655-1A7C-4024-8A3F-C9EB48400448}"/>
    <dgm:cxn modelId="{9FD7AB2E-BB9A-4E93-9143-F22745E32B63}" type="presOf" srcId="{7B95EE5A-3FD1-48F0-9481-716E0CB05EC5}" destId="{12A01E1C-35AB-4F68-B51F-4FDC335481D0}" srcOrd="0" destOrd="0" presId="urn:microsoft.com/office/officeart/2005/8/layout/process1"/>
    <dgm:cxn modelId="{4F4C0662-13BE-4E23-8A8F-43EAB294D4A8}" type="presOf" srcId="{D9D8911A-D54C-4601-8BBC-8422D89AB372}" destId="{48B0DA2B-6A46-4B4E-B979-15A9F3B4D62E}" srcOrd="0" destOrd="0" presId="urn:microsoft.com/office/officeart/2005/8/layout/process1"/>
    <dgm:cxn modelId="{33C58D4C-CA39-42BD-889C-74945E74CD6F}" srcId="{E8653D82-D34F-4FE9-B778-9A2FF18F8090}" destId="{C5C57DF2-AED0-4FE7-B929-7DC412F098B5}" srcOrd="0" destOrd="0" parTransId="{618709D4-7793-4051-B262-A7FAEE91E4C2}" sibTransId="{D9D8911A-D54C-4601-8BBC-8422D89AB372}"/>
    <dgm:cxn modelId="{86EC984E-1758-4BEE-B634-18DD3BA6978C}" type="presOf" srcId="{5208A655-1A7C-4024-8A3F-C9EB48400448}" destId="{C42CA2A8-9368-46B1-9939-5BA745B3DBB2}" srcOrd="1" destOrd="0" presId="urn:microsoft.com/office/officeart/2005/8/layout/process1"/>
    <dgm:cxn modelId="{D29A9583-A64F-44FF-9420-02072E2C3A9F}" type="presOf" srcId="{D9D8911A-D54C-4601-8BBC-8422D89AB372}" destId="{33334131-28F1-45D7-A4B3-7923776DF0C4}" srcOrd="1" destOrd="0" presId="urn:microsoft.com/office/officeart/2005/8/layout/process1"/>
    <dgm:cxn modelId="{FBE5489E-F47E-4008-BEB8-66C283B00F24}" type="presOf" srcId="{C5C57DF2-AED0-4FE7-B929-7DC412F098B5}" destId="{E7A631D4-BB82-4C93-B802-B1233B3DC9AD}" srcOrd="0" destOrd="0" presId="urn:microsoft.com/office/officeart/2005/8/layout/process1"/>
    <dgm:cxn modelId="{9EDC28B0-E1F8-401A-95BE-0C4B2784D906}" type="presOf" srcId="{E8653D82-D34F-4FE9-B778-9A2FF18F8090}" destId="{5E3FF582-9B62-4EB8-AF6D-469CC8DC1B12}" srcOrd="0" destOrd="0" presId="urn:microsoft.com/office/officeart/2005/8/layout/process1"/>
    <dgm:cxn modelId="{47E26BBC-3525-48B7-9334-177A3D8A4D54}" type="presOf" srcId="{5208A655-1A7C-4024-8A3F-C9EB48400448}" destId="{87EAF11B-D324-468F-97DA-FC21C92C343D}" srcOrd="0" destOrd="0" presId="urn:microsoft.com/office/officeart/2005/8/layout/process1"/>
    <dgm:cxn modelId="{9409BEE2-6501-4C4D-9CF3-FABC9090F53D}" type="presOf" srcId="{5514AB19-9082-48BB-8DDE-80B1E568C723}" destId="{876AFC16-625F-49A0-922E-93526177676A}" srcOrd="0" destOrd="0" presId="urn:microsoft.com/office/officeart/2005/8/layout/process1"/>
    <dgm:cxn modelId="{4A775926-F1AC-4C69-B997-FE495AAA378A}" type="presParOf" srcId="{5E3FF582-9B62-4EB8-AF6D-469CC8DC1B12}" destId="{E7A631D4-BB82-4C93-B802-B1233B3DC9AD}" srcOrd="0" destOrd="0" presId="urn:microsoft.com/office/officeart/2005/8/layout/process1"/>
    <dgm:cxn modelId="{88B2F3F1-51E2-4EB9-A7EB-48BDDDF94D60}" type="presParOf" srcId="{5E3FF582-9B62-4EB8-AF6D-469CC8DC1B12}" destId="{48B0DA2B-6A46-4B4E-B979-15A9F3B4D62E}" srcOrd="1" destOrd="0" presId="urn:microsoft.com/office/officeart/2005/8/layout/process1"/>
    <dgm:cxn modelId="{E0F6E0BE-6710-467A-BADB-1CAFA1F83537}" type="presParOf" srcId="{48B0DA2B-6A46-4B4E-B979-15A9F3B4D62E}" destId="{33334131-28F1-45D7-A4B3-7923776DF0C4}" srcOrd="0" destOrd="0" presId="urn:microsoft.com/office/officeart/2005/8/layout/process1"/>
    <dgm:cxn modelId="{7413CDBB-3D2D-49EE-A9DC-88433259C16F}" type="presParOf" srcId="{5E3FF582-9B62-4EB8-AF6D-469CC8DC1B12}" destId="{876AFC16-625F-49A0-922E-93526177676A}" srcOrd="2" destOrd="0" presId="urn:microsoft.com/office/officeart/2005/8/layout/process1"/>
    <dgm:cxn modelId="{054E7AF9-9A82-496E-9437-254D770CD876}" type="presParOf" srcId="{5E3FF582-9B62-4EB8-AF6D-469CC8DC1B12}" destId="{87EAF11B-D324-468F-97DA-FC21C92C343D}" srcOrd="3" destOrd="0" presId="urn:microsoft.com/office/officeart/2005/8/layout/process1"/>
    <dgm:cxn modelId="{9D75E45B-53F0-438A-9E47-8FE5AC08E8B4}" type="presParOf" srcId="{87EAF11B-D324-468F-97DA-FC21C92C343D}" destId="{C42CA2A8-9368-46B1-9939-5BA745B3DBB2}" srcOrd="0" destOrd="0" presId="urn:microsoft.com/office/officeart/2005/8/layout/process1"/>
    <dgm:cxn modelId="{DB7FED0B-978F-4055-994D-D1E9A990B937}" type="presParOf" srcId="{5E3FF582-9B62-4EB8-AF6D-469CC8DC1B12}" destId="{12A01E1C-35AB-4F68-B51F-4FDC335481D0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A631D4-BB82-4C93-B802-B1233B3DC9AD}">
      <dsp:nvSpPr>
        <dsp:cNvPr id="0" name=""/>
        <dsp:cNvSpPr/>
      </dsp:nvSpPr>
      <dsp:spPr>
        <a:xfrm>
          <a:off x="7531" y="2565052"/>
          <a:ext cx="2251023" cy="13506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/>
            <a:t>Рецептор</a:t>
          </a:r>
          <a:endParaRPr lang="uk-UA" sz="2800" b="1" kern="1200" dirty="0"/>
        </a:p>
      </dsp:txBody>
      <dsp:txXfrm>
        <a:off x="47089" y="2604610"/>
        <a:ext cx="2171907" cy="1271498"/>
      </dsp:txXfrm>
    </dsp:sp>
    <dsp:sp modelId="{48B0DA2B-6A46-4B4E-B979-15A9F3B4D62E}">
      <dsp:nvSpPr>
        <dsp:cNvPr id="0" name=""/>
        <dsp:cNvSpPr/>
      </dsp:nvSpPr>
      <dsp:spPr>
        <a:xfrm>
          <a:off x="2483657" y="2961233"/>
          <a:ext cx="477216" cy="55825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2300" kern="1200"/>
        </a:p>
      </dsp:txBody>
      <dsp:txXfrm>
        <a:off x="2483657" y="3072884"/>
        <a:ext cx="334051" cy="334951"/>
      </dsp:txXfrm>
    </dsp:sp>
    <dsp:sp modelId="{876AFC16-625F-49A0-922E-93526177676A}">
      <dsp:nvSpPr>
        <dsp:cNvPr id="0" name=""/>
        <dsp:cNvSpPr/>
      </dsp:nvSpPr>
      <dsp:spPr>
        <a:xfrm>
          <a:off x="3158964" y="2565052"/>
          <a:ext cx="2251023" cy="13506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b="1" kern="1200" noProof="0" dirty="0"/>
            <a:t>Провідний шлях</a:t>
          </a:r>
        </a:p>
      </dsp:txBody>
      <dsp:txXfrm>
        <a:off x="3198522" y="2604610"/>
        <a:ext cx="2171907" cy="1271498"/>
      </dsp:txXfrm>
    </dsp:sp>
    <dsp:sp modelId="{87EAF11B-D324-468F-97DA-FC21C92C343D}">
      <dsp:nvSpPr>
        <dsp:cNvPr id="0" name=""/>
        <dsp:cNvSpPr/>
      </dsp:nvSpPr>
      <dsp:spPr>
        <a:xfrm>
          <a:off x="5635090" y="2961233"/>
          <a:ext cx="477216" cy="55825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2300" kern="1200"/>
        </a:p>
      </dsp:txBody>
      <dsp:txXfrm>
        <a:off x="5635090" y="3072884"/>
        <a:ext cx="334051" cy="334951"/>
      </dsp:txXfrm>
    </dsp:sp>
    <dsp:sp modelId="{12A01E1C-35AB-4F68-B51F-4FDC335481D0}">
      <dsp:nvSpPr>
        <dsp:cNvPr id="0" name=""/>
        <dsp:cNvSpPr/>
      </dsp:nvSpPr>
      <dsp:spPr>
        <a:xfrm>
          <a:off x="6310397" y="2565052"/>
          <a:ext cx="2251023" cy="13506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noProof="0" dirty="0"/>
            <a:t>Аналізатор </a:t>
          </a:r>
          <a:r>
            <a:rPr lang="uk-UA" sz="1600" b="1" kern="1200" noProof="0" dirty="0"/>
            <a:t>(мозкові центри)</a:t>
          </a:r>
        </a:p>
      </dsp:txBody>
      <dsp:txXfrm>
        <a:off x="6349955" y="2604610"/>
        <a:ext cx="2171907" cy="12714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A631D4-BB82-4C93-B802-B1233B3DC9AD}">
      <dsp:nvSpPr>
        <dsp:cNvPr id="0" name=""/>
        <dsp:cNvSpPr/>
      </dsp:nvSpPr>
      <dsp:spPr>
        <a:xfrm>
          <a:off x="7531" y="2565052"/>
          <a:ext cx="2251023" cy="13506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0" kern="1200" dirty="0"/>
            <a:t>Receptor</a:t>
          </a:r>
          <a:endParaRPr lang="uk-UA" sz="3200" b="0" kern="1200" dirty="0"/>
        </a:p>
      </dsp:txBody>
      <dsp:txXfrm>
        <a:off x="47089" y="2604610"/>
        <a:ext cx="2171907" cy="1271498"/>
      </dsp:txXfrm>
    </dsp:sp>
    <dsp:sp modelId="{48B0DA2B-6A46-4B4E-B979-15A9F3B4D62E}">
      <dsp:nvSpPr>
        <dsp:cNvPr id="0" name=""/>
        <dsp:cNvSpPr/>
      </dsp:nvSpPr>
      <dsp:spPr>
        <a:xfrm>
          <a:off x="2483657" y="2961233"/>
          <a:ext cx="477216" cy="55825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2500" kern="1200"/>
        </a:p>
      </dsp:txBody>
      <dsp:txXfrm>
        <a:off x="2483657" y="3072884"/>
        <a:ext cx="334051" cy="334951"/>
      </dsp:txXfrm>
    </dsp:sp>
    <dsp:sp modelId="{876AFC16-625F-49A0-922E-93526177676A}">
      <dsp:nvSpPr>
        <dsp:cNvPr id="0" name=""/>
        <dsp:cNvSpPr/>
      </dsp:nvSpPr>
      <dsp:spPr>
        <a:xfrm>
          <a:off x="3158964" y="2565052"/>
          <a:ext cx="2251023" cy="13506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Pathway</a:t>
          </a:r>
          <a:endParaRPr lang="uk-UA" sz="3200" b="1" kern="1200" dirty="0"/>
        </a:p>
      </dsp:txBody>
      <dsp:txXfrm>
        <a:off x="3198522" y="2604610"/>
        <a:ext cx="2171907" cy="1271498"/>
      </dsp:txXfrm>
    </dsp:sp>
    <dsp:sp modelId="{87EAF11B-D324-468F-97DA-FC21C92C343D}">
      <dsp:nvSpPr>
        <dsp:cNvPr id="0" name=""/>
        <dsp:cNvSpPr/>
      </dsp:nvSpPr>
      <dsp:spPr>
        <a:xfrm>
          <a:off x="5635090" y="2961233"/>
          <a:ext cx="477216" cy="55825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2500" kern="1200"/>
        </a:p>
      </dsp:txBody>
      <dsp:txXfrm>
        <a:off x="5635090" y="3072884"/>
        <a:ext cx="334051" cy="334951"/>
      </dsp:txXfrm>
    </dsp:sp>
    <dsp:sp modelId="{12A01E1C-35AB-4F68-B51F-4FDC335481D0}">
      <dsp:nvSpPr>
        <dsp:cNvPr id="0" name=""/>
        <dsp:cNvSpPr/>
      </dsp:nvSpPr>
      <dsp:spPr>
        <a:xfrm>
          <a:off x="6310397" y="2565052"/>
          <a:ext cx="2251023" cy="13506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0" kern="1200" dirty="0"/>
            <a:t>Analyzer</a:t>
          </a:r>
          <a:r>
            <a:rPr lang="ru-RU" sz="2400" b="0" kern="1200" dirty="0"/>
            <a:t> </a:t>
          </a:r>
          <a:r>
            <a:rPr lang="uk-UA" sz="2000" b="0" kern="1200" dirty="0"/>
            <a:t>(</a:t>
          </a:r>
          <a:r>
            <a:rPr lang="en-US" sz="2000" b="0" kern="1200" dirty="0"/>
            <a:t>cortical centers</a:t>
          </a:r>
          <a:r>
            <a:rPr lang="ru-RU" sz="1600" b="0" kern="1200" dirty="0"/>
            <a:t>)</a:t>
          </a:r>
          <a:endParaRPr lang="uk-UA" sz="1600" b="0" kern="1200" dirty="0"/>
        </a:p>
      </dsp:txBody>
      <dsp:txXfrm>
        <a:off x="6349955" y="2604610"/>
        <a:ext cx="2171907" cy="12714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31F26B-97AB-40A4-9EF4-622D1E7607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22212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C4F990-48CC-4D19-A077-2FFF906638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219025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96E330-85EB-4022-BEC0-8523D19FF3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775536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281ED9-41E3-4553-A3F3-29E6861F5D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718035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DB210B-D4DC-41FC-9CA6-81F42EC94A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735900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57EB8B-4BC3-4900-81D5-D4420EFC41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993993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20086-9132-413A-9578-9FF74008A9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13544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31320D-A65E-4E31-A001-785A20305C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6939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CCA33-5502-4486-B8C2-2257555ECF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34694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D260F8-7EA7-40D0-9C83-F95037855F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209594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3566CA-B6C1-432D-A3CF-1B52BD175A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56221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текста</a:t>
            </a:r>
          </a:p>
          <a:p>
            <a:pPr lvl="1"/>
            <a:r>
              <a:rPr lang="ru-RU" altLang="uk-UA"/>
              <a:t>Второй уровень</a:t>
            </a:r>
          </a:p>
          <a:p>
            <a:pPr lvl="2"/>
            <a:r>
              <a:rPr lang="ru-RU" altLang="uk-UA"/>
              <a:t>Третий уровень</a:t>
            </a:r>
          </a:p>
          <a:p>
            <a:pPr lvl="3"/>
            <a:r>
              <a:rPr lang="ru-RU" altLang="uk-UA"/>
              <a:t>Четвертый уровень</a:t>
            </a:r>
          </a:p>
          <a:p>
            <a:pPr lvl="4"/>
            <a:r>
              <a:rPr lang="ru-RU" altLang="uk-UA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CF5BDF9-5A40-4E8F-B86E-C203CD49E2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26988"/>
            <a:ext cx="9001125" cy="680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22400" y="1628775"/>
            <a:ext cx="6299200" cy="3216275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Organs</a:t>
            </a:r>
            <a:r>
              <a:rPr lang="uk-UA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sense</a:t>
            </a:r>
            <a:endParaRPr lang="ru-RU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682755328"/>
              </p:ext>
            </p:extLst>
          </p:nvPr>
        </p:nvGraphicFramePr>
        <p:xfrm>
          <a:off x="287524" y="188640"/>
          <a:ext cx="8568952" cy="648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49205717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942447362"/>
              </p:ext>
            </p:extLst>
          </p:nvPr>
        </p:nvGraphicFramePr>
        <p:xfrm>
          <a:off x="287524" y="188640"/>
          <a:ext cx="8568952" cy="648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7203052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075" y="981075"/>
            <a:ext cx="6419850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 descr="Click to view full size">
            <a:hlinkClick r:id="" action="ppaction://noaction"/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uk-UA" altLang="uk-UA" sz="180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996666"/>
              </a:clrFrom>
              <a:clrTo>
                <a:srgbClr val="99666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638" y="336550"/>
            <a:ext cx="7135812" cy="611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341438"/>
            <a:ext cx="7308850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888" y="44450"/>
            <a:ext cx="3405187" cy="280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350838"/>
            <a:ext cx="5067300" cy="575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7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2114550"/>
            <a:ext cx="3922713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9826528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500063"/>
            <a:ext cx="4800600" cy="585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Безимени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75" y="730250"/>
            <a:ext cx="7385050" cy="539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122" y="369000"/>
            <a:ext cx="5645756" cy="61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827314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163" y="368300"/>
            <a:ext cx="4511675" cy="612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219200"/>
            <a:ext cx="54864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850" y="549275"/>
            <a:ext cx="6718300" cy="575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0" y="368300"/>
            <a:ext cx="5829300" cy="612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263" y="369888"/>
            <a:ext cx="5451475" cy="611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1331913" y="3284538"/>
            <a:ext cx="655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Дуга 3"/>
          <p:cNvSpPr/>
          <p:nvPr/>
        </p:nvSpPr>
        <p:spPr>
          <a:xfrm>
            <a:off x="2843213" y="765175"/>
            <a:ext cx="3384550" cy="5040313"/>
          </a:xfrm>
          <a:prstGeom prst="arc">
            <a:avLst>
              <a:gd name="adj1" fmla="val 16200000"/>
              <a:gd name="adj2" fmla="val 5360362"/>
            </a:avLst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uk-UA"/>
          </a:p>
        </p:txBody>
      </p:sp>
      <p:sp>
        <p:nvSpPr>
          <p:cNvPr id="6" name="Дуга 5"/>
          <p:cNvSpPr/>
          <p:nvPr/>
        </p:nvSpPr>
        <p:spPr>
          <a:xfrm flipH="1">
            <a:off x="2995613" y="765175"/>
            <a:ext cx="3384550" cy="5040313"/>
          </a:xfrm>
          <a:prstGeom prst="arc">
            <a:avLst>
              <a:gd name="adj1" fmla="val 16200000"/>
              <a:gd name="adj2" fmla="val 5360362"/>
            </a:avLst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uk-UA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313" y="369888"/>
            <a:ext cx="4905375" cy="611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25" y="549275"/>
            <a:ext cx="6889750" cy="575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Безимени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0" y="1130300"/>
            <a:ext cx="6299200" cy="459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196975"/>
            <a:ext cx="4311650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563" y="1333500"/>
            <a:ext cx="421005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488" y="368300"/>
            <a:ext cx="4137025" cy="612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Безимени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1844675"/>
            <a:ext cx="30607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5" y="131763"/>
            <a:ext cx="5359400" cy="387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5" descr="Безимени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475" y="38100"/>
            <a:ext cx="6877050" cy="678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34963"/>
            <a:ext cx="7558088" cy="647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3" y="693738"/>
            <a:ext cx="6718300" cy="575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Рисунок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868488"/>
            <a:ext cx="7200900" cy="312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7288"/>
            <a:ext cx="4191000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163" y="1125538"/>
            <a:ext cx="4362450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688" y="529368"/>
            <a:ext cx="9144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188" y="493217"/>
            <a:ext cx="9144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1281113"/>
            <a:ext cx="4724400" cy="429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6" descr="Безимени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765175"/>
            <a:ext cx="3897313" cy="539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 descr="Безимени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638" y="407988"/>
            <a:ext cx="7135812" cy="611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895350"/>
            <a:ext cx="5448300" cy="506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15888"/>
            <a:ext cx="4851400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3429000"/>
            <a:ext cx="4851400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406400"/>
            <a:ext cx="4073525" cy="611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01" b="6746"/>
          <a:stretch>
            <a:fillRect/>
          </a:stretch>
        </p:blipFill>
        <p:spPr bwMode="auto">
          <a:xfrm>
            <a:off x="4787900" y="1916113"/>
            <a:ext cx="3700463" cy="288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514350"/>
            <a:ext cx="6896100" cy="582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475" y="1462088"/>
            <a:ext cx="5353050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50" y="1176338"/>
            <a:ext cx="6515100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075" y="407988"/>
            <a:ext cx="7135813" cy="611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413" y="368300"/>
            <a:ext cx="4829175" cy="612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925" y="550069"/>
            <a:ext cx="5010150" cy="575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163" y="334963"/>
            <a:ext cx="6600825" cy="611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76250"/>
            <a:ext cx="4156075" cy="575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628775"/>
            <a:ext cx="3314700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484313"/>
            <a:ext cx="2514600" cy="370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557338"/>
            <a:ext cx="243840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 descr="Безимени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0" y="717550"/>
            <a:ext cx="5588000" cy="54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200" y="958850"/>
            <a:ext cx="4927600" cy="494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5" y="1781175"/>
            <a:ext cx="6381750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196850"/>
            <a:ext cx="3771900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313" y="3902075"/>
            <a:ext cx="1460500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4076700"/>
            <a:ext cx="1905000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4437063"/>
            <a:ext cx="10287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0" y="842963"/>
            <a:ext cx="4381500" cy="517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7" y="27860"/>
            <a:ext cx="5952753" cy="5517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EE7F3606-780A-4837-AFEA-A706FC8A5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676" y="3789040"/>
            <a:ext cx="2695827" cy="3018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75" y="260350"/>
            <a:ext cx="7140575" cy="611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88913"/>
            <a:ext cx="4618038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563" y="3429000"/>
            <a:ext cx="4246562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Безимени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925" y="407988"/>
            <a:ext cx="5153025" cy="611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900" y="100013"/>
            <a:ext cx="4648200" cy="665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3" descr="Безимени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620713"/>
            <a:ext cx="7208838" cy="539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00" y="333375"/>
            <a:ext cx="6042025" cy="611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100" y="44450"/>
            <a:ext cx="5003800" cy="676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200" y="1682750"/>
            <a:ext cx="4927600" cy="349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388" y="403225"/>
            <a:ext cx="3959225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5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388" y="3213100"/>
            <a:ext cx="3959225" cy="333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AutoShape 3" descr="Click to view full size">
            <a:hlinkClick r:id="" action="ppaction://noaction"/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uk-UA" altLang="uk-UA" sz="1800"/>
          </a:p>
        </p:txBody>
      </p:sp>
      <p:sp>
        <p:nvSpPr>
          <p:cNvPr id="55299" name="AutoShape 5" descr="Click to view full size">
            <a:hlinkClick r:id="" action="ppaction://noaction"/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uk-UA" altLang="uk-UA" sz="1800"/>
          </a:p>
        </p:txBody>
      </p:sp>
      <p:pic>
        <p:nvPicPr>
          <p:cNvPr id="55300" name="Picture 7" descr="Безимени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" y="1739900"/>
            <a:ext cx="7861300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334963"/>
            <a:ext cx="7964488" cy="611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938213"/>
            <a:ext cx="6705600" cy="498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9525" y="368300"/>
            <a:ext cx="4044950" cy="612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64D3059-8A85-4163-8825-DC2A0E3484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914" y="844047"/>
            <a:ext cx="3934172" cy="516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158676"/>
      </p:ext>
    </p:extLst>
  </p:cSld>
  <p:clrMapOvr>
    <a:masterClrMapping/>
  </p:clrMapOvr>
  <p:transition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450" y="549275"/>
            <a:ext cx="4737100" cy="575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1418</TotalTime>
  <Words>18</Words>
  <Application>Microsoft Office PowerPoint</Application>
  <PresentationFormat>Экран (4:3)</PresentationFormat>
  <Paragraphs>7</Paragraphs>
  <Slides>61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61</vt:i4>
      </vt:variant>
    </vt:vector>
  </HeadingPairs>
  <TitlesOfParts>
    <vt:vector size="63" baseType="lpstr">
      <vt:lpstr>Arial</vt:lpstr>
      <vt:lpstr>Оформление по умолчанию</vt:lpstr>
      <vt:lpstr>Organs of sense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Organs of sense</dc:title>
  <dc:creator>ft</dc:creator>
  <cp:lastModifiedBy>Alex Alex</cp:lastModifiedBy>
  <cp:revision>76</cp:revision>
  <dcterms:created xsi:type="dcterms:W3CDTF">2009-04-04T14:14:03Z</dcterms:created>
  <dcterms:modified xsi:type="dcterms:W3CDTF">2023-01-26T17:09:40Z</dcterms:modified>
</cp:coreProperties>
</file>