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4" r:id="rId7"/>
    <p:sldId id="263" r:id="rId8"/>
    <p:sldId id="265" r:id="rId9"/>
    <p:sldId id="266" r:id="rId10"/>
    <p:sldId id="267" r:id="rId11"/>
    <p:sldId id="270" r:id="rId12"/>
    <p:sldId id="262" r:id="rId13"/>
    <p:sldId id="269" r:id="rId14"/>
    <p:sldId id="268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F7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9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49D4DE-FE07-4A23-ADB7-B064C03D3E85}" type="doc">
      <dgm:prSet loTypeId="urn:microsoft.com/office/officeart/2005/8/layout/radial5" loCatId="cycle" qsTypeId="urn:microsoft.com/office/officeart/2005/8/quickstyle/3d4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160EEBC-AA14-4079-AC5B-8889A37533FD}">
      <dgm:prSet phldrT="[Текст]"/>
      <dgm:spPr/>
      <dgm:t>
        <a:bodyPr/>
        <a:lstStyle/>
        <a:p>
          <a:r>
            <a:rPr lang="ru-RU" dirty="0" smtClean="0">
              <a:latin typeface="Verdana" panose="020B0604030504040204" pitchFamily="34" charset="0"/>
              <a:ea typeface="Verdana" panose="020B0604030504040204" pitchFamily="34" charset="0"/>
            </a:rPr>
            <a:t>Функції моралі</a:t>
          </a:r>
          <a:endParaRPr lang="ru-RU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5B4AA00E-162A-4B32-85BF-9187B613A79A}" type="parTrans" cxnId="{DA0F8105-83B4-4040-8713-6E81698BD136}">
      <dgm:prSet/>
      <dgm:spPr/>
      <dgm:t>
        <a:bodyPr/>
        <a:lstStyle/>
        <a:p>
          <a:endParaRPr lang="ru-RU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A0981108-1482-4EA0-BCC1-F51C9D82F1B1}" type="sibTrans" cxnId="{DA0F8105-83B4-4040-8713-6E81698BD136}">
      <dgm:prSet/>
      <dgm:spPr/>
      <dgm:t>
        <a:bodyPr/>
        <a:lstStyle/>
        <a:p>
          <a:endParaRPr lang="ru-RU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CDF61939-02F0-4183-B1FE-EC4CFABDC94E}">
      <dgm:prSet phldrT="[Текст]"/>
      <dgm:spPr/>
      <dgm:t>
        <a:bodyPr/>
        <a:lstStyle/>
        <a:p>
          <a:r>
            <a:rPr lang="uk-UA" dirty="0" smtClean="0">
              <a:latin typeface="Verdana" panose="020B0604030504040204" pitchFamily="34" charset="0"/>
              <a:ea typeface="Verdana" panose="020B0604030504040204" pitchFamily="34" charset="0"/>
            </a:rPr>
            <a:t>оцінювальна</a:t>
          </a:r>
          <a:endParaRPr lang="ru-RU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11A51848-C232-4146-B6E1-0B52F35C8806}" type="parTrans" cxnId="{806ED7B8-BA9F-48F6-A092-AF493BBBF4E5}">
      <dgm:prSet/>
      <dgm:spPr/>
      <dgm:t>
        <a:bodyPr/>
        <a:lstStyle/>
        <a:p>
          <a:endParaRPr lang="ru-RU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33F5CFA4-56DA-4BFB-8861-3273D816A129}" type="sibTrans" cxnId="{806ED7B8-BA9F-48F6-A092-AF493BBBF4E5}">
      <dgm:prSet/>
      <dgm:spPr/>
      <dgm:t>
        <a:bodyPr/>
        <a:lstStyle/>
        <a:p>
          <a:endParaRPr lang="ru-RU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AD087E1C-7F49-4226-8A5B-223BBEF79E28}">
      <dgm:prSet phldrT="[Текст]"/>
      <dgm:spPr/>
      <dgm:t>
        <a:bodyPr/>
        <a:lstStyle/>
        <a:p>
          <a:r>
            <a:rPr lang="uk-UA" dirty="0" smtClean="0">
              <a:latin typeface="Verdana" panose="020B0604030504040204" pitchFamily="34" charset="0"/>
              <a:ea typeface="Verdana" panose="020B0604030504040204" pitchFamily="34" charset="0"/>
            </a:rPr>
            <a:t>пізнавальна</a:t>
          </a:r>
          <a:endParaRPr lang="ru-RU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E6B67C73-8150-4B17-BBA2-F5C841D64465}" type="parTrans" cxnId="{FD84C0B7-B53D-496E-9D1D-F622A84D9F23}">
      <dgm:prSet/>
      <dgm:spPr/>
      <dgm:t>
        <a:bodyPr/>
        <a:lstStyle/>
        <a:p>
          <a:endParaRPr lang="ru-RU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7D15DCE2-0770-4BB8-A06E-6A599EFEF8F5}" type="sibTrans" cxnId="{FD84C0B7-B53D-496E-9D1D-F622A84D9F23}">
      <dgm:prSet/>
      <dgm:spPr/>
      <dgm:t>
        <a:bodyPr/>
        <a:lstStyle/>
        <a:p>
          <a:endParaRPr lang="ru-RU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19E5593A-2E64-4C0D-8B30-57FEAF6BA254}">
      <dgm:prSet phldrT="[Текст]"/>
      <dgm:spPr/>
      <dgm:t>
        <a:bodyPr/>
        <a:lstStyle/>
        <a:p>
          <a:r>
            <a:rPr lang="uk-UA" dirty="0" smtClean="0">
              <a:latin typeface="Verdana" panose="020B0604030504040204" pitchFamily="34" charset="0"/>
              <a:ea typeface="Verdana" panose="020B0604030504040204" pitchFamily="34" charset="0"/>
            </a:rPr>
            <a:t>світоглядна</a:t>
          </a:r>
          <a:endParaRPr lang="ru-RU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C2244555-4879-4910-AB76-C2D916AC67D6}" type="parTrans" cxnId="{973A40C8-BFCE-402A-BCEC-C4C1464704BC}">
      <dgm:prSet/>
      <dgm:spPr/>
      <dgm:t>
        <a:bodyPr/>
        <a:lstStyle/>
        <a:p>
          <a:endParaRPr lang="ru-RU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C2472538-43FB-400B-8F97-E5FB63530130}" type="sibTrans" cxnId="{973A40C8-BFCE-402A-BCEC-C4C1464704BC}">
      <dgm:prSet/>
      <dgm:spPr/>
      <dgm:t>
        <a:bodyPr/>
        <a:lstStyle/>
        <a:p>
          <a:endParaRPr lang="ru-RU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15FF7906-4D3B-4327-B232-DD1A568638CE}">
      <dgm:prSet custT="1"/>
      <dgm:spPr/>
      <dgm:t>
        <a:bodyPr/>
        <a:lstStyle/>
        <a:p>
          <a:r>
            <a:rPr lang="uk-UA" sz="1000" dirty="0" smtClean="0">
              <a:latin typeface="Verdana" panose="020B0604030504040204" pitchFamily="34" charset="0"/>
              <a:ea typeface="Verdana" panose="020B0604030504040204" pitchFamily="34" charset="0"/>
            </a:rPr>
            <a:t>ідеологічна</a:t>
          </a:r>
          <a:endParaRPr lang="uk-UA" sz="1000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E088E3D7-FE52-438B-80CA-18155B3CC120}" type="parTrans" cxnId="{5F3FDCBC-1271-4FB3-898E-DA40D15FA91A}">
      <dgm:prSet/>
      <dgm:spPr/>
      <dgm:t>
        <a:bodyPr/>
        <a:lstStyle/>
        <a:p>
          <a:endParaRPr lang="ru-RU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C0C2CB64-72DE-4301-8A37-56E493028150}" type="sibTrans" cxnId="{5F3FDCBC-1271-4FB3-898E-DA40D15FA91A}">
      <dgm:prSet/>
      <dgm:spPr/>
      <dgm:t>
        <a:bodyPr/>
        <a:lstStyle/>
        <a:p>
          <a:endParaRPr lang="ru-RU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50088CAF-CED6-48D5-81EE-A26B445290FA}">
      <dgm:prSet custT="1"/>
      <dgm:spPr/>
      <dgm:t>
        <a:bodyPr/>
        <a:lstStyle/>
        <a:p>
          <a:r>
            <a:rPr lang="uk-UA" sz="1000" dirty="0" smtClean="0">
              <a:latin typeface="Verdana" panose="020B0604030504040204" pitchFamily="34" charset="0"/>
              <a:ea typeface="Verdana" panose="020B0604030504040204" pitchFamily="34" charset="0"/>
            </a:rPr>
            <a:t>виховна </a:t>
          </a:r>
          <a:endParaRPr lang="uk-UA" sz="1000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31072354-CC98-4106-A654-FEC5A02FD702}" type="parTrans" cxnId="{4ED51530-11A4-42B1-9235-3E604B6811A8}">
      <dgm:prSet/>
      <dgm:spPr/>
      <dgm:t>
        <a:bodyPr/>
        <a:lstStyle/>
        <a:p>
          <a:endParaRPr lang="ru-RU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50CF497A-DF19-4243-8E28-7E49508F049A}" type="sibTrans" cxnId="{4ED51530-11A4-42B1-9235-3E604B6811A8}">
      <dgm:prSet/>
      <dgm:spPr/>
      <dgm:t>
        <a:bodyPr/>
        <a:lstStyle/>
        <a:p>
          <a:endParaRPr lang="ru-RU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A86D2EDE-7FC0-4BBC-B73A-13A863223C0E}" type="pres">
      <dgm:prSet presAssocID="{CC49D4DE-FE07-4A23-ADB7-B064C03D3E8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A881F4A-55A6-4D45-BBB8-25BBDE9C942E}" type="pres">
      <dgm:prSet presAssocID="{9160EEBC-AA14-4079-AC5B-8889A37533FD}" presName="centerShape" presStyleLbl="node0" presStyleIdx="0" presStyleCnt="1" custLinFactNeighborX="-1889" custLinFactNeighborY="-2428"/>
      <dgm:spPr/>
      <dgm:t>
        <a:bodyPr/>
        <a:lstStyle/>
        <a:p>
          <a:endParaRPr lang="ru-RU"/>
        </a:p>
      </dgm:t>
    </dgm:pt>
    <dgm:pt modelId="{AA39F599-42DD-4876-8712-7DC8352B68BF}" type="pres">
      <dgm:prSet presAssocID="{11A51848-C232-4146-B6E1-0B52F35C8806}" presName="parTrans" presStyleLbl="sibTrans2D1" presStyleIdx="0" presStyleCnt="5"/>
      <dgm:spPr/>
      <dgm:t>
        <a:bodyPr/>
        <a:lstStyle/>
        <a:p>
          <a:endParaRPr lang="ru-RU"/>
        </a:p>
      </dgm:t>
    </dgm:pt>
    <dgm:pt modelId="{791A8A37-54B3-4103-A642-35508C7EDE85}" type="pres">
      <dgm:prSet presAssocID="{11A51848-C232-4146-B6E1-0B52F35C8806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EDAA3203-FA80-4E90-8D29-9BBFDA82A038}" type="pres">
      <dgm:prSet presAssocID="{CDF61939-02F0-4183-B1FE-EC4CFABDC94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1D2542-5B24-4194-8105-808AA6FBB183}" type="pres">
      <dgm:prSet presAssocID="{E6B67C73-8150-4B17-BBA2-F5C841D64465}" presName="parTrans" presStyleLbl="sibTrans2D1" presStyleIdx="1" presStyleCnt="5"/>
      <dgm:spPr/>
      <dgm:t>
        <a:bodyPr/>
        <a:lstStyle/>
        <a:p>
          <a:endParaRPr lang="ru-RU"/>
        </a:p>
      </dgm:t>
    </dgm:pt>
    <dgm:pt modelId="{493A7228-214B-4DB5-8A47-1EBCAACC401F}" type="pres">
      <dgm:prSet presAssocID="{E6B67C73-8150-4B17-BBA2-F5C841D64465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E654FBF4-D69D-481A-8B78-3D62856D2390}" type="pres">
      <dgm:prSet presAssocID="{AD087E1C-7F49-4226-8A5B-223BBEF79E2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299136-978A-4264-9F39-679CFE5408C5}" type="pres">
      <dgm:prSet presAssocID="{C2244555-4879-4910-AB76-C2D916AC67D6}" presName="parTrans" presStyleLbl="sibTrans2D1" presStyleIdx="2" presStyleCnt="5"/>
      <dgm:spPr/>
      <dgm:t>
        <a:bodyPr/>
        <a:lstStyle/>
        <a:p>
          <a:endParaRPr lang="ru-RU"/>
        </a:p>
      </dgm:t>
    </dgm:pt>
    <dgm:pt modelId="{E7FF0D06-6DB1-49D6-B4F1-C855877CAFF4}" type="pres">
      <dgm:prSet presAssocID="{C2244555-4879-4910-AB76-C2D916AC67D6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B6138A2F-2CE9-4622-A959-F223EC5650BA}" type="pres">
      <dgm:prSet presAssocID="{19E5593A-2E64-4C0D-8B30-57FEAF6BA254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6C1DDB-FC87-4687-AFF4-D1BFD88EC62C}" type="pres">
      <dgm:prSet presAssocID="{31072354-CC98-4106-A654-FEC5A02FD702}" presName="parTrans" presStyleLbl="sibTrans2D1" presStyleIdx="3" presStyleCnt="5"/>
      <dgm:spPr/>
      <dgm:t>
        <a:bodyPr/>
        <a:lstStyle/>
        <a:p>
          <a:endParaRPr lang="ru-RU"/>
        </a:p>
      </dgm:t>
    </dgm:pt>
    <dgm:pt modelId="{04D97869-639C-4ED1-B713-A91BDD29C707}" type="pres">
      <dgm:prSet presAssocID="{31072354-CC98-4106-A654-FEC5A02FD702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78021ED7-A46B-4D49-ABFE-291213D1F8E6}" type="pres">
      <dgm:prSet presAssocID="{50088CAF-CED6-48D5-81EE-A26B445290FA}" presName="node" presStyleLbl="node1" presStyleIdx="3" presStyleCnt="5" custRadScaleRad="98469" custRadScaleInc="-34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184B96-E7B5-4B72-BBC2-5DEA26867311}" type="pres">
      <dgm:prSet presAssocID="{E088E3D7-FE52-438B-80CA-18155B3CC120}" presName="parTrans" presStyleLbl="sibTrans2D1" presStyleIdx="4" presStyleCnt="5"/>
      <dgm:spPr/>
      <dgm:t>
        <a:bodyPr/>
        <a:lstStyle/>
        <a:p>
          <a:endParaRPr lang="ru-RU"/>
        </a:p>
      </dgm:t>
    </dgm:pt>
    <dgm:pt modelId="{289BED53-828F-469F-BE9A-C4EB9AE2D2E7}" type="pres">
      <dgm:prSet presAssocID="{E088E3D7-FE52-438B-80CA-18155B3CC120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95CD7502-88A3-419D-9907-573511ADC919}" type="pres">
      <dgm:prSet presAssocID="{15FF7906-4D3B-4327-B232-DD1A568638CE}" presName="node" presStyleLbl="node1" presStyleIdx="4" presStyleCnt="5" custRadScaleRad="98846" custRadScaleInc="69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0DBE52F-2B3A-4FAD-A161-11828A0E17B3}" type="presOf" srcId="{E088E3D7-FE52-438B-80CA-18155B3CC120}" destId="{289BED53-828F-469F-BE9A-C4EB9AE2D2E7}" srcOrd="1" destOrd="0" presId="urn:microsoft.com/office/officeart/2005/8/layout/radial5"/>
    <dgm:cxn modelId="{2E9CC15A-59D6-41F3-8D19-7DA7C5DAB18B}" type="presOf" srcId="{9160EEBC-AA14-4079-AC5B-8889A37533FD}" destId="{AA881F4A-55A6-4D45-BBB8-25BBDE9C942E}" srcOrd="0" destOrd="0" presId="urn:microsoft.com/office/officeart/2005/8/layout/radial5"/>
    <dgm:cxn modelId="{F54AD904-7E4B-4B62-A157-066D99FC8144}" type="presOf" srcId="{E6B67C73-8150-4B17-BBA2-F5C841D64465}" destId="{8E1D2542-5B24-4194-8105-808AA6FBB183}" srcOrd="0" destOrd="0" presId="urn:microsoft.com/office/officeart/2005/8/layout/radial5"/>
    <dgm:cxn modelId="{9B5EE2A9-2E83-4170-A941-72CC7971D0EC}" type="presOf" srcId="{31072354-CC98-4106-A654-FEC5A02FD702}" destId="{426C1DDB-FC87-4687-AFF4-D1BFD88EC62C}" srcOrd="0" destOrd="0" presId="urn:microsoft.com/office/officeart/2005/8/layout/radial5"/>
    <dgm:cxn modelId="{5F3FDCBC-1271-4FB3-898E-DA40D15FA91A}" srcId="{9160EEBC-AA14-4079-AC5B-8889A37533FD}" destId="{15FF7906-4D3B-4327-B232-DD1A568638CE}" srcOrd="4" destOrd="0" parTransId="{E088E3D7-FE52-438B-80CA-18155B3CC120}" sibTransId="{C0C2CB64-72DE-4301-8A37-56E493028150}"/>
    <dgm:cxn modelId="{4ED51530-11A4-42B1-9235-3E604B6811A8}" srcId="{9160EEBC-AA14-4079-AC5B-8889A37533FD}" destId="{50088CAF-CED6-48D5-81EE-A26B445290FA}" srcOrd="3" destOrd="0" parTransId="{31072354-CC98-4106-A654-FEC5A02FD702}" sibTransId="{50CF497A-DF19-4243-8E28-7E49508F049A}"/>
    <dgm:cxn modelId="{FD84C0B7-B53D-496E-9D1D-F622A84D9F23}" srcId="{9160EEBC-AA14-4079-AC5B-8889A37533FD}" destId="{AD087E1C-7F49-4226-8A5B-223BBEF79E28}" srcOrd="1" destOrd="0" parTransId="{E6B67C73-8150-4B17-BBA2-F5C841D64465}" sibTransId="{7D15DCE2-0770-4BB8-A06E-6A599EFEF8F5}"/>
    <dgm:cxn modelId="{2A47C323-88B4-4B5B-97A7-9141907DF275}" type="presOf" srcId="{CC49D4DE-FE07-4A23-ADB7-B064C03D3E85}" destId="{A86D2EDE-7FC0-4BBC-B73A-13A863223C0E}" srcOrd="0" destOrd="0" presId="urn:microsoft.com/office/officeart/2005/8/layout/radial5"/>
    <dgm:cxn modelId="{5C9D4F20-270B-4B01-A0C8-7A81A38EF71B}" type="presOf" srcId="{C2244555-4879-4910-AB76-C2D916AC67D6}" destId="{E7FF0D06-6DB1-49D6-B4F1-C855877CAFF4}" srcOrd="1" destOrd="0" presId="urn:microsoft.com/office/officeart/2005/8/layout/radial5"/>
    <dgm:cxn modelId="{654C9CF0-4518-462F-BC28-E09700E046B6}" type="presOf" srcId="{11A51848-C232-4146-B6E1-0B52F35C8806}" destId="{AA39F599-42DD-4876-8712-7DC8352B68BF}" srcOrd="0" destOrd="0" presId="urn:microsoft.com/office/officeart/2005/8/layout/radial5"/>
    <dgm:cxn modelId="{ED369317-FF9D-4A77-91AE-8BEEEB82E6D6}" type="presOf" srcId="{E6B67C73-8150-4B17-BBA2-F5C841D64465}" destId="{493A7228-214B-4DB5-8A47-1EBCAACC401F}" srcOrd="1" destOrd="0" presId="urn:microsoft.com/office/officeart/2005/8/layout/radial5"/>
    <dgm:cxn modelId="{451D4908-D78B-4A0E-BBC8-605111AE36D3}" type="presOf" srcId="{CDF61939-02F0-4183-B1FE-EC4CFABDC94E}" destId="{EDAA3203-FA80-4E90-8D29-9BBFDA82A038}" srcOrd="0" destOrd="0" presId="urn:microsoft.com/office/officeart/2005/8/layout/radial5"/>
    <dgm:cxn modelId="{ED62A840-9291-4DF3-A5C4-3CD44B30909D}" type="presOf" srcId="{19E5593A-2E64-4C0D-8B30-57FEAF6BA254}" destId="{B6138A2F-2CE9-4622-A959-F223EC5650BA}" srcOrd="0" destOrd="0" presId="urn:microsoft.com/office/officeart/2005/8/layout/radial5"/>
    <dgm:cxn modelId="{806ED7B8-BA9F-48F6-A092-AF493BBBF4E5}" srcId="{9160EEBC-AA14-4079-AC5B-8889A37533FD}" destId="{CDF61939-02F0-4183-B1FE-EC4CFABDC94E}" srcOrd="0" destOrd="0" parTransId="{11A51848-C232-4146-B6E1-0B52F35C8806}" sibTransId="{33F5CFA4-56DA-4BFB-8861-3273D816A129}"/>
    <dgm:cxn modelId="{ABAF6932-9B12-492E-ABA5-1C3CAF76766F}" type="presOf" srcId="{C2244555-4879-4910-AB76-C2D916AC67D6}" destId="{94299136-978A-4264-9F39-679CFE5408C5}" srcOrd="0" destOrd="0" presId="urn:microsoft.com/office/officeart/2005/8/layout/radial5"/>
    <dgm:cxn modelId="{FA6ABCB3-2063-4595-9239-1886A1D6F3B3}" type="presOf" srcId="{AD087E1C-7F49-4226-8A5B-223BBEF79E28}" destId="{E654FBF4-D69D-481A-8B78-3D62856D2390}" srcOrd="0" destOrd="0" presId="urn:microsoft.com/office/officeart/2005/8/layout/radial5"/>
    <dgm:cxn modelId="{2697F5B4-012E-45FA-A101-9B23B11A13E9}" type="presOf" srcId="{50088CAF-CED6-48D5-81EE-A26B445290FA}" destId="{78021ED7-A46B-4D49-ABFE-291213D1F8E6}" srcOrd="0" destOrd="0" presId="urn:microsoft.com/office/officeart/2005/8/layout/radial5"/>
    <dgm:cxn modelId="{5B648FB1-9CCC-4131-9662-54F021BEF3D5}" type="presOf" srcId="{11A51848-C232-4146-B6E1-0B52F35C8806}" destId="{791A8A37-54B3-4103-A642-35508C7EDE85}" srcOrd="1" destOrd="0" presId="urn:microsoft.com/office/officeart/2005/8/layout/radial5"/>
    <dgm:cxn modelId="{A19A3BB7-CE3D-4FF6-B546-05866A5B182C}" type="presOf" srcId="{E088E3D7-FE52-438B-80CA-18155B3CC120}" destId="{D1184B96-E7B5-4B72-BBC2-5DEA26867311}" srcOrd="0" destOrd="0" presId="urn:microsoft.com/office/officeart/2005/8/layout/radial5"/>
    <dgm:cxn modelId="{CAE4F16A-009E-48D6-B4A8-DBE5795AECDE}" type="presOf" srcId="{31072354-CC98-4106-A654-FEC5A02FD702}" destId="{04D97869-639C-4ED1-B713-A91BDD29C707}" srcOrd="1" destOrd="0" presId="urn:microsoft.com/office/officeart/2005/8/layout/radial5"/>
    <dgm:cxn modelId="{21C477BC-A971-4445-A073-39CFB02F6358}" type="presOf" srcId="{15FF7906-4D3B-4327-B232-DD1A568638CE}" destId="{95CD7502-88A3-419D-9907-573511ADC919}" srcOrd="0" destOrd="0" presId="urn:microsoft.com/office/officeart/2005/8/layout/radial5"/>
    <dgm:cxn modelId="{DA0F8105-83B4-4040-8713-6E81698BD136}" srcId="{CC49D4DE-FE07-4A23-ADB7-B064C03D3E85}" destId="{9160EEBC-AA14-4079-AC5B-8889A37533FD}" srcOrd="0" destOrd="0" parTransId="{5B4AA00E-162A-4B32-85BF-9187B613A79A}" sibTransId="{A0981108-1482-4EA0-BCC1-F51C9D82F1B1}"/>
    <dgm:cxn modelId="{973A40C8-BFCE-402A-BCEC-C4C1464704BC}" srcId="{9160EEBC-AA14-4079-AC5B-8889A37533FD}" destId="{19E5593A-2E64-4C0D-8B30-57FEAF6BA254}" srcOrd="2" destOrd="0" parTransId="{C2244555-4879-4910-AB76-C2D916AC67D6}" sibTransId="{C2472538-43FB-400B-8F97-E5FB63530130}"/>
    <dgm:cxn modelId="{0062A3CE-0C27-427F-B32B-AF94C9592E2F}" type="presParOf" srcId="{A86D2EDE-7FC0-4BBC-B73A-13A863223C0E}" destId="{AA881F4A-55A6-4D45-BBB8-25BBDE9C942E}" srcOrd="0" destOrd="0" presId="urn:microsoft.com/office/officeart/2005/8/layout/radial5"/>
    <dgm:cxn modelId="{7689AC2C-F8D6-475E-93E9-80146F556075}" type="presParOf" srcId="{A86D2EDE-7FC0-4BBC-B73A-13A863223C0E}" destId="{AA39F599-42DD-4876-8712-7DC8352B68BF}" srcOrd="1" destOrd="0" presId="urn:microsoft.com/office/officeart/2005/8/layout/radial5"/>
    <dgm:cxn modelId="{42DFB0A6-3DEF-4CD9-8CB2-259B5E371DB1}" type="presParOf" srcId="{AA39F599-42DD-4876-8712-7DC8352B68BF}" destId="{791A8A37-54B3-4103-A642-35508C7EDE85}" srcOrd="0" destOrd="0" presId="urn:microsoft.com/office/officeart/2005/8/layout/radial5"/>
    <dgm:cxn modelId="{2D585966-F70B-44C4-8D56-F85CAFBC8385}" type="presParOf" srcId="{A86D2EDE-7FC0-4BBC-B73A-13A863223C0E}" destId="{EDAA3203-FA80-4E90-8D29-9BBFDA82A038}" srcOrd="2" destOrd="0" presId="urn:microsoft.com/office/officeart/2005/8/layout/radial5"/>
    <dgm:cxn modelId="{B2B4C55B-5363-470F-A7AB-CA019AE3723B}" type="presParOf" srcId="{A86D2EDE-7FC0-4BBC-B73A-13A863223C0E}" destId="{8E1D2542-5B24-4194-8105-808AA6FBB183}" srcOrd="3" destOrd="0" presId="urn:microsoft.com/office/officeart/2005/8/layout/radial5"/>
    <dgm:cxn modelId="{89CDA857-942E-41F6-B88E-D667E8F2FB1D}" type="presParOf" srcId="{8E1D2542-5B24-4194-8105-808AA6FBB183}" destId="{493A7228-214B-4DB5-8A47-1EBCAACC401F}" srcOrd="0" destOrd="0" presId="urn:microsoft.com/office/officeart/2005/8/layout/radial5"/>
    <dgm:cxn modelId="{4D809D81-2A3B-4E12-90C9-A7BE37403BEC}" type="presParOf" srcId="{A86D2EDE-7FC0-4BBC-B73A-13A863223C0E}" destId="{E654FBF4-D69D-481A-8B78-3D62856D2390}" srcOrd="4" destOrd="0" presId="urn:microsoft.com/office/officeart/2005/8/layout/radial5"/>
    <dgm:cxn modelId="{B1F8693E-94AF-4086-B7B8-694E06525918}" type="presParOf" srcId="{A86D2EDE-7FC0-4BBC-B73A-13A863223C0E}" destId="{94299136-978A-4264-9F39-679CFE5408C5}" srcOrd="5" destOrd="0" presId="urn:microsoft.com/office/officeart/2005/8/layout/radial5"/>
    <dgm:cxn modelId="{C0DC4B88-DC6B-4639-94DC-3BFA4D5C7DA4}" type="presParOf" srcId="{94299136-978A-4264-9F39-679CFE5408C5}" destId="{E7FF0D06-6DB1-49D6-B4F1-C855877CAFF4}" srcOrd="0" destOrd="0" presId="urn:microsoft.com/office/officeart/2005/8/layout/radial5"/>
    <dgm:cxn modelId="{BDD00D42-B5FC-4B7A-89CB-D720B2580184}" type="presParOf" srcId="{A86D2EDE-7FC0-4BBC-B73A-13A863223C0E}" destId="{B6138A2F-2CE9-4622-A959-F223EC5650BA}" srcOrd="6" destOrd="0" presId="urn:microsoft.com/office/officeart/2005/8/layout/radial5"/>
    <dgm:cxn modelId="{1EC41B12-0C21-4C68-97FC-4D0025FBA5F7}" type="presParOf" srcId="{A86D2EDE-7FC0-4BBC-B73A-13A863223C0E}" destId="{426C1DDB-FC87-4687-AFF4-D1BFD88EC62C}" srcOrd="7" destOrd="0" presId="urn:microsoft.com/office/officeart/2005/8/layout/radial5"/>
    <dgm:cxn modelId="{0E4DF38E-3F74-4907-BAB7-9EE686E720D4}" type="presParOf" srcId="{426C1DDB-FC87-4687-AFF4-D1BFD88EC62C}" destId="{04D97869-639C-4ED1-B713-A91BDD29C707}" srcOrd="0" destOrd="0" presId="urn:microsoft.com/office/officeart/2005/8/layout/radial5"/>
    <dgm:cxn modelId="{FE2C0DD2-0DA1-4AEF-9AD2-03ED11B8A8AE}" type="presParOf" srcId="{A86D2EDE-7FC0-4BBC-B73A-13A863223C0E}" destId="{78021ED7-A46B-4D49-ABFE-291213D1F8E6}" srcOrd="8" destOrd="0" presId="urn:microsoft.com/office/officeart/2005/8/layout/radial5"/>
    <dgm:cxn modelId="{9C8F801E-3224-494D-8464-5B073AF4DC2B}" type="presParOf" srcId="{A86D2EDE-7FC0-4BBC-B73A-13A863223C0E}" destId="{D1184B96-E7B5-4B72-BBC2-5DEA26867311}" srcOrd="9" destOrd="0" presId="urn:microsoft.com/office/officeart/2005/8/layout/radial5"/>
    <dgm:cxn modelId="{C169DBEE-E680-43B5-B6FB-9674A93ACE7D}" type="presParOf" srcId="{D1184B96-E7B5-4B72-BBC2-5DEA26867311}" destId="{289BED53-828F-469F-BE9A-C4EB9AE2D2E7}" srcOrd="0" destOrd="0" presId="urn:microsoft.com/office/officeart/2005/8/layout/radial5"/>
    <dgm:cxn modelId="{4FBECF23-241C-427F-8008-BE2736D4FFEC}" type="presParOf" srcId="{A86D2EDE-7FC0-4BBC-B73A-13A863223C0E}" destId="{95CD7502-88A3-419D-9907-573511ADC919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8B114D-8AC0-4EB1-876E-0874007FA394}" type="doc">
      <dgm:prSet loTypeId="urn:microsoft.com/office/officeart/2005/8/layout/radial5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749B851-5446-4C56-B74E-5A4DEB5BFCCA}">
      <dgm:prSet phldrT="[Текст]"/>
      <dgm:spPr/>
      <dgm:t>
        <a:bodyPr/>
        <a:lstStyle/>
        <a:p>
          <a:r>
            <a:rPr lang="uk-UA" i="1" dirty="0" smtClean="0">
              <a:latin typeface="Verdana" panose="020B0604030504040204" pitchFamily="34" charset="0"/>
              <a:ea typeface="Verdana" panose="020B0604030504040204" pitchFamily="34" charset="0"/>
            </a:rPr>
            <a:t>моральна свідомість</a:t>
          </a:r>
          <a:endParaRPr lang="ru-RU" dirty="0"/>
        </a:p>
      </dgm:t>
    </dgm:pt>
    <dgm:pt modelId="{FD21CC1F-DDBB-47E5-9A22-0523EE26594E}" type="parTrans" cxnId="{16D89DAE-E183-4A69-AAF7-A2D323CD26E1}">
      <dgm:prSet/>
      <dgm:spPr/>
      <dgm:t>
        <a:bodyPr/>
        <a:lstStyle/>
        <a:p>
          <a:endParaRPr lang="ru-RU"/>
        </a:p>
      </dgm:t>
    </dgm:pt>
    <dgm:pt modelId="{21DB6490-A968-4E5A-B3E6-13C4D759D238}" type="sibTrans" cxnId="{16D89DAE-E183-4A69-AAF7-A2D323CD26E1}">
      <dgm:prSet/>
      <dgm:spPr/>
      <dgm:t>
        <a:bodyPr/>
        <a:lstStyle/>
        <a:p>
          <a:endParaRPr lang="ru-RU"/>
        </a:p>
      </dgm:t>
    </dgm:pt>
    <dgm:pt modelId="{49C98EA7-6F23-4F65-8A0C-60491F5881A1}">
      <dgm:prSet phldrT="[Текст]"/>
      <dgm:spPr/>
      <dgm:t>
        <a:bodyPr/>
        <a:lstStyle/>
        <a:p>
          <a:r>
            <a:rPr lang="uk-UA" i="1" dirty="0" smtClean="0">
              <a:latin typeface="Verdana" panose="020B0604030504040204" pitchFamily="34" charset="0"/>
              <a:ea typeface="Verdana" panose="020B0604030504040204" pitchFamily="34" charset="0"/>
            </a:rPr>
            <a:t>добро і зло</a:t>
          </a:r>
          <a:endParaRPr lang="ru-RU" dirty="0"/>
        </a:p>
      </dgm:t>
    </dgm:pt>
    <dgm:pt modelId="{6807C191-E40D-403E-B5F4-7BA034757F16}" type="parTrans" cxnId="{B2D5EFF3-B4AD-4EE4-9B5A-BFD75E5E9801}">
      <dgm:prSet/>
      <dgm:spPr/>
      <dgm:t>
        <a:bodyPr/>
        <a:lstStyle/>
        <a:p>
          <a:endParaRPr lang="ru-RU" dirty="0"/>
        </a:p>
      </dgm:t>
    </dgm:pt>
    <dgm:pt modelId="{911BDD8C-6181-4E66-B0E2-D2DD96B96422}" type="sibTrans" cxnId="{B2D5EFF3-B4AD-4EE4-9B5A-BFD75E5E9801}">
      <dgm:prSet/>
      <dgm:spPr/>
      <dgm:t>
        <a:bodyPr/>
        <a:lstStyle/>
        <a:p>
          <a:endParaRPr lang="ru-RU"/>
        </a:p>
      </dgm:t>
    </dgm:pt>
    <dgm:pt modelId="{3A275DCE-A162-47C3-8360-806A89622133}">
      <dgm:prSet phldrT="[Текст]"/>
      <dgm:spPr/>
      <dgm:t>
        <a:bodyPr/>
        <a:lstStyle/>
        <a:p>
          <a:r>
            <a:rPr lang="uk-UA" i="1" dirty="0" smtClean="0">
              <a:latin typeface="Verdana" panose="020B0604030504040204" pitchFamily="34" charset="0"/>
              <a:ea typeface="Verdana" panose="020B0604030504040204" pitchFamily="34" charset="0"/>
            </a:rPr>
            <a:t>обов’язок </a:t>
          </a:r>
          <a:endParaRPr lang="ru-RU" dirty="0"/>
        </a:p>
      </dgm:t>
    </dgm:pt>
    <dgm:pt modelId="{95AD12B7-8AF8-4AF3-BA45-69FD1E0BFBD7}" type="parTrans" cxnId="{5FF74FB1-16E2-4DD5-B6D4-7A8A6E7C8E88}">
      <dgm:prSet/>
      <dgm:spPr/>
      <dgm:t>
        <a:bodyPr/>
        <a:lstStyle/>
        <a:p>
          <a:endParaRPr lang="ru-RU" dirty="0"/>
        </a:p>
      </dgm:t>
    </dgm:pt>
    <dgm:pt modelId="{587D6CDE-BAC0-4ED3-8C9E-5B0F39DF78C7}" type="sibTrans" cxnId="{5FF74FB1-16E2-4DD5-B6D4-7A8A6E7C8E88}">
      <dgm:prSet/>
      <dgm:spPr/>
      <dgm:t>
        <a:bodyPr/>
        <a:lstStyle/>
        <a:p>
          <a:endParaRPr lang="ru-RU"/>
        </a:p>
      </dgm:t>
    </dgm:pt>
    <dgm:pt modelId="{5D994E06-A056-41AA-BDD4-4422B8826C14}">
      <dgm:prSet phldrT="[Текст]"/>
      <dgm:spPr/>
      <dgm:t>
        <a:bodyPr/>
        <a:lstStyle/>
        <a:p>
          <a:r>
            <a:rPr lang="uk-UA" i="1" dirty="0" smtClean="0">
              <a:latin typeface="Verdana" panose="020B0604030504040204" pitchFamily="34" charset="0"/>
              <a:ea typeface="Verdana" panose="020B0604030504040204" pitchFamily="34" charset="0"/>
            </a:rPr>
            <a:t>совість</a:t>
          </a:r>
          <a:endParaRPr lang="ru-RU" dirty="0"/>
        </a:p>
      </dgm:t>
    </dgm:pt>
    <dgm:pt modelId="{503E8A31-4790-4D64-8F40-6A54B2EE4F34}" type="parTrans" cxnId="{E09E520D-1CE4-4B33-931B-ECEEFB35DB2B}">
      <dgm:prSet/>
      <dgm:spPr/>
      <dgm:t>
        <a:bodyPr/>
        <a:lstStyle/>
        <a:p>
          <a:endParaRPr lang="ru-RU" dirty="0"/>
        </a:p>
      </dgm:t>
    </dgm:pt>
    <dgm:pt modelId="{4D8910C1-2DFB-4107-A0FA-CA665DB3B643}" type="sibTrans" cxnId="{E09E520D-1CE4-4B33-931B-ECEEFB35DB2B}">
      <dgm:prSet/>
      <dgm:spPr/>
      <dgm:t>
        <a:bodyPr/>
        <a:lstStyle/>
        <a:p>
          <a:endParaRPr lang="ru-RU"/>
        </a:p>
      </dgm:t>
    </dgm:pt>
    <dgm:pt modelId="{FF8FBCBB-BA46-453F-B2F0-BC404CFD8278}">
      <dgm:prSet phldrT="[Текст]" custT="1"/>
      <dgm:spPr/>
      <dgm:t>
        <a:bodyPr/>
        <a:lstStyle/>
        <a:p>
          <a:r>
            <a:rPr lang="uk-UA" sz="1600" i="1" dirty="0" smtClean="0">
              <a:latin typeface="Verdana" panose="020B0604030504040204" pitchFamily="34" charset="0"/>
              <a:ea typeface="Verdana" panose="020B0604030504040204" pitchFamily="34" charset="0"/>
            </a:rPr>
            <a:t>справедливість</a:t>
          </a:r>
          <a:endParaRPr lang="ru-RU" sz="1600" dirty="0"/>
        </a:p>
      </dgm:t>
    </dgm:pt>
    <dgm:pt modelId="{F19B8AD0-EE49-46F8-84BA-5A2F66F905A9}" type="parTrans" cxnId="{675C27BB-D6CA-463F-BC25-10C8F5CA800A}">
      <dgm:prSet/>
      <dgm:spPr/>
      <dgm:t>
        <a:bodyPr/>
        <a:lstStyle/>
        <a:p>
          <a:endParaRPr lang="ru-RU" dirty="0"/>
        </a:p>
      </dgm:t>
    </dgm:pt>
    <dgm:pt modelId="{D9534A53-21E7-4DD8-90CC-2FF5A98C9000}" type="sibTrans" cxnId="{675C27BB-D6CA-463F-BC25-10C8F5CA800A}">
      <dgm:prSet/>
      <dgm:spPr/>
      <dgm:t>
        <a:bodyPr/>
        <a:lstStyle/>
        <a:p>
          <a:endParaRPr lang="ru-RU"/>
        </a:p>
      </dgm:t>
    </dgm:pt>
    <dgm:pt modelId="{51DAAC7E-04EA-4D00-8CD6-C924354DFA2B}">
      <dgm:prSet/>
      <dgm:spPr/>
      <dgm:t>
        <a:bodyPr/>
        <a:lstStyle/>
        <a:p>
          <a:r>
            <a:rPr lang="uk-UA" i="1" dirty="0" smtClean="0">
              <a:latin typeface="Verdana" panose="020B0604030504040204" pitchFamily="34" charset="0"/>
              <a:ea typeface="Verdana" panose="020B0604030504040204" pitchFamily="34" charset="0"/>
            </a:rPr>
            <a:t>честь </a:t>
          </a:r>
        </a:p>
      </dgm:t>
    </dgm:pt>
    <dgm:pt modelId="{571047FD-B8BC-4CBC-BAEB-79DB2DFC524E}" type="parTrans" cxnId="{F3C77AD1-2FB0-406E-B1B7-871D564A5015}">
      <dgm:prSet/>
      <dgm:spPr/>
      <dgm:t>
        <a:bodyPr/>
        <a:lstStyle/>
        <a:p>
          <a:endParaRPr lang="ru-RU" dirty="0"/>
        </a:p>
      </dgm:t>
    </dgm:pt>
    <dgm:pt modelId="{EFC45097-F39F-4C8D-9BCB-3F9FA11E9FFC}" type="sibTrans" cxnId="{F3C77AD1-2FB0-406E-B1B7-871D564A5015}">
      <dgm:prSet/>
      <dgm:spPr/>
      <dgm:t>
        <a:bodyPr/>
        <a:lstStyle/>
        <a:p>
          <a:endParaRPr lang="ru-RU"/>
        </a:p>
      </dgm:t>
    </dgm:pt>
    <dgm:pt modelId="{CAA0F5F9-046D-4F0A-9915-8BC4F41F8BC1}">
      <dgm:prSet/>
      <dgm:spPr/>
      <dgm:t>
        <a:bodyPr/>
        <a:lstStyle/>
        <a:p>
          <a:r>
            <a:rPr lang="uk-UA" i="1" dirty="0" smtClean="0">
              <a:latin typeface="Verdana" panose="020B0604030504040204" pitchFamily="34" charset="0"/>
              <a:ea typeface="Verdana" panose="020B0604030504040204" pitchFamily="34" charset="0"/>
            </a:rPr>
            <a:t>гідність </a:t>
          </a:r>
          <a:endParaRPr lang="uk-UA" dirty="0"/>
        </a:p>
      </dgm:t>
    </dgm:pt>
    <dgm:pt modelId="{D42EEE7F-52BC-45C5-A762-DFC163986697}" type="parTrans" cxnId="{7E531111-0CF3-4D28-A4A4-3C4C0269F601}">
      <dgm:prSet/>
      <dgm:spPr/>
      <dgm:t>
        <a:bodyPr/>
        <a:lstStyle/>
        <a:p>
          <a:endParaRPr lang="ru-RU" dirty="0"/>
        </a:p>
      </dgm:t>
    </dgm:pt>
    <dgm:pt modelId="{746E5237-B94E-4D62-9E6D-80033E2354DC}" type="sibTrans" cxnId="{7E531111-0CF3-4D28-A4A4-3C4C0269F601}">
      <dgm:prSet/>
      <dgm:spPr/>
      <dgm:t>
        <a:bodyPr/>
        <a:lstStyle/>
        <a:p>
          <a:endParaRPr lang="ru-RU"/>
        </a:p>
      </dgm:t>
    </dgm:pt>
    <dgm:pt modelId="{B691153A-E81D-4B9E-A6C4-6B80C4EF7C15}" type="pres">
      <dgm:prSet presAssocID="{1C8B114D-8AC0-4EB1-876E-0874007FA39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8C827A-A30E-4373-B8C4-EFB2FED93F6E}" type="pres">
      <dgm:prSet presAssocID="{5749B851-5446-4C56-B74E-5A4DEB5BFCCA}" presName="centerShape" presStyleLbl="node0" presStyleIdx="0" presStyleCnt="1"/>
      <dgm:spPr/>
      <dgm:t>
        <a:bodyPr/>
        <a:lstStyle/>
        <a:p>
          <a:endParaRPr lang="ru-RU"/>
        </a:p>
      </dgm:t>
    </dgm:pt>
    <dgm:pt modelId="{838922AA-2532-4F1C-ADB0-DF84FE29514F}" type="pres">
      <dgm:prSet presAssocID="{6807C191-E40D-403E-B5F4-7BA034757F16}" presName="parTrans" presStyleLbl="sibTrans2D1" presStyleIdx="0" presStyleCnt="6"/>
      <dgm:spPr/>
      <dgm:t>
        <a:bodyPr/>
        <a:lstStyle/>
        <a:p>
          <a:endParaRPr lang="ru-RU"/>
        </a:p>
      </dgm:t>
    </dgm:pt>
    <dgm:pt modelId="{E537B7EE-6CDC-47C2-84B8-468C023E66BD}" type="pres">
      <dgm:prSet presAssocID="{6807C191-E40D-403E-B5F4-7BA034757F16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3C1B1E9D-FD2B-447F-8DEB-8A085F233C87}" type="pres">
      <dgm:prSet presAssocID="{49C98EA7-6F23-4F65-8A0C-60491F5881A1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482D40-AF37-4CE8-BF86-0DE9BBF6EED1}" type="pres">
      <dgm:prSet presAssocID="{95AD12B7-8AF8-4AF3-BA45-69FD1E0BFBD7}" presName="parTrans" presStyleLbl="sibTrans2D1" presStyleIdx="1" presStyleCnt="6"/>
      <dgm:spPr/>
      <dgm:t>
        <a:bodyPr/>
        <a:lstStyle/>
        <a:p>
          <a:endParaRPr lang="ru-RU"/>
        </a:p>
      </dgm:t>
    </dgm:pt>
    <dgm:pt modelId="{F6DA6E28-8807-4584-ABFA-CFEFC927FB80}" type="pres">
      <dgm:prSet presAssocID="{95AD12B7-8AF8-4AF3-BA45-69FD1E0BFBD7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9328BB6E-7A70-4383-94A4-D6F628ADA77D}" type="pres">
      <dgm:prSet presAssocID="{3A275DCE-A162-47C3-8360-806A89622133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677FA3-76C8-4214-901D-C48997FEB87A}" type="pres">
      <dgm:prSet presAssocID="{503E8A31-4790-4D64-8F40-6A54B2EE4F34}" presName="parTrans" presStyleLbl="sibTrans2D1" presStyleIdx="2" presStyleCnt="6"/>
      <dgm:spPr/>
      <dgm:t>
        <a:bodyPr/>
        <a:lstStyle/>
        <a:p>
          <a:endParaRPr lang="ru-RU"/>
        </a:p>
      </dgm:t>
    </dgm:pt>
    <dgm:pt modelId="{F2034B53-7C76-499C-B9F6-DD6EA639ED3E}" type="pres">
      <dgm:prSet presAssocID="{503E8A31-4790-4D64-8F40-6A54B2EE4F34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AA2460E9-7782-42AC-B267-70975E476586}" type="pres">
      <dgm:prSet presAssocID="{5D994E06-A056-41AA-BDD4-4422B8826C14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12F1D7-7F92-4DCE-9D84-7E24B01C6565}" type="pres">
      <dgm:prSet presAssocID="{D42EEE7F-52BC-45C5-A762-DFC163986697}" presName="parTrans" presStyleLbl="sibTrans2D1" presStyleIdx="3" presStyleCnt="6"/>
      <dgm:spPr/>
      <dgm:t>
        <a:bodyPr/>
        <a:lstStyle/>
        <a:p>
          <a:endParaRPr lang="ru-RU"/>
        </a:p>
      </dgm:t>
    </dgm:pt>
    <dgm:pt modelId="{171C17D4-6BDB-4983-969C-89C59A8CB726}" type="pres">
      <dgm:prSet presAssocID="{D42EEE7F-52BC-45C5-A762-DFC163986697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12E511EC-574A-43C0-A541-15C5CBD5E346}" type="pres">
      <dgm:prSet presAssocID="{CAA0F5F9-046D-4F0A-9915-8BC4F41F8BC1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040B36-E2D8-4FEE-91D0-0851DE9E6EF7}" type="pres">
      <dgm:prSet presAssocID="{571047FD-B8BC-4CBC-BAEB-79DB2DFC524E}" presName="parTrans" presStyleLbl="sibTrans2D1" presStyleIdx="4" presStyleCnt="6"/>
      <dgm:spPr/>
      <dgm:t>
        <a:bodyPr/>
        <a:lstStyle/>
        <a:p>
          <a:endParaRPr lang="ru-RU"/>
        </a:p>
      </dgm:t>
    </dgm:pt>
    <dgm:pt modelId="{13D64656-8D7A-4E0D-91AE-9321B562C800}" type="pres">
      <dgm:prSet presAssocID="{571047FD-B8BC-4CBC-BAEB-79DB2DFC524E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4DDA50BB-0FC7-4AAF-9901-5B8334B9014B}" type="pres">
      <dgm:prSet presAssocID="{51DAAC7E-04EA-4D00-8CD6-C924354DFA2B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E1CCAA-D48A-4C87-BF99-0172FA26C182}" type="pres">
      <dgm:prSet presAssocID="{F19B8AD0-EE49-46F8-84BA-5A2F66F905A9}" presName="parTrans" presStyleLbl="sibTrans2D1" presStyleIdx="5" presStyleCnt="6"/>
      <dgm:spPr/>
      <dgm:t>
        <a:bodyPr/>
        <a:lstStyle/>
        <a:p>
          <a:endParaRPr lang="ru-RU"/>
        </a:p>
      </dgm:t>
    </dgm:pt>
    <dgm:pt modelId="{62F2D312-B334-4645-8BD1-97F2DE11F648}" type="pres">
      <dgm:prSet presAssocID="{F19B8AD0-EE49-46F8-84BA-5A2F66F905A9}" presName="connectorText" presStyleLbl="sibTrans2D1" presStyleIdx="5" presStyleCnt="6"/>
      <dgm:spPr/>
      <dgm:t>
        <a:bodyPr/>
        <a:lstStyle/>
        <a:p>
          <a:endParaRPr lang="ru-RU"/>
        </a:p>
      </dgm:t>
    </dgm:pt>
    <dgm:pt modelId="{2B3407C7-47B8-4669-9683-FF09B209E7FB}" type="pres">
      <dgm:prSet presAssocID="{FF8FBCBB-BA46-453F-B2F0-BC404CFD8278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F617379-FB72-43A3-8335-373B4BCE8FF5}" type="presOf" srcId="{571047FD-B8BC-4CBC-BAEB-79DB2DFC524E}" destId="{D7040B36-E2D8-4FEE-91D0-0851DE9E6EF7}" srcOrd="0" destOrd="0" presId="urn:microsoft.com/office/officeart/2005/8/layout/radial5"/>
    <dgm:cxn modelId="{6BE7F06D-F7FD-4A0B-9629-7F5A5FD56C2D}" type="presOf" srcId="{95AD12B7-8AF8-4AF3-BA45-69FD1E0BFBD7}" destId="{E4482D40-AF37-4CE8-BF86-0DE9BBF6EED1}" srcOrd="0" destOrd="0" presId="urn:microsoft.com/office/officeart/2005/8/layout/radial5"/>
    <dgm:cxn modelId="{6050F2C1-192D-43FD-810C-5EB001F6DC45}" type="presOf" srcId="{51DAAC7E-04EA-4D00-8CD6-C924354DFA2B}" destId="{4DDA50BB-0FC7-4AAF-9901-5B8334B9014B}" srcOrd="0" destOrd="0" presId="urn:microsoft.com/office/officeart/2005/8/layout/radial5"/>
    <dgm:cxn modelId="{8741FCF9-02BD-49A3-B2BA-B0505B71D776}" type="presOf" srcId="{F19B8AD0-EE49-46F8-84BA-5A2F66F905A9}" destId="{CFE1CCAA-D48A-4C87-BF99-0172FA26C182}" srcOrd="0" destOrd="0" presId="urn:microsoft.com/office/officeart/2005/8/layout/radial5"/>
    <dgm:cxn modelId="{D18CA2B0-C354-484D-A898-88E593837D9C}" type="presOf" srcId="{6807C191-E40D-403E-B5F4-7BA034757F16}" destId="{E537B7EE-6CDC-47C2-84B8-468C023E66BD}" srcOrd="1" destOrd="0" presId="urn:microsoft.com/office/officeart/2005/8/layout/radial5"/>
    <dgm:cxn modelId="{675C27BB-D6CA-463F-BC25-10C8F5CA800A}" srcId="{5749B851-5446-4C56-B74E-5A4DEB5BFCCA}" destId="{FF8FBCBB-BA46-453F-B2F0-BC404CFD8278}" srcOrd="5" destOrd="0" parTransId="{F19B8AD0-EE49-46F8-84BA-5A2F66F905A9}" sibTransId="{D9534A53-21E7-4DD8-90CC-2FF5A98C9000}"/>
    <dgm:cxn modelId="{DC341416-6292-4A46-B0CB-615D1C0367B6}" type="presOf" srcId="{503E8A31-4790-4D64-8F40-6A54B2EE4F34}" destId="{F2034B53-7C76-499C-B9F6-DD6EA639ED3E}" srcOrd="1" destOrd="0" presId="urn:microsoft.com/office/officeart/2005/8/layout/radial5"/>
    <dgm:cxn modelId="{89049311-F880-417F-9A68-50A7DC304623}" type="presOf" srcId="{FF8FBCBB-BA46-453F-B2F0-BC404CFD8278}" destId="{2B3407C7-47B8-4669-9683-FF09B209E7FB}" srcOrd="0" destOrd="0" presId="urn:microsoft.com/office/officeart/2005/8/layout/radial5"/>
    <dgm:cxn modelId="{5FF74FB1-16E2-4DD5-B6D4-7A8A6E7C8E88}" srcId="{5749B851-5446-4C56-B74E-5A4DEB5BFCCA}" destId="{3A275DCE-A162-47C3-8360-806A89622133}" srcOrd="1" destOrd="0" parTransId="{95AD12B7-8AF8-4AF3-BA45-69FD1E0BFBD7}" sibTransId="{587D6CDE-BAC0-4ED3-8C9E-5B0F39DF78C7}"/>
    <dgm:cxn modelId="{82E1D196-D343-487C-B78D-AD7C46A2CCFD}" type="presOf" srcId="{3A275DCE-A162-47C3-8360-806A89622133}" destId="{9328BB6E-7A70-4383-94A4-D6F628ADA77D}" srcOrd="0" destOrd="0" presId="urn:microsoft.com/office/officeart/2005/8/layout/radial5"/>
    <dgm:cxn modelId="{40343E63-9F5C-4B21-A110-661A959A00F4}" type="presOf" srcId="{1C8B114D-8AC0-4EB1-876E-0874007FA394}" destId="{B691153A-E81D-4B9E-A6C4-6B80C4EF7C15}" srcOrd="0" destOrd="0" presId="urn:microsoft.com/office/officeart/2005/8/layout/radial5"/>
    <dgm:cxn modelId="{9E64AD1B-0F5A-45AE-B0B5-21962185302D}" type="presOf" srcId="{6807C191-E40D-403E-B5F4-7BA034757F16}" destId="{838922AA-2532-4F1C-ADB0-DF84FE29514F}" srcOrd="0" destOrd="0" presId="urn:microsoft.com/office/officeart/2005/8/layout/radial5"/>
    <dgm:cxn modelId="{E09E520D-1CE4-4B33-931B-ECEEFB35DB2B}" srcId="{5749B851-5446-4C56-B74E-5A4DEB5BFCCA}" destId="{5D994E06-A056-41AA-BDD4-4422B8826C14}" srcOrd="2" destOrd="0" parTransId="{503E8A31-4790-4D64-8F40-6A54B2EE4F34}" sibTransId="{4D8910C1-2DFB-4107-A0FA-CA665DB3B643}"/>
    <dgm:cxn modelId="{B5096288-9C98-4CDC-A911-65780D46F7C7}" type="presOf" srcId="{CAA0F5F9-046D-4F0A-9915-8BC4F41F8BC1}" destId="{12E511EC-574A-43C0-A541-15C5CBD5E346}" srcOrd="0" destOrd="0" presId="urn:microsoft.com/office/officeart/2005/8/layout/radial5"/>
    <dgm:cxn modelId="{3C230359-670E-413F-A9B5-F1AFBBCFBE1E}" type="presOf" srcId="{D42EEE7F-52BC-45C5-A762-DFC163986697}" destId="{171C17D4-6BDB-4983-969C-89C59A8CB726}" srcOrd="1" destOrd="0" presId="urn:microsoft.com/office/officeart/2005/8/layout/radial5"/>
    <dgm:cxn modelId="{B2D5EFF3-B4AD-4EE4-9B5A-BFD75E5E9801}" srcId="{5749B851-5446-4C56-B74E-5A4DEB5BFCCA}" destId="{49C98EA7-6F23-4F65-8A0C-60491F5881A1}" srcOrd="0" destOrd="0" parTransId="{6807C191-E40D-403E-B5F4-7BA034757F16}" sibTransId="{911BDD8C-6181-4E66-B0E2-D2DD96B96422}"/>
    <dgm:cxn modelId="{16D89DAE-E183-4A69-AAF7-A2D323CD26E1}" srcId="{1C8B114D-8AC0-4EB1-876E-0874007FA394}" destId="{5749B851-5446-4C56-B74E-5A4DEB5BFCCA}" srcOrd="0" destOrd="0" parTransId="{FD21CC1F-DDBB-47E5-9A22-0523EE26594E}" sibTransId="{21DB6490-A968-4E5A-B3E6-13C4D759D238}"/>
    <dgm:cxn modelId="{EC6EF4B1-6A1F-475C-AEB0-0657E9E58894}" type="presOf" srcId="{503E8A31-4790-4D64-8F40-6A54B2EE4F34}" destId="{B9677FA3-76C8-4214-901D-C48997FEB87A}" srcOrd="0" destOrd="0" presId="urn:microsoft.com/office/officeart/2005/8/layout/radial5"/>
    <dgm:cxn modelId="{6CE340DE-F97E-4185-9CF6-DD1BE1C563D9}" type="presOf" srcId="{D42EEE7F-52BC-45C5-A762-DFC163986697}" destId="{A112F1D7-7F92-4DCE-9D84-7E24B01C6565}" srcOrd="0" destOrd="0" presId="urn:microsoft.com/office/officeart/2005/8/layout/radial5"/>
    <dgm:cxn modelId="{F3C77AD1-2FB0-406E-B1B7-871D564A5015}" srcId="{5749B851-5446-4C56-B74E-5A4DEB5BFCCA}" destId="{51DAAC7E-04EA-4D00-8CD6-C924354DFA2B}" srcOrd="4" destOrd="0" parTransId="{571047FD-B8BC-4CBC-BAEB-79DB2DFC524E}" sibTransId="{EFC45097-F39F-4C8D-9BCB-3F9FA11E9FFC}"/>
    <dgm:cxn modelId="{2FC87EBA-F6B1-4242-9E00-840C07EA57CC}" type="presOf" srcId="{5D994E06-A056-41AA-BDD4-4422B8826C14}" destId="{AA2460E9-7782-42AC-B267-70975E476586}" srcOrd="0" destOrd="0" presId="urn:microsoft.com/office/officeart/2005/8/layout/radial5"/>
    <dgm:cxn modelId="{B4F10CA6-DB86-478C-8F55-70349BE39CBF}" type="presOf" srcId="{95AD12B7-8AF8-4AF3-BA45-69FD1E0BFBD7}" destId="{F6DA6E28-8807-4584-ABFA-CFEFC927FB80}" srcOrd="1" destOrd="0" presId="urn:microsoft.com/office/officeart/2005/8/layout/radial5"/>
    <dgm:cxn modelId="{39520E19-CA73-42DB-8885-FF58B44702CD}" type="presOf" srcId="{571047FD-B8BC-4CBC-BAEB-79DB2DFC524E}" destId="{13D64656-8D7A-4E0D-91AE-9321B562C800}" srcOrd="1" destOrd="0" presId="urn:microsoft.com/office/officeart/2005/8/layout/radial5"/>
    <dgm:cxn modelId="{FA2C5D23-CB28-438A-9B5F-16B54689115A}" type="presOf" srcId="{F19B8AD0-EE49-46F8-84BA-5A2F66F905A9}" destId="{62F2D312-B334-4645-8BD1-97F2DE11F648}" srcOrd="1" destOrd="0" presId="urn:microsoft.com/office/officeart/2005/8/layout/radial5"/>
    <dgm:cxn modelId="{B7F6BA63-C7B6-4D42-8E1F-8C270C5C71B6}" type="presOf" srcId="{49C98EA7-6F23-4F65-8A0C-60491F5881A1}" destId="{3C1B1E9D-FD2B-447F-8DEB-8A085F233C87}" srcOrd="0" destOrd="0" presId="urn:microsoft.com/office/officeart/2005/8/layout/radial5"/>
    <dgm:cxn modelId="{438C9169-7C52-4C44-9630-0107E159D4CB}" type="presOf" srcId="{5749B851-5446-4C56-B74E-5A4DEB5BFCCA}" destId="{4D8C827A-A30E-4373-B8C4-EFB2FED93F6E}" srcOrd="0" destOrd="0" presId="urn:microsoft.com/office/officeart/2005/8/layout/radial5"/>
    <dgm:cxn modelId="{7E531111-0CF3-4D28-A4A4-3C4C0269F601}" srcId="{5749B851-5446-4C56-B74E-5A4DEB5BFCCA}" destId="{CAA0F5F9-046D-4F0A-9915-8BC4F41F8BC1}" srcOrd="3" destOrd="0" parTransId="{D42EEE7F-52BC-45C5-A762-DFC163986697}" sibTransId="{746E5237-B94E-4D62-9E6D-80033E2354DC}"/>
    <dgm:cxn modelId="{05BFFF73-710F-4ADF-9C81-3777C13046E8}" type="presParOf" srcId="{B691153A-E81D-4B9E-A6C4-6B80C4EF7C15}" destId="{4D8C827A-A30E-4373-B8C4-EFB2FED93F6E}" srcOrd="0" destOrd="0" presId="urn:microsoft.com/office/officeart/2005/8/layout/radial5"/>
    <dgm:cxn modelId="{B9E63B6B-E866-42A4-A5C2-D4C24812F872}" type="presParOf" srcId="{B691153A-E81D-4B9E-A6C4-6B80C4EF7C15}" destId="{838922AA-2532-4F1C-ADB0-DF84FE29514F}" srcOrd="1" destOrd="0" presId="urn:microsoft.com/office/officeart/2005/8/layout/radial5"/>
    <dgm:cxn modelId="{DEACB128-5FA2-4319-8945-F2E22B039A39}" type="presParOf" srcId="{838922AA-2532-4F1C-ADB0-DF84FE29514F}" destId="{E537B7EE-6CDC-47C2-84B8-468C023E66BD}" srcOrd="0" destOrd="0" presId="urn:microsoft.com/office/officeart/2005/8/layout/radial5"/>
    <dgm:cxn modelId="{A7548784-A3ED-454B-B7FF-BB337A21A3FA}" type="presParOf" srcId="{B691153A-E81D-4B9E-A6C4-6B80C4EF7C15}" destId="{3C1B1E9D-FD2B-447F-8DEB-8A085F233C87}" srcOrd="2" destOrd="0" presId="urn:microsoft.com/office/officeart/2005/8/layout/radial5"/>
    <dgm:cxn modelId="{B543BF8A-7A10-45B8-802A-ED3387E871AC}" type="presParOf" srcId="{B691153A-E81D-4B9E-A6C4-6B80C4EF7C15}" destId="{E4482D40-AF37-4CE8-BF86-0DE9BBF6EED1}" srcOrd="3" destOrd="0" presId="urn:microsoft.com/office/officeart/2005/8/layout/radial5"/>
    <dgm:cxn modelId="{EB70C335-A113-4C7A-83DB-6F9B62A108C3}" type="presParOf" srcId="{E4482D40-AF37-4CE8-BF86-0DE9BBF6EED1}" destId="{F6DA6E28-8807-4584-ABFA-CFEFC927FB80}" srcOrd="0" destOrd="0" presId="urn:microsoft.com/office/officeart/2005/8/layout/radial5"/>
    <dgm:cxn modelId="{99F224A6-942D-4EBE-912D-A91D1A9EA717}" type="presParOf" srcId="{B691153A-E81D-4B9E-A6C4-6B80C4EF7C15}" destId="{9328BB6E-7A70-4383-94A4-D6F628ADA77D}" srcOrd="4" destOrd="0" presId="urn:microsoft.com/office/officeart/2005/8/layout/radial5"/>
    <dgm:cxn modelId="{F1A474C1-14C2-402C-A2D8-2DEC6CC62501}" type="presParOf" srcId="{B691153A-E81D-4B9E-A6C4-6B80C4EF7C15}" destId="{B9677FA3-76C8-4214-901D-C48997FEB87A}" srcOrd="5" destOrd="0" presId="urn:microsoft.com/office/officeart/2005/8/layout/radial5"/>
    <dgm:cxn modelId="{76E016AE-96E1-4625-9E4D-7FD1E4DA93F0}" type="presParOf" srcId="{B9677FA3-76C8-4214-901D-C48997FEB87A}" destId="{F2034B53-7C76-499C-B9F6-DD6EA639ED3E}" srcOrd="0" destOrd="0" presId="urn:microsoft.com/office/officeart/2005/8/layout/radial5"/>
    <dgm:cxn modelId="{E1D0EA8E-1D08-44D4-ACA1-D2F10751F923}" type="presParOf" srcId="{B691153A-E81D-4B9E-A6C4-6B80C4EF7C15}" destId="{AA2460E9-7782-42AC-B267-70975E476586}" srcOrd="6" destOrd="0" presId="urn:microsoft.com/office/officeart/2005/8/layout/radial5"/>
    <dgm:cxn modelId="{3D9FB8F3-BB64-4B3A-B0F5-15E52BC69682}" type="presParOf" srcId="{B691153A-E81D-4B9E-A6C4-6B80C4EF7C15}" destId="{A112F1D7-7F92-4DCE-9D84-7E24B01C6565}" srcOrd="7" destOrd="0" presId="urn:microsoft.com/office/officeart/2005/8/layout/radial5"/>
    <dgm:cxn modelId="{20DCA4E2-BF2B-42E7-ADF1-E9D1C887DB56}" type="presParOf" srcId="{A112F1D7-7F92-4DCE-9D84-7E24B01C6565}" destId="{171C17D4-6BDB-4983-969C-89C59A8CB726}" srcOrd="0" destOrd="0" presId="urn:microsoft.com/office/officeart/2005/8/layout/radial5"/>
    <dgm:cxn modelId="{EBEA64C3-C7F4-4178-B44E-415F7C3C4AFF}" type="presParOf" srcId="{B691153A-E81D-4B9E-A6C4-6B80C4EF7C15}" destId="{12E511EC-574A-43C0-A541-15C5CBD5E346}" srcOrd="8" destOrd="0" presId="urn:microsoft.com/office/officeart/2005/8/layout/radial5"/>
    <dgm:cxn modelId="{8924D1D3-21C9-4BB3-BAEC-C69C80CB2099}" type="presParOf" srcId="{B691153A-E81D-4B9E-A6C4-6B80C4EF7C15}" destId="{D7040B36-E2D8-4FEE-91D0-0851DE9E6EF7}" srcOrd="9" destOrd="0" presId="urn:microsoft.com/office/officeart/2005/8/layout/radial5"/>
    <dgm:cxn modelId="{B80058EE-E0B3-46CB-9D57-0F346B8ADB9B}" type="presParOf" srcId="{D7040B36-E2D8-4FEE-91D0-0851DE9E6EF7}" destId="{13D64656-8D7A-4E0D-91AE-9321B562C800}" srcOrd="0" destOrd="0" presId="urn:microsoft.com/office/officeart/2005/8/layout/radial5"/>
    <dgm:cxn modelId="{5FABBD0C-A3D9-4F31-91C2-E6C8887C95C2}" type="presParOf" srcId="{B691153A-E81D-4B9E-A6C4-6B80C4EF7C15}" destId="{4DDA50BB-0FC7-4AAF-9901-5B8334B9014B}" srcOrd="10" destOrd="0" presId="urn:microsoft.com/office/officeart/2005/8/layout/radial5"/>
    <dgm:cxn modelId="{1F3674C1-5374-4275-880F-07B50C1E39DD}" type="presParOf" srcId="{B691153A-E81D-4B9E-A6C4-6B80C4EF7C15}" destId="{CFE1CCAA-D48A-4C87-BF99-0172FA26C182}" srcOrd="11" destOrd="0" presId="urn:microsoft.com/office/officeart/2005/8/layout/radial5"/>
    <dgm:cxn modelId="{213F583C-B1CA-497E-BA6A-B8E50C023BC5}" type="presParOf" srcId="{CFE1CCAA-D48A-4C87-BF99-0172FA26C182}" destId="{62F2D312-B334-4645-8BD1-97F2DE11F648}" srcOrd="0" destOrd="0" presId="urn:microsoft.com/office/officeart/2005/8/layout/radial5"/>
    <dgm:cxn modelId="{6AF81591-84C1-4F91-B707-C5FA43260B05}" type="presParOf" srcId="{B691153A-E81D-4B9E-A6C4-6B80C4EF7C15}" destId="{2B3407C7-47B8-4669-9683-FF09B209E7FB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81F4A-55A6-4D45-BBB8-25BBDE9C942E}">
      <dsp:nvSpPr>
        <dsp:cNvPr id="0" name=""/>
        <dsp:cNvSpPr/>
      </dsp:nvSpPr>
      <dsp:spPr>
        <a:xfrm>
          <a:off x="4298321" y="1630844"/>
          <a:ext cx="1221587" cy="12215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Verdana" panose="020B0604030504040204" pitchFamily="34" charset="0"/>
              <a:ea typeface="Verdana" panose="020B0604030504040204" pitchFamily="34" charset="0"/>
            </a:rPr>
            <a:t>Функції моралі</a:t>
          </a:r>
          <a:endParaRPr lang="ru-RU" sz="1600" kern="1200" dirty="0"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4477218" y="1809741"/>
        <a:ext cx="863793" cy="863793"/>
      </dsp:txXfrm>
    </dsp:sp>
    <dsp:sp modelId="{AA39F599-42DD-4876-8712-7DC8352B68BF}">
      <dsp:nvSpPr>
        <dsp:cNvPr id="0" name=""/>
        <dsp:cNvSpPr/>
      </dsp:nvSpPr>
      <dsp:spPr>
        <a:xfrm rot="16336435">
          <a:off x="4833028" y="1225827"/>
          <a:ext cx="216353" cy="4153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4864193" y="1341322"/>
        <a:ext cx="151447" cy="249203"/>
      </dsp:txXfrm>
    </dsp:sp>
    <dsp:sp modelId="{EDAA3203-FA80-4E90-8D29-9BBFDA82A038}">
      <dsp:nvSpPr>
        <dsp:cNvPr id="0" name=""/>
        <dsp:cNvSpPr/>
      </dsp:nvSpPr>
      <dsp:spPr>
        <a:xfrm>
          <a:off x="4362987" y="2325"/>
          <a:ext cx="1221587" cy="122158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00" kern="1200" dirty="0" smtClean="0">
              <a:latin typeface="Verdana" panose="020B0604030504040204" pitchFamily="34" charset="0"/>
              <a:ea typeface="Verdana" panose="020B0604030504040204" pitchFamily="34" charset="0"/>
            </a:rPr>
            <a:t>оцінювальна</a:t>
          </a:r>
          <a:endParaRPr lang="ru-RU" sz="900" kern="1200" dirty="0"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4541884" y="181222"/>
        <a:ext cx="863793" cy="863793"/>
      </dsp:txXfrm>
    </dsp:sp>
    <dsp:sp modelId="{8E1D2542-5B24-4194-8105-808AA6FBB183}">
      <dsp:nvSpPr>
        <dsp:cNvPr id="0" name=""/>
        <dsp:cNvSpPr/>
      </dsp:nvSpPr>
      <dsp:spPr>
        <a:xfrm rot="20714616">
          <a:off x="5607614" y="1813084"/>
          <a:ext cx="280194" cy="4153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5609000" y="1906857"/>
        <a:ext cx="196136" cy="249203"/>
      </dsp:txXfrm>
    </dsp:sp>
    <dsp:sp modelId="{E654FBF4-D69D-481A-8B78-3D62856D2390}">
      <dsp:nvSpPr>
        <dsp:cNvPr id="0" name=""/>
        <dsp:cNvSpPr/>
      </dsp:nvSpPr>
      <dsp:spPr>
        <a:xfrm>
          <a:off x="5990850" y="1185036"/>
          <a:ext cx="1221587" cy="122158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00" kern="1200" dirty="0" smtClean="0">
              <a:latin typeface="Verdana" panose="020B0604030504040204" pitchFamily="34" charset="0"/>
              <a:ea typeface="Verdana" panose="020B0604030504040204" pitchFamily="34" charset="0"/>
            </a:rPr>
            <a:t>пізнавальна</a:t>
          </a:r>
          <a:endParaRPr lang="ru-RU" sz="900" kern="1200" dirty="0"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6169747" y="1363933"/>
        <a:ext cx="863793" cy="863793"/>
      </dsp:txXfrm>
    </dsp:sp>
    <dsp:sp modelId="{94299136-978A-4264-9F39-679CFE5408C5}">
      <dsp:nvSpPr>
        <dsp:cNvPr id="0" name=""/>
        <dsp:cNvSpPr/>
      </dsp:nvSpPr>
      <dsp:spPr>
        <a:xfrm rot="3233452">
          <a:off x="5281467" y="2760683"/>
          <a:ext cx="315511" cy="4153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5300903" y="2805516"/>
        <a:ext cx="220858" cy="249203"/>
      </dsp:txXfrm>
    </dsp:sp>
    <dsp:sp modelId="{B6138A2F-2CE9-4622-A959-F223EC5650BA}">
      <dsp:nvSpPr>
        <dsp:cNvPr id="0" name=""/>
        <dsp:cNvSpPr/>
      </dsp:nvSpPr>
      <dsp:spPr>
        <a:xfrm>
          <a:off x="5369061" y="3098703"/>
          <a:ext cx="1221587" cy="122158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00" kern="1200" dirty="0" smtClean="0">
              <a:latin typeface="Verdana" panose="020B0604030504040204" pitchFamily="34" charset="0"/>
              <a:ea typeface="Verdana" panose="020B0604030504040204" pitchFamily="34" charset="0"/>
            </a:rPr>
            <a:t>світоглядна</a:t>
          </a:r>
          <a:endParaRPr lang="ru-RU" sz="900" kern="1200" dirty="0"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5547958" y="3277600"/>
        <a:ext cx="863793" cy="863793"/>
      </dsp:txXfrm>
    </dsp:sp>
    <dsp:sp modelId="{426C1DDB-FC87-4687-AFF4-D1BFD88EC62C}">
      <dsp:nvSpPr>
        <dsp:cNvPr id="0" name=""/>
        <dsp:cNvSpPr/>
      </dsp:nvSpPr>
      <dsp:spPr>
        <a:xfrm rot="7284277">
          <a:off x="4332910" y="2761519"/>
          <a:ext cx="264049" cy="4153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>
            <a:latin typeface="Verdana" panose="020B0604030504040204" pitchFamily="34" charset="0"/>
            <a:ea typeface="Verdana" panose="020B0604030504040204" pitchFamily="34" charset="0"/>
          </a:endParaRPr>
        </a:p>
      </dsp:txBody>
      <dsp:txXfrm rot="10800000">
        <a:off x="4393156" y="2810782"/>
        <a:ext cx="184834" cy="249203"/>
      </dsp:txXfrm>
    </dsp:sp>
    <dsp:sp modelId="{78021ED7-A46B-4D49-ABFE-291213D1F8E6}">
      <dsp:nvSpPr>
        <dsp:cNvPr id="0" name=""/>
        <dsp:cNvSpPr/>
      </dsp:nvSpPr>
      <dsp:spPr>
        <a:xfrm>
          <a:off x="3402173" y="3098704"/>
          <a:ext cx="1221587" cy="122158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kern="1200" dirty="0" smtClean="0">
              <a:latin typeface="Verdana" panose="020B0604030504040204" pitchFamily="34" charset="0"/>
              <a:ea typeface="Verdana" panose="020B0604030504040204" pitchFamily="34" charset="0"/>
            </a:rPr>
            <a:t>виховна </a:t>
          </a:r>
          <a:endParaRPr lang="uk-UA" sz="1000" kern="1200" dirty="0"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3581070" y="3277601"/>
        <a:ext cx="863793" cy="863793"/>
      </dsp:txXfrm>
    </dsp:sp>
    <dsp:sp modelId="{D1184B96-E7B5-4B72-BBC2-5DEA26867311}">
      <dsp:nvSpPr>
        <dsp:cNvPr id="0" name=""/>
        <dsp:cNvSpPr/>
      </dsp:nvSpPr>
      <dsp:spPr>
        <a:xfrm rot="11911241">
          <a:off x="4053359" y="1781166"/>
          <a:ext cx="202233" cy="4153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>
            <a:latin typeface="Verdana" panose="020B0604030504040204" pitchFamily="34" charset="0"/>
            <a:ea typeface="Verdana" panose="020B0604030504040204" pitchFamily="34" charset="0"/>
          </a:endParaRPr>
        </a:p>
      </dsp:txBody>
      <dsp:txXfrm rot="10800000">
        <a:off x="4112458" y="1873870"/>
        <a:ext cx="141563" cy="249203"/>
      </dsp:txXfrm>
    </dsp:sp>
    <dsp:sp modelId="{95CD7502-88A3-419D-9907-573511ADC919}">
      <dsp:nvSpPr>
        <dsp:cNvPr id="0" name=""/>
        <dsp:cNvSpPr/>
      </dsp:nvSpPr>
      <dsp:spPr>
        <a:xfrm>
          <a:off x="2778189" y="1121604"/>
          <a:ext cx="1221587" cy="122158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kern="1200" dirty="0" smtClean="0">
              <a:latin typeface="Verdana" panose="020B0604030504040204" pitchFamily="34" charset="0"/>
              <a:ea typeface="Verdana" panose="020B0604030504040204" pitchFamily="34" charset="0"/>
            </a:rPr>
            <a:t>ідеологічна</a:t>
          </a:r>
          <a:endParaRPr lang="uk-UA" sz="1000" kern="1200" dirty="0"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2957086" y="1300501"/>
        <a:ext cx="863793" cy="8637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8C827A-A30E-4373-B8C4-EFB2FED93F6E}">
      <dsp:nvSpPr>
        <dsp:cNvPr id="0" name=""/>
        <dsp:cNvSpPr/>
      </dsp:nvSpPr>
      <dsp:spPr>
        <a:xfrm>
          <a:off x="2810270" y="1763460"/>
          <a:ext cx="1257778" cy="125777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i="1" kern="1200" dirty="0" smtClean="0">
              <a:latin typeface="Verdana" panose="020B0604030504040204" pitchFamily="34" charset="0"/>
              <a:ea typeface="Verdana" panose="020B0604030504040204" pitchFamily="34" charset="0"/>
            </a:rPr>
            <a:t>моральна свідомість</a:t>
          </a:r>
          <a:endParaRPr lang="ru-RU" sz="1300" kern="1200" dirty="0"/>
        </a:p>
      </dsp:txBody>
      <dsp:txXfrm>
        <a:off x="2994467" y="1947657"/>
        <a:ext cx="889384" cy="889384"/>
      </dsp:txXfrm>
    </dsp:sp>
    <dsp:sp modelId="{838922AA-2532-4F1C-ADB0-DF84FE29514F}">
      <dsp:nvSpPr>
        <dsp:cNvPr id="0" name=""/>
        <dsp:cNvSpPr/>
      </dsp:nvSpPr>
      <dsp:spPr>
        <a:xfrm rot="16200000">
          <a:off x="3305987" y="1305907"/>
          <a:ext cx="266344" cy="427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>
        <a:off x="3345939" y="1431388"/>
        <a:ext cx="186441" cy="256586"/>
      </dsp:txXfrm>
    </dsp:sp>
    <dsp:sp modelId="{3C1B1E9D-FD2B-447F-8DEB-8A085F233C87}">
      <dsp:nvSpPr>
        <dsp:cNvPr id="0" name=""/>
        <dsp:cNvSpPr/>
      </dsp:nvSpPr>
      <dsp:spPr>
        <a:xfrm>
          <a:off x="2810270" y="3144"/>
          <a:ext cx="1257778" cy="125777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i="1" kern="1200" dirty="0" smtClean="0">
              <a:latin typeface="Verdana" panose="020B0604030504040204" pitchFamily="34" charset="0"/>
              <a:ea typeface="Verdana" panose="020B0604030504040204" pitchFamily="34" charset="0"/>
            </a:rPr>
            <a:t>добро і зло</a:t>
          </a:r>
          <a:endParaRPr lang="ru-RU" sz="1300" kern="1200" dirty="0"/>
        </a:p>
      </dsp:txBody>
      <dsp:txXfrm>
        <a:off x="2994467" y="187341"/>
        <a:ext cx="889384" cy="889384"/>
      </dsp:txXfrm>
    </dsp:sp>
    <dsp:sp modelId="{E4482D40-AF37-4CE8-BF86-0DE9BBF6EED1}">
      <dsp:nvSpPr>
        <dsp:cNvPr id="0" name=""/>
        <dsp:cNvSpPr/>
      </dsp:nvSpPr>
      <dsp:spPr>
        <a:xfrm rot="19800000">
          <a:off x="4061698" y="1742217"/>
          <a:ext cx="266344" cy="427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>
        <a:off x="4067050" y="1847722"/>
        <a:ext cx="186441" cy="256586"/>
      </dsp:txXfrm>
    </dsp:sp>
    <dsp:sp modelId="{9328BB6E-7A70-4383-94A4-D6F628ADA77D}">
      <dsp:nvSpPr>
        <dsp:cNvPr id="0" name=""/>
        <dsp:cNvSpPr/>
      </dsp:nvSpPr>
      <dsp:spPr>
        <a:xfrm>
          <a:off x="4334748" y="883302"/>
          <a:ext cx="1257778" cy="1257778"/>
        </a:xfrm>
        <a:prstGeom prst="ellipse">
          <a:avLst/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i="1" kern="1200" dirty="0" smtClean="0">
              <a:latin typeface="Verdana" panose="020B0604030504040204" pitchFamily="34" charset="0"/>
              <a:ea typeface="Verdana" panose="020B0604030504040204" pitchFamily="34" charset="0"/>
            </a:rPr>
            <a:t>обов’язок </a:t>
          </a:r>
          <a:endParaRPr lang="ru-RU" sz="1300" kern="1200" dirty="0"/>
        </a:p>
      </dsp:txBody>
      <dsp:txXfrm>
        <a:off x="4518945" y="1067499"/>
        <a:ext cx="889384" cy="889384"/>
      </dsp:txXfrm>
    </dsp:sp>
    <dsp:sp modelId="{B9677FA3-76C8-4214-901D-C48997FEB87A}">
      <dsp:nvSpPr>
        <dsp:cNvPr id="0" name=""/>
        <dsp:cNvSpPr/>
      </dsp:nvSpPr>
      <dsp:spPr>
        <a:xfrm rot="1800000">
          <a:off x="4061698" y="2614837"/>
          <a:ext cx="266344" cy="427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>
        <a:off x="4067050" y="2680390"/>
        <a:ext cx="186441" cy="256586"/>
      </dsp:txXfrm>
    </dsp:sp>
    <dsp:sp modelId="{AA2460E9-7782-42AC-B267-70975E476586}">
      <dsp:nvSpPr>
        <dsp:cNvPr id="0" name=""/>
        <dsp:cNvSpPr/>
      </dsp:nvSpPr>
      <dsp:spPr>
        <a:xfrm>
          <a:off x="4334748" y="2643618"/>
          <a:ext cx="1257778" cy="1257778"/>
        </a:xfrm>
        <a:prstGeom prst="ellipse">
          <a:avLst/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i="1" kern="1200" dirty="0" smtClean="0">
              <a:latin typeface="Verdana" panose="020B0604030504040204" pitchFamily="34" charset="0"/>
              <a:ea typeface="Verdana" panose="020B0604030504040204" pitchFamily="34" charset="0"/>
            </a:rPr>
            <a:t>совість</a:t>
          </a:r>
          <a:endParaRPr lang="ru-RU" sz="1300" kern="1200" dirty="0"/>
        </a:p>
      </dsp:txBody>
      <dsp:txXfrm>
        <a:off x="4518945" y="2827815"/>
        <a:ext cx="889384" cy="889384"/>
      </dsp:txXfrm>
    </dsp:sp>
    <dsp:sp modelId="{A112F1D7-7F92-4DCE-9D84-7E24B01C6565}">
      <dsp:nvSpPr>
        <dsp:cNvPr id="0" name=""/>
        <dsp:cNvSpPr/>
      </dsp:nvSpPr>
      <dsp:spPr>
        <a:xfrm rot="5400000">
          <a:off x="3305987" y="3051146"/>
          <a:ext cx="266344" cy="427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>
        <a:off x="3345939" y="3096724"/>
        <a:ext cx="186441" cy="256586"/>
      </dsp:txXfrm>
    </dsp:sp>
    <dsp:sp modelId="{12E511EC-574A-43C0-A541-15C5CBD5E346}">
      <dsp:nvSpPr>
        <dsp:cNvPr id="0" name=""/>
        <dsp:cNvSpPr/>
      </dsp:nvSpPr>
      <dsp:spPr>
        <a:xfrm>
          <a:off x="2810270" y="3523775"/>
          <a:ext cx="1257778" cy="1257778"/>
        </a:xfrm>
        <a:prstGeom prst="ellipse">
          <a:avLst/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i="1" kern="1200" dirty="0" smtClean="0">
              <a:latin typeface="Verdana" panose="020B0604030504040204" pitchFamily="34" charset="0"/>
              <a:ea typeface="Verdana" panose="020B0604030504040204" pitchFamily="34" charset="0"/>
            </a:rPr>
            <a:t>гідність </a:t>
          </a:r>
          <a:endParaRPr lang="uk-UA" sz="1300" kern="1200" dirty="0"/>
        </a:p>
      </dsp:txBody>
      <dsp:txXfrm>
        <a:off x="2994467" y="3707972"/>
        <a:ext cx="889384" cy="889384"/>
      </dsp:txXfrm>
    </dsp:sp>
    <dsp:sp modelId="{D7040B36-E2D8-4FEE-91D0-0851DE9E6EF7}">
      <dsp:nvSpPr>
        <dsp:cNvPr id="0" name=""/>
        <dsp:cNvSpPr/>
      </dsp:nvSpPr>
      <dsp:spPr>
        <a:xfrm rot="9000000">
          <a:off x="2550276" y="2614837"/>
          <a:ext cx="266344" cy="427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5882676"/>
            <a:satOff val="-8182"/>
            <a:lumOff val="-313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 rot="10800000">
        <a:off x="2624827" y="2680390"/>
        <a:ext cx="186441" cy="256586"/>
      </dsp:txXfrm>
    </dsp:sp>
    <dsp:sp modelId="{4DDA50BB-0FC7-4AAF-9901-5B8334B9014B}">
      <dsp:nvSpPr>
        <dsp:cNvPr id="0" name=""/>
        <dsp:cNvSpPr/>
      </dsp:nvSpPr>
      <dsp:spPr>
        <a:xfrm>
          <a:off x="1285792" y="2643618"/>
          <a:ext cx="1257778" cy="1257778"/>
        </a:xfrm>
        <a:prstGeom prst="ellipse">
          <a:avLst/>
        </a:prstGeom>
        <a:solidFill>
          <a:schemeClr val="accent5">
            <a:hueOff val="-5882676"/>
            <a:satOff val="-8182"/>
            <a:lumOff val="-31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i="1" kern="1200" dirty="0" smtClean="0">
              <a:latin typeface="Verdana" panose="020B0604030504040204" pitchFamily="34" charset="0"/>
              <a:ea typeface="Verdana" panose="020B0604030504040204" pitchFamily="34" charset="0"/>
            </a:rPr>
            <a:t>честь </a:t>
          </a:r>
        </a:p>
      </dsp:txBody>
      <dsp:txXfrm>
        <a:off x="1469989" y="2827815"/>
        <a:ext cx="889384" cy="889384"/>
      </dsp:txXfrm>
    </dsp:sp>
    <dsp:sp modelId="{CFE1CCAA-D48A-4C87-BF99-0172FA26C182}">
      <dsp:nvSpPr>
        <dsp:cNvPr id="0" name=""/>
        <dsp:cNvSpPr/>
      </dsp:nvSpPr>
      <dsp:spPr>
        <a:xfrm rot="12600000">
          <a:off x="2550276" y="1742217"/>
          <a:ext cx="266344" cy="427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 rot="10800000">
        <a:off x="2624827" y="1847722"/>
        <a:ext cx="186441" cy="256586"/>
      </dsp:txXfrm>
    </dsp:sp>
    <dsp:sp modelId="{2B3407C7-47B8-4669-9683-FF09B209E7FB}">
      <dsp:nvSpPr>
        <dsp:cNvPr id="0" name=""/>
        <dsp:cNvSpPr/>
      </dsp:nvSpPr>
      <dsp:spPr>
        <a:xfrm>
          <a:off x="1285792" y="883302"/>
          <a:ext cx="1257778" cy="1257778"/>
        </a:xfrm>
        <a:prstGeom prst="ellipse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i="1" kern="1200" dirty="0" smtClean="0">
              <a:latin typeface="Verdana" panose="020B0604030504040204" pitchFamily="34" charset="0"/>
              <a:ea typeface="Verdana" panose="020B0604030504040204" pitchFamily="34" charset="0"/>
            </a:rPr>
            <a:t>справедливість</a:t>
          </a:r>
          <a:endParaRPr lang="ru-RU" sz="1600" kern="1200" dirty="0"/>
        </a:p>
      </dsp:txBody>
      <dsp:txXfrm>
        <a:off x="1469989" y="1067499"/>
        <a:ext cx="889384" cy="8893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8F28-139D-4798-9004-CB44E27708DB}" type="datetimeFigureOut">
              <a:rPr lang="uk-UA" smtClean="0"/>
              <a:t>02.02.2023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76BA7-442D-42B1-AB44-7E0BC3126A2D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41510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8F28-139D-4798-9004-CB44E27708DB}" type="datetimeFigureOut">
              <a:rPr lang="uk-UA" smtClean="0"/>
              <a:t>02.02.2023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76BA7-442D-42B1-AB44-7E0BC3126A2D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90691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8F28-139D-4798-9004-CB44E27708DB}" type="datetimeFigureOut">
              <a:rPr lang="uk-UA" smtClean="0"/>
              <a:t>02.02.2023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76BA7-442D-42B1-AB44-7E0BC3126A2D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07856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8F28-139D-4798-9004-CB44E27708DB}" type="datetimeFigureOut">
              <a:rPr lang="uk-UA" smtClean="0"/>
              <a:t>02.02.2023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76BA7-442D-42B1-AB44-7E0BC3126A2D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20055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8F28-139D-4798-9004-CB44E27708DB}" type="datetimeFigureOut">
              <a:rPr lang="uk-UA" smtClean="0"/>
              <a:t>02.02.2023</a:t>
            </a:fld>
            <a:endParaRPr lang="uk-UA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76BA7-442D-42B1-AB44-7E0BC3126A2D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83572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8F28-139D-4798-9004-CB44E27708DB}" type="datetimeFigureOut">
              <a:rPr lang="uk-UA" smtClean="0"/>
              <a:t>02.02.2023</a:t>
            </a:fld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76BA7-442D-42B1-AB44-7E0BC3126A2D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35513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8F28-139D-4798-9004-CB44E27708DB}" type="datetimeFigureOut">
              <a:rPr lang="uk-UA" smtClean="0"/>
              <a:t>02.02.2023</a:t>
            </a:fld>
            <a:endParaRPr lang="uk-UA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76BA7-442D-42B1-AB44-7E0BC3126A2D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00736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8F28-139D-4798-9004-CB44E27708DB}" type="datetimeFigureOut">
              <a:rPr lang="uk-UA" smtClean="0"/>
              <a:t>02.02.2023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76BA7-442D-42B1-AB44-7E0BC3126A2D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80153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8F28-139D-4798-9004-CB44E27708DB}" type="datetimeFigureOut">
              <a:rPr lang="uk-UA" smtClean="0"/>
              <a:t>02.02.2023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76BA7-442D-42B1-AB44-7E0BC3126A2D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02223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8F28-139D-4798-9004-CB44E27708DB}" type="datetimeFigureOut">
              <a:rPr lang="uk-UA" smtClean="0"/>
              <a:t>02.02.2023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76BA7-442D-42B1-AB44-7E0BC3126A2D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44065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8F28-139D-4798-9004-CB44E27708DB}" type="datetimeFigureOut">
              <a:rPr lang="uk-UA" smtClean="0"/>
              <a:t>02.02.2023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76BA7-442D-42B1-AB44-7E0BC3126A2D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6548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98000">
              <a:srgbClr val="7030A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F8F28-139D-4798-9004-CB44E27708DB}" type="datetimeFigureOut">
              <a:rPr lang="uk-UA" smtClean="0"/>
              <a:t>02.02.2023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76BA7-442D-42B1-AB44-7E0BC3126A2D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52387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223097" y="384176"/>
            <a:ext cx="52982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Century Gothic" panose="020B0502020202020204" pitchFamily="34" charset="0"/>
              </a:rPr>
              <a:t>«</a:t>
            </a:r>
            <a:r>
              <a:rPr lang="ru-RU" sz="20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Етика та деонтологія у фармації»</a:t>
            </a:r>
            <a:endParaRPr lang="uk-UA" sz="20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Професійна етика фармацевтичних працівників. </a:t>
            </a:r>
            <a:endParaRPr lang="uk-UA" dirty="0">
              <a:solidFill>
                <a:srgbClr val="7030A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2111" y="3509963"/>
            <a:ext cx="4017097" cy="2679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92" y="3508578"/>
            <a:ext cx="4021250" cy="2682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8214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98651" y="138246"/>
            <a:ext cx="88781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FFFF00"/>
                </a:solidFill>
                <a:latin typeface="Bahnschrift" panose="020B0502040204020203" pitchFamily="34" charset="0"/>
                <a:ea typeface="Verdana" panose="020B0604030504040204" pitchFamily="34" charset="0"/>
                <a:cs typeface="Arial" panose="020B0604020202020204" pitchFamily="34" charset="0"/>
              </a:rPr>
              <a:t>Этика есть не только суд над человеком, но и суд над Богом. Против Бога восстало не только зло, но и добро, неспособное примириться с самым фактом существования зла. </a:t>
            </a:r>
            <a:endParaRPr lang="en-US" sz="2000" b="1" i="1" dirty="0" smtClean="0">
              <a:solidFill>
                <a:srgbClr val="FFFF00"/>
              </a:solidFill>
              <a:latin typeface="Bahnschrift" panose="020B0502040204020203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en-US" sz="2000" b="1" i="1" dirty="0" smtClean="0">
                <a:solidFill>
                  <a:srgbClr val="FFFF00"/>
                </a:solidFill>
                <a:latin typeface="Bahnschrift" panose="020B0502040204020203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                                                                     </a:t>
            </a:r>
            <a:r>
              <a:rPr lang="en-US" sz="2000" b="1" i="1" dirty="0" smtClean="0">
                <a:solidFill>
                  <a:srgbClr val="FFFF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        </a:t>
            </a:r>
            <a:r>
              <a:rPr lang="ru-RU" sz="2000" b="1" i="1" dirty="0">
                <a:solidFill>
                  <a:srgbClr val="FFFF00"/>
                </a:solidFill>
                <a:latin typeface="Bahnschrift" panose="020B0502040204020203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Николай Бердяев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9106" y="1595460"/>
            <a:ext cx="1068926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Професійна</a:t>
            </a:r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діяльність</a:t>
            </a:r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фармацевтичних</a:t>
            </a:r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як і медичних</a:t>
            </a:r>
          </a:p>
          <a:p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працівників</a:t>
            </a:r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відноситься до галузі охорони здоров’я, а здоров’я</a:t>
            </a:r>
          </a:p>
          <a:p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людини – є найцінніший скарб для кожного з нас </a:t>
            </a:r>
            <a:r>
              <a:rPr lang="en-US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endParaRPr lang="en-US" sz="2000" dirty="0" smtClean="0">
              <a:solidFill>
                <a:schemeClr val="accent4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85502" y="4376113"/>
            <a:ext cx="956551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Значення фармацевтичної деонтології полягає якраз у тому, що це є шлях, який веде до високої професійної майстерності.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82869" y="2918899"/>
            <a:ext cx="79458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Від дотримання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медичними і фармацевтичними фахівцями принципів етики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</a:t>
            </a:r>
            <a:r>
              <a:rPr lang="en-US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деонтології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значною мірою залежить стан здоров’я тих, хто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їм</a:t>
            </a:r>
            <a:r>
              <a:rPr lang="en-US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повністю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довіряє своє життя.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5764" y="1896233"/>
            <a:ext cx="3093779" cy="2045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3677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9184" y="185145"/>
            <a:ext cx="1104637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Предметом вивчення навчальної дисципліни «Етика і деонтологія у фармації» є </a:t>
            </a:r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система морально-етичних норм і принципів професійної поведінки фармацевтичного працівника та пізнання сутності внутрішнього імперативу службового обов’язку, який є передумовою формування особистісних соціально орієнтованих норм професійної поведінки та мотивів їх вибору.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9184" y="2217877"/>
            <a:ext cx="331076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Початком процесу формування етики можна вважати середину</a:t>
            </a:r>
          </a:p>
          <a:p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першого тисячоліття до нашої ери, а місцем – </a:t>
            </a:r>
            <a:r>
              <a:rPr lang="uk-UA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Стародавню Грецію, </a:t>
            </a:r>
          </a:p>
          <a:p>
            <a:r>
              <a:rPr lang="uk-UA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Індію, Китай. </a:t>
            </a:r>
          </a:p>
          <a:p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Цей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період характеризується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для цих країн крутою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ломкою суспільного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життя.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022062" y="2217877"/>
            <a:ext cx="453931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Виражалось це в тому, що родоплемінні відносини,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старі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традиції,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звичаї</a:t>
            </a:r>
            <a:r>
              <a:rPr lang="en-US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витіснялись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зміцненою державною владою. </a:t>
            </a:r>
          </a:p>
          <a:p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Виникала потреба у появі нових орієнтирів, ідеалів життя,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нових</a:t>
            </a:r>
            <a:r>
              <a:rPr lang="en-US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механізмів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регулювання відносин між людьми. У відповідь на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цю</a:t>
            </a:r>
            <a:r>
              <a:rPr lang="en-US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потребу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осмислення нового способу життя і з’явилася етика. </a:t>
            </a:r>
            <a:endParaRPr lang="uk-UA" sz="2000" dirty="0" smtClean="0">
              <a:solidFill>
                <a:schemeClr val="accent4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uk-UA" sz="2000" dirty="0">
              <a:solidFill>
                <a:schemeClr val="accent4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uk-UA" sz="2000" dirty="0">
              <a:solidFill>
                <a:schemeClr val="accent4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9945" y="2217877"/>
            <a:ext cx="3489435" cy="3426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2130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737" y="149478"/>
            <a:ext cx="827164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ермін «етика» походить від давньогрецького </a:t>
            </a:r>
            <a:r>
              <a:rPr lang="pl-PL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ethika,</a:t>
            </a:r>
            <a:endParaRPr lang="ru-RU" sz="2000" dirty="0" smtClean="0">
              <a:solidFill>
                <a:schemeClr val="accent4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pl-PL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ethos – </a:t>
            </a:r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вдача, звичка. У науковий світ його ввів Аристотель (384 – 322 рр. до н.е.). На думку грецького мислителя, етика повинна вивчати етичні чесноти і, власне, допомагати розібратися у тому, як слід себе поводити у кожній конкретній ситуації, що варто робити, а від чого</a:t>
            </a:r>
          </a:p>
          <a:p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слід утриматись.</a:t>
            </a:r>
            <a:endParaRPr lang="uk-UA" sz="2000" dirty="0">
              <a:solidFill>
                <a:schemeClr val="accent4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3058" y="253122"/>
            <a:ext cx="2143125" cy="2143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282755" y="2560482"/>
            <a:ext cx="1090924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Метою вивчення етики Аристотель вважав певну поведінку людей, </a:t>
            </a:r>
          </a:p>
          <a:p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їх звички, що підкреслювало практичну спрямованість етичного знання</a:t>
            </a:r>
          </a:p>
          <a:p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того часу. Як відзначав сам Аристотель, мета навчання етиці – «не</a:t>
            </a:r>
          </a:p>
          <a:p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пізнання, а вчинки»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11365" y="4048156"/>
            <a:ext cx="85238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Цими проблемами активно опікувався його вчитель – </a:t>
            </a:r>
          </a:p>
          <a:p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Платон, а також вчитель самого Платона – Сократ, погляди яких стали основою етичного вчення давньогрецького мислителя. За результатами досліджень, які стосувалися поведінки людей, їх звичок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Аристотель написав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такі роботи як «Нікомахова етика», «Евдомова етика» та інші.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870" y="3883921"/>
            <a:ext cx="2219654" cy="2552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58184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7048" y="94593"/>
            <a:ext cx="1064698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 ц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ей період був </a:t>
            </a:r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накопичений первинний розумовий матеріал, 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який закріплювався</a:t>
            </a:r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головним чином, в усній народній творчості – 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міфах</a:t>
            </a:r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казках, релігійних уявленнях первісного суспільства, 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прислів’ях </a:t>
            </a:r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 приказках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algn="just"/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них робилися перші спроби осмислити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algn="just"/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algn="just"/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1)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відносини між людьми; </a:t>
            </a:r>
          </a:p>
          <a:p>
            <a:pPr algn="just"/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2) відносини людини і природи; </a:t>
            </a:r>
          </a:p>
          <a:p>
            <a:pPr algn="just"/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3) місце людини у світі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uk-UA" sz="2000" dirty="0">
              <a:solidFill>
                <a:schemeClr val="accent4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 useBgFill="1">
        <p:nvSpPr>
          <p:cNvPr id="4" name="Прямоугольник 3"/>
          <p:cNvSpPr/>
          <p:nvPr/>
        </p:nvSpPr>
        <p:spPr>
          <a:xfrm>
            <a:off x="7388771" y="1688555"/>
            <a:ext cx="460353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 цей період також здійснювались спроби систематизувати різні прояви доброчинності і пороків, щоб у них можна було краще орієнтуватись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5821" y="3516924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Зокрема, Гесіод дає емоційну характеристику доброчинності і</a:t>
            </a:r>
          </a:p>
          <a:p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зла. Серед характеристик добра він виділяє бережливість, 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працелюбство, пунктуальність</a:t>
            </a:r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…. </a:t>
            </a:r>
          </a:p>
          <a:p>
            <a:endParaRPr lang="uk-UA" sz="2000" dirty="0" smtClean="0">
              <a:solidFill>
                <a:schemeClr val="accent4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Платон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виділяє чотири види доброчинності: мудрість, сміливість,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помірність і справедливість</a:t>
            </a:r>
            <a:endParaRPr lang="uk-UA" sz="2000" dirty="0">
              <a:solidFill>
                <a:schemeClr val="accent4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7160" y="4164144"/>
            <a:ext cx="2575034" cy="22151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352" y="1946461"/>
            <a:ext cx="2333296" cy="22176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6039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6841" y="330092"/>
            <a:ext cx="8650014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uk-UA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Фармацевтична етика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це сукупність неформальних норм моральної поведінки фармацевтичних працівників при виконанні ними своїх обов'язків по відношенню до суспільства, конкретного пацієнта, один одному, контактними групами людей (медичні працівники, контролюючі органи та ін).</a:t>
            </a:r>
            <a:endParaRPr lang="ru-RU" sz="2000" dirty="0">
              <a:solidFill>
                <a:schemeClr val="accent4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Фармацевтична етика включає в себе вчення про борг фармацевтичного працівника - фармацевтичну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деонтологію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 вчення про моральні цінності -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анксіологію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ru-RU" sz="2000" dirty="0">
              <a:solidFill>
                <a:schemeClr val="accent4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899338" y="3530968"/>
            <a:ext cx="791428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Деонтологія</a:t>
            </a:r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- наука, що розглядає проблеми обов'язку і всього того, що виражає вимоги моральності у формі розпоряджень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Термін </a:t>
            </a:r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«деонтологія» уведений у словниковий склад мови в початку </a:t>
            </a:r>
            <a:r>
              <a:rPr lang="pl-PL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XIX </a:t>
            </a:r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в. І. Бентамом, який використовував його для позначення теорії моральності в цілому.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69" y="3298272"/>
            <a:ext cx="3235872" cy="2712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6855" y="224154"/>
            <a:ext cx="3153104" cy="2631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5236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78941" y="112251"/>
            <a:ext cx="7890302" cy="400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uk-UA" sz="2000" b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Сутність моралі і її значення для суспільного життя</a:t>
            </a:r>
            <a:endParaRPr lang="uk-UA" sz="2000" b="1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00764" y="2984938"/>
            <a:ext cx="45719" cy="8408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6124" y="681501"/>
            <a:ext cx="1096229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Розгляд питання про сутність моралі пов’язаний з виявленням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її сенсу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для людського розвитку і здійснюється на основі знань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 специфіку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людського буття. В залежності від розуміння цього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сенсу мораль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здавна інтерпретується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uk-UA" sz="2000" dirty="0">
              <a:solidFill>
                <a:schemeClr val="accent4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2751" y="1977880"/>
            <a:ext cx="5540546" cy="3887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61007" y="2004940"/>
            <a:ext cx="528686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як життєва мудрість;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як сукупність правил, створених для того, щоб </a:t>
            </a:r>
            <a:r>
              <a:rPr lang="uk-UA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регулювати поведінку </a:t>
            </a:r>
            <a:r>
              <a:rPr lang="uk-UA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між людьми;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як безпосереднє вираження людяності;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як засіб, що унормовує (регулює) поведінку між людьми, </a:t>
            </a:r>
            <a:r>
              <a:rPr lang="uk-UA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 тому </a:t>
            </a:r>
            <a:r>
              <a:rPr lang="uk-UA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числі між людьми різного статусу і в різних життєвих ситуаціях, куди вони можуть потрапити.</a:t>
            </a:r>
          </a:p>
        </p:txBody>
      </p:sp>
    </p:spTree>
    <p:extLst>
      <p:ext uri="{BB962C8B-B14F-4D97-AF65-F5344CB8AC3E}">
        <p14:creationId xmlns:p14="http://schemas.microsoft.com/office/powerpoint/2010/main" val="1713107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758" y="251257"/>
            <a:ext cx="51139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Розуміння моралі з позиції життєвої мудрості</a:t>
            </a:r>
          </a:p>
          <a:p>
            <a:pPr algn="ctr"/>
            <a:r>
              <a:rPr lang="uk-UA" sz="2000" b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Під життєвою мудрістю слід розуміти позитивний досвід, набутий попередніми поколіннями людей і переданий наступним поколінням у вигляді етичних принципів, правил поведінки у формі кодексів честі, моралі, а також у формі традицій і звичок, еталонізованих у процесі життя. Він вимагає встановлення певної гармонії, порядку, міри у суспільстві. </a:t>
            </a:r>
            <a:endParaRPr lang="uk-UA" sz="2000" dirty="0">
              <a:solidFill>
                <a:schemeClr val="accent4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538952" y="251257"/>
            <a:ext cx="5985641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Розробка</a:t>
            </a:r>
            <a:r>
              <a:rPr lang="ru-RU" sz="2000" b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та прийняття правил поведінки </a:t>
            </a:r>
            <a:r>
              <a:rPr lang="uk-UA" sz="2000" b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Розробку та прийняття правил поведінки між людьми у різних</a:t>
            </a:r>
          </a:p>
          <a:p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життєвих ситуаціях можна порівнювати з правилами гри. Правда, з</a:t>
            </a:r>
          </a:p>
          <a:p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приводу цього слід усвідомлювати невелике уточнення: правила гри</a:t>
            </a:r>
          </a:p>
          <a:p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існують для розваг, а правила поведінки – для виживання. Це стосується всіх і кожного з нас, а особливо – людей, що обіймають</a:t>
            </a:r>
          </a:p>
          <a:p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професії галузі охорони здоров’я, у яких має бути сформованим</a:t>
            </a:r>
          </a:p>
          <a:p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почуття внутрішньої відповідальності перед тими, для кого вони</a:t>
            </a:r>
          </a:p>
          <a:p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присягались берегти життя.</a:t>
            </a:r>
            <a:endParaRPr lang="uk-UA" sz="2000" dirty="0">
              <a:solidFill>
                <a:schemeClr val="accent4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7654" y="4760183"/>
            <a:ext cx="51139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«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Життя прожити, не поле перейти»; </a:t>
            </a:r>
            <a:endParaRPr lang="uk-UA" sz="20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7654" y="5268015"/>
            <a:ext cx="47484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Сім раз відмір, один раз відріж»;</a:t>
            </a:r>
            <a:endParaRPr lang="uk-UA" sz="20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00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3128" y="95220"/>
            <a:ext cx="1105592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Отже під мораллю </a:t>
            </a:r>
            <a:r>
              <a:rPr lang="uk-UA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розуміють особливий спосіб регулювання взаємовідносин між людьми, в основі якого лежить розмежування добра і зла та сукупність усвідомлених людьми принципів, правил і норм поведінки, які повинні виконуватись у людських стосунках, за спільною домовленістю між ними.</a:t>
            </a:r>
            <a:endParaRPr lang="uk-UA" sz="2000" b="1" dirty="0">
              <a:solidFill>
                <a:schemeClr val="accent4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719661"/>
            <a:ext cx="490450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 процесі становлення моралі, її виділення у відносно самостійну область культури, було означено ряд функцій, які властиві для неї і зараз. </a:t>
            </a:r>
            <a:endParaRPr lang="uk-UA" sz="2000" b="1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56684734"/>
              </p:ext>
            </p:extLst>
          </p:nvPr>
        </p:nvGraphicFramePr>
        <p:xfrm>
          <a:off x="3519055" y="1726436"/>
          <a:ext cx="9947563" cy="43226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0909" y="1726436"/>
            <a:ext cx="4076935" cy="27600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0217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491674" y="131728"/>
            <a:ext cx="6547428" cy="924791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Функції </a:t>
            </a:r>
            <a:r>
              <a:rPr lang="ru-RU" sz="32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моралі.</a:t>
            </a:r>
            <a:endParaRPr lang="uk-UA" sz="32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idx="1"/>
          </p:nvPr>
        </p:nvSpPr>
        <p:spPr>
          <a:xfrm>
            <a:off x="239422" y="946799"/>
            <a:ext cx="2790105" cy="525391"/>
          </a:xfrm>
        </p:spPr>
        <p:txBody>
          <a:bodyPr>
            <a:normAutofit/>
          </a:bodyPr>
          <a:lstStyle/>
          <a:p>
            <a:pPr algn="ctr"/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Оцінювальна</a:t>
            </a:r>
            <a:endParaRPr lang="uk-UA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239422" y="1513068"/>
            <a:ext cx="3353523" cy="273566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Оцінка проводиться через призму особливих понять моральної свідомості: добро і зло, справедливість, борг, совість . Моральна оцінка спирається на моральні переконання індивіда (у кожного вони можуть бути різними) і авторитет громадської думки, що має суттєве значення. 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3592945" y="809408"/>
            <a:ext cx="3112656" cy="597045"/>
          </a:xfrm>
        </p:spPr>
        <p:txBody>
          <a:bodyPr>
            <a:normAutofit/>
          </a:bodyPr>
          <a:lstStyle/>
          <a:p>
            <a:pPr algn="ctr"/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Пізнавальна</a:t>
            </a:r>
            <a:endParaRPr lang="uk-UA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Объект 14"/>
          <p:cNvSpPr>
            <a:spLocks noGrp="1"/>
          </p:cNvSpPr>
          <p:nvPr>
            <p:ph sz="quarter" idx="4"/>
          </p:nvPr>
        </p:nvSpPr>
        <p:spPr>
          <a:xfrm>
            <a:off x="3711864" y="1470494"/>
            <a:ext cx="3889663" cy="393407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Вона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не має такого ж значення, як оцінювальна, але найтісніше з нею переплітається. Зокрема, коли індивід оцінює вчинки інших або свої власні, він неминуче одержує відоме (неповне, звичайно) уявлення про внутрішній світ як свій власний, так і інших людей. (З’являється бажання чи небажання поступати так, як це робить хтось)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7745" y="5470303"/>
            <a:ext cx="3121661" cy="1268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47" y="5375564"/>
            <a:ext cx="2096654" cy="1363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Текст 11"/>
          <p:cNvSpPr txBox="1">
            <a:spLocks/>
          </p:cNvSpPr>
          <p:nvPr/>
        </p:nvSpPr>
        <p:spPr>
          <a:xfrm>
            <a:off x="7148222" y="614562"/>
            <a:ext cx="3307340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Світоглядна</a:t>
            </a:r>
            <a:endParaRPr lang="uk-UA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0" name="Объект 12"/>
          <p:cNvSpPr txBox="1">
            <a:spLocks/>
          </p:cNvSpPr>
          <p:nvPr/>
        </p:nvSpPr>
        <p:spPr>
          <a:xfrm>
            <a:off x="7720446" y="1438473"/>
            <a:ext cx="3714172" cy="37087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Людина для того, щоб знати самого себе, повинна знати, «що ж є наш світ в цілому, яка його субстанція, чи має він яке-небудь значення і розумну мету, чи має яку-небудь ціну і наше життя, і наші діяння, яка природа добра і зла</a:t>
            </a:r>
            <a:endParaRPr lang="uk-UA" sz="2000" dirty="0">
              <a:solidFill>
                <a:schemeClr val="accent4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1673" y="4248728"/>
            <a:ext cx="3868652" cy="2490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4966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53462" y="146628"/>
            <a:ext cx="8516648" cy="88202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</a:t>
            </a:r>
            <a:r>
              <a:rPr lang="ru-RU" sz="32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Функції моралі.</a:t>
            </a:r>
            <a:endParaRPr lang="uk-UA" sz="32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170873" y="891177"/>
            <a:ext cx="3112656" cy="597045"/>
          </a:xfrm>
        </p:spPr>
        <p:txBody>
          <a:bodyPr>
            <a:normAutofit/>
          </a:bodyPr>
          <a:lstStyle/>
          <a:p>
            <a:pPr algn="ctr"/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Регулятивна</a:t>
            </a:r>
            <a:endParaRPr lang="uk-UA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Объект 14"/>
          <p:cNvSpPr>
            <a:spLocks noGrp="1"/>
          </p:cNvSpPr>
          <p:nvPr>
            <p:ph sz="quarter" idx="4"/>
          </p:nvPr>
        </p:nvSpPr>
        <p:spPr>
          <a:xfrm>
            <a:off x="126009" y="1494968"/>
            <a:ext cx="3776519" cy="2360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Своєрідний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синтез всіх інших функцій, бо у кінцевому варіанті задача моралі полягає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 спрямуванні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помислів і дій окремої людини на добрі справи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uk-UA" sz="2000" dirty="0">
              <a:solidFill>
                <a:schemeClr val="accent4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46" y="3648364"/>
            <a:ext cx="3566777" cy="2857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347559" y="1125636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uk-UA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Виховна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76291" y="1482471"/>
            <a:ext cx="348672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Без процесу виховання – безперервного, досить інтенсивного і</a:t>
            </a:r>
          </a:p>
          <a:p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цілеспрямованого, неможливе і існування суспільства, неможливе і становлення окремої людської особистості.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471" y="4037016"/>
            <a:ext cx="3636395" cy="2559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7582715" y="1494968"/>
            <a:ext cx="452037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ає дуальну сутність. З одного боку, норми моралі є засновками провідної ідеї побудови суспільних відносин на засадах гуманізму у стосунках між усіма людьми, а також у ставленнях людей до усього оточуючого середовища, як власного дому. Але з іншого боку, мораль достатньо часто використовують для ідеологічного маніпулювання суспільною свідомістю і суспільною поведінкою як малих, так і великих соціальних груп</a:t>
            </a:r>
            <a:endParaRPr lang="uk-UA" sz="2000" dirty="0">
              <a:solidFill>
                <a:schemeClr val="accent4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933992" y="1094858"/>
            <a:ext cx="20505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Ідеологічна </a:t>
            </a:r>
          </a:p>
        </p:txBody>
      </p:sp>
    </p:spTree>
    <p:extLst>
      <p:ext uri="{BB962C8B-B14F-4D97-AF65-F5344CB8AC3E}">
        <p14:creationId xmlns:p14="http://schemas.microsoft.com/office/powerpoint/2010/main" val="1901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273" y="341605"/>
            <a:ext cx="11582399" cy="61778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558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680" y="207118"/>
            <a:ext cx="11308080" cy="1678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uk-UA" sz="2400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</a:t>
            </a:r>
            <a:r>
              <a:rPr lang="uk-UA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ораль </a:t>
            </a:r>
            <a:r>
              <a:rPr lang="uk-UA" sz="2400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надає людині найважливіші, більш </a:t>
            </a:r>
            <a:r>
              <a:rPr lang="uk-UA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глибинні орієнтири</a:t>
            </a:r>
            <a:r>
              <a:rPr lang="uk-UA" sz="2400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саме моральні цінності є центром всього духовного </a:t>
            </a:r>
            <a:r>
              <a:rPr lang="uk-UA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світу особистості</a:t>
            </a:r>
            <a:r>
              <a:rPr lang="uk-UA" sz="2400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endParaRPr lang="uk-UA" sz="2400" i="1" dirty="0" smtClean="0">
              <a:solidFill>
                <a:schemeClr val="accent4">
                  <a:lumMod val="40000"/>
                  <a:lumOff val="6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uk-UA" sz="2400" i="1" dirty="0" smtClean="0">
              <a:solidFill>
                <a:schemeClr val="accent4">
                  <a:lumMod val="40000"/>
                  <a:lumOff val="6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uk-UA" sz="2400" i="1" dirty="0">
              <a:solidFill>
                <a:schemeClr val="accent4">
                  <a:lumMod val="40000"/>
                  <a:lumOff val="6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62093757"/>
              </p:ext>
            </p:extLst>
          </p:nvPr>
        </p:nvGraphicFramePr>
        <p:xfrm>
          <a:off x="-182880" y="1800593"/>
          <a:ext cx="6878320" cy="47846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703361" y="1374164"/>
            <a:ext cx="5038559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uk-UA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Має свої поняття і моральна свідомість: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47840" y="2141169"/>
            <a:ext cx="4043680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uk-UA" sz="2000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Найбільш чітко, глибоко </a:t>
            </a:r>
            <a:r>
              <a:rPr lang="uk-UA" sz="20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формуються </a:t>
            </a:r>
            <a:r>
              <a:rPr lang="uk-UA" sz="2000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поняття моральної свідомості етикою (моральною філософією), є, як ми вже відзначали, теоретичним стрижнем моралі.</a:t>
            </a:r>
          </a:p>
        </p:txBody>
      </p:sp>
    </p:spTree>
    <p:extLst>
      <p:ext uri="{BB962C8B-B14F-4D97-AF65-F5344CB8AC3E}">
        <p14:creationId xmlns:p14="http://schemas.microsoft.com/office/powerpoint/2010/main" val="241300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47234" y="206494"/>
            <a:ext cx="33826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Arial Black" panose="020B0A04020102020204" pitchFamily="34" charset="0"/>
                <a:ea typeface="Verdana" panose="020B0604030504040204" pitchFamily="34" charset="0"/>
              </a:rPr>
              <a:t>       Добро </a:t>
            </a:r>
            <a:r>
              <a:rPr lang="ru-RU" sz="2800" b="1" dirty="0">
                <a:solidFill>
                  <a:srgbClr val="002060"/>
                </a:solidFill>
                <a:latin typeface="Arial Black" panose="020B0A04020102020204" pitchFamily="34" charset="0"/>
                <a:ea typeface="Verdana" panose="020B0604030504040204" pitchFamily="34" charset="0"/>
              </a:rPr>
              <a:t>і зло</a:t>
            </a:r>
            <a:endParaRPr lang="uk-UA" sz="2800" b="1" dirty="0">
              <a:solidFill>
                <a:srgbClr val="002060"/>
              </a:solidFill>
              <a:latin typeface="Arial Black" panose="020B0A0402010202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6665" y="1908024"/>
            <a:ext cx="5066429" cy="3422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55600" y="584585"/>
            <a:ext cx="108407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Посеред категорійних понять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моралі вони займають провідне місце. Саме категорії добра і зла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можна вважати синонімами понять моральне і аморальне. Якщо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суспільство засуджує вчинки тієї чи іншої людини, то кажуть, що ця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поведінка є аморальною і навпаки.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403" y="1908024"/>
            <a:ext cx="4431037" cy="3375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55600" y="5538180"/>
            <a:ext cx="10403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Ідея добра впорядковує, об'єднує всю духовне життя людини. Зло ж є символом диспропорцій, анархії, руйнування, приземленості і страждань.</a:t>
            </a:r>
          </a:p>
        </p:txBody>
      </p:sp>
    </p:spTree>
    <p:extLst>
      <p:ext uri="{BB962C8B-B14F-4D97-AF65-F5344CB8AC3E}">
        <p14:creationId xmlns:p14="http://schemas.microsoft.com/office/powerpoint/2010/main" val="204726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47234" y="206494"/>
            <a:ext cx="43348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 Black" panose="020B0A04020102020204" pitchFamily="34" charset="0"/>
                <a:ea typeface="Verdana" panose="020B0604030504040204" pitchFamily="34" charset="0"/>
              </a:rPr>
              <a:t>       </a:t>
            </a:r>
            <a:r>
              <a:rPr lang="uk-UA" sz="2800" b="1" dirty="0" smtClean="0">
                <a:solidFill>
                  <a:srgbClr val="002060"/>
                </a:solidFill>
                <a:latin typeface="Arial Black" panose="020B0A04020102020204" pitchFamily="34" charset="0"/>
                <a:ea typeface="Verdana" panose="020B0604030504040204" pitchFamily="34" charset="0"/>
              </a:rPr>
              <a:t>Справедливість </a:t>
            </a:r>
            <a:endParaRPr lang="uk-UA" sz="2800" b="1" dirty="0">
              <a:solidFill>
                <a:srgbClr val="002060"/>
              </a:solidFill>
              <a:latin typeface="Arial Black" panose="020B0A0402010202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5600" y="729714"/>
            <a:ext cx="108407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Усвідомлення справедливості, на відміну від добра,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більш конкретне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воно зв’язано з життєвими, повсякденними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інтересами людей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 емоційно більш насичено.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Справедливість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фіксує характер відношення однієї людини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 іншої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а також розподіл різних благ.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2764" y="2159692"/>
            <a:ext cx="4765040" cy="2960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457200" y="5226596"/>
            <a:ext cx="10739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Справедливість є міра відповідності між змістом того чи іншого вчинку та його оцінкою у суспільній думці. Віра в торжество справедливості є важливим моментом морального життя людини.</a:t>
            </a:r>
          </a:p>
        </p:txBody>
      </p:sp>
    </p:spTree>
    <p:extLst>
      <p:ext uri="{BB962C8B-B14F-4D97-AF65-F5344CB8AC3E}">
        <p14:creationId xmlns:p14="http://schemas.microsoft.com/office/powerpoint/2010/main" val="301308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85985" y="206494"/>
            <a:ext cx="24609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  <a:latin typeface="Arial Black" panose="020B0A04020102020204" pitchFamily="34" charset="0"/>
                <a:ea typeface="Verdana" panose="020B0604030504040204" pitchFamily="34" charset="0"/>
              </a:rPr>
              <a:t>Обов’язок. </a:t>
            </a:r>
            <a:endParaRPr lang="uk-UA" sz="2800" b="1" dirty="0">
              <a:solidFill>
                <a:srgbClr val="002060"/>
              </a:solidFill>
              <a:latin typeface="Arial Black" panose="020B0A0402010202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1767" y="631666"/>
            <a:ext cx="115223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 повсякденному спілкуванні ми часто вживаємо такі вирази:  лікарський обов’язок, обов’язок фармацевта, учителя, керівника, офіцера і, нарешті, обов’язок Людини.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47040" y="4369415"/>
            <a:ext cx="111048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Обов’язок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включає усвідомлення своєї відповідальності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перед іншими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людьми, перед суспільством, перед самим собою. </a:t>
            </a:r>
            <a:endParaRPr lang="uk-UA" sz="2000" dirty="0" smtClean="0">
              <a:solidFill>
                <a:schemeClr val="accent4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uk-UA" sz="2000" dirty="0">
              <a:solidFill>
                <a:schemeClr val="accent4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Усвідомлення обов’язку відіграє важливу роль у суспільному</a:t>
            </a:r>
          </a:p>
          <a:p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житті. При втраті чи послаблені почуття обов’язку деградує не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тільки більшість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суспільних відносин, а й духовне життя особистості.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05" y="1502132"/>
            <a:ext cx="4664075" cy="2619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7352" y="1567040"/>
            <a:ext cx="4794568" cy="2578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0772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080" y="872758"/>
            <a:ext cx="117144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Саме слово «совість» від старослов’янського – ведать (знати)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означає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– «со-ведать». У Совісті домінує відповідальність перед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самим собою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реальне «я» оцінюється ідеальним «я», тобто тим, яким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індивід хотів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би бачити самого себе.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08129" y="216654"/>
            <a:ext cx="18085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>
                <a:solidFill>
                  <a:srgbClr val="002060"/>
                </a:solidFill>
                <a:latin typeface="Arial Black" panose="020B0A04020102020204" pitchFamily="34" charset="0"/>
                <a:ea typeface="Verdana" panose="020B0604030504040204" pitchFamily="34" charset="0"/>
              </a:rPr>
              <a:t>Совість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040" y="1888421"/>
            <a:ext cx="9251142" cy="301240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4160" y="5092102"/>
            <a:ext cx="124053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Совість є самооцінка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особистості своїх намірів, почуттів, поступків через призму</a:t>
            </a:r>
          </a:p>
          <a:p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вищих моральних цінностей. Суд совісті вважається одним із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самих суворих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Давньоримська поговірка каже: </a:t>
            </a:r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«Совесть – это тысяча свидетелей». </a:t>
            </a:r>
            <a:endParaRPr lang="ru-RU" sz="2000" dirty="0">
              <a:solidFill>
                <a:schemeClr val="accent4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50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31748" y="131050"/>
            <a:ext cx="15985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>
                <a:solidFill>
                  <a:srgbClr val="002060"/>
                </a:solidFill>
                <a:latin typeface="Arial Black" panose="020B0A04020102020204" pitchFamily="34" charset="0"/>
                <a:ea typeface="Verdana" panose="020B0604030504040204" pitchFamily="34" charset="0"/>
              </a:rPr>
              <a:t>Щастя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18161" y="577056"/>
            <a:ext cx="107899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Щастя відносять до глибинних сторін людського існування. Його розглядають як достатньо сильне емоційне позитивне напруження (переживання), як стан високого задоволення своїм життям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endParaRPr lang="uk-UA" sz="2000" dirty="0">
              <a:solidFill>
                <a:schemeClr val="accent4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139" y="1870071"/>
            <a:ext cx="5394960" cy="3342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457201" y="5489432"/>
            <a:ext cx="108508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Надія на досягнення щастя, віра в його здійсненність,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підтримували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одухотворяли людину у всі часи, робили людське життя</a:t>
            </a:r>
          </a:p>
          <a:p>
            <a:pPr algn="just"/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обміркованим і змістовним.</a:t>
            </a:r>
          </a:p>
        </p:txBody>
      </p:sp>
    </p:spTree>
    <p:extLst>
      <p:ext uri="{BB962C8B-B14F-4D97-AF65-F5344CB8AC3E}">
        <p14:creationId xmlns:p14="http://schemas.microsoft.com/office/powerpoint/2010/main" val="53539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52585" y="248886"/>
            <a:ext cx="24929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>
                <a:solidFill>
                  <a:srgbClr val="002060"/>
                </a:solidFill>
                <a:latin typeface="Arial Black" panose="020B0A04020102020204" pitchFamily="34" charset="0"/>
                <a:ea typeface="Verdana" panose="020B0604030504040204" pitchFamily="34" charset="0"/>
              </a:rPr>
              <a:t>C</a:t>
            </a:r>
            <a:r>
              <a:rPr lang="uk-UA" sz="2800" b="1" dirty="0">
                <a:solidFill>
                  <a:srgbClr val="002060"/>
                </a:solidFill>
                <a:latin typeface="Arial Black" panose="020B0A04020102020204" pitchFamily="34" charset="0"/>
                <a:ea typeface="Verdana" panose="020B0604030504040204" pitchFamily="34" charset="0"/>
              </a:rPr>
              <a:t>енс життя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7656" y="593182"/>
            <a:ext cx="1168750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енсом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життя можна вважати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спрямованість життєдіяльності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людини, що реалізується у ідеалізованих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моральних цінностях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з якими особистість ототожнює себе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Сенс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життя –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це генеральна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лінія для кожної людини. Вона, звісно, може </a:t>
            </a:r>
            <a:r>
              <a:rPr lang="uk-UA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залишитись такою </a:t>
            </a:r>
            <a:r>
              <a:rPr lang="uk-U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ж, якщо індивід досягає певних конкретних цілей.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6621"/>
            <a:ext cx="10474036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49" y="242416"/>
            <a:ext cx="11751964" cy="508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36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1706</Words>
  <Application>Microsoft Office PowerPoint</Application>
  <PresentationFormat>Широкоэкранный</PresentationFormat>
  <Paragraphs>118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0" baseType="lpstr">
      <vt:lpstr>Arial</vt:lpstr>
      <vt:lpstr>Arial Black</vt:lpstr>
      <vt:lpstr>Bahnschrift</vt:lpstr>
      <vt:lpstr>Calibri</vt:lpstr>
      <vt:lpstr>Calibri Light</vt:lpstr>
      <vt:lpstr>Century Gothic</vt:lpstr>
      <vt:lpstr>Times New Roman</vt:lpstr>
      <vt:lpstr>Verdana</vt:lpstr>
      <vt:lpstr>Wingdings</vt:lpstr>
      <vt:lpstr>Тема Office</vt:lpstr>
      <vt:lpstr>Професійна етика фармацевтичних працівників.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Функції моралі.</vt:lpstr>
      <vt:lpstr>        Функції моралі.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Професійна етика фармацевтичних працівників.</dc:title>
  <dc:creator>Оксана Анатоліівна Степанова</dc:creator>
  <cp:lastModifiedBy>RePack by Diakov</cp:lastModifiedBy>
  <cp:revision>34</cp:revision>
  <dcterms:created xsi:type="dcterms:W3CDTF">2022-10-05T19:52:11Z</dcterms:created>
  <dcterms:modified xsi:type="dcterms:W3CDTF">2023-02-02T21:14:17Z</dcterms:modified>
</cp:coreProperties>
</file>