
<file path=[Content_Types].xml><?xml version="1.0" encoding="utf-8"?>
<Types xmlns="http://schemas.openxmlformats.org/package/2006/content-types">
  <Override PartName="/customXml/itemProps2.xml" ContentType="application/vnd.openxmlformats-officedocument.customXmlProperties+xml"/>
  <Override PartName="/ppt/slides/slide5.xml" ContentType="application/vnd.openxmlformats-officedocument.presentationml.slide+xml"/>
  <Override PartName="/ppt/slides/slide6.xml" ContentType="application/vnd.openxmlformats-officedocument.presentationml.slide+xml"/>
  <Default Extension="png" ContentType="image/png"/>
  <Override PartName="/ppt/slideLayouts/slideLayout7.xml" ContentType="application/vnd.openxmlformats-officedocument.presentationml.slideLayout+xml"/>
  <Override PartName="/ppt/slideLayouts/slideLayout8.xml" ContentType="application/vnd.openxmlformats-officedocument.presentationml.slideLayout+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3"/>
  </p:sldMasterIdLst>
  <p:notesMasterIdLst>
    <p:notesMasterId r:id="rId19"/>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9" r:id="rId16"/>
    <p:sldId id="270" r:id="rId17"/>
    <p:sldId id="271" r:id="rId18"/>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324863"/>
        </a:solidFill>
        <a:effectLst/>
        <a:uFillTx/>
        <a:latin typeface="Palatino"/>
        <a:ea typeface="Palatino"/>
        <a:cs typeface="Palatino"/>
        <a:sym typeface="Palatino"/>
      </a:defRPr>
    </a:lvl1pPr>
    <a:lvl2pPr marL="0" marR="0" indent="0" algn="ctr" defTabSz="8255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324863"/>
        </a:solidFill>
        <a:effectLst/>
        <a:uFillTx/>
        <a:latin typeface="Palatino"/>
        <a:ea typeface="Palatino"/>
        <a:cs typeface="Palatino"/>
        <a:sym typeface="Palatino"/>
      </a:defRPr>
    </a:lvl2pPr>
    <a:lvl3pPr marL="0" marR="0" indent="0" algn="ctr" defTabSz="8255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324863"/>
        </a:solidFill>
        <a:effectLst/>
        <a:uFillTx/>
        <a:latin typeface="Palatino"/>
        <a:ea typeface="Palatino"/>
        <a:cs typeface="Palatino"/>
        <a:sym typeface="Palatino"/>
      </a:defRPr>
    </a:lvl3pPr>
    <a:lvl4pPr marL="0" marR="0" indent="0" algn="ctr" defTabSz="8255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324863"/>
        </a:solidFill>
        <a:effectLst/>
        <a:uFillTx/>
        <a:latin typeface="Palatino"/>
        <a:ea typeface="Palatino"/>
        <a:cs typeface="Palatino"/>
        <a:sym typeface="Palatino"/>
      </a:defRPr>
    </a:lvl4pPr>
    <a:lvl5pPr marL="0" marR="0" indent="0" algn="ctr" defTabSz="8255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324863"/>
        </a:solidFill>
        <a:effectLst/>
        <a:uFillTx/>
        <a:latin typeface="Palatino"/>
        <a:ea typeface="Palatino"/>
        <a:cs typeface="Palatino"/>
        <a:sym typeface="Palatino"/>
      </a:defRPr>
    </a:lvl5pPr>
    <a:lvl6pPr marL="0" marR="0" indent="0" algn="ctr" defTabSz="8255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324863"/>
        </a:solidFill>
        <a:effectLst/>
        <a:uFillTx/>
        <a:latin typeface="Palatino"/>
        <a:ea typeface="Palatino"/>
        <a:cs typeface="Palatino"/>
        <a:sym typeface="Palatino"/>
      </a:defRPr>
    </a:lvl6pPr>
    <a:lvl7pPr marL="0" marR="0" indent="0" algn="ctr" defTabSz="8255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324863"/>
        </a:solidFill>
        <a:effectLst/>
        <a:uFillTx/>
        <a:latin typeface="Palatino"/>
        <a:ea typeface="Palatino"/>
        <a:cs typeface="Palatino"/>
        <a:sym typeface="Palatino"/>
      </a:defRPr>
    </a:lvl7pPr>
    <a:lvl8pPr marL="0" marR="0" indent="0" algn="ctr" defTabSz="8255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324863"/>
        </a:solidFill>
        <a:effectLst/>
        <a:uFillTx/>
        <a:latin typeface="Palatino"/>
        <a:ea typeface="Palatino"/>
        <a:cs typeface="Palatino"/>
        <a:sym typeface="Palatino"/>
      </a:defRPr>
    </a:lvl8pPr>
    <a:lvl9pPr marL="0" marR="0" indent="0" algn="ctr" defTabSz="8255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324863"/>
        </a:solidFill>
        <a:effectLst/>
        <a:uFillTx/>
        <a:latin typeface="Palatino"/>
        <a:ea typeface="Palatino"/>
        <a:cs typeface="Palatino"/>
        <a:sym typeface="Palatino"/>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showPr>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Palatino"/>
          <a:ea typeface="Palatino"/>
          <a:cs typeface="Palatino"/>
        </a:font>
        <a:srgbClr val="615F5C"/>
      </a:tcTxStyle>
      <a:tcStyle>
        <a:tcBdr>
          <a:left>
            <a:ln w="12700" cap="flat">
              <a:solidFill>
                <a:srgbClr val="7695B6"/>
              </a:solidFill>
              <a:prstDash val="solid"/>
              <a:miter lim="400000"/>
            </a:ln>
          </a:left>
          <a:right>
            <a:ln w="12700" cap="flat">
              <a:solidFill>
                <a:srgbClr val="7695B6"/>
              </a:solidFill>
              <a:prstDash val="solid"/>
              <a:miter lim="400000"/>
            </a:ln>
          </a:right>
          <a:top>
            <a:ln w="12700" cap="flat">
              <a:solidFill>
                <a:srgbClr val="7695B6"/>
              </a:solidFill>
              <a:prstDash val="solid"/>
              <a:miter lim="400000"/>
            </a:ln>
          </a:top>
          <a:bottom>
            <a:ln w="12700" cap="flat">
              <a:solidFill>
                <a:srgbClr val="7695B6"/>
              </a:solidFill>
              <a:prstDash val="solid"/>
              <a:miter lim="400000"/>
            </a:ln>
          </a:bottom>
          <a:insideH>
            <a:ln w="12700" cap="flat">
              <a:solidFill>
                <a:srgbClr val="7695B6"/>
              </a:solidFill>
              <a:prstDash val="solid"/>
              <a:miter lim="400000"/>
            </a:ln>
          </a:insideH>
          <a:insideV>
            <a:ln w="12700" cap="flat">
              <a:solidFill>
                <a:srgbClr val="7695B6"/>
              </a:solidFill>
              <a:prstDash val="solid"/>
              <a:miter lim="400000"/>
            </a:ln>
          </a:insideV>
        </a:tcBdr>
        <a:fill>
          <a:noFill/>
        </a:fill>
      </a:tcStyle>
    </a:wholeTbl>
    <a:band2H>
      <a:tcTxStyle/>
      <a:tcStyle>
        <a:tcBdr/>
        <a:fill>
          <a:solidFill>
            <a:srgbClr val="C5C7C9">
              <a:alpha val="30000"/>
            </a:srgbClr>
          </a:solidFill>
        </a:fill>
      </a:tcStyle>
    </a:band2H>
    <a:firstCol>
      <a:tcTxStyle b="off" i="off">
        <a:font>
          <a:latin typeface="Palatino"/>
          <a:ea typeface="Palatino"/>
          <a:cs typeface="Palatino"/>
        </a:font>
        <a:srgbClr val="F6F4EF"/>
      </a:tcTxStyle>
      <a:tcStyle>
        <a:tcBdr>
          <a:left>
            <a:ln w="12700" cap="flat">
              <a:solidFill>
                <a:srgbClr val="7695B6"/>
              </a:solidFill>
              <a:prstDash val="solid"/>
              <a:miter lim="400000"/>
            </a:ln>
          </a:left>
          <a:right>
            <a:ln w="12700" cap="flat">
              <a:noFill/>
              <a:miter lim="400000"/>
            </a:ln>
          </a:right>
          <a:top>
            <a:ln w="12700" cap="flat">
              <a:solidFill>
                <a:srgbClr val="D6D3CB">
                  <a:alpha val="85000"/>
                </a:srgbClr>
              </a:solidFill>
              <a:prstDash val="solid"/>
              <a:miter lim="400000"/>
            </a:ln>
          </a:top>
          <a:bottom>
            <a:ln w="12700" cap="flat">
              <a:solidFill>
                <a:srgbClr val="D6D3CB">
                  <a:alpha val="85000"/>
                </a:srgbClr>
              </a:solidFill>
              <a:prstDash val="solid"/>
              <a:miter lim="400000"/>
            </a:ln>
          </a:bottom>
          <a:insideH>
            <a:ln w="12700" cap="flat">
              <a:solidFill>
                <a:srgbClr val="D6D3CB">
                  <a:alpha val="85000"/>
                </a:srgbClr>
              </a:solidFill>
              <a:prstDash val="solid"/>
              <a:miter lim="400000"/>
            </a:ln>
          </a:insideH>
          <a:insideV>
            <a:ln w="12700" cap="flat">
              <a:solidFill>
                <a:srgbClr val="7695B6"/>
              </a:solidFill>
              <a:prstDash val="solid"/>
              <a:miter lim="400000"/>
            </a:ln>
          </a:insideV>
        </a:tcBdr>
        <a:fill>
          <a:noFill/>
        </a:fill>
      </a:tcStyle>
    </a:firstCol>
    <a:lastRow>
      <a:tcTxStyle b="off" i="off">
        <a:font>
          <a:latin typeface="Palatino"/>
          <a:ea typeface="Palatino"/>
          <a:cs typeface="Palatino"/>
        </a:font>
        <a:srgbClr val="615F5C"/>
      </a:tcTxStyle>
      <a:tcStyle>
        <a:tcBdr>
          <a:left>
            <a:ln w="12700" cap="flat">
              <a:noFill/>
              <a:miter lim="400000"/>
            </a:ln>
          </a:left>
          <a:right>
            <a:ln w="12700" cap="flat">
              <a:noFill/>
              <a:miter lim="400000"/>
            </a:ln>
          </a:right>
          <a:top>
            <a:ln w="25400" cap="flat">
              <a:solidFill>
                <a:srgbClr val="7695B6"/>
              </a:solidFill>
              <a:prstDash val="solid"/>
              <a:miter lim="400000"/>
            </a:ln>
          </a:top>
          <a:bottom>
            <a:ln w="12700" cap="flat">
              <a:solidFill>
                <a:srgbClr val="7695B6"/>
              </a:solidFill>
              <a:prstDash val="solid"/>
              <a:miter lim="400000"/>
            </a:ln>
          </a:bottom>
          <a:insideH>
            <a:ln w="12700" cap="flat">
              <a:solidFill>
                <a:srgbClr val="7695B6"/>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6F4EF"/>
      </a:tcTxStyle>
      <a:tcStyle>
        <a:tcBdr>
          <a:left>
            <a:ln w="12700" cap="flat">
              <a:noFill/>
              <a:miter lim="400000"/>
            </a:ln>
          </a:left>
          <a:right>
            <a:ln w="12700" cap="flat">
              <a:noFill/>
              <a:miter lim="400000"/>
            </a:ln>
          </a:right>
          <a:top>
            <a:ln w="12700" cap="flat">
              <a:solidFill>
                <a:srgbClr val="7695B6"/>
              </a:solidFill>
              <a:prstDash val="solid"/>
              <a:miter lim="400000"/>
            </a:ln>
          </a:top>
          <a:bottom>
            <a:ln w="12700" cap="flat">
              <a:noFill/>
              <a:miter lim="400000"/>
            </a:ln>
          </a:bottom>
          <a:insideH>
            <a:ln w="12700" cap="flat">
              <a:solidFill>
                <a:srgbClr val="7695B6"/>
              </a:solidFill>
              <a:prstDash val="solid"/>
              <a:miter lim="400000"/>
            </a:ln>
          </a:insideH>
          <a:insideV>
            <a:ln w="12700" cap="flat">
              <a:noFill/>
              <a:miter lim="400000"/>
            </a:ln>
          </a:insideV>
        </a:tcBdr>
        <a:fill>
          <a:noFill/>
        </a:fill>
      </a:tcStyle>
    </a:firstRow>
  </a:tblStyle>
  <a:tblStyle styleId="{C7B018BB-80A7-4F77-B60F-C8B233D01FF8}" styleName="">
    <a:tblBg/>
    <a:wholeTbl>
      <a:tcTxStyle b="off" i="off">
        <a:font>
          <a:latin typeface="Palatino"/>
          <a:ea typeface="Palatino"/>
          <a:cs typeface="Palatino"/>
        </a:font>
        <a:srgbClr val="615F5C"/>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noFill/>
        </a:fill>
      </a:tcStyle>
    </a:wholeTbl>
    <a:band2H>
      <a:tcTxStyle/>
      <a:tcStyle>
        <a:tcBdr/>
        <a:fill>
          <a:solidFill>
            <a:srgbClr val="EEEBE2">
              <a:alpha val="85000"/>
            </a:srgbClr>
          </a:solidFill>
        </a:fill>
      </a:tcStyle>
    </a:band2H>
    <a:firstCol>
      <a:tcTxStyle b="off" i="off">
        <a:font>
          <a:latin typeface="Palatino"/>
          <a:ea typeface="Palatino"/>
          <a:cs typeface="Palatino"/>
        </a:font>
        <a:srgbClr val="F6F4E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Col>
    <a:lastRow>
      <a:tcTxStyle b="off" i="off">
        <a:font>
          <a:latin typeface="Palatino"/>
          <a:ea typeface="Palatino"/>
          <a:cs typeface="Palatino"/>
        </a:font>
        <a:srgbClr val="615F5C"/>
      </a:tcTxStyle>
      <a:tcStyle>
        <a:tcBdr>
          <a:left>
            <a:ln w="12700" cap="flat">
              <a:noFill/>
              <a:miter lim="400000"/>
            </a:ln>
          </a:left>
          <a:right>
            <a:ln w="12700" cap="flat">
              <a:noFill/>
              <a:miter lim="400000"/>
            </a:ln>
          </a:right>
          <a:top>
            <a:ln w="25400" cap="flat">
              <a:solidFill>
                <a:srgbClr val="5D5D5D"/>
              </a:solidFill>
              <a:prstDash val="solid"/>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
          <a:latin typeface="Palatino"/>
          <a:ea typeface="Palatino"/>
          <a:cs typeface="Palatino"/>
        </a:font>
        <a:srgbClr val="F6F4E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Row>
  </a:tblStyle>
  <a:tblStyle styleId="{EEE7283C-3CF3-47DC-8721-378D4A62B228}" styleName="">
    <a:tblBg/>
    <a:wholeTbl>
      <a:tcTxStyle b="off" i="off">
        <a:font>
          <a:latin typeface="Palatino"/>
          <a:ea typeface="Palatino"/>
          <a:cs typeface="Palatino"/>
        </a:font>
        <a:srgbClr val="615F5C"/>
      </a:tcTxStyle>
      <a:tcStyle>
        <a:tcBdr>
          <a:left>
            <a:ln w="12700" cap="flat">
              <a:noFill/>
              <a:miter lim="400000"/>
            </a:ln>
          </a:left>
          <a:right>
            <a:ln w="12700" cap="flat">
              <a:noFill/>
              <a:miter lim="400000"/>
            </a:ln>
          </a:right>
          <a:top>
            <a:ln w="12700" cap="flat">
              <a:solidFill>
                <a:srgbClr val="615F5C"/>
              </a:solidFill>
              <a:custDash>
                <a:ds d="200000" sp="200000"/>
              </a:custDash>
              <a:miter lim="400000"/>
            </a:ln>
          </a:top>
          <a:bottom>
            <a:ln w="12700" cap="flat">
              <a:solidFill>
                <a:srgbClr val="615F5C"/>
              </a:solidFill>
              <a:custDash>
                <a:ds d="200000" sp="200000"/>
              </a:custDash>
              <a:miter lim="400000"/>
            </a:ln>
          </a:bottom>
          <a:insideH>
            <a:ln w="12700" cap="flat">
              <a:solidFill>
                <a:srgbClr val="615F5C"/>
              </a:solidFill>
              <a:custDash>
                <a:ds d="200000" sp="200000"/>
              </a:custDash>
              <a:miter lim="400000"/>
            </a:ln>
          </a:insideH>
          <a:insideV>
            <a:ln w="12700" cap="flat">
              <a:noFill/>
              <a:miter lim="400000"/>
            </a:ln>
          </a:insideV>
        </a:tcBdr>
        <a:fill>
          <a:noFill/>
        </a:fill>
      </a:tcStyle>
    </a:wholeTbl>
    <a:band2H>
      <a:tcTxStyle/>
      <a:tcStyle>
        <a:tcBdr/>
        <a:fill>
          <a:solidFill>
            <a:srgbClr val="DBD8CD">
              <a:alpha val="85000"/>
            </a:srgbClr>
          </a:solidFill>
        </a:fill>
      </a:tcStyle>
    </a:band2H>
    <a:firstCol>
      <a:tcTxStyle b="off" i="off">
        <a:font>
          <a:latin typeface="Palatino"/>
          <a:ea typeface="Palatino"/>
          <a:cs typeface="Palatino"/>
        </a:font>
        <a:srgbClr val="615F5C"/>
      </a:tcTxStyle>
      <a:tcStyle>
        <a:tcBdr>
          <a:left>
            <a:ln w="12700" cap="flat">
              <a:noFill/>
              <a:miter lim="400000"/>
            </a:ln>
          </a:left>
          <a:right>
            <a:ln w="12700" cap="flat">
              <a:noFill/>
              <a:miter lim="400000"/>
            </a:ln>
          </a:right>
          <a:top>
            <a:ln w="12700" cap="flat">
              <a:solidFill>
                <a:srgbClr val="615F5C"/>
              </a:solidFill>
              <a:custDash>
                <a:ds d="200000" sp="200000"/>
              </a:custDash>
              <a:miter lim="400000"/>
            </a:ln>
          </a:top>
          <a:bottom>
            <a:ln w="12700" cap="flat">
              <a:solidFill>
                <a:srgbClr val="615F5C"/>
              </a:solidFill>
              <a:custDash>
                <a:ds d="200000" sp="200000"/>
              </a:custDash>
              <a:miter lim="400000"/>
            </a:ln>
          </a:bottom>
          <a:insideH>
            <a:ln w="12700" cap="flat">
              <a:solidFill>
                <a:srgbClr val="615F5C"/>
              </a:solidFill>
              <a:custDash>
                <a:ds d="200000" sp="200000"/>
              </a:custDash>
              <a:miter lim="400000"/>
            </a:ln>
          </a:insideH>
          <a:insideV>
            <a:ln w="12700" cap="flat">
              <a:solidFill>
                <a:srgbClr val="615F5C"/>
              </a:solidFill>
              <a:custDash>
                <a:ds d="200000" sp="200000"/>
              </a:custDash>
              <a:miter lim="400000"/>
            </a:ln>
          </a:insideV>
        </a:tcBdr>
        <a:fill>
          <a:solidFill>
            <a:srgbClr val="EEEBE2">
              <a:alpha val="85000"/>
            </a:srgbClr>
          </a:solidFill>
        </a:fill>
      </a:tcStyle>
    </a:firstCol>
    <a:la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F3F1DF"/>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F3F1DF"/>
              </a:solidFill>
              <a:prstDash val="solid"/>
              <a:miter lim="400000"/>
            </a:ln>
          </a:insideH>
          <a:insideV>
            <a:ln w="12700" cap="flat">
              <a:noFill/>
              <a:miter lim="400000"/>
            </a:ln>
          </a:insideV>
        </a:tcBdr>
        <a:fill>
          <a:noFill/>
        </a:fill>
      </a:tcStyle>
    </a:firstRow>
  </a:tblStyle>
  <a:tblStyle styleId="{CF821DB8-F4EB-4A41-A1BA-3FCAFE7338EE}" styleName="">
    <a:tblBg/>
    <a:wholeTbl>
      <a:tcTxStyle b="off" i="off">
        <a:font>
          <a:latin typeface="Palatino"/>
          <a:ea typeface="Palatino"/>
          <a:cs typeface="Palatino"/>
        </a:font>
        <a:srgbClr val="615F5C"/>
      </a:tcTxStyle>
      <a:tcStyle>
        <a:tcBdr>
          <a:left>
            <a:ln w="12700" cap="flat">
              <a:solidFill>
                <a:srgbClr val="A8A49D"/>
              </a:solidFill>
              <a:prstDash val="solid"/>
              <a:miter lim="400000"/>
            </a:ln>
          </a:left>
          <a:right>
            <a:ln w="12700" cap="flat">
              <a:solidFill>
                <a:srgbClr val="A8A49D"/>
              </a:solidFill>
              <a:prstDash val="solid"/>
              <a:miter lim="400000"/>
            </a:ln>
          </a:right>
          <a:top>
            <a:ln w="12700" cap="flat">
              <a:noFill/>
              <a:miter lim="400000"/>
            </a:ln>
          </a:top>
          <a:bottom>
            <a:ln w="12700" cap="flat">
              <a:noFill/>
              <a:miter lim="400000"/>
            </a:ln>
          </a:bottom>
          <a:insideH>
            <a:ln w="12700" cap="flat">
              <a:noFill/>
              <a:miter lim="400000"/>
            </a:ln>
          </a:insideH>
          <a:insideV>
            <a:ln w="12700" cap="flat">
              <a:solidFill>
                <a:srgbClr val="A8A49D"/>
              </a:solidFill>
              <a:prstDash val="solid"/>
              <a:miter lim="400000"/>
            </a:ln>
          </a:insideV>
        </a:tcBdr>
        <a:fill>
          <a:noFill/>
        </a:fill>
      </a:tcStyle>
    </a:wholeTbl>
    <a:band2H>
      <a:tcTxStyle/>
      <a:tcStyle>
        <a:tcBdr/>
        <a:fill>
          <a:solidFill>
            <a:srgbClr val="C4C1BA">
              <a:alpha val="85000"/>
            </a:srgbClr>
          </a:solidFill>
        </a:fill>
      </a:tcStyle>
    </a:band2H>
    <a:firstCol>
      <a:tcTxStyle b="off" i="off">
        <a:font>
          <a:latin typeface="Palatino"/>
          <a:ea typeface="Palatino"/>
          <a:cs typeface="Palatino"/>
        </a:font>
        <a:srgbClr val="F6F4E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solidFill>
                <a:srgbClr val="F3F1DF"/>
              </a:solidFill>
              <a:prstDash val="solid"/>
              <a:miter lim="400000"/>
            </a:ln>
          </a:insideV>
        </a:tcBdr>
        <a:fill>
          <a:noFill/>
        </a:fill>
      </a:tcStyle>
    </a:firstCol>
    <a:lastRow>
      <a:tcTxStyle b="off" i="off">
        <a:font>
          <a:latin typeface="Palatino"/>
          <a:ea typeface="Palatino"/>
          <a:cs typeface="Palatino"/>
        </a:font>
        <a:srgbClr val="F6F4E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F3F1DF"/>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6F4E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F3F1DF"/>
              </a:solidFill>
              <a:prstDash val="solid"/>
              <a:miter lim="400000"/>
            </a:ln>
          </a:insideH>
          <a:insideV>
            <a:ln w="12700" cap="flat">
              <a:noFill/>
              <a:miter lim="400000"/>
            </a:ln>
          </a:insideV>
        </a:tcBdr>
        <a:fill>
          <a:noFill/>
        </a:fill>
      </a:tcStyle>
    </a:firstRow>
  </a:tblStyle>
  <a:tblStyle styleId="{33BA23B1-9221-436E-865A-0063620EA4FD}" styleName="">
    <a:tblBg/>
    <a:wholeTbl>
      <a:tcTxStyle b="off" i="off">
        <a:font>
          <a:latin typeface="Palatino"/>
          <a:ea typeface="Palatino"/>
          <a:cs typeface="Palatino"/>
        </a:font>
        <a:srgbClr val="615F5C"/>
      </a:tcTxStyle>
      <a:tcStyle>
        <a:tcBdr>
          <a:left>
            <a:ln w="12700" cap="flat">
              <a:noFill/>
              <a:miter lim="400000"/>
            </a:ln>
          </a:left>
          <a:right>
            <a:ln w="12700" cap="flat">
              <a:noFill/>
              <a:miter lim="400000"/>
            </a:ln>
          </a:right>
          <a:top>
            <a:ln w="25400" cap="flat">
              <a:solidFill>
                <a:srgbClr val="D6D3CB"/>
              </a:solidFill>
              <a:custDash>
                <a:ds d="200000" sp="200000"/>
              </a:custDash>
              <a:miter lim="400000"/>
            </a:ln>
          </a:top>
          <a:bottom>
            <a:ln w="25400" cap="flat">
              <a:solidFill>
                <a:srgbClr val="D6D3CB"/>
              </a:solidFill>
              <a:custDash>
                <a:ds d="200000" sp="200000"/>
              </a:custDash>
              <a:miter lim="400000"/>
            </a:ln>
          </a:bottom>
          <a:insideH>
            <a:ln w="25400" cap="flat">
              <a:solidFill>
                <a:srgbClr val="D6D3CB"/>
              </a:solidFill>
              <a:custDash>
                <a:ds d="200000" sp="200000"/>
              </a:custDash>
              <a:miter lim="400000"/>
            </a:ln>
          </a:insideH>
          <a:insideV>
            <a:ln w="12700" cap="flat">
              <a:noFill/>
              <a:miter lim="400000"/>
            </a:ln>
          </a:insideV>
        </a:tcBdr>
        <a:fill>
          <a:noFill/>
        </a:fill>
      </a:tcStyle>
    </a:wholeTbl>
    <a:band2H>
      <a:tcTxStyle/>
      <a:tcStyle>
        <a:tcBdr/>
        <a:fill>
          <a:solidFill>
            <a:srgbClr val="EEEBE2">
              <a:alpha val="85000"/>
            </a:srgbClr>
          </a:solidFill>
        </a:fill>
      </a:tcStyle>
    </a:band2H>
    <a:firstCol>
      <a:tcTxStyle b="off" i="off">
        <a:font>
          <a:latin typeface="Palatino"/>
          <a:ea typeface="Palatino"/>
          <a:cs typeface="Palatino"/>
        </a:font>
        <a:srgbClr val="F6F4E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solidFill>
                <a:srgbClr val="D6D3CB"/>
              </a:solidFill>
              <a:prstDash val="solid"/>
              <a:miter lim="400000"/>
            </a:ln>
          </a:insideV>
        </a:tcBdr>
        <a:fill>
          <a:solidFill>
            <a:srgbClr val="8C8982"/>
          </a:solidFill>
        </a:fill>
      </a:tcStyle>
    </a:firstCol>
    <a:lastRow>
      <a:tcTxStyle b="off" i="off">
        <a:font>
          <a:latin typeface="Palatino"/>
          <a:ea typeface="Palatino"/>
          <a:cs typeface="Palatino"/>
        </a:font>
        <a:srgbClr val="F6F4E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D6D3CB"/>
              </a:solidFill>
              <a:prstDash val="solid"/>
              <a:miter lim="400000"/>
            </a:ln>
          </a:insideH>
          <a:insideV>
            <a:ln w="12700" cap="flat">
              <a:noFill/>
              <a:miter lim="400000"/>
            </a:ln>
          </a:insideV>
        </a:tcBdr>
        <a:fill>
          <a:solidFill>
            <a:srgbClr val="A8A49D"/>
          </a:solidFill>
        </a:fill>
      </a:tcStyle>
    </a:lastRow>
    <a:firstRow>
      <a:tcTxStyle b="off" i="off">
        <a:font>
          <a:latin typeface="Palatino"/>
          <a:ea typeface="Palatino"/>
          <a:cs typeface="Palatino"/>
        </a:font>
        <a:srgbClr val="F6F4E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D6D3CB"/>
              </a:solidFill>
              <a:prstDash val="solid"/>
              <a:miter lim="400000"/>
            </a:ln>
          </a:insideH>
          <a:insideV>
            <a:ln w="12700" cap="flat">
              <a:noFill/>
              <a:miter lim="400000"/>
            </a:ln>
          </a:insideV>
        </a:tcBdr>
        <a:fill>
          <a:solidFill>
            <a:srgbClr val="A8A49D"/>
          </a:solidFill>
        </a:fill>
      </a:tcStyle>
    </a:firstRow>
  </a:tblStyle>
  <a:tblStyle styleId="{2708684C-4D16-4618-839F-0558EEFCDFE6}" styleName="">
    <a:tblBg/>
    <a:wholeTbl>
      <a:tcTxStyle b="off" i="off">
        <a:font>
          <a:latin typeface="Palatino"/>
          <a:ea typeface="Palatino"/>
          <a:cs typeface="Palatino"/>
        </a:font>
        <a:srgbClr val="615F5C"/>
      </a:tcTxStyle>
      <a:tcStyle>
        <a:tcBdr>
          <a:left>
            <a:ln w="25400" cap="flat">
              <a:solidFill>
                <a:srgbClr val="D6D3CB"/>
              </a:solidFill>
              <a:custDash>
                <a:ds d="200000" sp="200000"/>
              </a:custDash>
              <a:miter lim="400000"/>
            </a:ln>
          </a:left>
          <a:right>
            <a:ln w="25400" cap="flat">
              <a:solidFill>
                <a:srgbClr val="D6D3CB"/>
              </a:solidFill>
              <a:custDash>
                <a:ds d="200000" sp="200000"/>
              </a:custDash>
              <a:miter lim="400000"/>
            </a:ln>
          </a:right>
          <a:top>
            <a:ln w="25400" cap="flat">
              <a:solidFill>
                <a:srgbClr val="D6D3CB"/>
              </a:solidFill>
              <a:custDash>
                <a:ds d="200000" sp="200000"/>
              </a:custDash>
              <a:miter lim="400000"/>
            </a:ln>
          </a:top>
          <a:bottom>
            <a:ln w="25400" cap="flat">
              <a:solidFill>
                <a:srgbClr val="D6D3CB"/>
              </a:solidFill>
              <a:custDash>
                <a:ds d="200000" sp="200000"/>
              </a:custDash>
              <a:miter lim="400000"/>
            </a:ln>
          </a:bottom>
          <a:insideH>
            <a:ln w="25400" cap="flat">
              <a:solidFill>
                <a:srgbClr val="D6D3CB"/>
              </a:solidFill>
              <a:custDash>
                <a:ds d="200000" sp="200000"/>
              </a:custDash>
              <a:miter lim="400000"/>
            </a:ln>
          </a:insideH>
          <a:insideV>
            <a:ln w="25400" cap="flat">
              <a:solidFill>
                <a:srgbClr val="D6D3CB"/>
              </a:solidFill>
              <a:custDash>
                <a:ds d="200000" sp="200000"/>
              </a:custDash>
              <a:miter lim="400000"/>
            </a:ln>
          </a:insideV>
        </a:tcBdr>
        <a:fill>
          <a:noFill/>
        </a:fill>
      </a:tcStyle>
    </a:wholeTbl>
    <a:band2H>
      <a:tcTxStyle/>
      <a:tcStyle>
        <a:tcBdr/>
        <a:fill>
          <a:solidFill>
            <a:srgbClr val="EEEBE2">
              <a:alpha val="85000"/>
            </a:srgbClr>
          </a:solidFill>
        </a:fill>
      </a:tcStyle>
    </a:band2H>
    <a:firstCol>
      <a:tcTxStyle b="off" i="off">
        <a:font>
          <a:latin typeface="Palatino"/>
          <a:ea typeface="Palatino"/>
          <a:cs typeface="Palatino"/>
        </a:font>
        <a:srgbClr val="615F5C"/>
      </a:tcTxStyle>
      <a:tcStyle>
        <a:tcBdr>
          <a:left>
            <a:ln w="12700" cap="flat">
              <a:noFill/>
              <a:miter lim="400000"/>
            </a:ln>
          </a:left>
          <a:right>
            <a:ln w="25400" cap="flat">
              <a:solidFill>
                <a:srgbClr val="D6D3CB"/>
              </a:solidFill>
              <a:prstDash val="solid"/>
              <a:miter lim="400000"/>
            </a:ln>
          </a:right>
          <a:top>
            <a:ln w="25400" cap="flat">
              <a:solidFill>
                <a:srgbClr val="D6D3CB"/>
              </a:solidFill>
              <a:custDash>
                <a:ds d="200000" sp="200000"/>
              </a:custDash>
              <a:miter lim="400000"/>
            </a:ln>
          </a:top>
          <a:bottom>
            <a:ln w="25400" cap="flat">
              <a:solidFill>
                <a:srgbClr val="D6D3CB"/>
              </a:solidFill>
              <a:custDash>
                <a:ds d="200000" sp="200000"/>
              </a:custDash>
              <a:miter lim="400000"/>
            </a:ln>
          </a:bottom>
          <a:insideH>
            <a:ln w="25400" cap="flat">
              <a:solidFill>
                <a:srgbClr val="D6D3CB"/>
              </a:solidFill>
              <a:custDash>
                <a:ds d="200000" sp="200000"/>
              </a:custDash>
              <a:miter lim="400000"/>
            </a:ln>
          </a:insideH>
          <a:insideV>
            <a:ln w="25400" cap="flat">
              <a:solidFill>
                <a:srgbClr val="D6D3CB"/>
              </a:solidFill>
              <a:prstDash val="solid"/>
              <a:miter lim="400000"/>
            </a:ln>
          </a:insideV>
        </a:tcBdr>
        <a:fill>
          <a:noFill/>
        </a:fill>
      </a:tcStyle>
    </a:firstCol>
    <a:lastRow>
      <a:tcTxStyle b="off" i="off">
        <a:font>
          <a:latin typeface="Palatino"/>
          <a:ea typeface="Palatino"/>
          <a:cs typeface="Palatino"/>
        </a:font>
        <a:srgbClr val="615F5C"/>
      </a:tcTxStyle>
      <a:tcStyle>
        <a:tcBdr>
          <a:left>
            <a:ln w="25400" cap="flat">
              <a:solidFill>
                <a:srgbClr val="D6D3CB"/>
              </a:solidFill>
              <a:prstDash val="solid"/>
              <a:miter lim="400000"/>
            </a:ln>
          </a:left>
          <a:right>
            <a:ln w="25400" cap="flat">
              <a:solidFill>
                <a:srgbClr val="D6D3CB"/>
              </a:solidFill>
              <a:prstDash val="solid"/>
              <a:miter lim="400000"/>
            </a:ln>
          </a:right>
          <a:top>
            <a:ln w="25400" cap="flat">
              <a:solidFill>
                <a:srgbClr val="D6D3CB"/>
              </a:solidFill>
              <a:prstDash val="solid"/>
              <a:miter lim="400000"/>
            </a:ln>
          </a:top>
          <a:bottom>
            <a:ln w="12700" cap="flat">
              <a:noFill/>
              <a:miter lim="400000"/>
            </a:ln>
          </a:bottom>
          <a:insideH>
            <a:ln w="25400" cap="flat">
              <a:solidFill>
                <a:srgbClr val="D6D3CB"/>
              </a:solidFill>
              <a:prstDash val="solid"/>
              <a:miter lim="400000"/>
            </a:ln>
          </a:insideH>
          <a:insideV>
            <a:ln w="25400" cap="flat">
              <a:solidFill>
                <a:srgbClr val="D6D3CB"/>
              </a:solidFill>
              <a:prstDash val="solid"/>
              <a:miter lim="400000"/>
            </a:ln>
          </a:insideV>
        </a:tcBdr>
        <a:fill>
          <a:noFill/>
        </a:fill>
      </a:tcStyle>
    </a:lastRow>
    <a:firstRow>
      <a:tcTxStyle b="off" i="off">
        <a:font>
          <a:latin typeface="Palatino"/>
          <a:ea typeface="Palatino"/>
          <a:cs typeface="Palatino"/>
        </a:font>
        <a:srgbClr val="615F5C"/>
      </a:tcTxStyle>
      <a:tcStyle>
        <a:tcBdr>
          <a:left>
            <a:ln w="25400" cap="flat">
              <a:solidFill>
                <a:srgbClr val="D6D3CB"/>
              </a:solidFill>
              <a:prstDash val="solid"/>
              <a:miter lim="400000"/>
            </a:ln>
          </a:left>
          <a:right>
            <a:ln w="25400" cap="flat">
              <a:solidFill>
                <a:srgbClr val="D6D3CB"/>
              </a:solidFill>
              <a:prstDash val="solid"/>
              <a:miter lim="400000"/>
            </a:ln>
          </a:right>
          <a:top>
            <a:ln w="12700" cap="flat">
              <a:noFill/>
              <a:miter lim="400000"/>
            </a:ln>
          </a:top>
          <a:bottom>
            <a:ln w="25400" cap="flat">
              <a:solidFill>
                <a:srgbClr val="D6D3CB"/>
              </a:solidFill>
              <a:prstDash val="solid"/>
              <a:miter lim="400000"/>
            </a:ln>
          </a:bottom>
          <a:insideH>
            <a:ln w="25400" cap="flat">
              <a:solidFill>
                <a:srgbClr val="D6D3CB"/>
              </a:solidFill>
              <a:prstDash val="solid"/>
              <a:miter lim="400000"/>
            </a:ln>
          </a:insideH>
          <a:insideV>
            <a:ln w="25400" cap="flat">
              <a:solidFill>
                <a:srgbClr val="D6D3CB"/>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41" d="100"/>
          <a:sy n="41" d="100"/>
        </p:scale>
        <p:origin x="-276" y="288"/>
      </p:cViewPr>
      <p:guideLst>
        <p:guide orient="horz" pos="4320"/>
        <p:guide pos="76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1.xml"/><Relationship Id="rId21"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1" name="Shape 131"/>
          <p:cNvSpPr>
            <a:spLocks noGrp="1" noRot="1" noChangeAspect="1"/>
          </p:cNvSpPr>
          <p:nvPr>
            <p:ph type="sldImg"/>
          </p:nvPr>
        </p:nvSpPr>
        <p:spPr>
          <a:xfrm>
            <a:off x="1143000" y="685800"/>
            <a:ext cx="4572000" cy="3429000"/>
          </a:xfrm>
          <a:prstGeom prst="rect">
            <a:avLst/>
          </a:prstGeom>
        </p:spPr>
        <p:txBody>
          <a:bodyPr/>
          <a:lstStyle/>
          <a:p>
            <a:endParaRPr/>
          </a:p>
        </p:txBody>
      </p:sp>
      <p:sp>
        <p:nvSpPr>
          <p:cNvPr id="132" name="Shape 132"/>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Заголовок">
    <p:spTree>
      <p:nvGrpSpPr>
        <p:cNvPr id="1" name=""/>
        <p:cNvGrpSpPr/>
        <p:nvPr/>
      </p:nvGrpSpPr>
      <p:grpSpPr>
        <a:xfrm>
          <a:off x="0" y="0"/>
          <a:ext cx="0" cy="0"/>
          <a:chOff x="0" y="0"/>
          <a:chExt cx="0" cy="0"/>
        </a:xfrm>
      </p:grpSpPr>
      <p:sp>
        <p:nvSpPr>
          <p:cNvPr id="13" name="Линия"/>
          <p:cNvSpPr/>
          <p:nvPr/>
        </p:nvSpPr>
        <p:spPr>
          <a:xfrm>
            <a:off x="762000" y="12128500"/>
            <a:ext cx="22860000" cy="0"/>
          </a:xfrm>
          <a:prstGeom prst="line">
            <a:avLst/>
          </a:prstGeom>
          <a:ln w="12700">
            <a:solidFill>
              <a:schemeClr val="accent1">
                <a:hueOff val="109193"/>
                <a:satOff val="-4874"/>
                <a:lumOff val="12971"/>
              </a:scheme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14" name="Линия"/>
          <p:cNvSpPr/>
          <p:nvPr/>
        </p:nvSpPr>
        <p:spPr>
          <a:xfrm>
            <a:off x="762000" y="12192000"/>
            <a:ext cx="22860000" cy="0"/>
          </a:xfrm>
          <a:prstGeom prst="line">
            <a:avLst/>
          </a:prstGeom>
          <a:ln w="12700">
            <a:solidFill>
              <a:schemeClr val="accent1">
                <a:hueOff val="109193"/>
                <a:satOff val="-4874"/>
                <a:lumOff val="12971"/>
              </a:scheme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15" name="Дата"/>
          <p:cNvSpPr txBox="1">
            <a:spLocks noGrp="1"/>
          </p:cNvSpPr>
          <p:nvPr>
            <p:ph type="body" sz="quarter" idx="21"/>
          </p:nvPr>
        </p:nvSpPr>
        <p:spPr>
          <a:xfrm>
            <a:off x="692667" y="12417226"/>
            <a:ext cx="22974301" cy="508001"/>
          </a:xfrm>
          <a:prstGeom prst="rect">
            <a:avLst/>
          </a:prstGeom>
        </p:spPr>
        <p:txBody>
          <a:bodyPr>
            <a:spAutoFit/>
          </a:bodyPr>
          <a:lstStyle>
            <a:lvl1pPr marL="0" indent="0">
              <a:spcBef>
                <a:spcPts val="0"/>
              </a:spcBef>
              <a:buClrTx/>
              <a:buSzTx/>
              <a:buFontTx/>
              <a:buNone/>
              <a:defRPr sz="2400" i="1">
                <a:solidFill>
                  <a:srgbClr val="5C86B9"/>
                </a:solidFill>
              </a:defRPr>
            </a:lvl1pPr>
          </a:lstStyle>
          <a:p>
            <a:r>
              <a:t>Дата</a:t>
            </a:r>
          </a:p>
        </p:txBody>
      </p:sp>
      <p:sp>
        <p:nvSpPr>
          <p:cNvPr id="16" name="Текст заголовка"/>
          <p:cNvSpPr txBox="1">
            <a:spLocks noGrp="1"/>
          </p:cNvSpPr>
          <p:nvPr>
            <p:ph type="title"/>
          </p:nvPr>
        </p:nvSpPr>
        <p:spPr>
          <a:xfrm>
            <a:off x="673100" y="8305800"/>
            <a:ext cx="23050500" cy="2959100"/>
          </a:xfrm>
          <a:prstGeom prst="rect">
            <a:avLst/>
          </a:prstGeom>
        </p:spPr>
        <p:txBody>
          <a:bodyPr anchor="b"/>
          <a:lstStyle/>
          <a:p>
            <a:r>
              <a:t>Текст заголовка</a:t>
            </a:r>
          </a:p>
        </p:txBody>
      </p:sp>
      <p:sp>
        <p:nvSpPr>
          <p:cNvPr id="17" name="Уровень текста 1…"/>
          <p:cNvSpPr txBox="1">
            <a:spLocks noGrp="1"/>
          </p:cNvSpPr>
          <p:nvPr>
            <p:ph type="body" sz="quarter" idx="1"/>
          </p:nvPr>
        </p:nvSpPr>
        <p:spPr>
          <a:xfrm>
            <a:off x="673100" y="11252200"/>
            <a:ext cx="23050500" cy="711200"/>
          </a:xfrm>
          <a:prstGeom prst="rect">
            <a:avLst/>
          </a:prstGeom>
        </p:spPr>
        <p:txBody>
          <a:bodyPr anchor="t"/>
          <a:lstStyle>
            <a:lvl1pPr marL="0" indent="0">
              <a:spcBef>
                <a:spcPts val="1400"/>
              </a:spcBef>
              <a:buClrTx/>
              <a:buSzTx/>
              <a:buFontTx/>
              <a:buNone/>
              <a:defRPr sz="3200">
                <a:solidFill>
                  <a:srgbClr val="5C86B9"/>
                </a:solidFill>
              </a:defRPr>
            </a:lvl1pPr>
            <a:lvl2pPr marL="0" indent="0">
              <a:spcBef>
                <a:spcPts val="1400"/>
              </a:spcBef>
              <a:buClrTx/>
              <a:buSzTx/>
              <a:buFontTx/>
              <a:buNone/>
              <a:defRPr sz="3200">
                <a:solidFill>
                  <a:srgbClr val="5C86B9"/>
                </a:solidFill>
              </a:defRPr>
            </a:lvl2pPr>
            <a:lvl3pPr marL="0" indent="0">
              <a:spcBef>
                <a:spcPts val="1400"/>
              </a:spcBef>
              <a:buClrTx/>
              <a:buSzTx/>
              <a:buFontTx/>
              <a:buNone/>
              <a:defRPr sz="3200">
                <a:solidFill>
                  <a:srgbClr val="5C86B9"/>
                </a:solidFill>
              </a:defRPr>
            </a:lvl3pPr>
            <a:lvl4pPr marL="0" indent="0">
              <a:spcBef>
                <a:spcPts val="1400"/>
              </a:spcBef>
              <a:buClrTx/>
              <a:buSzTx/>
              <a:buFontTx/>
              <a:buNone/>
              <a:defRPr sz="3200">
                <a:solidFill>
                  <a:srgbClr val="5C86B9"/>
                </a:solidFill>
              </a:defRPr>
            </a:lvl4pPr>
            <a:lvl5pPr marL="0" indent="0">
              <a:spcBef>
                <a:spcPts val="1400"/>
              </a:spcBef>
              <a:buClrTx/>
              <a:buSzTx/>
              <a:buFontTx/>
              <a:buNone/>
              <a:defRPr sz="3200">
                <a:solidFill>
                  <a:srgbClr val="5C86B9"/>
                </a:solidFill>
              </a:defRPr>
            </a:lvl5p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8" name="Номер слайда"/>
          <p:cNvSpPr txBox="1">
            <a:spLocks noGrp="1"/>
          </p:cNvSpPr>
          <p:nvPr>
            <p:ph type="sldNum" sz="quarter" idx="2"/>
          </p:nvPr>
        </p:nvSpPr>
        <p:spPr>
          <a:prstGeom prst="rect">
            <a:avLst/>
          </a:prstGeom>
        </p:spPr>
        <p:txBody>
          <a:bodyPr/>
          <a:lstStyle>
            <a:lvl1pPr>
              <a:defRPr>
                <a:solidFill>
                  <a:srgbClr val="324863"/>
                </a:solidFill>
              </a:defRPr>
            </a:lvl1pPr>
          </a:lstStyle>
          <a:p>
            <a:fld id="{86CB4B4D-7CA3-9044-876B-883B54F8677D}" type="slidenum">
              <a:rPr/>
              <a:pPr/>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Фото — горизонтально">
    <p:spTree>
      <p:nvGrpSpPr>
        <p:cNvPr id="1" name=""/>
        <p:cNvGrpSpPr/>
        <p:nvPr/>
      </p:nvGrpSpPr>
      <p:grpSpPr>
        <a:xfrm>
          <a:off x="0" y="0"/>
          <a:ext cx="0" cy="0"/>
          <a:chOff x="0" y="0"/>
          <a:chExt cx="0" cy="0"/>
        </a:xfrm>
      </p:grpSpPr>
      <p:sp>
        <p:nvSpPr>
          <p:cNvPr id="25" name="Линия"/>
          <p:cNvSpPr/>
          <p:nvPr/>
        </p:nvSpPr>
        <p:spPr>
          <a:xfrm>
            <a:off x="762000" y="12128500"/>
            <a:ext cx="22860000" cy="0"/>
          </a:xfrm>
          <a:prstGeom prst="line">
            <a:avLst/>
          </a:prstGeom>
          <a:ln w="12700">
            <a:solidFill>
              <a:schemeClr val="accent1">
                <a:hueOff val="109193"/>
                <a:satOff val="-4874"/>
                <a:lumOff val="12971"/>
              </a:scheme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26" name="Линия"/>
          <p:cNvSpPr/>
          <p:nvPr/>
        </p:nvSpPr>
        <p:spPr>
          <a:xfrm>
            <a:off x="762000" y="12192000"/>
            <a:ext cx="22860000" cy="0"/>
          </a:xfrm>
          <a:prstGeom prst="line">
            <a:avLst/>
          </a:prstGeom>
          <a:ln w="12700">
            <a:solidFill>
              <a:schemeClr val="accent1">
                <a:hueOff val="109193"/>
                <a:satOff val="-4874"/>
                <a:lumOff val="12971"/>
              </a:scheme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27" name="Дата"/>
          <p:cNvSpPr txBox="1">
            <a:spLocks noGrp="1"/>
          </p:cNvSpPr>
          <p:nvPr>
            <p:ph type="body" sz="quarter" idx="21"/>
          </p:nvPr>
        </p:nvSpPr>
        <p:spPr>
          <a:xfrm>
            <a:off x="692667" y="12417226"/>
            <a:ext cx="22974301" cy="508001"/>
          </a:xfrm>
          <a:prstGeom prst="rect">
            <a:avLst/>
          </a:prstGeom>
        </p:spPr>
        <p:txBody>
          <a:bodyPr>
            <a:spAutoFit/>
          </a:bodyPr>
          <a:lstStyle>
            <a:lvl1pPr marL="0" indent="0">
              <a:spcBef>
                <a:spcPts val="0"/>
              </a:spcBef>
              <a:buClrTx/>
              <a:buSzTx/>
              <a:buFontTx/>
              <a:buNone/>
              <a:defRPr sz="2400" i="1">
                <a:solidFill>
                  <a:srgbClr val="5C86B9"/>
                </a:solidFill>
              </a:defRPr>
            </a:lvl1pPr>
          </a:lstStyle>
          <a:p>
            <a:r>
              <a:t>Дата</a:t>
            </a:r>
          </a:p>
        </p:txBody>
      </p:sp>
      <p:sp>
        <p:nvSpPr>
          <p:cNvPr id="28" name="Чёрно-белое фото трёх улыбающихся детей"/>
          <p:cNvSpPr>
            <a:spLocks noGrp="1"/>
          </p:cNvSpPr>
          <p:nvPr>
            <p:ph type="pic" idx="22"/>
          </p:nvPr>
        </p:nvSpPr>
        <p:spPr>
          <a:xfrm>
            <a:off x="698500" y="-698500"/>
            <a:ext cx="23012400" cy="16436287"/>
          </a:xfrm>
          <a:prstGeom prst="rect">
            <a:avLst/>
          </a:prstGeom>
        </p:spPr>
        <p:txBody>
          <a:bodyPr lIns="91439" tIns="45719" rIns="91439" bIns="45719" anchor="t">
            <a:noAutofit/>
          </a:bodyPr>
          <a:lstStyle/>
          <a:p>
            <a:endParaRPr/>
          </a:p>
        </p:txBody>
      </p:sp>
      <p:sp>
        <p:nvSpPr>
          <p:cNvPr id="29" name="Текст заголовка"/>
          <p:cNvSpPr txBox="1">
            <a:spLocks noGrp="1"/>
          </p:cNvSpPr>
          <p:nvPr>
            <p:ph type="title"/>
          </p:nvPr>
        </p:nvSpPr>
        <p:spPr>
          <a:xfrm>
            <a:off x="673100" y="9715500"/>
            <a:ext cx="23050500" cy="1549400"/>
          </a:xfrm>
          <a:prstGeom prst="rect">
            <a:avLst/>
          </a:prstGeom>
        </p:spPr>
        <p:txBody>
          <a:bodyPr anchor="b"/>
          <a:lstStyle/>
          <a:p>
            <a:r>
              <a:t>Текст заголовка</a:t>
            </a:r>
          </a:p>
        </p:txBody>
      </p:sp>
      <p:sp>
        <p:nvSpPr>
          <p:cNvPr id="30" name="Уровень текста 1…"/>
          <p:cNvSpPr txBox="1">
            <a:spLocks noGrp="1"/>
          </p:cNvSpPr>
          <p:nvPr>
            <p:ph type="body" sz="quarter" idx="1"/>
          </p:nvPr>
        </p:nvSpPr>
        <p:spPr>
          <a:xfrm>
            <a:off x="673100" y="11252200"/>
            <a:ext cx="23050500" cy="711200"/>
          </a:xfrm>
          <a:prstGeom prst="rect">
            <a:avLst/>
          </a:prstGeom>
        </p:spPr>
        <p:txBody>
          <a:bodyPr anchor="t"/>
          <a:lstStyle>
            <a:lvl1pPr marL="0" indent="0">
              <a:spcBef>
                <a:spcPts val="1400"/>
              </a:spcBef>
              <a:buClrTx/>
              <a:buSzTx/>
              <a:buFontTx/>
              <a:buNone/>
              <a:defRPr sz="3200">
                <a:solidFill>
                  <a:srgbClr val="5C86B9"/>
                </a:solidFill>
              </a:defRPr>
            </a:lvl1pPr>
            <a:lvl2pPr marL="0" indent="0">
              <a:spcBef>
                <a:spcPts val="1400"/>
              </a:spcBef>
              <a:buClrTx/>
              <a:buSzTx/>
              <a:buFontTx/>
              <a:buNone/>
              <a:defRPr sz="3200">
                <a:solidFill>
                  <a:srgbClr val="5C86B9"/>
                </a:solidFill>
              </a:defRPr>
            </a:lvl2pPr>
            <a:lvl3pPr marL="0" indent="0">
              <a:spcBef>
                <a:spcPts val="1400"/>
              </a:spcBef>
              <a:buClrTx/>
              <a:buSzTx/>
              <a:buFontTx/>
              <a:buNone/>
              <a:defRPr sz="3200">
                <a:solidFill>
                  <a:srgbClr val="5C86B9"/>
                </a:solidFill>
              </a:defRPr>
            </a:lvl3pPr>
            <a:lvl4pPr marL="0" indent="0">
              <a:spcBef>
                <a:spcPts val="1400"/>
              </a:spcBef>
              <a:buClrTx/>
              <a:buSzTx/>
              <a:buFontTx/>
              <a:buNone/>
              <a:defRPr sz="3200">
                <a:solidFill>
                  <a:srgbClr val="5C86B9"/>
                </a:solidFill>
              </a:defRPr>
            </a:lvl4pPr>
            <a:lvl5pPr marL="0" indent="0">
              <a:spcBef>
                <a:spcPts val="1400"/>
              </a:spcBef>
              <a:buClrTx/>
              <a:buSzTx/>
              <a:buFontTx/>
              <a:buNone/>
              <a:defRPr sz="3200">
                <a:solidFill>
                  <a:srgbClr val="5C86B9"/>
                </a:solidFill>
              </a:defRPr>
            </a:lvl5p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1" name="Номер слайда"/>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Заголовок — по центру">
    <p:spTree>
      <p:nvGrpSpPr>
        <p:cNvPr id="1" name=""/>
        <p:cNvGrpSpPr/>
        <p:nvPr/>
      </p:nvGrpSpPr>
      <p:grpSpPr>
        <a:xfrm>
          <a:off x="0" y="0"/>
          <a:ext cx="0" cy="0"/>
          <a:chOff x="0" y="0"/>
          <a:chExt cx="0" cy="0"/>
        </a:xfrm>
      </p:grpSpPr>
      <p:sp>
        <p:nvSpPr>
          <p:cNvPr id="38" name="Линия"/>
          <p:cNvSpPr/>
          <p:nvPr/>
        </p:nvSpPr>
        <p:spPr>
          <a:xfrm>
            <a:off x="762000" y="2440486"/>
            <a:ext cx="22860000" cy="1"/>
          </a:xfrm>
          <a:prstGeom prst="line">
            <a:avLst/>
          </a:prstGeom>
          <a:ln w="12700">
            <a:solidFill>
              <a:schemeClr val="accent1">
                <a:hueOff val="109193"/>
                <a:satOff val="-4874"/>
                <a:lumOff val="12971"/>
              </a:scheme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39" name="Линия"/>
          <p:cNvSpPr/>
          <p:nvPr/>
        </p:nvSpPr>
        <p:spPr>
          <a:xfrm>
            <a:off x="762000" y="2175557"/>
            <a:ext cx="22860000" cy="1"/>
          </a:xfrm>
          <a:prstGeom prst="line">
            <a:avLst/>
          </a:prstGeom>
          <a:ln w="12700">
            <a:solidFill>
              <a:schemeClr val="accent1">
                <a:hueOff val="109193"/>
                <a:satOff val="-4874"/>
                <a:lumOff val="12971"/>
              </a:scheme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40" name="Текст заголовка"/>
          <p:cNvSpPr txBox="1">
            <a:spLocks noGrp="1"/>
          </p:cNvSpPr>
          <p:nvPr>
            <p:ph type="title"/>
          </p:nvPr>
        </p:nvSpPr>
        <p:spPr>
          <a:xfrm>
            <a:off x="666750" y="-863669"/>
            <a:ext cx="23050500" cy="2959101"/>
          </a:xfrm>
          <a:prstGeom prst="rect">
            <a:avLst/>
          </a:prstGeom>
        </p:spPr>
        <p:txBody>
          <a:bodyPr anchor="b"/>
          <a:lstStyle/>
          <a:p>
            <a:r>
              <a:t>Текст заголовка</a:t>
            </a:r>
          </a:p>
        </p:txBody>
      </p:sp>
      <p:sp>
        <p:nvSpPr>
          <p:cNvPr id="41" name="Номер слайда"/>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Фото — вертикально">
    <p:spTree>
      <p:nvGrpSpPr>
        <p:cNvPr id="1" name=""/>
        <p:cNvGrpSpPr/>
        <p:nvPr/>
      </p:nvGrpSpPr>
      <p:grpSpPr>
        <a:xfrm>
          <a:off x="0" y="0"/>
          <a:ext cx="0" cy="0"/>
          <a:chOff x="0" y="0"/>
          <a:chExt cx="0" cy="0"/>
        </a:xfrm>
      </p:grpSpPr>
      <p:grpSp>
        <p:nvGrpSpPr>
          <p:cNvPr id="50" name="Сгруппировать"/>
          <p:cNvGrpSpPr/>
          <p:nvPr/>
        </p:nvGrpSpPr>
        <p:grpSpPr>
          <a:xfrm>
            <a:off x="673100" y="4541735"/>
            <a:ext cx="10909300" cy="63501"/>
            <a:chOff x="0" y="0"/>
            <a:chExt cx="10909299" cy="63500"/>
          </a:xfrm>
        </p:grpSpPr>
        <p:sp>
          <p:nvSpPr>
            <p:cNvPr id="48" name="Линия"/>
            <p:cNvSpPr/>
            <p:nvPr/>
          </p:nvSpPr>
          <p:spPr>
            <a:xfrm>
              <a:off x="0" y="0"/>
              <a:ext cx="10909300" cy="0"/>
            </a:xfrm>
            <a:prstGeom prst="line">
              <a:avLst/>
            </a:prstGeom>
            <a:noFill/>
            <a:ln w="12700" cap="flat">
              <a:solidFill>
                <a:schemeClr val="accent1">
                  <a:hueOff val="109193"/>
                  <a:satOff val="-4874"/>
                  <a:lumOff val="12971"/>
                </a:schemeClr>
              </a:solidFill>
              <a:prstDash val="solid"/>
              <a:miter lim="400000"/>
            </a:ln>
            <a:effectLst/>
          </p:spPr>
          <p:txBody>
            <a:bodyPr wrap="square" lIns="50800" tIns="50800" rIns="50800" bIns="50800" numCol="1" anchor="ctr">
              <a:noAutofit/>
            </a:bodyPr>
            <a:lstStyle/>
            <a:p>
              <a:pPr algn="l" defTabSz="457200">
                <a:defRPr sz="1200">
                  <a:solidFill>
                    <a:srgbClr val="000000"/>
                  </a:solidFill>
                  <a:latin typeface="Helvetica"/>
                  <a:ea typeface="Helvetica"/>
                  <a:cs typeface="Helvetica"/>
                  <a:sym typeface="Helvetica"/>
                </a:defRPr>
              </a:pPr>
              <a:endParaRPr/>
            </a:p>
          </p:txBody>
        </p:sp>
        <p:sp>
          <p:nvSpPr>
            <p:cNvPr id="49" name="Линия"/>
            <p:cNvSpPr/>
            <p:nvPr/>
          </p:nvSpPr>
          <p:spPr>
            <a:xfrm>
              <a:off x="0" y="63500"/>
              <a:ext cx="10909300" cy="0"/>
            </a:xfrm>
            <a:prstGeom prst="line">
              <a:avLst/>
            </a:prstGeom>
            <a:noFill/>
            <a:ln w="12700" cap="flat">
              <a:solidFill>
                <a:schemeClr val="accent1">
                  <a:hueOff val="109193"/>
                  <a:satOff val="-4874"/>
                  <a:lumOff val="12971"/>
                </a:schemeClr>
              </a:solidFill>
              <a:prstDash val="solid"/>
              <a:miter lim="400000"/>
            </a:ln>
            <a:effectLst/>
          </p:spPr>
          <p:txBody>
            <a:bodyPr wrap="square" lIns="50800" tIns="50800" rIns="50800" bIns="50800" numCol="1" anchor="ctr">
              <a:noAutofit/>
            </a:bodyPr>
            <a:lstStyle/>
            <a:p>
              <a:pPr algn="l" defTabSz="457200">
                <a:defRPr sz="1200">
                  <a:solidFill>
                    <a:srgbClr val="000000"/>
                  </a:solidFill>
                  <a:latin typeface="Helvetica"/>
                  <a:ea typeface="Helvetica"/>
                  <a:cs typeface="Helvetica"/>
                  <a:sym typeface="Helvetica"/>
                </a:defRPr>
              </a:pPr>
              <a:endParaRPr/>
            </a:p>
          </p:txBody>
        </p:sp>
      </p:grpSp>
      <p:sp>
        <p:nvSpPr>
          <p:cNvPr id="51" name="Чёрно-белый фотопортрет улыбающегося ребёнка, смотрящего вверх и в сторону"/>
          <p:cNvSpPr>
            <a:spLocks noGrp="1"/>
          </p:cNvSpPr>
          <p:nvPr>
            <p:ph type="pic" idx="21"/>
          </p:nvPr>
        </p:nvSpPr>
        <p:spPr>
          <a:xfrm>
            <a:off x="10883900" y="0"/>
            <a:ext cx="16205200" cy="13716000"/>
          </a:xfrm>
          <a:prstGeom prst="rect">
            <a:avLst/>
          </a:prstGeom>
        </p:spPr>
        <p:txBody>
          <a:bodyPr lIns="91439" tIns="45719" rIns="91439" bIns="45719" anchor="t">
            <a:noAutofit/>
          </a:bodyPr>
          <a:lstStyle/>
          <a:p>
            <a:endParaRPr/>
          </a:p>
        </p:txBody>
      </p:sp>
      <p:sp>
        <p:nvSpPr>
          <p:cNvPr id="52" name="Текст заголовка"/>
          <p:cNvSpPr txBox="1">
            <a:spLocks noGrp="1"/>
          </p:cNvSpPr>
          <p:nvPr>
            <p:ph type="title"/>
          </p:nvPr>
        </p:nvSpPr>
        <p:spPr>
          <a:xfrm>
            <a:off x="673100" y="-761029"/>
            <a:ext cx="10909300" cy="4559301"/>
          </a:xfrm>
          <a:prstGeom prst="rect">
            <a:avLst/>
          </a:prstGeom>
        </p:spPr>
        <p:txBody>
          <a:bodyPr anchor="b"/>
          <a:lstStyle/>
          <a:p>
            <a:r>
              <a:t>Текст заголовка</a:t>
            </a:r>
          </a:p>
        </p:txBody>
      </p:sp>
      <p:sp>
        <p:nvSpPr>
          <p:cNvPr id="53" name="Уровень текста 1…"/>
          <p:cNvSpPr txBox="1">
            <a:spLocks noGrp="1"/>
          </p:cNvSpPr>
          <p:nvPr>
            <p:ph type="body" sz="quarter" idx="1"/>
          </p:nvPr>
        </p:nvSpPr>
        <p:spPr>
          <a:xfrm>
            <a:off x="673100" y="7607300"/>
            <a:ext cx="10909300" cy="4737100"/>
          </a:xfrm>
          <a:prstGeom prst="rect">
            <a:avLst/>
          </a:prstGeom>
        </p:spPr>
        <p:txBody>
          <a:bodyPr anchor="t"/>
          <a:lstStyle>
            <a:lvl1pPr marL="0" indent="0">
              <a:spcBef>
                <a:spcPts val="1400"/>
              </a:spcBef>
              <a:buClrTx/>
              <a:buSzTx/>
              <a:buFontTx/>
              <a:buNone/>
              <a:defRPr sz="3200">
                <a:solidFill>
                  <a:srgbClr val="5C86B9"/>
                </a:solidFill>
              </a:defRPr>
            </a:lvl1pPr>
            <a:lvl2pPr marL="0" indent="0">
              <a:spcBef>
                <a:spcPts val="1400"/>
              </a:spcBef>
              <a:buClrTx/>
              <a:buSzTx/>
              <a:buFontTx/>
              <a:buNone/>
              <a:defRPr sz="3200">
                <a:solidFill>
                  <a:srgbClr val="5C86B9"/>
                </a:solidFill>
              </a:defRPr>
            </a:lvl2pPr>
            <a:lvl3pPr marL="0" indent="0">
              <a:spcBef>
                <a:spcPts val="1400"/>
              </a:spcBef>
              <a:buClrTx/>
              <a:buSzTx/>
              <a:buFontTx/>
              <a:buNone/>
              <a:defRPr sz="3200">
                <a:solidFill>
                  <a:srgbClr val="5C86B9"/>
                </a:solidFill>
              </a:defRPr>
            </a:lvl3pPr>
            <a:lvl4pPr marL="0" indent="0">
              <a:spcBef>
                <a:spcPts val="1400"/>
              </a:spcBef>
              <a:buClrTx/>
              <a:buSzTx/>
              <a:buFontTx/>
              <a:buNone/>
              <a:defRPr sz="3200">
                <a:solidFill>
                  <a:srgbClr val="5C86B9"/>
                </a:solidFill>
              </a:defRPr>
            </a:lvl4pPr>
            <a:lvl5pPr marL="0" indent="0">
              <a:spcBef>
                <a:spcPts val="1400"/>
              </a:spcBef>
              <a:buClrTx/>
              <a:buSzTx/>
              <a:buFontTx/>
              <a:buNone/>
              <a:defRPr sz="3200">
                <a:solidFill>
                  <a:srgbClr val="5C86B9"/>
                </a:solidFill>
              </a:defRPr>
            </a:lvl5p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54" name="Номер слайда"/>
          <p:cNvSpPr txBox="1">
            <a:spLocks noGrp="1"/>
          </p:cNvSpPr>
          <p:nvPr>
            <p:ph type="sldNum" sz="quarter" idx="2"/>
          </p:nvPr>
        </p:nvSpPr>
        <p:spPr>
          <a:prstGeom prst="rect">
            <a:avLst/>
          </a:prstGeom>
        </p:spPr>
        <p:txBody>
          <a:bodyPr/>
          <a:lstStyle>
            <a:lvl1pPr>
              <a:defRPr>
                <a:solidFill>
                  <a:srgbClr val="FFFFFF"/>
                </a:solidFill>
                <a:effectLst>
                  <a:outerShdw blurRad="38100" dist="15537" dir="5392174" rotWithShape="0">
                    <a:srgbClr val="000000">
                      <a:alpha val="78421"/>
                    </a:srgbClr>
                  </a:outerShdw>
                </a:effectLst>
              </a:defRPr>
            </a:lvl1pPr>
          </a:lstStyle>
          <a:p>
            <a:fld id="{86CB4B4D-7CA3-9044-876B-883B54F8677D}" type="slidenum">
              <a:rPr/>
              <a:pPr/>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Заголовок — сверху">
    <p:spTree>
      <p:nvGrpSpPr>
        <p:cNvPr id="1" name=""/>
        <p:cNvGrpSpPr/>
        <p:nvPr/>
      </p:nvGrpSpPr>
      <p:grpSpPr>
        <a:xfrm>
          <a:off x="0" y="0"/>
          <a:ext cx="0" cy="0"/>
          <a:chOff x="0" y="0"/>
          <a:chExt cx="0" cy="0"/>
        </a:xfrm>
      </p:grpSpPr>
      <p:sp>
        <p:nvSpPr>
          <p:cNvPr id="61" name="Текст заголовка"/>
          <p:cNvSpPr txBox="1">
            <a:spLocks noGrp="1"/>
          </p:cNvSpPr>
          <p:nvPr>
            <p:ph type="title"/>
          </p:nvPr>
        </p:nvSpPr>
        <p:spPr>
          <a:prstGeom prst="rect">
            <a:avLst/>
          </a:prstGeom>
        </p:spPr>
        <p:txBody>
          <a:bodyPr/>
          <a:lstStyle/>
          <a:p>
            <a:r>
              <a:t>Текст заголовка</a:t>
            </a:r>
          </a:p>
        </p:txBody>
      </p:sp>
      <p:sp>
        <p:nvSpPr>
          <p:cNvPr id="62" name="Номер слайда"/>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Заголовок и пункты">
    <p:spTree>
      <p:nvGrpSpPr>
        <p:cNvPr id="1" name=""/>
        <p:cNvGrpSpPr/>
        <p:nvPr/>
      </p:nvGrpSpPr>
      <p:grpSpPr>
        <a:xfrm>
          <a:off x="0" y="0"/>
          <a:ext cx="0" cy="0"/>
          <a:chOff x="0" y="0"/>
          <a:chExt cx="0" cy="0"/>
        </a:xfrm>
      </p:grpSpPr>
      <p:sp>
        <p:nvSpPr>
          <p:cNvPr id="69" name="Текст заголовка"/>
          <p:cNvSpPr txBox="1">
            <a:spLocks noGrp="1"/>
          </p:cNvSpPr>
          <p:nvPr>
            <p:ph type="title"/>
          </p:nvPr>
        </p:nvSpPr>
        <p:spPr>
          <a:prstGeom prst="rect">
            <a:avLst/>
          </a:prstGeom>
        </p:spPr>
        <p:txBody>
          <a:bodyPr/>
          <a:lstStyle/>
          <a:p>
            <a:r>
              <a:t>Текст заголовка</a:t>
            </a:r>
          </a:p>
        </p:txBody>
      </p:sp>
      <p:sp>
        <p:nvSpPr>
          <p:cNvPr id="70" name="Уровень текста 1…"/>
          <p:cNvSpPr txBox="1">
            <a:spLocks noGrp="1"/>
          </p:cNvSpPr>
          <p:nvPr>
            <p:ph type="body" idx="1"/>
          </p:nvPr>
        </p:nvSpPr>
        <p:spPr>
          <a:prstGeom prst="rect">
            <a:avLst/>
          </a:prstGeom>
        </p:spPr>
        <p:txBody>
          <a:body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71" name="Номер слайда"/>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Заголовок, пункты и фото">
    <p:spTree>
      <p:nvGrpSpPr>
        <p:cNvPr id="1" name=""/>
        <p:cNvGrpSpPr/>
        <p:nvPr/>
      </p:nvGrpSpPr>
      <p:grpSpPr>
        <a:xfrm>
          <a:off x="0" y="0"/>
          <a:ext cx="0" cy="0"/>
          <a:chOff x="0" y="0"/>
          <a:chExt cx="0" cy="0"/>
        </a:xfrm>
      </p:grpSpPr>
      <p:sp>
        <p:nvSpPr>
          <p:cNvPr id="78" name="Линия"/>
          <p:cNvSpPr/>
          <p:nvPr/>
        </p:nvSpPr>
        <p:spPr>
          <a:xfrm>
            <a:off x="762000" y="3606800"/>
            <a:ext cx="10668000" cy="0"/>
          </a:xfrm>
          <a:prstGeom prst="line">
            <a:avLst/>
          </a:prstGeom>
          <a:ln w="12700">
            <a:solidFill>
              <a:schemeClr val="accent1">
                <a:hueOff val="109193"/>
                <a:satOff val="-4874"/>
                <a:lumOff val="12971"/>
              </a:scheme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79" name="Линия"/>
          <p:cNvSpPr/>
          <p:nvPr/>
        </p:nvSpPr>
        <p:spPr>
          <a:xfrm>
            <a:off x="762000" y="3683000"/>
            <a:ext cx="10668000" cy="0"/>
          </a:xfrm>
          <a:prstGeom prst="line">
            <a:avLst/>
          </a:prstGeom>
          <a:ln w="12700">
            <a:solidFill>
              <a:schemeClr val="accent1">
                <a:hueOff val="109193"/>
                <a:satOff val="-4874"/>
                <a:lumOff val="12971"/>
              </a:scheme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80" name="Чёрно-белое фото улыбающейся матери и ее взрослой дочери, соприкасающихся лбами"/>
          <p:cNvSpPr>
            <a:spLocks noGrp="1"/>
          </p:cNvSpPr>
          <p:nvPr>
            <p:ph type="pic" idx="21"/>
          </p:nvPr>
        </p:nvSpPr>
        <p:spPr>
          <a:xfrm>
            <a:off x="11366500" y="-1511300"/>
            <a:ext cx="13093700" cy="16733190"/>
          </a:xfrm>
          <a:prstGeom prst="rect">
            <a:avLst/>
          </a:prstGeom>
        </p:spPr>
        <p:txBody>
          <a:bodyPr lIns="91439" tIns="45719" rIns="91439" bIns="45719" anchor="t">
            <a:noAutofit/>
          </a:bodyPr>
          <a:lstStyle/>
          <a:p>
            <a:endParaRPr/>
          </a:p>
        </p:txBody>
      </p:sp>
      <p:sp>
        <p:nvSpPr>
          <p:cNvPr id="81" name="Текст заголовка"/>
          <p:cNvSpPr txBox="1">
            <a:spLocks noGrp="1"/>
          </p:cNvSpPr>
          <p:nvPr>
            <p:ph type="title"/>
          </p:nvPr>
        </p:nvSpPr>
        <p:spPr>
          <a:xfrm>
            <a:off x="673100" y="622300"/>
            <a:ext cx="10909300" cy="2870200"/>
          </a:xfrm>
          <a:prstGeom prst="rect">
            <a:avLst/>
          </a:prstGeom>
        </p:spPr>
        <p:txBody>
          <a:bodyPr/>
          <a:lstStyle/>
          <a:p>
            <a:r>
              <a:t>Текст заголовка</a:t>
            </a:r>
          </a:p>
        </p:txBody>
      </p:sp>
      <p:sp>
        <p:nvSpPr>
          <p:cNvPr id="82" name="Уровень текста 1…"/>
          <p:cNvSpPr txBox="1">
            <a:spLocks noGrp="1"/>
          </p:cNvSpPr>
          <p:nvPr>
            <p:ph type="body" sz="half" idx="1"/>
          </p:nvPr>
        </p:nvSpPr>
        <p:spPr>
          <a:xfrm>
            <a:off x="673100" y="4191000"/>
            <a:ext cx="10909300" cy="8890000"/>
          </a:xfrm>
          <a:prstGeom prst="rect">
            <a:avLst/>
          </a:prstGeom>
        </p:spPr>
        <p:txBody>
          <a:bodyPr/>
          <a:lstStyle>
            <a:lvl1pPr marL="571500" indent="-571500">
              <a:spcBef>
                <a:spcPts val="5300"/>
              </a:spcBef>
              <a:defRPr sz="4200"/>
            </a:lvl1pPr>
            <a:lvl2pPr marL="1143000" indent="-571500">
              <a:spcBef>
                <a:spcPts val="5300"/>
              </a:spcBef>
              <a:defRPr sz="4200"/>
            </a:lvl2pPr>
            <a:lvl3pPr marL="1714500" indent="-571500">
              <a:spcBef>
                <a:spcPts val="5300"/>
              </a:spcBef>
              <a:defRPr sz="4200"/>
            </a:lvl3pPr>
            <a:lvl4pPr marL="2286000" indent="-571500">
              <a:spcBef>
                <a:spcPts val="5300"/>
              </a:spcBef>
              <a:defRPr sz="4200"/>
            </a:lvl4pPr>
            <a:lvl5pPr marL="2857500" indent="-571500">
              <a:spcBef>
                <a:spcPts val="5300"/>
              </a:spcBef>
              <a:defRPr sz="4200"/>
            </a:lvl5p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83" name="Номер слайда"/>
          <p:cNvSpPr txBox="1">
            <a:spLocks noGrp="1"/>
          </p:cNvSpPr>
          <p:nvPr>
            <p:ph type="sldNum" sz="quarter" idx="2"/>
          </p:nvPr>
        </p:nvSpPr>
        <p:spPr>
          <a:prstGeom prst="rect">
            <a:avLst/>
          </a:prstGeom>
        </p:spPr>
        <p:txBody>
          <a:bodyPr/>
          <a:lstStyle>
            <a:lvl1pPr>
              <a:defRPr>
                <a:solidFill>
                  <a:srgbClr val="FFFFFF"/>
                </a:solidFill>
                <a:effectLst>
                  <a:outerShdw blurRad="38100" dist="15537" dir="5392174" rotWithShape="0">
                    <a:srgbClr val="000000">
                      <a:alpha val="78421"/>
                    </a:srgbClr>
                  </a:outerShdw>
                </a:effectLst>
              </a:defRPr>
            </a:lvl1pPr>
          </a:lstStyle>
          <a:p>
            <a:fld id="{86CB4B4D-7CA3-9044-876B-883B54F8677D}" type="slidenum">
              <a:rPr/>
              <a:pPr/>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Пункты">
    <p:spTree>
      <p:nvGrpSpPr>
        <p:cNvPr id="1" name=""/>
        <p:cNvGrpSpPr/>
        <p:nvPr/>
      </p:nvGrpSpPr>
      <p:grpSpPr>
        <a:xfrm>
          <a:off x="0" y="0"/>
          <a:ext cx="0" cy="0"/>
          <a:chOff x="0" y="0"/>
          <a:chExt cx="0" cy="0"/>
        </a:xfrm>
      </p:grpSpPr>
      <p:sp>
        <p:nvSpPr>
          <p:cNvPr id="90" name="Уровень текста 1…"/>
          <p:cNvSpPr txBox="1">
            <a:spLocks noGrp="1"/>
          </p:cNvSpPr>
          <p:nvPr>
            <p:ph type="body" idx="1"/>
          </p:nvPr>
        </p:nvSpPr>
        <p:spPr>
          <a:xfrm>
            <a:off x="673100" y="622300"/>
            <a:ext cx="23050500" cy="12471400"/>
          </a:xfrm>
          <a:prstGeom prst="rect">
            <a:avLst/>
          </a:prstGeom>
        </p:spPr>
        <p:txBody>
          <a:body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91" name="Номер слайда"/>
          <p:cNvSpPr txBox="1">
            <a:spLocks noGrp="1"/>
          </p:cNvSpPr>
          <p:nvPr>
            <p:ph type="sldNum" sz="quarter" idx="2"/>
          </p:nvPr>
        </p:nvSpPr>
        <p:spPr>
          <a:prstGeom prst="rect">
            <a:avLst/>
          </a:prstGeom>
        </p:spPr>
        <p:txBody>
          <a:bodyPr/>
          <a:lstStyle>
            <a:lvl1pPr>
              <a:defRPr>
                <a:solidFill>
                  <a:srgbClr val="324863"/>
                </a:solidFill>
              </a:defRPr>
            </a:lvl1pPr>
          </a:lstStyle>
          <a:p>
            <a:fld id="{86CB4B4D-7CA3-9044-876B-883B54F8677D}" type="slidenum">
              <a:rPr/>
              <a:pPr/>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Фото (3 шт.)">
    <p:spTree>
      <p:nvGrpSpPr>
        <p:cNvPr id="1" name=""/>
        <p:cNvGrpSpPr/>
        <p:nvPr/>
      </p:nvGrpSpPr>
      <p:grpSpPr>
        <a:xfrm>
          <a:off x="0" y="0"/>
          <a:ext cx="0" cy="0"/>
          <a:chOff x="0" y="0"/>
          <a:chExt cx="0" cy="0"/>
        </a:xfrm>
      </p:grpSpPr>
      <p:sp>
        <p:nvSpPr>
          <p:cNvPr id="98" name="Чёрно-белое фото улыбающейся матери и ее взрослой дочери, соприкасающихся лбами"/>
          <p:cNvSpPr>
            <a:spLocks noGrp="1"/>
          </p:cNvSpPr>
          <p:nvPr>
            <p:ph type="pic" sz="half" idx="21"/>
          </p:nvPr>
        </p:nvSpPr>
        <p:spPr>
          <a:xfrm>
            <a:off x="15760700" y="4995231"/>
            <a:ext cx="7404100" cy="9462125"/>
          </a:xfrm>
          <a:prstGeom prst="rect">
            <a:avLst/>
          </a:prstGeom>
        </p:spPr>
        <p:txBody>
          <a:bodyPr lIns="91439" tIns="45719" rIns="91439" bIns="45719" anchor="t">
            <a:noAutofit/>
          </a:bodyPr>
          <a:lstStyle/>
          <a:p>
            <a:endParaRPr/>
          </a:p>
        </p:txBody>
      </p:sp>
      <p:sp>
        <p:nvSpPr>
          <p:cNvPr id="99" name="Чёрно-белое фото трёх улыбающихся детей"/>
          <p:cNvSpPr>
            <a:spLocks noGrp="1"/>
          </p:cNvSpPr>
          <p:nvPr>
            <p:ph type="pic" sz="quarter" idx="22"/>
          </p:nvPr>
        </p:nvSpPr>
        <p:spPr>
          <a:xfrm>
            <a:off x="15582900" y="952500"/>
            <a:ext cx="7772400" cy="5549980"/>
          </a:xfrm>
          <a:prstGeom prst="rect">
            <a:avLst/>
          </a:prstGeom>
        </p:spPr>
        <p:txBody>
          <a:bodyPr lIns="91439" tIns="45719" rIns="91439" bIns="45719" anchor="t">
            <a:noAutofit/>
          </a:bodyPr>
          <a:lstStyle/>
          <a:p>
            <a:endParaRPr/>
          </a:p>
        </p:txBody>
      </p:sp>
      <p:sp>
        <p:nvSpPr>
          <p:cNvPr id="100" name="Чёрно-белый фотопортрет улыбающегося ребёнка, смотрящего вверх и в сторону"/>
          <p:cNvSpPr>
            <a:spLocks noGrp="1"/>
          </p:cNvSpPr>
          <p:nvPr>
            <p:ph type="pic" idx="23"/>
          </p:nvPr>
        </p:nvSpPr>
        <p:spPr>
          <a:xfrm>
            <a:off x="1206500" y="488578"/>
            <a:ext cx="14173200" cy="11996126"/>
          </a:xfrm>
          <a:prstGeom prst="rect">
            <a:avLst/>
          </a:prstGeom>
        </p:spPr>
        <p:txBody>
          <a:bodyPr lIns="91439" tIns="45719" rIns="91439" bIns="45719" anchor="t">
            <a:noAutofit/>
          </a:bodyPr>
          <a:lstStyle/>
          <a:p>
            <a:endParaRPr/>
          </a:p>
        </p:txBody>
      </p:sp>
      <p:sp>
        <p:nvSpPr>
          <p:cNvPr id="101" name="Номер слайда"/>
          <p:cNvSpPr txBox="1">
            <a:spLocks noGrp="1"/>
          </p:cNvSpPr>
          <p:nvPr>
            <p:ph type="sldNum" sz="quarter" idx="2"/>
          </p:nvPr>
        </p:nvSpPr>
        <p:spPr>
          <a:prstGeom prst="rect">
            <a:avLst/>
          </a:prstGeom>
        </p:spPr>
        <p:txBody>
          <a:bodyPr/>
          <a:lstStyle>
            <a:lvl1pPr>
              <a:defRPr>
                <a:solidFill>
                  <a:srgbClr val="324863"/>
                </a:solidFill>
              </a:defRPr>
            </a:lvl1pPr>
          </a:lstStyle>
          <a:p>
            <a:fld id="{86CB4B4D-7CA3-9044-876B-883B54F8677D}" type="slidenum">
              <a:rPr/>
              <a:pPr/>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Цитата">
    <p:spTree>
      <p:nvGrpSpPr>
        <p:cNvPr id="1" name=""/>
        <p:cNvGrpSpPr/>
        <p:nvPr/>
      </p:nvGrpSpPr>
      <p:grpSpPr>
        <a:xfrm>
          <a:off x="0" y="0"/>
          <a:ext cx="0" cy="0"/>
          <a:chOff x="0" y="0"/>
          <a:chExt cx="0" cy="0"/>
        </a:xfrm>
      </p:grpSpPr>
      <p:sp>
        <p:nvSpPr>
          <p:cNvPr id="108" name="«Введите цитату здесь»."/>
          <p:cNvSpPr txBox="1">
            <a:spLocks noGrp="1"/>
          </p:cNvSpPr>
          <p:nvPr>
            <p:ph type="body" sz="quarter" idx="21"/>
          </p:nvPr>
        </p:nvSpPr>
        <p:spPr>
          <a:xfrm>
            <a:off x="2387600" y="6083300"/>
            <a:ext cx="19621500" cy="812800"/>
          </a:xfrm>
          <a:prstGeom prst="rect">
            <a:avLst/>
          </a:prstGeom>
        </p:spPr>
        <p:txBody>
          <a:bodyPr>
            <a:spAutoFit/>
          </a:bodyPr>
          <a:lstStyle>
            <a:lvl1pPr marL="0" indent="0" algn="ctr">
              <a:spcBef>
                <a:spcPts val="5300"/>
              </a:spcBef>
              <a:buClrTx/>
              <a:buSzTx/>
              <a:buFontTx/>
              <a:buNone/>
              <a:defRPr sz="4200"/>
            </a:lvl1pPr>
          </a:lstStyle>
          <a:p>
            <a:r>
              <a:t>«Введите цитату здесь». </a:t>
            </a:r>
          </a:p>
        </p:txBody>
      </p:sp>
      <p:sp>
        <p:nvSpPr>
          <p:cNvPr id="109" name="— Иван Арсентьев"/>
          <p:cNvSpPr txBox="1">
            <a:spLocks noGrp="1"/>
          </p:cNvSpPr>
          <p:nvPr>
            <p:ph type="body" sz="quarter" idx="22"/>
          </p:nvPr>
        </p:nvSpPr>
        <p:spPr>
          <a:xfrm>
            <a:off x="2387600" y="8953500"/>
            <a:ext cx="19621500" cy="812800"/>
          </a:xfrm>
          <a:prstGeom prst="rect">
            <a:avLst/>
          </a:prstGeom>
        </p:spPr>
        <p:txBody>
          <a:bodyPr anchor="t">
            <a:spAutoFit/>
          </a:bodyPr>
          <a:lstStyle>
            <a:lvl1pPr marL="0" indent="0" algn="ctr">
              <a:spcBef>
                <a:spcPts val="1700"/>
              </a:spcBef>
              <a:buClrTx/>
              <a:buSzTx/>
              <a:buFontTx/>
              <a:buNone/>
              <a:defRPr sz="4200" i="1">
                <a:solidFill>
                  <a:srgbClr val="5C86B9"/>
                </a:solidFill>
              </a:defRPr>
            </a:lvl1pPr>
          </a:lstStyle>
          <a:p>
            <a:r>
              <a:t>— Иван Арсентьев</a:t>
            </a:r>
          </a:p>
        </p:txBody>
      </p:sp>
      <p:sp>
        <p:nvSpPr>
          <p:cNvPr id="110" name="Номер слайда"/>
          <p:cNvSpPr txBox="1">
            <a:spLocks noGrp="1"/>
          </p:cNvSpPr>
          <p:nvPr>
            <p:ph type="sldNum" sz="quarter" idx="2"/>
          </p:nvPr>
        </p:nvSpPr>
        <p:spPr>
          <a:prstGeom prst="rect">
            <a:avLst/>
          </a:prstGeom>
        </p:spPr>
        <p:txBody>
          <a:bodyPr/>
          <a:lstStyle>
            <a:lvl1pPr>
              <a:defRPr>
                <a:solidFill>
                  <a:srgbClr val="324863"/>
                </a:solidFill>
              </a:defRPr>
            </a:lvl1pPr>
          </a:lstStyle>
          <a:p>
            <a:fld id="{86CB4B4D-7CA3-9044-876B-883B54F8677D}" type="slidenum">
              <a:rPr/>
              <a:pPr/>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Фото">
    <p:spTree>
      <p:nvGrpSpPr>
        <p:cNvPr id="1" name=""/>
        <p:cNvGrpSpPr/>
        <p:nvPr/>
      </p:nvGrpSpPr>
      <p:grpSpPr>
        <a:xfrm>
          <a:off x="0" y="0"/>
          <a:ext cx="0" cy="0"/>
          <a:chOff x="0" y="0"/>
          <a:chExt cx="0" cy="0"/>
        </a:xfrm>
      </p:grpSpPr>
      <p:sp>
        <p:nvSpPr>
          <p:cNvPr id="117" name="Чёрно-белое фото трёх улыбающихся детей"/>
          <p:cNvSpPr>
            <a:spLocks noGrp="1"/>
          </p:cNvSpPr>
          <p:nvPr>
            <p:ph type="pic" idx="21"/>
          </p:nvPr>
        </p:nvSpPr>
        <p:spPr>
          <a:xfrm>
            <a:off x="0" y="-1828800"/>
            <a:ext cx="24384000" cy="17415934"/>
          </a:xfrm>
          <a:prstGeom prst="rect">
            <a:avLst/>
          </a:prstGeom>
        </p:spPr>
        <p:txBody>
          <a:bodyPr lIns="91439" tIns="45719" rIns="91439" bIns="45719" anchor="t">
            <a:noAutofit/>
          </a:bodyPr>
          <a:lstStyle/>
          <a:p>
            <a:endParaRPr/>
          </a:p>
        </p:txBody>
      </p:sp>
      <p:sp>
        <p:nvSpPr>
          <p:cNvPr id="118" name="Номер слайда"/>
          <p:cNvSpPr txBox="1">
            <a:spLocks noGrp="1"/>
          </p:cNvSpPr>
          <p:nvPr>
            <p:ph type="sldNum" sz="quarter" idx="2"/>
          </p:nvPr>
        </p:nvSpPr>
        <p:spPr>
          <a:prstGeom prst="rect">
            <a:avLst/>
          </a:prstGeom>
        </p:spPr>
        <p:txBody>
          <a:bodyPr/>
          <a:lstStyle>
            <a:lvl1pPr>
              <a:defRPr>
                <a:solidFill>
                  <a:srgbClr val="FFFFFF"/>
                </a:solidFill>
                <a:effectLst>
                  <a:outerShdw blurRad="38100" dist="15537" dir="5392174" rotWithShape="0">
                    <a:srgbClr val="000000">
                      <a:alpha val="78421"/>
                    </a:srgbClr>
                  </a:outerShdw>
                </a:effectLst>
              </a:defRPr>
            </a:lvl1pPr>
          </a:lstStyle>
          <a:p>
            <a:fld id="{86CB4B4D-7CA3-9044-876B-883B54F8677D}" type="slidenum">
              <a:rPr/>
              <a:pPr/>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Пустой">
    <p:spTree>
      <p:nvGrpSpPr>
        <p:cNvPr id="1" name=""/>
        <p:cNvGrpSpPr/>
        <p:nvPr/>
      </p:nvGrpSpPr>
      <p:grpSpPr>
        <a:xfrm>
          <a:off x="0" y="0"/>
          <a:ext cx="0" cy="0"/>
          <a:chOff x="0" y="0"/>
          <a:chExt cx="0" cy="0"/>
        </a:xfrm>
      </p:grpSpPr>
      <p:sp>
        <p:nvSpPr>
          <p:cNvPr id="125" name="Номер слайда"/>
          <p:cNvSpPr txBox="1">
            <a:spLocks noGrp="1"/>
          </p:cNvSpPr>
          <p:nvPr>
            <p:ph type="sldNum" sz="quarter" idx="2"/>
          </p:nvPr>
        </p:nvSpPr>
        <p:spPr>
          <a:prstGeom prst="rect">
            <a:avLst/>
          </a:prstGeom>
        </p:spPr>
        <p:txBody>
          <a:bodyPr/>
          <a:lstStyle>
            <a:lvl1pPr>
              <a:defRPr>
                <a:solidFill>
                  <a:srgbClr val="324863"/>
                </a:solidFill>
              </a:defRPr>
            </a:lvl1pPr>
          </a:lstStyle>
          <a:p>
            <a:fld id="{86CB4B4D-7CA3-9044-876B-883B54F8677D}" type="slidenum">
              <a:rPr/>
              <a:pPr/>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4" cstate="print"/>
          <a:srcRect/>
          <a:stretch>
            <a:fillRect/>
          </a:stretch>
        </a:blipFill>
        <a:effectLst/>
      </p:bgPr>
    </p:bg>
    <p:spTree>
      <p:nvGrpSpPr>
        <p:cNvPr id="1" name=""/>
        <p:cNvGrpSpPr/>
        <p:nvPr/>
      </p:nvGrpSpPr>
      <p:grpSpPr>
        <a:xfrm>
          <a:off x="0" y="0"/>
          <a:ext cx="0" cy="0"/>
          <a:chOff x="0" y="0"/>
          <a:chExt cx="0" cy="0"/>
        </a:xfrm>
      </p:grpSpPr>
      <p:sp>
        <p:nvSpPr>
          <p:cNvPr id="2" name="Линия"/>
          <p:cNvSpPr/>
          <p:nvPr/>
        </p:nvSpPr>
        <p:spPr>
          <a:xfrm>
            <a:off x="762000" y="3606800"/>
            <a:ext cx="22860000" cy="0"/>
          </a:xfrm>
          <a:prstGeom prst="line">
            <a:avLst/>
          </a:prstGeom>
          <a:ln w="12700">
            <a:solidFill>
              <a:schemeClr val="accent1">
                <a:hueOff val="109193"/>
                <a:satOff val="-4874"/>
                <a:lumOff val="12971"/>
              </a:scheme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3" name="Линия"/>
          <p:cNvSpPr/>
          <p:nvPr/>
        </p:nvSpPr>
        <p:spPr>
          <a:xfrm>
            <a:off x="762000" y="3683000"/>
            <a:ext cx="22860000" cy="0"/>
          </a:xfrm>
          <a:prstGeom prst="line">
            <a:avLst/>
          </a:prstGeom>
          <a:ln w="12700">
            <a:solidFill>
              <a:schemeClr val="accent1">
                <a:hueOff val="109193"/>
                <a:satOff val="-4874"/>
                <a:lumOff val="12971"/>
              </a:scheme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4" name="Текст заголовка"/>
          <p:cNvSpPr txBox="1">
            <a:spLocks noGrp="1"/>
          </p:cNvSpPr>
          <p:nvPr>
            <p:ph type="title"/>
          </p:nvPr>
        </p:nvSpPr>
        <p:spPr>
          <a:xfrm>
            <a:off x="673100" y="622300"/>
            <a:ext cx="23050500" cy="28702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p>
            <a:r>
              <a:t>Текст заголовка</a:t>
            </a:r>
          </a:p>
        </p:txBody>
      </p:sp>
      <p:sp>
        <p:nvSpPr>
          <p:cNvPr id="5" name="Уровень текста 1…"/>
          <p:cNvSpPr txBox="1">
            <a:spLocks noGrp="1"/>
          </p:cNvSpPr>
          <p:nvPr>
            <p:ph type="body" idx="1"/>
          </p:nvPr>
        </p:nvSpPr>
        <p:spPr>
          <a:xfrm>
            <a:off x="673100" y="4191000"/>
            <a:ext cx="23050500" cy="8890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6" name="Номер слайда"/>
          <p:cNvSpPr txBox="1">
            <a:spLocks noGrp="1"/>
          </p:cNvSpPr>
          <p:nvPr>
            <p:ph type="sldNum" sz="quarter" idx="2"/>
          </p:nvPr>
        </p:nvSpPr>
        <p:spPr>
          <a:xfrm>
            <a:off x="23228300" y="12979400"/>
            <a:ext cx="393700" cy="469900"/>
          </a:xfrm>
          <a:prstGeom prst="rect">
            <a:avLst/>
          </a:prstGeom>
          <a:ln w="12700">
            <a:miter lim="400000"/>
          </a:ln>
        </p:spPr>
        <p:txBody>
          <a:bodyPr wrap="none" lIns="50800" tIns="50800" rIns="50800" bIns="50800" anchor="ctr">
            <a:spAutoFit/>
          </a:bodyPr>
          <a:lstStyle>
            <a:lvl1pPr>
              <a:defRPr sz="2200">
                <a:solidFill>
                  <a:schemeClr val="accent1">
                    <a:hueOff val="54750"/>
                    <a:satOff val="-1697"/>
                    <a:lumOff val="-18038"/>
                  </a:schemeClr>
                </a:solidFill>
              </a:defRPr>
            </a:lvl1pPr>
          </a:lstStyle>
          <a:p>
            <a:fld id="{86CB4B4D-7CA3-9044-876B-883B54F8677D}" type="slidenum">
              <a:rPr/>
              <a:p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p:txStyles>
    <p:titleStyle>
      <a:lvl1pPr marL="0" marR="0" indent="0" algn="l" defTabSz="825500" rtl="0" latinLnBrk="0">
        <a:lnSpc>
          <a:spcPct val="100000"/>
        </a:lnSpc>
        <a:spcBef>
          <a:spcPts val="0"/>
        </a:spcBef>
        <a:spcAft>
          <a:spcPts val="0"/>
        </a:spcAft>
        <a:buClrTx/>
        <a:buSzTx/>
        <a:buFontTx/>
        <a:buNone/>
        <a:tabLst/>
        <a:defRPr sz="9000" b="0" i="0" u="none" strike="noStrike" cap="none" spc="-180" baseline="0">
          <a:solidFill>
            <a:schemeClr val="accent1">
              <a:hueOff val="54750"/>
              <a:satOff val="-1697"/>
              <a:lumOff val="-18038"/>
            </a:schemeClr>
          </a:solidFill>
          <a:uFillTx/>
          <a:latin typeface="+mn-lt"/>
          <a:ea typeface="+mn-ea"/>
          <a:cs typeface="+mn-cs"/>
          <a:sym typeface="Baskerville"/>
        </a:defRPr>
      </a:lvl1pPr>
      <a:lvl2pPr marL="0" marR="0" indent="0" algn="l" defTabSz="825500" rtl="0" latinLnBrk="0">
        <a:lnSpc>
          <a:spcPct val="100000"/>
        </a:lnSpc>
        <a:spcBef>
          <a:spcPts val="0"/>
        </a:spcBef>
        <a:spcAft>
          <a:spcPts val="0"/>
        </a:spcAft>
        <a:buClrTx/>
        <a:buSzTx/>
        <a:buFontTx/>
        <a:buNone/>
        <a:tabLst/>
        <a:defRPr sz="9000" b="0" i="0" u="none" strike="noStrike" cap="none" spc="-180" baseline="0">
          <a:solidFill>
            <a:schemeClr val="accent1">
              <a:hueOff val="54750"/>
              <a:satOff val="-1697"/>
              <a:lumOff val="-18038"/>
            </a:schemeClr>
          </a:solidFill>
          <a:uFillTx/>
          <a:latin typeface="+mn-lt"/>
          <a:ea typeface="+mn-ea"/>
          <a:cs typeface="+mn-cs"/>
          <a:sym typeface="Baskerville"/>
        </a:defRPr>
      </a:lvl2pPr>
      <a:lvl3pPr marL="0" marR="0" indent="0" algn="l" defTabSz="825500" rtl="0" latinLnBrk="0">
        <a:lnSpc>
          <a:spcPct val="100000"/>
        </a:lnSpc>
        <a:spcBef>
          <a:spcPts val="0"/>
        </a:spcBef>
        <a:spcAft>
          <a:spcPts val="0"/>
        </a:spcAft>
        <a:buClrTx/>
        <a:buSzTx/>
        <a:buFontTx/>
        <a:buNone/>
        <a:tabLst/>
        <a:defRPr sz="9000" b="0" i="0" u="none" strike="noStrike" cap="none" spc="-180" baseline="0">
          <a:solidFill>
            <a:schemeClr val="accent1">
              <a:hueOff val="54750"/>
              <a:satOff val="-1697"/>
              <a:lumOff val="-18038"/>
            </a:schemeClr>
          </a:solidFill>
          <a:uFillTx/>
          <a:latin typeface="+mn-lt"/>
          <a:ea typeface="+mn-ea"/>
          <a:cs typeface="+mn-cs"/>
          <a:sym typeface="Baskerville"/>
        </a:defRPr>
      </a:lvl3pPr>
      <a:lvl4pPr marL="0" marR="0" indent="0" algn="l" defTabSz="825500" rtl="0" latinLnBrk="0">
        <a:lnSpc>
          <a:spcPct val="100000"/>
        </a:lnSpc>
        <a:spcBef>
          <a:spcPts val="0"/>
        </a:spcBef>
        <a:spcAft>
          <a:spcPts val="0"/>
        </a:spcAft>
        <a:buClrTx/>
        <a:buSzTx/>
        <a:buFontTx/>
        <a:buNone/>
        <a:tabLst/>
        <a:defRPr sz="9000" b="0" i="0" u="none" strike="noStrike" cap="none" spc="-180" baseline="0">
          <a:solidFill>
            <a:schemeClr val="accent1">
              <a:hueOff val="54750"/>
              <a:satOff val="-1697"/>
              <a:lumOff val="-18038"/>
            </a:schemeClr>
          </a:solidFill>
          <a:uFillTx/>
          <a:latin typeface="+mn-lt"/>
          <a:ea typeface="+mn-ea"/>
          <a:cs typeface="+mn-cs"/>
          <a:sym typeface="Baskerville"/>
        </a:defRPr>
      </a:lvl4pPr>
      <a:lvl5pPr marL="0" marR="0" indent="0" algn="l" defTabSz="825500" rtl="0" latinLnBrk="0">
        <a:lnSpc>
          <a:spcPct val="100000"/>
        </a:lnSpc>
        <a:spcBef>
          <a:spcPts val="0"/>
        </a:spcBef>
        <a:spcAft>
          <a:spcPts val="0"/>
        </a:spcAft>
        <a:buClrTx/>
        <a:buSzTx/>
        <a:buFontTx/>
        <a:buNone/>
        <a:tabLst/>
        <a:defRPr sz="9000" b="0" i="0" u="none" strike="noStrike" cap="none" spc="-180" baseline="0">
          <a:solidFill>
            <a:schemeClr val="accent1">
              <a:hueOff val="54750"/>
              <a:satOff val="-1697"/>
              <a:lumOff val="-18038"/>
            </a:schemeClr>
          </a:solidFill>
          <a:uFillTx/>
          <a:latin typeface="+mn-lt"/>
          <a:ea typeface="+mn-ea"/>
          <a:cs typeface="+mn-cs"/>
          <a:sym typeface="Baskerville"/>
        </a:defRPr>
      </a:lvl5pPr>
      <a:lvl6pPr marL="0" marR="0" indent="0" algn="l" defTabSz="825500" rtl="0" latinLnBrk="0">
        <a:lnSpc>
          <a:spcPct val="100000"/>
        </a:lnSpc>
        <a:spcBef>
          <a:spcPts val="0"/>
        </a:spcBef>
        <a:spcAft>
          <a:spcPts val="0"/>
        </a:spcAft>
        <a:buClrTx/>
        <a:buSzTx/>
        <a:buFontTx/>
        <a:buNone/>
        <a:tabLst/>
        <a:defRPr sz="9000" b="0" i="0" u="none" strike="noStrike" cap="none" spc="-180" baseline="0">
          <a:solidFill>
            <a:schemeClr val="accent1">
              <a:hueOff val="54750"/>
              <a:satOff val="-1697"/>
              <a:lumOff val="-18038"/>
            </a:schemeClr>
          </a:solidFill>
          <a:uFillTx/>
          <a:latin typeface="+mn-lt"/>
          <a:ea typeface="+mn-ea"/>
          <a:cs typeface="+mn-cs"/>
          <a:sym typeface="Baskerville"/>
        </a:defRPr>
      </a:lvl6pPr>
      <a:lvl7pPr marL="0" marR="0" indent="0" algn="l" defTabSz="825500" rtl="0" latinLnBrk="0">
        <a:lnSpc>
          <a:spcPct val="100000"/>
        </a:lnSpc>
        <a:spcBef>
          <a:spcPts val="0"/>
        </a:spcBef>
        <a:spcAft>
          <a:spcPts val="0"/>
        </a:spcAft>
        <a:buClrTx/>
        <a:buSzTx/>
        <a:buFontTx/>
        <a:buNone/>
        <a:tabLst/>
        <a:defRPr sz="9000" b="0" i="0" u="none" strike="noStrike" cap="none" spc="-180" baseline="0">
          <a:solidFill>
            <a:schemeClr val="accent1">
              <a:hueOff val="54750"/>
              <a:satOff val="-1697"/>
              <a:lumOff val="-18038"/>
            </a:schemeClr>
          </a:solidFill>
          <a:uFillTx/>
          <a:latin typeface="+mn-lt"/>
          <a:ea typeface="+mn-ea"/>
          <a:cs typeface="+mn-cs"/>
          <a:sym typeface="Baskerville"/>
        </a:defRPr>
      </a:lvl7pPr>
      <a:lvl8pPr marL="0" marR="0" indent="0" algn="l" defTabSz="825500" rtl="0" latinLnBrk="0">
        <a:lnSpc>
          <a:spcPct val="100000"/>
        </a:lnSpc>
        <a:spcBef>
          <a:spcPts val="0"/>
        </a:spcBef>
        <a:spcAft>
          <a:spcPts val="0"/>
        </a:spcAft>
        <a:buClrTx/>
        <a:buSzTx/>
        <a:buFontTx/>
        <a:buNone/>
        <a:tabLst/>
        <a:defRPr sz="9000" b="0" i="0" u="none" strike="noStrike" cap="none" spc="-180" baseline="0">
          <a:solidFill>
            <a:schemeClr val="accent1">
              <a:hueOff val="54750"/>
              <a:satOff val="-1697"/>
              <a:lumOff val="-18038"/>
            </a:schemeClr>
          </a:solidFill>
          <a:uFillTx/>
          <a:latin typeface="+mn-lt"/>
          <a:ea typeface="+mn-ea"/>
          <a:cs typeface="+mn-cs"/>
          <a:sym typeface="Baskerville"/>
        </a:defRPr>
      </a:lvl8pPr>
      <a:lvl9pPr marL="0" marR="0" indent="0" algn="l" defTabSz="825500" rtl="0" latinLnBrk="0">
        <a:lnSpc>
          <a:spcPct val="100000"/>
        </a:lnSpc>
        <a:spcBef>
          <a:spcPts val="0"/>
        </a:spcBef>
        <a:spcAft>
          <a:spcPts val="0"/>
        </a:spcAft>
        <a:buClrTx/>
        <a:buSzTx/>
        <a:buFontTx/>
        <a:buNone/>
        <a:tabLst/>
        <a:defRPr sz="9000" b="0" i="0" u="none" strike="noStrike" cap="none" spc="-180" baseline="0">
          <a:solidFill>
            <a:schemeClr val="accent1">
              <a:hueOff val="54750"/>
              <a:satOff val="-1697"/>
              <a:lumOff val="-18038"/>
            </a:schemeClr>
          </a:solidFill>
          <a:uFillTx/>
          <a:latin typeface="+mn-lt"/>
          <a:ea typeface="+mn-ea"/>
          <a:cs typeface="+mn-cs"/>
          <a:sym typeface="Baskerville"/>
        </a:defRPr>
      </a:lvl9pPr>
    </p:titleStyle>
    <p:bodyStyle>
      <a:lvl1pPr marL="736600" marR="0" indent="-736600" algn="l" defTabSz="825500" rtl="0" latinLnBrk="0">
        <a:lnSpc>
          <a:spcPct val="100000"/>
        </a:lnSpc>
        <a:spcBef>
          <a:spcPts val="5900"/>
        </a:spcBef>
        <a:spcAft>
          <a:spcPts val="0"/>
        </a:spcAft>
        <a:buClr>
          <a:srgbClr val="5C86B9"/>
        </a:buClr>
        <a:buSzPct val="70000"/>
        <a:buFont typeface="Zapf Dingbats"/>
        <a:buChar char="✤"/>
        <a:tabLst/>
        <a:defRPr sz="5200" b="0" i="0" u="none" strike="noStrike" cap="none" spc="0" baseline="0">
          <a:solidFill>
            <a:srgbClr val="000000"/>
          </a:solidFill>
          <a:uFillTx/>
          <a:latin typeface="Palatino"/>
          <a:ea typeface="Palatino"/>
          <a:cs typeface="Palatino"/>
          <a:sym typeface="Palatino"/>
        </a:defRPr>
      </a:lvl1pPr>
      <a:lvl2pPr marL="1473200" marR="0" indent="-736600" algn="l" defTabSz="825500" rtl="0" latinLnBrk="0">
        <a:lnSpc>
          <a:spcPct val="100000"/>
        </a:lnSpc>
        <a:spcBef>
          <a:spcPts val="5900"/>
        </a:spcBef>
        <a:spcAft>
          <a:spcPts val="0"/>
        </a:spcAft>
        <a:buClr>
          <a:srgbClr val="5C86B9"/>
        </a:buClr>
        <a:buSzPct val="70000"/>
        <a:buFont typeface="Zapf Dingbats"/>
        <a:buChar char="✤"/>
        <a:tabLst/>
        <a:defRPr sz="5200" b="0" i="0" u="none" strike="noStrike" cap="none" spc="0" baseline="0">
          <a:solidFill>
            <a:srgbClr val="000000"/>
          </a:solidFill>
          <a:uFillTx/>
          <a:latin typeface="Palatino"/>
          <a:ea typeface="Palatino"/>
          <a:cs typeface="Palatino"/>
          <a:sym typeface="Palatino"/>
        </a:defRPr>
      </a:lvl2pPr>
      <a:lvl3pPr marL="2209800" marR="0" indent="-736600" algn="l" defTabSz="825500" rtl="0" latinLnBrk="0">
        <a:lnSpc>
          <a:spcPct val="100000"/>
        </a:lnSpc>
        <a:spcBef>
          <a:spcPts val="5900"/>
        </a:spcBef>
        <a:spcAft>
          <a:spcPts val="0"/>
        </a:spcAft>
        <a:buClr>
          <a:srgbClr val="5C86B9"/>
        </a:buClr>
        <a:buSzPct val="70000"/>
        <a:buFont typeface="Zapf Dingbats"/>
        <a:buChar char="✤"/>
        <a:tabLst/>
        <a:defRPr sz="5200" b="0" i="0" u="none" strike="noStrike" cap="none" spc="0" baseline="0">
          <a:solidFill>
            <a:srgbClr val="000000"/>
          </a:solidFill>
          <a:uFillTx/>
          <a:latin typeface="Palatino"/>
          <a:ea typeface="Palatino"/>
          <a:cs typeface="Palatino"/>
          <a:sym typeface="Palatino"/>
        </a:defRPr>
      </a:lvl3pPr>
      <a:lvl4pPr marL="2946400" marR="0" indent="-736600" algn="l" defTabSz="825500" rtl="0" latinLnBrk="0">
        <a:lnSpc>
          <a:spcPct val="100000"/>
        </a:lnSpc>
        <a:spcBef>
          <a:spcPts val="5900"/>
        </a:spcBef>
        <a:spcAft>
          <a:spcPts val="0"/>
        </a:spcAft>
        <a:buClr>
          <a:srgbClr val="5C86B9"/>
        </a:buClr>
        <a:buSzPct val="70000"/>
        <a:buFont typeface="Zapf Dingbats"/>
        <a:buChar char="✤"/>
        <a:tabLst/>
        <a:defRPr sz="5200" b="0" i="0" u="none" strike="noStrike" cap="none" spc="0" baseline="0">
          <a:solidFill>
            <a:srgbClr val="000000"/>
          </a:solidFill>
          <a:uFillTx/>
          <a:latin typeface="Palatino"/>
          <a:ea typeface="Palatino"/>
          <a:cs typeface="Palatino"/>
          <a:sym typeface="Palatino"/>
        </a:defRPr>
      </a:lvl4pPr>
      <a:lvl5pPr marL="3683000" marR="0" indent="-736600" algn="l" defTabSz="825500" rtl="0" latinLnBrk="0">
        <a:lnSpc>
          <a:spcPct val="100000"/>
        </a:lnSpc>
        <a:spcBef>
          <a:spcPts val="5900"/>
        </a:spcBef>
        <a:spcAft>
          <a:spcPts val="0"/>
        </a:spcAft>
        <a:buClr>
          <a:srgbClr val="5C86B9"/>
        </a:buClr>
        <a:buSzPct val="70000"/>
        <a:buFont typeface="Zapf Dingbats"/>
        <a:buChar char="✤"/>
        <a:tabLst/>
        <a:defRPr sz="5200" b="0" i="0" u="none" strike="noStrike" cap="none" spc="0" baseline="0">
          <a:solidFill>
            <a:srgbClr val="000000"/>
          </a:solidFill>
          <a:uFillTx/>
          <a:latin typeface="Palatino"/>
          <a:ea typeface="Palatino"/>
          <a:cs typeface="Palatino"/>
          <a:sym typeface="Palatino"/>
        </a:defRPr>
      </a:lvl5pPr>
      <a:lvl6pPr marL="4419600" marR="0" indent="-736600" algn="l" defTabSz="825500" rtl="0" latinLnBrk="0">
        <a:lnSpc>
          <a:spcPct val="100000"/>
        </a:lnSpc>
        <a:spcBef>
          <a:spcPts val="5900"/>
        </a:spcBef>
        <a:spcAft>
          <a:spcPts val="0"/>
        </a:spcAft>
        <a:buClr>
          <a:srgbClr val="5C86B9"/>
        </a:buClr>
        <a:buSzPct val="70000"/>
        <a:buFont typeface="Zapf Dingbats"/>
        <a:buChar char="✤"/>
        <a:tabLst/>
        <a:defRPr sz="5200" b="0" i="0" u="none" strike="noStrike" cap="none" spc="0" baseline="0">
          <a:solidFill>
            <a:srgbClr val="000000"/>
          </a:solidFill>
          <a:uFillTx/>
          <a:latin typeface="Palatino"/>
          <a:ea typeface="Palatino"/>
          <a:cs typeface="Palatino"/>
          <a:sym typeface="Palatino"/>
        </a:defRPr>
      </a:lvl6pPr>
      <a:lvl7pPr marL="5156200" marR="0" indent="-736600" algn="l" defTabSz="825500" rtl="0" latinLnBrk="0">
        <a:lnSpc>
          <a:spcPct val="100000"/>
        </a:lnSpc>
        <a:spcBef>
          <a:spcPts val="5900"/>
        </a:spcBef>
        <a:spcAft>
          <a:spcPts val="0"/>
        </a:spcAft>
        <a:buClr>
          <a:srgbClr val="5C86B9"/>
        </a:buClr>
        <a:buSzPct val="70000"/>
        <a:buFont typeface="Zapf Dingbats"/>
        <a:buChar char="✤"/>
        <a:tabLst/>
        <a:defRPr sz="5200" b="0" i="0" u="none" strike="noStrike" cap="none" spc="0" baseline="0">
          <a:solidFill>
            <a:srgbClr val="000000"/>
          </a:solidFill>
          <a:uFillTx/>
          <a:latin typeface="Palatino"/>
          <a:ea typeface="Palatino"/>
          <a:cs typeface="Palatino"/>
          <a:sym typeface="Palatino"/>
        </a:defRPr>
      </a:lvl7pPr>
      <a:lvl8pPr marL="5892800" marR="0" indent="-736600" algn="l" defTabSz="825500" rtl="0" latinLnBrk="0">
        <a:lnSpc>
          <a:spcPct val="100000"/>
        </a:lnSpc>
        <a:spcBef>
          <a:spcPts val="5900"/>
        </a:spcBef>
        <a:spcAft>
          <a:spcPts val="0"/>
        </a:spcAft>
        <a:buClr>
          <a:srgbClr val="5C86B9"/>
        </a:buClr>
        <a:buSzPct val="70000"/>
        <a:buFont typeface="Zapf Dingbats"/>
        <a:buChar char="✤"/>
        <a:tabLst/>
        <a:defRPr sz="5200" b="0" i="0" u="none" strike="noStrike" cap="none" spc="0" baseline="0">
          <a:solidFill>
            <a:srgbClr val="000000"/>
          </a:solidFill>
          <a:uFillTx/>
          <a:latin typeface="Palatino"/>
          <a:ea typeface="Palatino"/>
          <a:cs typeface="Palatino"/>
          <a:sym typeface="Palatino"/>
        </a:defRPr>
      </a:lvl8pPr>
      <a:lvl9pPr marL="6629400" marR="0" indent="-736600" algn="l" defTabSz="825500" rtl="0" latinLnBrk="0">
        <a:lnSpc>
          <a:spcPct val="100000"/>
        </a:lnSpc>
        <a:spcBef>
          <a:spcPts val="5900"/>
        </a:spcBef>
        <a:spcAft>
          <a:spcPts val="0"/>
        </a:spcAft>
        <a:buClr>
          <a:srgbClr val="5C86B9"/>
        </a:buClr>
        <a:buSzPct val="70000"/>
        <a:buFont typeface="Zapf Dingbats"/>
        <a:buChar char="✤"/>
        <a:tabLst/>
        <a:defRPr sz="5200" b="0" i="0" u="none" strike="noStrike" cap="none" spc="0" baseline="0">
          <a:solidFill>
            <a:srgbClr val="000000"/>
          </a:solidFill>
          <a:uFillTx/>
          <a:latin typeface="Palatino"/>
          <a:ea typeface="Palatino"/>
          <a:cs typeface="Palatino"/>
          <a:sym typeface="Palatino"/>
        </a:defRPr>
      </a:lvl9pPr>
    </p:bodyStyle>
    <p:otherStyle>
      <a:lvl1pPr marL="0" marR="0" indent="0" algn="ctr" defTabSz="825500"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Palatino"/>
        </a:defRPr>
      </a:lvl1pPr>
      <a:lvl2pPr marL="0" marR="0" indent="0" algn="ctr" defTabSz="825500"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Palatino"/>
        </a:defRPr>
      </a:lvl2pPr>
      <a:lvl3pPr marL="0" marR="0" indent="0" algn="ctr" defTabSz="825500"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Palatino"/>
        </a:defRPr>
      </a:lvl3pPr>
      <a:lvl4pPr marL="0" marR="0" indent="0" algn="ctr" defTabSz="825500"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Palatino"/>
        </a:defRPr>
      </a:lvl4pPr>
      <a:lvl5pPr marL="0" marR="0" indent="0" algn="ctr" defTabSz="825500"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Palatino"/>
        </a:defRPr>
      </a:lvl5pPr>
      <a:lvl6pPr marL="0" marR="0" indent="0" algn="ctr" defTabSz="825500"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Palatino"/>
        </a:defRPr>
      </a:lvl6pPr>
      <a:lvl7pPr marL="0" marR="0" indent="0" algn="ctr" defTabSz="825500"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Palatino"/>
        </a:defRPr>
      </a:lvl7pPr>
      <a:lvl8pPr marL="0" marR="0" indent="0" algn="ctr" defTabSz="825500"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Palatino"/>
        </a:defRPr>
      </a:lvl8pPr>
      <a:lvl9pPr marL="0" marR="0" indent="0" algn="ctr" defTabSz="825500"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Palatino"/>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 name="2022"/>
          <p:cNvSpPr txBox="1">
            <a:spLocks noGrp="1"/>
          </p:cNvSpPr>
          <p:nvPr>
            <p:ph type="body" idx="21"/>
          </p:nvPr>
        </p:nvSpPr>
        <p:spPr>
          <a:prstGeom prst="rect">
            <a:avLst/>
          </a:prstGeom>
        </p:spPr>
        <p:txBody>
          <a:bodyPr/>
          <a:lstStyle/>
          <a:p>
            <a:r>
              <a:t>2022</a:t>
            </a:r>
          </a:p>
        </p:txBody>
      </p:sp>
      <p:sp>
        <p:nvSpPr>
          <p:cNvPr id="135" name="Презентація на тему «Епілепсія»"/>
          <p:cNvSpPr txBox="1">
            <a:spLocks noGrp="1"/>
          </p:cNvSpPr>
          <p:nvPr>
            <p:ph type="ctrTitle"/>
          </p:nvPr>
        </p:nvSpPr>
        <p:spPr>
          <a:xfrm>
            <a:off x="98087" y="4798221"/>
            <a:ext cx="23050501" cy="2959101"/>
          </a:xfrm>
          <a:prstGeom prst="rect">
            <a:avLst/>
          </a:prstGeom>
        </p:spPr>
        <p:txBody>
          <a:bodyPr/>
          <a:lstStyle/>
          <a:p>
            <a:r>
              <a:rPr dirty="0"/>
              <a:t>Презентація на тему «Епілепсія»</a:t>
            </a:r>
          </a:p>
        </p:txBody>
      </p:sp>
      <p:sp>
        <p:nvSpPr>
          <p:cNvPr id="136" name="Варсан Олена 4 курс 6 група"/>
          <p:cNvSpPr txBox="1">
            <a:spLocks noGrp="1"/>
          </p:cNvSpPr>
          <p:nvPr>
            <p:ph type="subTitle" sz="quarter" idx="1"/>
          </p:nvPr>
        </p:nvSpPr>
        <p:spPr>
          <a:xfrm>
            <a:off x="673100" y="10993444"/>
            <a:ext cx="23050500" cy="969957"/>
          </a:xfrm>
          <a:prstGeom prst="rect">
            <a:avLst/>
          </a:prstGeom>
        </p:spPr>
        <p:txBody>
          <a:bodyPr/>
          <a:lstStyle>
            <a:lvl1pPr>
              <a:defRPr>
                <a:solidFill>
                  <a:srgbClr val="333333"/>
                </a:solidFill>
              </a:defRPr>
            </a:lvl1pPr>
          </a:lstStyle>
          <a:p>
            <a:endParaRPr dirty="0"/>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 name="Епілепсія"/>
          <p:cNvSpPr txBox="1">
            <a:spLocks noGrp="1"/>
          </p:cNvSpPr>
          <p:nvPr>
            <p:ph type="title"/>
          </p:nvPr>
        </p:nvSpPr>
        <p:spPr>
          <a:xfrm>
            <a:off x="673100" y="1941532"/>
            <a:ext cx="10909300" cy="4559301"/>
          </a:xfrm>
          <a:prstGeom prst="rect">
            <a:avLst/>
          </a:prstGeom>
        </p:spPr>
        <p:txBody>
          <a:bodyPr/>
          <a:lstStyle/>
          <a:p>
            <a:r>
              <a:t>Епілепсія </a:t>
            </a:r>
          </a:p>
        </p:txBody>
      </p:sp>
      <p:sp>
        <p:nvSpPr>
          <p:cNvPr id="139" name="це хронічне захворювання головного мозку, основним проявом якого є спонтанні, короткочасні епілептичні напади, що рідко виникають.  Епілепсія – одне з найпоширеніших неврологічних захворювань.  У кожної сотої людини на Землі бувають епілептичні напади."/>
          <p:cNvSpPr txBox="1">
            <a:spLocks noGrp="1"/>
          </p:cNvSpPr>
          <p:nvPr>
            <p:ph type="body" sz="quarter" idx="1"/>
          </p:nvPr>
        </p:nvSpPr>
        <p:spPr>
          <a:prstGeom prst="rect">
            <a:avLst/>
          </a:prstGeom>
        </p:spPr>
        <p:txBody>
          <a:bodyPr>
            <a:normAutofit lnSpcReduction="10000"/>
          </a:bodyPr>
          <a:lstStyle>
            <a:lvl1pPr defTabSz="421004">
              <a:spcBef>
                <a:spcPts val="0"/>
              </a:spcBef>
              <a:defRPr sz="4590" spc="-91">
                <a:solidFill>
                  <a:schemeClr val="accent1">
                    <a:hueOff val="54750"/>
                    <a:satOff val="-1697"/>
                    <a:lumOff val="-18038"/>
                  </a:schemeClr>
                </a:solidFill>
                <a:latin typeface="+mn-lt"/>
                <a:ea typeface="+mn-ea"/>
                <a:cs typeface="+mn-cs"/>
                <a:sym typeface="Baskerville"/>
              </a:defRPr>
            </a:lvl1pPr>
          </a:lstStyle>
          <a:p>
            <a:r>
              <a:rPr dirty="0"/>
              <a:t> це хронічне захворювання головного мозку, основним проявом якого є спонтанні, короткочасні епілептичні напади, що рідко виникають.  Епілепсія – одне з найпоширеніших неврологічних захворювань.  У кожної сотої людини на Землі бувають епілептичні напади.</a:t>
            </a:r>
          </a:p>
        </p:txBody>
      </p:sp>
      <p:pic>
        <p:nvPicPr>
          <p:cNvPr id="140" name="IMG_8418.jpeg" descr="IMG_8418.jpeg"/>
          <p:cNvPicPr>
            <a:picLocks noChangeAspect="1"/>
          </p:cNvPicPr>
          <p:nvPr/>
        </p:nvPicPr>
        <p:blipFill>
          <a:blip r:embed="rId2" cstate="print">
            <a:extLst/>
          </a:blip>
          <a:stretch>
            <a:fillRect/>
          </a:stretch>
        </p:blipFill>
        <p:spPr>
          <a:xfrm>
            <a:off x="12842595" y="3233372"/>
            <a:ext cx="10840010" cy="7249256"/>
          </a:xfrm>
          <a:prstGeom prst="rect">
            <a:avLst/>
          </a:prstGeom>
          <a:ln w="12700">
            <a:miter lim="400000"/>
          </a:ln>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Коснитесь дважды"/>
          <p:cNvSpPr txBox="1">
            <a:spLocks noGrp="1"/>
          </p:cNvSpPr>
          <p:nvPr>
            <p:ph type="title"/>
          </p:nvPr>
        </p:nvSpPr>
        <p:spPr>
          <a:prstGeom prst="rect">
            <a:avLst/>
          </a:prstGeom>
        </p:spPr>
        <p:txBody>
          <a:bodyPr/>
          <a:lstStyle/>
          <a:p>
            <a:endParaRPr/>
          </a:p>
        </p:txBody>
      </p:sp>
      <p:sp>
        <p:nvSpPr>
          <p:cNvPr id="143" name="Відповідно до сучасних уявлень, у розвиток епілепсії, очевидно, необхідна наявність стійкого вогнища епілептичної активності, що з органічним ураженням мозку.  У той же час епілептизація нейронів у вогнищах органічного ураження мозку та ступінь епілептич"/>
          <p:cNvSpPr txBox="1">
            <a:spLocks noGrp="1"/>
          </p:cNvSpPr>
          <p:nvPr>
            <p:ph type="body" sz="half" idx="1"/>
          </p:nvPr>
        </p:nvSpPr>
        <p:spPr>
          <a:prstGeom prst="rect">
            <a:avLst/>
          </a:prstGeom>
        </p:spPr>
        <p:txBody>
          <a:bodyPr/>
          <a:lstStyle>
            <a:lvl1pPr marL="514350" indent="-514350" defTabSz="742950">
              <a:spcBef>
                <a:spcPts val="4700"/>
              </a:spcBef>
              <a:defRPr sz="3780"/>
            </a:lvl1pPr>
          </a:lstStyle>
          <a:p>
            <a:r>
              <a:rPr dirty="0"/>
              <a:t>Відповідно до сучасних уявлень, у розвиток епілепсії, очевидно, необхідна наявність стійкого вогнища епілептичної активності, що з органічним ураженням мозку.  У той же час епілептизація нейронів у вогнищах органічного ураження мозку та ступінь епілептичного впливу цих вогнищ на мозкові структури залежать від преморбідних особливостей організму та зокрема епілептичного нахилу.  Останнє визначається як конституційний, або набутий стан, що привертає людину до різних форм епілептичних нападів, при ураженнях мозку.</a:t>
            </a:r>
          </a:p>
        </p:txBody>
      </p:sp>
      <p:pic>
        <p:nvPicPr>
          <p:cNvPr id="144" name="IMG_8416.jpeg" descr="IMG_8416.jpeg"/>
          <p:cNvPicPr>
            <a:picLocks noChangeAspect="1"/>
          </p:cNvPicPr>
          <p:nvPr/>
        </p:nvPicPr>
        <p:blipFill>
          <a:blip r:embed="rId2" cstate="print">
            <a:extLst/>
          </a:blip>
          <a:stretch>
            <a:fillRect/>
          </a:stretch>
        </p:blipFill>
        <p:spPr>
          <a:xfrm>
            <a:off x="12331000" y="3982503"/>
            <a:ext cx="11453508" cy="5368833"/>
          </a:xfrm>
          <a:prstGeom prst="rect">
            <a:avLst/>
          </a:prstGeom>
          <a:ln w="12700">
            <a:miter lim="400000"/>
          </a:ln>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Серед екзогенних патогенних факторів походження захворювання найбільше значення мають перинатальні, а також нейроінфекції та черепно-мозкова травма.  Це не виключає ролі та інших моментів: внутрішньоутробних, судинних, токсичних.  Що стосується перинатал"/>
          <p:cNvSpPr txBox="1">
            <a:spLocks noGrp="1"/>
          </p:cNvSpPr>
          <p:nvPr>
            <p:ph type="body" sz="half" idx="1"/>
          </p:nvPr>
        </p:nvSpPr>
        <p:spPr>
          <a:xfrm>
            <a:off x="960606" y="5578657"/>
            <a:ext cx="11268684" cy="6649019"/>
          </a:xfrm>
          <a:prstGeom prst="rect">
            <a:avLst/>
          </a:prstGeom>
        </p:spPr>
        <p:txBody>
          <a:bodyPr/>
          <a:lstStyle>
            <a:lvl1pPr>
              <a:defRPr>
                <a:solidFill>
                  <a:srgbClr val="333333"/>
                </a:solidFill>
              </a:defRPr>
            </a:lvl1pPr>
          </a:lstStyle>
          <a:p>
            <a:r>
              <a:t>Серед екзогенних патогенних факторів походження захворювання найбільше значення мають перинатальні, а також нейроінфекції та черепно-мозкова травма.  Це не виключає ролі та інших моментів: внутрішньоутробних, судинних, токсичних.  Що стосується перинатальної патології, то тут найбільшу роль відіграють травматичні фактори (невідповідність розмірів голівки і тазу, застосування акушерських посібників і т. д.) і аноксічні - асфіксія плода (затяжні пологи, обвитня пуповиною та ін.).</a:t>
            </a:r>
          </a:p>
        </p:txBody>
      </p:sp>
      <p:pic>
        <p:nvPicPr>
          <p:cNvPr id="147" name="IMG_8413.jpeg" descr="IMG_8413.jpeg"/>
          <p:cNvPicPr>
            <a:picLocks noChangeAspect="1"/>
          </p:cNvPicPr>
          <p:nvPr/>
        </p:nvPicPr>
        <p:blipFill>
          <a:blip r:embed="rId2" cstate="print">
            <a:extLst/>
          </a:blip>
          <a:stretch>
            <a:fillRect/>
          </a:stretch>
        </p:blipFill>
        <p:spPr>
          <a:xfrm>
            <a:off x="14085247" y="5245100"/>
            <a:ext cx="8106322" cy="5404215"/>
          </a:xfrm>
          <a:prstGeom prst="rect">
            <a:avLst/>
          </a:prstGeom>
          <a:ln w="12700">
            <a:miter lim="400000"/>
          </a:ln>
        </p:spPr>
      </p:pic>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Коснитесь дважды"/>
          <p:cNvSpPr txBox="1">
            <a:spLocks noGrp="1"/>
          </p:cNvSpPr>
          <p:nvPr>
            <p:ph type="title"/>
          </p:nvPr>
        </p:nvSpPr>
        <p:spPr>
          <a:prstGeom prst="rect">
            <a:avLst/>
          </a:prstGeom>
        </p:spPr>
        <p:txBody>
          <a:bodyPr/>
          <a:lstStyle/>
          <a:p>
            <a:endParaRPr/>
          </a:p>
        </p:txBody>
      </p:sp>
      <p:sp>
        <p:nvSpPr>
          <p:cNvPr id="150" name="Епілепсія може виникнути як наслідок черепно-мозкової травми чи нейроінфекції.…"/>
          <p:cNvSpPr txBox="1"/>
          <p:nvPr/>
        </p:nvSpPr>
        <p:spPr>
          <a:xfrm>
            <a:off x="110008" y="4478941"/>
            <a:ext cx="24176683" cy="57912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r>
              <a:t>Епілепсія може виникнути як наслідок черепно-мозкової травми чи нейроінфекції.</a:t>
            </a:r>
          </a:p>
          <a:p>
            <a:endParaRPr/>
          </a:p>
          <a:p>
            <a:r>
              <a:t> Найчастіше епілепсія носить уроджений характер, тому перші напади з'являються у дитячому (5-10 років) та підлітковому (12-18 років) віці.  У разі пошкодження речовини мозку не визначаються, змінена лише електрична активність нервових клітин, і знижений поріг збудливості мозку.  Така епілепсія називається первинною (ідіопатичною), тече доброякісно, ​​добре піддається лікуванню, і з віком пацієнт може повністю відмовитися від прийому таблеток.</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 name="Коснитесь дважды"/>
          <p:cNvSpPr txBox="1">
            <a:spLocks noGrp="1"/>
          </p:cNvSpPr>
          <p:nvPr>
            <p:ph type="title"/>
          </p:nvPr>
        </p:nvSpPr>
        <p:spPr>
          <a:prstGeom prst="rect">
            <a:avLst/>
          </a:prstGeom>
        </p:spPr>
        <p:txBody>
          <a:bodyPr/>
          <a:lstStyle/>
          <a:p>
            <a:endParaRPr/>
          </a:p>
        </p:txBody>
      </p:sp>
      <p:sp>
        <p:nvSpPr>
          <p:cNvPr id="153" name="Інший тип епілепсії – вторинний (симптоматичний), він розвивається після пошкодження структури головного мозку або порушення обміну речовин у ньому – внаслідок цілого ряду патологічних впливів (недорозвиток структур мозку, черепно-мозкові травми, інфекці"/>
          <p:cNvSpPr txBox="1"/>
          <p:nvPr/>
        </p:nvSpPr>
        <p:spPr>
          <a:xfrm>
            <a:off x="1217016" y="4749259"/>
            <a:ext cx="21962667" cy="5080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r>
              <a:t>Інший тип епілепсії – вторинний (симптоматичний), він розвивається після пошкодження структури головного мозку або порушення обміну речовин у ньому – внаслідок цілого ряду патологічних впливів (недорозвиток структур мозку, черепно-мозкові травми, інфекції, інсульти, пухлини, алкогольна та наркологічна залежність та  ін).  Такі форми епілепсії можуть розвиватися в будь-якому віці і найважче піддаються лікуванню.  Але іноді можливе повне лікування, якщо вдається впоратися з основним захворюванням.</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Типи епілептичних нападів."/>
          <p:cNvSpPr txBox="1">
            <a:spLocks noGrp="1"/>
          </p:cNvSpPr>
          <p:nvPr>
            <p:ph type="title"/>
          </p:nvPr>
        </p:nvSpPr>
        <p:spPr>
          <a:prstGeom prst="rect">
            <a:avLst/>
          </a:prstGeom>
        </p:spPr>
        <p:txBody>
          <a:bodyPr/>
          <a:lstStyle/>
          <a:p>
            <a:r>
              <a:t>Типи епілептичних нападів.</a:t>
            </a:r>
          </a:p>
        </p:txBody>
      </p:sp>
      <p:sp>
        <p:nvSpPr>
          <p:cNvPr id="156" name="1. внаслідок їх виникнення (ідіопатична та вторинна епілепсія);…"/>
          <p:cNvSpPr txBox="1">
            <a:spLocks noGrp="1"/>
          </p:cNvSpPr>
          <p:nvPr>
            <p:ph type="body" idx="1"/>
          </p:nvPr>
        </p:nvSpPr>
        <p:spPr>
          <a:prstGeom prst="rect">
            <a:avLst/>
          </a:prstGeom>
        </p:spPr>
        <p:txBody>
          <a:bodyPr/>
          <a:lstStyle/>
          <a:p>
            <a:r>
              <a:t>1. внаслідок їх виникнення (ідіопатична та вторинна епілепсія);</a:t>
            </a:r>
          </a:p>
          <a:p>
            <a:r>
              <a:t> 2. за місцем розташування початкового вогнища зайвої електричної активності (кора правої чи лівої півкулі, глибинні відділи мозку);</a:t>
            </a:r>
          </a:p>
          <a:p>
            <a:r>
              <a:t> 3. за варіантом розвитку подій під час нападу (із непритомністю чи без).</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Генералізовані напади протікають із повною втратою свідомості та контролю над своїми діями.  Відбувається це внаслідок зайвої активації глибинних відділів та подальшого залучення всього головного мозку.  Такий стан обов'язково призводить до падіння, т.к."/>
          <p:cNvSpPr txBox="1"/>
          <p:nvPr/>
        </p:nvSpPr>
        <p:spPr>
          <a:xfrm>
            <a:off x="237316" y="4550682"/>
            <a:ext cx="22395844" cy="59195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r>
              <a:rPr dirty="0"/>
              <a:t>Генералізовані напади протікають із повною втратою свідомості та контролю над своїми діями.  Відбувається це внаслідок зайвої активації глибинних відділів та подальшого залучення всього головного мозку.  Такий стан обов'язково призводить до падіння, т.к.  який завжди порушується тонус м'язів.  Під час тоніко-клонічного нападу на початку виникає тонічне напруження всіх груп м'язів, падіння, а потім клонічні судоми – ритмічні згинальні та розгинальні рухи в кінцівках, голові, щелепі.  Абсанси виникають майже виключно у дітей і виявляються призупиненням діяльності дитини – вона ніби застигає на місці з неусвідомленим поглядом, іноді при цьому у неї можуть посмикуватися очі та м'язи обличчя.</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80% всіх епілептичних нападів у дорослих та 60% нападів у дітей відносяться до парціальних.  Парціальні напади виникають, коли формується вогнище надмірної електричної збудливості в певному ділянці кори головного мозку.  Прояви парціального нападу залежа"/>
          <p:cNvSpPr txBox="1">
            <a:spLocks noGrp="1"/>
          </p:cNvSpPr>
          <p:nvPr>
            <p:ph type="title"/>
          </p:nvPr>
        </p:nvSpPr>
        <p:spPr>
          <a:xfrm>
            <a:off x="1420616" y="2927943"/>
            <a:ext cx="19039786" cy="9241118"/>
          </a:xfrm>
          <a:prstGeom prst="rect">
            <a:avLst/>
          </a:prstGeom>
        </p:spPr>
        <p:txBody>
          <a:bodyPr>
            <a:normAutofit fontScale="90000"/>
          </a:bodyPr>
          <a:lstStyle>
            <a:lvl1pPr defTabSz="396239">
              <a:defRPr sz="4320" spc="-86"/>
            </a:lvl1pPr>
          </a:lstStyle>
          <a:p>
            <a:r>
              <a:t>80% всіх епілептичних нападів у дорослих та 60% нападів у дітей відносяться до парціальних.  Парціальні напади виникають, коли формується вогнище надмірної електричної збудливості в певному ділянці кори головного мозку.  Прояви парціального нападу залежать від місця розташування такого вогнища – вони можуть бути руховими, чутливими, вегетативними і психічними.  Під час простих нападів людина перебуває у свідомості, але не контролює певну частину свого тіла або у неї виникають незвичні відчуття.  При складному нападі відбувається порушення свідомості (часткова втрата), коли людина не розуміє, де вона перебуває, що з нею відбувається, у цей час вступити в контакт з нею неможливо.  Під час складного нападу, так само, як і під час простого, відбуваються неконтрольовані рухи в будь-якій частині тіла, а іноді це навіть може бути імітацією цілеспрямованого руху – людина ходить, усміхається, розмовляє, співає, «пірнає», «б'є по  м'ячу» або продовжує розпочату до нападу дію (ходьбу, жування, розмову).  І простий, і складний парціальний напад може завершуватись генералізацією.</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 name="Чинники розвитку епілепсії."/>
          <p:cNvSpPr txBox="1">
            <a:spLocks noGrp="1"/>
          </p:cNvSpPr>
          <p:nvPr>
            <p:ph type="title"/>
          </p:nvPr>
        </p:nvSpPr>
        <p:spPr>
          <a:prstGeom prst="rect">
            <a:avLst/>
          </a:prstGeom>
        </p:spPr>
        <p:txBody>
          <a:bodyPr/>
          <a:lstStyle/>
          <a:p>
            <a:r>
              <a:t>Чинники розвитку епілепсії.</a:t>
            </a:r>
          </a:p>
        </p:txBody>
      </p:sp>
      <p:sp>
        <p:nvSpPr>
          <p:cNvPr id="164" name="Буває так, що генетичний дефект не проявляється у вигляді ідіопатичної епілепсії і людина живе без хвороби.  Але при виникненні «благодатного» ґрунту (одне з перелічених вище захворювань або станів) може розвинутися одна з форм симптоматичної епілепсії. "/>
          <p:cNvSpPr txBox="1"/>
          <p:nvPr/>
        </p:nvSpPr>
        <p:spPr>
          <a:xfrm>
            <a:off x="1605222" y="4318000"/>
            <a:ext cx="19286937" cy="5080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r>
              <a:t>Буває так, що генетичний дефект не проявляється у вигляді ідіопатичної епілепсії і людина живе без хвороби.  Але при виникненні «благодатного» ґрунту (одне з перелічених вище захворювань або станів) може розвинутися одна з форм симптоматичної епілепсії.  У такому разі у молодих людей частіше формується епілепсія після черепно-мозкових травм та зловживання алкоголем або наркотиками, а у літніх людей – на фоні пухлин головного мозку або після інсульту.</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 name="Ускладнення при епілепсії"/>
          <p:cNvSpPr txBox="1">
            <a:spLocks noGrp="1"/>
          </p:cNvSpPr>
          <p:nvPr>
            <p:ph type="title"/>
          </p:nvPr>
        </p:nvSpPr>
        <p:spPr>
          <a:xfrm>
            <a:off x="960606" y="-646026"/>
            <a:ext cx="10909301" cy="4559301"/>
          </a:xfrm>
          <a:prstGeom prst="rect">
            <a:avLst/>
          </a:prstGeom>
        </p:spPr>
        <p:txBody>
          <a:bodyPr/>
          <a:lstStyle/>
          <a:p>
            <a:r>
              <a:t>Ускладнення при епілепсії</a:t>
            </a:r>
          </a:p>
        </p:txBody>
      </p:sp>
      <p:sp>
        <p:nvSpPr>
          <p:cNvPr id="167" name="Епілептичний статус - стан, коли епілептичний напад триває більше 30 хвилин або коли один напад слідує за іншим, і пацієнт не приходить до тями.  До статусу найчастіше призводить різке припинення прийому протиепілептичних препаратів.  В результаті епілеп"/>
          <p:cNvSpPr txBox="1">
            <a:spLocks noGrp="1"/>
          </p:cNvSpPr>
          <p:nvPr>
            <p:ph type="body" sz="quarter" idx="1"/>
          </p:nvPr>
        </p:nvSpPr>
        <p:spPr>
          <a:xfrm>
            <a:off x="577855" y="5658605"/>
            <a:ext cx="11099790" cy="4819817"/>
          </a:xfrm>
          <a:prstGeom prst="rect">
            <a:avLst/>
          </a:prstGeom>
        </p:spPr>
        <p:txBody>
          <a:bodyPr/>
          <a:lstStyle>
            <a:lvl1pPr defTabSz="784225">
              <a:spcBef>
                <a:spcPts val="1300"/>
              </a:spcBef>
              <a:defRPr sz="3040"/>
            </a:lvl1pPr>
          </a:lstStyle>
          <a:p>
            <a:r>
              <a:t>Епілептичний статус - стан, коли епілептичний напад триває більше 30 хвилин або коли один напад слідує за іншим, і пацієнт не приходить до тями.  До статусу найчастіше призводить різке припинення прийому протиепілептичних препаратів.  В результаті епілептичного статусу у пацієнта може зупинитися серце, порушитися дихання, блювотні маси можуть потрапити в дихальні шляхи та викликати пневмонію, може виникнути кома на тлі набряку мозку, а також можливий наступ смерті.</a:t>
            </a:r>
          </a:p>
        </p:txBody>
      </p:sp>
      <p:pic>
        <p:nvPicPr>
          <p:cNvPr id="168" name="IMG_8419.jpeg" descr="IMG_8419.jpeg"/>
          <p:cNvPicPr>
            <a:picLocks noChangeAspect="1"/>
          </p:cNvPicPr>
          <p:nvPr/>
        </p:nvPicPr>
        <p:blipFill>
          <a:blip r:embed="rId2" cstate="print">
            <a:extLst/>
          </a:blip>
          <a:stretch>
            <a:fillRect/>
          </a:stretch>
        </p:blipFill>
        <p:spPr>
          <a:xfrm>
            <a:off x="12764451" y="1322529"/>
            <a:ext cx="9862385" cy="10545166"/>
          </a:xfrm>
          <a:prstGeom prst="rect">
            <a:avLst/>
          </a:prstGeom>
          <a:ln w="12700">
            <a:miter lim="400000"/>
          </a:ln>
        </p:spPr>
      </p:pic>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 name="Психічні розлади хворих на епілепсію визначаються:"/>
          <p:cNvSpPr txBox="1">
            <a:spLocks noGrp="1"/>
          </p:cNvSpPr>
          <p:nvPr>
            <p:ph type="title"/>
          </p:nvPr>
        </p:nvSpPr>
        <p:spPr>
          <a:prstGeom prst="rect">
            <a:avLst/>
          </a:prstGeom>
        </p:spPr>
        <p:txBody>
          <a:bodyPr/>
          <a:lstStyle/>
          <a:p>
            <a:r>
              <a:t>Психічні розлади хворих на епілепсію визначаються:</a:t>
            </a:r>
          </a:p>
        </p:txBody>
      </p:sp>
      <p:sp>
        <p:nvSpPr>
          <p:cNvPr id="171" name="1. органічним ураженням головного мозку, що лежить в основі захворювання на епілепсію;…"/>
          <p:cNvSpPr txBox="1">
            <a:spLocks noGrp="1"/>
          </p:cNvSpPr>
          <p:nvPr>
            <p:ph type="body" idx="1"/>
          </p:nvPr>
        </p:nvSpPr>
        <p:spPr>
          <a:prstGeom prst="rect">
            <a:avLst/>
          </a:prstGeom>
        </p:spPr>
        <p:txBody>
          <a:bodyPr/>
          <a:lstStyle/>
          <a:p>
            <a:pPr marL="655573" indent="-655573" defTabSz="734694">
              <a:spcBef>
                <a:spcPts val="5200"/>
              </a:spcBef>
              <a:defRPr sz="4628"/>
            </a:pPr>
            <a:r>
              <a:t>1. органічним ураженням головного мозку, що лежить в основі захворювання на епілепсію;</a:t>
            </a:r>
          </a:p>
          <a:p>
            <a:pPr marL="655573" indent="-655573" defTabSz="734694">
              <a:spcBef>
                <a:spcPts val="5200"/>
              </a:spcBef>
              <a:defRPr sz="4628"/>
            </a:pPr>
            <a:r>
              <a:t> 2. епілептизацією, тобто результатом діяльності епілептичного вогнища,</a:t>
            </a:r>
          </a:p>
          <a:p>
            <a:pPr marL="655573" indent="-655573" defTabSz="734694">
              <a:spcBef>
                <a:spcPts val="5200"/>
              </a:spcBef>
              <a:defRPr sz="4628"/>
            </a:pPr>
            <a:r>
              <a:t> 3. залежить від локалізації вогнища;</a:t>
            </a:r>
          </a:p>
          <a:p>
            <a:pPr marL="655573" indent="-655573" defTabSz="734694">
              <a:spcBef>
                <a:spcPts val="5200"/>
              </a:spcBef>
              <a:defRPr sz="4628"/>
            </a:pPr>
            <a:r>
              <a:t> 4. психогенними, стресовими факторами;</a:t>
            </a:r>
          </a:p>
          <a:p>
            <a:pPr marL="655573" indent="-655573" defTabSz="734694">
              <a:spcBef>
                <a:spcPts val="5200"/>
              </a:spcBef>
              <a:defRPr sz="4628"/>
            </a:pPr>
            <a:r>
              <a:t> 5. побічною дією антиепілептичних препаратів – фармакогенні зміни;</a:t>
            </a:r>
          </a:p>
          <a:p>
            <a:pPr marL="655573" indent="-655573" defTabSz="734694">
              <a:spcBef>
                <a:spcPts val="5200"/>
              </a:spcBef>
              <a:defRPr sz="4628"/>
            </a:pPr>
            <a:r>
              <a:t> 6. формою епілепсії (при окремих формах відсутні).</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 name="Діагностика епілепсії."/>
          <p:cNvSpPr txBox="1">
            <a:spLocks noGrp="1"/>
          </p:cNvSpPr>
          <p:nvPr>
            <p:ph type="title"/>
          </p:nvPr>
        </p:nvSpPr>
        <p:spPr>
          <a:prstGeom prst="rect">
            <a:avLst/>
          </a:prstGeom>
        </p:spPr>
        <p:txBody>
          <a:bodyPr/>
          <a:lstStyle/>
          <a:p>
            <a:r>
              <a:t>Діагностика епілепсії.</a:t>
            </a:r>
          </a:p>
        </p:txBody>
      </p:sp>
      <p:sp>
        <p:nvSpPr>
          <p:cNvPr id="178" name="Необхідні обстеження:…"/>
          <p:cNvSpPr txBox="1">
            <a:spLocks noGrp="1"/>
          </p:cNvSpPr>
          <p:nvPr>
            <p:ph type="body" idx="1"/>
          </p:nvPr>
        </p:nvSpPr>
        <p:spPr>
          <a:xfrm>
            <a:off x="666750" y="2839719"/>
            <a:ext cx="23050500" cy="8890001"/>
          </a:xfrm>
          <a:prstGeom prst="rect">
            <a:avLst/>
          </a:prstGeom>
        </p:spPr>
        <p:txBody>
          <a:bodyPr/>
          <a:lstStyle/>
          <a:p>
            <a:pPr marL="640841" indent="-640841" defTabSz="718184">
              <a:spcBef>
                <a:spcPts val="5100"/>
              </a:spcBef>
              <a:defRPr sz="4524"/>
            </a:pPr>
            <a:r>
              <a:t>Необхідні обстеження:</a:t>
            </a:r>
          </a:p>
          <a:p>
            <a:pPr marL="640841" indent="-640841" defTabSz="718184">
              <a:spcBef>
                <a:spcPts val="5100"/>
              </a:spcBef>
              <a:defRPr sz="4524"/>
            </a:pPr>
            <a:endParaRPr/>
          </a:p>
          <a:p>
            <a:pPr marL="640841" indent="-640841" defTabSz="718184">
              <a:spcBef>
                <a:spcPts val="5100"/>
              </a:spcBef>
              <a:defRPr sz="4524"/>
            </a:pPr>
            <a:r>
              <a:t> 1. Електроенцефалографія (ЕЕГ) – реєструє змінену електричну активність мозку.  Під час нападів зміни на ЕЕГ є завжди, але між нападами в 40% випадків ЕЕГ відповідає нормі, тому необхідні повторні обстеження, провокаційні проби, а також відео-ЕЕГ-моніторинг.</a:t>
            </a:r>
          </a:p>
          <a:p>
            <a:pPr marL="640841" indent="-640841" defTabSz="718184">
              <a:spcBef>
                <a:spcPts val="5100"/>
              </a:spcBef>
              <a:defRPr sz="4524"/>
            </a:pPr>
            <a:r>
              <a:t> 2. Комп'ютерна (КТ) чи магнітно-резонансна томографія (МРТ) головного мозку</a:t>
            </a:r>
          </a:p>
          <a:p>
            <a:pPr marL="640841" indent="-640841" defTabSz="718184">
              <a:spcBef>
                <a:spcPts val="5100"/>
              </a:spcBef>
              <a:defRPr sz="4524"/>
            </a:pPr>
            <a:r>
              <a:t> 3. Загальний та розгорнутий біохімічний аналіз крові</a:t>
            </a: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 name="Терапія судомних пароксизмів"/>
          <p:cNvSpPr txBox="1">
            <a:spLocks noGrp="1"/>
          </p:cNvSpPr>
          <p:nvPr>
            <p:ph type="title"/>
          </p:nvPr>
        </p:nvSpPr>
        <p:spPr>
          <a:prstGeom prst="rect">
            <a:avLst/>
          </a:prstGeom>
        </p:spPr>
        <p:txBody>
          <a:bodyPr/>
          <a:lstStyle/>
          <a:p>
            <a:r>
              <a:t>Терапія судомних пароксизмів</a:t>
            </a:r>
          </a:p>
        </p:txBody>
      </p:sp>
      <p:sp>
        <p:nvSpPr>
          <p:cNvPr id="181" name="Тут одним із основних засобів є люмінал (фенобарбітал).…"/>
          <p:cNvSpPr txBox="1">
            <a:spLocks noGrp="1"/>
          </p:cNvSpPr>
          <p:nvPr>
            <p:ph type="body" idx="1"/>
          </p:nvPr>
        </p:nvSpPr>
        <p:spPr>
          <a:prstGeom prst="rect">
            <a:avLst/>
          </a:prstGeom>
        </p:spPr>
        <p:txBody>
          <a:bodyPr/>
          <a:lstStyle/>
          <a:p>
            <a:pPr marL="515619" indent="-515619" defTabSz="577850">
              <a:spcBef>
                <a:spcPts val="4100"/>
              </a:spcBef>
              <a:defRPr sz="3639"/>
            </a:pPr>
            <a:r>
              <a:t>Тут одним із основних засобів є люмінал (фенобарбітал).</a:t>
            </a:r>
          </a:p>
          <a:p>
            <a:pPr marL="515619" indent="-515619" defTabSz="577850">
              <a:spcBef>
                <a:spcPts val="4100"/>
              </a:spcBef>
              <a:defRPr sz="3639"/>
            </a:pPr>
            <a:r>
              <a:t>Дифенін, як і люмінал, має антиконвульсивну дію, показаний при лікуванні великих судомних нападів</a:t>
            </a:r>
          </a:p>
          <a:p>
            <a:pPr marL="515619" indent="-515619" defTabSz="577850">
              <a:spcBef>
                <a:spcPts val="4100"/>
              </a:spcBef>
              <a:defRPr sz="3639"/>
            </a:pPr>
            <a:r>
              <a:t>Гексамідин є надійним антиконвульсантом, менш ефективним він при абортивних нападах.</a:t>
            </a:r>
          </a:p>
          <a:p>
            <a:pPr marL="515619" indent="-515619" defTabSz="577850">
              <a:spcBef>
                <a:spcPts val="4100"/>
              </a:spcBef>
              <a:defRPr sz="3639"/>
            </a:pPr>
            <a:r>
              <a:t>Хлоракон також призначають для лікування малих та великих нападів.</a:t>
            </a:r>
          </a:p>
          <a:p>
            <a:pPr marL="515619" indent="-515619" defTabSz="577850">
              <a:spcBef>
                <a:spcPts val="4100"/>
              </a:spcBef>
              <a:defRPr sz="3639"/>
            </a:pPr>
            <a:r>
              <a:t>Широким спектром дії має карбамазепін (тегретол, фінлепсин).  Він застосовується для лікування великих судомних нападів, психомоторних та фокальних нападів.</a:t>
            </a:r>
          </a:p>
          <a:p>
            <a:pPr marL="515619" indent="-515619" defTabSz="577850">
              <a:spcBef>
                <a:spcPts val="4100"/>
              </a:spcBef>
              <a:defRPr sz="3639"/>
            </a:pPr>
            <a:r>
              <a:t>Для усунення сутінкових станів свідомості, при труднощі поведінки хворим на епілепсію призначають аміназин внутрішньом'язово.  При цьому слід стежити за артеріальним тиском через можливість його різкого зниження.  При виражених афективних порушеннях показано седуксен, лорафен, феназепам.</a:t>
            </a: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 name="Лікування епілептичного статусу."/>
          <p:cNvSpPr txBox="1">
            <a:spLocks noGrp="1"/>
          </p:cNvSpPr>
          <p:nvPr>
            <p:ph type="title"/>
          </p:nvPr>
        </p:nvSpPr>
        <p:spPr>
          <a:prstGeom prst="rect">
            <a:avLst/>
          </a:prstGeom>
        </p:spPr>
        <p:txBody>
          <a:bodyPr/>
          <a:lstStyle/>
          <a:p>
            <a:r>
              <a:t>Лікування епілептичного статусу.</a:t>
            </a:r>
          </a:p>
        </p:txBody>
      </p:sp>
      <p:sp>
        <p:nvSpPr>
          <p:cNvPr id="184" name="Цей стан є ургентним, загрозливим для життя, що потребує невідкладної допомоги.…"/>
          <p:cNvSpPr txBox="1">
            <a:spLocks noGrp="1"/>
          </p:cNvSpPr>
          <p:nvPr>
            <p:ph type="body" idx="1"/>
          </p:nvPr>
        </p:nvSpPr>
        <p:spPr>
          <a:prstGeom prst="rect">
            <a:avLst/>
          </a:prstGeom>
        </p:spPr>
        <p:txBody>
          <a:bodyPr/>
          <a:lstStyle/>
          <a:p>
            <a:pPr marL="626110" indent="-626110" defTabSz="701675">
              <a:spcBef>
                <a:spcPts val="5000"/>
              </a:spcBef>
              <a:defRPr sz="4420"/>
            </a:pPr>
            <a:r>
              <a:t>Цей стан є ургентним, загрозливим для життя, що потребує невідкладної допомоги.</a:t>
            </a:r>
          </a:p>
          <a:p>
            <a:pPr marL="626110" indent="-626110" defTabSz="701675">
              <a:spcBef>
                <a:spcPts val="5000"/>
              </a:spcBef>
              <a:defRPr sz="4420"/>
            </a:pPr>
            <a:r>
              <a:t> Необхідно термінове введення внутрішньовенно повільно діазепаму, седуксену, лорафену та ін. У деяких випадках показано введення в клізмі 15-20 мл 6%-ного розчину хлоралгідрату і 20-30 мл 2%-ного розчину барбітал-натрію.  При їх неефективності показаний гексенал (1 г) у вигляді свіжоприготовленого 10% розчину.  Після введення гексеналу слід ввести внутрішньовенно розчин сульфату магнію (5-10 мл 25%-ного розчину на 40%-ному розчині глюкози);  це подовжує та поглиблює дію гексеналу.  Як крайню міру застосовують спинномозкову пункцію з випусканням спинномозкової рідини до 20 мл.  Якщо всі ці заходи не допомагають, слід перевести хворого на кероване дихання із застосуванням локальної гіпотермії головного мозку.  З серцевих засобів вводять кордіамін та кофеїн.</a:t>
            </a:r>
          </a:p>
        </p:txBody>
      </p:sp>
    </p:spTree>
  </p:cSld>
  <p:clrMapOvr>
    <a:masterClrMapping/>
  </p:clrMapOvr>
  <p:transition spd="med"/>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Editorial">
  <a:themeElements>
    <a:clrScheme name="Editorial">
      <a:dk1>
        <a:srgbClr val="324863"/>
      </a:dk1>
      <a:lt1>
        <a:srgbClr val="634D31"/>
      </a:lt1>
      <a:dk2>
        <a:srgbClr val="615F5C"/>
      </a:dk2>
      <a:lt2>
        <a:srgbClr val="D6D3CB"/>
      </a:lt2>
      <a:accent1>
        <a:srgbClr val="4D76A4"/>
      </a:accent1>
      <a:accent2>
        <a:srgbClr val="729460"/>
      </a:accent2>
      <a:accent3>
        <a:srgbClr val="D6AD40"/>
      </a:accent3>
      <a:accent4>
        <a:srgbClr val="DC7D39"/>
      </a:accent4>
      <a:accent5>
        <a:srgbClr val="C36061"/>
      </a:accent5>
      <a:accent6>
        <a:srgbClr val="7E649B"/>
      </a:accent6>
      <a:hlink>
        <a:srgbClr val="0000FF"/>
      </a:hlink>
      <a:folHlink>
        <a:srgbClr val="FF00FF"/>
      </a:folHlink>
    </a:clrScheme>
    <a:fontScheme name="Editorial">
      <a:majorFont>
        <a:latin typeface="Baskerville"/>
        <a:ea typeface="Baskerville"/>
        <a:cs typeface="Baskerville"/>
      </a:majorFont>
      <a:minorFont>
        <a:latin typeface="Baskerville"/>
        <a:ea typeface="Baskerville"/>
        <a:cs typeface="Baskerville"/>
      </a:minorFont>
    </a:fontScheme>
    <a:fmtScheme name="Editorial">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FFFFFF"/>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hueOff val="109193"/>
              <a:satOff val="-4874"/>
              <a:lumOff val="12971"/>
            </a:schemeClr>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324863"/>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Editorial">
  <a:themeElements>
    <a:clrScheme name="Editorial">
      <a:dk1>
        <a:srgbClr val="000000"/>
      </a:dk1>
      <a:lt1>
        <a:srgbClr val="FFFFFF"/>
      </a:lt1>
      <a:dk2>
        <a:srgbClr val="615F5C"/>
      </a:dk2>
      <a:lt2>
        <a:srgbClr val="D6D3CB"/>
      </a:lt2>
      <a:accent1>
        <a:srgbClr val="4D76A4"/>
      </a:accent1>
      <a:accent2>
        <a:srgbClr val="729460"/>
      </a:accent2>
      <a:accent3>
        <a:srgbClr val="D6AD40"/>
      </a:accent3>
      <a:accent4>
        <a:srgbClr val="DC7D39"/>
      </a:accent4>
      <a:accent5>
        <a:srgbClr val="C36061"/>
      </a:accent5>
      <a:accent6>
        <a:srgbClr val="7E649B"/>
      </a:accent6>
      <a:hlink>
        <a:srgbClr val="0000FF"/>
      </a:hlink>
      <a:folHlink>
        <a:srgbClr val="FF00FF"/>
      </a:folHlink>
    </a:clrScheme>
    <a:fontScheme name="Editorial">
      <a:majorFont>
        <a:latin typeface="Baskerville"/>
        <a:ea typeface="Baskerville"/>
        <a:cs typeface="Baskerville"/>
      </a:majorFont>
      <a:minorFont>
        <a:latin typeface="Baskerville"/>
        <a:ea typeface="Baskerville"/>
        <a:cs typeface="Baskerville"/>
      </a:minorFont>
    </a:fontScheme>
    <a:fmtScheme name="Editorial">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FFFFFF"/>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hueOff val="109193"/>
              <a:satOff val="-4874"/>
              <a:lumOff val="12971"/>
            </a:schemeClr>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324863"/>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Документ" ma:contentTypeID="0x010100A19722BFB1424E489F3AFBF8A1B4B039" ma:contentTypeVersion="4" ma:contentTypeDescription="Создание документа." ma:contentTypeScope="" ma:versionID="46f5d1a2ba2b445c6f9e45aebd815219">
  <xsd:schema xmlns:xsd="http://www.w3.org/2001/XMLSchema" xmlns:xs="http://www.w3.org/2001/XMLSchema" xmlns:p="http://schemas.microsoft.com/office/2006/metadata/properties" xmlns:ns2="94220162-0922-4359-856c-38177228325c" targetNamespace="http://schemas.microsoft.com/office/2006/metadata/properties" ma:root="true" ma:fieldsID="dcf7e59c6892ea81e10044d773218173" ns2:_="">
    <xsd:import namespace="94220162-0922-4359-856c-38177228325c"/>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4220162-0922-4359-856c-38177228325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контента"/>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4A747D9-7E86-41A3-A1D9-9BB3F46A9CB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4220162-0922-4359-856c-38177228325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5460651-9139-4FFC-AEEE-58C91740F5A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TotalTime>
  <Words>1257</Words>
  <Application>Microsoft Office PowerPoint</Application>
  <PresentationFormat>Произвольный</PresentationFormat>
  <Paragraphs>43</Paragraphs>
  <Slides>15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Editorial</vt:lpstr>
      <vt:lpstr>Презентація на тему «Епілепсія»</vt:lpstr>
      <vt:lpstr>Епілепсія </vt:lpstr>
      <vt:lpstr>Слайд 3</vt:lpstr>
      <vt:lpstr>Слайд 4</vt:lpstr>
      <vt:lpstr>Слайд 5</vt:lpstr>
      <vt:lpstr>Слайд 6</vt:lpstr>
      <vt:lpstr>Типи епілептичних нападів.</vt:lpstr>
      <vt:lpstr>Слайд 8</vt:lpstr>
      <vt:lpstr>80% всіх епілептичних нападів у дорослих та 60% нападів у дітей відносяться до парціальних.  Парціальні напади виникають, коли формується вогнище надмірної електричної збудливості в певному ділянці кори головного мозку.  Прояви парціального нападу залежать від місця розташування такого вогнища – вони можуть бути руховими, чутливими, вегетативними і психічними.  Під час простих нападів людина перебуває у свідомості, але не контролює певну частину свого тіла або у неї виникають незвичні відчуття.  При складному нападі відбувається порушення свідомості (часткова втрата), коли людина не розуміє, де вона перебуває, що з нею відбувається, у цей час вступити в контакт з нею неможливо.  Під час складного нападу, так само, як і під час простого, відбуваються неконтрольовані рухи в будь-якій частині тіла, а іноді це навіть може бути імітацією цілеспрямованого руху – людина ходить, усміхається, розмовляє, співає, «пірнає», «б'є по  м'ячу» або продовжує розпочату до нападу дію (ходьбу, жування, розмову).  І простий, і складний парціальний напад може завершуватись генералізацією.</vt:lpstr>
      <vt:lpstr>Чинники розвитку епілепсії.</vt:lpstr>
      <vt:lpstr>Ускладнення при епілепсії</vt:lpstr>
      <vt:lpstr>Психічні розлади хворих на епілепсію визначаються:</vt:lpstr>
      <vt:lpstr>Діагностика епілепсії.</vt:lpstr>
      <vt:lpstr>Терапія судомних пароксизмів</vt:lpstr>
      <vt:lpstr>Лікування епілептичного статусу.</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Презентація на тему «Епілепсія»</dc:title>
  <dc:creator>Чернова Тетяна Михайлівна</dc:creator>
  <cp:lastModifiedBy>e070369ctm</cp:lastModifiedBy>
  <cp:revision>2</cp:revision>
  <dcterms:modified xsi:type="dcterms:W3CDTF">2023-02-13T12:31:03Z</dcterms:modified>
</cp:coreProperties>
</file>