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92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3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836712"/>
            <a:ext cx="6472808" cy="4032448"/>
          </a:xfrm>
        </p:spPr>
        <p:txBody>
          <a:bodyPr>
            <a:noAutofit/>
          </a:bodyPr>
          <a:lstStyle/>
          <a:p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Humoral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regulation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visceral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functions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Factors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mechanisms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action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hormones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target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role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endocrine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glands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regulation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growth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development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homeostasis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nonspecific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adaptation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body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52120" y="5517232"/>
            <a:ext cx="2518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Onufryenko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Oksana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962024"/>
            <a:ext cx="6552727" cy="5413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60648"/>
            <a:ext cx="4423776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5913" y="647700"/>
            <a:ext cx="5972175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836712"/>
            <a:ext cx="5206504" cy="520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514011"/>
            <a:ext cx="5256584" cy="5939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764704"/>
            <a:ext cx="5430540" cy="555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307" y="1268760"/>
            <a:ext cx="7955579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908720"/>
            <a:ext cx="5803698" cy="471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620688"/>
            <a:ext cx="5256584" cy="514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142" y="1412777"/>
            <a:ext cx="7038202" cy="4365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772816"/>
            <a:ext cx="6803330" cy="377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548680"/>
            <a:ext cx="3813200" cy="545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12776"/>
            <a:ext cx="661633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052736"/>
            <a:ext cx="6264696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6154" y="1052736"/>
            <a:ext cx="6022110" cy="4452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764704"/>
            <a:ext cx="3914353" cy="4825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12776"/>
            <a:ext cx="698105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104900"/>
            <a:ext cx="500382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268760"/>
            <a:ext cx="5932069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3" y="1484784"/>
            <a:ext cx="6840761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268760"/>
            <a:ext cx="5589739" cy="3469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1328" y="1052736"/>
            <a:ext cx="5952275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454" y="980728"/>
            <a:ext cx="6646256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1144" y="1268760"/>
            <a:ext cx="561310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268760"/>
            <a:ext cx="6298887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980728"/>
            <a:ext cx="4572000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7588" y="1905000"/>
            <a:ext cx="202882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728788"/>
            <a:ext cx="5402535" cy="4248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124744"/>
            <a:ext cx="403244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052736"/>
            <a:ext cx="5904656" cy="475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476672"/>
            <a:ext cx="4139332" cy="5727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271588"/>
            <a:ext cx="5004395" cy="4965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484784"/>
            <a:ext cx="4960591" cy="347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Thank you for your attention!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101</TotalTime>
  <Words>46</Words>
  <Application>Microsoft Office PowerPoint</Application>
  <PresentationFormat>Экран (4:3)</PresentationFormat>
  <Paragraphs>3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12</cp:revision>
  <dcterms:created xsi:type="dcterms:W3CDTF">2023-02-12T16:21:58Z</dcterms:created>
  <dcterms:modified xsi:type="dcterms:W3CDTF">2023-02-14T07:16:06Z</dcterms:modified>
</cp:coreProperties>
</file>