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1" r:id="rId2"/>
    <p:sldId id="256" r:id="rId3"/>
    <p:sldId id="300" r:id="rId4"/>
    <p:sldId id="292" r:id="rId5"/>
    <p:sldId id="257" r:id="rId6"/>
    <p:sldId id="258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C533C6B-A683-4FB8-9EF4-BC51DDAF2992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E7F11F0-732F-42A6-A7E6-3F0281ED2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47664" y="980728"/>
            <a:ext cx="595840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Higher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nervous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activity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its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typical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features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and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research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methods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Functional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systems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P.K.Anokhin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).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Innate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and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acquired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forms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behavior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first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and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second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signaling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systems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Remember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sleep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Physiology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adaptation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processes</a:t>
            </a:r>
            <a:endParaRPr lang="uk-UA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28184" y="5805264"/>
            <a:ext cx="2518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Onufryenko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Oksana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79666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24744"/>
            <a:ext cx="6243102" cy="3511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38" y="1543050"/>
            <a:ext cx="557212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Diagrammatic comparison of the electrical responses of the axon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dendrites of a large cortical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276474"/>
            <a:ext cx="3744416" cy="3759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770585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</a:t>
            </a:r>
            <a:r>
              <a:rPr lang="uk-UA" dirty="0" smtClean="0"/>
              <a:t> </a:t>
            </a:r>
            <a:r>
              <a:rPr lang="en-US" dirty="0" smtClean="0"/>
              <a:t>waves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6600" y="2486024"/>
            <a:ext cx="4801624" cy="2599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068960"/>
            <a:ext cx="8348278" cy="216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980728"/>
            <a:ext cx="697578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3774" y="1462088"/>
            <a:ext cx="3386501" cy="463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60648"/>
            <a:ext cx="4544900" cy="604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1" y="1428749"/>
            <a:ext cx="3090838" cy="4790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04664"/>
            <a:ext cx="754189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4322" y="2060848"/>
            <a:ext cx="563841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836712"/>
            <a:ext cx="7144223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5925" y="1762125"/>
            <a:ext cx="57721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7815" y="692696"/>
            <a:ext cx="3051005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model of how alternating activity of brain step and hypothalamic neurons may influence the differ states of consciousness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988840"/>
            <a:ext cx="272415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Diurnal rhythms of compound involved in melatonin synthesis in the pineal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132856"/>
            <a:ext cx="3922720" cy="316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/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Thank you for your attention!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87</TotalTime>
  <Words>95</Words>
  <Application>Microsoft Office PowerPoint</Application>
  <PresentationFormat>Экран (4:3)</PresentationFormat>
  <Paragraphs>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Открытая</vt:lpstr>
      <vt:lpstr>Слайд 1</vt:lpstr>
      <vt:lpstr>Слайд 2</vt:lpstr>
      <vt:lpstr>Слайд 3</vt:lpstr>
      <vt:lpstr>Diagrammatic comparison of the electrical responses of the axon and the dendrites of a large cortical</vt:lpstr>
      <vt:lpstr>Слайд 5</vt:lpstr>
      <vt:lpstr>Types waves</vt:lpstr>
      <vt:lpstr>Слайд 7</vt:lpstr>
      <vt:lpstr>Слайд 8</vt:lpstr>
      <vt:lpstr>Слайд 9</vt:lpstr>
      <vt:lpstr>Слайд 10</vt:lpstr>
      <vt:lpstr>Слайд 11</vt:lpstr>
      <vt:lpstr>A model of how alternating activity of brain step and hypothalamic neurons may influence the differ states of consciousness</vt:lpstr>
      <vt:lpstr>Diurnal rhythms of compound involved in melatonin synthesis in the pineal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</cp:revision>
  <dcterms:created xsi:type="dcterms:W3CDTF">2023-02-12T16:21:58Z</dcterms:created>
  <dcterms:modified xsi:type="dcterms:W3CDTF">2023-02-14T07:21:24Z</dcterms:modified>
</cp:coreProperties>
</file>