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m" ContentType="application/vnd.ms-excel.sheet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55"/>
  </p:notesMasterIdLst>
  <p:sldIdLst>
    <p:sldId id="256" r:id="rId2"/>
    <p:sldId id="341" r:id="rId3"/>
    <p:sldId id="342" r:id="rId4"/>
    <p:sldId id="315" r:id="rId5"/>
    <p:sldId id="349" r:id="rId6"/>
    <p:sldId id="351" r:id="rId7"/>
    <p:sldId id="260" r:id="rId8"/>
    <p:sldId id="350" r:id="rId9"/>
    <p:sldId id="258" r:id="rId10"/>
    <p:sldId id="385" r:id="rId11"/>
    <p:sldId id="386" r:id="rId12"/>
    <p:sldId id="387" r:id="rId13"/>
    <p:sldId id="389" r:id="rId14"/>
    <p:sldId id="390" r:id="rId15"/>
    <p:sldId id="391" r:id="rId16"/>
    <p:sldId id="368" r:id="rId17"/>
    <p:sldId id="370" r:id="rId18"/>
    <p:sldId id="371" r:id="rId19"/>
    <p:sldId id="281" r:id="rId20"/>
    <p:sldId id="379" r:id="rId21"/>
    <p:sldId id="257" r:id="rId22"/>
    <p:sldId id="392" r:id="rId23"/>
    <p:sldId id="280" r:id="rId24"/>
    <p:sldId id="380" r:id="rId25"/>
    <p:sldId id="381" r:id="rId26"/>
    <p:sldId id="382" r:id="rId27"/>
    <p:sldId id="383" r:id="rId28"/>
    <p:sldId id="384" r:id="rId29"/>
    <p:sldId id="259" r:id="rId30"/>
    <p:sldId id="394" r:id="rId31"/>
    <p:sldId id="395" r:id="rId32"/>
    <p:sldId id="396" r:id="rId33"/>
    <p:sldId id="346" r:id="rId34"/>
    <p:sldId id="347" r:id="rId35"/>
    <p:sldId id="398" r:id="rId36"/>
    <p:sldId id="345" r:id="rId37"/>
    <p:sldId id="399" r:id="rId38"/>
    <p:sldId id="369" r:id="rId39"/>
    <p:sldId id="400" r:id="rId40"/>
    <p:sldId id="277" r:id="rId41"/>
    <p:sldId id="279" r:id="rId42"/>
    <p:sldId id="288" r:id="rId43"/>
    <p:sldId id="289" r:id="rId44"/>
    <p:sldId id="401" r:id="rId45"/>
    <p:sldId id="402" r:id="rId46"/>
    <p:sldId id="403" r:id="rId47"/>
    <p:sldId id="355" r:id="rId48"/>
    <p:sldId id="356" r:id="rId49"/>
    <p:sldId id="357" r:id="rId50"/>
    <p:sldId id="358" r:id="rId51"/>
    <p:sldId id="359" r:id="rId52"/>
    <p:sldId id="360" r:id="rId53"/>
    <p:sldId id="343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6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.xlsm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1.xlsm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2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72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 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55555555555614E-2"/>
          <c:y val="0.17628908600503099"/>
          <c:w val="0.82222222222222219"/>
          <c:h val="0.7298322100934735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0-C84C-D54E-B4D3-D11D8F1D795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84C-D54E-B4D3-D11D8F1D795C}"/>
              </c:ext>
            </c:extLst>
          </c:dPt>
          <c:dPt>
            <c:idx val="2"/>
            <c:bubble3D val="0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2-C84C-D54E-B4D3-D11D8F1D795C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3-C84C-D54E-B4D3-D11D8F1D795C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4-C84C-D54E-B4D3-D11D8F1D795C}"/>
              </c:ext>
            </c:extLst>
          </c:dPt>
          <c:dPt>
            <c:idx val="5"/>
            <c:bubble3D val="0"/>
            <c:spPr>
              <a:solidFill>
                <a:srgbClr val="FBA38B"/>
              </a:solidFill>
            </c:spPr>
            <c:extLst>
              <c:ext xmlns:c16="http://schemas.microsoft.com/office/drawing/2014/chart" uri="{C3380CC4-5D6E-409C-BE32-E72D297353CC}">
                <c16:uniqueId val="{00000005-C84C-D54E-B4D3-D11D8F1D795C}"/>
              </c:ext>
            </c:extLst>
          </c:dPt>
          <c:dPt>
            <c:idx val="6"/>
            <c:bubble3D val="0"/>
            <c:spPr>
              <a:solidFill>
                <a:srgbClr val="0000CC"/>
              </a:solidFill>
            </c:spPr>
            <c:extLst>
              <c:ext xmlns:c16="http://schemas.microsoft.com/office/drawing/2014/chart" uri="{C3380CC4-5D6E-409C-BE32-E72D297353CC}">
                <c16:uniqueId val="{00000006-C84C-D54E-B4D3-D11D8F1D795C}"/>
              </c:ext>
            </c:extLst>
          </c:dPt>
          <c:dPt>
            <c:idx val="7"/>
            <c:bubble3D val="0"/>
            <c:spPr>
              <a:solidFill>
                <a:srgbClr val="DA14B4"/>
              </a:solidFill>
            </c:spPr>
            <c:extLst>
              <c:ext xmlns:c16="http://schemas.microsoft.com/office/drawing/2014/chart" uri="{C3380CC4-5D6E-409C-BE32-E72D297353CC}">
                <c16:uniqueId val="{00000007-C84C-D54E-B4D3-D11D8F1D795C}"/>
              </c:ext>
            </c:extLst>
          </c:dPt>
          <c:dPt>
            <c:idx val="8"/>
            <c:bubble3D val="0"/>
            <c:spPr>
              <a:solidFill>
                <a:srgbClr val="CC66FF"/>
              </a:solidFill>
            </c:spPr>
            <c:extLst>
              <c:ext xmlns:c16="http://schemas.microsoft.com/office/drawing/2014/chart" uri="{C3380CC4-5D6E-409C-BE32-E72D297353CC}">
                <c16:uniqueId val="{00000008-C84C-D54E-B4D3-D11D8F1D795C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C84C-D54E-B4D3-D11D8F1D795C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C84C-D54E-B4D3-D11D8F1D795C}"/>
              </c:ext>
            </c:extLst>
          </c:dPt>
          <c:dLbls>
            <c:dLbl>
              <c:idx val="0"/>
              <c:layout>
                <c:manualLayout>
                  <c:x val="0.15777482502187226"/>
                  <c:y val="-3.1346081495324814E-2"/>
                </c:manualLayout>
              </c:layout>
              <c:spPr/>
              <c:txPr>
                <a:bodyPr/>
                <a:lstStyle/>
                <a:p>
                  <a:pPr>
                    <a:defRPr sz="1727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4C-D54E-B4D3-D11D8F1D795C}"/>
                </c:ext>
              </c:extLst>
            </c:dLbl>
            <c:dLbl>
              <c:idx val="1"/>
              <c:layout>
                <c:manualLayout>
                  <c:x val="1.6630358705161861E-2"/>
                  <c:y val="-3.9766449458808424E-2"/>
                </c:manualLayout>
              </c:layout>
              <c:tx>
                <c:rich>
                  <a:bodyPr/>
                  <a:lstStyle/>
                  <a:p>
                    <a:pPr>
                      <a:defRPr sz="1727" b="0" i="0" u="none" strike="noStrike" baseline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727" b="1" i="0" u="none" strike="noStrike" baseline="0">
                        <a:solidFill>
                          <a:schemeClr val="tx1"/>
                        </a:solidFill>
                        <a:latin typeface="Times New Roman" charset="0"/>
                        <a:cs typeface="Times New Roman" charset="0"/>
                      </a:rPr>
                      <a:t> шлунок 9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84C-D54E-B4D3-D11D8F1D795C}"/>
                </c:ext>
              </c:extLst>
            </c:dLbl>
            <c:dLbl>
              <c:idx val="2"/>
              <c:layout>
                <c:manualLayout>
                  <c:x val="6.6849081364829505E-2"/>
                  <c:y val="-1.8466055631341603E-2"/>
                </c:manualLayout>
              </c:layout>
              <c:spPr/>
              <c:txPr>
                <a:bodyPr/>
                <a:lstStyle/>
                <a:p>
                  <a:pPr>
                    <a:defRPr sz="1727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4C-D54E-B4D3-D11D8F1D795C}"/>
                </c:ext>
              </c:extLst>
            </c:dLbl>
            <c:dLbl>
              <c:idx val="3"/>
              <c:layout>
                <c:manualLayout>
                  <c:x val="-9.1195197822494716E-4"/>
                  <c:y val="5.5478641110465873E-3"/>
                </c:manualLayout>
              </c:layout>
              <c:spPr/>
              <c:txPr>
                <a:bodyPr/>
                <a:lstStyle/>
                <a:p>
                  <a:pPr>
                    <a:defRPr sz="1727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4C-D54E-B4D3-D11D8F1D795C}"/>
                </c:ext>
              </c:extLst>
            </c:dLbl>
            <c:dLbl>
              <c:idx val="4"/>
              <c:layout>
                <c:manualLayout>
                  <c:x val="0"/>
                  <c:y val="0.1576761456528834"/>
                </c:manualLayout>
              </c:layout>
              <c:spPr/>
              <c:txPr>
                <a:bodyPr/>
                <a:lstStyle/>
                <a:p>
                  <a:pPr>
                    <a:defRPr sz="1727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4C-D54E-B4D3-D11D8F1D795C}"/>
                </c:ext>
              </c:extLst>
            </c:dLbl>
            <c:dLbl>
              <c:idx val="5"/>
              <c:layout>
                <c:manualLayout>
                  <c:x val="0"/>
                  <c:y val="0.15516012160367432"/>
                </c:manualLayout>
              </c:layout>
              <c:spPr/>
              <c:txPr>
                <a:bodyPr/>
                <a:lstStyle/>
                <a:p>
                  <a:pPr>
                    <a:defRPr sz="1727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4C-D54E-B4D3-D11D8F1D795C}"/>
                </c:ext>
              </c:extLst>
            </c:dLbl>
            <c:dLbl>
              <c:idx val="6"/>
              <c:layout>
                <c:manualLayout>
                  <c:x val="0"/>
                  <c:y val="-2.9196393666210584E-2"/>
                </c:manualLayout>
              </c:layout>
              <c:spPr/>
              <c:txPr>
                <a:bodyPr/>
                <a:lstStyle/>
                <a:p>
                  <a:pPr>
                    <a:defRPr sz="1727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84C-D54E-B4D3-D11D8F1D795C}"/>
                </c:ext>
              </c:extLst>
            </c:dLbl>
            <c:dLbl>
              <c:idx val="7"/>
              <c:layout>
                <c:manualLayout>
                  <c:x val="-9.2084973753281063E-2"/>
                  <c:y val="-6.4069036644107416E-2"/>
                </c:manualLayout>
              </c:layout>
              <c:spPr/>
              <c:txPr>
                <a:bodyPr/>
                <a:lstStyle/>
                <a:p>
                  <a:pPr>
                    <a:defRPr sz="1727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84C-D54E-B4D3-D11D8F1D795C}"/>
                </c:ext>
              </c:extLst>
            </c:dLbl>
            <c:dLbl>
              <c:idx val="8"/>
              <c:layout>
                <c:manualLayout>
                  <c:x val="7.8289588801399579E-3"/>
                  <c:y val="-8.2372031001496829E-2"/>
                </c:manualLayout>
              </c:layout>
              <c:tx>
                <c:rich>
                  <a:bodyPr/>
                  <a:lstStyle/>
                  <a:p>
                    <a:pPr>
                      <a:defRPr sz="1657" b="0" i="0" u="none" strike="noStrike" baseline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727" b="1" i="0" u="none" strike="noStrike" baseline="0">
                        <a:solidFill>
                          <a:schemeClr val="tx1"/>
                        </a:solidFill>
                        <a:latin typeface="Times New Roman" charset="0"/>
                        <a:cs typeface="Times New Roman" charset="0"/>
                      </a:rPr>
                      <a:t>підшлункова </a:t>
                    </a:r>
                  </a:p>
                  <a:p>
                    <a:pPr>
                      <a:defRPr sz="1657" b="0" i="0" u="none" strike="noStrike" baseline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727" b="1" i="0" u="none" strike="noStrike" baseline="0">
                        <a:solidFill>
                          <a:schemeClr val="tx1"/>
                        </a:solidFill>
                        <a:latin typeface="Times New Roman" charset="0"/>
                        <a:cs typeface="Times New Roman" charset="0"/>
                      </a:rPr>
                      <a:t>залоза 3,3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C84C-D54E-B4D3-D11D8F1D795C}"/>
                </c:ext>
              </c:extLst>
            </c:dLbl>
            <c:dLbl>
              <c:idx val="9"/>
              <c:layout>
                <c:manualLayout>
                  <c:x val="0.12558234908136492"/>
                  <c:y val="-0.11408263972169373"/>
                </c:manualLayout>
              </c:layout>
              <c:spPr/>
              <c:txPr>
                <a:bodyPr/>
                <a:lstStyle/>
                <a:p>
                  <a:pPr>
                    <a:defRPr sz="1727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84C-D54E-B4D3-D11D8F1D795C}"/>
                </c:ext>
              </c:extLst>
            </c:dLbl>
            <c:dLbl>
              <c:idx val="10"/>
              <c:layout>
                <c:manualLayout>
                  <c:x val="0.26389938757655296"/>
                  <c:y val="-5.3414072630084061E-2"/>
                </c:manualLayout>
              </c:layout>
              <c:tx>
                <c:rich>
                  <a:bodyPr/>
                  <a:lstStyle/>
                  <a:p>
                    <a:pPr>
                      <a:defRPr sz="1727" b="0" i="0" u="none" strike="noStrike" baseline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727" b="1" i="0" u="none" strike="noStrike" baseline="0">
                        <a:solidFill>
                          <a:schemeClr val="tx1"/>
                        </a:solidFill>
                        <a:latin typeface="Times New Roman" charset="0"/>
                        <a:cs typeface="Times New Roman" charset="0"/>
                      </a:rPr>
                      <a:t> інші 2,62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C84C-D54E-B4D3-D11D8F1D79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727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>
                  <a:solidFill>
                    <a:schemeClr val="tx1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легені</c:v>
                </c:pt>
                <c:pt idx="1">
                  <c:v>шлунок</c:v>
                </c:pt>
                <c:pt idx="2">
                  <c:v>передміхурова з-за</c:v>
                </c:pt>
                <c:pt idx="3">
                  <c:v>шкіра</c:v>
                </c:pt>
                <c:pt idx="4">
                  <c:v>ободова кишка</c:v>
                </c:pt>
                <c:pt idx="5">
                  <c:v>пряма кишка</c:v>
                </c:pt>
                <c:pt idx="6">
                  <c:v>сечовий міхур</c:v>
                </c:pt>
                <c:pt idx="7">
                  <c:v>нирка</c:v>
                </c:pt>
                <c:pt idx="8">
                  <c:v>підшлункова з-за</c:v>
                </c:pt>
                <c:pt idx="9">
                  <c:v>гортань</c:v>
                </c:pt>
                <c:pt idx="10">
                  <c:v>інші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18.3</c:v>
                </c:pt>
                <c:pt idx="1">
                  <c:v>9</c:v>
                </c:pt>
                <c:pt idx="2">
                  <c:v>8.6</c:v>
                </c:pt>
                <c:pt idx="3">
                  <c:v>10.1</c:v>
                </c:pt>
                <c:pt idx="4">
                  <c:v>6</c:v>
                </c:pt>
                <c:pt idx="5">
                  <c:v>6.2</c:v>
                </c:pt>
                <c:pt idx="6">
                  <c:v>5.3</c:v>
                </c:pt>
                <c:pt idx="7">
                  <c:v>3.9</c:v>
                </c:pt>
                <c:pt idx="8">
                  <c:v>3.3</c:v>
                </c:pt>
                <c:pt idx="9">
                  <c:v>3</c:v>
                </c:pt>
                <c:pt idx="10">
                  <c:v>2.62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84C-D54E-B4D3-D11D8F1D79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4369">
          <a:noFill/>
        </a:ln>
      </c:spPr>
    </c:plotArea>
    <c:plotVisOnly val="1"/>
    <c:dispBlanksAs val="zero"/>
    <c:showDLblsOverMax val="0"/>
  </c:chart>
  <c:txPr>
    <a:bodyPr/>
    <a:lstStyle/>
    <a:p>
      <a:pPr>
        <a:defRPr sz="1727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28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074" b="1" i="0" u="none" strike="noStrike" baseline="0">
                <a:solidFill>
                  <a:srgbClr val="000000"/>
                </a:solidFill>
                <a:latin typeface="Calibri" charset="0"/>
                <a:cs typeface="Calibri" charset="0"/>
              </a:rPr>
              <a:t>  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357413037991423E-2"/>
          <c:y val="0.13069017620958612"/>
          <c:w val="0.84514422625862351"/>
          <c:h val="0.741260911612042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2</c:v>
                </c:pt>
              </c:strCache>
            </c:strRef>
          </c:tx>
          <c:explosion val="12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0-EF00-5C4B-9A3E-3C838CF7689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EF00-5C4B-9A3E-3C838CF7689D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2-EF00-5C4B-9A3E-3C838CF7689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EF00-5C4B-9A3E-3C838CF7689D}"/>
              </c:ext>
            </c:extLst>
          </c:dPt>
          <c:dPt>
            <c:idx val="4"/>
            <c:bubble3D val="0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4-EF00-5C4B-9A3E-3C838CF7689D}"/>
              </c:ext>
            </c:extLst>
          </c:dPt>
          <c:dPt>
            <c:idx val="5"/>
            <c:bubble3D val="0"/>
            <c:spPr>
              <a:solidFill>
                <a:srgbClr val="0000CC"/>
              </a:solidFill>
            </c:spPr>
            <c:extLst>
              <c:ext xmlns:c16="http://schemas.microsoft.com/office/drawing/2014/chart" uri="{C3380CC4-5D6E-409C-BE32-E72D297353CC}">
                <c16:uniqueId val="{00000005-EF00-5C4B-9A3E-3C838CF7689D}"/>
              </c:ext>
            </c:extLst>
          </c:dPt>
          <c:dPt>
            <c:idx val="6"/>
            <c:bubble3D val="0"/>
            <c:spPr>
              <a:solidFill>
                <a:srgbClr val="FF99CC"/>
              </a:solidFill>
            </c:spPr>
            <c:extLst>
              <c:ext xmlns:c16="http://schemas.microsoft.com/office/drawing/2014/chart" uri="{C3380CC4-5D6E-409C-BE32-E72D297353CC}">
                <c16:uniqueId val="{00000006-EF00-5C4B-9A3E-3C838CF7689D}"/>
              </c:ext>
            </c:extLst>
          </c:dPt>
          <c:dPt>
            <c:idx val="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EF00-5C4B-9A3E-3C838CF7689D}"/>
              </c:ext>
            </c:extLst>
          </c:dPt>
          <c:dPt>
            <c:idx val="8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8-EF00-5C4B-9A3E-3C838CF7689D}"/>
              </c:ext>
            </c:extLst>
          </c:dPt>
          <c:dPt>
            <c:idx val="9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9-EF00-5C4B-9A3E-3C838CF7689D}"/>
              </c:ext>
            </c:extLst>
          </c:dPt>
          <c:dPt>
            <c:idx val="10"/>
            <c:bubble3D val="0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A-EF00-5C4B-9A3E-3C838CF7689D}"/>
              </c:ext>
            </c:extLst>
          </c:dPt>
          <c:dLbls>
            <c:dLbl>
              <c:idx val="0"/>
              <c:layout>
                <c:manualLayout>
                  <c:x val="-2.1713145231846052E-3"/>
                  <c:y val="-7.3424260434072783E-2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00-5C4B-9A3E-3C838CF7689D}"/>
                </c:ext>
              </c:extLst>
            </c:dLbl>
            <c:dLbl>
              <c:idx val="1"/>
              <c:layout>
                <c:manualLayout>
                  <c:x val="3.4061914355647774E-2"/>
                  <c:y val="-0.18138892732844386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00-5C4B-9A3E-3C838CF7689D}"/>
                </c:ext>
              </c:extLst>
            </c:dLbl>
            <c:dLbl>
              <c:idx val="2"/>
              <c:layout>
                <c:manualLayout>
                  <c:x val="7.0601954504042511E-2"/>
                  <c:y val="-4.2490795170854273E-2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00-5C4B-9A3E-3C838CF7689D}"/>
                </c:ext>
              </c:extLst>
            </c:dLbl>
            <c:dLbl>
              <c:idx val="3"/>
              <c:layout>
                <c:manualLayout>
                  <c:x val="-3.2639763779527674E-2"/>
                  <c:y val="2.7490903157118416E-2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00-5C4B-9A3E-3C838CF7689D}"/>
                </c:ext>
              </c:extLst>
            </c:dLbl>
            <c:dLbl>
              <c:idx val="4"/>
              <c:layout>
                <c:manualLayout>
                  <c:x val="-5.994641294838174E-4"/>
                  <c:y val="1.6724672621642542E-2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00-5C4B-9A3E-3C838CF7689D}"/>
                </c:ext>
              </c:extLst>
            </c:dLbl>
            <c:dLbl>
              <c:idx val="5"/>
              <c:layout>
                <c:manualLayout>
                  <c:x val="-5.5640554537681165E-2"/>
                  <c:y val="4.7090010150708872E-3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00-5C4B-9A3E-3C838CF7689D}"/>
                </c:ext>
              </c:extLst>
            </c:dLbl>
            <c:dLbl>
              <c:idx val="6"/>
              <c:layout>
                <c:manualLayout>
                  <c:x val="-0.11718571848978265"/>
                  <c:y val="9.8301496049702525E-3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F00-5C4B-9A3E-3C838CF7689D}"/>
                </c:ext>
              </c:extLst>
            </c:dLbl>
            <c:dLbl>
              <c:idx val="7"/>
              <c:layout>
                <c:manualLayout>
                  <c:x val="-7.0903871391076109E-2"/>
                  <c:y val="-6.4529191886792001E-2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00-5C4B-9A3E-3C838CF7689D}"/>
                </c:ext>
              </c:extLst>
            </c:dLbl>
            <c:dLbl>
              <c:idx val="8"/>
              <c:layout>
                <c:manualLayout>
                  <c:x val="-4.9768109146529266E-2"/>
                  <c:y val="-0.15309512629993471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00-5C4B-9A3E-3C838CF7689D}"/>
                </c:ext>
              </c:extLst>
            </c:dLbl>
            <c:dLbl>
              <c:idx val="9"/>
              <c:layout>
                <c:manualLayout>
                  <c:x val="1.0333093189540557E-4"/>
                  <c:y val="-0.32953888265412651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00-5C4B-9A3E-3C838CF7689D}"/>
                </c:ext>
              </c:extLst>
            </c:dLbl>
            <c:dLbl>
              <c:idx val="10"/>
              <c:layout>
                <c:manualLayout>
                  <c:x val="3.6632364786613636E-2"/>
                  <c:y val="-0.10486786080810519"/>
                </c:manualLayout>
              </c:layout>
              <c:spPr/>
              <c:txPr>
                <a:bodyPr/>
                <a:lstStyle/>
                <a:p>
                  <a:pPr>
                    <a:defRPr sz="1728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F00-5C4B-9A3E-3C838CF768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728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>
                  <a:solidFill>
                    <a:schemeClr val="tx1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молочна залоза</c:v>
                </c:pt>
                <c:pt idx="1">
                  <c:v>шкіра</c:v>
                </c:pt>
                <c:pt idx="2">
                  <c:v>тіло матки</c:v>
                </c:pt>
                <c:pt idx="3">
                  <c:v>ободова кишка</c:v>
                </c:pt>
                <c:pt idx="4">
                  <c:v>шийка матки</c:v>
                </c:pt>
                <c:pt idx="5">
                  <c:v>пряма кишка</c:v>
                </c:pt>
                <c:pt idx="6">
                  <c:v>шлунок</c:v>
                </c:pt>
                <c:pt idx="7">
                  <c:v>яєчники</c:v>
                </c:pt>
                <c:pt idx="8">
                  <c:v>легені</c:v>
                </c:pt>
                <c:pt idx="9">
                  <c:v>підшлункова з-за</c:v>
                </c:pt>
                <c:pt idx="10">
                  <c:v>інші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19.600000000000001</c:v>
                </c:pt>
                <c:pt idx="1">
                  <c:v>13</c:v>
                </c:pt>
                <c:pt idx="2">
                  <c:v>8.1999999999999993</c:v>
                </c:pt>
                <c:pt idx="3">
                  <c:v>6.6</c:v>
                </c:pt>
                <c:pt idx="4">
                  <c:v>6.1</c:v>
                </c:pt>
                <c:pt idx="5">
                  <c:v>5.4</c:v>
                </c:pt>
                <c:pt idx="6">
                  <c:v>5.6</c:v>
                </c:pt>
                <c:pt idx="7">
                  <c:v>4.9000000000000004</c:v>
                </c:pt>
                <c:pt idx="8">
                  <c:v>3.8</c:v>
                </c:pt>
                <c:pt idx="9">
                  <c:v>2.7</c:v>
                </c:pt>
                <c:pt idx="10">
                  <c:v>24.2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F00-5C4B-9A3E-3C838CF76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4386">
          <a:noFill/>
        </a:ln>
      </c:spPr>
    </c:plotArea>
    <c:plotVisOnly val="1"/>
    <c:dispBlanksAs val="zero"/>
    <c:showDLblsOverMax val="0"/>
  </c:chart>
  <c:txPr>
    <a:bodyPr/>
    <a:lstStyle/>
    <a:p>
      <a:pPr>
        <a:defRPr sz="1728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757271856202263"/>
          <c:y val="0.17467139946111096"/>
          <c:w val="0.55701803526901916"/>
          <c:h val="0.82532860053888901"/>
        </c:manualLayout>
      </c:layout>
      <c:pie3DChart>
        <c:varyColors val="1"/>
        <c:ser>
          <c:idx val="0"/>
          <c:order val="0"/>
          <c:tx>
            <c:strRef>
              <c:f>Лист3!$AD$2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9999FF"/>
            </a:solidFill>
            <a:ln w="12709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14B-B24C-BE36-D9D187B369F3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14B-B24C-BE36-D9D187B369F3}"/>
              </c:ext>
            </c:extLst>
          </c:dPt>
          <c:dPt>
            <c:idx val="2"/>
            <c:bubble3D val="0"/>
            <c:spPr>
              <a:solidFill>
                <a:srgbClr val="FFFFCC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114B-B24C-BE36-D9D187B369F3}"/>
              </c:ext>
            </c:extLst>
          </c:dPt>
          <c:dPt>
            <c:idx val="3"/>
            <c:bubble3D val="0"/>
            <c:spPr>
              <a:solidFill>
                <a:srgbClr val="CCFFFF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14B-B24C-BE36-D9D187B369F3}"/>
              </c:ext>
            </c:extLst>
          </c:dPt>
          <c:dPt>
            <c:idx val="4"/>
            <c:bubble3D val="0"/>
            <c:spPr>
              <a:solidFill>
                <a:srgbClr val="660066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114B-B24C-BE36-D9D187B369F3}"/>
              </c:ext>
            </c:extLst>
          </c:dPt>
          <c:dPt>
            <c:idx val="5"/>
            <c:bubble3D val="0"/>
            <c:spPr>
              <a:solidFill>
                <a:srgbClr val="FF8080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114B-B24C-BE36-D9D187B369F3}"/>
              </c:ext>
            </c:extLst>
          </c:dPt>
          <c:dPt>
            <c:idx val="6"/>
            <c:bubble3D val="0"/>
            <c:spPr>
              <a:solidFill>
                <a:srgbClr val="0066CC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114B-B24C-BE36-D9D187B369F3}"/>
              </c:ext>
            </c:extLst>
          </c:dPt>
          <c:dPt>
            <c:idx val="7"/>
            <c:bubble3D val="0"/>
            <c:spPr>
              <a:solidFill>
                <a:srgbClr val="CCCCFF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114B-B24C-BE36-D9D187B369F3}"/>
              </c:ext>
            </c:extLst>
          </c:dPt>
          <c:dPt>
            <c:idx val="8"/>
            <c:bubble3D val="0"/>
            <c:spPr>
              <a:solidFill>
                <a:srgbClr val="000080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114B-B24C-BE36-D9D187B369F3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114B-B24C-BE36-D9D187B369F3}"/>
              </c:ext>
            </c:extLst>
          </c:dPt>
          <c:dPt>
            <c:idx val="10"/>
            <c:bubble3D val="0"/>
            <c:spPr>
              <a:solidFill>
                <a:srgbClr val="FFFF00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114B-B24C-BE36-D9D187B369F3}"/>
              </c:ext>
            </c:extLst>
          </c:dPt>
          <c:dPt>
            <c:idx val="11"/>
            <c:bubble3D val="0"/>
            <c:spPr>
              <a:solidFill>
                <a:srgbClr val="00FFFF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114B-B24C-BE36-D9D187B369F3}"/>
              </c:ext>
            </c:extLst>
          </c:dPt>
          <c:dPt>
            <c:idx val="12"/>
            <c:bubble3D val="0"/>
            <c:spPr>
              <a:solidFill>
                <a:srgbClr val="800080"/>
              </a:solidFill>
              <a:ln w="12709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C-114B-B24C-BE36-D9D187B369F3}"/>
              </c:ext>
            </c:extLst>
          </c:dPt>
          <c:dLbls>
            <c:dLbl>
              <c:idx val="0"/>
              <c:layout>
                <c:manualLayout>
                  <c:x val="1.7455550485503957E-3"/>
                  <c:y val="-6.5481479705142343E-2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4B-B24C-BE36-D9D187B369F3}"/>
                </c:ext>
              </c:extLst>
            </c:dLbl>
            <c:dLbl>
              <c:idx val="1"/>
              <c:layout>
                <c:manualLayout>
                  <c:x val="-1.0725077901859059E-2"/>
                  <c:y val="-0.11488200599263687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4B-B24C-BE36-D9D187B369F3}"/>
                </c:ext>
              </c:extLst>
            </c:dLbl>
            <c:dLbl>
              <c:idx val="2"/>
              <c:layout>
                <c:manualLayout>
                  <c:x val="-1.6315446725146898E-2"/>
                  <c:y val="-0.17049746816813305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14B-B24C-BE36-D9D187B369F3}"/>
                </c:ext>
              </c:extLst>
            </c:dLbl>
            <c:dLbl>
              <c:idx val="3"/>
              <c:layout>
                <c:manualLayout>
                  <c:x val="2.9555790897457246E-2"/>
                  <c:y val="-0.19819004436093562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4B-B24C-BE36-D9D187B369F3}"/>
                </c:ext>
              </c:extLst>
            </c:dLbl>
            <c:dLbl>
              <c:idx val="4"/>
              <c:layout>
                <c:manualLayout>
                  <c:x val="5.6121189528068383E-2"/>
                  <c:y val="-0.20788194251463479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14B-B24C-BE36-D9D187B369F3}"/>
                </c:ext>
              </c:extLst>
            </c:dLbl>
            <c:dLbl>
              <c:idx val="5"/>
              <c:layout>
                <c:manualLayout>
                  <c:x val="4.0578991581655344E-2"/>
                  <c:y val="-0.21840162046016692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4B-B24C-BE36-D9D187B369F3}"/>
                </c:ext>
              </c:extLst>
            </c:dLbl>
            <c:dLbl>
              <c:idx val="6"/>
              <c:layout>
                <c:manualLayout>
                  <c:x val="7.3696703199421787E-4"/>
                  <c:y val="-0.19898755000460019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14B-B24C-BE36-D9D187B369F3}"/>
                </c:ext>
              </c:extLst>
            </c:dLbl>
            <c:dLbl>
              <c:idx val="7"/>
              <c:layout>
                <c:manualLayout>
                  <c:x val="-1.301408023825279E-3"/>
                  <c:y val="-0.19322475272183487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14B-B24C-BE36-D9D187B369F3}"/>
                </c:ext>
              </c:extLst>
            </c:dLbl>
            <c:dLbl>
              <c:idx val="8"/>
              <c:layout>
                <c:manualLayout>
                  <c:x val="-4.9092791006924166E-2"/>
                  <c:y val="-7.7049038715782059E-2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082217824890244E-2"/>
                      <c:h val="6.11097239992144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114B-B24C-BE36-D9D187B369F3}"/>
                </c:ext>
              </c:extLst>
            </c:dLbl>
            <c:dLbl>
              <c:idx val="9"/>
              <c:layout>
                <c:manualLayout>
                  <c:x val="2.924099613412573E-2"/>
                  <c:y val="-7.1718073660500523E-2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14B-B24C-BE36-D9D187B369F3}"/>
                </c:ext>
              </c:extLst>
            </c:dLbl>
            <c:dLbl>
              <c:idx val="10"/>
              <c:layout>
                <c:manualLayout>
                  <c:x val="3.1394181638625958E-2"/>
                  <c:y val="4.7958022389083159E-3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703562824863855"/>
                      <c:h val="6.11097239992144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114B-B24C-BE36-D9D187B369F3}"/>
                </c:ext>
              </c:extLst>
            </c:dLbl>
            <c:dLbl>
              <c:idx val="11"/>
              <c:layout>
                <c:manualLayout>
                  <c:x val="6.0645535371848219E-2"/>
                  <c:y val="-1.1937469309169687E-2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14B-B24C-BE36-D9D187B369F3}"/>
                </c:ext>
              </c:extLst>
            </c:dLbl>
            <c:dLbl>
              <c:idx val="12"/>
              <c:layout>
                <c:manualLayout>
                  <c:x val="0.11422583628080968"/>
                  <c:y val="-9.0632296698375914E-2"/>
                </c:manualLayout>
              </c:layout>
              <c:numFmt formatCode="0%" sourceLinked="0"/>
              <c:spPr>
                <a:noFill/>
                <a:ln w="25419">
                  <a:noFill/>
                </a:ln>
              </c:spPr>
              <c:txPr>
                <a:bodyPr/>
                <a:lstStyle/>
                <a:p>
                  <a:pPr>
                    <a:defRPr sz="1251" b="1" i="0" u="none" strike="noStrike" baseline="0">
                      <a:solidFill>
                        <a:srgbClr val="FF99CC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97391707566734E-2"/>
                      <c:h val="6.11097239992144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114B-B24C-BE36-D9D187B369F3}"/>
                </c:ext>
              </c:extLst>
            </c:dLbl>
            <c:numFmt formatCode="0%" sourceLinked="0"/>
            <c:spPr>
              <a:noFill/>
              <a:ln w="2541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51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Лист3!$AC$3:$AC$15</c:f>
              <c:strCache>
                <c:ptCount val="13"/>
                <c:pt idx="0">
                  <c:v> сечовий міхур</c:v>
                </c:pt>
                <c:pt idx="1">
                  <c:v> тіло матки</c:v>
                </c:pt>
                <c:pt idx="2">
                  <c:v> яєчник</c:v>
                </c:pt>
                <c:pt idx="3">
                  <c:v> шийка матки</c:v>
                </c:pt>
                <c:pt idx="4">
                  <c:v>ротова п-на</c:v>
                </c:pt>
                <c:pt idx="5">
                  <c:v> нирка</c:v>
                </c:pt>
                <c:pt idx="6">
                  <c:v>гемобластози</c:v>
                </c:pt>
                <c:pt idx="7">
                  <c:v> передміхурова з-за</c:v>
                </c:pt>
                <c:pt idx="8">
                  <c:v> шлунок</c:v>
                </c:pt>
                <c:pt idx="9">
                  <c:v>молочна залоза</c:v>
                </c:pt>
                <c:pt idx="10">
                  <c:v>легеня</c:v>
                </c:pt>
                <c:pt idx="11">
                  <c:v>колоректальний рак </c:v>
                </c:pt>
                <c:pt idx="12">
                  <c:v>інші </c:v>
                </c:pt>
              </c:strCache>
            </c:strRef>
          </c:cat>
          <c:val>
            <c:numRef>
              <c:f>Лист3!$AD$3:$AD$15</c:f>
              <c:numCache>
                <c:formatCode>0.0</c:formatCode>
                <c:ptCount val="13"/>
                <c:pt idx="0">
                  <c:v>1.8149724787439783</c:v>
                </c:pt>
                <c:pt idx="1">
                  <c:v>2.1</c:v>
                </c:pt>
                <c:pt idx="2">
                  <c:v>2.5</c:v>
                </c:pt>
                <c:pt idx="3">
                  <c:v>2.5</c:v>
                </c:pt>
                <c:pt idx="4">
                  <c:v>3.2782336045407208</c:v>
                </c:pt>
                <c:pt idx="5">
                  <c:v>3.4293430372938762</c:v>
                </c:pt>
                <c:pt idx="6">
                  <c:v>5.23762115646492</c:v>
                </c:pt>
                <c:pt idx="7">
                  <c:v>6</c:v>
                </c:pt>
                <c:pt idx="8">
                  <c:v>8.7518738485129361</c:v>
                </c:pt>
                <c:pt idx="9">
                  <c:v>9.8000000000000007</c:v>
                </c:pt>
                <c:pt idx="10">
                  <c:v>12.830855848123862</c:v>
                </c:pt>
                <c:pt idx="11">
                  <c:v>16.941879226887295</c:v>
                </c:pt>
                <c:pt idx="12">
                  <c:v>24.81522079943241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14B-B24C-BE36-D9D187B369F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 w="2541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426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7D3F7-92D6-1D45-85D1-6B06500FC84A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17F4F-6B13-8C4F-ACCC-5C647B964A6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49610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C70F86-FB0F-4164-8B6B-9BEDDCC6057E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5632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CFA5106-F2A2-4C91-9B19-642F626CB49F}" type="slidenum">
              <a:rPr lang="ru-RU" altLang="ru-RU" sz="1200" u="none"/>
              <a:pPr algn="r" eaLnBrk="1" hangingPunct="1"/>
              <a:t>23</a:t>
            </a:fld>
            <a:endParaRPr lang="ru-RU" altLang="ru-RU" sz="1200" u="none"/>
          </a:p>
        </p:txBody>
      </p:sp>
      <p:sp>
        <p:nvSpPr>
          <p:cNvPr id="56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56EC57-B6DA-44E3-818A-F00A1619A4F4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  <p:sp>
        <p:nvSpPr>
          <p:cNvPr id="5734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D1368A-1DC8-4920-B00E-E3937E24407A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  <p:sp>
        <p:nvSpPr>
          <p:cNvPr id="5837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63688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86895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603024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05364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72416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6233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6782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335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727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4221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76429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736BDCD9-AA33-5D41-9CB0-8AA8B8716F15}" type="datetimeFigureOut">
              <a:rPr lang="ru-UA" smtClean="0"/>
              <a:t>02/14/2023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FB684A5-41EE-1E40-8F61-2C0CCF08F079}" type="slidenum">
              <a:rPr lang="ru-UA" smtClean="0"/>
              <a:t>‹№›</a:t>
            </a:fld>
            <a:endParaRPr lang="ru-UA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7020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6t/mdh5p9hs09n64vv184x5h4v40000gn/T/com.microsoft.Word/WebArchiveCopyPasteTempFiles/site_news_210121grafik_950x535_rgb_72_dpi1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6t/mdh5p9hs09n64vv184x5h4v40000gn/T/com.microsoft.Word/WebArchiveCopyPasteTempFiles/inf-CANCER12-1600x1200-rgb-72dpi.png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6t/mdh5p9hs09n64vv184x5h4v40000gn/T/com.microsoft.Word/WebArchiveCopyPasteTempFiles/onko-skryning-dlya-zhinok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file:////var/folders/6t/mdh5p9hs09n64vv184x5h4v40000gn/T/com.microsoft.Word/WebArchiveCopyPasteTempFiles/anketa-medosbtezhen-dlya-cholovikiv_rak.jpg" TargetMode="External"/><Relationship Id="rId4" Type="http://schemas.openxmlformats.org/officeDocument/2006/relationships/image" Target="../media/image1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0A4D7-ED85-A6D0-CD8E-D41EF56D0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7251" y="2197527"/>
            <a:ext cx="9516979" cy="2098226"/>
          </a:xfrm>
        </p:spPr>
        <p:txBody>
          <a:bodyPr>
            <a:noAutofit/>
          </a:bodyPr>
          <a:lstStyle/>
          <a:p>
            <a:r>
              <a:rPr lang="ru-RU" sz="4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Організація</a:t>
            </a:r>
            <a:r>
              <a:rPr lang="ru-RU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онкологічної</a:t>
            </a:r>
            <a:r>
              <a:rPr lang="ru-RU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допомоги</a:t>
            </a:r>
            <a:r>
              <a:rPr lang="ru-RU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 </a:t>
            </a:r>
            <a:r>
              <a:rPr lang="ru-RU" sz="4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Епідеміологія</a:t>
            </a:r>
            <a:r>
              <a:rPr lang="ru-RU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та </a:t>
            </a:r>
            <a:r>
              <a:rPr lang="ru-RU" sz="4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профілактика</a:t>
            </a:r>
            <a:r>
              <a:rPr lang="ru-RU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злоякісних</a:t>
            </a:r>
            <a:r>
              <a:rPr lang="ru-RU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пухлин</a:t>
            </a:r>
            <a:r>
              <a:rPr lang="ru-RU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</a:t>
            </a:r>
            <a:endParaRPr lang="ru-UA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721EBD-CF0C-85F6-2AE3-9DB7A0677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5" y="4497700"/>
            <a:ext cx="6831673" cy="1086237"/>
          </a:xfrm>
        </p:spPr>
        <p:txBody>
          <a:bodyPr>
            <a:normAutofit fontScale="77500" lnSpcReduction="20000"/>
          </a:bodyPr>
          <a:lstStyle/>
          <a:p>
            <a:r>
              <a:rPr lang="ru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променевої діагностики, терапії, радіаційної медицини і онкології ОНМедУ</a:t>
            </a:r>
          </a:p>
        </p:txBody>
      </p:sp>
    </p:spTree>
    <p:extLst>
      <p:ext uri="{BB962C8B-B14F-4D97-AF65-F5344CB8AC3E}">
        <p14:creationId xmlns:p14="http://schemas.microsoft.com/office/powerpoint/2010/main" val="343881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1919288" y="765176"/>
            <a:ext cx="8291512" cy="5832475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>
                <a:latin typeface="Times New Roman" pitchFamily="18" charset="0"/>
              </a:rPr>
              <a:t>Структура </a:t>
            </a:r>
            <a:r>
              <a:rPr lang="ru-RU" altLang="ru-RU" sz="2400" dirty="0" err="1">
                <a:latin typeface="Times New Roman" pitchFamily="18" charset="0"/>
              </a:rPr>
              <a:t>онкологічної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мережі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Онкологічний</a:t>
            </a:r>
            <a:r>
              <a:rPr lang="ru-RU" altLang="ru-RU" sz="2400" dirty="0">
                <a:latin typeface="Times New Roman" pitchFamily="18" charset="0"/>
              </a:rPr>
              <a:t> диспансер, </a:t>
            </a:r>
            <a:r>
              <a:rPr lang="ru-RU" altLang="ru-RU" sz="2400" dirty="0" err="1">
                <a:latin typeface="Times New Roman" pitchFamily="18" charset="0"/>
              </a:rPr>
              <a:t>онкологічний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кабінет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їх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функціональні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обов'язки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Завдання</a:t>
            </a:r>
            <a:r>
              <a:rPr lang="ru-RU" altLang="ru-RU" sz="2400" dirty="0">
                <a:latin typeface="Times New Roman" pitchFamily="18" charset="0"/>
              </a:rPr>
              <a:t> районного онколога.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Розподіл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онкологічних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хворих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клінічні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групи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Облікова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документація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Диспансеризація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онкологічних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хворих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>
                <a:latin typeface="Times New Roman" pitchFamily="18" charset="0"/>
              </a:rPr>
              <a:t>Канцер-</a:t>
            </a:r>
            <a:r>
              <a:rPr lang="ru-RU" altLang="ru-RU" sz="2400" dirty="0" err="1">
                <a:latin typeface="Times New Roman" pitchFamily="18" charset="0"/>
              </a:rPr>
              <a:t>реєстру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України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його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цілі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завдання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Захворюваність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смертність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новоутворень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Вікові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статеві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особливості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хворих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злоякісними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новоутвореннями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Динаміка</a:t>
            </a:r>
            <a:r>
              <a:rPr lang="ru-RU" altLang="ru-RU" sz="2400" dirty="0">
                <a:latin typeface="Times New Roman" pitchFamily="18" charset="0"/>
              </a:rPr>
              <a:t> і структура </a:t>
            </a:r>
            <a:r>
              <a:rPr lang="ru-RU" altLang="ru-RU" sz="2400" dirty="0" err="1">
                <a:latin typeface="Times New Roman" pitchFamily="18" charset="0"/>
              </a:rPr>
              <a:t>захворюваності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Особливості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поширення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новоутворень</a:t>
            </a:r>
            <a:r>
              <a:rPr lang="ru-RU" altLang="ru-RU" sz="2400" dirty="0">
                <a:latin typeface="Times New Roman" pitchFamily="18" charset="0"/>
              </a:rPr>
              <a:t> у </a:t>
            </a:r>
            <a:r>
              <a:rPr lang="ru-RU" altLang="ru-RU" sz="2400" dirty="0" err="1">
                <a:latin typeface="Times New Roman" pitchFamily="18" charset="0"/>
              </a:rPr>
              <a:t>різних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регіонах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2279651" y="188913"/>
            <a:ext cx="7345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35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Обговорювані</a:t>
            </a:r>
            <a:r>
              <a:rPr lang="ru-RU" sz="35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5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питання</a:t>
            </a:r>
            <a:r>
              <a:rPr lang="ru-RU" sz="35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1919288" y="738188"/>
            <a:ext cx="8291512" cy="5283200"/>
          </a:xfrm>
        </p:spPr>
        <p:txBody>
          <a:bodyPr>
            <a:noAutofit/>
          </a:bodyPr>
          <a:lstStyle/>
          <a:p>
            <a:pPr marL="365125" indent="-365125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>
                <a:latin typeface="Times New Roman" pitchFamily="18" charset="0"/>
              </a:rPr>
              <a:t>Характеристика </a:t>
            </a:r>
            <a:r>
              <a:rPr lang="ru-RU" altLang="ru-RU" sz="2400" dirty="0" err="1">
                <a:latin typeface="Times New Roman" pitchFamily="18" charset="0"/>
              </a:rPr>
              <a:t>хімічних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канцерогенів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marL="365125" indent="-365125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Екологічні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аспекти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циркуляції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канцерогенів</a:t>
            </a:r>
            <a:r>
              <a:rPr lang="ru-RU" altLang="ru-RU" sz="2400" dirty="0">
                <a:latin typeface="Times New Roman" pitchFamily="18" charset="0"/>
              </a:rPr>
              <a:t> у </a:t>
            </a:r>
            <a:r>
              <a:rPr lang="ru-RU" altLang="ru-RU" sz="2400" dirty="0" err="1">
                <a:latin typeface="Times New Roman" pitchFamily="18" charset="0"/>
              </a:rPr>
              <a:t>зовнішньому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середовищі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marL="365125" indent="-365125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Значення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шкідливих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звичок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професійних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генетичних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факторів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особливостей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харчування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радіоактивного</a:t>
            </a:r>
            <a:r>
              <a:rPr lang="ru-RU" altLang="ru-RU" sz="2400" dirty="0">
                <a:latin typeface="Times New Roman" pitchFamily="18" charset="0"/>
              </a:rPr>
              <a:t> і УФ-</a:t>
            </a:r>
            <a:r>
              <a:rPr lang="ru-RU" altLang="ru-RU" sz="2400" dirty="0" err="1">
                <a:latin typeface="Times New Roman" pitchFamily="18" charset="0"/>
              </a:rPr>
              <a:t>випромінювання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marL="365125" indent="-365125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Поняття</a:t>
            </a:r>
            <a:r>
              <a:rPr lang="ru-RU" altLang="ru-RU" sz="2400" dirty="0">
                <a:latin typeface="Times New Roman" pitchFamily="18" charset="0"/>
              </a:rPr>
              <a:t> про </a:t>
            </a:r>
            <a:r>
              <a:rPr lang="ru-RU" altLang="ru-RU" sz="2400" dirty="0" err="1">
                <a:latin typeface="Times New Roman" pitchFamily="18" charset="0"/>
              </a:rPr>
              <a:t>первинну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вторинну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профілактику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marL="365125" indent="-365125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Соціально-гігієнічні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індивідуальні</a:t>
            </a:r>
            <a:r>
              <a:rPr lang="ru-RU" altLang="ru-RU" sz="2400" dirty="0">
                <a:latin typeface="Times New Roman" pitchFamily="18" charset="0"/>
              </a:rPr>
              <a:t> заходи </a:t>
            </a:r>
            <a:r>
              <a:rPr lang="ru-RU" altLang="ru-RU" sz="2400" dirty="0" err="1">
                <a:latin typeface="Times New Roman" pitchFamily="18" charset="0"/>
              </a:rPr>
              <a:t>профілактики</a:t>
            </a:r>
            <a:r>
              <a:rPr lang="ru-RU" altLang="ru-RU" sz="2400" dirty="0">
                <a:latin typeface="Times New Roman" pitchFamily="18" charset="0"/>
              </a:rPr>
              <a:t> раку.</a:t>
            </a:r>
          </a:p>
          <a:p>
            <a:pPr marL="365125" indent="-365125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Боротьба</a:t>
            </a:r>
            <a:r>
              <a:rPr lang="ru-RU" altLang="ru-RU" sz="2400" dirty="0">
                <a:latin typeface="Times New Roman" pitchFamily="18" charset="0"/>
              </a:rPr>
              <a:t> з </a:t>
            </a:r>
            <a:r>
              <a:rPr lang="ru-RU" altLang="ru-RU" sz="2400" dirty="0" err="1">
                <a:latin typeface="Times New Roman" pitchFamily="18" charset="0"/>
              </a:rPr>
              <a:t>курінням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marL="365125" indent="-365125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Гігієна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харчування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marL="365125" indent="-365125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>
                <a:latin typeface="Times New Roman" pitchFamily="18" charset="0"/>
              </a:rPr>
              <a:t>Заходи </a:t>
            </a:r>
            <a:r>
              <a:rPr lang="ru-RU" altLang="ru-RU" sz="2400" dirty="0" err="1">
                <a:latin typeface="Times New Roman" pitchFamily="18" charset="0"/>
              </a:rPr>
              <a:t>первинної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профілактики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новоутворень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marL="365125" indent="-365125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Загальні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принципи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організації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проведення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профілактичних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оглядів</a:t>
            </a:r>
            <a:r>
              <a:rPr lang="ru-RU" altLang="ru-RU" sz="2400" dirty="0">
                <a:latin typeface="Times New Roman" pitchFamily="18" charset="0"/>
              </a:rPr>
              <a:t>.</a:t>
            </a:r>
            <a:endParaRPr lang="uk-UA" altLang="ru-RU" sz="2400" dirty="0"/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2279651" y="188913"/>
            <a:ext cx="7345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35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Обговорювані</a:t>
            </a:r>
            <a:r>
              <a:rPr lang="ru-RU" sz="35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5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питання</a:t>
            </a:r>
            <a:r>
              <a:rPr lang="ru-RU" sz="35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1" y="333375"/>
            <a:ext cx="8496298" cy="2519365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Онкологічні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захворювання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- одна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найбільш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актуальних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проблем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сучасності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Протягом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останніх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років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злоякісні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новоутворення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стабільно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займають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одне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провідних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місць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у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загальній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захворюваності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та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смертності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населення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як в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Україні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так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усьому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світі</a:t>
            </a:r>
            <a:r>
              <a:rPr lang="ru-RU" sz="26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847851" y="2420937"/>
            <a:ext cx="8569325" cy="2016125"/>
          </a:xfrm>
        </p:spPr>
        <p:txBody>
          <a:bodyPr>
            <a:noAutofit/>
          </a:bodyPr>
          <a:lstStyle/>
          <a:p>
            <a:pPr marL="0" indent="625475" algn="just">
              <a:lnSpc>
                <a:spcPct val="110000"/>
              </a:lnSpc>
              <a:buNone/>
            </a:pPr>
            <a:r>
              <a:rPr lang="ru-RU" altLang="ru-RU" sz="2400" dirty="0">
                <a:latin typeface="Times New Roman" pitchFamily="18" charset="0"/>
              </a:rPr>
              <a:t>В </a:t>
            </a:r>
            <a:r>
              <a:rPr lang="ru-RU" altLang="ru-RU" sz="2400" dirty="0" err="1">
                <a:latin typeface="Times New Roman" pitchFamily="18" charset="0"/>
              </a:rPr>
              <a:t>Україні</a:t>
            </a:r>
            <a:r>
              <a:rPr lang="ru-RU" altLang="ru-RU" sz="2400" dirty="0">
                <a:latin typeface="Times New Roman" pitchFamily="18" charset="0"/>
              </a:rPr>
              <a:t> рак </a:t>
            </a:r>
            <a:r>
              <a:rPr lang="ru-RU" altLang="ru-RU" sz="2400" dirty="0" err="1">
                <a:latin typeface="Times New Roman" pitchFamily="18" charset="0"/>
              </a:rPr>
              <a:t>є</a:t>
            </a:r>
            <a:r>
              <a:rPr lang="ru-RU" altLang="ru-RU" sz="2400" dirty="0">
                <a:latin typeface="Times New Roman" pitchFamily="18" charset="0"/>
              </a:rPr>
              <a:t> причиною </a:t>
            </a:r>
            <a:r>
              <a:rPr lang="ru-RU" altLang="ru-RU" sz="2400" dirty="0" err="1">
                <a:latin typeface="Times New Roman" pitchFamily="18" charset="0"/>
              </a:rPr>
              <a:t>понад</a:t>
            </a:r>
            <a:r>
              <a:rPr lang="ru-RU" altLang="ru-RU" sz="2400" dirty="0">
                <a:latin typeface="Times New Roman" pitchFamily="18" charset="0"/>
              </a:rPr>
              <a:t> 15 % </a:t>
            </a:r>
            <a:r>
              <a:rPr lang="ru-RU" altLang="ru-RU" sz="2400" dirty="0" err="1">
                <a:latin typeface="Times New Roman" pitchFamily="18" charset="0"/>
              </a:rPr>
              <a:t>усіх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летальних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випадків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поступається</a:t>
            </a:r>
            <a:r>
              <a:rPr lang="ru-RU" altLang="ru-RU" sz="2400" dirty="0">
                <a:latin typeface="Times New Roman" pitchFamily="18" charset="0"/>
              </a:rPr>
              <a:t> за </a:t>
            </a:r>
            <a:r>
              <a:rPr lang="ru-RU" altLang="ru-RU" sz="2400" dirty="0" err="1">
                <a:latin typeface="Times New Roman" pitchFamily="18" charset="0"/>
              </a:rPr>
              <a:t>цим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показником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лише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серцево-судинним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захворюванням</a:t>
            </a:r>
            <a:r>
              <a:rPr lang="ru-RU" altLang="ru-RU" sz="2400" dirty="0">
                <a:latin typeface="Times New Roman" pitchFamily="18" charset="0"/>
              </a:rPr>
              <a:t>. За </a:t>
            </a:r>
            <a:r>
              <a:rPr lang="ru-RU" altLang="ru-RU" sz="2400" dirty="0" err="1">
                <a:latin typeface="Times New Roman" pitchFamily="18" charset="0"/>
              </a:rPr>
              <a:t>оцінками</a:t>
            </a:r>
            <a:r>
              <a:rPr lang="ru-RU" altLang="ru-RU" sz="2400" dirty="0">
                <a:latin typeface="Times New Roman" pitchFamily="18" charset="0"/>
              </a:rPr>
              <a:t> ВООЗ, до 2030 року буде </a:t>
            </a:r>
            <a:r>
              <a:rPr lang="ru-RU" altLang="ru-RU" sz="2400" dirty="0" err="1">
                <a:latin typeface="Times New Roman" pitchFamily="18" charset="0"/>
              </a:rPr>
              <a:t>виявлятися</a:t>
            </a:r>
            <a:r>
              <a:rPr lang="ru-RU" altLang="ru-RU" sz="2400" dirty="0">
                <a:latin typeface="Times New Roman" pitchFamily="18" charset="0"/>
              </a:rPr>
              <a:t> 27 млн </a:t>
            </a:r>
            <a:r>
              <a:rPr lang="ru-RU" altLang="ru-RU" sz="2400" dirty="0" err="1">
                <a:latin typeface="Times New Roman" pitchFamily="18" charset="0"/>
              </a:rPr>
              <a:t>нових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випадків</a:t>
            </a:r>
            <a:r>
              <a:rPr lang="ru-RU" altLang="ru-RU" sz="2400" dirty="0">
                <a:latin typeface="Times New Roman" pitchFamily="18" charset="0"/>
              </a:rPr>
              <a:t> раку </a:t>
            </a:r>
            <a:r>
              <a:rPr lang="ru-RU" altLang="ru-RU" sz="2400" dirty="0" err="1">
                <a:latin typeface="Times New Roman" pitchFamily="18" charset="0"/>
              </a:rPr>
              <a:t>щорічно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кількість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померлих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</a:t>
            </a:r>
            <a:r>
              <a:rPr lang="ru-RU" altLang="ru-RU" sz="2400" dirty="0">
                <a:latin typeface="Times New Roman" pitchFamily="18" charset="0"/>
              </a:rPr>
              <a:t> раку складе 17 млн, а контингент </a:t>
            </a:r>
            <a:r>
              <a:rPr lang="ru-RU" altLang="ru-RU" sz="2400" dirty="0" err="1">
                <a:latin typeface="Times New Roman" pitchFamily="18" charset="0"/>
              </a:rPr>
              <a:t>пацієнтів</a:t>
            </a:r>
            <a:r>
              <a:rPr lang="ru-RU" altLang="ru-RU" sz="2400" dirty="0">
                <a:latin typeface="Times New Roman" pitchFamily="18" charset="0"/>
              </a:rPr>
              <a:t> з </a:t>
            </a:r>
            <a:r>
              <a:rPr lang="ru-RU" altLang="ru-RU" sz="2400" dirty="0" err="1">
                <a:latin typeface="Times New Roman" pitchFamily="18" charset="0"/>
              </a:rPr>
              <a:t>онкозахворюваннями</a:t>
            </a:r>
            <a:r>
              <a:rPr lang="ru-RU" altLang="ru-RU" sz="2400" dirty="0">
                <a:latin typeface="Times New Roman" pitchFamily="18" charset="0"/>
              </a:rPr>
              <a:t> складе 75 млн. </a:t>
            </a:r>
            <a:r>
              <a:rPr lang="ru-RU" altLang="ru-RU" sz="2400" dirty="0" err="1">
                <a:latin typeface="Times New Roman" pitchFamily="18" charset="0"/>
              </a:rPr>
              <a:t>чоловік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</p:txBody>
      </p:sp>
      <p:sp>
        <p:nvSpPr>
          <p:cNvPr id="10244" name="Text Box 125"/>
          <p:cNvSpPr txBox="1">
            <a:spLocks noChangeArrowheads="1"/>
          </p:cNvSpPr>
          <p:nvPr/>
        </p:nvSpPr>
        <p:spPr bwMode="auto">
          <a:xfrm>
            <a:off x="1847851" y="5300663"/>
            <a:ext cx="8569325" cy="1200150"/>
          </a:xfrm>
          <a:prstGeom prst="rect">
            <a:avLst/>
          </a:prstGeom>
          <a:solidFill>
            <a:srgbClr val="FFFF99"/>
          </a:solidFill>
          <a:ln w="762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 u="none">
                <a:latin typeface="Times New Roman" pitchFamily="18" charset="0"/>
              </a:rPr>
              <a:t>- 12 млн. Нових випадків раку в світі щорічно</a:t>
            </a:r>
          </a:p>
          <a:p>
            <a:pPr eaLnBrk="1" hangingPunct="1"/>
            <a:r>
              <a:rPr lang="ru-RU" altLang="ru-RU" sz="2400" b="1" u="none">
                <a:latin typeface="Times New Roman" pitchFamily="18" charset="0"/>
              </a:rPr>
              <a:t>- 7 млн. Щорічно вмирає від раку, що становить 20 тис. померлих щодня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Rot="1" noChangeArrowheads="1"/>
          </p:cNvSpPr>
          <p:nvPr>
            <p:ph idx="4294967295"/>
          </p:nvPr>
        </p:nvSpPr>
        <p:spPr>
          <a:xfrm>
            <a:off x="1524001" y="1407695"/>
            <a:ext cx="9051757" cy="4586706"/>
          </a:xfrm>
        </p:spPr>
        <p:txBody>
          <a:bodyPr>
            <a:normAutofit/>
          </a:bodyPr>
          <a:lstStyle/>
          <a:p>
            <a:pPr marL="547688" indent="-411163" algn="just">
              <a:buFont typeface="Wingdings" pitchFamily="2" charset="2"/>
              <a:buChar char="Ø"/>
            </a:pPr>
            <a:r>
              <a:rPr lang="ru-RU" altLang="ru-RU" sz="2800" dirty="0">
                <a:latin typeface="Times New Roman" pitchFamily="18" charset="0"/>
              </a:rPr>
              <a:t>За </a:t>
            </a:r>
            <a:r>
              <a:rPr lang="ru-RU" altLang="ru-RU" sz="2800" dirty="0" err="1">
                <a:latin typeface="Times New Roman" pitchFamily="18" charset="0"/>
              </a:rPr>
              <a:t>останні</a:t>
            </a:r>
            <a:r>
              <a:rPr lang="ru-RU" altLang="ru-RU" sz="2800" dirty="0">
                <a:latin typeface="Times New Roman" pitchFamily="18" charset="0"/>
              </a:rPr>
              <a:t> 15 </a:t>
            </a:r>
            <a:r>
              <a:rPr lang="ru-RU" altLang="ru-RU" sz="2800" dirty="0" err="1">
                <a:latin typeface="Times New Roman" pitchFamily="18" charset="0"/>
              </a:rPr>
              <a:t>років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захворюваність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населення</a:t>
            </a:r>
            <a:r>
              <a:rPr lang="ru-RU" altLang="ru-RU" sz="2800" dirty="0">
                <a:latin typeface="Times New Roman" pitchFamily="18" charset="0"/>
              </a:rPr>
              <a:t> в </a:t>
            </a:r>
            <a:r>
              <a:rPr lang="ru-RU" altLang="ru-RU" sz="2800" dirty="0" err="1">
                <a:latin typeface="Times New Roman" pitchFamily="18" charset="0"/>
              </a:rPr>
              <a:t>Україні</a:t>
            </a:r>
            <a:r>
              <a:rPr lang="ru-RU" altLang="ru-RU" sz="2800" dirty="0">
                <a:latin typeface="Times New Roman" pitchFamily="18" charset="0"/>
              </a:rPr>
              <a:t> ДТ </a:t>
            </a:r>
            <a:r>
              <a:rPr lang="ru-RU" altLang="ru-RU" sz="2800" dirty="0" err="1">
                <a:latin typeface="Times New Roman" pitchFamily="18" charset="0"/>
              </a:rPr>
              <a:t>зросла</a:t>
            </a:r>
            <a:r>
              <a:rPr lang="ru-RU" altLang="ru-RU" sz="2800" dirty="0">
                <a:latin typeface="Times New Roman" pitchFamily="18" charset="0"/>
              </a:rPr>
              <a:t> з 308,1 до 349,8 на 100 тис. </a:t>
            </a:r>
            <a:r>
              <a:rPr lang="ru-RU" altLang="ru-RU" sz="2800" dirty="0" err="1">
                <a:latin typeface="Times New Roman" pitchFamily="18" charset="0"/>
              </a:rPr>
              <a:t>населення</a:t>
            </a:r>
            <a:r>
              <a:rPr lang="ru-RU" altLang="ru-RU" sz="2800" dirty="0">
                <a:latin typeface="Times New Roman" pitchFamily="18" charset="0"/>
              </a:rPr>
              <a:t>.</a:t>
            </a:r>
          </a:p>
          <a:p>
            <a:pPr marL="547688" indent="-411163" algn="just">
              <a:buFont typeface="Wingdings" pitchFamily="2" charset="2"/>
              <a:buChar char="Ø"/>
            </a:pPr>
            <a:r>
              <a:rPr lang="ru-RU" altLang="ru-RU" sz="2800" dirty="0">
                <a:latin typeface="Times New Roman" pitchFamily="18" charset="0"/>
              </a:rPr>
              <a:t>В </a:t>
            </a:r>
            <a:r>
              <a:rPr lang="ru-RU" altLang="ru-RU" sz="2800" dirty="0" err="1">
                <a:latin typeface="Times New Roman" pitchFamily="18" charset="0"/>
              </a:rPr>
              <a:t>Україні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злоякісні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новоутворення</a:t>
            </a:r>
            <a:r>
              <a:rPr lang="ru-RU" altLang="ru-RU" sz="2800" dirty="0">
                <a:latin typeface="Times New Roman" pitchFamily="18" charset="0"/>
              </a:rPr>
              <a:t> разом </a:t>
            </a:r>
            <a:r>
              <a:rPr lang="ru-RU" altLang="ru-RU" sz="2800" dirty="0" err="1">
                <a:latin typeface="Times New Roman" pitchFamily="18" charset="0"/>
              </a:rPr>
              <a:t>із</a:t>
            </a:r>
            <a:r>
              <a:rPr lang="ru-RU" altLang="ru-RU" sz="2800" dirty="0">
                <a:latin typeface="Times New Roman" pitchFamily="18" charset="0"/>
              </a:rPr>
              <a:t> хворобами </a:t>
            </a:r>
            <a:r>
              <a:rPr lang="ru-RU" altLang="ru-RU" sz="2800" dirty="0" err="1">
                <a:latin typeface="Times New Roman" pitchFamily="18" charset="0"/>
              </a:rPr>
              <a:t>серцево-судинної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системи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визначають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рівень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здоров'я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популяції</a:t>
            </a:r>
            <a:r>
              <a:rPr lang="ru-RU" altLang="ru-RU" sz="2800" dirty="0">
                <a:latin typeface="Times New Roman" pitchFamily="18" charset="0"/>
              </a:rPr>
              <a:t>, будучи в 13% </a:t>
            </a:r>
            <a:r>
              <a:rPr lang="ru-RU" altLang="ru-RU" sz="2800" dirty="0" err="1">
                <a:latin typeface="Times New Roman" pitchFamily="18" charset="0"/>
              </a:rPr>
              <a:t>випадків</a:t>
            </a:r>
            <a:r>
              <a:rPr lang="ru-RU" altLang="ru-RU" sz="2800" dirty="0">
                <a:latin typeface="Times New Roman" pitchFamily="18" charset="0"/>
              </a:rPr>
              <a:t> причиною </a:t>
            </a:r>
            <a:r>
              <a:rPr lang="ru-RU" altLang="ru-RU" sz="2800" dirty="0" err="1">
                <a:latin typeface="Times New Roman" pitchFamily="18" charset="0"/>
              </a:rPr>
              <a:t>смерті</a:t>
            </a:r>
            <a:r>
              <a:rPr lang="ru-RU" altLang="ru-RU" sz="2800" dirty="0">
                <a:latin typeface="Times New Roman" pitchFamily="18" charset="0"/>
              </a:rPr>
              <a:t>, а в 25% - </a:t>
            </a:r>
            <a:r>
              <a:rPr lang="ru-RU" altLang="ru-RU" sz="2800" dirty="0" err="1">
                <a:latin typeface="Times New Roman" pitchFamily="18" charset="0"/>
              </a:rPr>
              <a:t>інвалідизації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населення</a:t>
            </a:r>
            <a:r>
              <a:rPr lang="ru-RU" altLang="ru-RU" sz="2800" dirty="0">
                <a:latin typeface="Times New Roman" pitchFamily="18" charset="0"/>
              </a:rPr>
              <a:t>.</a:t>
            </a:r>
          </a:p>
          <a:p>
            <a:pPr marL="547688" indent="-411163" algn="just">
              <a:buFont typeface="Wingdings" pitchFamily="2" charset="2"/>
              <a:buChar char="Ø"/>
            </a:pPr>
            <a:r>
              <a:rPr lang="ru-RU" altLang="ru-RU" sz="2800" dirty="0" err="1">
                <a:latin typeface="Times New Roman" pitchFamily="18" charset="0"/>
              </a:rPr>
              <a:t>Питома</a:t>
            </a:r>
            <a:r>
              <a:rPr lang="ru-RU" altLang="ru-RU" sz="2800" dirty="0">
                <a:latin typeface="Times New Roman" pitchFamily="18" charset="0"/>
              </a:rPr>
              <a:t> вага раку як причини </a:t>
            </a:r>
            <a:r>
              <a:rPr lang="ru-RU" altLang="ru-RU" sz="2800" dirty="0" err="1">
                <a:latin typeface="Times New Roman" pitchFamily="18" charset="0"/>
              </a:rPr>
              <a:t>смерті</a:t>
            </a:r>
            <a:r>
              <a:rPr lang="ru-RU" altLang="ru-RU" sz="2800" dirty="0">
                <a:latin typeface="Times New Roman" pitchFamily="18" charset="0"/>
              </a:rPr>
              <a:t> в </a:t>
            </a:r>
            <a:r>
              <a:rPr lang="ru-RU" altLang="ru-RU" sz="2800" dirty="0" err="1">
                <a:latin typeface="Times New Roman" pitchFamily="18" charset="0"/>
              </a:rPr>
              <a:t>працездатному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віці</a:t>
            </a:r>
            <a:r>
              <a:rPr lang="ru-RU" altLang="ru-RU" sz="2800" dirty="0">
                <a:latin typeface="Times New Roman" pitchFamily="18" charset="0"/>
              </a:rPr>
              <a:t> становить 14% у </a:t>
            </a:r>
            <a:r>
              <a:rPr lang="ru-RU" altLang="ru-RU" sz="2800" dirty="0" err="1">
                <a:latin typeface="Times New Roman" pitchFamily="18" charset="0"/>
              </a:rPr>
              <a:t>чоловіків</a:t>
            </a:r>
            <a:r>
              <a:rPr lang="ru-RU" altLang="ru-RU" sz="2800" dirty="0">
                <a:latin typeface="Times New Roman" pitchFamily="18" charset="0"/>
              </a:rPr>
              <a:t> і 29% у </a:t>
            </a:r>
            <a:r>
              <a:rPr lang="ru-RU" altLang="ru-RU" sz="2800" dirty="0" err="1">
                <a:latin typeface="Times New Roman" pitchFamily="18" charset="0"/>
              </a:rPr>
              <a:t>жінок</a:t>
            </a:r>
            <a:r>
              <a:rPr lang="ru-RU" altLang="ru-RU" sz="2800" dirty="0">
                <a:latin typeface="Times New Roman" pitchFamily="18" charset="0"/>
              </a:rPr>
              <a:t>.</a:t>
            </a: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2495550" y="404814"/>
            <a:ext cx="74882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Екологічна</a:t>
            </a:r>
            <a:r>
              <a:rPr lang="ru-RU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ситуація</a:t>
            </a:r>
            <a:r>
              <a:rPr lang="ru-RU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sz="36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Україні</a:t>
            </a:r>
            <a:endParaRPr lang="ru-RU" sz="36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50070C-7D9D-66B6-E080-08ACB94CB228}"/>
              </a:ext>
            </a:extLst>
          </p:cNvPr>
          <p:cNvSpPr txBox="1"/>
          <p:nvPr/>
        </p:nvSpPr>
        <p:spPr>
          <a:xfrm>
            <a:off x="1697748" y="1300280"/>
            <a:ext cx="908384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ru-RU" altLang="ru-RU" sz="2800" dirty="0">
                <a:latin typeface="Times New Roman" pitchFamily="18" charset="0"/>
              </a:rPr>
              <a:t>В </a:t>
            </a:r>
            <a:r>
              <a:rPr lang="ru-RU" altLang="ru-RU" sz="2800" dirty="0" err="1">
                <a:latin typeface="Times New Roman" pitchFamily="18" charset="0"/>
              </a:rPr>
              <a:t>Україні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щорічно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реєструється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більше</a:t>
            </a:r>
            <a:r>
              <a:rPr lang="ru-RU" altLang="ru-RU" sz="2800" dirty="0">
                <a:latin typeface="Times New Roman" pitchFamily="18" charset="0"/>
              </a:rPr>
              <a:t> 150 тис. </a:t>
            </a:r>
            <a:r>
              <a:rPr lang="ru-RU" altLang="ru-RU" sz="2800" dirty="0" err="1">
                <a:latin typeface="Times New Roman" pitchFamily="18" charset="0"/>
              </a:rPr>
              <a:t>вперше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виявлених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злоякісних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новоутворень</a:t>
            </a:r>
            <a:r>
              <a:rPr lang="ru-RU" altLang="ru-RU" sz="2800" dirty="0">
                <a:latin typeface="Times New Roman" pitchFamily="18" charset="0"/>
              </a:rPr>
              <a:t>. 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ru-RU" altLang="ru-RU" sz="2800" dirty="0" err="1">
                <a:latin typeface="Times New Roman" pitchFamily="18" charset="0"/>
              </a:rPr>
              <a:t>Близько</a:t>
            </a:r>
            <a:r>
              <a:rPr lang="ru-RU" altLang="ru-RU" sz="2800" dirty="0">
                <a:latin typeface="Times New Roman" pitchFamily="18" charset="0"/>
              </a:rPr>
              <a:t> 90 </a:t>
            </a:r>
            <a:r>
              <a:rPr lang="ru-RU" altLang="ru-RU" sz="2800" dirty="0" err="1">
                <a:latin typeface="Times New Roman" pitchFamily="18" charset="0"/>
              </a:rPr>
              <a:t>тисяч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жителів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України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щороку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помирають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від</a:t>
            </a:r>
            <a:r>
              <a:rPr lang="ru-RU" altLang="ru-RU" sz="2800" dirty="0">
                <a:latin typeface="Times New Roman" pitchFamily="18" charset="0"/>
              </a:rPr>
              <a:t> раку, при </a:t>
            </a:r>
            <a:r>
              <a:rPr lang="ru-RU" altLang="ru-RU" sz="2800" dirty="0" err="1">
                <a:latin typeface="Times New Roman" pitchFamily="18" charset="0"/>
              </a:rPr>
              <a:t>цьому</a:t>
            </a:r>
            <a:r>
              <a:rPr lang="ru-RU" altLang="ru-RU" sz="2800" dirty="0">
                <a:latin typeface="Times New Roman" pitchFamily="18" charset="0"/>
              </a:rPr>
              <a:t> 35% </a:t>
            </a:r>
            <a:r>
              <a:rPr lang="ru-RU" altLang="ru-RU" sz="2800" dirty="0" err="1">
                <a:latin typeface="Times New Roman" pitchFamily="18" charset="0"/>
              </a:rPr>
              <a:t>померлих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від</a:t>
            </a:r>
            <a:r>
              <a:rPr lang="ru-RU" altLang="ru-RU" sz="2800" dirty="0">
                <a:latin typeface="Times New Roman" pitchFamily="18" charset="0"/>
              </a:rPr>
              <a:t> раку - люди </a:t>
            </a:r>
            <a:r>
              <a:rPr lang="ru-RU" altLang="ru-RU" sz="2800" dirty="0" err="1">
                <a:latin typeface="Times New Roman" pitchFamily="18" charset="0"/>
              </a:rPr>
              <a:t>працездатного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віку</a:t>
            </a:r>
            <a:r>
              <a:rPr lang="ru-RU" altLang="ru-RU" sz="2800" dirty="0">
                <a:latin typeface="Times New Roman" pitchFamily="18" charset="0"/>
              </a:rPr>
              <a:t>. 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ru-RU" altLang="ru-RU" sz="2800" dirty="0" err="1">
                <a:latin typeface="Times New Roman" pitchFamily="18" charset="0"/>
              </a:rPr>
              <a:t>Близько</a:t>
            </a:r>
            <a:r>
              <a:rPr lang="ru-RU" altLang="ru-RU" sz="2800" dirty="0">
                <a:latin typeface="Times New Roman" pitchFamily="18" charset="0"/>
              </a:rPr>
              <a:t> 30 - 35% </a:t>
            </a:r>
            <a:r>
              <a:rPr lang="ru-RU" altLang="ru-RU" sz="2800" dirty="0" err="1">
                <a:latin typeface="Times New Roman" pitchFamily="18" charset="0"/>
              </a:rPr>
              <a:t>онкологічних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хворих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помирають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від</a:t>
            </a:r>
            <a:r>
              <a:rPr lang="ru-RU" altLang="ru-RU" sz="2800" dirty="0">
                <a:latin typeface="Times New Roman" pitchFamily="18" charset="0"/>
              </a:rPr>
              <a:t> раку </a:t>
            </a:r>
            <a:r>
              <a:rPr lang="ru-RU" altLang="ru-RU" sz="2800" dirty="0" err="1">
                <a:latin typeface="Times New Roman" pitchFamily="18" charset="0"/>
              </a:rPr>
              <a:t>протягом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першого</a:t>
            </a:r>
            <a:r>
              <a:rPr lang="ru-RU" altLang="ru-RU" sz="2800" dirty="0">
                <a:latin typeface="Times New Roman" pitchFamily="18" charset="0"/>
              </a:rPr>
              <a:t> року </a:t>
            </a:r>
            <a:r>
              <a:rPr lang="ru-RU" altLang="ru-RU" sz="2800" dirty="0" err="1">
                <a:latin typeface="Times New Roman" pitchFamily="18" charset="0"/>
              </a:rPr>
              <a:t>життя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після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встановлення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діагнозу</a:t>
            </a:r>
            <a:r>
              <a:rPr lang="ru-RU" altLang="ru-RU" sz="2800" dirty="0">
                <a:latin typeface="Times New Roman" pitchFamily="18" charset="0"/>
              </a:rPr>
              <a:t>, </a:t>
            </a:r>
            <a:r>
              <a:rPr lang="ru-RU" altLang="ru-RU" sz="2800" dirty="0" err="1">
                <a:latin typeface="Times New Roman" pitchFamily="18" charset="0"/>
              </a:rPr>
              <a:t>що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свідчить</a:t>
            </a:r>
            <a:r>
              <a:rPr lang="ru-RU" altLang="ru-RU" sz="2800" dirty="0">
                <a:latin typeface="Times New Roman" pitchFamily="18" charset="0"/>
              </a:rPr>
              <a:t> про </a:t>
            </a:r>
            <a:r>
              <a:rPr lang="ru-RU" altLang="ru-RU" sz="2800" dirty="0" err="1">
                <a:latin typeface="Times New Roman" pitchFamily="18" charset="0"/>
              </a:rPr>
              <a:t>пізню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діагностику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захворювання</a:t>
            </a:r>
            <a:r>
              <a:rPr lang="ru-RU" altLang="ru-RU" sz="2800" dirty="0">
                <a:latin typeface="Times New Roman" pitchFamily="18" charset="0"/>
              </a:rPr>
              <a:t>. 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ru-RU" altLang="ru-RU" sz="2800" dirty="0" err="1">
                <a:latin typeface="Times New Roman" pitchFamily="18" charset="0"/>
              </a:rPr>
              <a:t>Захворюваність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населення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злоякісними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новоутвореннями</a:t>
            </a:r>
            <a:r>
              <a:rPr lang="ru-RU" altLang="ru-RU" sz="2800" dirty="0">
                <a:latin typeface="Times New Roman" pitchFamily="18" charset="0"/>
              </a:rPr>
              <a:t> в 2020 </a:t>
            </a:r>
            <a:r>
              <a:rPr lang="ru-RU" altLang="ru-RU" sz="2800" dirty="0" err="1">
                <a:latin typeface="Times New Roman" pitchFamily="18" charset="0"/>
              </a:rPr>
              <a:t>році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склала</a:t>
            </a:r>
            <a:r>
              <a:rPr lang="ru-RU" altLang="ru-RU" sz="2800" dirty="0">
                <a:latin typeface="Times New Roman" pitchFamily="18" charset="0"/>
              </a:rPr>
              <a:t> 341,2 на 100 тис. </a:t>
            </a:r>
            <a:r>
              <a:rPr lang="ru-RU" altLang="ru-RU" sz="2800" dirty="0" err="1">
                <a:latin typeface="Times New Roman" pitchFamily="18" charset="0"/>
              </a:rPr>
              <a:t>населення</a:t>
            </a:r>
            <a:r>
              <a:rPr lang="ru-RU" altLang="ru-RU" sz="2800" dirty="0">
                <a:latin typeface="Times New Roman" pitchFamily="18" charset="0"/>
              </a:rPr>
              <a:t>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9C9B59-25DE-6EAA-B482-CB8397D97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404814"/>
            <a:ext cx="74882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Екологічна</a:t>
            </a:r>
            <a:r>
              <a:rPr lang="ru-RU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ситуація</a:t>
            </a:r>
            <a:r>
              <a:rPr lang="ru-RU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sz="36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Україні</a:t>
            </a:r>
            <a:endParaRPr lang="ru-RU" sz="36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616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0941511D-2919-503B-4586-3DB76FC19E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34716" y="612844"/>
            <a:ext cx="1035919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2020 році </a:t>
            </a: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зареєстровано 2294 (у 2019 було 3114) випадків злоякісних новоутворень – 182,9 (2019–248,3) на 100 тис. населення (показник по Україні 2019 – 359,4).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Загалом хворих що перебувають на обліку з приводу злоякісних новоутворень 23560 (2019 -23176 пацієнтів).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 5-ти років перебуває на обліку 64,6% (15236) контингенту.</a:t>
            </a:r>
            <a:endParaRPr kumimoji="0" lang="ru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Жінки звертаються у пізніх стадіях.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Майже половина (46%) всіх зареєстрованих випадків раку шийки матки в 3 - 4 ст. (47 з 101 вперше зареєстрованих)</a:t>
            </a:r>
            <a:endParaRPr kumimoji="0" lang="ru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Раку молочної залози в 3-4 ст. становить 39,7% ( 2019- 28%) 88 випадків з 224 зареєстрованих.</a:t>
            </a:r>
            <a:endParaRPr kumimoji="0" lang="ru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Основна причина занедбаних стадій раку - несвоєчасне звернення за медичною допомогою.</a:t>
            </a:r>
            <a:endParaRPr kumimoji="0" lang="ru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Питома вага зареєстрованих випадків раку в 4-тій стадії серед всіх локалізацій становить – 26,4% (фактично кожен четвертий)</a:t>
            </a:r>
            <a:endParaRPr kumimoji="0" lang="ru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085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idx="4294967295"/>
          </p:nvPr>
        </p:nvSpPr>
        <p:spPr>
          <a:xfrm>
            <a:off x="1524000" y="950495"/>
            <a:ext cx="9605211" cy="5574130"/>
          </a:xfrm>
        </p:spPr>
        <p:txBody>
          <a:bodyPr>
            <a:normAutofit/>
          </a:bodyPr>
          <a:lstStyle/>
          <a:p>
            <a:pPr marL="547688" indent="-411163" algn="just">
              <a:buFont typeface="Wingdings" pitchFamily="2" charset="2"/>
              <a:buChar char="Ø"/>
            </a:pPr>
            <a:r>
              <a:rPr lang="ru-RU" altLang="ru-RU" sz="2800" dirty="0">
                <a:latin typeface="Times New Roman" pitchFamily="18" charset="0"/>
              </a:rPr>
              <a:t>Рак </a:t>
            </a:r>
            <a:r>
              <a:rPr lang="ru-RU" altLang="ru-RU" sz="2800" dirty="0" err="1">
                <a:latin typeface="Times New Roman" pitchFamily="18" charset="0"/>
              </a:rPr>
              <a:t>скорочує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тривалість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життя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чоловічої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популяції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України</a:t>
            </a:r>
            <a:r>
              <a:rPr lang="ru-RU" altLang="ru-RU" sz="2800" dirty="0">
                <a:latin typeface="Times New Roman" pitchFamily="18" charset="0"/>
              </a:rPr>
              <a:t> на 3,6, а </a:t>
            </a:r>
            <a:r>
              <a:rPr lang="ru-RU" altLang="ru-RU" sz="2800" dirty="0" err="1">
                <a:latin typeface="Times New Roman" pitchFamily="18" charset="0"/>
              </a:rPr>
              <a:t>жіночої</a:t>
            </a:r>
            <a:r>
              <a:rPr lang="ru-RU" altLang="ru-RU" sz="2800" dirty="0">
                <a:latin typeface="Times New Roman" pitchFamily="18" charset="0"/>
              </a:rPr>
              <a:t> - на 2,5 року, </a:t>
            </a:r>
            <a:r>
              <a:rPr lang="ru-RU" altLang="ru-RU" sz="2800" dirty="0" err="1">
                <a:latin typeface="Times New Roman" pitchFamily="18" charset="0"/>
              </a:rPr>
              <a:t>тривалість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життя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онкологічного</a:t>
            </a:r>
            <a:r>
              <a:rPr lang="ru-RU" altLang="ru-RU" sz="2800" dirty="0">
                <a:latin typeface="Times New Roman" pitchFamily="18" charset="0"/>
              </a:rPr>
              <a:t> хворого </a:t>
            </a:r>
            <a:r>
              <a:rPr lang="ru-RU" altLang="ru-RU" sz="2800" dirty="0" err="1">
                <a:latin typeface="Times New Roman" pitchFamily="18" charset="0"/>
              </a:rPr>
              <a:t>зменшується</a:t>
            </a:r>
            <a:r>
              <a:rPr lang="ru-RU" altLang="ru-RU" sz="2800" dirty="0">
                <a:latin typeface="Times New Roman" pitchFamily="18" charset="0"/>
              </a:rPr>
              <a:t> на 17-18 </a:t>
            </a:r>
            <a:r>
              <a:rPr lang="ru-RU" altLang="ru-RU" sz="2800" dirty="0" err="1">
                <a:latin typeface="Times New Roman" pitchFamily="18" charset="0"/>
              </a:rPr>
              <a:t>років</a:t>
            </a:r>
            <a:r>
              <a:rPr lang="ru-RU" altLang="ru-RU" sz="2800" dirty="0">
                <a:latin typeface="Times New Roman" pitchFamily="18" charset="0"/>
              </a:rPr>
              <a:t>, 40% </a:t>
            </a:r>
            <a:r>
              <a:rPr lang="ru-RU" altLang="ru-RU" sz="2800" dirty="0" err="1">
                <a:latin typeface="Times New Roman" pitchFamily="18" charset="0"/>
              </a:rPr>
              <a:t>цього</a:t>
            </a:r>
            <a:r>
              <a:rPr lang="ru-RU" altLang="ru-RU" sz="2800" dirty="0">
                <a:latin typeface="Times New Roman" pitchFamily="18" charset="0"/>
              </a:rPr>
              <a:t> часу </a:t>
            </a:r>
            <a:r>
              <a:rPr lang="ru-RU" altLang="ru-RU" sz="2800" dirty="0" err="1">
                <a:latin typeface="Times New Roman" pitchFamily="18" charset="0"/>
              </a:rPr>
              <a:t>припадає</a:t>
            </a:r>
            <a:r>
              <a:rPr lang="ru-RU" altLang="ru-RU" sz="2800" dirty="0">
                <a:latin typeface="Times New Roman" pitchFamily="18" charset="0"/>
              </a:rPr>
              <a:t> на </a:t>
            </a:r>
            <a:r>
              <a:rPr lang="ru-RU" altLang="ru-RU" sz="2800" dirty="0" err="1">
                <a:latin typeface="Times New Roman" pitchFamily="18" charset="0"/>
              </a:rPr>
              <a:t>працездатний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вік</a:t>
            </a:r>
            <a:r>
              <a:rPr lang="ru-RU" altLang="ru-RU" sz="2800" dirty="0">
                <a:latin typeface="Times New Roman" pitchFamily="18" charset="0"/>
              </a:rPr>
              <a:t>.</a:t>
            </a:r>
          </a:p>
          <a:p>
            <a:pPr marL="547688" indent="-411163" algn="just">
              <a:buFont typeface="Wingdings" pitchFamily="2" charset="2"/>
              <a:buChar char="Ø"/>
            </a:pPr>
            <a:r>
              <a:rPr lang="ru-RU" altLang="ru-RU" sz="2800" dirty="0">
                <a:latin typeface="Times New Roman" pitchFamily="18" charset="0"/>
              </a:rPr>
              <a:t>У </a:t>
            </a:r>
            <a:r>
              <a:rPr lang="ru-RU" altLang="ru-RU" sz="2800" dirty="0" err="1">
                <a:latin typeface="Times New Roman" pitchFamily="18" charset="0"/>
              </a:rPr>
              <a:t>зв'язку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зі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смертністю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від</a:t>
            </a:r>
            <a:r>
              <a:rPr lang="ru-RU" altLang="ru-RU" sz="2800" dirty="0">
                <a:latin typeface="Times New Roman" pitchFamily="18" charset="0"/>
              </a:rPr>
              <a:t> раку, </a:t>
            </a:r>
            <a:r>
              <a:rPr lang="ru-RU" altLang="ru-RU" sz="2800" dirty="0" err="1">
                <a:latin typeface="Times New Roman" pitchFamily="18" charset="0"/>
              </a:rPr>
              <a:t>українська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популяція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щороку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втрачає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понад</a:t>
            </a:r>
            <a:r>
              <a:rPr lang="ru-RU" altLang="ru-RU" sz="2800" dirty="0">
                <a:latin typeface="Times New Roman" pitchFamily="18" charset="0"/>
              </a:rPr>
              <a:t> 270 000 </a:t>
            </a:r>
            <a:r>
              <a:rPr lang="ru-RU" altLang="ru-RU" sz="2800" dirty="0" err="1">
                <a:latin typeface="Times New Roman" pitchFamily="18" charset="0"/>
              </a:rPr>
              <a:t>осіб</a:t>
            </a:r>
            <a:r>
              <a:rPr lang="ru-RU" altLang="ru-RU" sz="2800" dirty="0">
                <a:latin typeface="Times New Roman" pitchFamily="18" charset="0"/>
              </a:rPr>
              <a:t> у </a:t>
            </a:r>
            <a:r>
              <a:rPr lang="ru-RU" altLang="ru-RU" sz="2800" dirty="0" err="1">
                <a:latin typeface="Times New Roman" pitchFamily="18" charset="0"/>
              </a:rPr>
              <a:t>працездатному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віці</a:t>
            </a:r>
            <a:r>
              <a:rPr lang="ru-RU" altLang="ru-RU" sz="2800" dirty="0">
                <a:latin typeface="Times New Roman" pitchFamily="18" charset="0"/>
              </a:rPr>
              <a:t>.</a:t>
            </a:r>
          </a:p>
          <a:p>
            <a:pPr marL="547688" indent="-411163" algn="just">
              <a:buFont typeface="Wingdings" pitchFamily="2" charset="2"/>
              <a:buChar char="Ø"/>
            </a:pPr>
            <a:r>
              <a:rPr lang="ru-RU" altLang="ru-RU" sz="2800" dirty="0" err="1">
                <a:latin typeface="Times New Roman" pitchFamily="18" charset="0"/>
              </a:rPr>
              <a:t>Ризик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захворіти</a:t>
            </a:r>
            <a:r>
              <a:rPr lang="ru-RU" altLang="ru-RU" sz="2800" dirty="0">
                <a:latin typeface="Times New Roman" pitchFamily="18" charset="0"/>
              </a:rPr>
              <a:t> на рак становить 27,7% для </a:t>
            </a:r>
            <a:r>
              <a:rPr lang="ru-RU" altLang="ru-RU" sz="2800" dirty="0" err="1">
                <a:latin typeface="Times New Roman" pitchFamily="18" charset="0"/>
              </a:rPr>
              <a:t>чоловіків</a:t>
            </a:r>
            <a:r>
              <a:rPr lang="ru-RU" altLang="ru-RU" sz="2800" dirty="0">
                <a:latin typeface="Times New Roman" pitchFamily="18" charset="0"/>
              </a:rPr>
              <a:t> і 18,5% для </a:t>
            </a:r>
            <a:r>
              <a:rPr lang="ru-RU" altLang="ru-RU" sz="2800" dirty="0" err="1">
                <a:latin typeface="Times New Roman" pitchFamily="18" charset="0"/>
              </a:rPr>
              <a:t>жінок</a:t>
            </a:r>
            <a:r>
              <a:rPr lang="ru-RU" altLang="ru-RU" sz="2800" dirty="0">
                <a:latin typeface="Times New Roman" pitchFamily="18" charset="0"/>
              </a:rPr>
              <a:t>, </a:t>
            </a:r>
            <a:r>
              <a:rPr lang="ru-RU" altLang="ru-RU" sz="2800" dirty="0" err="1">
                <a:latin typeface="Times New Roman" pitchFamily="18" charset="0"/>
              </a:rPr>
              <a:t>тобто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протягом</a:t>
            </a:r>
            <a:r>
              <a:rPr lang="ru-RU" altLang="ru-RU" sz="2800" dirty="0">
                <a:latin typeface="Times New Roman" pitchFamily="18" charset="0"/>
              </a:rPr>
              <a:t> 75 </a:t>
            </a:r>
            <a:r>
              <a:rPr lang="ru-RU" altLang="ru-RU" sz="2800" dirty="0" err="1">
                <a:latin typeface="Times New Roman" pitchFamily="18" charset="0"/>
              </a:rPr>
              <a:t>років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життя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злоякісні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новоутворення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вражають</a:t>
            </a:r>
            <a:r>
              <a:rPr lang="ru-RU" altLang="ru-RU" sz="2800" dirty="0">
                <a:latin typeface="Times New Roman" pitchFamily="18" charset="0"/>
              </a:rPr>
              <a:t> кожного </a:t>
            </a:r>
            <a:r>
              <a:rPr lang="ru-RU" altLang="ru-RU" sz="2800" dirty="0" err="1">
                <a:latin typeface="Times New Roman" pitchFamily="18" charset="0"/>
              </a:rPr>
              <a:t>третього</a:t>
            </a:r>
            <a:r>
              <a:rPr lang="ru-RU" altLang="ru-RU" sz="2800" dirty="0">
                <a:latin typeface="Times New Roman" pitchFamily="18" charset="0"/>
              </a:rPr>
              <a:t> - четвертого </a:t>
            </a:r>
            <a:r>
              <a:rPr lang="ru-RU" altLang="ru-RU" sz="2800" dirty="0" err="1">
                <a:latin typeface="Times New Roman" pitchFamily="18" charset="0"/>
              </a:rPr>
              <a:t>чоловіка</a:t>
            </a:r>
            <a:r>
              <a:rPr lang="ru-RU" altLang="ru-RU" sz="2800" dirty="0">
                <a:latin typeface="Times New Roman" pitchFamily="18" charset="0"/>
              </a:rPr>
              <a:t> і </a:t>
            </a:r>
            <a:r>
              <a:rPr lang="ru-RU" altLang="ru-RU" sz="2800" dirty="0" err="1">
                <a:latin typeface="Times New Roman" pitchFamily="18" charset="0"/>
              </a:rPr>
              <a:t>кожну</a:t>
            </a: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800" dirty="0" err="1">
                <a:latin typeface="Times New Roman" pitchFamily="18" charset="0"/>
              </a:rPr>
              <a:t>п'яту</a:t>
            </a:r>
            <a:r>
              <a:rPr lang="ru-RU" altLang="ru-RU" sz="2800" dirty="0">
                <a:latin typeface="Times New Roman" pitchFamily="18" charset="0"/>
              </a:rPr>
              <a:t> - друга </a:t>
            </a:r>
            <a:r>
              <a:rPr lang="ru-RU" altLang="ru-RU" sz="2800" dirty="0" err="1">
                <a:latin typeface="Times New Roman" pitchFamily="18" charset="0"/>
              </a:rPr>
              <a:t>жінку</a:t>
            </a:r>
            <a:r>
              <a:rPr lang="ru-RU" altLang="ru-RU" sz="2800" dirty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1BCDEA8-FA99-566B-54C7-CA40E8D72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5927" y="5391091"/>
            <a:ext cx="9512968" cy="1280622"/>
          </a:xfrm>
        </p:spPr>
        <p:txBody>
          <a:bodyPr/>
          <a:lstStyle/>
          <a:p>
            <a:pPr marL="0" indent="0" fontAlgn="base">
              <a:buNone/>
            </a:pP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 втрачають понад 2,6 млн років здорового життя через рак. Цей показник досить високий, порівняно з сусідніми країнами. </a:t>
            </a:r>
          </a:p>
          <a:p>
            <a:endParaRPr lang="ru-UA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0C47EC2-D2AF-3BFA-0141-AFF7D9390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2049" name="Рисунок 1">
            <a:extLst>
              <a:ext uri="{FF2B5EF4-FFF2-40B4-BE49-F238E27FC236}">
                <a16:creationId xmlns:a16="http://schemas.microsoft.com/office/drawing/2014/main" id="{6A1107A4-3FBD-FFF7-47CE-314AF16EC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291" y="177800"/>
            <a:ext cx="7397417" cy="503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360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188913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спеціалізованої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онкологічної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631951" y="1484313"/>
            <a:ext cx="8856663" cy="5257800"/>
          </a:xfrm>
        </p:spPr>
        <p:txBody>
          <a:bodyPr>
            <a:normAutofit/>
          </a:bodyPr>
          <a:lstStyle/>
          <a:p>
            <a:pPr marL="0" indent="46355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uk-UA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Міжгалузева комплексна програма "Здоров'я нації" на 2002-2011 </a:t>
            </a:r>
            <a:r>
              <a:rPr lang="uk-UA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р.р</a:t>
            </a:r>
            <a:r>
              <a:rPr lang="uk-UA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(пост. </a:t>
            </a:r>
            <a:r>
              <a:rPr lang="uk-UA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КабМіну</a:t>
            </a:r>
            <a:r>
              <a:rPr lang="uk-UA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10.01.2002р. № 14)</a:t>
            </a:r>
          </a:p>
          <a:p>
            <a:pPr marL="0" indent="46355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uk-UA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"Про затвердження Загальнодержавної програми щодо боротьби з онкологічними захворюваннями на період до 2016 </a:t>
            </a:r>
            <a:r>
              <a:rPr lang="uk-UA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(прийнята ВСУ 23.12.2009 </a:t>
            </a:r>
            <a:r>
              <a:rPr lang="uk-UA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+1794 </a:t>
            </a:r>
            <a:r>
              <a:rPr lang="en-US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VI)</a:t>
            </a:r>
          </a:p>
          <a:p>
            <a:pPr marL="0" indent="46355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uk-UA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вартість програми - 3756115, 7 тис. Грн. при необхідних 7431867, 6 тис. грн. (50,5%)</a:t>
            </a:r>
          </a:p>
          <a:p>
            <a:pPr marL="0" indent="46355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uk-UA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України "Про Державний бюджет України на 2011 </a:t>
            </a:r>
            <a:r>
              <a:rPr lang="uk-UA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на ці цілі було передбачено -</a:t>
            </a:r>
          </a:p>
          <a:p>
            <a:pPr marL="0" indent="46355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uk-UA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230 873,6 тис. Грн. (тільки на медикаменти)</a:t>
            </a:r>
          </a:p>
        </p:txBody>
      </p:sp>
      <p:grpSp>
        <p:nvGrpSpPr>
          <p:cNvPr id="14340" name="Group 4"/>
          <p:cNvGrpSpPr>
            <a:grpSpLocks noChangeAspect="1"/>
          </p:cNvGrpSpPr>
          <p:nvPr/>
        </p:nvGrpSpPr>
        <p:grpSpPr bwMode="auto">
          <a:xfrm>
            <a:off x="10488614" y="115887"/>
            <a:ext cx="1560516" cy="2161404"/>
            <a:chOff x="0" y="0"/>
            <a:chExt cx="474" cy="656"/>
          </a:xfrm>
        </p:grpSpPr>
        <p:sp>
          <p:nvSpPr>
            <p:cNvPr id="14341" name="AutoShape 5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474" cy="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Freeform 6"/>
            <p:cNvSpPr>
              <a:spLocks/>
            </p:cNvSpPr>
            <p:nvPr/>
          </p:nvSpPr>
          <p:spPr bwMode="auto">
            <a:xfrm>
              <a:off x="30" y="543"/>
              <a:ext cx="414" cy="89"/>
            </a:xfrm>
            <a:custGeom>
              <a:avLst/>
              <a:gdLst>
                <a:gd name="T0" fmla="*/ 0 w 1242"/>
                <a:gd name="T1" fmla="*/ 0 h 267"/>
                <a:gd name="T2" fmla="*/ 1 w 1242"/>
                <a:gd name="T3" fmla="*/ 2 h 267"/>
                <a:gd name="T4" fmla="*/ 3 w 1242"/>
                <a:gd name="T5" fmla="*/ 4 h 267"/>
                <a:gd name="T6" fmla="*/ 4 w 1242"/>
                <a:gd name="T7" fmla="*/ 5 h 267"/>
                <a:gd name="T8" fmla="*/ 6 w 1242"/>
                <a:gd name="T9" fmla="*/ 7 h 267"/>
                <a:gd name="T10" fmla="*/ 7 w 1242"/>
                <a:gd name="T11" fmla="*/ 9 h 267"/>
                <a:gd name="T12" fmla="*/ 9 w 1242"/>
                <a:gd name="T13" fmla="*/ 10 h 267"/>
                <a:gd name="T14" fmla="*/ 11 w 1242"/>
                <a:gd name="T15" fmla="*/ 12 h 267"/>
                <a:gd name="T16" fmla="*/ 13 w 1242"/>
                <a:gd name="T17" fmla="*/ 13 h 267"/>
                <a:gd name="T18" fmla="*/ 15 w 1242"/>
                <a:gd name="T19" fmla="*/ 14 h 267"/>
                <a:gd name="T20" fmla="*/ 17 w 1242"/>
                <a:gd name="T21" fmla="*/ 16 h 267"/>
                <a:gd name="T22" fmla="*/ 19 w 1242"/>
                <a:gd name="T23" fmla="*/ 17 h 267"/>
                <a:gd name="T24" fmla="*/ 21 w 1242"/>
                <a:gd name="T25" fmla="*/ 18 h 267"/>
                <a:gd name="T26" fmla="*/ 23 w 1242"/>
                <a:gd name="T27" fmla="*/ 19 h 267"/>
                <a:gd name="T28" fmla="*/ 25 w 1242"/>
                <a:gd name="T29" fmla="*/ 20 h 267"/>
                <a:gd name="T30" fmla="*/ 27 w 1242"/>
                <a:gd name="T31" fmla="*/ 21 h 267"/>
                <a:gd name="T32" fmla="*/ 29 w 1242"/>
                <a:gd name="T33" fmla="*/ 22 h 267"/>
                <a:gd name="T34" fmla="*/ 32 w 1242"/>
                <a:gd name="T35" fmla="*/ 23 h 267"/>
                <a:gd name="T36" fmla="*/ 34 w 1242"/>
                <a:gd name="T37" fmla="*/ 24 h 267"/>
                <a:gd name="T38" fmla="*/ 36 w 1242"/>
                <a:gd name="T39" fmla="*/ 25 h 267"/>
                <a:gd name="T40" fmla="*/ 39 w 1242"/>
                <a:gd name="T41" fmla="*/ 26 h 267"/>
                <a:gd name="T42" fmla="*/ 41 w 1242"/>
                <a:gd name="T43" fmla="*/ 26 h 267"/>
                <a:gd name="T44" fmla="*/ 44 w 1242"/>
                <a:gd name="T45" fmla="*/ 27 h 267"/>
                <a:gd name="T46" fmla="*/ 46 w 1242"/>
                <a:gd name="T47" fmla="*/ 27 h 267"/>
                <a:gd name="T48" fmla="*/ 49 w 1242"/>
                <a:gd name="T49" fmla="*/ 28 h 267"/>
                <a:gd name="T50" fmla="*/ 54 w 1242"/>
                <a:gd name="T51" fmla="*/ 29 h 267"/>
                <a:gd name="T52" fmla="*/ 59 w 1242"/>
                <a:gd name="T53" fmla="*/ 29 h 267"/>
                <a:gd name="T54" fmla="*/ 64 w 1242"/>
                <a:gd name="T55" fmla="*/ 30 h 267"/>
                <a:gd name="T56" fmla="*/ 69 w 1242"/>
                <a:gd name="T57" fmla="*/ 30 h 267"/>
                <a:gd name="T58" fmla="*/ 74 w 1242"/>
                <a:gd name="T59" fmla="*/ 30 h 267"/>
                <a:gd name="T60" fmla="*/ 79 w 1242"/>
                <a:gd name="T61" fmla="*/ 29 h 267"/>
                <a:gd name="T62" fmla="*/ 84 w 1242"/>
                <a:gd name="T63" fmla="*/ 29 h 267"/>
                <a:gd name="T64" fmla="*/ 89 w 1242"/>
                <a:gd name="T65" fmla="*/ 28 h 267"/>
                <a:gd name="T66" fmla="*/ 92 w 1242"/>
                <a:gd name="T67" fmla="*/ 27 h 267"/>
                <a:gd name="T68" fmla="*/ 94 w 1242"/>
                <a:gd name="T69" fmla="*/ 27 h 267"/>
                <a:gd name="T70" fmla="*/ 97 w 1242"/>
                <a:gd name="T71" fmla="*/ 26 h 267"/>
                <a:gd name="T72" fmla="*/ 99 w 1242"/>
                <a:gd name="T73" fmla="*/ 26 h 267"/>
                <a:gd name="T74" fmla="*/ 102 w 1242"/>
                <a:gd name="T75" fmla="*/ 25 h 267"/>
                <a:gd name="T76" fmla="*/ 104 w 1242"/>
                <a:gd name="T77" fmla="*/ 24 h 267"/>
                <a:gd name="T78" fmla="*/ 106 w 1242"/>
                <a:gd name="T79" fmla="*/ 23 h 267"/>
                <a:gd name="T80" fmla="*/ 109 w 1242"/>
                <a:gd name="T81" fmla="*/ 22 h 267"/>
                <a:gd name="T82" fmla="*/ 111 w 1242"/>
                <a:gd name="T83" fmla="*/ 21 h 267"/>
                <a:gd name="T84" fmla="*/ 113 w 1242"/>
                <a:gd name="T85" fmla="*/ 20 h 267"/>
                <a:gd name="T86" fmla="*/ 115 w 1242"/>
                <a:gd name="T87" fmla="*/ 19 h 267"/>
                <a:gd name="T88" fmla="*/ 117 w 1242"/>
                <a:gd name="T89" fmla="*/ 18 h 267"/>
                <a:gd name="T90" fmla="*/ 119 w 1242"/>
                <a:gd name="T91" fmla="*/ 17 h 267"/>
                <a:gd name="T92" fmla="*/ 121 w 1242"/>
                <a:gd name="T93" fmla="*/ 16 h 267"/>
                <a:gd name="T94" fmla="*/ 123 w 1242"/>
                <a:gd name="T95" fmla="*/ 14 h 267"/>
                <a:gd name="T96" fmla="*/ 125 w 1242"/>
                <a:gd name="T97" fmla="*/ 13 h 267"/>
                <a:gd name="T98" fmla="*/ 127 w 1242"/>
                <a:gd name="T99" fmla="*/ 12 h 267"/>
                <a:gd name="T100" fmla="*/ 129 w 1242"/>
                <a:gd name="T101" fmla="*/ 10 h 267"/>
                <a:gd name="T102" fmla="*/ 131 w 1242"/>
                <a:gd name="T103" fmla="*/ 9 h 267"/>
                <a:gd name="T104" fmla="*/ 132 w 1242"/>
                <a:gd name="T105" fmla="*/ 7 h 267"/>
                <a:gd name="T106" fmla="*/ 134 w 1242"/>
                <a:gd name="T107" fmla="*/ 5 h 267"/>
                <a:gd name="T108" fmla="*/ 135 w 1242"/>
                <a:gd name="T109" fmla="*/ 4 h 267"/>
                <a:gd name="T110" fmla="*/ 137 w 1242"/>
                <a:gd name="T111" fmla="*/ 2 h 267"/>
                <a:gd name="T112" fmla="*/ 138 w 1242"/>
                <a:gd name="T113" fmla="*/ 0 h 26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42"/>
                <a:gd name="T172" fmla="*/ 0 h 267"/>
                <a:gd name="T173" fmla="*/ 1242 w 1242"/>
                <a:gd name="T174" fmla="*/ 267 h 26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42" h="267">
                  <a:moveTo>
                    <a:pt x="0" y="0"/>
                  </a:moveTo>
                  <a:lnTo>
                    <a:pt x="12" y="16"/>
                  </a:lnTo>
                  <a:lnTo>
                    <a:pt x="24" y="32"/>
                  </a:lnTo>
                  <a:lnTo>
                    <a:pt x="38" y="47"/>
                  </a:lnTo>
                  <a:lnTo>
                    <a:pt x="53" y="63"/>
                  </a:lnTo>
                  <a:lnTo>
                    <a:pt x="67" y="77"/>
                  </a:lnTo>
                  <a:lnTo>
                    <a:pt x="82" y="90"/>
                  </a:lnTo>
                  <a:lnTo>
                    <a:pt x="99" y="104"/>
                  </a:lnTo>
                  <a:lnTo>
                    <a:pt x="116" y="117"/>
                  </a:lnTo>
                  <a:lnTo>
                    <a:pt x="132" y="129"/>
                  </a:lnTo>
                  <a:lnTo>
                    <a:pt x="150" y="140"/>
                  </a:lnTo>
                  <a:lnTo>
                    <a:pt x="168" y="152"/>
                  </a:lnTo>
                  <a:lnTo>
                    <a:pt x="186" y="162"/>
                  </a:lnTo>
                  <a:lnTo>
                    <a:pt x="205" y="172"/>
                  </a:lnTo>
                  <a:lnTo>
                    <a:pt x="225" y="182"/>
                  </a:lnTo>
                  <a:lnTo>
                    <a:pt x="245" y="191"/>
                  </a:lnTo>
                  <a:lnTo>
                    <a:pt x="265" y="200"/>
                  </a:lnTo>
                  <a:lnTo>
                    <a:pt x="286" y="209"/>
                  </a:lnTo>
                  <a:lnTo>
                    <a:pt x="307" y="215"/>
                  </a:lnTo>
                  <a:lnTo>
                    <a:pt x="328" y="223"/>
                  </a:lnTo>
                  <a:lnTo>
                    <a:pt x="349" y="230"/>
                  </a:lnTo>
                  <a:lnTo>
                    <a:pt x="371" y="235"/>
                  </a:lnTo>
                  <a:lnTo>
                    <a:pt x="393" y="241"/>
                  </a:lnTo>
                  <a:lnTo>
                    <a:pt x="415" y="246"/>
                  </a:lnTo>
                  <a:lnTo>
                    <a:pt x="437" y="251"/>
                  </a:lnTo>
                  <a:lnTo>
                    <a:pt x="483" y="257"/>
                  </a:lnTo>
                  <a:lnTo>
                    <a:pt x="528" y="263"/>
                  </a:lnTo>
                  <a:lnTo>
                    <a:pt x="575" y="266"/>
                  </a:lnTo>
                  <a:lnTo>
                    <a:pt x="621" y="267"/>
                  </a:lnTo>
                  <a:lnTo>
                    <a:pt x="667" y="266"/>
                  </a:lnTo>
                  <a:lnTo>
                    <a:pt x="714" y="263"/>
                  </a:lnTo>
                  <a:lnTo>
                    <a:pt x="759" y="257"/>
                  </a:lnTo>
                  <a:lnTo>
                    <a:pt x="805" y="251"/>
                  </a:lnTo>
                  <a:lnTo>
                    <a:pt x="827" y="246"/>
                  </a:lnTo>
                  <a:lnTo>
                    <a:pt x="849" y="241"/>
                  </a:lnTo>
                  <a:lnTo>
                    <a:pt x="871" y="235"/>
                  </a:lnTo>
                  <a:lnTo>
                    <a:pt x="893" y="230"/>
                  </a:lnTo>
                  <a:lnTo>
                    <a:pt x="914" y="223"/>
                  </a:lnTo>
                  <a:lnTo>
                    <a:pt x="935" y="215"/>
                  </a:lnTo>
                  <a:lnTo>
                    <a:pt x="956" y="209"/>
                  </a:lnTo>
                  <a:lnTo>
                    <a:pt x="977" y="200"/>
                  </a:lnTo>
                  <a:lnTo>
                    <a:pt x="997" y="191"/>
                  </a:lnTo>
                  <a:lnTo>
                    <a:pt x="1017" y="182"/>
                  </a:lnTo>
                  <a:lnTo>
                    <a:pt x="1037" y="172"/>
                  </a:lnTo>
                  <a:lnTo>
                    <a:pt x="1056" y="162"/>
                  </a:lnTo>
                  <a:lnTo>
                    <a:pt x="1074" y="152"/>
                  </a:lnTo>
                  <a:lnTo>
                    <a:pt x="1092" y="140"/>
                  </a:lnTo>
                  <a:lnTo>
                    <a:pt x="1110" y="129"/>
                  </a:lnTo>
                  <a:lnTo>
                    <a:pt x="1126" y="117"/>
                  </a:lnTo>
                  <a:lnTo>
                    <a:pt x="1143" y="104"/>
                  </a:lnTo>
                  <a:lnTo>
                    <a:pt x="1160" y="90"/>
                  </a:lnTo>
                  <a:lnTo>
                    <a:pt x="1175" y="77"/>
                  </a:lnTo>
                  <a:lnTo>
                    <a:pt x="1189" y="63"/>
                  </a:lnTo>
                  <a:lnTo>
                    <a:pt x="1204" y="47"/>
                  </a:lnTo>
                  <a:lnTo>
                    <a:pt x="1218" y="32"/>
                  </a:lnTo>
                  <a:lnTo>
                    <a:pt x="1230" y="16"/>
                  </a:lnTo>
                  <a:lnTo>
                    <a:pt x="1242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43" name="Freeform 7"/>
            <p:cNvSpPr>
              <a:spLocks/>
            </p:cNvSpPr>
            <p:nvPr/>
          </p:nvSpPr>
          <p:spPr bwMode="auto">
            <a:xfrm>
              <a:off x="45" y="509"/>
              <a:ext cx="384" cy="87"/>
            </a:xfrm>
            <a:custGeom>
              <a:avLst/>
              <a:gdLst>
                <a:gd name="T0" fmla="*/ 0 w 1150"/>
                <a:gd name="T1" fmla="*/ 0 h 261"/>
                <a:gd name="T2" fmla="*/ 1 w 1150"/>
                <a:gd name="T3" fmla="*/ 2 h 261"/>
                <a:gd name="T4" fmla="*/ 3 w 1150"/>
                <a:gd name="T5" fmla="*/ 3 h 261"/>
                <a:gd name="T6" fmla="*/ 4 w 1150"/>
                <a:gd name="T7" fmla="*/ 5 h 261"/>
                <a:gd name="T8" fmla="*/ 6 w 1150"/>
                <a:gd name="T9" fmla="*/ 7 h 261"/>
                <a:gd name="T10" fmla="*/ 7 w 1150"/>
                <a:gd name="T11" fmla="*/ 8 h 261"/>
                <a:gd name="T12" fmla="*/ 9 w 1150"/>
                <a:gd name="T13" fmla="*/ 10 h 261"/>
                <a:gd name="T14" fmla="*/ 10 w 1150"/>
                <a:gd name="T15" fmla="*/ 11 h 261"/>
                <a:gd name="T16" fmla="*/ 12 w 1150"/>
                <a:gd name="T17" fmla="*/ 13 h 261"/>
                <a:gd name="T18" fmla="*/ 14 w 1150"/>
                <a:gd name="T19" fmla="*/ 14 h 261"/>
                <a:gd name="T20" fmla="*/ 15 w 1150"/>
                <a:gd name="T21" fmla="*/ 15 h 261"/>
                <a:gd name="T22" fmla="*/ 17 w 1150"/>
                <a:gd name="T23" fmla="*/ 16 h 261"/>
                <a:gd name="T24" fmla="*/ 19 w 1150"/>
                <a:gd name="T25" fmla="*/ 18 h 261"/>
                <a:gd name="T26" fmla="*/ 21 w 1150"/>
                <a:gd name="T27" fmla="*/ 19 h 261"/>
                <a:gd name="T28" fmla="*/ 23 w 1150"/>
                <a:gd name="T29" fmla="*/ 20 h 261"/>
                <a:gd name="T30" fmla="*/ 25 w 1150"/>
                <a:gd name="T31" fmla="*/ 21 h 261"/>
                <a:gd name="T32" fmla="*/ 27 w 1150"/>
                <a:gd name="T33" fmla="*/ 22 h 261"/>
                <a:gd name="T34" fmla="*/ 29 w 1150"/>
                <a:gd name="T35" fmla="*/ 23 h 261"/>
                <a:gd name="T36" fmla="*/ 32 w 1150"/>
                <a:gd name="T37" fmla="*/ 23 h 261"/>
                <a:gd name="T38" fmla="*/ 34 w 1150"/>
                <a:gd name="T39" fmla="*/ 24 h 261"/>
                <a:gd name="T40" fmla="*/ 36 w 1150"/>
                <a:gd name="T41" fmla="*/ 25 h 261"/>
                <a:gd name="T42" fmla="*/ 41 w 1150"/>
                <a:gd name="T43" fmla="*/ 26 h 261"/>
                <a:gd name="T44" fmla="*/ 45 w 1150"/>
                <a:gd name="T45" fmla="*/ 27 h 261"/>
                <a:gd name="T46" fmla="*/ 50 w 1150"/>
                <a:gd name="T47" fmla="*/ 28 h 261"/>
                <a:gd name="T48" fmla="*/ 55 w 1150"/>
                <a:gd name="T49" fmla="*/ 29 h 261"/>
                <a:gd name="T50" fmla="*/ 59 w 1150"/>
                <a:gd name="T51" fmla="*/ 29 h 261"/>
                <a:gd name="T52" fmla="*/ 64 w 1150"/>
                <a:gd name="T53" fmla="*/ 29 h 261"/>
                <a:gd name="T54" fmla="*/ 69 w 1150"/>
                <a:gd name="T55" fmla="*/ 29 h 261"/>
                <a:gd name="T56" fmla="*/ 73 w 1150"/>
                <a:gd name="T57" fmla="*/ 29 h 261"/>
                <a:gd name="T58" fmla="*/ 78 w 1150"/>
                <a:gd name="T59" fmla="*/ 28 h 261"/>
                <a:gd name="T60" fmla="*/ 83 w 1150"/>
                <a:gd name="T61" fmla="*/ 27 h 261"/>
                <a:gd name="T62" fmla="*/ 87 w 1150"/>
                <a:gd name="T63" fmla="*/ 26 h 261"/>
                <a:gd name="T64" fmla="*/ 92 w 1150"/>
                <a:gd name="T65" fmla="*/ 25 h 261"/>
                <a:gd name="T66" fmla="*/ 94 w 1150"/>
                <a:gd name="T67" fmla="*/ 24 h 261"/>
                <a:gd name="T68" fmla="*/ 97 w 1150"/>
                <a:gd name="T69" fmla="*/ 23 h 261"/>
                <a:gd name="T70" fmla="*/ 99 w 1150"/>
                <a:gd name="T71" fmla="*/ 23 h 261"/>
                <a:gd name="T72" fmla="*/ 101 w 1150"/>
                <a:gd name="T73" fmla="*/ 22 h 261"/>
                <a:gd name="T74" fmla="*/ 103 w 1150"/>
                <a:gd name="T75" fmla="*/ 21 h 261"/>
                <a:gd name="T76" fmla="*/ 105 w 1150"/>
                <a:gd name="T77" fmla="*/ 20 h 261"/>
                <a:gd name="T78" fmla="*/ 107 w 1150"/>
                <a:gd name="T79" fmla="*/ 19 h 261"/>
                <a:gd name="T80" fmla="*/ 109 w 1150"/>
                <a:gd name="T81" fmla="*/ 18 h 261"/>
                <a:gd name="T82" fmla="*/ 111 w 1150"/>
                <a:gd name="T83" fmla="*/ 16 h 261"/>
                <a:gd name="T84" fmla="*/ 113 w 1150"/>
                <a:gd name="T85" fmla="*/ 15 h 261"/>
                <a:gd name="T86" fmla="*/ 115 w 1150"/>
                <a:gd name="T87" fmla="*/ 14 h 261"/>
                <a:gd name="T88" fmla="*/ 116 w 1150"/>
                <a:gd name="T89" fmla="*/ 13 h 261"/>
                <a:gd name="T90" fmla="*/ 118 w 1150"/>
                <a:gd name="T91" fmla="*/ 11 h 261"/>
                <a:gd name="T92" fmla="*/ 120 w 1150"/>
                <a:gd name="T93" fmla="*/ 10 h 261"/>
                <a:gd name="T94" fmla="*/ 121 w 1150"/>
                <a:gd name="T95" fmla="*/ 8 h 261"/>
                <a:gd name="T96" fmla="*/ 123 w 1150"/>
                <a:gd name="T97" fmla="*/ 7 h 261"/>
                <a:gd name="T98" fmla="*/ 124 w 1150"/>
                <a:gd name="T99" fmla="*/ 5 h 261"/>
                <a:gd name="T100" fmla="*/ 126 w 1150"/>
                <a:gd name="T101" fmla="*/ 3 h 261"/>
                <a:gd name="T102" fmla="*/ 127 w 1150"/>
                <a:gd name="T103" fmla="*/ 2 h 261"/>
                <a:gd name="T104" fmla="*/ 128 w 1150"/>
                <a:gd name="T105" fmla="*/ 0 h 26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150"/>
                <a:gd name="T160" fmla="*/ 0 h 261"/>
                <a:gd name="T161" fmla="*/ 1150 w 1150"/>
                <a:gd name="T162" fmla="*/ 261 h 26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150" h="261">
                  <a:moveTo>
                    <a:pt x="0" y="0"/>
                  </a:moveTo>
                  <a:lnTo>
                    <a:pt x="12" y="16"/>
                  </a:lnTo>
                  <a:lnTo>
                    <a:pt x="23" y="31"/>
                  </a:lnTo>
                  <a:lnTo>
                    <a:pt x="36" y="47"/>
                  </a:lnTo>
                  <a:lnTo>
                    <a:pt x="50" y="61"/>
                  </a:lnTo>
                  <a:lnTo>
                    <a:pt x="63" y="76"/>
                  </a:lnTo>
                  <a:lnTo>
                    <a:pt x="77" y="89"/>
                  </a:lnTo>
                  <a:lnTo>
                    <a:pt x="93" y="102"/>
                  </a:lnTo>
                  <a:lnTo>
                    <a:pt x="107" y="114"/>
                  </a:lnTo>
                  <a:lnTo>
                    <a:pt x="124" y="126"/>
                  </a:lnTo>
                  <a:lnTo>
                    <a:pt x="139" y="137"/>
                  </a:lnTo>
                  <a:lnTo>
                    <a:pt x="157" y="148"/>
                  </a:lnTo>
                  <a:lnTo>
                    <a:pt x="174" y="159"/>
                  </a:lnTo>
                  <a:lnTo>
                    <a:pt x="191" y="169"/>
                  </a:lnTo>
                  <a:lnTo>
                    <a:pt x="209" y="178"/>
                  </a:lnTo>
                  <a:lnTo>
                    <a:pt x="228" y="187"/>
                  </a:lnTo>
                  <a:lnTo>
                    <a:pt x="247" y="196"/>
                  </a:lnTo>
                  <a:lnTo>
                    <a:pt x="265" y="204"/>
                  </a:lnTo>
                  <a:lnTo>
                    <a:pt x="284" y="211"/>
                  </a:lnTo>
                  <a:lnTo>
                    <a:pt x="304" y="218"/>
                  </a:lnTo>
                  <a:lnTo>
                    <a:pt x="324" y="225"/>
                  </a:lnTo>
                  <a:lnTo>
                    <a:pt x="364" y="236"/>
                  </a:lnTo>
                  <a:lnTo>
                    <a:pt x="406" y="245"/>
                  </a:lnTo>
                  <a:lnTo>
                    <a:pt x="447" y="252"/>
                  </a:lnTo>
                  <a:lnTo>
                    <a:pt x="490" y="257"/>
                  </a:lnTo>
                  <a:lnTo>
                    <a:pt x="532" y="260"/>
                  </a:lnTo>
                  <a:lnTo>
                    <a:pt x="575" y="261"/>
                  </a:lnTo>
                  <a:lnTo>
                    <a:pt x="618" y="260"/>
                  </a:lnTo>
                  <a:lnTo>
                    <a:pt x="660" y="257"/>
                  </a:lnTo>
                  <a:lnTo>
                    <a:pt x="703" y="252"/>
                  </a:lnTo>
                  <a:lnTo>
                    <a:pt x="744" y="245"/>
                  </a:lnTo>
                  <a:lnTo>
                    <a:pt x="786" y="236"/>
                  </a:lnTo>
                  <a:lnTo>
                    <a:pt x="826" y="225"/>
                  </a:lnTo>
                  <a:lnTo>
                    <a:pt x="846" y="218"/>
                  </a:lnTo>
                  <a:lnTo>
                    <a:pt x="866" y="211"/>
                  </a:lnTo>
                  <a:lnTo>
                    <a:pt x="885" y="204"/>
                  </a:lnTo>
                  <a:lnTo>
                    <a:pt x="903" y="196"/>
                  </a:lnTo>
                  <a:lnTo>
                    <a:pt x="922" y="187"/>
                  </a:lnTo>
                  <a:lnTo>
                    <a:pt x="941" y="178"/>
                  </a:lnTo>
                  <a:lnTo>
                    <a:pt x="959" y="169"/>
                  </a:lnTo>
                  <a:lnTo>
                    <a:pt x="976" y="159"/>
                  </a:lnTo>
                  <a:lnTo>
                    <a:pt x="993" y="148"/>
                  </a:lnTo>
                  <a:lnTo>
                    <a:pt x="1011" y="137"/>
                  </a:lnTo>
                  <a:lnTo>
                    <a:pt x="1026" y="126"/>
                  </a:lnTo>
                  <a:lnTo>
                    <a:pt x="1043" y="114"/>
                  </a:lnTo>
                  <a:lnTo>
                    <a:pt x="1057" y="102"/>
                  </a:lnTo>
                  <a:lnTo>
                    <a:pt x="1073" y="89"/>
                  </a:lnTo>
                  <a:lnTo>
                    <a:pt x="1087" y="76"/>
                  </a:lnTo>
                  <a:lnTo>
                    <a:pt x="1100" y="61"/>
                  </a:lnTo>
                  <a:lnTo>
                    <a:pt x="1114" y="47"/>
                  </a:lnTo>
                  <a:lnTo>
                    <a:pt x="1127" y="31"/>
                  </a:lnTo>
                  <a:lnTo>
                    <a:pt x="1138" y="16"/>
                  </a:lnTo>
                  <a:lnTo>
                    <a:pt x="1150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auto">
            <a:xfrm>
              <a:off x="50" y="60"/>
              <a:ext cx="374" cy="131"/>
            </a:xfrm>
            <a:custGeom>
              <a:avLst/>
              <a:gdLst>
                <a:gd name="T0" fmla="*/ 49 w 1122"/>
                <a:gd name="T1" fmla="*/ 4 h 393"/>
                <a:gd name="T2" fmla="*/ 31 w 1122"/>
                <a:gd name="T3" fmla="*/ 9 h 393"/>
                <a:gd name="T4" fmla="*/ 26 w 1122"/>
                <a:gd name="T5" fmla="*/ 14 h 393"/>
                <a:gd name="T6" fmla="*/ 24 w 1122"/>
                <a:gd name="T7" fmla="*/ 9 h 393"/>
                <a:gd name="T8" fmla="*/ 18 w 1122"/>
                <a:gd name="T9" fmla="*/ 7 h 393"/>
                <a:gd name="T10" fmla="*/ 15 w 1122"/>
                <a:gd name="T11" fmla="*/ 11 h 393"/>
                <a:gd name="T12" fmla="*/ 12 w 1122"/>
                <a:gd name="T13" fmla="*/ 15 h 393"/>
                <a:gd name="T14" fmla="*/ 2 w 1122"/>
                <a:gd name="T15" fmla="*/ 20 h 393"/>
                <a:gd name="T16" fmla="*/ 1 w 1122"/>
                <a:gd name="T17" fmla="*/ 27 h 393"/>
                <a:gd name="T18" fmla="*/ 1 w 1122"/>
                <a:gd name="T19" fmla="*/ 37 h 393"/>
                <a:gd name="T20" fmla="*/ 4 w 1122"/>
                <a:gd name="T21" fmla="*/ 38 h 393"/>
                <a:gd name="T22" fmla="*/ 11 w 1122"/>
                <a:gd name="T23" fmla="*/ 44 h 393"/>
                <a:gd name="T24" fmla="*/ 14 w 1122"/>
                <a:gd name="T25" fmla="*/ 42 h 393"/>
                <a:gd name="T26" fmla="*/ 18 w 1122"/>
                <a:gd name="T27" fmla="*/ 40 h 393"/>
                <a:gd name="T28" fmla="*/ 23 w 1122"/>
                <a:gd name="T29" fmla="*/ 36 h 393"/>
                <a:gd name="T30" fmla="*/ 22 w 1122"/>
                <a:gd name="T31" fmla="*/ 31 h 393"/>
                <a:gd name="T32" fmla="*/ 16 w 1122"/>
                <a:gd name="T33" fmla="*/ 29 h 393"/>
                <a:gd name="T34" fmla="*/ 12 w 1122"/>
                <a:gd name="T35" fmla="*/ 33 h 393"/>
                <a:gd name="T36" fmla="*/ 10 w 1122"/>
                <a:gd name="T37" fmla="*/ 29 h 393"/>
                <a:gd name="T38" fmla="*/ 15 w 1122"/>
                <a:gd name="T39" fmla="*/ 21 h 393"/>
                <a:gd name="T40" fmla="*/ 29 w 1122"/>
                <a:gd name="T41" fmla="*/ 19 h 393"/>
                <a:gd name="T42" fmla="*/ 42 w 1122"/>
                <a:gd name="T43" fmla="*/ 11 h 393"/>
                <a:gd name="T44" fmla="*/ 46 w 1122"/>
                <a:gd name="T45" fmla="*/ 21 h 393"/>
                <a:gd name="T46" fmla="*/ 44 w 1122"/>
                <a:gd name="T47" fmla="*/ 23 h 393"/>
                <a:gd name="T48" fmla="*/ 39 w 1122"/>
                <a:gd name="T49" fmla="*/ 27 h 393"/>
                <a:gd name="T50" fmla="*/ 41 w 1122"/>
                <a:gd name="T51" fmla="*/ 33 h 393"/>
                <a:gd name="T52" fmla="*/ 53 w 1122"/>
                <a:gd name="T53" fmla="*/ 31 h 393"/>
                <a:gd name="T54" fmla="*/ 62 w 1122"/>
                <a:gd name="T55" fmla="*/ 29 h 393"/>
                <a:gd name="T56" fmla="*/ 65 w 1122"/>
                <a:gd name="T57" fmla="*/ 29 h 393"/>
                <a:gd name="T58" fmla="*/ 75 w 1122"/>
                <a:gd name="T59" fmla="*/ 32 h 393"/>
                <a:gd name="T60" fmla="*/ 85 w 1122"/>
                <a:gd name="T61" fmla="*/ 32 h 393"/>
                <a:gd name="T62" fmla="*/ 85 w 1122"/>
                <a:gd name="T63" fmla="*/ 26 h 393"/>
                <a:gd name="T64" fmla="*/ 78 w 1122"/>
                <a:gd name="T65" fmla="*/ 24 h 393"/>
                <a:gd name="T66" fmla="*/ 81 w 1122"/>
                <a:gd name="T67" fmla="*/ 19 h 393"/>
                <a:gd name="T68" fmla="*/ 85 w 1122"/>
                <a:gd name="T69" fmla="*/ 14 h 393"/>
                <a:gd name="T70" fmla="*/ 101 w 1122"/>
                <a:gd name="T71" fmla="*/ 19 h 393"/>
                <a:gd name="T72" fmla="*/ 112 w 1122"/>
                <a:gd name="T73" fmla="*/ 23 h 393"/>
                <a:gd name="T74" fmla="*/ 115 w 1122"/>
                <a:gd name="T75" fmla="*/ 31 h 393"/>
                <a:gd name="T76" fmla="*/ 112 w 1122"/>
                <a:gd name="T77" fmla="*/ 31 h 393"/>
                <a:gd name="T78" fmla="*/ 107 w 1122"/>
                <a:gd name="T79" fmla="*/ 29 h 393"/>
                <a:gd name="T80" fmla="*/ 102 w 1122"/>
                <a:gd name="T81" fmla="*/ 32 h 393"/>
                <a:gd name="T82" fmla="*/ 103 w 1122"/>
                <a:gd name="T83" fmla="*/ 37 h 393"/>
                <a:gd name="T84" fmla="*/ 108 w 1122"/>
                <a:gd name="T85" fmla="*/ 41 h 393"/>
                <a:gd name="T86" fmla="*/ 111 w 1122"/>
                <a:gd name="T87" fmla="*/ 43 h 393"/>
                <a:gd name="T88" fmla="*/ 115 w 1122"/>
                <a:gd name="T89" fmla="*/ 43 h 393"/>
                <a:gd name="T90" fmla="*/ 121 w 1122"/>
                <a:gd name="T91" fmla="*/ 39 h 393"/>
                <a:gd name="T92" fmla="*/ 124 w 1122"/>
                <a:gd name="T93" fmla="*/ 35 h 393"/>
                <a:gd name="T94" fmla="*/ 124 w 1122"/>
                <a:gd name="T95" fmla="*/ 27 h 393"/>
                <a:gd name="T96" fmla="*/ 120 w 1122"/>
                <a:gd name="T97" fmla="*/ 18 h 393"/>
                <a:gd name="T98" fmla="*/ 110 w 1122"/>
                <a:gd name="T99" fmla="*/ 16 h 393"/>
                <a:gd name="T100" fmla="*/ 110 w 1122"/>
                <a:gd name="T101" fmla="*/ 9 h 393"/>
                <a:gd name="T102" fmla="*/ 105 w 1122"/>
                <a:gd name="T103" fmla="*/ 7 h 393"/>
                <a:gd name="T104" fmla="*/ 99 w 1122"/>
                <a:gd name="T105" fmla="*/ 10 h 393"/>
                <a:gd name="T106" fmla="*/ 96 w 1122"/>
                <a:gd name="T107" fmla="*/ 13 h 393"/>
                <a:gd name="T108" fmla="*/ 93 w 1122"/>
                <a:gd name="T109" fmla="*/ 7 h 393"/>
                <a:gd name="T110" fmla="*/ 76 w 1122"/>
                <a:gd name="T111" fmla="*/ 13 h 393"/>
                <a:gd name="T112" fmla="*/ 62 w 1122"/>
                <a:gd name="T113" fmla="*/ 20 h 39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122"/>
                <a:gd name="T172" fmla="*/ 0 h 393"/>
                <a:gd name="T173" fmla="*/ 1122 w 1122"/>
                <a:gd name="T174" fmla="*/ 393 h 39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122" h="393">
                  <a:moveTo>
                    <a:pt x="559" y="182"/>
                  </a:moveTo>
                  <a:lnTo>
                    <a:pt x="530" y="169"/>
                  </a:lnTo>
                  <a:lnTo>
                    <a:pt x="502" y="156"/>
                  </a:lnTo>
                  <a:lnTo>
                    <a:pt x="474" y="143"/>
                  </a:lnTo>
                  <a:lnTo>
                    <a:pt x="446" y="129"/>
                  </a:lnTo>
                  <a:lnTo>
                    <a:pt x="442" y="119"/>
                  </a:lnTo>
                  <a:lnTo>
                    <a:pt x="438" y="111"/>
                  </a:lnTo>
                  <a:lnTo>
                    <a:pt x="438" y="40"/>
                  </a:lnTo>
                  <a:lnTo>
                    <a:pt x="271" y="0"/>
                  </a:lnTo>
                  <a:lnTo>
                    <a:pt x="276" y="20"/>
                  </a:lnTo>
                  <a:lnTo>
                    <a:pt x="279" y="33"/>
                  </a:lnTo>
                  <a:lnTo>
                    <a:pt x="280" y="45"/>
                  </a:lnTo>
                  <a:lnTo>
                    <a:pt x="281" y="58"/>
                  </a:lnTo>
                  <a:lnTo>
                    <a:pt x="281" y="67"/>
                  </a:lnTo>
                  <a:lnTo>
                    <a:pt x="280" y="76"/>
                  </a:lnTo>
                  <a:lnTo>
                    <a:pt x="278" y="85"/>
                  </a:lnTo>
                  <a:lnTo>
                    <a:pt x="276" y="93"/>
                  </a:lnTo>
                  <a:lnTo>
                    <a:pt x="272" y="98"/>
                  </a:lnTo>
                  <a:lnTo>
                    <a:pt x="268" y="105"/>
                  </a:lnTo>
                  <a:lnTo>
                    <a:pt x="265" y="109"/>
                  </a:lnTo>
                  <a:lnTo>
                    <a:pt x="259" y="114"/>
                  </a:lnTo>
                  <a:lnTo>
                    <a:pt x="255" y="118"/>
                  </a:lnTo>
                  <a:lnTo>
                    <a:pt x="245" y="124"/>
                  </a:lnTo>
                  <a:lnTo>
                    <a:pt x="234" y="128"/>
                  </a:lnTo>
                  <a:lnTo>
                    <a:pt x="235" y="120"/>
                  </a:lnTo>
                  <a:lnTo>
                    <a:pt x="235" y="113"/>
                  </a:lnTo>
                  <a:lnTo>
                    <a:pt x="235" y="106"/>
                  </a:lnTo>
                  <a:lnTo>
                    <a:pt x="234" y="101"/>
                  </a:lnTo>
                  <a:lnTo>
                    <a:pt x="231" y="94"/>
                  </a:lnTo>
                  <a:lnTo>
                    <a:pt x="228" y="90"/>
                  </a:lnTo>
                  <a:lnTo>
                    <a:pt x="225" y="84"/>
                  </a:lnTo>
                  <a:lnTo>
                    <a:pt x="220" y="80"/>
                  </a:lnTo>
                  <a:lnTo>
                    <a:pt x="216" y="76"/>
                  </a:lnTo>
                  <a:lnTo>
                    <a:pt x="212" y="73"/>
                  </a:lnTo>
                  <a:lnTo>
                    <a:pt x="206" y="70"/>
                  </a:lnTo>
                  <a:lnTo>
                    <a:pt x="201" y="67"/>
                  </a:lnTo>
                  <a:lnTo>
                    <a:pt x="188" y="65"/>
                  </a:lnTo>
                  <a:lnTo>
                    <a:pt x="176" y="64"/>
                  </a:lnTo>
                  <a:lnTo>
                    <a:pt x="171" y="64"/>
                  </a:lnTo>
                  <a:lnTo>
                    <a:pt x="164" y="65"/>
                  </a:lnTo>
                  <a:lnTo>
                    <a:pt x="159" y="67"/>
                  </a:lnTo>
                  <a:lnTo>
                    <a:pt x="153" y="70"/>
                  </a:lnTo>
                  <a:lnTo>
                    <a:pt x="149" y="72"/>
                  </a:lnTo>
                  <a:lnTo>
                    <a:pt x="144" y="75"/>
                  </a:lnTo>
                  <a:lnTo>
                    <a:pt x="140" y="80"/>
                  </a:lnTo>
                  <a:lnTo>
                    <a:pt x="136" y="84"/>
                  </a:lnTo>
                  <a:lnTo>
                    <a:pt x="133" y="88"/>
                  </a:lnTo>
                  <a:lnTo>
                    <a:pt x="131" y="95"/>
                  </a:lnTo>
                  <a:lnTo>
                    <a:pt x="130" y="101"/>
                  </a:lnTo>
                  <a:lnTo>
                    <a:pt x="129" y="108"/>
                  </a:lnTo>
                  <a:lnTo>
                    <a:pt x="130" y="116"/>
                  </a:lnTo>
                  <a:lnTo>
                    <a:pt x="131" y="124"/>
                  </a:lnTo>
                  <a:lnTo>
                    <a:pt x="133" y="133"/>
                  </a:lnTo>
                  <a:lnTo>
                    <a:pt x="136" y="143"/>
                  </a:lnTo>
                  <a:lnTo>
                    <a:pt x="123" y="139"/>
                  </a:lnTo>
                  <a:lnTo>
                    <a:pt x="110" y="138"/>
                  </a:lnTo>
                  <a:lnTo>
                    <a:pt x="97" y="138"/>
                  </a:lnTo>
                  <a:lnTo>
                    <a:pt x="84" y="140"/>
                  </a:lnTo>
                  <a:lnTo>
                    <a:pt x="71" y="144"/>
                  </a:lnTo>
                  <a:lnTo>
                    <a:pt x="59" y="147"/>
                  </a:lnTo>
                  <a:lnTo>
                    <a:pt x="48" y="153"/>
                  </a:lnTo>
                  <a:lnTo>
                    <a:pt x="38" y="159"/>
                  </a:lnTo>
                  <a:lnTo>
                    <a:pt x="28" y="167"/>
                  </a:lnTo>
                  <a:lnTo>
                    <a:pt x="20" y="176"/>
                  </a:lnTo>
                  <a:lnTo>
                    <a:pt x="13" y="186"/>
                  </a:lnTo>
                  <a:lnTo>
                    <a:pt x="7" y="196"/>
                  </a:lnTo>
                  <a:lnTo>
                    <a:pt x="4" y="207"/>
                  </a:lnTo>
                  <a:lnTo>
                    <a:pt x="1" y="219"/>
                  </a:lnTo>
                  <a:lnTo>
                    <a:pt x="1" y="231"/>
                  </a:lnTo>
                  <a:lnTo>
                    <a:pt x="3" y="243"/>
                  </a:lnTo>
                  <a:lnTo>
                    <a:pt x="8" y="242"/>
                  </a:lnTo>
                  <a:lnTo>
                    <a:pt x="13" y="241"/>
                  </a:lnTo>
                  <a:lnTo>
                    <a:pt x="7" y="255"/>
                  </a:lnTo>
                  <a:lnTo>
                    <a:pt x="3" y="270"/>
                  </a:lnTo>
                  <a:lnTo>
                    <a:pt x="1" y="285"/>
                  </a:lnTo>
                  <a:lnTo>
                    <a:pt x="0" y="301"/>
                  </a:lnTo>
                  <a:lnTo>
                    <a:pt x="1" y="308"/>
                  </a:lnTo>
                  <a:lnTo>
                    <a:pt x="4" y="316"/>
                  </a:lnTo>
                  <a:lnTo>
                    <a:pt x="6" y="323"/>
                  </a:lnTo>
                  <a:lnTo>
                    <a:pt x="8" y="329"/>
                  </a:lnTo>
                  <a:lnTo>
                    <a:pt x="13" y="336"/>
                  </a:lnTo>
                  <a:lnTo>
                    <a:pt x="17" y="342"/>
                  </a:lnTo>
                  <a:lnTo>
                    <a:pt x="22" y="348"/>
                  </a:lnTo>
                  <a:lnTo>
                    <a:pt x="29" y="354"/>
                  </a:lnTo>
                  <a:lnTo>
                    <a:pt x="31" y="354"/>
                  </a:lnTo>
                  <a:lnTo>
                    <a:pt x="35" y="349"/>
                  </a:lnTo>
                  <a:lnTo>
                    <a:pt x="38" y="345"/>
                  </a:lnTo>
                  <a:lnTo>
                    <a:pt x="45" y="355"/>
                  </a:lnTo>
                  <a:lnTo>
                    <a:pt x="51" y="365"/>
                  </a:lnTo>
                  <a:lnTo>
                    <a:pt x="59" y="373"/>
                  </a:lnTo>
                  <a:lnTo>
                    <a:pt x="68" y="380"/>
                  </a:lnTo>
                  <a:lnTo>
                    <a:pt x="78" y="387"/>
                  </a:lnTo>
                  <a:lnTo>
                    <a:pt x="88" y="391"/>
                  </a:lnTo>
                  <a:lnTo>
                    <a:pt x="93" y="392"/>
                  </a:lnTo>
                  <a:lnTo>
                    <a:pt x="100" y="393"/>
                  </a:lnTo>
                  <a:lnTo>
                    <a:pt x="105" y="393"/>
                  </a:lnTo>
                  <a:lnTo>
                    <a:pt x="112" y="393"/>
                  </a:lnTo>
                  <a:lnTo>
                    <a:pt x="115" y="393"/>
                  </a:lnTo>
                  <a:lnTo>
                    <a:pt x="119" y="392"/>
                  </a:lnTo>
                  <a:lnTo>
                    <a:pt x="121" y="391"/>
                  </a:lnTo>
                  <a:lnTo>
                    <a:pt x="122" y="389"/>
                  </a:lnTo>
                  <a:lnTo>
                    <a:pt x="122" y="382"/>
                  </a:lnTo>
                  <a:lnTo>
                    <a:pt x="122" y="376"/>
                  </a:lnTo>
                  <a:lnTo>
                    <a:pt x="120" y="369"/>
                  </a:lnTo>
                  <a:lnTo>
                    <a:pt x="116" y="363"/>
                  </a:lnTo>
                  <a:lnTo>
                    <a:pt x="124" y="365"/>
                  </a:lnTo>
                  <a:lnTo>
                    <a:pt x="132" y="366"/>
                  </a:lnTo>
                  <a:lnTo>
                    <a:pt x="141" y="366"/>
                  </a:lnTo>
                  <a:lnTo>
                    <a:pt x="149" y="365"/>
                  </a:lnTo>
                  <a:lnTo>
                    <a:pt x="156" y="363"/>
                  </a:lnTo>
                  <a:lnTo>
                    <a:pt x="164" y="361"/>
                  </a:lnTo>
                  <a:lnTo>
                    <a:pt x="172" y="359"/>
                  </a:lnTo>
                  <a:lnTo>
                    <a:pt x="178" y="355"/>
                  </a:lnTo>
                  <a:lnTo>
                    <a:pt x="184" y="351"/>
                  </a:lnTo>
                  <a:lnTo>
                    <a:pt x="188" y="347"/>
                  </a:lnTo>
                  <a:lnTo>
                    <a:pt x="194" y="342"/>
                  </a:lnTo>
                  <a:lnTo>
                    <a:pt x="197" y="337"/>
                  </a:lnTo>
                  <a:lnTo>
                    <a:pt x="201" y="331"/>
                  </a:lnTo>
                  <a:lnTo>
                    <a:pt x="204" y="326"/>
                  </a:lnTo>
                  <a:lnTo>
                    <a:pt x="206" y="319"/>
                  </a:lnTo>
                  <a:lnTo>
                    <a:pt x="207" y="313"/>
                  </a:lnTo>
                  <a:lnTo>
                    <a:pt x="208" y="307"/>
                  </a:lnTo>
                  <a:lnTo>
                    <a:pt x="207" y="301"/>
                  </a:lnTo>
                  <a:lnTo>
                    <a:pt x="206" y="294"/>
                  </a:lnTo>
                  <a:lnTo>
                    <a:pt x="204" y="288"/>
                  </a:lnTo>
                  <a:lnTo>
                    <a:pt x="201" y="282"/>
                  </a:lnTo>
                  <a:lnTo>
                    <a:pt x="197" y="276"/>
                  </a:lnTo>
                  <a:lnTo>
                    <a:pt x="192" y="271"/>
                  </a:lnTo>
                  <a:lnTo>
                    <a:pt x="184" y="266"/>
                  </a:lnTo>
                  <a:lnTo>
                    <a:pt x="178" y="263"/>
                  </a:lnTo>
                  <a:lnTo>
                    <a:pt x="173" y="262"/>
                  </a:lnTo>
                  <a:lnTo>
                    <a:pt x="166" y="261"/>
                  </a:lnTo>
                  <a:lnTo>
                    <a:pt x="160" y="260"/>
                  </a:lnTo>
                  <a:lnTo>
                    <a:pt x="153" y="260"/>
                  </a:lnTo>
                  <a:lnTo>
                    <a:pt x="147" y="260"/>
                  </a:lnTo>
                  <a:lnTo>
                    <a:pt x="141" y="261"/>
                  </a:lnTo>
                  <a:lnTo>
                    <a:pt x="135" y="263"/>
                  </a:lnTo>
                  <a:lnTo>
                    <a:pt x="129" y="265"/>
                  </a:lnTo>
                  <a:lnTo>
                    <a:pt x="122" y="270"/>
                  </a:lnTo>
                  <a:lnTo>
                    <a:pt x="118" y="274"/>
                  </a:lnTo>
                  <a:lnTo>
                    <a:pt x="113" y="278"/>
                  </a:lnTo>
                  <a:lnTo>
                    <a:pt x="110" y="285"/>
                  </a:lnTo>
                  <a:lnTo>
                    <a:pt x="109" y="293"/>
                  </a:lnTo>
                  <a:lnTo>
                    <a:pt x="109" y="301"/>
                  </a:lnTo>
                  <a:lnTo>
                    <a:pt x="110" y="310"/>
                  </a:lnTo>
                  <a:lnTo>
                    <a:pt x="103" y="304"/>
                  </a:lnTo>
                  <a:lnTo>
                    <a:pt x="98" y="296"/>
                  </a:lnTo>
                  <a:lnTo>
                    <a:pt x="93" y="287"/>
                  </a:lnTo>
                  <a:lnTo>
                    <a:pt x="90" y="277"/>
                  </a:lnTo>
                  <a:lnTo>
                    <a:pt x="89" y="271"/>
                  </a:lnTo>
                  <a:lnTo>
                    <a:pt x="88" y="264"/>
                  </a:lnTo>
                  <a:lnTo>
                    <a:pt x="88" y="257"/>
                  </a:lnTo>
                  <a:lnTo>
                    <a:pt x="89" y="251"/>
                  </a:lnTo>
                  <a:lnTo>
                    <a:pt x="92" y="238"/>
                  </a:lnTo>
                  <a:lnTo>
                    <a:pt x="98" y="227"/>
                  </a:lnTo>
                  <a:lnTo>
                    <a:pt x="105" y="217"/>
                  </a:lnTo>
                  <a:lnTo>
                    <a:pt x="114" y="207"/>
                  </a:lnTo>
                  <a:lnTo>
                    <a:pt x="124" y="199"/>
                  </a:lnTo>
                  <a:lnTo>
                    <a:pt x="136" y="192"/>
                  </a:lnTo>
                  <a:lnTo>
                    <a:pt x="150" y="187"/>
                  </a:lnTo>
                  <a:lnTo>
                    <a:pt x="165" y="181"/>
                  </a:lnTo>
                  <a:lnTo>
                    <a:pt x="176" y="179"/>
                  </a:lnTo>
                  <a:lnTo>
                    <a:pt x="188" y="177"/>
                  </a:lnTo>
                  <a:lnTo>
                    <a:pt x="201" y="176"/>
                  </a:lnTo>
                  <a:lnTo>
                    <a:pt x="212" y="175"/>
                  </a:lnTo>
                  <a:lnTo>
                    <a:pt x="236" y="174"/>
                  </a:lnTo>
                  <a:lnTo>
                    <a:pt x="259" y="171"/>
                  </a:lnTo>
                  <a:lnTo>
                    <a:pt x="278" y="167"/>
                  </a:lnTo>
                  <a:lnTo>
                    <a:pt x="296" y="161"/>
                  </a:lnTo>
                  <a:lnTo>
                    <a:pt x="313" y="154"/>
                  </a:lnTo>
                  <a:lnTo>
                    <a:pt x="329" y="145"/>
                  </a:lnTo>
                  <a:lnTo>
                    <a:pt x="343" y="134"/>
                  </a:lnTo>
                  <a:lnTo>
                    <a:pt x="355" y="123"/>
                  </a:lnTo>
                  <a:lnTo>
                    <a:pt x="366" y="109"/>
                  </a:lnTo>
                  <a:lnTo>
                    <a:pt x="375" y="96"/>
                  </a:lnTo>
                  <a:lnTo>
                    <a:pt x="375" y="113"/>
                  </a:lnTo>
                  <a:lnTo>
                    <a:pt x="375" y="129"/>
                  </a:lnTo>
                  <a:lnTo>
                    <a:pt x="375" y="146"/>
                  </a:lnTo>
                  <a:lnTo>
                    <a:pt x="375" y="161"/>
                  </a:lnTo>
                  <a:lnTo>
                    <a:pt x="384" y="166"/>
                  </a:lnTo>
                  <a:lnTo>
                    <a:pt x="394" y="172"/>
                  </a:lnTo>
                  <a:lnTo>
                    <a:pt x="403" y="179"/>
                  </a:lnTo>
                  <a:lnTo>
                    <a:pt x="412" y="188"/>
                  </a:lnTo>
                  <a:lnTo>
                    <a:pt x="419" y="198"/>
                  </a:lnTo>
                  <a:lnTo>
                    <a:pt x="425" y="208"/>
                  </a:lnTo>
                  <a:lnTo>
                    <a:pt x="429" y="217"/>
                  </a:lnTo>
                  <a:lnTo>
                    <a:pt x="431" y="225"/>
                  </a:lnTo>
                  <a:lnTo>
                    <a:pt x="424" y="220"/>
                  </a:lnTo>
                  <a:lnTo>
                    <a:pt x="416" y="215"/>
                  </a:lnTo>
                  <a:lnTo>
                    <a:pt x="407" y="212"/>
                  </a:lnTo>
                  <a:lnTo>
                    <a:pt x="398" y="211"/>
                  </a:lnTo>
                  <a:lnTo>
                    <a:pt x="390" y="211"/>
                  </a:lnTo>
                  <a:lnTo>
                    <a:pt x="381" y="213"/>
                  </a:lnTo>
                  <a:lnTo>
                    <a:pt x="372" y="215"/>
                  </a:lnTo>
                  <a:lnTo>
                    <a:pt x="364" y="220"/>
                  </a:lnTo>
                  <a:lnTo>
                    <a:pt x="359" y="224"/>
                  </a:lnTo>
                  <a:lnTo>
                    <a:pt x="354" y="230"/>
                  </a:lnTo>
                  <a:lnTo>
                    <a:pt x="350" y="236"/>
                  </a:lnTo>
                  <a:lnTo>
                    <a:pt x="348" y="243"/>
                  </a:lnTo>
                  <a:lnTo>
                    <a:pt x="346" y="250"/>
                  </a:lnTo>
                  <a:lnTo>
                    <a:pt x="346" y="257"/>
                  </a:lnTo>
                  <a:lnTo>
                    <a:pt x="348" y="264"/>
                  </a:lnTo>
                  <a:lnTo>
                    <a:pt x="350" y="272"/>
                  </a:lnTo>
                  <a:lnTo>
                    <a:pt x="354" y="277"/>
                  </a:lnTo>
                  <a:lnTo>
                    <a:pt x="359" y="284"/>
                  </a:lnTo>
                  <a:lnTo>
                    <a:pt x="365" y="289"/>
                  </a:lnTo>
                  <a:lnTo>
                    <a:pt x="373" y="294"/>
                  </a:lnTo>
                  <a:lnTo>
                    <a:pt x="382" y="297"/>
                  </a:lnTo>
                  <a:lnTo>
                    <a:pt x="393" y="299"/>
                  </a:lnTo>
                  <a:lnTo>
                    <a:pt x="404" y="299"/>
                  </a:lnTo>
                  <a:lnTo>
                    <a:pt x="418" y="299"/>
                  </a:lnTo>
                  <a:lnTo>
                    <a:pt x="433" y="296"/>
                  </a:lnTo>
                  <a:lnTo>
                    <a:pt x="447" y="289"/>
                  </a:lnTo>
                  <a:lnTo>
                    <a:pt x="461" y="283"/>
                  </a:lnTo>
                  <a:lnTo>
                    <a:pt x="475" y="276"/>
                  </a:lnTo>
                  <a:lnTo>
                    <a:pt x="484" y="272"/>
                  </a:lnTo>
                  <a:lnTo>
                    <a:pt x="492" y="267"/>
                  </a:lnTo>
                  <a:lnTo>
                    <a:pt x="502" y="265"/>
                  </a:lnTo>
                  <a:lnTo>
                    <a:pt x="513" y="262"/>
                  </a:lnTo>
                  <a:lnTo>
                    <a:pt x="525" y="260"/>
                  </a:lnTo>
                  <a:lnTo>
                    <a:pt x="536" y="259"/>
                  </a:lnTo>
                  <a:lnTo>
                    <a:pt x="547" y="257"/>
                  </a:lnTo>
                  <a:lnTo>
                    <a:pt x="559" y="257"/>
                  </a:lnTo>
                  <a:lnTo>
                    <a:pt x="560" y="257"/>
                  </a:lnTo>
                  <a:lnTo>
                    <a:pt x="561" y="257"/>
                  </a:lnTo>
                  <a:lnTo>
                    <a:pt x="562" y="257"/>
                  </a:lnTo>
                  <a:lnTo>
                    <a:pt x="563" y="257"/>
                  </a:lnTo>
                  <a:lnTo>
                    <a:pt x="575" y="257"/>
                  </a:lnTo>
                  <a:lnTo>
                    <a:pt x="586" y="259"/>
                  </a:lnTo>
                  <a:lnTo>
                    <a:pt x="597" y="260"/>
                  </a:lnTo>
                  <a:lnTo>
                    <a:pt x="609" y="262"/>
                  </a:lnTo>
                  <a:lnTo>
                    <a:pt x="620" y="265"/>
                  </a:lnTo>
                  <a:lnTo>
                    <a:pt x="630" y="267"/>
                  </a:lnTo>
                  <a:lnTo>
                    <a:pt x="638" y="272"/>
                  </a:lnTo>
                  <a:lnTo>
                    <a:pt x="647" y="276"/>
                  </a:lnTo>
                  <a:lnTo>
                    <a:pt x="661" y="283"/>
                  </a:lnTo>
                  <a:lnTo>
                    <a:pt x="675" y="289"/>
                  </a:lnTo>
                  <a:lnTo>
                    <a:pt x="689" y="296"/>
                  </a:lnTo>
                  <a:lnTo>
                    <a:pt x="704" y="299"/>
                  </a:lnTo>
                  <a:lnTo>
                    <a:pt x="718" y="299"/>
                  </a:lnTo>
                  <a:lnTo>
                    <a:pt x="729" y="299"/>
                  </a:lnTo>
                  <a:lnTo>
                    <a:pt x="740" y="297"/>
                  </a:lnTo>
                  <a:lnTo>
                    <a:pt x="749" y="294"/>
                  </a:lnTo>
                  <a:lnTo>
                    <a:pt x="757" y="289"/>
                  </a:lnTo>
                  <a:lnTo>
                    <a:pt x="763" y="284"/>
                  </a:lnTo>
                  <a:lnTo>
                    <a:pt x="768" y="277"/>
                  </a:lnTo>
                  <a:lnTo>
                    <a:pt x="772" y="272"/>
                  </a:lnTo>
                  <a:lnTo>
                    <a:pt x="774" y="264"/>
                  </a:lnTo>
                  <a:lnTo>
                    <a:pt x="776" y="257"/>
                  </a:lnTo>
                  <a:lnTo>
                    <a:pt x="776" y="250"/>
                  </a:lnTo>
                  <a:lnTo>
                    <a:pt x="774" y="243"/>
                  </a:lnTo>
                  <a:lnTo>
                    <a:pt x="772" y="236"/>
                  </a:lnTo>
                  <a:lnTo>
                    <a:pt x="768" y="230"/>
                  </a:lnTo>
                  <a:lnTo>
                    <a:pt x="763" y="224"/>
                  </a:lnTo>
                  <a:lnTo>
                    <a:pt x="758" y="220"/>
                  </a:lnTo>
                  <a:lnTo>
                    <a:pt x="750" y="215"/>
                  </a:lnTo>
                  <a:lnTo>
                    <a:pt x="741" y="213"/>
                  </a:lnTo>
                  <a:lnTo>
                    <a:pt x="732" y="211"/>
                  </a:lnTo>
                  <a:lnTo>
                    <a:pt x="724" y="211"/>
                  </a:lnTo>
                  <a:lnTo>
                    <a:pt x="715" y="212"/>
                  </a:lnTo>
                  <a:lnTo>
                    <a:pt x="706" y="215"/>
                  </a:lnTo>
                  <a:lnTo>
                    <a:pt x="698" y="220"/>
                  </a:lnTo>
                  <a:lnTo>
                    <a:pt x="691" y="225"/>
                  </a:lnTo>
                  <a:lnTo>
                    <a:pt x="693" y="217"/>
                  </a:lnTo>
                  <a:lnTo>
                    <a:pt x="697" y="208"/>
                  </a:lnTo>
                  <a:lnTo>
                    <a:pt x="703" y="198"/>
                  </a:lnTo>
                  <a:lnTo>
                    <a:pt x="710" y="188"/>
                  </a:lnTo>
                  <a:lnTo>
                    <a:pt x="719" y="179"/>
                  </a:lnTo>
                  <a:lnTo>
                    <a:pt x="728" y="172"/>
                  </a:lnTo>
                  <a:lnTo>
                    <a:pt x="738" y="166"/>
                  </a:lnTo>
                  <a:lnTo>
                    <a:pt x="747" y="161"/>
                  </a:lnTo>
                  <a:lnTo>
                    <a:pt x="747" y="146"/>
                  </a:lnTo>
                  <a:lnTo>
                    <a:pt x="747" y="129"/>
                  </a:lnTo>
                  <a:lnTo>
                    <a:pt x="747" y="113"/>
                  </a:lnTo>
                  <a:lnTo>
                    <a:pt x="747" y="96"/>
                  </a:lnTo>
                  <a:lnTo>
                    <a:pt x="756" y="109"/>
                  </a:lnTo>
                  <a:lnTo>
                    <a:pt x="767" y="123"/>
                  </a:lnTo>
                  <a:lnTo>
                    <a:pt x="779" y="134"/>
                  </a:lnTo>
                  <a:lnTo>
                    <a:pt x="793" y="145"/>
                  </a:lnTo>
                  <a:lnTo>
                    <a:pt x="809" y="154"/>
                  </a:lnTo>
                  <a:lnTo>
                    <a:pt x="825" y="161"/>
                  </a:lnTo>
                  <a:lnTo>
                    <a:pt x="844" y="167"/>
                  </a:lnTo>
                  <a:lnTo>
                    <a:pt x="863" y="171"/>
                  </a:lnTo>
                  <a:lnTo>
                    <a:pt x="886" y="174"/>
                  </a:lnTo>
                  <a:lnTo>
                    <a:pt x="910" y="175"/>
                  </a:lnTo>
                  <a:lnTo>
                    <a:pt x="921" y="176"/>
                  </a:lnTo>
                  <a:lnTo>
                    <a:pt x="934" y="177"/>
                  </a:lnTo>
                  <a:lnTo>
                    <a:pt x="946" y="179"/>
                  </a:lnTo>
                  <a:lnTo>
                    <a:pt x="957" y="181"/>
                  </a:lnTo>
                  <a:lnTo>
                    <a:pt x="972" y="187"/>
                  </a:lnTo>
                  <a:lnTo>
                    <a:pt x="986" y="192"/>
                  </a:lnTo>
                  <a:lnTo>
                    <a:pt x="998" y="199"/>
                  </a:lnTo>
                  <a:lnTo>
                    <a:pt x="1008" y="207"/>
                  </a:lnTo>
                  <a:lnTo>
                    <a:pt x="1017" y="217"/>
                  </a:lnTo>
                  <a:lnTo>
                    <a:pt x="1024" y="227"/>
                  </a:lnTo>
                  <a:lnTo>
                    <a:pt x="1030" y="238"/>
                  </a:lnTo>
                  <a:lnTo>
                    <a:pt x="1033" y="251"/>
                  </a:lnTo>
                  <a:lnTo>
                    <a:pt x="1034" y="257"/>
                  </a:lnTo>
                  <a:lnTo>
                    <a:pt x="1034" y="264"/>
                  </a:lnTo>
                  <a:lnTo>
                    <a:pt x="1033" y="271"/>
                  </a:lnTo>
                  <a:lnTo>
                    <a:pt x="1032" y="277"/>
                  </a:lnTo>
                  <a:lnTo>
                    <a:pt x="1029" y="287"/>
                  </a:lnTo>
                  <a:lnTo>
                    <a:pt x="1024" y="296"/>
                  </a:lnTo>
                  <a:lnTo>
                    <a:pt x="1019" y="304"/>
                  </a:lnTo>
                  <a:lnTo>
                    <a:pt x="1012" y="310"/>
                  </a:lnTo>
                  <a:lnTo>
                    <a:pt x="1013" y="301"/>
                  </a:lnTo>
                  <a:lnTo>
                    <a:pt x="1013" y="293"/>
                  </a:lnTo>
                  <a:lnTo>
                    <a:pt x="1011" y="285"/>
                  </a:lnTo>
                  <a:lnTo>
                    <a:pt x="1009" y="278"/>
                  </a:lnTo>
                  <a:lnTo>
                    <a:pt x="1004" y="274"/>
                  </a:lnTo>
                  <a:lnTo>
                    <a:pt x="1000" y="270"/>
                  </a:lnTo>
                  <a:lnTo>
                    <a:pt x="993" y="265"/>
                  </a:lnTo>
                  <a:lnTo>
                    <a:pt x="987" y="263"/>
                  </a:lnTo>
                  <a:lnTo>
                    <a:pt x="981" y="261"/>
                  </a:lnTo>
                  <a:lnTo>
                    <a:pt x="975" y="260"/>
                  </a:lnTo>
                  <a:lnTo>
                    <a:pt x="969" y="260"/>
                  </a:lnTo>
                  <a:lnTo>
                    <a:pt x="962" y="260"/>
                  </a:lnTo>
                  <a:lnTo>
                    <a:pt x="956" y="261"/>
                  </a:lnTo>
                  <a:lnTo>
                    <a:pt x="949" y="262"/>
                  </a:lnTo>
                  <a:lnTo>
                    <a:pt x="944" y="263"/>
                  </a:lnTo>
                  <a:lnTo>
                    <a:pt x="938" y="266"/>
                  </a:lnTo>
                  <a:lnTo>
                    <a:pt x="930" y="271"/>
                  </a:lnTo>
                  <a:lnTo>
                    <a:pt x="925" y="276"/>
                  </a:lnTo>
                  <a:lnTo>
                    <a:pt x="921" y="282"/>
                  </a:lnTo>
                  <a:lnTo>
                    <a:pt x="918" y="288"/>
                  </a:lnTo>
                  <a:lnTo>
                    <a:pt x="916" y="294"/>
                  </a:lnTo>
                  <a:lnTo>
                    <a:pt x="915" y="301"/>
                  </a:lnTo>
                  <a:lnTo>
                    <a:pt x="914" y="307"/>
                  </a:lnTo>
                  <a:lnTo>
                    <a:pt x="915" y="313"/>
                  </a:lnTo>
                  <a:lnTo>
                    <a:pt x="916" y="319"/>
                  </a:lnTo>
                  <a:lnTo>
                    <a:pt x="918" y="326"/>
                  </a:lnTo>
                  <a:lnTo>
                    <a:pt x="921" y="331"/>
                  </a:lnTo>
                  <a:lnTo>
                    <a:pt x="925" y="337"/>
                  </a:lnTo>
                  <a:lnTo>
                    <a:pt x="928" y="342"/>
                  </a:lnTo>
                  <a:lnTo>
                    <a:pt x="934" y="347"/>
                  </a:lnTo>
                  <a:lnTo>
                    <a:pt x="938" y="351"/>
                  </a:lnTo>
                  <a:lnTo>
                    <a:pt x="944" y="355"/>
                  </a:lnTo>
                  <a:lnTo>
                    <a:pt x="950" y="359"/>
                  </a:lnTo>
                  <a:lnTo>
                    <a:pt x="958" y="361"/>
                  </a:lnTo>
                  <a:lnTo>
                    <a:pt x="966" y="363"/>
                  </a:lnTo>
                  <a:lnTo>
                    <a:pt x="973" y="365"/>
                  </a:lnTo>
                  <a:lnTo>
                    <a:pt x="981" y="366"/>
                  </a:lnTo>
                  <a:lnTo>
                    <a:pt x="990" y="366"/>
                  </a:lnTo>
                  <a:lnTo>
                    <a:pt x="998" y="365"/>
                  </a:lnTo>
                  <a:lnTo>
                    <a:pt x="1006" y="363"/>
                  </a:lnTo>
                  <a:lnTo>
                    <a:pt x="1002" y="369"/>
                  </a:lnTo>
                  <a:lnTo>
                    <a:pt x="1000" y="376"/>
                  </a:lnTo>
                  <a:lnTo>
                    <a:pt x="1000" y="382"/>
                  </a:lnTo>
                  <a:lnTo>
                    <a:pt x="1000" y="389"/>
                  </a:lnTo>
                  <a:lnTo>
                    <a:pt x="1001" y="391"/>
                  </a:lnTo>
                  <a:lnTo>
                    <a:pt x="1003" y="392"/>
                  </a:lnTo>
                  <a:lnTo>
                    <a:pt x="1007" y="393"/>
                  </a:lnTo>
                  <a:lnTo>
                    <a:pt x="1010" y="393"/>
                  </a:lnTo>
                  <a:lnTo>
                    <a:pt x="1017" y="393"/>
                  </a:lnTo>
                  <a:lnTo>
                    <a:pt x="1022" y="393"/>
                  </a:lnTo>
                  <a:lnTo>
                    <a:pt x="1029" y="392"/>
                  </a:lnTo>
                  <a:lnTo>
                    <a:pt x="1034" y="391"/>
                  </a:lnTo>
                  <a:lnTo>
                    <a:pt x="1044" y="387"/>
                  </a:lnTo>
                  <a:lnTo>
                    <a:pt x="1054" y="380"/>
                  </a:lnTo>
                  <a:lnTo>
                    <a:pt x="1063" y="373"/>
                  </a:lnTo>
                  <a:lnTo>
                    <a:pt x="1071" y="365"/>
                  </a:lnTo>
                  <a:lnTo>
                    <a:pt x="1077" y="355"/>
                  </a:lnTo>
                  <a:lnTo>
                    <a:pt x="1084" y="345"/>
                  </a:lnTo>
                  <a:lnTo>
                    <a:pt x="1087" y="349"/>
                  </a:lnTo>
                  <a:lnTo>
                    <a:pt x="1091" y="354"/>
                  </a:lnTo>
                  <a:lnTo>
                    <a:pt x="1093" y="354"/>
                  </a:lnTo>
                  <a:lnTo>
                    <a:pt x="1100" y="348"/>
                  </a:lnTo>
                  <a:lnTo>
                    <a:pt x="1105" y="342"/>
                  </a:lnTo>
                  <a:lnTo>
                    <a:pt x="1109" y="336"/>
                  </a:lnTo>
                  <a:lnTo>
                    <a:pt x="1114" y="329"/>
                  </a:lnTo>
                  <a:lnTo>
                    <a:pt x="1116" y="323"/>
                  </a:lnTo>
                  <a:lnTo>
                    <a:pt x="1118" y="316"/>
                  </a:lnTo>
                  <a:lnTo>
                    <a:pt x="1121" y="308"/>
                  </a:lnTo>
                  <a:lnTo>
                    <a:pt x="1122" y="301"/>
                  </a:lnTo>
                  <a:lnTo>
                    <a:pt x="1121" y="285"/>
                  </a:lnTo>
                  <a:lnTo>
                    <a:pt x="1118" y="270"/>
                  </a:lnTo>
                  <a:lnTo>
                    <a:pt x="1115" y="255"/>
                  </a:lnTo>
                  <a:lnTo>
                    <a:pt x="1109" y="241"/>
                  </a:lnTo>
                  <a:lnTo>
                    <a:pt x="1114" y="242"/>
                  </a:lnTo>
                  <a:lnTo>
                    <a:pt x="1119" y="243"/>
                  </a:lnTo>
                  <a:lnTo>
                    <a:pt x="1121" y="231"/>
                  </a:lnTo>
                  <a:lnTo>
                    <a:pt x="1121" y="219"/>
                  </a:lnTo>
                  <a:lnTo>
                    <a:pt x="1118" y="207"/>
                  </a:lnTo>
                  <a:lnTo>
                    <a:pt x="1115" y="196"/>
                  </a:lnTo>
                  <a:lnTo>
                    <a:pt x="1109" y="186"/>
                  </a:lnTo>
                  <a:lnTo>
                    <a:pt x="1102" y="176"/>
                  </a:lnTo>
                  <a:lnTo>
                    <a:pt x="1094" y="167"/>
                  </a:lnTo>
                  <a:lnTo>
                    <a:pt x="1084" y="159"/>
                  </a:lnTo>
                  <a:lnTo>
                    <a:pt x="1074" y="153"/>
                  </a:lnTo>
                  <a:lnTo>
                    <a:pt x="1063" y="147"/>
                  </a:lnTo>
                  <a:lnTo>
                    <a:pt x="1051" y="144"/>
                  </a:lnTo>
                  <a:lnTo>
                    <a:pt x="1038" y="140"/>
                  </a:lnTo>
                  <a:lnTo>
                    <a:pt x="1025" y="138"/>
                  </a:lnTo>
                  <a:lnTo>
                    <a:pt x="1012" y="138"/>
                  </a:lnTo>
                  <a:lnTo>
                    <a:pt x="999" y="139"/>
                  </a:lnTo>
                  <a:lnTo>
                    <a:pt x="986" y="143"/>
                  </a:lnTo>
                  <a:lnTo>
                    <a:pt x="989" y="133"/>
                  </a:lnTo>
                  <a:lnTo>
                    <a:pt x="991" y="124"/>
                  </a:lnTo>
                  <a:lnTo>
                    <a:pt x="992" y="116"/>
                  </a:lnTo>
                  <a:lnTo>
                    <a:pt x="993" y="108"/>
                  </a:lnTo>
                  <a:lnTo>
                    <a:pt x="992" y="101"/>
                  </a:lnTo>
                  <a:lnTo>
                    <a:pt x="991" y="95"/>
                  </a:lnTo>
                  <a:lnTo>
                    <a:pt x="989" y="88"/>
                  </a:lnTo>
                  <a:lnTo>
                    <a:pt x="986" y="84"/>
                  </a:lnTo>
                  <a:lnTo>
                    <a:pt x="982" y="80"/>
                  </a:lnTo>
                  <a:lnTo>
                    <a:pt x="978" y="75"/>
                  </a:lnTo>
                  <a:lnTo>
                    <a:pt x="973" y="72"/>
                  </a:lnTo>
                  <a:lnTo>
                    <a:pt x="969" y="70"/>
                  </a:lnTo>
                  <a:lnTo>
                    <a:pt x="963" y="67"/>
                  </a:lnTo>
                  <a:lnTo>
                    <a:pt x="958" y="65"/>
                  </a:lnTo>
                  <a:lnTo>
                    <a:pt x="951" y="64"/>
                  </a:lnTo>
                  <a:lnTo>
                    <a:pt x="946" y="64"/>
                  </a:lnTo>
                  <a:lnTo>
                    <a:pt x="934" y="65"/>
                  </a:lnTo>
                  <a:lnTo>
                    <a:pt x="921" y="67"/>
                  </a:lnTo>
                  <a:lnTo>
                    <a:pt x="916" y="70"/>
                  </a:lnTo>
                  <a:lnTo>
                    <a:pt x="910" y="73"/>
                  </a:lnTo>
                  <a:lnTo>
                    <a:pt x="906" y="76"/>
                  </a:lnTo>
                  <a:lnTo>
                    <a:pt x="902" y="80"/>
                  </a:lnTo>
                  <a:lnTo>
                    <a:pt x="897" y="84"/>
                  </a:lnTo>
                  <a:lnTo>
                    <a:pt x="894" y="90"/>
                  </a:lnTo>
                  <a:lnTo>
                    <a:pt x="891" y="94"/>
                  </a:lnTo>
                  <a:lnTo>
                    <a:pt x="888" y="101"/>
                  </a:lnTo>
                  <a:lnTo>
                    <a:pt x="887" y="106"/>
                  </a:lnTo>
                  <a:lnTo>
                    <a:pt x="887" y="113"/>
                  </a:lnTo>
                  <a:lnTo>
                    <a:pt x="887" y="120"/>
                  </a:lnTo>
                  <a:lnTo>
                    <a:pt x="888" y="128"/>
                  </a:lnTo>
                  <a:lnTo>
                    <a:pt x="877" y="124"/>
                  </a:lnTo>
                  <a:lnTo>
                    <a:pt x="867" y="118"/>
                  </a:lnTo>
                  <a:lnTo>
                    <a:pt x="863" y="114"/>
                  </a:lnTo>
                  <a:lnTo>
                    <a:pt x="857" y="109"/>
                  </a:lnTo>
                  <a:lnTo>
                    <a:pt x="854" y="105"/>
                  </a:lnTo>
                  <a:lnTo>
                    <a:pt x="850" y="98"/>
                  </a:lnTo>
                  <a:lnTo>
                    <a:pt x="846" y="93"/>
                  </a:lnTo>
                  <a:lnTo>
                    <a:pt x="844" y="85"/>
                  </a:lnTo>
                  <a:lnTo>
                    <a:pt x="842" y="76"/>
                  </a:lnTo>
                  <a:lnTo>
                    <a:pt x="841" y="67"/>
                  </a:lnTo>
                  <a:lnTo>
                    <a:pt x="841" y="58"/>
                  </a:lnTo>
                  <a:lnTo>
                    <a:pt x="842" y="45"/>
                  </a:lnTo>
                  <a:lnTo>
                    <a:pt x="843" y="33"/>
                  </a:lnTo>
                  <a:lnTo>
                    <a:pt x="846" y="20"/>
                  </a:lnTo>
                  <a:lnTo>
                    <a:pt x="851" y="0"/>
                  </a:lnTo>
                  <a:lnTo>
                    <a:pt x="684" y="40"/>
                  </a:lnTo>
                  <a:lnTo>
                    <a:pt x="684" y="111"/>
                  </a:lnTo>
                  <a:lnTo>
                    <a:pt x="680" y="119"/>
                  </a:lnTo>
                  <a:lnTo>
                    <a:pt x="676" y="129"/>
                  </a:lnTo>
                  <a:lnTo>
                    <a:pt x="648" y="143"/>
                  </a:lnTo>
                  <a:lnTo>
                    <a:pt x="620" y="156"/>
                  </a:lnTo>
                  <a:lnTo>
                    <a:pt x="592" y="169"/>
                  </a:lnTo>
                  <a:lnTo>
                    <a:pt x="563" y="182"/>
                  </a:lnTo>
                  <a:lnTo>
                    <a:pt x="563" y="181"/>
                  </a:lnTo>
                  <a:lnTo>
                    <a:pt x="562" y="182"/>
                  </a:lnTo>
                  <a:lnTo>
                    <a:pt x="561" y="182"/>
                  </a:lnTo>
                  <a:lnTo>
                    <a:pt x="560" y="182"/>
                  </a:lnTo>
                  <a:lnTo>
                    <a:pt x="559" y="181"/>
                  </a:lnTo>
                  <a:lnTo>
                    <a:pt x="559" y="182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45" name="Freeform 9"/>
            <p:cNvSpPr>
              <a:spLocks/>
            </p:cNvSpPr>
            <p:nvPr/>
          </p:nvSpPr>
          <p:spPr bwMode="auto">
            <a:xfrm>
              <a:off x="50" y="60"/>
              <a:ext cx="374" cy="131"/>
            </a:xfrm>
            <a:custGeom>
              <a:avLst/>
              <a:gdLst>
                <a:gd name="T0" fmla="*/ 49 w 1122"/>
                <a:gd name="T1" fmla="*/ 4 h 393"/>
                <a:gd name="T2" fmla="*/ 31 w 1122"/>
                <a:gd name="T3" fmla="*/ 9 h 393"/>
                <a:gd name="T4" fmla="*/ 26 w 1122"/>
                <a:gd name="T5" fmla="*/ 14 h 393"/>
                <a:gd name="T6" fmla="*/ 24 w 1122"/>
                <a:gd name="T7" fmla="*/ 9 h 393"/>
                <a:gd name="T8" fmla="*/ 18 w 1122"/>
                <a:gd name="T9" fmla="*/ 7 h 393"/>
                <a:gd name="T10" fmla="*/ 15 w 1122"/>
                <a:gd name="T11" fmla="*/ 11 h 393"/>
                <a:gd name="T12" fmla="*/ 12 w 1122"/>
                <a:gd name="T13" fmla="*/ 15 h 393"/>
                <a:gd name="T14" fmla="*/ 2 w 1122"/>
                <a:gd name="T15" fmla="*/ 20 h 393"/>
                <a:gd name="T16" fmla="*/ 1 w 1122"/>
                <a:gd name="T17" fmla="*/ 27 h 393"/>
                <a:gd name="T18" fmla="*/ 1 w 1122"/>
                <a:gd name="T19" fmla="*/ 37 h 393"/>
                <a:gd name="T20" fmla="*/ 4 w 1122"/>
                <a:gd name="T21" fmla="*/ 38 h 393"/>
                <a:gd name="T22" fmla="*/ 11 w 1122"/>
                <a:gd name="T23" fmla="*/ 44 h 393"/>
                <a:gd name="T24" fmla="*/ 14 w 1122"/>
                <a:gd name="T25" fmla="*/ 42 h 393"/>
                <a:gd name="T26" fmla="*/ 18 w 1122"/>
                <a:gd name="T27" fmla="*/ 40 h 393"/>
                <a:gd name="T28" fmla="*/ 23 w 1122"/>
                <a:gd name="T29" fmla="*/ 36 h 393"/>
                <a:gd name="T30" fmla="*/ 22 w 1122"/>
                <a:gd name="T31" fmla="*/ 31 h 393"/>
                <a:gd name="T32" fmla="*/ 16 w 1122"/>
                <a:gd name="T33" fmla="*/ 29 h 393"/>
                <a:gd name="T34" fmla="*/ 12 w 1122"/>
                <a:gd name="T35" fmla="*/ 33 h 393"/>
                <a:gd name="T36" fmla="*/ 10 w 1122"/>
                <a:gd name="T37" fmla="*/ 29 h 393"/>
                <a:gd name="T38" fmla="*/ 15 w 1122"/>
                <a:gd name="T39" fmla="*/ 21 h 393"/>
                <a:gd name="T40" fmla="*/ 29 w 1122"/>
                <a:gd name="T41" fmla="*/ 19 h 393"/>
                <a:gd name="T42" fmla="*/ 42 w 1122"/>
                <a:gd name="T43" fmla="*/ 11 h 393"/>
                <a:gd name="T44" fmla="*/ 46 w 1122"/>
                <a:gd name="T45" fmla="*/ 21 h 393"/>
                <a:gd name="T46" fmla="*/ 44 w 1122"/>
                <a:gd name="T47" fmla="*/ 23 h 393"/>
                <a:gd name="T48" fmla="*/ 39 w 1122"/>
                <a:gd name="T49" fmla="*/ 27 h 393"/>
                <a:gd name="T50" fmla="*/ 41 w 1122"/>
                <a:gd name="T51" fmla="*/ 33 h 393"/>
                <a:gd name="T52" fmla="*/ 53 w 1122"/>
                <a:gd name="T53" fmla="*/ 31 h 393"/>
                <a:gd name="T54" fmla="*/ 62 w 1122"/>
                <a:gd name="T55" fmla="*/ 29 h 393"/>
                <a:gd name="T56" fmla="*/ 65 w 1122"/>
                <a:gd name="T57" fmla="*/ 29 h 393"/>
                <a:gd name="T58" fmla="*/ 75 w 1122"/>
                <a:gd name="T59" fmla="*/ 32 h 393"/>
                <a:gd name="T60" fmla="*/ 85 w 1122"/>
                <a:gd name="T61" fmla="*/ 32 h 393"/>
                <a:gd name="T62" fmla="*/ 85 w 1122"/>
                <a:gd name="T63" fmla="*/ 26 h 393"/>
                <a:gd name="T64" fmla="*/ 78 w 1122"/>
                <a:gd name="T65" fmla="*/ 24 h 393"/>
                <a:gd name="T66" fmla="*/ 81 w 1122"/>
                <a:gd name="T67" fmla="*/ 19 h 393"/>
                <a:gd name="T68" fmla="*/ 85 w 1122"/>
                <a:gd name="T69" fmla="*/ 14 h 393"/>
                <a:gd name="T70" fmla="*/ 101 w 1122"/>
                <a:gd name="T71" fmla="*/ 19 h 393"/>
                <a:gd name="T72" fmla="*/ 112 w 1122"/>
                <a:gd name="T73" fmla="*/ 23 h 393"/>
                <a:gd name="T74" fmla="*/ 115 w 1122"/>
                <a:gd name="T75" fmla="*/ 31 h 393"/>
                <a:gd name="T76" fmla="*/ 112 w 1122"/>
                <a:gd name="T77" fmla="*/ 31 h 393"/>
                <a:gd name="T78" fmla="*/ 107 w 1122"/>
                <a:gd name="T79" fmla="*/ 29 h 393"/>
                <a:gd name="T80" fmla="*/ 102 w 1122"/>
                <a:gd name="T81" fmla="*/ 32 h 393"/>
                <a:gd name="T82" fmla="*/ 103 w 1122"/>
                <a:gd name="T83" fmla="*/ 37 h 393"/>
                <a:gd name="T84" fmla="*/ 108 w 1122"/>
                <a:gd name="T85" fmla="*/ 41 h 393"/>
                <a:gd name="T86" fmla="*/ 111 w 1122"/>
                <a:gd name="T87" fmla="*/ 43 h 393"/>
                <a:gd name="T88" fmla="*/ 115 w 1122"/>
                <a:gd name="T89" fmla="*/ 43 h 393"/>
                <a:gd name="T90" fmla="*/ 121 w 1122"/>
                <a:gd name="T91" fmla="*/ 39 h 393"/>
                <a:gd name="T92" fmla="*/ 124 w 1122"/>
                <a:gd name="T93" fmla="*/ 35 h 393"/>
                <a:gd name="T94" fmla="*/ 124 w 1122"/>
                <a:gd name="T95" fmla="*/ 27 h 393"/>
                <a:gd name="T96" fmla="*/ 120 w 1122"/>
                <a:gd name="T97" fmla="*/ 18 h 393"/>
                <a:gd name="T98" fmla="*/ 110 w 1122"/>
                <a:gd name="T99" fmla="*/ 16 h 393"/>
                <a:gd name="T100" fmla="*/ 110 w 1122"/>
                <a:gd name="T101" fmla="*/ 9 h 393"/>
                <a:gd name="T102" fmla="*/ 105 w 1122"/>
                <a:gd name="T103" fmla="*/ 7 h 393"/>
                <a:gd name="T104" fmla="*/ 99 w 1122"/>
                <a:gd name="T105" fmla="*/ 10 h 393"/>
                <a:gd name="T106" fmla="*/ 96 w 1122"/>
                <a:gd name="T107" fmla="*/ 13 h 393"/>
                <a:gd name="T108" fmla="*/ 93 w 1122"/>
                <a:gd name="T109" fmla="*/ 7 h 393"/>
                <a:gd name="T110" fmla="*/ 76 w 1122"/>
                <a:gd name="T111" fmla="*/ 13 h 393"/>
                <a:gd name="T112" fmla="*/ 62 w 1122"/>
                <a:gd name="T113" fmla="*/ 20 h 39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122"/>
                <a:gd name="T172" fmla="*/ 0 h 393"/>
                <a:gd name="T173" fmla="*/ 1122 w 1122"/>
                <a:gd name="T174" fmla="*/ 393 h 39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122" h="393">
                  <a:moveTo>
                    <a:pt x="559" y="182"/>
                  </a:moveTo>
                  <a:lnTo>
                    <a:pt x="530" y="169"/>
                  </a:lnTo>
                  <a:lnTo>
                    <a:pt x="502" y="156"/>
                  </a:lnTo>
                  <a:lnTo>
                    <a:pt x="474" y="143"/>
                  </a:lnTo>
                  <a:lnTo>
                    <a:pt x="446" y="129"/>
                  </a:lnTo>
                  <a:lnTo>
                    <a:pt x="442" y="119"/>
                  </a:lnTo>
                  <a:lnTo>
                    <a:pt x="438" y="111"/>
                  </a:lnTo>
                  <a:lnTo>
                    <a:pt x="438" y="40"/>
                  </a:lnTo>
                  <a:lnTo>
                    <a:pt x="271" y="0"/>
                  </a:lnTo>
                  <a:lnTo>
                    <a:pt x="276" y="20"/>
                  </a:lnTo>
                  <a:lnTo>
                    <a:pt x="279" y="33"/>
                  </a:lnTo>
                  <a:lnTo>
                    <a:pt x="280" y="45"/>
                  </a:lnTo>
                  <a:lnTo>
                    <a:pt x="281" y="58"/>
                  </a:lnTo>
                  <a:lnTo>
                    <a:pt x="281" y="67"/>
                  </a:lnTo>
                  <a:lnTo>
                    <a:pt x="280" y="76"/>
                  </a:lnTo>
                  <a:lnTo>
                    <a:pt x="278" y="85"/>
                  </a:lnTo>
                  <a:lnTo>
                    <a:pt x="276" y="93"/>
                  </a:lnTo>
                  <a:lnTo>
                    <a:pt x="272" y="98"/>
                  </a:lnTo>
                  <a:lnTo>
                    <a:pt x="268" y="105"/>
                  </a:lnTo>
                  <a:lnTo>
                    <a:pt x="265" y="109"/>
                  </a:lnTo>
                  <a:lnTo>
                    <a:pt x="259" y="114"/>
                  </a:lnTo>
                  <a:lnTo>
                    <a:pt x="255" y="118"/>
                  </a:lnTo>
                  <a:lnTo>
                    <a:pt x="245" y="124"/>
                  </a:lnTo>
                  <a:lnTo>
                    <a:pt x="234" y="128"/>
                  </a:lnTo>
                  <a:lnTo>
                    <a:pt x="235" y="120"/>
                  </a:lnTo>
                  <a:lnTo>
                    <a:pt x="235" y="113"/>
                  </a:lnTo>
                  <a:lnTo>
                    <a:pt x="235" y="106"/>
                  </a:lnTo>
                  <a:lnTo>
                    <a:pt x="234" y="101"/>
                  </a:lnTo>
                  <a:lnTo>
                    <a:pt x="231" y="94"/>
                  </a:lnTo>
                  <a:lnTo>
                    <a:pt x="228" y="90"/>
                  </a:lnTo>
                  <a:lnTo>
                    <a:pt x="225" y="84"/>
                  </a:lnTo>
                  <a:lnTo>
                    <a:pt x="220" y="80"/>
                  </a:lnTo>
                  <a:lnTo>
                    <a:pt x="216" y="76"/>
                  </a:lnTo>
                  <a:lnTo>
                    <a:pt x="212" y="73"/>
                  </a:lnTo>
                  <a:lnTo>
                    <a:pt x="206" y="70"/>
                  </a:lnTo>
                  <a:lnTo>
                    <a:pt x="201" y="67"/>
                  </a:lnTo>
                  <a:lnTo>
                    <a:pt x="188" y="65"/>
                  </a:lnTo>
                  <a:lnTo>
                    <a:pt x="176" y="64"/>
                  </a:lnTo>
                  <a:lnTo>
                    <a:pt x="171" y="64"/>
                  </a:lnTo>
                  <a:lnTo>
                    <a:pt x="164" y="65"/>
                  </a:lnTo>
                  <a:lnTo>
                    <a:pt x="159" y="67"/>
                  </a:lnTo>
                  <a:lnTo>
                    <a:pt x="153" y="70"/>
                  </a:lnTo>
                  <a:lnTo>
                    <a:pt x="149" y="72"/>
                  </a:lnTo>
                  <a:lnTo>
                    <a:pt x="144" y="75"/>
                  </a:lnTo>
                  <a:lnTo>
                    <a:pt x="140" y="80"/>
                  </a:lnTo>
                  <a:lnTo>
                    <a:pt x="136" y="84"/>
                  </a:lnTo>
                  <a:lnTo>
                    <a:pt x="133" y="88"/>
                  </a:lnTo>
                  <a:lnTo>
                    <a:pt x="131" y="95"/>
                  </a:lnTo>
                  <a:lnTo>
                    <a:pt x="130" y="101"/>
                  </a:lnTo>
                  <a:lnTo>
                    <a:pt x="129" y="108"/>
                  </a:lnTo>
                  <a:lnTo>
                    <a:pt x="130" y="116"/>
                  </a:lnTo>
                  <a:lnTo>
                    <a:pt x="131" y="124"/>
                  </a:lnTo>
                  <a:lnTo>
                    <a:pt x="133" y="133"/>
                  </a:lnTo>
                  <a:lnTo>
                    <a:pt x="136" y="143"/>
                  </a:lnTo>
                  <a:lnTo>
                    <a:pt x="123" y="139"/>
                  </a:lnTo>
                  <a:lnTo>
                    <a:pt x="110" y="138"/>
                  </a:lnTo>
                  <a:lnTo>
                    <a:pt x="97" y="138"/>
                  </a:lnTo>
                  <a:lnTo>
                    <a:pt x="84" y="140"/>
                  </a:lnTo>
                  <a:lnTo>
                    <a:pt x="71" y="144"/>
                  </a:lnTo>
                  <a:lnTo>
                    <a:pt x="59" y="147"/>
                  </a:lnTo>
                  <a:lnTo>
                    <a:pt x="48" y="153"/>
                  </a:lnTo>
                  <a:lnTo>
                    <a:pt x="38" y="159"/>
                  </a:lnTo>
                  <a:lnTo>
                    <a:pt x="28" y="167"/>
                  </a:lnTo>
                  <a:lnTo>
                    <a:pt x="20" y="176"/>
                  </a:lnTo>
                  <a:lnTo>
                    <a:pt x="13" y="186"/>
                  </a:lnTo>
                  <a:lnTo>
                    <a:pt x="7" y="196"/>
                  </a:lnTo>
                  <a:lnTo>
                    <a:pt x="4" y="207"/>
                  </a:lnTo>
                  <a:lnTo>
                    <a:pt x="1" y="219"/>
                  </a:lnTo>
                  <a:lnTo>
                    <a:pt x="1" y="231"/>
                  </a:lnTo>
                  <a:lnTo>
                    <a:pt x="3" y="243"/>
                  </a:lnTo>
                  <a:lnTo>
                    <a:pt x="8" y="242"/>
                  </a:lnTo>
                  <a:lnTo>
                    <a:pt x="13" y="241"/>
                  </a:lnTo>
                  <a:lnTo>
                    <a:pt x="7" y="255"/>
                  </a:lnTo>
                  <a:lnTo>
                    <a:pt x="3" y="270"/>
                  </a:lnTo>
                  <a:lnTo>
                    <a:pt x="1" y="285"/>
                  </a:lnTo>
                  <a:lnTo>
                    <a:pt x="0" y="301"/>
                  </a:lnTo>
                  <a:lnTo>
                    <a:pt x="1" y="308"/>
                  </a:lnTo>
                  <a:lnTo>
                    <a:pt x="4" y="316"/>
                  </a:lnTo>
                  <a:lnTo>
                    <a:pt x="6" y="323"/>
                  </a:lnTo>
                  <a:lnTo>
                    <a:pt x="8" y="329"/>
                  </a:lnTo>
                  <a:lnTo>
                    <a:pt x="13" y="336"/>
                  </a:lnTo>
                  <a:lnTo>
                    <a:pt x="17" y="342"/>
                  </a:lnTo>
                  <a:lnTo>
                    <a:pt x="22" y="348"/>
                  </a:lnTo>
                  <a:lnTo>
                    <a:pt x="29" y="354"/>
                  </a:lnTo>
                  <a:lnTo>
                    <a:pt x="31" y="354"/>
                  </a:lnTo>
                  <a:lnTo>
                    <a:pt x="35" y="349"/>
                  </a:lnTo>
                  <a:lnTo>
                    <a:pt x="38" y="345"/>
                  </a:lnTo>
                  <a:lnTo>
                    <a:pt x="45" y="355"/>
                  </a:lnTo>
                  <a:lnTo>
                    <a:pt x="51" y="365"/>
                  </a:lnTo>
                  <a:lnTo>
                    <a:pt x="59" y="373"/>
                  </a:lnTo>
                  <a:lnTo>
                    <a:pt x="68" y="380"/>
                  </a:lnTo>
                  <a:lnTo>
                    <a:pt x="78" y="387"/>
                  </a:lnTo>
                  <a:lnTo>
                    <a:pt x="88" y="391"/>
                  </a:lnTo>
                  <a:lnTo>
                    <a:pt x="93" y="392"/>
                  </a:lnTo>
                  <a:lnTo>
                    <a:pt x="100" y="393"/>
                  </a:lnTo>
                  <a:lnTo>
                    <a:pt x="105" y="393"/>
                  </a:lnTo>
                  <a:lnTo>
                    <a:pt x="112" y="393"/>
                  </a:lnTo>
                  <a:lnTo>
                    <a:pt x="115" y="393"/>
                  </a:lnTo>
                  <a:lnTo>
                    <a:pt x="119" y="392"/>
                  </a:lnTo>
                  <a:lnTo>
                    <a:pt x="121" y="391"/>
                  </a:lnTo>
                  <a:lnTo>
                    <a:pt x="122" y="389"/>
                  </a:lnTo>
                  <a:lnTo>
                    <a:pt x="122" y="382"/>
                  </a:lnTo>
                  <a:lnTo>
                    <a:pt x="122" y="376"/>
                  </a:lnTo>
                  <a:lnTo>
                    <a:pt x="120" y="369"/>
                  </a:lnTo>
                  <a:lnTo>
                    <a:pt x="116" y="363"/>
                  </a:lnTo>
                  <a:lnTo>
                    <a:pt x="124" y="365"/>
                  </a:lnTo>
                  <a:lnTo>
                    <a:pt x="132" y="366"/>
                  </a:lnTo>
                  <a:lnTo>
                    <a:pt x="141" y="366"/>
                  </a:lnTo>
                  <a:lnTo>
                    <a:pt x="149" y="365"/>
                  </a:lnTo>
                  <a:lnTo>
                    <a:pt x="156" y="363"/>
                  </a:lnTo>
                  <a:lnTo>
                    <a:pt x="164" y="361"/>
                  </a:lnTo>
                  <a:lnTo>
                    <a:pt x="172" y="359"/>
                  </a:lnTo>
                  <a:lnTo>
                    <a:pt x="178" y="355"/>
                  </a:lnTo>
                  <a:lnTo>
                    <a:pt x="184" y="351"/>
                  </a:lnTo>
                  <a:lnTo>
                    <a:pt x="188" y="347"/>
                  </a:lnTo>
                  <a:lnTo>
                    <a:pt x="194" y="342"/>
                  </a:lnTo>
                  <a:lnTo>
                    <a:pt x="197" y="337"/>
                  </a:lnTo>
                  <a:lnTo>
                    <a:pt x="201" y="331"/>
                  </a:lnTo>
                  <a:lnTo>
                    <a:pt x="204" y="326"/>
                  </a:lnTo>
                  <a:lnTo>
                    <a:pt x="206" y="319"/>
                  </a:lnTo>
                  <a:lnTo>
                    <a:pt x="207" y="313"/>
                  </a:lnTo>
                  <a:lnTo>
                    <a:pt x="208" y="307"/>
                  </a:lnTo>
                  <a:lnTo>
                    <a:pt x="207" y="301"/>
                  </a:lnTo>
                  <a:lnTo>
                    <a:pt x="206" y="294"/>
                  </a:lnTo>
                  <a:lnTo>
                    <a:pt x="204" y="288"/>
                  </a:lnTo>
                  <a:lnTo>
                    <a:pt x="201" y="282"/>
                  </a:lnTo>
                  <a:lnTo>
                    <a:pt x="197" y="276"/>
                  </a:lnTo>
                  <a:lnTo>
                    <a:pt x="192" y="271"/>
                  </a:lnTo>
                  <a:lnTo>
                    <a:pt x="184" y="266"/>
                  </a:lnTo>
                  <a:lnTo>
                    <a:pt x="178" y="263"/>
                  </a:lnTo>
                  <a:lnTo>
                    <a:pt x="173" y="262"/>
                  </a:lnTo>
                  <a:lnTo>
                    <a:pt x="166" y="261"/>
                  </a:lnTo>
                  <a:lnTo>
                    <a:pt x="160" y="260"/>
                  </a:lnTo>
                  <a:lnTo>
                    <a:pt x="153" y="260"/>
                  </a:lnTo>
                  <a:lnTo>
                    <a:pt x="147" y="260"/>
                  </a:lnTo>
                  <a:lnTo>
                    <a:pt x="141" y="261"/>
                  </a:lnTo>
                  <a:lnTo>
                    <a:pt x="135" y="263"/>
                  </a:lnTo>
                  <a:lnTo>
                    <a:pt x="129" y="265"/>
                  </a:lnTo>
                  <a:lnTo>
                    <a:pt x="122" y="270"/>
                  </a:lnTo>
                  <a:lnTo>
                    <a:pt x="118" y="274"/>
                  </a:lnTo>
                  <a:lnTo>
                    <a:pt x="113" y="278"/>
                  </a:lnTo>
                  <a:lnTo>
                    <a:pt x="110" y="285"/>
                  </a:lnTo>
                  <a:lnTo>
                    <a:pt x="109" y="293"/>
                  </a:lnTo>
                  <a:lnTo>
                    <a:pt x="109" y="301"/>
                  </a:lnTo>
                  <a:lnTo>
                    <a:pt x="110" y="310"/>
                  </a:lnTo>
                  <a:lnTo>
                    <a:pt x="103" y="304"/>
                  </a:lnTo>
                  <a:lnTo>
                    <a:pt x="98" y="296"/>
                  </a:lnTo>
                  <a:lnTo>
                    <a:pt x="93" y="287"/>
                  </a:lnTo>
                  <a:lnTo>
                    <a:pt x="90" y="277"/>
                  </a:lnTo>
                  <a:lnTo>
                    <a:pt x="89" y="271"/>
                  </a:lnTo>
                  <a:lnTo>
                    <a:pt x="88" y="264"/>
                  </a:lnTo>
                  <a:lnTo>
                    <a:pt x="88" y="257"/>
                  </a:lnTo>
                  <a:lnTo>
                    <a:pt x="89" y="251"/>
                  </a:lnTo>
                  <a:lnTo>
                    <a:pt x="92" y="238"/>
                  </a:lnTo>
                  <a:lnTo>
                    <a:pt x="98" y="227"/>
                  </a:lnTo>
                  <a:lnTo>
                    <a:pt x="105" y="217"/>
                  </a:lnTo>
                  <a:lnTo>
                    <a:pt x="114" y="207"/>
                  </a:lnTo>
                  <a:lnTo>
                    <a:pt x="124" y="199"/>
                  </a:lnTo>
                  <a:lnTo>
                    <a:pt x="136" y="192"/>
                  </a:lnTo>
                  <a:lnTo>
                    <a:pt x="150" y="187"/>
                  </a:lnTo>
                  <a:lnTo>
                    <a:pt x="165" y="181"/>
                  </a:lnTo>
                  <a:lnTo>
                    <a:pt x="176" y="179"/>
                  </a:lnTo>
                  <a:lnTo>
                    <a:pt x="188" y="177"/>
                  </a:lnTo>
                  <a:lnTo>
                    <a:pt x="201" y="176"/>
                  </a:lnTo>
                  <a:lnTo>
                    <a:pt x="212" y="175"/>
                  </a:lnTo>
                  <a:lnTo>
                    <a:pt x="236" y="174"/>
                  </a:lnTo>
                  <a:lnTo>
                    <a:pt x="259" y="171"/>
                  </a:lnTo>
                  <a:lnTo>
                    <a:pt x="278" y="167"/>
                  </a:lnTo>
                  <a:lnTo>
                    <a:pt x="296" y="161"/>
                  </a:lnTo>
                  <a:lnTo>
                    <a:pt x="313" y="154"/>
                  </a:lnTo>
                  <a:lnTo>
                    <a:pt x="329" y="145"/>
                  </a:lnTo>
                  <a:lnTo>
                    <a:pt x="343" y="134"/>
                  </a:lnTo>
                  <a:lnTo>
                    <a:pt x="355" y="123"/>
                  </a:lnTo>
                  <a:lnTo>
                    <a:pt x="366" y="109"/>
                  </a:lnTo>
                  <a:lnTo>
                    <a:pt x="375" y="96"/>
                  </a:lnTo>
                  <a:lnTo>
                    <a:pt x="375" y="113"/>
                  </a:lnTo>
                  <a:lnTo>
                    <a:pt x="375" y="129"/>
                  </a:lnTo>
                  <a:lnTo>
                    <a:pt x="375" y="146"/>
                  </a:lnTo>
                  <a:lnTo>
                    <a:pt x="375" y="161"/>
                  </a:lnTo>
                  <a:lnTo>
                    <a:pt x="384" y="166"/>
                  </a:lnTo>
                  <a:lnTo>
                    <a:pt x="394" y="172"/>
                  </a:lnTo>
                  <a:lnTo>
                    <a:pt x="403" y="179"/>
                  </a:lnTo>
                  <a:lnTo>
                    <a:pt x="412" y="188"/>
                  </a:lnTo>
                  <a:lnTo>
                    <a:pt x="419" y="198"/>
                  </a:lnTo>
                  <a:lnTo>
                    <a:pt x="425" y="208"/>
                  </a:lnTo>
                  <a:lnTo>
                    <a:pt x="429" y="217"/>
                  </a:lnTo>
                  <a:lnTo>
                    <a:pt x="431" y="225"/>
                  </a:lnTo>
                  <a:lnTo>
                    <a:pt x="424" y="220"/>
                  </a:lnTo>
                  <a:lnTo>
                    <a:pt x="416" y="215"/>
                  </a:lnTo>
                  <a:lnTo>
                    <a:pt x="407" y="212"/>
                  </a:lnTo>
                  <a:lnTo>
                    <a:pt x="398" y="211"/>
                  </a:lnTo>
                  <a:lnTo>
                    <a:pt x="390" y="211"/>
                  </a:lnTo>
                  <a:lnTo>
                    <a:pt x="381" y="213"/>
                  </a:lnTo>
                  <a:lnTo>
                    <a:pt x="372" y="215"/>
                  </a:lnTo>
                  <a:lnTo>
                    <a:pt x="364" y="220"/>
                  </a:lnTo>
                  <a:lnTo>
                    <a:pt x="359" y="224"/>
                  </a:lnTo>
                  <a:lnTo>
                    <a:pt x="354" y="230"/>
                  </a:lnTo>
                  <a:lnTo>
                    <a:pt x="350" y="236"/>
                  </a:lnTo>
                  <a:lnTo>
                    <a:pt x="348" y="243"/>
                  </a:lnTo>
                  <a:lnTo>
                    <a:pt x="346" y="250"/>
                  </a:lnTo>
                  <a:lnTo>
                    <a:pt x="346" y="257"/>
                  </a:lnTo>
                  <a:lnTo>
                    <a:pt x="348" y="264"/>
                  </a:lnTo>
                  <a:lnTo>
                    <a:pt x="350" y="272"/>
                  </a:lnTo>
                  <a:lnTo>
                    <a:pt x="354" y="277"/>
                  </a:lnTo>
                  <a:lnTo>
                    <a:pt x="359" y="284"/>
                  </a:lnTo>
                  <a:lnTo>
                    <a:pt x="365" y="289"/>
                  </a:lnTo>
                  <a:lnTo>
                    <a:pt x="373" y="294"/>
                  </a:lnTo>
                  <a:lnTo>
                    <a:pt x="382" y="297"/>
                  </a:lnTo>
                  <a:lnTo>
                    <a:pt x="393" y="299"/>
                  </a:lnTo>
                  <a:lnTo>
                    <a:pt x="404" y="299"/>
                  </a:lnTo>
                  <a:lnTo>
                    <a:pt x="418" y="299"/>
                  </a:lnTo>
                  <a:lnTo>
                    <a:pt x="433" y="296"/>
                  </a:lnTo>
                  <a:lnTo>
                    <a:pt x="447" y="289"/>
                  </a:lnTo>
                  <a:lnTo>
                    <a:pt x="461" y="283"/>
                  </a:lnTo>
                  <a:lnTo>
                    <a:pt x="475" y="276"/>
                  </a:lnTo>
                  <a:lnTo>
                    <a:pt x="484" y="272"/>
                  </a:lnTo>
                  <a:lnTo>
                    <a:pt x="492" y="267"/>
                  </a:lnTo>
                  <a:lnTo>
                    <a:pt x="502" y="265"/>
                  </a:lnTo>
                  <a:lnTo>
                    <a:pt x="513" y="262"/>
                  </a:lnTo>
                  <a:lnTo>
                    <a:pt x="525" y="260"/>
                  </a:lnTo>
                  <a:lnTo>
                    <a:pt x="536" y="259"/>
                  </a:lnTo>
                  <a:lnTo>
                    <a:pt x="547" y="257"/>
                  </a:lnTo>
                  <a:lnTo>
                    <a:pt x="559" y="257"/>
                  </a:lnTo>
                  <a:lnTo>
                    <a:pt x="560" y="257"/>
                  </a:lnTo>
                  <a:lnTo>
                    <a:pt x="561" y="257"/>
                  </a:lnTo>
                  <a:lnTo>
                    <a:pt x="562" y="257"/>
                  </a:lnTo>
                  <a:lnTo>
                    <a:pt x="563" y="257"/>
                  </a:lnTo>
                  <a:lnTo>
                    <a:pt x="575" y="257"/>
                  </a:lnTo>
                  <a:lnTo>
                    <a:pt x="586" y="259"/>
                  </a:lnTo>
                  <a:lnTo>
                    <a:pt x="597" y="260"/>
                  </a:lnTo>
                  <a:lnTo>
                    <a:pt x="609" y="262"/>
                  </a:lnTo>
                  <a:lnTo>
                    <a:pt x="620" y="265"/>
                  </a:lnTo>
                  <a:lnTo>
                    <a:pt x="630" y="267"/>
                  </a:lnTo>
                  <a:lnTo>
                    <a:pt x="638" y="272"/>
                  </a:lnTo>
                  <a:lnTo>
                    <a:pt x="647" y="276"/>
                  </a:lnTo>
                  <a:lnTo>
                    <a:pt x="661" y="283"/>
                  </a:lnTo>
                  <a:lnTo>
                    <a:pt x="675" y="289"/>
                  </a:lnTo>
                  <a:lnTo>
                    <a:pt x="689" y="296"/>
                  </a:lnTo>
                  <a:lnTo>
                    <a:pt x="704" y="299"/>
                  </a:lnTo>
                  <a:lnTo>
                    <a:pt x="718" y="299"/>
                  </a:lnTo>
                  <a:lnTo>
                    <a:pt x="729" y="299"/>
                  </a:lnTo>
                  <a:lnTo>
                    <a:pt x="740" y="297"/>
                  </a:lnTo>
                  <a:lnTo>
                    <a:pt x="749" y="294"/>
                  </a:lnTo>
                  <a:lnTo>
                    <a:pt x="757" y="289"/>
                  </a:lnTo>
                  <a:lnTo>
                    <a:pt x="763" y="284"/>
                  </a:lnTo>
                  <a:lnTo>
                    <a:pt x="768" y="277"/>
                  </a:lnTo>
                  <a:lnTo>
                    <a:pt x="772" y="272"/>
                  </a:lnTo>
                  <a:lnTo>
                    <a:pt x="774" y="264"/>
                  </a:lnTo>
                  <a:lnTo>
                    <a:pt x="776" y="257"/>
                  </a:lnTo>
                  <a:lnTo>
                    <a:pt x="776" y="250"/>
                  </a:lnTo>
                  <a:lnTo>
                    <a:pt x="774" y="243"/>
                  </a:lnTo>
                  <a:lnTo>
                    <a:pt x="772" y="236"/>
                  </a:lnTo>
                  <a:lnTo>
                    <a:pt x="768" y="230"/>
                  </a:lnTo>
                  <a:lnTo>
                    <a:pt x="763" y="224"/>
                  </a:lnTo>
                  <a:lnTo>
                    <a:pt x="758" y="220"/>
                  </a:lnTo>
                  <a:lnTo>
                    <a:pt x="750" y="215"/>
                  </a:lnTo>
                  <a:lnTo>
                    <a:pt x="741" y="213"/>
                  </a:lnTo>
                  <a:lnTo>
                    <a:pt x="732" y="211"/>
                  </a:lnTo>
                  <a:lnTo>
                    <a:pt x="724" y="211"/>
                  </a:lnTo>
                  <a:lnTo>
                    <a:pt x="715" y="212"/>
                  </a:lnTo>
                  <a:lnTo>
                    <a:pt x="706" y="215"/>
                  </a:lnTo>
                  <a:lnTo>
                    <a:pt x="698" y="220"/>
                  </a:lnTo>
                  <a:lnTo>
                    <a:pt x="691" y="225"/>
                  </a:lnTo>
                  <a:lnTo>
                    <a:pt x="693" y="217"/>
                  </a:lnTo>
                  <a:lnTo>
                    <a:pt x="697" y="208"/>
                  </a:lnTo>
                  <a:lnTo>
                    <a:pt x="703" y="198"/>
                  </a:lnTo>
                  <a:lnTo>
                    <a:pt x="710" y="188"/>
                  </a:lnTo>
                  <a:lnTo>
                    <a:pt x="719" y="179"/>
                  </a:lnTo>
                  <a:lnTo>
                    <a:pt x="728" y="172"/>
                  </a:lnTo>
                  <a:lnTo>
                    <a:pt x="738" y="166"/>
                  </a:lnTo>
                  <a:lnTo>
                    <a:pt x="747" y="161"/>
                  </a:lnTo>
                  <a:lnTo>
                    <a:pt x="747" y="146"/>
                  </a:lnTo>
                  <a:lnTo>
                    <a:pt x="747" y="129"/>
                  </a:lnTo>
                  <a:lnTo>
                    <a:pt x="747" y="113"/>
                  </a:lnTo>
                  <a:lnTo>
                    <a:pt x="747" y="96"/>
                  </a:lnTo>
                  <a:lnTo>
                    <a:pt x="756" y="109"/>
                  </a:lnTo>
                  <a:lnTo>
                    <a:pt x="767" y="123"/>
                  </a:lnTo>
                  <a:lnTo>
                    <a:pt x="779" y="134"/>
                  </a:lnTo>
                  <a:lnTo>
                    <a:pt x="793" y="145"/>
                  </a:lnTo>
                  <a:lnTo>
                    <a:pt x="809" y="154"/>
                  </a:lnTo>
                  <a:lnTo>
                    <a:pt x="825" y="161"/>
                  </a:lnTo>
                  <a:lnTo>
                    <a:pt x="844" y="167"/>
                  </a:lnTo>
                  <a:lnTo>
                    <a:pt x="863" y="171"/>
                  </a:lnTo>
                  <a:lnTo>
                    <a:pt x="886" y="174"/>
                  </a:lnTo>
                  <a:lnTo>
                    <a:pt x="910" y="175"/>
                  </a:lnTo>
                  <a:lnTo>
                    <a:pt x="921" y="176"/>
                  </a:lnTo>
                  <a:lnTo>
                    <a:pt x="934" y="177"/>
                  </a:lnTo>
                  <a:lnTo>
                    <a:pt x="946" y="179"/>
                  </a:lnTo>
                  <a:lnTo>
                    <a:pt x="957" y="181"/>
                  </a:lnTo>
                  <a:lnTo>
                    <a:pt x="972" y="187"/>
                  </a:lnTo>
                  <a:lnTo>
                    <a:pt x="986" y="192"/>
                  </a:lnTo>
                  <a:lnTo>
                    <a:pt x="998" y="199"/>
                  </a:lnTo>
                  <a:lnTo>
                    <a:pt x="1008" y="207"/>
                  </a:lnTo>
                  <a:lnTo>
                    <a:pt x="1017" y="217"/>
                  </a:lnTo>
                  <a:lnTo>
                    <a:pt x="1024" y="227"/>
                  </a:lnTo>
                  <a:lnTo>
                    <a:pt x="1030" y="238"/>
                  </a:lnTo>
                  <a:lnTo>
                    <a:pt x="1033" y="251"/>
                  </a:lnTo>
                  <a:lnTo>
                    <a:pt x="1034" y="257"/>
                  </a:lnTo>
                  <a:lnTo>
                    <a:pt x="1034" y="264"/>
                  </a:lnTo>
                  <a:lnTo>
                    <a:pt x="1033" y="271"/>
                  </a:lnTo>
                  <a:lnTo>
                    <a:pt x="1032" y="277"/>
                  </a:lnTo>
                  <a:lnTo>
                    <a:pt x="1029" y="287"/>
                  </a:lnTo>
                  <a:lnTo>
                    <a:pt x="1024" y="296"/>
                  </a:lnTo>
                  <a:lnTo>
                    <a:pt x="1019" y="304"/>
                  </a:lnTo>
                  <a:lnTo>
                    <a:pt x="1012" y="310"/>
                  </a:lnTo>
                  <a:lnTo>
                    <a:pt x="1013" y="301"/>
                  </a:lnTo>
                  <a:lnTo>
                    <a:pt x="1013" y="293"/>
                  </a:lnTo>
                  <a:lnTo>
                    <a:pt x="1011" y="285"/>
                  </a:lnTo>
                  <a:lnTo>
                    <a:pt x="1009" y="278"/>
                  </a:lnTo>
                  <a:lnTo>
                    <a:pt x="1004" y="274"/>
                  </a:lnTo>
                  <a:lnTo>
                    <a:pt x="1000" y="270"/>
                  </a:lnTo>
                  <a:lnTo>
                    <a:pt x="993" y="265"/>
                  </a:lnTo>
                  <a:lnTo>
                    <a:pt x="987" y="263"/>
                  </a:lnTo>
                  <a:lnTo>
                    <a:pt x="981" y="261"/>
                  </a:lnTo>
                  <a:lnTo>
                    <a:pt x="975" y="260"/>
                  </a:lnTo>
                  <a:lnTo>
                    <a:pt x="969" y="260"/>
                  </a:lnTo>
                  <a:lnTo>
                    <a:pt x="962" y="260"/>
                  </a:lnTo>
                  <a:lnTo>
                    <a:pt x="956" y="261"/>
                  </a:lnTo>
                  <a:lnTo>
                    <a:pt x="949" y="262"/>
                  </a:lnTo>
                  <a:lnTo>
                    <a:pt x="944" y="263"/>
                  </a:lnTo>
                  <a:lnTo>
                    <a:pt x="938" y="266"/>
                  </a:lnTo>
                  <a:lnTo>
                    <a:pt x="930" y="271"/>
                  </a:lnTo>
                  <a:lnTo>
                    <a:pt x="925" y="276"/>
                  </a:lnTo>
                  <a:lnTo>
                    <a:pt x="921" y="282"/>
                  </a:lnTo>
                  <a:lnTo>
                    <a:pt x="918" y="288"/>
                  </a:lnTo>
                  <a:lnTo>
                    <a:pt x="916" y="294"/>
                  </a:lnTo>
                  <a:lnTo>
                    <a:pt x="915" y="301"/>
                  </a:lnTo>
                  <a:lnTo>
                    <a:pt x="914" y="307"/>
                  </a:lnTo>
                  <a:lnTo>
                    <a:pt x="915" y="313"/>
                  </a:lnTo>
                  <a:lnTo>
                    <a:pt x="916" y="319"/>
                  </a:lnTo>
                  <a:lnTo>
                    <a:pt x="918" y="326"/>
                  </a:lnTo>
                  <a:lnTo>
                    <a:pt x="921" y="331"/>
                  </a:lnTo>
                  <a:lnTo>
                    <a:pt x="925" y="337"/>
                  </a:lnTo>
                  <a:lnTo>
                    <a:pt x="928" y="342"/>
                  </a:lnTo>
                  <a:lnTo>
                    <a:pt x="934" y="347"/>
                  </a:lnTo>
                  <a:lnTo>
                    <a:pt x="938" y="351"/>
                  </a:lnTo>
                  <a:lnTo>
                    <a:pt x="944" y="355"/>
                  </a:lnTo>
                  <a:lnTo>
                    <a:pt x="950" y="359"/>
                  </a:lnTo>
                  <a:lnTo>
                    <a:pt x="958" y="361"/>
                  </a:lnTo>
                  <a:lnTo>
                    <a:pt x="966" y="363"/>
                  </a:lnTo>
                  <a:lnTo>
                    <a:pt x="973" y="365"/>
                  </a:lnTo>
                  <a:lnTo>
                    <a:pt x="981" y="366"/>
                  </a:lnTo>
                  <a:lnTo>
                    <a:pt x="990" y="366"/>
                  </a:lnTo>
                  <a:lnTo>
                    <a:pt x="998" y="365"/>
                  </a:lnTo>
                  <a:lnTo>
                    <a:pt x="1006" y="363"/>
                  </a:lnTo>
                  <a:lnTo>
                    <a:pt x="1002" y="369"/>
                  </a:lnTo>
                  <a:lnTo>
                    <a:pt x="1000" y="376"/>
                  </a:lnTo>
                  <a:lnTo>
                    <a:pt x="1000" y="382"/>
                  </a:lnTo>
                  <a:lnTo>
                    <a:pt x="1000" y="389"/>
                  </a:lnTo>
                  <a:lnTo>
                    <a:pt x="1001" y="391"/>
                  </a:lnTo>
                  <a:lnTo>
                    <a:pt x="1003" y="392"/>
                  </a:lnTo>
                  <a:lnTo>
                    <a:pt x="1007" y="393"/>
                  </a:lnTo>
                  <a:lnTo>
                    <a:pt x="1010" y="393"/>
                  </a:lnTo>
                  <a:lnTo>
                    <a:pt x="1017" y="393"/>
                  </a:lnTo>
                  <a:lnTo>
                    <a:pt x="1022" y="393"/>
                  </a:lnTo>
                  <a:lnTo>
                    <a:pt x="1029" y="392"/>
                  </a:lnTo>
                  <a:lnTo>
                    <a:pt x="1034" y="391"/>
                  </a:lnTo>
                  <a:lnTo>
                    <a:pt x="1044" y="387"/>
                  </a:lnTo>
                  <a:lnTo>
                    <a:pt x="1054" y="380"/>
                  </a:lnTo>
                  <a:lnTo>
                    <a:pt x="1063" y="373"/>
                  </a:lnTo>
                  <a:lnTo>
                    <a:pt x="1071" y="365"/>
                  </a:lnTo>
                  <a:lnTo>
                    <a:pt x="1077" y="355"/>
                  </a:lnTo>
                  <a:lnTo>
                    <a:pt x="1084" y="345"/>
                  </a:lnTo>
                  <a:lnTo>
                    <a:pt x="1087" y="349"/>
                  </a:lnTo>
                  <a:lnTo>
                    <a:pt x="1091" y="354"/>
                  </a:lnTo>
                  <a:lnTo>
                    <a:pt x="1093" y="354"/>
                  </a:lnTo>
                  <a:lnTo>
                    <a:pt x="1100" y="348"/>
                  </a:lnTo>
                  <a:lnTo>
                    <a:pt x="1105" y="342"/>
                  </a:lnTo>
                  <a:lnTo>
                    <a:pt x="1109" y="336"/>
                  </a:lnTo>
                  <a:lnTo>
                    <a:pt x="1114" y="329"/>
                  </a:lnTo>
                  <a:lnTo>
                    <a:pt x="1116" y="323"/>
                  </a:lnTo>
                  <a:lnTo>
                    <a:pt x="1118" y="316"/>
                  </a:lnTo>
                  <a:lnTo>
                    <a:pt x="1121" y="308"/>
                  </a:lnTo>
                  <a:lnTo>
                    <a:pt x="1122" y="301"/>
                  </a:lnTo>
                  <a:lnTo>
                    <a:pt x="1121" y="285"/>
                  </a:lnTo>
                  <a:lnTo>
                    <a:pt x="1118" y="270"/>
                  </a:lnTo>
                  <a:lnTo>
                    <a:pt x="1115" y="255"/>
                  </a:lnTo>
                  <a:lnTo>
                    <a:pt x="1109" y="241"/>
                  </a:lnTo>
                  <a:lnTo>
                    <a:pt x="1114" y="242"/>
                  </a:lnTo>
                  <a:lnTo>
                    <a:pt x="1119" y="243"/>
                  </a:lnTo>
                  <a:lnTo>
                    <a:pt x="1121" y="231"/>
                  </a:lnTo>
                  <a:lnTo>
                    <a:pt x="1121" y="219"/>
                  </a:lnTo>
                  <a:lnTo>
                    <a:pt x="1118" y="207"/>
                  </a:lnTo>
                  <a:lnTo>
                    <a:pt x="1115" y="196"/>
                  </a:lnTo>
                  <a:lnTo>
                    <a:pt x="1109" y="186"/>
                  </a:lnTo>
                  <a:lnTo>
                    <a:pt x="1102" y="176"/>
                  </a:lnTo>
                  <a:lnTo>
                    <a:pt x="1094" y="167"/>
                  </a:lnTo>
                  <a:lnTo>
                    <a:pt x="1084" y="159"/>
                  </a:lnTo>
                  <a:lnTo>
                    <a:pt x="1074" y="153"/>
                  </a:lnTo>
                  <a:lnTo>
                    <a:pt x="1063" y="147"/>
                  </a:lnTo>
                  <a:lnTo>
                    <a:pt x="1051" y="144"/>
                  </a:lnTo>
                  <a:lnTo>
                    <a:pt x="1038" y="140"/>
                  </a:lnTo>
                  <a:lnTo>
                    <a:pt x="1025" y="138"/>
                  </a:lnTo>
                  <a:lnTo>
                    <a:pt x="1012" y="138"/>
                  </a:lnTo>
                  <a:lnTo>
                    <a:pt x="999" y="139"/>
                  </a:lnTo>
                  <a:lnTo>
                    <a:pt x="986" y="143"/>
                  </a:lnTo>
                  <a:lnTo>
                    <a:pt x="989" y="133"/>
                  </a:lnTo>
                  <a:lnTo>
                    <a:pt x="991" y="124"/>
                  </a:lnTo>
                  <a:lnTo>
                    <a:pt x="992" y="116"/>
                  </a:lnTo>
                  <a:lnTo>
                    <a:pt x="993" y="108"/>
                  </a:lnTo>
                  <a:lnTo>
                    <a:pt x="992" y="101"/>
                  </a:lnTo>
                  <a:lnTo>
                    <a:pt x="991" y="95"/>
                  </a:lnTo>
                  <a:lnTo>
                    <a:pt x="989" y="88"/>
                  </a:lnTo>
                  <a:lnTo>
                    <a:pt x="986" y="84"/>
                  </a:lnTo>
                  <a:lnTo>
                    <a:pt x="982" y="80"/>
                  </a:lnTo>
                  <a:lnTo>
                    <a:pt x="978" y="75"/>
                  </a:lnTo>
                  <a:lnTo>
                    <a:pt x="973" y="72"/>
                  </a:lnTo>
                  <a:lnTo>
                    <a:pt x="969" y="70"/>
                  </a:lnTo>
                  <a:lnTo>
                    <a:pt x="963" y="67"/>
                  </a:lnTo>
                  <a:lnTo>
                    <a:pt x="958" y="65"/>
                  </a:lnTo>
                  <a:lnTo>
                    <a:pt x="951" y="64"/>
                  </a:lnTo>
                  <a:lnTo>
                    <a:pt x="946" y="64"/>
                  </a:lnTo>
                  <a:lnTo>
                    <a:pt x="934" y="65"/>
                  </a:lnTo>
                  <a:lnTo>
                    <a:pt x="921" y="67"/>
                  </a:lnTo>
                  <a:lnTo>
                    <a:pt x="916" y="70"/>
                  </a:lnTo>
                  <a:lnTo>
                    <a:pt x="910" y="73"/>
                  </a:lnTo>
                  <a:lnTo>
                    <a:pt x="906" y="76"/>
                  </a:lnTo>
                  <a:lnTo>
                    <a:pt x="902" y="80"/>
                  </a:lnTo>
                  <a:lnTo>
                    <a:pt x="897" y="84"/>
                  </a:lnTo>
                  <a:lnTo>
                    <a:pt x="894" y="90"/>
                  </a:lnTo>
                  <a:lnTo>
                    <a:pt x="891" y="94"/>
                  </a:lnTo>
                  <a:lnTo>
                    <a:pt x="888" y="101"/>
                  </a:lnTo>
                  <a:lnTo>
                    <a:pt x="887" y="106"/>
                  </a:lnTo>
                  <a:lnTo>
                    <a:pt x="887" y="113"/>
                  </a:lnTo>
                  <a:lnTo>
                    <a:pt x="887" y="120"/>
                  </a:lnTo>
                  <a:lnTo>
                    <a:pt x="888" y="128"/>
                  </a:lnTo>
                  <a:lnTo>
                    <a:pt x="877" y="124"/>
                  </a:lnTo>
                  <a:lnTo>
                    <a:pt x="867" y="118"/>
                  </a:lnTo>
                  <a:lnTo>
                    <a:pt x="863" y="114"/>
                  </a:lnTo>
                  <a:lnTo>
                    <a:pt x="857" y="109"/>
                  </a:lnTo>
                  <a:lnTo>
                    <a:pt x="854" y="105"/>
                  </a:lnTo>
                  <a:lnTo>
                    <a:pt x="850" y="98"/>
                  </a:lnTo>
                  <a:lnTo>
                    <a:pt x="846" y="93"/>
                  </a:lnTo>
                  <a:lnTo>
                    <a:pt x="844" y="85"/>
                  </a:lnTo>
                  <a:lnTo>
                    <a:pt x="842" y="76"/>
                  </a:lnTo>
                  <a:lnTo>
                    <a:pt x="841" y="67"/>
                  </a:lnTo>
                  <a:lnTo>
                    <a:pt x="841" y="58"/>
                  </a:lnTo>
                  <a:lnTo>
                    <a:pt x="842" y="45"/>
                  </a:lnTo>
                  <a:lnTo>
                    <a:pt x="843" y="33"/>
                  </a:lnTo>
                  <a:lnTo>
                    <a:pt x="846" y="20"/>
                  </a:lnTo>
                  <a:lnTo>
                    <a:pt x="851" y="0"/>
                  </a:lnTo>
                  <a:lnTo>
                    <a:pt x="684" y="40"/>
                  </a:lnTo>
                  <a:lnTo>
                    <a:pt x="684" y="111"/>
                  </a:lnTo>
                  <a:lnTo>
                    <a:pt x="680" y="119"/>
                  </a:lnTo>
                  <a:lnTo>
                    <a:pt x="676" y="129"/>
                  </a:lnTo>
                  <a:lnTo>
                    <a:pt x="648" y="143"/>
                  </a:lnTo>
                  <a:lnTo>
                    <a:pt x="620" y="156"/>
                  </a:lnTo>
                  <a:lnTo>
                    <a:pt x="592" y="169"/>
                  </a:lnTo>
                  <a:lnTo>
                    <a:pt x="563" y="182"/>
                  </a:lnTo>
                  <a:lnTo>
                    <a:pt x="563" y="181"/>
                  </a:lnTo>
                  <a:lnTo>
                    <a:pt x="562" y="182"/>
                  </a:lnTo>
                  <a:lnTo>
                    <a:pt x="561" y="182"/>
                  </a:lnTo>
                  <a:lnTo>
                    <a:pt x="560" y="182"/>
                  </a:lnTo>
                  <a:lnTo>
                    <a:pt x="559" y="181"/>
                  </a:lnTo>
                  <a:lnTo>
                    <a:pt x="559" y="182"/>
                  </a:lnTo>
                  <a:close/>
                </a:path>
              </a:pathLst>
            </a:custGeom>
            <a:noFill/>
            <a:ln w="0">
              <a:solidFill>
                <a:srgbClr val="35795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auto">
            <a:xfrm>
              <a:off x="92" y="165"/>
              <a:ext cx="290" cy="374"/>
            </a:xfrm>
            <a:custGeom>
              <a:avLst/>
              <a:gdLst>
                <a:gd name="T0" fmla="*/ 95 w 872"/>
                <a:gd name="T1" fmla="*/ 88 h 1123"/>
                <a:gd name="T2" fmla="*/ 93 w 872"/>
                <a:gd name="T3" fmla="*/ 95 h 1123"/>
                <a:gd name="T4" fmla="*/ 90 w 872"/>
                <a:gd name="T5" fmla="*/ 101 h 1123"/>
                <a:gd name="T6" fmla="*/ 86 w 872"/>
                <a:gd name="T7" fmla="*/ 106 h 1123"/>
                <a:gd name="T8" fmla="*/ 81 w 872"/>
                <a:gd name="T9" fmla="*/ 111 h 1123"/>
                <a:gd name="T10" fmla="*/ 76 w 872"/>
                <a:gd name="T11" fmla="*/ 116 h 1123"/>
                <a:gd name="T12" fmla="*/ 71 w 872"/>
                <a:gd name="T13" fmla="*/ 119 h 1123"/>
                <a:gd name="T14" fmla="*/ 64 w 872"/>
                <a:gd name="T15" fmla="*/ 122 h 1123"/>
                <a:gd name="T16" fmla="*/ 58 w 872"/>
                <a:gd name="T17" fmla="*/ 124 h 1123"/>
                <a:gd name="T18" fmla="*/ 51 w 872"/>
                <a:gd name="T19" fmla="*/ 125 h 1123"/>
                <a:gd name="T20" fmla="*/ 44 w 872"/>
                <a:gd name="T21" fmla="*/ 124 h 1123"/>
                <a:gd name="T22" fmla="*/ 37 w 872"/>
                <a:gd name="T23" fmla="*/ 123 h 1123"/>
                <a:gd name="T24" fmla="*/ 30 w 872"/>
                <a:gd name="T25" fmla="*/ 121 h 1123"/>
                <a:gd name="T26" fmla="*/ 24 w 872"/>
                <a:gd name="T27" fmla="*/ 118 h 1123"/>
                <a:gd name="T28" fmla="*/ 19 w 872"/>
                <a:gd name="T29" fmla="*/ 114 h 1123"/>
                <a:gd name="T30" fmla="*/ 14 w 872"/>
                <a:gd name="T31" fmla="*/ 110 h 1123"/>
                <a:gd name="T32" fmla="*/ 9 w 872"/>
                <a:gd name="T33" fmla="*/ 105 h 1123"/>
                <a:gd name="T34" fmla="*/ 6 w 872"/>
                <a:gd name="T35" fmla="*/ 99 h 1123"/>
                <a:gd name="T36" fmla="*/ 3 w 872"/>
                <a:gd name="T37" fmla="*/ 93 h 1123"/>
                <a:gd name="T38" fmla="*/ 1 w 872"/>
                <a:gd name="T39" fmla="*/ 86 h 1123"/>
                <a:gd name="T40" fmla="*/ 0 w 872"/>
                <a:gd name="T41" fmla="*/ 81 h 1123"/>
                <a:gd name="T42" fmla="*/ 0 w 872"/>
                <a:gd name="T43" fmla="*/ 77 h 1123"/>
                <a:gd name="T44" fmla="*/ 5 w 872"/>
                <a:gd name="T45" fmla="*/ 14 h 1123"/>
                <a:gd name="T46" fmla="*/ 6 w 872"/>
                <a:gd name="T47" fmla="*/ 14 h 1123"/>
                <a:gd name="T48" fmla="*/ 8 w 872"/>
                <a:gd name="T49" fmla="*/ 13 h 1123"/>
                <a:gd name="T50" fmla="*/ 9 w 872"/>
                <a:gd name="T51" fmla="*/ 12 h 1123"/>
                <a:gd name="T52" fmla="*/ 10 w 872"/>
                <a:gd name="T53" fmla="*/ 11 h 1123"/>
                <a:gd name="T54" fmla="*/ 11 w 872"/>
                <a:gd name="T55" fmla="*/ 10 h 1123"/>
                <a:gd name="T56" fmla="*/ 12 w 872"/>
                <a:gd name="T57" fmla="*/ 9 h 1123"/>
                <a:gd name="T58" fmla="*/ 13 w 872"/>
                <a:gd name="T59" fmla="*/ 8 h 1123"/>
                <a:gd name="T60" fmla="*/ 14 w 872"/>
                <a:gd name="T61" fmla="*/ 7 h 1123"/>
                <a:gd name="T62" fmla="*/ 14 w 872"/>
                <a:gd name="T63" fmla="*/ 5 h 1123"/>
                <a:gd name="T64" fmla="*/ 15 w 872"/>
                <a:gd name="T65" fmla="*/ 0 h 1123"/>
                <a:gd name="T66" fmla="*/ 82 w 872"/>
                <a:gd name="T67" fmla="*/ 5 h 1123"/>
                <a:gd name="T68" fmla="*/ 82 w 872"/>
                <a:gd name="T69" fmla="*/ 6 h 1123"/>
                <a:gd name="T70" fmla="*/ 83 w 872"/>
                <a:gd name="T71" fmla="*/ 7 h 1123"/>
                <a:gd name="T72" fmla="*/ 84 w 872"/>
                <a:gd name="T73" fmla="*/ 9 h 1123"/>
                <a:gd name="T74" fmla="*/ 85 w 872"/>
                <a:gd name="T75" fmla="*/ 10 h 1123"/>
                <a:gd name="T76" fmla="*/ 86 w 872"/>
                <a:gd name="T77" fmla="*/ 11 h 1123"/>
                <a:gd name="T78" fmla="*/ 87 w 872"/>
                <a:gd name="T79" fmla="*/ 12 h 1123"/>
                <a:gd name="T80" fmla="*/ 88 w 872"/>
                <a:gd name="T81" fmla="*/ 13 h 1123"/>
                <a:gd name="T82" fmla="*/ 90 w 872"/>
                <a:gd name="T83" fmla="*/ 13 h 1123"/>
                <a:gd name="T84" fmla="*/ 91 w 872"/>
                <a:gd name="T85" fmla="*/ 14 h 1123"/>
                <a:gd name="T86" fmla="*/ 96 w 872"/>
                <a:gd name="T87" fmla="*/ 14 h 1123"/>
                <a:gd name="T88" fmla="*/ 96 w 872"/>
                <a:gd name="T89" fmla="*/ 79 h 1123"/>
                <a:gd name="T90" fmla="*/ 96 w 872"/>
                <a:gd name="T91" fmla="*/ 84 h 112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72"/>
                <a:gd name="T139" fmla="*/ 0 h 1123"/>
                <a:gd name="T140" fmla="*/ 872 w 872"/>
                <a:gd name="T141" fmla="*/ 1123 h 112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72" h="1123">
                  <a:moveTo>
                    <a:pt x="866" y="756"/>
                  </a:moveTo>
                  <a:lnTo>
                    <a:pt x="863" y="777"/>
                  </a:lnTo>
                  <a:lnTo>
                    <a:pt x="858" y="797"/>
                  </a:lnTo>
                  <a:lnTo>
                    <a:pt x="852" y="817"/>
                  </a:lnTo>
                  <a:lnTo>
                    <a:pt x="845" y="836"/>
                  </a:lnTo>
                  <a:lnTo>
                    <a:pt x="838" y="856"/>
                  </a:lnTo>
                  <a:lnTo>
                    <a:pt x="830" y="874"/>
                  </a:lnTo>
                  <a:lnTo>
                    <a:pt x="821" y="892"/>
                  </a:lnTo>
                  <a:lnTo>
                    <a:pt x="811" y="910"/>
                  </a:lnTo>
                  <a:lnTo>
                    <a:pt x="800" y="926"/>
                  </a:lnTo>
                  <a:lnTo>
                    <a:pt x="788" y="943"/>
                  </a:lnTo>
                  <a:lnTo>
                    <a:pt x="775" y="959"/>
                  </a:lnTo>
                  <a:lnTo>
                    <a:pt x="763" y="975"/>
                  </a:lnTo>
                  <a:lnTo>
                    <a:pt x="749" y="989"/>
                  </a:lnTo>
                  <a:lnTo>
                    <a:pt x="735" y="1004"/>
                  </a:lnTo>
                  <a:lnTo>
                    <a:pt x="720" y="1017"/>
                  </a:lnTo>
                  <a:lnTo>
                    <a:pt x="705" y="1030"/>
                  </a:lnTo>
                  <a:lnTo>
                    <a:pt x="688" y="1042"/>
                  </a:lnTo>
                  <a:lnTo>
                    <a:pt x="672" y="1053"/>
                  </a:lnTo>
                  <a:lnTo>
                    <a:pt x="654" y="1063"/>
                  </a:lnTo>
                  <a:lnTo>
                    <a:pt x="636" y="1073"/>
                  </a:lnTo>
                  <a:lnTo>
                    <a:pt x="618" y="1082"/>
                  </a:lnTo>
                  <a:lnTo>
                    <a:pt x="600" y="1091"/>
                  </a:lnTo>
                  <a:lnTo>
                    <a:pt x="581" y="1097"/>
                  </a:lnTo>
                  <a:lnTo>
                    <a:pt x="561" y="1104"/>
                  </a:lnTo>
                  <a:lnTo>
                    <a:pt x="541" y="1110"/>
                  </a:lnTo>
                  <a:lnTo>
                    <a:pt x="520" y="1114"/>
                  </a:lnTo>
                  <a:lnTo>
                    <a:pt x="500" y="1117"/>
                  </a:lnTo>
                  <a:lnTo>
                    <a:pt x="479" y="1121"/>
                  </a:lnTo>
                  <a:lnTo>
                    <a:pt x="457" y="1122"/>
                  </a:lnTo>
                  <a:lnTo>
                    <a:pt x="436" y="1123"/>
                  </a:lnTo>
                  <a:lnTo>
                    <a:pt x="415" y="1122"/>
                  </a:lnTo>
                  <a:lnTo>
                    <a:pt x="393" y="1121"/>
                  </a:lnTo>
                  <a:lnTo>
                    <a:pt x="372" y="1117"/>
                  </a:lnTo>
                  <a:lnTo>
                    <a:pt x="352" y="1114"/>
                  </a:lnTo>
                  <a:lnTo>
                    <a:pt x="331" y="1110"/>
                  </a:lnTo>
                  <a:lnTo>
                    <a:pt x="311" y="1104"/>
                  </a:lnTo>
                  <a:lnTo>
                    <a:pt x="291" y="1097"/>
                  </a:lnTo>
                  <a:lnTo>
                    <a:pt x="272" y="1091"/>
                  </a:lnTo>
                  <a:lnTo>
                    <a:pt x="254" y="1082"/>
                  </a:lnTo>
                  <a:lnTo>
                    <a:pt x="236" y="1073"/>
                  </a:lnTo>
                  <a:lnTo>
                    <a:pt x="218" y="1063"/>
                  </a:lnTo>
                  <a:lnTo>
                    <a:pt x="200" y="1053"/>
                  </a:lnTo>
                  <a:lnTo>
                    <a:pt x="184" y="1042"/>
                  </a:lnTo>
                  <a:lnTo>
                    <a:pt x="167" y="1030"/>
                  </a:lnTo>
                  <a:lnTo>
                    <a:pt x="152" y="1017"/>
                  </a:lnTo>
                  <a:lnTo>
                    <a:pt x="137" y="1004"/>
                  </a:lnTo>
                  <a:lnTo>
                    <a:pt x="123" y="989"/>
                  </a:lnTo>
                  <a:lnTo>
                    <a:pt x="109" y="975"/>
                  </a:lnTo>
                  <a:lnTo>
                    <a:pt x="97" y="959"/>
                  </a:lnTo>
                  <a:lnTo>
                    <a:pt x="84" y="943"/>
                  </a:lnTo>
                  <a:lnTo>
                    <a:pt x="72" y="926"/>
                  </a:lnTo>
                  <a:lnTo>
                    <a:pt x="61" y="910"/>
                  </a:lnTo>
                  <a:lnTo>
                    <a:pt x="51" y="892"/>
                  </a:lnTo>
                  <a:lnTo>
                    <a:pt x="42" y="874"/>
                  </a:lnTo>
                  <a:lnTo>
                    <a:pt x="34" y="856"/>
                  </a:lnTo>
                  <a:lnTo>
                    <a:pt x="27" y="836"/>
                  </a:lnTo>
                  <a:lnTo>
                    <a:pt x="20" y="817"/>
                  </a:lnTo>
                  <a:lnTo>
                    <a:pt x="14" y="797"/>
                  </a:lnTo>
                  <a:lnTo>
                    <a:pt x="9" y="777"/>
                  </a:lnTo>
                  <a:lnTo>
                    <a:pt x="6" y="756"/>
                  </a:lnTo>
                  <a:lnTo>
                    <a:pt x="3" y="736"/>
                  </a:lnTo>
                  <a:lnTo>
                    <a:pt x="1" y="726"/>
                  </a:lnTo>
                  <a:lnTo>
                    <a:pt x="0" y="716"/>
                  </a:lnTo>
                  <a:lnTo>
                    <a:pt x="0" y="708"/>
                  </a:lnTo>
                  <a:lnTo>
                    <a:pt x="0" y="698"/>
                  </a:lnTo>
                  <a:lnTo>
                    <a:pt x="0" y="130"/>
                  </a:lnTo>
                  <a:lnTo>
                    <a:pt x="39" y="126"/>
                  </a:lnTo>
                  <a:lnTo>
                    <a:pt x="43" y="126"/>
                  </a:lnTo>
                  <a:lnTo>
                    <a:pt x="48" y="124"/>
                  </a:lnTo>
                  <a:lnTo>
                    <a:pt x="52" y="123"/>
                  </a:lnTo>
                  <a:lnTo>
                    <a:pt x="57" y="122"/>
                  </a:lnTo>
                  <a:lnTo>
                    <a:pt x="61" y="120"/>
                  </a:lnTo>
                  <a:lnTo>
                    <a:pt x="66" y="119"/>
                  </a:lnTo>
                  <a:lnTo>
                    <a:pt x="70" y="117"/>
                  </a:lnTo>
                  <a:lnTo>
                    <a:pt x="74" y="116"/>
                  </a:lnTo>
                  <a:lnTo>
                    <a:pt x="78" y="113"/>
                  </a:lnTo>
                  <a:lnTo>
                    <a:pt x="82" y="111"/>
                  </a:lnTo>
                  <a:lnTo>
                    <a:pt x="85" y="108"/>
                  </a:lnTo>
                  <a:lnTo>
                    <a:pt x="90" y="106"/>
                  </a:lnTo>
                  <a:lnTo>
                    <a:pt x="93" y="102"/>
                  </a:lnTo>
                  <a:lnTo>
                    <a:pt x="97" y="100"/>
                  </a:lnTo>
                  <a:lnTo>
                    <a:pt x="100" y="97"/>
                  </a:lnTo>
                  <a:lnTo>
                    <a:pt x="103" y="94"/>
                  </a:lnTo>
                  <a:lnTo>
                    <a:pt x="106" y="90"/>
                  </a:lnTo>
                  <a:lnTo>
                    <a:pt x="110" y="87"/>
                  </a:lnTo>
                  <a:lnTo>
                    <a:pt x="112" y="82"/>
                  </a:lnTo>
                  <a:lnTo>
                    <a:pt x="114" y="79"/>
                  </a:lnTo>
                  <a:lnTo>
                    <a:pt x="118" y="76"/>
                  </a:lnTo>
                  <a:lnTo>
                    <a:pt x="120" y="71"/>
                  </a:lnTo>
                  <a:lnTo>
                    <a:pt x="122" y="67"/>
                  </a:lnTo>
                  <a:lnTo>
                    <a:pt x="124" y="64"/>
                  </a:lnTo>
                  <a:lnTo>
                    <a:pt x="125" y="59"/>
                  </a:lnTo>
                  <a:lnTo>
                    <a:pt x="127" y="55"/>
                  </a:lnTo>
                  <a:lnTo>
                    <a:pt x="129" y="50"/>
                  </a:lnTo>
                  <a:lnTo>
                    <a:pt x="130" y="46"/>
                  </a:lnTo>
                  <a:lnTo>
                    <a:pt x="131" y="42"/>
                  </a:lnTo>
                  <a:lnTo>
                    <a:pt x="132" y="36"/>
                  </a:lnTo>
                  <a:lnTo>
                    <a:pt x="136" y="0"/>
                  </a:lnTo>
                  <a:lnTo>
                    <a:pt x="736" y="0"/>
                  </a:lnTo>
                  <a:lnTo>
                    <a:pt x="740" y="36"/>
                  </a:lnTo>
                  <a:lnTo>
                    <a:pt x="741" y="42"/>
                  </a:lnTo>
                  <a:lnTo>
                    <a:pt x="742" y="46"/>
                  </a:lnTo>
                  <a:lnTo>
                    <a:pt x="743" y="50"/>
                  </a:lnTo>
                  <a:lnTo>
                    <a:pt x="745" y="55"/>
                  </a:lnTo>
                  <a:lnTo>
                    <a:pt x="747" y="59"/>
                  </a:lnTo>
                  <a:lnTo>
                    <a:pt x="749" y="64"/>
                  </a:lnTo>
                  <a:lnTo>
                    <a:pt x="750" y="67"/>
                  </a:lnTo>
                  <a:lnTo>
                    <a:pt x="752" y="71"/>
                  </a:lnTo>
                  <a:lnTo>
                    <a:pt x="754" y="76"/>
                  </a:lnTo>
                  <a:lnTo>
                    <a:pt x="758" y="79"/>
                  </a:lnTo>
                  <a:lnTo>
                    <a:pt x="760" y="82"/>
                  </a:lnTo>
                  <a:lnTo>
                    <a:pt x="762" y="87"/>
                  </a:lnTo>
                  <a:lnTo>
                    <a:pt x="766" y="90"/>
                  </a:lnTo>
                  <a:lnTo>
                    <a:pt x="769" y="94"/>
                  </a:lnTo>
                  <a:lnTo>
                    <a:pt x="772" y="97"/>
                  </a:lnTo>
                  <a:lnTo>
                    <a:pt x="775" y="100"/>
                  </a:lnTo>
                  <a:lnTo>
                    <a:pt x="779" y="102"/>
                  </a:lnTo>
                  <a:lnTo>
                    <a:pt x="782" y="106"/>
                  </a:lnTo>
                  <a:lnTo>
                    <a:pt x="787" y="108"/>
                  </a:lnTo>
                  <a:lnTo>
                    <a:pt x="790" y="111"/>
                  </a:lnTo>
                  <a:lnTo>
                    <a:pt x="794" y="113"/>
                  </a:lnTo>
                  <a:lnTo>
                    <a:pt x="798" y="116"/>
                  </a:lnTo>
                  <a:lnTo>
                    <a:pt x="802" y="117"/>
                  </a:lnTo>
                  <a:lnTo>
                    <a:pt x="806" y="119"/>
                  </a:lnTo>
                  <a:lnTo>
                    <a:pt x="811" y="120"/>
                  </a:lnTo>
                  <a:lnTo>
                    <a:pt x="815" y="122"/>
                  </a:lnTo>
                  <a:lnTo>
                    <a:pt x="820" y="123"/>
                  </a:lnTo>
                  <a:lnTo>
                    <a:pt x="824" y="124"/>
                  </a:lnTo>
                  <a:lnTo>
                    <a:pt x="829" y="126"/>
                  </a:lnTo>
                  <a:lnTo>
                    <a:pt x="833" y="126"/>
                  </a:lnTo>
                  <a:lnTo>
                    <a:pt x="872" y="130"/>
                  </a:lnTo>
                  <a:lnTo>
                    <a:pt x="872" y="698"/>
                  </a:lnTo>
                  <a:lnTo>
                    <a:pt x="872" y="708"/>
                  </a:lnTo>
                  <a:lnTo>
                    <a:pt x="872" y="716"/>
                  </a:lnTo>
                  <a:lnTo>
                    <a:pt x="871" y="726"/>
                  </a:lnTo>
                  <a:lnTo>
                    <a:pt x="869" y="736"/>
                  </a:lnTo>
                  <a:lnTo>
                    <a:pt x="866" y="756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47" name="Freeform 11"/>
            <p:cNvSpPr>
              <a:spLocks/>
            </p:cNvSpPr>
            <p:nvPr/>
          </p:nvSpPr>
          <p:spPr bwMode="auto">
            <a:xfrm>
              <a:off x="95" y="168"/>
              <a:ext cx="284" cy="367"/>
            </a:xfrm>
            <a:custGeom>
              <a:avLst/>
              <a:gdLst>
                <a:gd name="T0" fmla="*/ 93 w 852"/>
                <a:gd name="T1" fmla="*/ 87 h 1102"/>
                <a:gd name="T2" fmla="*/ 91 w 852"/>
                <a:gd name="T3" fmla="*/ 93 h 1102"/>
                <a:gd name="T4" fmla="*/ 88 w 852"/>
                <a:gd name="T5" fmla="*/ 99 h 1102"/>
                <a:gd name="T6" fmla="*/ 84 w 852"/>
                <a:gd name="T7" fmla="*/ 105 h 1102"/>
                <a:gd name="T8" fmla="*/ 80 w 852"/>
                <a:gd name="T9" fmla="*/ 109 h 1102"/>
                <a:gd name="T10" fmla="*/ 75 w 852"/>
                <a:gd name="T11" fmla="*/ 114 h 1102"/>
                <a:gd name="T12" fmla="*/ 69 w 852"/>
                <a:gd name="T13" fmla="*/ 117 h 1102"/>
                <a:gd name="T14" fmla="*/ 63 w 852"/>
                <a:gd name="T15" fmla="*/ 120 h 1102"/>
                <a:gd name="T16" fmla="*/ 57 w 852"/>
                <a:gd name="T17" fmla="*/ 121 h 1102"/>
                <a:gd name="T18" fmla="*/ 50 w 852"/>
                <a:gd name="T19" fmla="*/ 122 h 1102"/>
                <a:gd name="T20" fmla="*/ 43 w 852"/>
                <a:gd name="T21" fmla="*/ 122 h 1102"/>
                <a:gd name="T22" fmla="*/ 36 w 852"/>
                <a:gd name="T23" fmla="*/ 121 h 1102"/>
                <a:gd name="T24" fmla="*/ 30 w 852"/>
                <a:gd name="T25" fmla="*/ 119 h 1102"/>
                <a:gd name="T26" fmla="*/ 24 w 852"/>
                <a:gd name="T27" fmla="*/ 116 h 1102"/>
                <a:gd name="T28" fmla="*/ 18 w 852"/>
                <a:gd name="T29" fmla="*/ 112 h 1102"/>
                <a:gd name="T30" fmla="*/ 13 w 852"/>
                <a:gd name="T31" fmla="*/ 108 h 1102"/>
                <a:gd name="T32" fmla="*/ 9 w 852"/>
                <a:gd name="T33" fmla="*/ 103 h 1102"/>
                <a:gd name="T34" fmla="*/ 6 w 852"/>
                <a:gd name="T35" fmla="*/ 97 h 1102"/>
                <a:gd name="T36" fmla="*/ 3 w 852"/>
                <a:gd name="T37" fmla="*/ 91 h 1102"/>
                <a:gd name="T38" fmla="*/ 1 w 852"/>
                <a:gd name="T39" fmla="*/ 85 h 1102"/>
                <a:gd name="T40" fmla="*/ 0 w 852"/>
                <a:gd name="T41" fmla="*/ 79 h 1102"/>
                <a:gd name="T42" fmla="*/ 0 w 852"/>
                <a:gd name="T43" fmla="*/ 76 h 1102"/>
                <a:gd name="T44" fmla="*/ 4 w 852"/>
                <a:gd name="T45" fmla="*/ 14 h 1102"/>
                <a:gd name="T46" fmla="*/ 6 w 852"/>
                <a:gd name="T47" fmla="*/ 14 h 1102"/>
                <a:gd name="T48" fmla="*/ 7 w 852"/>
                <a:gd name="T49" fmla="*/ 13 h 1102"/>
                <a:gd name="T50" fmla="*/ 9 w 852"/>
                <a:gd name="T51" fmla="*/ 12 h 1102"/>
                <a:gd name="T52" fmla="*/ 10 w 852"/>
                <a:gd name="T53" fmla="*/ 11 h 1102"/>
                <a:gd name="T54" fmla="*/ 11 w 852"/>
                <a:gd name="T55" fmla="*/ 10 h 1102"/>
                <a:gd name="T56" fmla="*/ 12 w 852"/>
                <a:gd name="T57" fmla="*/ 9 h 1102"/>
                <a:gd name="T58" fmla="*/ 13 w 852"/>
                <a:gd name="T59" fmla="*/ 7 h 1102"/>
                <a:gd name="T60" fmla="*/ 14 w 852"/>
                <a:gd name="T61" fmla="*/ 6 h 1102"/>
                <a:gd name="T62" fmla="*/ 14 w 852"/>
                <a:gd name="T63" fmla="*/ 4 h 1102"/>
                <a:gd name="T64" fmla="*/ 15 w 852"/>
                <a:gd name="T65" fmla="*/ 0 h 1102"/>
                <a:gd name="T66" fmla="*/ 80 w 852"/>
                <a:gd name="T67" fmla="*/ 4 h 1102"/>
                <a:gd name="T68" fmla="*/ 81 w 852"/>
                <a:gd name="T69" fmla="*/ 5 h 1102"/>
                <a:gd name="T70" fmla="*/ 81 w 852"/>
                <a:gd name="T71" fmla="*/ 7 h 1102"/>
                <a:gd name="T72" fmla="*/ 82 w 852"/>
                <a:gd name="T73" fmla="*/ 8 h 1102"/>
                <a:gd name="T74" fmla="*/ 83 w 852"/>
                <a:gd name="T75" fmla="*/ 10 h 1102"/>
                <a:gd name="T76" fmla="*/ 84 w 852"/>
                <a:gd name="T77" fmla="*/ 11 h 1102"/>
                <a:gd name="T78" fmla="*/ 86 w 852"/>
                <a:gd name="T79" fmla="*/ 12 h 1102"/>
                <a:gd name="T80" fmla="*/ 87 w 852"/>
                <a:gd name="T81" fmla="*/ 13 h 1102"/>
                <a:gd name="T82" fmla="*/ 89 w 852"/>
                <a:gd name="T83" fmla="*/ 13 h 1102"/>
                <a:gd name="T84" fmla="*/ 90 w 852"/>
                <a:gd name="T85" fmla="*/ 14 h 1102"/>
                <a:gd name="T86" fmla="*/ 95 w 852"/>
                <a:gd name="T87" fmla="*/ 14 h 1102"/>
                <a:gd name="T88" fmla="*/ 95 w 852"/>
                <a:gd name="T89" fmla="*/ 38 h 1102"/>
                <a:gd name="T90" fmla="*/ 95 w 852"/>
                <a:gd name="T91" fmla="*/ 61 h 1102"/>
                <a:gd name="T92" fmla="*/ 95 w 852"/>
                <a:gd name="T93" fmla="*/ 77 h 1102"/>
                <a:gd name="T94" fmla="*/ 94 w 852"/>
                <a:gd name="T95" fmla="*/ 80 h 11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52"/>
                <a:gd name="T145" fmla="*/ 0 h 1102"/>
                <a:gd name="T146" fmla="*/ 852 w 852"/>
                <a:gd name="T147" fmla="*/ 1102 h 11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52" h="1102">
                  <a:moveTo>
                    <a:pt x="846" y="744"/>
                  </a:moveTo>
                  <a:lnTo>
                    <a:pt x="843" y="765"/>
                  </a:lnTo>
                  <a:lnTo>
                    <a:pt x="837" y="784"/>
                  </a:lnTo>
                  <a:lnTo>
                    <a:pt x="832" y="804"/>
                  </a:lnTo>
                  <a:lnTo>
                    <a:pt x="826" y="822"/>
                  </a:lnTo>
                  <a:lnTo>
                    <a:pt x="819" y="841"/>
                  </a:lnTo>
                  <a:lnTo>
                    <a:pt x="811" y="859"/>
                  </a:lnTo>
                  <a:lnTo>
                    <a:pt x="801" y="876"/>
                  </a:lnTo>
                  <a:lnTo>
                    <a:pt x="792" y="894"/>
                  </a:lnTo>
                  <a:lnTo>
                    <a:pt x="781" y="911"/>
                  </a:lnTo>
                  <a:lnTo>
                    <a:pt x="770" y="927"/>
                  </a:lnTo>
                  <a:lnTo>
                    <a:pt x="758" y="943"/>
                  </a:lnTo>
                  <a:lnTo>
                    <a:pt x="746" y="958"/>
                  </a:lnTo>
                  <a:lnTo>
                    <a:pt x="732" y="973"/>
                  </a:lnTo>
                  <a:lnTo>
                    <a:pt x="718" y="986"/>
                  </a:lnTo>
                  <a:lnTo>
                    <a:pt x="704" y="999"/>
                  </a:lnTo>
                  <a:lnTo>
                    <a:pt x="688" y="1011"/>
                  </a:lnTo>
                  <a:lnTo>
                    <a:pt x="673" y="1023"/>
                  </a:lnTo>
                  <a:lnTo>
                    <a:pt x="656" y="1034"/>
                  </a:lnTo>
                  <a:lnTo>
                    <a:pt x="639" y="1044"/>
                  </a:lnTo>
                  <a:lnTo>
                    <a:pt x="622" y="1054"/>
                  </a:lnTo>
                  <a:lnTo>
                    <a:pt x="604" y="1063"/>
                  </a:lnTo>
                  <a:lnTo>
                    <a:pt x="585" y="1071"/>
                  </a:lnTo>
                  <a:lnTo>
                    <a:pt x="566" y="1077"/>
                  </a:lnTo>
                  <a:lnTo>
                    <a:pt x="548" y="1084"/>
                  </a:lnTo>
                  <a:lnTo>
                    <a:pt x="528" y="1090"/>
                  </a:lnTo>
                  <a:lnTo>
                    <a:pt x="509" y="1094"/>
                  </a:lnTo>
                  <a:lnTo>
                    <a:pt x="488" y="1097"/>
                  </a:lnTo>
                  <a:lnTo>
                    <a:pt x="468" y="1100"/>
                  </a:lnTo>
                  <a:lnTo>
                    <a:pt x="447" y="1102"/>
                  </a:lnTo>
                  <a:lnTo>
                    <a:pt x="426" y="1102"/>
                  </a:lnTo>
                  <a:lnTo>
                    <a:pt x="405" y="1102"/>
                  </a:lnTo>
                  <a:lnTo>
                    <a:pt x="384" y="1100"/>
                  </a:lnTo>
                  <a:lnTo>
                    <a:pt x="364" y="1097"/>
                  </a:lnTo>
                  <a:lnTo>
                    <a:pt x="343" y="1094"/>
                  </a:lnTo>
                  <a:lnTo>
                    <a:pt x="324" y="1090"/>
                  </a:lnTo>
                  <a:lnTo>
                    <a:pt x="304" y="1084"/>
                  </a:lnTo>
                  <a:lnTo>
                    <a:pt x="286" y="1077"/>
                  </a:lnTo>
                  <a:lnTo>
                    <a:pt x="267" y="1071"/>
                  </a:lnTo>
                  <a:lnTo>
                    <a:pt x="248" y="1063"/>
                  </a:lnTo>
                  <a:lnTo>
                    <a:pt x="230" y="1054"/>
                  </a:lnTo>
                  <a:lnTo>
                    <a:pt x="213" y="1044"/>
                  </a:lnTo>
                  <a:lnTo>
                    <a:pt x="196" y="1034"/>
                  </a:lnTo>
                  <a:lnTo>
                    <a:pt x="179" y="1023"/>
                  </a:lnTo>
                  <a:lnTo>
                    <a:pt x="164" y="1011"/>
                  </a:lnTo>
                  <a:lnTo>
                    <a:pt x="148" y="999"/>
                  </a:lnTo>
                  <a:lnTo>
                    <a:pt x="134" y="986"/>
                  </a:lnTo>
                  <a:lnTo>
                    <a:pt x="120" y="973"/>
                  </a:lnTo>
                  <a:lnTo>
                    <a:pt x="106" y="958"/>
                  </a:lnTo>
                  <a:lnTo>
                    <a:pt x="94" y="943"/>
                  </a:lnTo>
                  <a:lnTo>
                    <a:pt x="82" y="927"/>
                  </a:lnTo>
                  <a:lnTo>
                    <a:pt x="71" y="911"/>
                  </a:lnTo>
                  <a:lnTo>
                    <a:pt x="60" y="894"/>
                  </a:lnTo>
                  <a:lnTo>
                    <a:pt x="51" y="876"/>
                  </a:lnTo>
                  <a:lnTo>
                    <a:pt x="42" y="859"/>
                  </a:lnTo>
                  <a:lnTo>
                    <a:pt x="33" y="841"/>
                  </a:lnTo>
                  <a:lnTo>
                    <a:pt x="26" y="822"/>
                  </a:lnTo>
                  <a:lnTo>
                    <a:pt x="20" y="804"/>
                  </a:lnTo>
                  <a:lnTo>
                    <a:pt x="15" y="784"/>
                  </a:lnTo>
                  <a:lnTo>
                    <a:pt x="9" y="765"/>
                  </a:lnTo>
                  <a:lnTo>
                    <a:pt x="6" y="744"/>
                  </a:lnTo>
                  <a:lnTo>
                    <a:pt x="4" y="724"/>
                  </a:lnTo>
                  <a:lnTo>
                    <a:pt x="2" y="715"/>
                  </a:lnTo>
                  <a:lnTo>
                    <a:pt x="1" y="705"/>
                  </a:lnTo>
                  <a:lnTo>
                    <a:pt x="0" y="695"/>
                  </a:lnTo>
                  <a:lnTo>
                    <a:pt x="0" y="685"/>
                  </a:lnTo>
                  <a:lnTo>
                    <a:pt x="0" y="129"/>
                  </a:lnTo>
                  <a:lnTo>
                    <a:pt x="30" y="127"/>
                  </a:lnTo>
                  <a:lnTo>
                    <a:pt x="35" y="125"/>
                  </a:lnTo>
                  <a:lnTo>
                    <a:pt x="40" y="124"/>
                  </a:lnTo>
                  <a:lnTo>
                    <a:pt x="46" y="123"/>
                  </a:lnTo>
                  <a:lnTo>
                    <a:pt x="50" y="122"/>
                  </a:lnTo>
                  <a:lnTo>
                    <a:pt x="54" y="120"/>
                  </a:lnTo>
                  <a:lnTo>
                    <a:pt x="60" y="119"/>
                  </a:lnTo>
                  <a:lnTo>
                    <a:pt x="64" y="117"/>
                  </a:lnTo>
                  <a:lnTo>
                    <a:pt x="69" y="114"/>
                  </a:lnTo>
                  <a:lnTo>
                    <a:pt x="73" y="112"/>
                  </a:lnTo>
                  <a:lnTo>
                    <a:pt x="78" y="110"/>
                  </a:lnTo>
                  <a:lnTo>
                    <a:pt x="82" y="107"/>
                  </a:lnTo>
                  <a:lnTo>
                    <a:pt x="85" y="103"/>
                  </a:lnTo>
                  <a:lnTo>
                    <a:pt x="90" y="101"/>
                  </a:lnTo>
                  <a:lnTo>
                    <a:pt x="93" y="98"/>
                  </a:lnTo>
                  <a:lnTo>
                    <a:pt x="98" y="95"/>
                  </a:lnTo>
                  <a:lnTo>
                    <a:pt x="101" y="90"/>
                  </a:lnTo>
                  <a:lnTo>
                    <a:pt x="104" y="87"/>
                  </a:lnTo>
                  <a:lnTo>
                    <a:pt x="108" y="84"/>
                  </a:lnTo>
                  <a:lnTo>
                    <a:pt x="111" y="79"/>
                  </a:lnTo>
                  <a:lnTo>
                    <a:pt x="113" y="75"/>
                  </a:lnTo>
                  <a:lnTo>
                    <a:pt x="116" y="70"/>
                  </a:lnTo>
                  <a:lnTo>
                    <a:pt x="119" y="67"/>
                  </a:lnTo>
                  <a:lnTo>
                    <a:pt x="121" y="63"/>
                  </a:lnTo>
                  <a:lnTo>
                    <a:pt x="123" y="57"/>
                  </a:lnTo>
                  <a:lnTo>
                    <a:pt x="125" y="53"/>
                  </a:lnTo>
                  <a:lnTo>
                    <a:pt x="127" y="48"/>
                  </a:lnTo>
                  <a:lnTo>
                    <a:pt x="129" y="43"/>
                  </a:lnTo>
                  <a:lnTo>
                    <a:pt x="130" y="38"/>
                  </a:lnTo>
                  <a:lnTo>
                    <a:pt x="131" y="33"/>
                  </a:lnTo>
                  <a:lnTo>
                    <a:pt x="132" y="28"/>
                  </a:lnTo>
                  <a:lnTo>
                    <a:pt x="135" y="0"/>
                  </a:lnTo>
                  <a:lnTo>
                    <a:pt x="717" y="0"/>
                  </a:lnTo>
                  <a:lnTo>
                    <a:pt x="720" y="28"/>
                  </a:lnTo>
                  <a:lnTo>
                    <a:pt x="721" y="33"/>
                  </a:lnTo>
                  <a:lnTo>
                    <a:pt x="722" y="38"/>
                  </a:lnTo>
                  <a:lnTo>
                    <a:pt x="723" y="43"/>
                  </a:lnTo>
                  <a:lnTo>
                    <a:pt x="726" y="48"/>
                  </a:lnTo>
                  <a:lnTo>
                    <a:pt x="727" y="53"/>
                  </a:lnTo>
                  <a:lnTo>
                    <a:pt x="729" y="57"/>
                  </a:lnTo>
                  <a:lnTo>
                    <a:pt x="731" y="63"/>
                  </a:lnTo>
                  <a:lnTo>
                    <a:pt x="733" y="67"/>
                  </a:lnTo>
                  <a:lnTo>
                    <a:pt x="736" y="70"/>
                  </a:lnTo>
                  <a:lnTo>
                    <a:pt x="739" y="75"/>
                  </a:lnTo>
                  <a:lnTo>
                    <a:pt x="741" y="79"/>
                  </a:lnTo>
                  <a:lnTo>
                    <a:pt x="744" y="84"/>
                  </a:lnTo>
                  <a:lnTo>
                    <a:pt x="748" y="87"/>
                  </a:lnTo>
                  <a:lnTo>
                    <a:pt x="751" y="90"/>
                  </a:lnTo>
                  <a:lnTo>
                    <a:pt x="754" y="95"/>
                  </a:lnTo>
                  <a:lnTo>
                    <a:pt x="759" y="98"/>
                  </a:lnTo>
                  <a:lnTo>
                    <a:pt x="762" y="101"/>
                  </a:lnTo>
                  <a:lnTo>
                    <a:pt x="767" y="103"/>
                  </a:lnTo>
                  <a:lnTo>
                    <a:pt x="770" y="107"/>
                  </a:lnTo>
                  <a:lnTo>
                    <a:pt x="774" y="110"/>
                  </a:lnTo>
                  <a:lnTo>
                    <a:pt x="779" y="112"/>
                  </a:lnTo>
                  <a:lnTo>
                    <a:pt x="783" y="114"/>
                  </a:lnTo>
                  <a:lnTo>
                    <a:pt x="788" y="117"/>
                  </a:lnTo>
                  <a:lnTo>
                    <a:pt x="792" y="119"/>
                  </a:lnTo>
                  <a:lnTo>
                    <a:pt x="798" y="120"/>
                  </a:lnTo>
                  <a:lnTo>
                    <a:pt x="802" y="122"/>
                  </a:lnTo>
                  <a:lnTo>
                    <a:pt x="806" y="123"/>
                  </a:lnTo>
                  <a:lnTo>
                    <a:pt x="812" y="124"/>
                  </a:lnTo>
                  <a:lnTo>
                    <a:pt x="817" y="125"/>
                  </a:lnTo>
                  <a:lnTo>
                    <a:pt x="822" y="127"/>
                  </a:lnTo>
                  <a:lnTo>
                    <a:pt x="852" y="129"/>
                  </a:lnTo>
                  <a:lnTo>
                    <a:pt x="852" y="198"/>
                  </a:lnTo>
                  <a:lnTo>
                    <a:pt x="852" y="268"/>
                  </a:lnTo>
                  <a:lnTo>
                    <a:pt x="852" y="338"/>
                  </a:lnTo>
                  <a:lnTo>
                    <a:pt x="852" y="407"/>
                  </a:lnTo>
                  <a:lnTo>
                    <a:pt x="852" y="477"/>
                  </a:lnTo>
                  <a:lnTo>
                    <a:pt x="852" y="546"/>
                  </a:lnTo>
                  <a:lnTo>
                    <a:pt x="852" y="616"/>
                  </a:lnTo>
                  <a:lnTo>
                    <a:pt x="852" y="685"/>
                  </a:lnTo>
                  <a:lnTo>
                    <a:pt x="852" y="695"/>
                  </a:lnTo>
                  <a:lnTo>
                    <a:pt x="851" y="705"/>
                  </a:lnTo>
                  <a:lnTo>
                    <a:pt x="850" y="714"/>
                  </a:lnTo>
                  <a:lnTo>
                    <a:pt x="848" y="724"/>
                  </a:lnTo>
                  <a:lnTo>
                    <a:pt x="846" y="744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48" name="Freeform 12"/>
            <p:cNvSpPr>
              <a:spLocks/>
            </p:cNvSpPr>
            <p:nvPr/>
          </p:nvSpPr>
          <p:spPr bwMode="auto">
            <a:xfrm>
              <a:off x="104" y="177"/>
              <a:ext cx="266" cy="350"/>
            </a:xfrm>
            <a:custGeom>
              <a:avLst/>
              <a:gdLst>
                <a:gd name="T0" fmla="*/ 88 w 798"/>
                <a:gd name="T1" fmla="*/ 78 h 1050"/>
                <a:gd name="T2" fmla="*/ 88 w 798"/>
                <a:gd name="T3" fmla="*/ 80 h 1050"/>
                <a:gd name="T4" fmla="*/ 87 w 798"/>
                <a:gd name="T5" fmla="*/ 84 h 1050"/>
                <a:gd name="T6" fmla="*/ 86 w 798"/>
                <a:gd name="T7" fmla="*/ 88 h 1050"/>
                <a:gd name="T8" fmla="*/ 84 w 798"/>
                <a:gd name="T9" fmla="*/ 91 h 1050"/>
                <a:gd name="T10" fmla="*/ 83 w 798"/>
                <a:gd name="T11" fmla="*/ 95 h 1050"/>
                <a:gd name="T12" fmla="*/ 80 w 798"/>
                <a:gd name="T13" fmla="*/ 98 h 1050"/>
                <a:gd name="T14" fmla="*/ 78 w 798"/>
                <a:gd name="T15" fmla="*/ 101 h 1050"/>
                <a:gd name="T16" fmla="*/ 75 w 798"/>
                <a:gd name="T17" fmla="*/ 104 h 1050"/>
                <a:gd name="T18" fmla="*/ 72 w 798"/>
                <a:gd name="T19" fmla="*/ 107 h 1050"/>
                <a:gd name="T20" fmla="*/ 69 w 798"/>
                <a:gd name="T21" fmla="*/ 109 h 1050"/>
                <a:gd name="T22" fmla="*/ 66 w 798"/>
                <a:gd name="T23" fmla="*/ 111 h 1050"/>
                <a:gd name="T24" fmla="*/ 62 w 798"/>
                <a:gd name="T25" fmla="*/ 113 h 1050"/>
                <a:gd name="T26" fmla="*/ 58 w 798"/>
                <a:gd name="T27" fmla="*/ 114 h 1050"/>
                <a:gd name="T28" fmla="*/ 55 w 798"/>
                <a:gd name="T29" fmla="*/ 115 h 1050"/>
                <a:gd name="T30" fmla="*/ 51 w 798"/>
                <a:gd name="T31" fmla="*/ 116 h 1050"/>
                <a:gd name="T32" fmla="*/ 46 w 798"/>
                <a:gd name="T33" fmla="*/ 117 h 1050"/>
                <a:gd name="T34" fmla="*/ 42 w 798"/>
                <a:gd name="T35" fmla="*/ 117 h 1050"/>
                <a:gd name="T36" fmla="*/ 38 w 798"/>
                <a:gd name="T37" fmla="*/ 116 h 1050"/>
                <a:gd name="T38" fmla="*/ 34 w 798"/>
                <a:gd name="T39" fmla="*/ 115 h 1050"/>
                <a:gd name="T40" fmla="*/ 30 w 798"/>
                <a:gd name="T41" fmla="*/ 114 h 1050"/>
                <a:gd name="T42" fmla="*/ 27 w 798"/>
                <a:gd name="T43" fmla="*/ 113 h 1050"/>
                <a:gd name="T44" fmla="*/ 23 w 798"/>
                <a:gd name="T45" fmla="*/ 111 h 1050"/>
                <a:gd name="T46" fmla="*/ 20 w 798"/>
                <a:gd name="T47" fmla="*/ 109 h 1050"/>
                <a:gd name="T48" fmla="*/ 16 w 798"/>
                <a:gd name="T49" fmla="*/ 107 h 1050"/>
                <a:gd name="T50" fmla="*/ 13 w 798"/>
                <a:gd name="T51" fmla="*/ 104 h 1050"/>
                <a:gd name="T52" fmla="*/ 11 w 798"/>
                <a:gd name="T53" fmla="*/ 101 h 1050"/>
                <a:gd name="T54" fmla="*/ 8 w 798"/>
                <a:gd name="T55" fmla="*/ 98 h 1050"/>
                <a:gd name="T56" fmla="*/ 6 w 798"/>
                <a:gd name="T57" fmla="*/ 95 h 1050"/>
                <a:gd name="T58" fmla="*/ 4 w 798"/>
                <a:gd name="T59" fmla="*/ 91 h 1050"/>
                <a:gd name="T60" fmla="*/ 3 w 798"/>
                <a:gd name="T61" fmla="*/ 88 h 1050"/>
                <a:gd name="T62" fmla="*/ 1 w 798"/>
                <a:gd name="T63" fmla="*/ 84 h 1050"/>
                <a:gd name="T64" fmla="*/ 1 w 798"/>
                <a:gd name="T65" fmla="*/ 80 h 1050"/>
                <a:gd name="T66" fmla="*/ 0 w 798"/>
                <a:gd name="T67" fmla="*/ 78 h 1050"/>
                <a:gd name="T68" fmla="*/ 0 w 798"/>
                <a:gd name="T69" fmla="*/ 76 h 1050"/>
                <a:gd name="T70" fmla="*/ 0 w 798"/>
                <a:gd name="T71" fmla="*/ 74 h 1050"/>
                <a:gd name="T72" fmla="*/ 0 w 798"/>
                <a:gd name="T73" fmla="*/ 14 h 1050"/>
                <a:gd name="T74" fmla="*/ 3 w 798"/>
                <a:gd name="T75" fmla="*/ 14 h 1050"/>
                <a:gd name="T76" fmla="*/ 5 w 798"/>
                <a:gd name="T77" fmla="*/ 13 h 1050"/>
                <a:gd name="T78" fmla="*/ 8 w 798"/>
                <a:gd name="T79" fmla="*/ 11 h 1050"/>
                <a:gd name="T80" fmla="*/ 10 w 798"/>
                <a:gd name="T81" fmla="*/ 10 h 1050"/>
                <a:gd name="T82" fmla="*/ 12 w 798"/>
                <a:gd name="T83" fmla="*/ 8 h 1050"/>
                <a:gd name="T84" fmla="*/ 13 w 798"/>
                <a:gd name="T85" fmla="*/ 5 h 1050"/>
                <a:gd name="T86" fmla="*/ 14 w 798"/>
                <a:gd name="T87" fmla="*/ 3 h 1050"/>
                <a:gd name="T88" fmla="*/ 15 w 798"/>
                <a:gd name="T89" fmla="*/ 0 h 1050"/>
                <a:gd name="T90" fmla="*/ 74 w 798"/>
                <a:gd name="T91" fmla="*/ 1 h 1050"/>
                <a:gd name="T92" fmla="*/ 75 w 798"/>
                <a:gd name="T93" fmla="*/ 4 h 1050"/>
                <a:gd name="T94" fmla="*/ 76 w 798"/>
                <a:gd name="T95" fmla="*/ 7 h 1050"/>
                <a:gd name="T96" fmla="*/ 78 w 798"/>
                <a:gd name="T97" fmla="*/ 9 h 1050"/>
                <a:gd name="T98" fmla="*/ 80 w 798"/>
                <a:gd name="T99" fmla="*/ 11 h 1050"/>
                <a:gd name="T100" fmla="*/ 82 w 798"/>
                <a:gd name="T101" fmla="*/ 12 h 1050"/>
                <a:gd name="T102" fmla="*/ 85 w 798"/>
                <a:gd name="T103" fmla="*/ 13 h 1050"/>
                <a:gd name="T104" fmla="*/ 87 w 798"/>
                <a:gd name="T105" fmla="*/ 14 h 1050"/>
                <a:gd name="T106" fmla="*/ 89 w 798"/>
                <a:gd name="T107" fmla="*/ 72 h 1050"/>
                <a:gd name="T108" fmla="*/ 89 w 798"/>
                <a:gd name="T109" fmla="*/ 75 h 1050"/>
                <a:gd name="T110" fmla="*/ 88 w 798"/>
                <a:gd name="T111" fmla="*/ 78 h 10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98"/>
                <a:gd name="T169" fmla="*/ 0 h 1050"/>
                <a:gd name="T170" fmla="*/ 798 w 798"/>
                <a:gd name="T171" fmla="*/ 1050 h 105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98" h="1050">
                  <a:moveTo>
                    <a:pt x="796" y="698"/>
                  </a:moveTo>
                  <a:lnTo>
                    <a:pt x="796" y="699"/>
                  </a:lnTo>
                  <a:lnTo>
                    <a:pt x="795" y="701"/>
                  </a:lnTo>
                  <a:lnTo>
                    <a:pt x="793" y="720"/>
                  </a:lnTo>
                  <a:lnTo>
                    <a:pt x="789" y="738"/>
                  </a:lnTo>
                  <a:lnTo>
                    <a:pt x="785" y="755"/>
                  </a:lnTo>
                  <a:lnTo>
                    <a:pt x="779" y="773"/>
                  </a:lnTo>
                  <a:lnTo>
                    <a:pt x="774" y="790"/>
                  </a:lnTo>
                  <a:lnTo>
                    <a:pt x="767" y="806"/>
                  </a:lnTo>
                  <a:lnTo>
                    <a:pt x="759" y="823"/>
                  </a:lnTo>
                  <a:lnTo>
                    <a:pt x="752" y="838"/>
                  </a:lnTo>
                  <a:lnTo>
                    <a:pt x="743" y="854"/>
                  </a:lnTo>
                  <a:lnTo>
                    <a:pt x="733" y="869"/>
                  </a:lnTo>
                  <a:lnTo>
                    <a:pt x="723" y="884"/>
                  </a:lnTo>
                  <a:lnTo>
                    <a:pt x="712" y="898"/>
                  </a:lnTo>
                  <a:lnTo>
                    <a:pt x="701" y="911"/>
                  </a:lnTo>
                  <a:lnTo>
                    <a:pt x="689" y="924"/>
                  </a:lnTo>
                  <a:lnTo>
                    <a:pt x="677" y="937"/>
                  </a:lnTo>
                  <a:lnTo>
                    <a:pt x="663" y="949"/>
                  </a:lnTo>
                  <a:lnTo>
                    <a:pt x="650" y="961"/>
                  </a:lnTo>
                  <a:lnTo>
                    <a:pt x="637" y="972"/>
                  </a:lnTo>
                  <a:lnTo>
                    <a:pt x="622" y="982"/>
                  </a:lnTo>
                  <a:lnTo>
                    <a:pt x="607" y="992"/>
                  </a:lnTo>
                  <a:lnTo>
                    <a:pt x="591" y="1001"/>
                  </a:lnTo>
                  <a:lnTo>
                    <a:pt x="576" y="1008"/>
                  </a:lnTo>
                  <a:lnTo>
                    <a:pt x="559" y="1016"/>
                  </a:lnTo>
                  <a:lnTo>
                    <a:pt x="543" y="1023"/>
                  </a:lnTo>
                  <a:lnTo>
                    <a:pt x="526" y="1029"/>
                  </a:lnTo>
                  <a:lnTo>
                    <a:pt x="508" y="1035"/>
                  </a:lnTo>
                  <a:lnTo>
                    <a:pt x="491" y="1039"/>
                  </a:lnTo>
                  <a:lnTo>
                    <a:pt x="473" y="1043"/>
                  </a:lnTo>
                  <a:lnTo>
                    <a:pt x="455" y="1046"/>
                  </a:lnTo>
                  <a:lnTo>
                    <a:pt x="437" y="1048"/>
                  </a:lnTo>
                  <a:lnTo>
                    <a:pt x="418" y="1049"/>
                  </a:lnTo>
                  <a:lnTo>
                    <a:pt x="399" y="1050"/>
                  </a:lnTo>
                  <a:lnTo>
                    <a:pt x="380" y="1049"/>
                  </a:lnTo>
                  <a:lnTo>
                    <a:pt x="361" y="1048"/>
                  </a:lnTo>
                  <a:lnTo>
                    <a:pt x="343" y="1046"/>
                  </a:lnTo>
                  <a:lnTo>
                    <a:pt x="325" y="1043"/>
                  </a:lnTo>
                  <a:lnTo>
                    <a:pt x="307" y="1039"/>
                  </a:lnTo>
                  <a:lnTo>
                    <a:pt x="290" y="1035"/>
                  </a:lnTo>
                  <a:lnTo>
                    <a:pt x="272" y="1029"/>
                  </a:lnTo>
                  <a:lnTo>
                    <a:pt x="255" y="1023"/>
                  </a:lnTo>
                  <a:lnTo>
                    <a:pt x="239" y="1016"/>
                  </a:lnTo>
                  <a:lnTo>
                    <a:pt x="222" y="1008"/>
                  </a:lnTo>
                  <a:lnTo>
                    <a:pt x="207" y="1001"/>
                  </a:lnTo>
                  <a:lnTo>
                    <a:pt x="191" y="992"/>
                  </a:lnTo>
                  <a:lnTo>
                    <a:pt x="177" y="982"/>
                  </a:lnTo>
                  <a:lnTo>
                    <a:pt x="161" y="972"/>
                  </a:lnTo>
                  <a:lnTo>
                    <a:pt x="148" y="961"/>
                  </a:lnTo>
                  <a:lnTo>
                    <a:pt x="135" y="949"/>
                  </a:lnTo>
                  <a:lnTo>
                    <a:pt x="121" y="938"/>
                  </a:lnTo>
                  <a:lnTo>
                    <a:pt x="109" y="924"/>
                  </a:lnTo>
                  <a:lnTo>
                    <a:pt x="97" y="911"/>
                  </a:lnTo>
                  <a:lnTo>
                    <a:pt x="86" y="898"/>
                  </a:lnTo>
                  <a:lnTo>
                    <a:pt x="75" y="884"/>
                  </a:lnTo>
                  <a:lnTo>
                    <a:pt x="65" y="869"/>
                  </a:lnTo>
                  <a:lnTo>
                    <a:pt x="55" y="854"/>
                  </a:lnTo>
                  <a:lnTo>
                    <a:pt x="47" y="838"/>
                  </a:lnTo>
                  <a:lnTo>
                    <a:pt x="39" y="823"/>
                  </a:lnTo>
                  <a:lnTo>
                    <a:pt x="32" y="806"/>
                  </a:lnTo>
                  <a:lnTo>
                    <a:pt x="24" y="790"/>
                  </a:lnTo>
                  <a:lnTo>
                    <a:pt x="19" y="773"/>
                  </a:lnTo>
                  <a:lnTo>
                    <a:pt x="13" y="755"/>
                  </a:lnTo>
                  <a:lnTo>
                    <a:pt x="9" y="738"/>
                  </a:lnTo>
                  <a:lnTo>
                    <a:pt x="5" y="720"/>
                  </a:lnTo>
                  <a:lnTo>
                    <a:pt x="3" y="701"/>
                  </a:lnTo>
                  <a:lnTo>
                    <a:pt x="3" y="700"/>
                  </a:lnTo>
                  <a:lnTo>
                    <a:pt x="2" y="698"/>
                  </a:lnTo>
                  <a:lnTo>
                    <a:pt x="1" y="686"/>
                  </a:lnTo>
                  <a:lnTo>
                    <a:pt x="0" y="674"/>
                  </a:lnTo>
                  <a:lnTo>
                    <a:pt x="0" y="662"/>
                  </a:lnTo>
                  <a:lnTo>
                    <a:pt x="0" y="651"/>
                  </a:lnTo>
                  <a:lnTo>
                    <a:pt x="0" y="127"/>
                  </a:lnTo>
                  <a:lnTo>
                    <a:pt x="12" y="125"/>
                  </a:lnTo>
                  <a:lnTo>
                    <a:pt x="24" y="123"/>
                  </a:lnTo>
                  <a:lnTo>
                    <a:pt x="36" y="119"/>
                  </a:lnTo>
                  <a:lnTo>
                    <a:pt x="48" y="115"/>
                  </a:lnTo>
                  <a:lnTo>
                    <a:pt x="60" y="108"/>
                  </a:lnTo>
                  <a:lnTo>
                    <a:pt x="69" y="103"/>
                  </a:lnTo>
                  <a:lnTo>
                    <a:pt x="79" y="95"/>
                  </a:lnTo>
                  <a:lnTo>
                    <a:pt x="88" y="87"/>
                  </a:lnTo>
                  <a:lnTo>
                    <a:pt x="97" y="79"/>
                  </a:lnTo>
                  <a:lnTo>
                    <a:pt x="105" y="69"/>
                  </a:lnTo>
                  <a:lnTo>
                    <a:pt x="112" y="59"/>
                  </a:lnTo>
                  <a:lnTo>
                    <a:pt x="117" y="48"/>
                  </a:lnTo>
                  <a:lnTo>
                    <a:pt x="123" y="37"/>
                  </a:lnTo>
                  <a:lnTo>
                    <a:pt x="127" y="24"/>
                  </a:lnTo>
                  <a:lnTo>
                    <a:pt x="129" y="12"/>
                  </a:lnTo>
                  <a:lnTo>
                    <a:pt x="131" y="0"/>
                  </a:lnTo>
                  <a:lnTo>
                    <a:pt x="667" y="0"/>
                  </a:lnTo>
                  <a:lnTo>
                    <a:pt x="669" y="12"/>
                  </a:lnTo>
                  <a:lnTo>
                    <a:pt x="671" y="24"/>
                  </a:lnTo>
                  <a:lnTo>
                    <a:pt x="675" y="37"/>
                  </a:lnTo>
                  <a:lnTo>
                    <a:pt x="681" y="48"/>
                  </a:lnTo>
                  <a:lnTo>
                    <a:pt x="686" y="59"/>
                  </a:lnTo>
                  <a:lnTo>
                    <a:pt x="693" y="69"/>
                  </a:lnTo>
                  <a:lnTo>
                    <a:pt x="701" y="79"/>
                  </a:lnTo>
                  <a:lnTo>
                    <a:pt x="710" y="87"/>
                  </a:lnTo>
                  <a:lnTo>
                    <a:pt x="719" y="95"/>
                  </a:lnTo>
                  <a:lnTo>
                    <a:pt x="729" y="103"/>
                  </a:lnTo>
                  <a:lnTo>
                    <a:pt x="738" y="108"/>
                  </a:lnTo>
                  <a:lnTo>
                    <a:pt x="750" y="114"/>
                  </a:lnTo>
                  <a:lnTo>
                    <a:pt x="762" y="119"/>
                  </a:lnTo>
                  <a:lnTo>
                    <a:pt x="774" y="123"/>
                  </a:lnTo>
                  <a:lnTo>
                    <a:pt x="786" y="125"/>
                  </a:lnTo>
                  <a:lnTo>
                    <a:pt x="798" y="127"/>
                  </a:lnTo>
                  <a:lnTo>
                    <a:pt x="798" y="651"/>
                  </a:lnTo>
                  <a:lnTo>
                    <a:pt x="798" y="663"/>
                  </a:lnTo>
                  <a:lnTo>
                    <a:pt x="797" y="674"/>
                  </a:lnTo>
                  <a:lnTo>
                    <a:pt x="797" y="686"/>
                  </a:lnTo>
                  <a:lnTo>
                    <a:pt x="796" y="698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49" name="Freeform 13"/>
            <p:cNvSpPr>
              <a:spLocks/>
            </p:cNvSpPr>
            <p:nvPr/>
          </p:nvSpPr>
          <p:spPr bwMode="auto">
            <a:xfrm>
              <a:off x="111" y="218"/>
              <a:ext cx="252" cy="252"/>
            </a:xfrm>
            <a:custGeom>
              <a:avLst/>
              <a:gdLst>
                <a:gd name="T0" fmla="*/ 58 w 756"/>
                <a:gd name="T1" fmla="*/ 69 h 756"/>
                <a:gd name="T2" fmla="*/ 57 w 756"/>
                <a:gd name="T3" fmla="*/ 70 h 756"/>
                <a:gd name="T4" fmla="*/ 61 w 756"/>
                <a:gd name="T5" fmla="*/ 82 h 756"/>
                <a:gd name="T6" fmla="*/ 57 w 756"/>
                <a:gd name="T7" fmla="*/ 84 h 756"/>
                <a:gd name="T8" fmla="*/ 47 w 756"/>
                <a:gd name="T9" fmla="*/ 73 h 756"/>
                <a:gd name="T10" fmla="*/ 32 w 756"/>
                <a:gd name="T11" fmla="*/ 72 h 756"/>
                <a:gd name="T12" fmla="*/ 31 w 756"/>
                <a:gd name="T13" fmla="*/ 72 h 756"/>
                <a:gd name="T14" fmla="*/ 23 w 756"/>
                <a:gd name="T15" fmla="*/ 82 h 756"/>
                <a:gd name="T16" fmla="*/ 20 w 756"/>
                <a:gd name="T17" fmla="*/ 81 h 756"/>
                <a:gd name="T18" fmla="*/ 24 w 756"/>
                <a:gd name="T19" fmla="*/ 68 h 756"/>
                <a:gd name="T20" fmla="*/ 23 w 756"/>
                <a:gd name="T21" fmla="*/ 68 h 756"/>
                <a:gd name="T22" fmla="*/ 13 w 756"/>
                <a:gd name="T23" fmla="*/ 76 h 756"/>
                <a:gd name="T24" fmla="*/ 11 w 756"/>
                <a:gd name="T25" fmla="*/ 74 h 756"/>
                <a:gd name="T26" fmla="*/ 18 w 756"/>
                <a:gd name="T27" fmla="*/ 63 h 756"/>
                <a:gd name="T28" fmla="*/ 17 w 756"/>
                <a:gd name="T29" fmla="*/ 62 h 756"/>
                <a:gd name="T30" fmla="*/ 5 w 756"/>
                <a:gd name="T31" fmla="*/ 67 h 756"/>
                <a:gd name="T32" fmla="*/ 4 w 756"/>
                <a:gd name="T33" fmla="*/ 65 h 756"/>
                <a:gd name="T34" fmla="*/ 13 w 756"/>
                <a:gd name="T35" fmla="*/ 56 h 756"/>
                <a:gd name="T36" fmla="*/ 13 w 756"/>
                <a:gd name="T37" fmla="*/ 55 h 756"/>
                <a:gd name="T38" fmla="*/ 0 w 756"/>
                <a:gd name="T39" fmla="*/ 57 h 756"/>
                <a:gd name="T40" fmla="*/ 10 w 756"/>
                <a:gd name="T41" fmla="*/ 42 h 756"/>
                <a:gd name="T42" fmla="*/ 0 w 756"/>
                <a:gd name="T43" fmla="*/ 27 h 756"/>
                <a:gd name="T44" fmla="*/ 13 w 756"/>
                <a:gd name="T45" fmla="*/ 29 h 756"/>
                <a:gd name="T46" fmla="*/ 13 w 756"/>
                <a:gd name="T47" fmla="*/ 28 h 756"/>
                <a:gd name="T48" fmla="*/ 4 w 756"/>
                <a:gd name="T49" fmla="*/ 20 h 756"/>
                <a:gd name="T50" fmla="*/ 5 w 756"/>
                <a:gd name="T51" fmla="*/ 17 h 756"/>
                <a:gd name="T52" fmla="*/ 17 w 756"/>
                <a:gd name="T53" fmla="*/ 22 h 756"/>
                <a:gd name="T54" fmla="*/ 18 w 756"/>
                <a:gd name="T55" fmla="*/ 21 h 756"/>
                <a:gd name="T56" fmla="*/ 11 w 756"/>
                <a:gd name="T57" fmla="*/ 10 h 756"/>
                <a:gd name="T58" fmla="*/ 13 w 756"/>
                <a:gd name="T59" fmla="*/ 8 h 756"/>
                <a:gd name="T60" fmla="*/ 23 w 756"/>
                <a:gd name="T61" fmla="*/ 16 h 756"/>
                <a:gd name="T62" fmla="*/ 24 w 756"/>
                <a:gd name="T63" fmla="*/ 16 h 756"/>
                <a:gd name="T64" fmla="*/ 20 w 756"/>
                <a:gd name="T65" fmla="*/ 3 h 756"/>
                <a:gd name="T66" fmla="*/ 23 w 756"/>
                <a:gd name="T67" fmla="*/ 2 h 756"/>
                <a:gd name="T68" fmla="*/ 31 w 756"/>
                <a:gd name="T69" fmla="*/ 12 h 756"/>
                <a:gd name="T70" fmla="*/ 32 w 756"/>
                <a:gd name="T71" fmla="*/ 12 h 756"/>
                <a:gd name="T72" fmla="*/ 47 w 756"/>
                <a:gd name="T73" fmla="*/ 11 h 756"/>
                <a:gd name="T74" fmla="*/ 57 w 756"/>
                <a:gd name="T75" fmla="*/ 0 h 756"/>
                <a:gd name="T76" fmla="*/ 61 w 756"/>
                <a:gd name="T77" fmla="*/ 2 h 756"/>
                <a:gd name="T78" fmla="*/ 57 w 756"/>
                <a:gd name="T79" fmla="*/ 14 h 756"/>
                <a:gd name="T80" fmla="*/ 58 w 756"/>
                <a:gd name="T81" fmla="*/ 15 h 756"/>
                <a:gd name="T82" fmla="*/ 68 w 756"/>
                <a:gd name="T83" fmla="*/ 6 h 756"/>
                <a:gd name="T84" fmla="*/ 71 w 756"/>
                <a:gd name="T85" fmla="*/ 8 h 756"/>
                <a:gd name="T86" fmla="*/ 64 w 756"/>
                <a:gd name="T87" fmla="*/ 19 h 756"/>
                <a:gd name="T88" fmla="*/ 65 w 756"/>
                <a:gd name="T89" fmla="*/ 20 h 756"/>
                <a:gd name="T90" fmla="*/ 76 w 756"/>
                <a:gd name="T91" fmla="*/ 14 h 756"/>
                <a:gd name="T92" fmla="*/ 78 w 756"/>
                <a:gd name="T93" fmla="*/ 16 h 756"/>
                <a:gd name="T94" fmla="*/ 69 w 756"/>
                <a:gd name="T95" fmla="*/ 26 h 756"/>
                <a:gd name="T96" fmla="*/ 70 w 756"/>
                <a:gd name="T97" fmla="*/ 26 h 756"/>
                <a:gd name="T98" fmla="*/ 83 w 756"/>
                <a:gd name="T99" fmla="*/ 23 h 756"/>
                <a:gd name="T100" fmla="*/ 84 w 756"/>
                <a:gd name="T101" fmla="*/ 27 h 756"/>
                <a:gd name="T102" fmla="*/ 73 w 756"/>
                <a:gd name="T103" fmla="*/ 37 h 756"/>
                <a:gd name="T104" fmla="*/ 72 w 756"/>
                <a:gd name="T105" fmla="*/ 52 h 756"/>
                <a:gd name="T106" fmla="*/ 72 w 756"/>
                <a:gd name="T107" fmla="*/ 53 h 756"/>
                <a:gd name="T108" fmla="*/ 82 w 756"/>
                <a:gd name="T109" fmla="*/ 61 h 756"/>
                <a:gd name="T110" fmla="*/ 81 w 756"/>
                <a:gd name="T111" fmla="*/ 64 h 756"/>
                <a:gd name="T112" fmla="*/ 68 w 756"/>
                <a:gd name="T113" fmla="*/ 60 h 756"/>
                <a:gd name="T114" fmla="*/ 68 w 756"/>
                <a:gd name="T115" fmla="*/ 61 h 756"/>
                <a:gd name="T116" fmla="*/ 76 w 756"/>
                <a:gd name="T117" fmla="*/ 71 h 756"/>
                <a:gd name="T118" fmla="*/ 74 w 756"/>
                <a:gd name="T119" fmla="*/ 73 h 756"/>
                <a:gd name="T120" fmla="*/ 63 w 756"/>
                <a:gd name="T121" fmla="*/ 66 h 756"/>
                <a:gd name="T122" fmla="*/ 62 w 756"/>
                <a:gd name="T123" fmla="*/ 67 h 7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56"/>
                <a:gd name="T187" fmla="*/ 0 h 756"/>
                <a:gd name="T188" fmla="*/ 756 w 756"/>
                <a:gd name="T189" fmla="*/ 756 h 7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56" h="756">
                  <a:moveTo>
                    <a:pt x="608" y="706"/>
                  </a:moveTo>
                  <a:lnTo>
                    <a:pt x="607" y="708"/>
                  </a:lnTo>
                  <a:lnTo>
                    <a:pt x="605" y="709"/>
                  </a:lnTo>
                  <a:lnTo>
                    <a:pt x="538" y="614"/>
                  </a:lnTo>
                  <a:lnTo>
                    <a:pt x="532" y="619"/>
                  </a:lnTo>
                  <a:lnTo>
                    <a:pt x="524" y="624"/>
                  </a:lnTo>
                  <a:lnTo>
                    <a:pt x="581" y="723"/>
                  </a:lnTo>
                  <a:lnTo>
                    <a:pt x="580" y="724"/>
                  </a:lnTo>
                  <a:lnTo>
                    <a:pt x="578" y="725"/>
                  </a:lnTo>
                  <a:lnTo>
                    <a:pt x="577" y="726"/>
                  </a:lnTo>
                  <a:lnTo>
                    <a:pt x="576" y="727"/>
                  </a:lnTo>
                  <a:lnTo>
                    <a:pt x="517" y="627"/>
                  </a:lnTo>
                  <a:lnTo>
                    <a:pt x="510" y="631"/>
                  </a:lnTo>
                  <a:lnTo>
                    <a:pt x="502" y="636"/>
                  </a:lnTo>
                  <a:lnTo>
                    <a:pt x="550" y="740"/>
                  </a:lnTo>
                  <a:lnTo>
                    <a:pt x="549" y="741"/>
                  </a:lnTo>
                  <a:lnTo>
                    <a:pt x="547" y="742"/>
                  </a:lnTo>
                  <a:lnTo>
                    <a:pt x="546" y="742"/>
                  </a:lnTo>
                  <a:lnTo>
                    <a:pt x="544" y="743"/>
                  </a:lnTo>
                  <a:lnTo>
                    <a:pt x="495" y="639"/>
                  </a:lnTo>
                  <a:lnTo>
                    <a:pt x="487" y="642"/>
                  </a:lnTo>
                  <a:lnTo>
                    <a:pt x="480" y="646"/>
                  </a:lnTo>
                  <a:lnTo>
                    <a:pt x="518" y="754"/>
                  </a:lnTo>
                  <a:lnTo>
                    <a:pt x="517" y="754"/>
                  </a:lnTo>
                  <a:lnTo>
                    <a:pt x="515" y="755"/>
                  </a:lnTo>
                  <a:lnTo>
                    <a:pt x="514" y="755"/>
                  </a:lnTo>
                  <a:lnTo>
                    <a:pt x="512" y="756"/>
                  </a:lnTo>
                  <a:lnTo>
                    <a:pt x="472" y="648"/>
                  </a:lnTo>
                  <a:lnTo>
                    <a:pt x="450" y="655"/>
                  </a:lnTo>
                  <a:lnTo>
                    <a:pt x="427" y="660"/>
                  </a:lnTo>
                  <a:lnTo>
                    <a:pt x="402" y="662"/>
                  </a:lnTo>
                  <a:lnTo>
                    <a:pt x="378" y="663"/>
                  </a:lnTo>
                  <a:lnTo>
                    <a:pt x="354" y="662"/>
                  </a:lnTo>
                  <a:lnTo>
                    <a:pt x="329" y="660"/>
                  </a:lnTo>
                  <a:lnTo>
                    <a:pt x="306" y="655"/>
                  </a:lnTo>
                  <a:lnTo>
                    <a:pt x="284" y="648"/>
                  </a:lnTo>
                  <a:lnTo>
                    <a:pt x="244" y="756"/>
                  </a:lnTo>
                  <a:lnTo>
                    <a:pt x="242" y="755"/>
                  </a:lnTo>
                  <a:lnTo>
                    <a:pt x="241" y="755"/>
                  </a:lnTo>
                  <a:lnTo>
                    <a:pt x="239" y="754"/>
                  </a:lnTo>
                  <a:lnTo>
                    <a:pt x="238" y="754"/>
                  </a:lnTo>
                  <a:lnTo>
                    <a:pt x="276" y="646"/>
                  </a:lnTo>
                  <a:lnTo>
                    <a:pt x="269" y="642"/>
                  </a:lnTo>
                  <a:lnTo>
                    <a:pt x="261" y="639"/>
                  </a:lnTo>
                  <a:lnTo>
                    <a:pt x="212" y="743"/>
                  </a:lnTo>
                  <a:lnTo>
                    <a:pt x="210" y="742"/>
                  </a:lnTo>
                  <a:lnTo>
                    <a:pt x="209" y="742"/>
                  </a:lnTo>
                  <a:lnTo>
                    <a:pt x="207" y="741"/>
                  </a:lnTo>
                  <a:lnTo>
                    <a:pt x="206" y="740"/>
                  </a:lnTo>
                  <a:lnTo>
                    <a:pt x="254" y="636"/>
                  </a:lnTo>
                  <a:lnTo>
                    <a:pt x="246" y="631"/>
                  </a:lnTo>
                  <a:lnTo>
                    <a:pt x="239" y="627"/>
                  </a:lnTo>
                  <a:lnTo>
                    <a:pt x="180" y="727"/>
                  </a:lnTo>
                  <a:lnTo>
                    <a:pt x="179" y="726"/>
                  </a:lnTo>
                  <a:lnTo>
                    <a:pt x="178" y="725"/>
                  </a:lnTo>
                  <a:lnTo>
                    <a:pt x="176" y="724"/>
                  </a:lnTo>
                  <a:lnTo>
                    <a:pt x="175" y="723"/>
                  </a:lnTo>
                  <a:lnTo>
                    <a:pt x="232" y="624"/>
                  </a:lnTo>
                  <a:lnTo>
                    <a:pt x="224" y="619"/>
                  </a:lnTo>
                  <a:lnTo>
                    <a:pt x="218" y="614"/>
                  </a:lnTo>
                  <a:lnTo>
                    <a:pt x="151" y="709"/>
                  </a:lnTo>
                  <a:lnTo>
                    <a:pt x="149" y="708"/>
                  </a:lnTo>
                  <a:lnTo>
                    <a:pt x="148" y="706"/>
                  </a:lnTo>
                  <a:lnTo>
                    <a:pt x="146" y="705"/>
                  </a:lnTo>
                  <a:lnTo>
                    <a:pt x="145" y="704"/>
                  </a:lnTo>
                  <a:lnTo>
                    <a:pt x="211" y="610"/>
                  </a:lnTo>
                  <a:lnTo>
                    <a:pt x="204" y="605"/>
                  </a:lnTo>
                  <a:lnTo>
                    <a:pt x="198" y="599"/>
                  </a:lnTo>
                  <a:lnTo>
                    <a:pt x="123" y="688"/>
                  </a:lnTo>
                  <a:lnTo>
                    <a:pt x="121" y="687"/>
                  </a:lnTo>
                  <a:lnTo>
                    <a:pt x="120" y="686"/>
                  </a:lnTo>
                  <a:lnTo>
                    <a:pt x="118" y="684"/>
                  </a:lnTo>
                  <a:lnTo>
                    <a:pt x="117" y="683"/>
                  </a:lnTo>
                  <a:lnTo>
                    <a:pt x="191" y="595"/>
                  </a:lnTo>
                  <a:lnTo>
                    <a:pt x="184" y="588"/>
                  </a:lnTo>
                  <a:lnTo>
                    <a:pt x="179" y="583"/>
                  </a:lnTo>
                  <a:lnTo>
                    <a:pt x="97" y="665"/>
                  </a:lnTo>
                  <a:lnTo>
                    <a:pt x="96" y="663"/>
                  </a:lnTo>
                  <a:lnTo>
                    <a:pt x="94" y="661"/>
                  </a:lnTo>
                  <a:lnTo>
                    <a:pt x="93" y="660"/>
                  </a:lnTo>
                  <a:lnTo>
                    <a:pt x="92" y="659"/>
                  </a:lnTo>
                  <a:lnTo>
                    <a:pt x="173" y="577"/>
                  </a:lnTo>
                  <a:lnTo>
                    <a:pt x="168" y="571"/>
                  </a:lnTo>
                  <a:lnTo>
                    <a:pt x="161" y="564"/>
                  </a:lnTo>
                  <a:lnTo>
                    <a:pt x="73" y="639"/>
                  </a:lnTo>
                  <a:lnTo>
                    <a:pt x="72" y="637"/>
                  </a:lnTo>
                  <a:lnTo>
                    <a:pt x="71" y="636"/>
                  </a:lnTo>
                  <a:lnTo>
                    <a:pt x="69" y="635"/>
                  </a:lnTo>
                  <a:lnTo>
                    <a:pt x="68" y="634"/>
                  </a:lnTo>
                  <a:lnTo>
                    <a:pt x="157" y="559"/>
                  </a:lnTo>
                  <a:lnTo>
                    <a:pt x="151" y="552"/>
                  </a:lnTo>
                  <a:lnTo>
                    <a:pt x="146" y="545"/>
                  </a:lnTo>
                  <a:lnTo>
                    <a:pt x="52" y="612"/>
                  </a:lnTo>
                  <a:lnTo>
                    <a:pt x="51" y="609"/>
                  </a:lnTo>
                  <a:lnTo>
                    <a:pt x="50" y="608"/>
                  </a:lnTo>
                  <a:lnTo>
                    <a:pt x="48" y="607"/>
                  </a:lnTo>
                  <a:lnTo>
                    <a:pt x="47" y="605"/>
                  </a:lnTo>
                  <a:lnTo>
                    <a:pt x="141" y="539"/>
                  </a:lnTo>
                  <a:lnTo>
                    <a:pt x="137" y="532"/>
                  </a:lnTo>
                  <a:lnTo>
                    <a:pt x="133" y="524"/>
                  </a:lnTo>
                  <a:lnTo>
                    <a:pt x="32" y="582"/>
                  </a:lnTo>
                  <a:lnTo>
                    <a:pt x="32" y="581"/>
                  </a:lnTo>
                  <a:lnTo>
                    <a:pt x="31" y="578"/>
                  </a:lnTo>
                  <a:lnTo>
                    <a:pt x="30" y="577"/>
                  </a:lnTo>
                  <a:lnTo>
                    <a:pt x="29" y="575"/>
                  </a:lnTo>
                  <a:lnTo>
                    <a:pt x="129" y="518"/>
                  </a:lnTo>
                  <a:lnTo>
                    <a:pt x="125" y="510"/>
                  </a:lnTo>
                  <a:lnTo>
                    <a:pt x="120" y="502"/>
                  </a:lnTo>
                  <a:lnTo>
                    <a:pt x="16" y="551"/>
                  </a:lnTo>
                  <a:lnTo>
                    <a:pt x="15" y="550"/>
                  </a:lnTo>
                  <a:lnTo>
                    <a:pt x="14" y="547"/>
                  </a:lnTo>
                  <a:lnTo>
                    <a:pt x="13" y="546"/>
                  </a:lnTo>
                  <a:lnTo>
                    <a:pt x="13" y="544"/>
                  </a:lnTo>
                  <a:lnTo>
                    <a:pt x="117" y="496"/>
                  </a:lnTo>
                  <a:lnTo>
                    <a:pt x="114" y="488"/>
                  </a:lnTo>
                  <a:lnTo>
                    <a:pt x="110" y="479"/>
                  </a:lnTo>
                  <a:lnTo>
                    <a:pt x="2" y="519"/>
                  </a:lnTo>
                  <a:lnTo>
                    <a:pt x="2" y="518"/>
                  </a:lnTo>
                  <a:lnTo>
                    <a:pt x="1" y="515"/>
                  </a:lnTo>
                  <a:lnTo>
                    <a:pt x="0" y="513"/>
                  </a:lnTo>
                  <a:lnTo>
                    <a:pt x="0" y="512"/>
                  </a:lnTo>
                  <a:lnTo>
                    <a:pt x="108" y="472"/>
                  </a:lnTo>
                  <a:lnTo>
                    <a:pt x="102" y="450"/>
                  </a:lnTo>
                  <a:lnTo>
                    <a:pt x="96" y="427"/>
                  </a:lnTo>
                  <a:lnTo>
                    <a:pt x="93" y="403"/>
                  </a:lnTo>
                  <a:lnTo>
                    <a:pt x="92" y="378"/>
                  </a:lnTo>
                  <a:lnTo>
                    <a:pt x="93" y="354"/>
                  </a:lnTo>
                  <a:lnTo>
                    <a:pt x="96" y="330"/>
                  </a:lnTo>
                  <a:lnTo>
                    <a:pt x="102" y="307"/>
                  </a:lnTo>
                  <a:lnTo>
                    <a:pt x="108" y="284"/>
                  </a:lnTo>
                  <a:lnTo>
                    <a:pt x="0" y="245"/>
                  </a:lnTo>
                  <a:lnTo>
                    <a:pt x="0" y="243"/>
                  </a:lnTo>
                  <a:lnTo>
                    <a:pt x="1" y="242"/>
                  </a:lnTo>
                  <a:lnTo>
                    <a:pt x="2" y="239"/>
                  </a:lnTo>
                  <a:lnTo>
                    <a:pt x="2" y="237"/>
                  </a:lnTo>
                  <a:lnTo>
                    <a:pt x="110" y="277"/>
                  </a:lnTo>
                  <a:lnTo>
                    <a:pt x="114" y="269"/>
                  </a:lnTo>
                  <a:lnTo>
                    <a:pt x="117" y="261"/>
                  </a:lnTo>
                  <a:lnTo>
                    <a:pt x="13" y="212"/>
                  </a:lnTo>
                  <a:lnTo>
                    <a:pt x="13" y="211"/>
                  </a:lnTo>
                  <a:lnTo>
                    <a:pt x="14" y="208"/>
                  </a:lnTo>
                  <a:lnTo>
                    <a:pt x="15" y="207"/>
                  </a:lnTo>
                  <a:lnTo>
                    <a:pt x="16" y="205"/>
                  </a:lnTo>
                  <a:lnTo>
                    <a:pt x="120" y="254"/>
                  </a:lnTo>
                  <a:lnTo>
                    <a:pt x="125" y="246"/>
                  </a:lnTo>
                  <a:lnTo>
                    <a:pt x="128" y="238"/>
                  </a:lnTo>
                  <a:lnTo>
                    <a:pt x="29" y="181"/>
                  </a:lnTo>
                  <a:lnTo>
                    <a:pt x="30" y="180"/>
                  </a:lnTo>
                  <a:lnTo>
                    <a:pt x="31" y="177"/>
                  </a:lnTo>
                  <a:lnTo>
                    <a:pt x="32" y="176"/>
                  </a:lnTo>
                  <a:lnTo>
                    <a:pt x="32" y="174"/>
                  </a:lnTo>
                  <a:lnTo>
                    <a:pt x="133" y="233"/>
                  </a:lnTo>
                  <a:lnTo>
                    <a:pt x="137" y="225"/>
                  </a:lnTo>
                  <a:lnTo>
                    <a:pt x="141" y="217"/>
                  </a:lnTo>
                  <a:lnTo>
                    <a:pt x="47" y="151"/>
                  </a:lnTo>
                  <a:lnTo>
                    <a:pt x="48" y="150"/>
                  </a:lnTo>
                  <a:lnTo>
                    <a:pt x="50" y="149"/>
                  </a:lnTo>
                  <a:lnTo>
                    <a:pt x="51" y="147"/>
                  </a:lnTo>
                  <a:lnTo>
                    <a:pt x="52" y="145"/>
                  </a:lnTo>
                  <a:lnTo>
                    <a:pt x="146" y="212"/>
                  </a:lnTo>
                  <a:lnTo>
                    <a:pt x="151" y="204"/>
                  </a:lnTo>
                  <a:lnTo>
                    <a:pt x="157" y="197"/>
                  </a:lnTo>
                  <a:lnTo>
                    <a:pt x="68" y="123"/>
                  </a:lnTo>
                  <a:lnTo>
                    <a:pt x="69" y="122"/>
                  </a:lnTo>
                  <a:lnTo>
                    <a:pt x="71" y="120"/>
                  </a:lnTo>
                  <a:lnTo>
                    <a:pt x="72" y="119"/>
                  </a:lnTo>
                  <a:lnTo>
                    <a:pt x="73" y="118"/>
                  </a:lnTo>
                  <a:lnTo>
                    <a:pt x="161" y="192"/>
                  </a:lnTo>
                  <a:lnTo>
                    <a:pt x="167" y="185"/>
                  </a:lnTo>
                  <a:lnTo>
                    <a:pt x="173" y="179"/>
                  </a:lnTo>
                  <a:lnTo>
                    <a:pt x="92" y="97"/>
                  </a:lnTo>
                  <a:lnTo>
                    <a:pt x="93" y="96"/>
                  </a:lnTo>
                  <a:lnTo>
                    <a:pt x="94" y="95"/>
                  </a:lnTo>
                  <a:lnTo>
                    <a:pt x="96" y="94"/>
                  </a:lnTo>
                  <a:lnTo>
                    <a:pt x="97" y="92"/>
                  </a:lnTo>
                  <a:lnTo>
                    <a:pt x="179" y="174"/>
                  </a:lnTo>
                  <a:lnTo>
                    <a:pt x="184" y="168"/>
                  </a:lnTo>
                  <a:lnTo>
                    <a:pt x="191" y="162"/>
                  </a:lnTo>
                  <a:lnTo>
                    <a:pt x="117" y="74"/>
                  </a:lnTo>
                  <a:lnTo>
                    <a:pt x="118" y="73"/>
                  </a:lnTo>
                  <a:lnTo>
                    <a:pt x="120" y="71"/>
                  </a:lnTo>
                  <a:lnTo>
                    <a:pt x="121" y="70"/>
                  </a:lnTo>
                  <a:lnTo>
                    <a:pt x="123" y="69"/>
                  </a:lnTo>
                  <a:lnTo>
                    <a:pt x="197" y="158"/>
                  </a:lnTo>
                  <a:lnTo>
                    <a:pt x="204" y="152"/>
                  </a:lnTo>
                  <a:lnTo>
                    <a:pt x="211" y="147"/>
                  </a:lnTo>
                  <a:lnTo>
                    <a:pt x="145" y="52"/>
                  </a:lnTo>
                  <a:lnTo>
                    <a:pt x="146" y="50"/>
                  </a:lnTo>
                  <a:lnTo>
                    <a:pt x="148" y="49"/>
                  </a:lnTo>
                  <a:lnTo>
                    <a:pt x="149" y="48"/>
                  </a:lnTo>
                  <a:lnTo>
                    <a:pt x="151" y="47"/>
                  </a:lnTo>
                  <a:lnTo>
                    <a:pt x="218" y="142"/>
                  </a:lnTo>
                  <a:lnTo>
                    <a:pt x="224" y="138"/>
                  </a:lnTo>
                  <a:lnTo>
                    <a:pt x="232" y="133"/>
                  </a:lnTo>
                  <a:lnTo>
                    <a:pt x="175" y="33"/>
                  </a:lnTo>
                  <a:lnTo>
                    <a:pt x="176" y="32"/>
                  </a:lnTo>
                  <a:lnTo>
                    <a:pt x="178" y="31"/>
                  </a:lnTo>
                  <a:lnTo>
                    <a:pt x="179" y="31"/>
                  </a:lnTo>
                  <a:lnTo>
                    <a:pt x="180" y="30"/>
                  </a:lnTo>
                  <a:lnTo>
                    <a:pt x="239" y="129"/>
                  </a:lnTo>
                  <a:lnTo>
                    <a:pt x="246" y="124"/>
                  </a:lnTo>
                  <a:lnTo>
                    <a:pt x="254" y="121"/>
                  </a:lnTo>
                  <a:lnTo>
                    <a:pt x="206" y="16"/>
                  </a:lnTo>
                  <a:lnTo>
                    <a:pt x="207" y="15"/>
                  </a:lnTo>
                  <a:lnTo>
                    <a:pt x="209" y="15"/>
                  </a:lnTo>
                  <a:lnTo>
                    <a:pt x="210" y="14"/>
                  </a:lnTo>
                  <a:lnTo>
                    <a:pt x="212" y="13"/>
                  </a:lnTo>
                  <a:lnTo>
                    <a:pt x="261" y="118"/>
                  </a:lnTo>
                  <a:lnTo>
                    <a:pt x="269" y="115"/>
                  </a:lnTo>
                  <a:lnTo>
                    <a:pt x="276" y="111"/>
                  </a:lnTo>
                  <a:lnTo>
                    <a:pt x="238" y="3"/>
                  </a:lnTo>
                  <a:lnTo>
                    <a:pt x="239" y="2"/>
                  </a:lnTo>
                  <a:lnTo>
                    <a:pt x="241" y="2"/>
                  </a:lnTo>
                  <a:lnTo>
                    <a:pt x="242" y="1"/>
                  </a:lnTo>
                  <a:lnTo>
                    <a:pt x="244" y="0"/>
                  </a:lnTo>
                  <a:lnTo>
                    <a:pt x="284" y="109"/>
                  </a:lnTo>
                  <a:lnTo>
                    <a:pt x="306" y="101"/>
                  </a:lnTo>
                  <a:lnTo>
                    <a:pt x="329" y="97"/>
                  </a:lnTo>
                  <a:lnTo>
                    <a:pt x="354" y="94"/>
                  </a:lnTo>
                  <a:lnTo>
                    <a:pt x="378" y="92"/>
                  </a:lnTo>
                  <a:lnTo>
                    <a:pt x="402" y="94"/>
                  </a:lnTo>
                  <a:lnTo>
                    <a:pt x="427" y="97"/>
                  </a:lnTo>
                  <a:lnTo>
                    <a:pt x="450" y="101"/>
                  </a:lnTo>
                  <a:lnTo>
                    <a:pt x="472" y="109"/>
                  </a:lnTo>
                  <a:lnTo>
                    <a:pt x="512" y="0"/>
                  </a:lnTo>
                  <a:lnTo>
                    <a:pt x="514" y="1"/>
                  </a:lnTo>
                  <a:lnTo>
                    <a:pt x="515" y="2"/>
                  </a:lnTo>
                  <a:lnTo>
                    <a:pt x="517" y="2"/>
                  </a:lnTo>
                  <a:lnTo>
                    <a:pt x="518" y="3"/>
                  </a:lnTo>
                  <a:lnTo>
                    <a:pt x="480" y="111"/>
                  </a:lnTo>
                  <a:lnTo>
                    <a:pt x="487" y="115"/>
                  </a:lnTo>
                  <a:lnTo>
                    <a:pt x="495" y="118"/>
                  </a:lnTo>
                  <a:lnTo>
                    <a:pt x="544" y="13"/>
                  </a:lnTo>
                  <a:lnTo>
                    <a:pt x="546" y="14"/>
                  </a:lnTo>
                  <a:lnTo>
                    <a:pt x="547" y="15"/>
                  </a:lnTo>
                  <a:lnTo>
                    <a:pt x="549" y="15"/>
                  </a:lnTo>
                  <a:lnTo>
                    <a:pt x="550" y="16"/>
                  </a:lnTo>
                  <a:lnTo>
                    <a:pt x="502" y="121"/>
                  </a:lnTo>
                  <a:lnTo>
                    <a:pt x="510" y="124"/>
                  </a:lnTo>
                  <a:lnTo>
                    <a:pt x="517" y="129"/>
                  </a:lnTo>
                  <a:lnTo>
                    <a:pt x="576" y="30"/>
                  </a:lnTo>
                  <a:lnTo>
                    <a:pt x="577" y="31"/>
                  </a:lnTo>
                  <a:lnTo>
                    <a:pt x="578" y="31"/>
                  </a:lnTo>
                  <a:lnTo>
                    <a:pt x="580" y="32"/>
                  </a:lnTo>
                  <a:lnTo>
                    <a:pt x="581" y="33"/>
                  </a:lnTo>
                  <a:lnTo>
                    <a:pt x="524" y="133"/>
                  </a:lnTo>
                  <a:lnTo>
                    <a:pt x="532" y="138"/>
                  </a:lnTo>
                  <a:lnTo>
                    <a:pt x="538" y="142"/>
                  </a:lnTo>
                  <a:lnTo>
                    <a:pt x="605" y="47"/>
                  </a:lnTo>
                  <a:lnTo>
                    <a:pt x="607" y="48"/>
                  </a:lnTo>
                  <a:lnTo>
                    <a:pt x="608" y="49"/>
                  </a:lnTo>
                  <a:lnTo>
                    <a:pt x="610" y="50"/>
                  </a:lnTo>
                  <a:lnTo>
                    <a:pt x="611" y="52"/>
                  </a:lnTo>
                  <a:lnTo>
                    <a:pt x="545" y="147"/>
                  </a:lnTo>
                  <a:lnTo>
                    <a:pt x="552" y="152"/>
                  </a:lnTo>
                  <a:lnTo>
                    <a:pt x="558" y="158"/>
                  </a:lnTo>
                  <a:lnTo>
                    <a:pt x="633" y="69"/>
                  </a:lnTo>
                  <a:lnTo>
                    <a:pt x="635" y="70"/>
                  </a:lnTo>
                  <a:lnTo>
                    <a:pt x="636" y="71"/>
                  </a:lnTo>
                  <a:lnTo>
                    <a:pt x="638" y="73"/>
                  </a:lnTo>
                  <a:lnTo>
                    <a:pt x="639" y="74"/>
                  </a:lnTo>
                  <a:lnTo>
                    <a:pt x="565" y="162"/>
                  </a:lnTo>
                  <a:lnTo>
                    <a:pt x="572" y="168"/>
                  </a:lnTo>
                  <a:lnTo>
                    <a:pt x="577" y="174"/>
                  </a:lnTo>
                  <a:lnTo>
                    <a:pt x="659" y="92"/>
                  </a:lnTo>
                  <a:lnTo>
                    <a:pt x="660" y="94"/>
                  </a:lnTo>
                  <a:lnTo>
                    <a:pt x="662" y="95"/>
                  </a:lnTo>
                  <a:lnTo>
                    <a:pt x="663" y="96"/>
                  </a:lnTo>
                  <a:lnTo>
                    <a:pt x="664" y="97"/>
                  </a:lnTo>
                  <a:lnTo>
                    <a:pt x="583" y="179"/>
                  </a:lnTo>
                  <a:lnTo>
                    <a:pt x="588" y="185"/>
                  </a:lnTo>
                  <a:lnTo>
                    <a:pt x="595" y="192"/>
                  </a:lnTo>
                  <a:lnTo>
                    <a:pt x="683" y="118"/>
                  </a:lnTo>
                  <a:lnTo>
                    <a:pt x="684" y="119"/>
                  </a:lnTo>
                  <a:lnTo>
                    <a:pt x="685" y="120"/>
                  </a:lnTo>
                  <a:lnTo>
                    <a:pt x="687" y="122"/>
                  </a:lnTo>
                  <a:lnTo>
                    <a:pt x="688" y="123"/>
                  </a:lnTo>
                  <a:lnTo>
                    <a:pt x="599" y="197"/>
                  </a:lnTo>
                  <a:lnTo>
                    <a:pt x="605" y="204"/>
                  </a:lnTo>
                  <a:lnTo>
                    <a:pt x="610" y="212"/>
                  </a:lnTo>
                  <a:lnTo>
                    <a:pt x="704" y="145"/>
                  </a:lnTo>
                  <a:lnTo>
                    <a:pt x="705" y="147"/>
                  </a:lnTo>
                  <a:lnTo>
                    <a:pt x="706" y="149"/>
                  </a:lnTo>
                  <a:lnTo>
                    <a:pt x="708" y="150"/>
                  </a:lnTo>
                  <a:lnTo>
                    <a:pt x="709" y="151"/>
                  </a:lnTo>
                  <a:lnTo>
                    <a:pt x="615" y="217"/>
                  </a:lnTo>
                  <a:lnTo>
                    <a:pt x="619" y="225"/>
                  </a:lnTo>
                  <a:lnTo>
                    <a:pt x="623" y="233"/>
                  </a:lnTo>
                  <a:lnTo>
                    <a:pt x="724" y="174"/>
                  </a:lnTo>
                  <a:lnTo>
                    <a:pt x="724" y="176"/>
                  </a:lnTo>
                  <a:lnTo>
                    <a:pt x="725" y="177"/>
                  </a:lnTo>
                  <a:lnTo>
                    <a:pt x="726" y="180"/>
                  </a:lnTo>
                  <a:lnTo>
                    <a:pt x="727" y="181"/>
                  </a:lnTo>
                  <a:lnTo>
                    <a:pt x="627" y="238"/>
                  </a:lnTo>
                  <a:lnTo>
                    <a:pt x="631" y="246"/>
                  </a:lnTo>
                  <a:lnTo>
                    <a:pt x="636" y="254"/>
                  </a:lnTo>
                  <a:lnTo>
                    <a:pt x="740" y="205"/>
                  </a:lnTo>
                  <a:lnTo>
                    <a:pt x="741" y="207"/>
                  </a:lnTo>
                  <a:lnTo>
                    <a:pt x="742" y="208"/>
                  </a:lnTo>
                  <a:lnTo>
                    <a:pt x="743" y="211"/>
                  </a:lnTo>
                  <a:lnTo>
                    <a:pt x="743" y="212"/>
                  </a:lnTo>
                  <a:lnTo>
                    <a:pt x="639" y="261"/>
                  </a:lnTo>
                  <a:lnTo>
                    <a:pt x="642" y="269"/>
                  </a:lnTo>
                  <a:lnTo>
                    <a:pt x="646" y="277"/>
                  </a:lnTo>
                  <a:lnTo>
                    <a:pt x="754" y="237"/>
                  </a:lnTo>
                  <a:lnTo>
                    <a:pt x="754" y="239"/>
                  </a:lnTo>
                  <a:lnTo>
                    <a:pt x="755" y="242"/>
                  </a:lnTo>
                  <a:lnTo>
                    <a:pt x="756" y="243"/>
                  </a:lnTo>
                  <a:lnTo>
                    <a:pt x="756" y="245"/>
                  </a:lnTo>
                  <a:lnTo>
                    <a:pt x="648" y="284"/>
                  </a:lnTo>
                  <a:lnTo>
                    <a:pt x="654" y="307"/>
                  </a:lnTo>
                  <a:lnTo>
                    <a:pt x="660" y="330"/>
                  </a:lnTo>
                  <a:lnTo>
                    <a:pt x="663" y="354"/>
                  </a:lnTo>
                  <a:lnTo>
                    <a:pt x="664" y="378"/>
                  </a:lnTo>
                  <a:lnTo>
                    <a:pt x="663" y="403"/>
                  </a:lnTo>
                  <a:lnTo>
                    <a:pt x="660" y="427"/>
                  </a:lnTo>
                  <a:lnTo>
                    <a:pt x="654" y="450"/>
                  </a:lnTo>
                  <a:lnTo>
                    <a:pt x="648" y="472"/>
                  </a:lnTo>
                  <a:lnTo>
                    <a:pt x="756" y="512"/>
                  </a:lnTo>
                  <a:lnTo>
                    <a:pt x="756" y="513"/>
                  </a:lnTo>
                  <a:lnTo>
                    <a:pt x="755" y="515"/>
                  </a:lnTo>
                  <a:lnTo>
                    <a:pt x="754" y="518"/>
                  </a:lnTo>
                  <a:lnTo>
                    <a:pt x="754" y="519"/>
                  </a:lnTo>
                  <a:lnTo>
                    <a:pt x="646" y="479"/>
                  </a:lnTo>
                  <a:lnTo>
                    <a:pt x="642" y="488"/>
                  </a:lnTo>
                  <a:lnTo>
                    <a:pt x="639" y="496"/>
                  </a:lnTo>
                  <a:lnTo>
                    <a:pt x="743" y="544"/>
                  </a:lnTo>
                  <a:lnTo>
                    <a:pt x="743" y="546"/>
                  </a:lnTo>
                  <a:lnTo>
                    <a:pt x="742" y="547"/>
                  </a:lnTo>
                  <a:lnTo>
                    <a:pt x="741" y="550"/>
                  </a:lnTo>
                  <a:lnTo>
                    <a:pt x="740" y="551"/>
                  </a:lnTo>
                  <a:lnTo>
                    <a:pt x="636" y="502"/>
                  </a:lnTo>
                  <a:lnTo>
                    <a:pt x="631" y="510"/>
                  </a:lnTo>
                  <a:lnTo>
                    <a:pt x="628" y="518"/>
                  </a:lnTo>
                  <a:lnTo>
                    <a:pt x="727" y="575"/>
                  </a:lnTo>
                  <a:lnTo>
                    <a:pt x="726" y="577"/>
                  </a:lnTo>
                  <a:lnTo>
                    <a:pt x="725" y="578"/>
                  </a:lnTo>
                  <a:lnTo>
                    <a:pt x="724" y="581"/>
                  </a:lnTo>
                  <a:lnTo>
                    <a:pt x="724" y="582"/>
                  </a:lnTo>
                  <a:lnTo>
                    <a:pt x="623" y="524"/>
                  </a:lnTo>
                  <a:lnTo>
                    <a:pt x="619" y="532"/>
                  </a:lnTo>
                  <a:lnTo>
                    <a:pt x="615" y="539"/>
                  </a:lnTo>
                  <a:lnTo>
                    <a:pt x="709" y="605"/>
                  </a:lnTo>
                  <a:lnTo>
                    <a:pt x="708" y="607"/>
                  </a:lnTo>
                  <a:lnTo>
                    <a:pt x="706" y="608"/>
                  </a:lnTo>
                  <a:lnTo>
                    <a:pt x="705" y="609"/>
                  </a:lnTo>
                  <a:lnTo>
                    <a:pt x="704" y="612"/>
                  </a:lnTo>
                  <a:lnTo>
                    <a:pt x="610" y="545"/>
                  </a:lnTo>
                  <a:lnTo>
                    <a:pt x="605" y="552"/>
                  </a:lnTo>
                  <a:lnTo>
                    <a:pt x="599" y="559"/>
                  </a:lnTo>
                  <a:lnTo>
                    <a:pt x="688" y="634"/>
                  </a:lnTo>
                  <a:lnTo>
                    <a:pt x="687" y="635"/>
                  </a:lnTo>
                  <a:lnTo>
                    <a:pt x="685" y="636"/>
                  </a:lnTo>
                  <a:lnTo>
                    <a:pt x="684" y="637"/>
                  </a:lnTo>
                  <a:lnTo>
                    <a:pt x="683" y="639"/>
                  </a:lnTo>
                  <a:lnTo>
                    <a:pt x="595" y="564"/>
                  </a:lnTo>
                  <a:lnTo>
                    <a:pt x="589" y="571"/>
                  </a:lnTo>
                  <a:lnTo>
                    <a:pt x="583" y="577"/>
                  </a:lnTo>
                  <a:lnTo>
                    <a:pt x="664" y="659"/>
                  </a:lnTo>
                  <a:lnTo>
                    <a:pt x="663" y="660"/>
                  </a:lnTo>
                  <a:lnTo>
                    <a:pt x="662" y="661"/>
                  </a:lnTo>
                  <a:lnTo>
                    <a:pt x="660" y="663"/>
                  </a:lnTo>
                  <a:lnTo>
                    <a:pt x="659" y="665"/>
                  </a:lnTo>
                  <a:lnTo>
                    <a:pt x="577" y="583"/>
                  </a:lnTo>
                  <a:lnTo>
                    <a:pt x="572" y="588"/>
                  </a:lnTo>
                  <a:lnTo>
                    <a:pt x="565" y="595"/>
                  </a:lnTo>
                  <a:lnTo>
                    <a:pt x="639" y="683"/>
                  </a:lnTo>
                  <a:lnTo>
                    <a:pt x="638" y="684"/>
                  </a:lnTo>
                  <a:lnTo>
                    <a:pt x="636" y="686"/>
                  </a:lnTo>
                  <a:lnTo>
                    <a:pt x="635" y="687"/>
                  </a:lnTo>
                  <a:lnTo>
                    <a:pt x="633" y="688"/>
                  </a:lnTo>
                  <a:lnTo>
                    <a:pt x="559" y="599"/>
                  </a:lnTo>
                  <a:lnTo>
                    <a:pt x="552" y="605"/>
                  </a:lnTo>
                  <a:lnTo>
                    <a:pt x="545" y="610"/>
                  </a:lnTo>
                  <a:lnTo>
                    <a:pt x="611" y="704"/>
                  </a:lnTo>
                  <a:lnTo>
                    <a:pt x="610" y="705"/>
                  </a:lnTo>
                  <a:lnTo>
                    <a:pt x="608" y="706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50" name="Freeform 14"/>
            <p:cNvSpPr>
              <a:spLocks/>
            </p:cNvSpPr>
            <p:nvPr/>
          </p:nvSpPr>
          <p:spPr bwMode="auto">
            <a:xfrm>
              <a:off x="105" y="212"/>
              <a:ext cx="264" cy="263"/>
            </a:xfrm>
            <a:custGeom>
              <a:avLst/>
              <a:gdLst>
                <a:gd name="T0" fmla="*/ 30 w 792"/>
                <a:gd name="T1" fmla="*/ 88 h 790"/>
                <a:gd name="T2" fmla="*/ 58 w 792"/>
                <a:gd name="T3" fmla="*/ 88 h 790"/>
                <a:gd name="T4" fmla="*/ 58 w 792"/>
                <a:gd name="T5" fmla="*/ 57 h 790"/>
                <a:gd name="T6" fmla="*/ 88 w 792"/>
                <a:gd name="T7" fmla="*/ 57 h 790"/>
                <a:gd name="T8" fmla="*/ 88 w 792"/>
                <a:gd name="T9" fmla="*/ 30 h 790"/>
                <a:gd name="T10" fmla="*/ 58 w 792"/>
                <a:gd name="T11" fmla="*/ 30 h 790"/>
                <a:gd name="T12" fmla="*/ 58 w 792"/>
                <a:gd name="T13" fmla="*/ 0 h 790"/>
                <a:gd name="T14" fmla="*/ 30 w 792"/>
                <a:gd name="T15" fmla="*/ 0 h 790"/>
                <a:gd name="T16" fmla="*/ 30 w 792"/>
                <a:gd name="T17" fmla="*/ 30 h 790"/>
                <a:gd name="T18" fmla="*/ 0 w 792"/>
                <a:gd name="T19" fmla="*/ 30 h 790"/>
                <a:gd name="T20" fmla="*/ 0 w 792"/>
                <a:gd name="T21" fmla="*/ 57 h 790"/>
                <a:gd name="T22" fmla="*/ 30 w 792"/>
                <a:gd name="T23" fmla="*/ 57 h 790"/>
                <a:gd name="T24" fmla="*/ 30 w 792"/>
                <a:gd name="T25" fmla="*/ 88 h 7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92"/>
                <a:gd name="T40" fmla="*/ 0 h 790"/>
                <a:gd name="T41" fmla="*/ 792 w 792"/>
                <a:gd name="T42" fmla="*/ 790 h 79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92" h="790">
                  <a:moveTo>
                    <a:pt x="274" y="790"/>
                  </a:moveTo>
                  <a:lnTo>
                    <a:pt x="518" y="790"/>
                  </a:lnTo>
                  <a:lnTo>
                    <a:pt x="518" y="516"/>
                  </a:lnTo>
                  <a:lnTo>
                    <a:pt x="792" y="516"/>
                  </a:lnTo>
                  <a:lnTo>
                    <a:pt x="792" y="274"/>
                  </a:lnTo>
                  <a:lnTo>
                    <a:pt x="518" y="274"/>
                  </a:lnTo>
                  <a:lnTo>
                    <a:pt x="518" y="0"/>
                  </a:lnTo>
                  <a:lnTo>
                    <a:pt x="274" y="0"/>
                  </a:lnTo>
                  <a:lnTo>
                    <a:pt x="274" y="274"/>
                  </a:lnTo>
                  <a:lnTo>
                    <a:pt x="0" y="274"/>
                  </a:lnTo>
                  <a:lnTo>
                    <a:pt x="0" y="516"/>
                  </a:lnTo>
                  <a:lnTo>
                    <a:pt x="274" y="516"/>
                  </a:lnTo>
                  <a:lnTo>
                    <a:pt x="274" y="790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51" name="Freeform 15"/>
            <p:cNvSpPr>
              <a:spLocks/>
            </p:cNvSpPr>
            <p:nvPr/>
          </p:nvSpPr>
          <p:spPr bwMode="auto">
            <a:xfrm>
              <a:off x="109" y="216"/>
              <a:ext cx="256" cy="255"/>
            </a:xfrm>
            <a:custGeom>
              <a:avLst/>
              <a:gdLst>
                <a:gd name="T0" fmla="*/ 31 w 766"/>
                <a:gd name="T1" fmla="*/ 85 h 765"/>
                <a:gd name="T2" fmla="*/ 55 w 766"/>
                <a:gd name="T3" fmla="*/ 85 h 765"/>
                <a:gd name="T4" fmla="*/ 55 w 766"/>
                <a:gd name="T5" fmla="*/ 54 h 765"/>
                <a:gd name="T6" fmla="*/ 86 w 766"/>
                <a:gd name="T7" fmla="*/ 54 h 765"/>
                <a:gd name="T8" fmla="*/ 86 w 766"/>
                <a:gd name="T9" fmla="*/ 30 h 765"/>
                <a:gd name="T10" fmla="*/ 55 w 766"/>
                <a:gd name="T11" fmla="*/ 30 h 765"/>
                <a:gd name="T12" fmla="*/ 55 w 766"/>
                <a:gd name="T13" fmla="*/ 0 h 765"/>
                <a:gd name="T14" fmla="*/ 31 w 766"/>
                <a:gd name="T15" fmla="*/ 0 h 765"/>
                <a:gd name="T16" fmla="*/ 31 w 766"/>
                <a:gd name="T17" fmla="*/ 30 h 765"/>
                <a:gd name="T18" fmla="*/ 0 w 766"/>
                <a:gd name="T19" fmla="*/ 30 h 765"/>
                <a:gd name="T20" fmla="*/ 0 w 766"/>
                <a:gd name="T21" fmla="*/ 54 h 765"/>
                <a:gd name="T22" fmla="*/ 31 w 766"/>
                <a:gd name="T23" fmla="*/ 54 h 765"/>
                <a:gd name="T24" fmla="*/ 31 w 766"/>
                <a:gd name="T25" fmla="*/ 85 h 7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66"/>
                <a:gd name="T40" fmla="*/ 0 h 765"/>
                <a:gd name="T41" fmla="*/ 766 w 766"/>
                <a:gd name="T42" fmla="*/ 765 h 76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66" h="765">
                  <a:moveTo>
                    <a:pt x="275" y="765"/>
                  </a:moveTo>
                  <a:lnTo>
                    <a:pt x="491" y="765"/>
                  </a:lnTo>
                  <a:lnTo>
                    <a:pt x="491" y="490"/>
                  </a:lnTo>
                  <a:lnTo>
                    <a:pt x="766" y="490"/>
                  </a:lnTo>
                  <a:lnTo>
                    <a:pt x="766" y="274"/>
                  </a:lnTo>
                  <a:lnTo>
                    <a:pt x="491" y="274"/>
                  </a:lnTo>
                  <a:lnTo>
                    <a:pt x="491" y="0"/>
                  </a:lnTo>
                  <a:lnTo>
                    <a:pt x="275" y="0"/>
                  </a:lnTo>
                  <a:lnTo>
                    <a:pt x="275" y="274"/>
                  </a:lnTo>
                  <a:lnTo>
                    <a:pt x="0" y="274"/>
                  </a:lnTo>
                  <a:lnTo>
                    <a:pt x="0" y="490"/>
                  </a:lnTo>
                  <a:lnTo>
                    <a:pt x="275" y="490"/>
                  </a:lnTo>
                  <a:lnTo>
                    <a:pt x="275" y="765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52" name="Freeform 16"/>
            <p:cNvSpPr>
              <a:spLocks/>
            </p:cNvSpPr>
            <p:nvPr/>
          </p:nvSpPr>
          <p:spPr bwMode="auto">
            <a:xfrm>
              <a:off x="117" y="224"/>
              <a:ext cx="240" cy="239"/>
            </a:xfrm>
            <a:custGeom>
              <a:avLst/>
              <a:gdLst>
                <a:gd name="T0" fmla="*/ 49 w 718"/>
                <a:gd name="T1" fmla="*/ 79 h 719"/>
                <a:gd name="T2" fmla="*/ 31 w 718"/>
                <a:gd name="T3" fmla="*/ 79 h 719"/>
                <a:gd name="T4" fmla="*/ 31 w 718"/>
                <a:gd name="T5" fmla="*/ 49 h 719"/>
                <a:gd name="T6" fmla="*/ 0 w 718"/>
                <a:gd name="T7" fmla="*/ 49 h 719"/>
                <a:gd name="T8" fmla="*/ 0 w 718"/>
                <a:gd name="T9" fmla="*/ 30 h 719"/>
                <a:gd name="T10" fmla="*/ 31 w 718"/>
                <a:gd name="T11" fmla="*/ 30 h 719"/>
                <a:gd name="T12" fmla="*/ 31 w 718"/>
                <a:gd name="T13" fmla="*/ 0 h 719"/>
                <a:gd name="T14" fmla="*/ 49 w 718"/>
                <a:gd name="T15" fmla="*/ 0 h 719"/>
                <a:gd name="T16" fmla="*/ 49 w 718"/>
                <a:gd name="T17" fmla="*/ 30 h 719"/>
                <a:gd name="T18" fmla="*/ 80 w 718"/>
                <a:gd name="T19" fmla="*/ 30 h 719"/>
                <a:gd name="T20" fmla="*/ 80 w 718"/>
                <a:gd name="T21" fmla="*/ 49 h 719"/>
                <a:gd name="T22" fmla="*/ 49 w 718"/>
                <a:gd name="T23" fmla="*/ 49 h 719"/>
                <a:gd name="T24" fmla="*/ 49 w 718"/>
                <a:gd name="T25" fmla="*/ 79 h 7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18"/>
                <a:gd name="T40" fmla="*/ 0 h 719"/>
                <a:gd name="T41" fmla="*/ 718 w 718"/>
                <a:gd name="T42" fmla="*/ 719 h 7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18" h="719">
                  <a:moveTo>
                    <a:pt x="444" y="719"/>
                  </a:moveTo>
                  <a:lnTo>
                    <a:pt x="274" y="719"/>
                  </a:lnTo>
                  <a:lnTo>
                    <a:pt x="274" y="446"/>
                  </a:lnTo>
                  <a:lnTo>
                    <a:pt x="0" y="446"/>
                  </a:lnTo>
                  <a:lnTo>
                    <a:pt x="0" y="274"/>
                  </a:lnTo>
                  <a:lnTo>
                    <a:pt x="274" y="274"/>
                  </a:lnTo>
                  <a:lnTo>
                    <a:pt x="274" y="0"/>
                  </a:lnTo>
                  <a:lnTo>
                    <a:pt x="444" y="0"/>
                  </a:lnTo>
                  <a:lnTo>
                    <a:pt x="444" y="274"/>
                  </a:lnTo>
                  <a:lnTo>
                    <a:pt x="718" y="274"/>
                  </a:lnTo>
                  <a:lnTo>
                    <a:pt x="718" y="446"/>
                  </a:lnTo>
                  <a:lnTo>
                    <a:pt x="444" y="446"/>
                  </a:lnTo>
                  <a:lnTo>
                    <a:pt x="444" y="719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53" name="Freeform 17"/>
            <p:cNvSpPr>
              <a:spLocks/>
            </p:cNvSpPr>
            <p:nvPr/>
          </p:nvSpPr>
          <p:spPr bwMode="auto">
            <a:xfrm>
              <a:off x="121" y="228"/>
              <a:ext cx="232" cy="232"/>
            </a:xfrm>
            <a:custGeom>
              <a:avLst/>
              <a:gdLst>
                <a:gd name="T0" fmla="*/ 47 w 698"/>
                <a:gd name="T1" fmla="*/ 77 h 697"/>
                <a:gd name="T2" fmla="*/ 30 w 698"/>
                <a:gd name="T3" fmla="*/ 77 h 697"/>
                <a:gd name="T4" fmla="*/ 30 w 698"/>
                <a:gd name="T5" fmla="*/ 47 h 697"/>
                <a:gd name="T6" fmla="*/ 0 w 698"/>
                <a:gd name="T7" fmla="*/ 47 h 697"/>
                <a:gd name="T8" fmla="*/ 0 w 698"/>
                <a:gd name="T9" fmla="*/ 30 h 697"/>
                <a:gd name="T10" fmla="*/ 30 w 698"/>
                <a:gd name="T11" fmla="*/ 30 h 697"/>
                <a:gd name="T12" fmla="*/ 30 w 698"/>
                <a:gd name="T13" fmla="*/ 0 h 697"/>
                <a:gd name="T14" fmla="*/ 47 w 698"/>
                <a:gd name="T15" fmla="*/ 0 h 697"/>
                <a:gd name="T16" fmla="*/ 47 w 698"/>
                <a:gd name="T17" fmla="*/ 30 h 697"/>
                <a:gd name="T18" fmla="*/ 77 w 698"/>
                <a:gd name="T19" fmla="*/ 30 h 697"/>
                <a:gd name="T20" fmla="*/ 77 w 698"/>
                <a:gd name="T21" fmla="*/ 47 h 697"/>
                <a:gd name="T22" fmla="*/ 47 w 698"/>
                <a:gd name="T23" fmla="*/ 47 h 697"/>
                <a:gd name="T24" fmla="*/ 47 w 698"/>
                <a:gd name="T25" fmla="*/ 77 h 6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98"/>
                <a:gd name="T40" fmla="*/ 0 h 697"/>
                <a:gd name="T41" fmla="*/ 698 w 698"/>
                <a:gd name="T42" fmla="*/ 697 h 6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98" h="697">
                  <a:moveTo>
                    <a:pt x="424" y="697"/>
                  </a:moveTo>
                  <a:lnTo>
                    <a:pt x="274" y="697"/>
                  </a:lnTo>
                  <a:lnTo>
                    <a:pt x="274" y="424"/>
                  </a:lnTo>
                  <a:lnTo>
                    <a:pt x="0" y="424"/>
                  </a:lnTo>
                  <a:lnTo>
                    <a:pt x="0" y="273"/>
                  </a:lnTo>
                  <a:lnTo>
                    <a:pt x="274" y="273"/>
                  </a:lnTo>
                  <a:lnTo>
                    <a:pt x="274" y="0"/>
                  </a:lnTo>
                  <a:lnTo>
                    <a:pt x="424" y="0"/>
                  </a:lnTo>
                  <a:lnTo>
                    <a:pt x="424" y="273"/>
                  </a:lnTo>
                  <a:lnTo>
                    <a:pt x="698" y="273"/>
                  </a:lnTo>
                  <a:lnTo>
                    <a:pt x="698" y="424"/>
                  </a:lnTo>
                  <a:lnTo>
                    <a:pt x="424" y="424"/>
                  </a:lnTo>
                  <a:lnTo>
                    <a:pt x="424" y="697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54" name="Freeform 18"/>
            <p:cNvSpPr>
              <a:spLocks/>
            </p:cNvSpPr>
            <p:nvPr/>
          </p:nvSpPr>
          <p:spPr bwMode="auto">
            <a:xfrm>
              <a:off x="155" y="262"/>
              <a:ext cx="164" cy="164"/>
            </a:xfrm>
            <a:custGeom>
              <a:avLst/>
              <a:gdLst>
                <a:gd name="T0" fmla="*/ 30 w 494"/>
                <a:gd name="T1" fmla="*/ 55 h 493"/>
                <a:gd name="T2" fmla="*/ 34 w 494"/>
                <a:gd name="T3" fmla="*/ 54 h 493"/>
                <a:gd name="T4" fmla="*/ 38 w 494"/>
                <a:gd name="T5" fmla="*/ 52 h 493"/>
                <a:gd name="T6" fmla="*/ 41 w 494"/>
                <a:gd name="T7" fmla="*/ 51 h 493"/>
                <a:gd name="T8" fmla="*/ 44 w 494"/>
                <a:gd name="T9" fmla="*/ 48 h 493"/>
                <a:gd name="T10" fmla="*/ 47 w 494"/>
                <a:gd name="T11" fmla="*/ 46 h 493"/>
                <a:gd name="T12" fmla="*/ 50 w 494"/>
                <a:gd name="T13" fmla="*/ 42 h 493"/>
                <a:gd name="T14" fmla="*/ 52 w 494"/>
                <a:gd name="T15" fmla="*/ 39 h 493"/>
                <a:gd name="T16" fmla="*/ 53 w 494"/>
                <a:gd name="T17" fmla="*/ 35 h 493"/>
                <a:gd name="T18" fmla="*/ 54 w 494"/>
                <a:gd name="T19" fmla="*/ 31 h 493"/>
                <a:gd name="T20" fmla="*/ 54 w 494"/>
                <a:gd name="T21" fmla="*/ 27 h 493"/>
                <a:gd name="T22" fmla="*/ 54 w 494"/>
                <a:gd name="T23" fmla="*/ 23 h 493"/>
                <a:gd name="T24" fmla="*/ 53 w 494"/>
                <a:gd name="T25" fmla="*/ 19 h 493"/>
                <a:gd name="T26" fmla="*/ 52 w 494"/>
                <a:gd name="T27" fmla="*/ 15 h 493"/>
                <a:gd name="T28" fmla="*/ 50 w 494"/>
                <a:gd name="T29" fmla="*/ 12 h 493"/>
                <a:gd name="T30" fmla="*/ 47 w 494"/>
                <a:gd name="T31" fmla="*/ 9 h 493"/>
                <a:gd name="T32" fmla="*/ 44 w 494"/>
                <a:gd name="T33" fmla="*/ 6 h 493"/>
                <a:gd name="T34" fmla="*/ 41 w 494"/>
                <a:gd name="T35" fmla="*/ 4 h 493"/>
                <a:gd name="T36" fmla="*/ 38 w 494"/>
                <a:gd name="T37" fmla="*/ 2 h 493"/>
                <a:gd name="T38" fmla="*/ 34 w 494"/>
                <a:gd name="T39" fmla="*/ 1 h 493"/>
                <a:gd name="T40" fmla="*/ 30 w 494"/>
                <a:gd name="T41" fmla="*/ 0 h 493"/>
                <a:gd name="T42" fmla="*/ 26 w 494"/>
                <a:gd name="T43" fmla="*/ 0 h 493"/>
                <a:gd name="T44" fmla="*/ 22 w 494"/>
                <a:gd name="T45" fmla="*/ 1 h 493"/>
                <a:gd name="T46" fmla="*/ 18 w 494"/>
                <a:gd name="T47" fmla="*/ 2 h 493"/>
                <a:gd name="T48" fmla="*/ 14 w 494"/>
                <a:gd name="T49" fmla="*/ 3 h 493"/>
                <a:gd name="T50" fmla="*/ 11 w 494"/>
                <a:gd name="T51" fmla="*/ 5 h 493"/>
                <a:gd name="T52" fmla="*/ 8 w 494"/>
                <a:gd name="T53" fmla="*/ 8 h 493"/>
                <a:gd name="T54" fmla="*/ 5 w 494"/>
                <a:gd name="T55" fmla="*/ 11 h 493"/>
                <a:gd name="T56" fmla="*/ 3 w 494"/>
                <a:gd name="T57" fmla="*/ 14 h 493"/>
                <a:gd name="T58" fmla="*/ 2 w 494"/>
                <a:gd name="T59" fmla="*/ 18 h 493"/>
                <a:gd name="T60" fmla="*/ 1 w 494"/>
                <a:gd name="T61" fmla="*/ 22 h 493"/>
                <a:gd name="T62" fmla="*/ 0 w 494"/>
                <a:gd name="T63" fmla="*/ 26 h 493"/>
                <a:gd name="T64" fmla="*/ 0 w 494"/>
                <a:gd name="T65" fmla="*/ 30 h 493"/>
                <a:gd name="T66" fmla="*/ 1 w 494"/>
                <a:gd name="T67" fmla="*/ 34 h 493"/>
                <a:gd name="T68" fmla="*/ 2 w 494"/>
                <a:gd name="T69" fmla="*/ 38 h 493"/>
                <a:gd name="T70" fmla="*/ 4 w 494"/>
                <a:gd name="T71" fmla="*/ 41 h 493"/>
                <a:gd name="T72" fmla="*/ 6 w 494"/>
                <a:gd name="T73" fmla="*/ 45 h 493"/>
                <a:gd name="T74" fmla="*/ 9 w 494"/>
                <a:gd name="T75" fmla="*/ 48 h 493"/>
                <a:gd name="T76" fmla="*/ 12 w 494"/>
                <a:gd name="T77" fmla="*/ 50 h 493"/>
                <a:gd name="T78" fmla="*/ 15 w 494"/>
                <a:gd name="T79" fmla="*/ 52 h 493"/>
                <a:gd name="T80" fmla="*/ 19 w 494"/>
                <a:gd name="T81" fmla="*/ 53 h 493"/>
                <a:gd name="T82" fmla="*/ 23 w 494"/>
                <a:gd name="T83" fmla="*/ 54 h 493"/>
                <a:gd name="T84" fmla="*/ 27 w 494"/>
                <a:gd name="T85" fmla="*/ 55 h 4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94"/>
                <a:gd name="T130" fmla="*/ 0 h 493"/>
                <a:gd name="T131" fmla="*/ 494 w 494"/>
                <a:gd name="T132" fmla="*/ 493 h 4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94" h="493">
                  <a:moveTo>
                    <a:pt x="247" y="493"/>
                  </a:moveTo>
                  <a:lnTo>
                    <a:pt x="259" y="493"/>
                  </a:lnTo>
                  <a:lnTo>
                    <a:pt x="272" y="492"/>
                  </a:lnTo>
                  <a:lnTo>
                    <a:pt x="285" y="489"/>
                  </a:lnTo>
                  <a:lnTo>
                    <a:pt x="297" y="487"/>
                  </a:lnTo>
                  <a:lnTo>
                    <a:pt x="309" y="485"/>
                  </a:lnTo>
                  <a:lnTo>
                    <a:pt x="320" y="482"/>
                  </a:lnTo>
                  <a:lnTo>
                    <a:pt x="332" y="477"/>
                  </a:lnTo>
                  <a:lnTo>
                    <a:pt x="343" y="473"/>
                  </a:lnTo>
                  <a:lnTo>
                    <a:pt x="354" y="468"/>
                  </a:lnTo>
                  <a:lnTo>
                    <a:pt x="364" y="463"/>
                  </a:lnTo>
                  <a:lnTo>
                    <a:pt x="374" y="456"/>
                  </a:lnTo>
                  <a:lnTo>
                    <a:pt x="385" y="451"/>
                  </a:lnTo>
                  <a:lnTo>
                    <a:pt x="394" y="443"/>
                  </a:lnTo>
                  <a:lnTo>
                    <a:pt x="404" y="436"/>
                  </a:lnTo>
                  <a:lnTo>
                    <a:pt x="413" y="429"/>
                  </a:lnTo>
                  <a:lnTo>
                    <a:pt x="422" y="420"/>
                  </a:lnTo>
                  <a:lnTo>
                    <a:pt x="429" y="412"/>
                  </a:lnTo>
                  <a:lnTo>
                    <a:pt x="437" y="403"/>
                  </a:lnTo>
                  <a:lnTo>
                    <a:pt x="445" y="393"/>
                  </a:lnTo>
                  <a:lnTo>
                    <a:pt x="452" y="383"/>
                  </a:lnTo>
                  <a:lnTo>
                    <a:pt x="458" y="373"/>
                  </a:lnTo>
                  <a:lnTo>
                    <a:pt x="464" y="364"/>
                  </a:lnTo>
                  <a:lnTo>
                    <a:pt x="469" y="353"/>
                  </a:lnTo>
                  <a:lnTo>
                    <a:pt x="474" y="341"/>
                  </a:lnTo>
                  <a:lnTo>
                    <a:pt x="478" y="330"/>
                  </a:lnTo>
                  <a:lnTo>
                    <a:pt x="483" y="319"/>
                  </a:lnTo>
                  <a:lnTo>
                    <a:pt x="486" y="307"/>
                  </a:lnTo>
                  <a:lnTo>
                    <a:pt x="488" y="296"/>
                  </a:lnTo>
                  <a:lnTo>
                    <a:pt x="490" y="284"/>
                  </a:lnTo>
                  <a:lnTo>
                    <a:pt x="492" y="272"/>
                  </a:lnTo>
                  <a:lnTo>
                    <a:pt x="494" y="259"/>
                  </a:lnTo>
                  <a:lnTo>
                    <a:pt x="494" y="246"/>
                  </a:lnTo>
                  <a:lnTo>
                    <a:pt x="494" y="233"/>
                  </a:lnTo>
                  <a:lnTo>
                    <a:pt x="492" y="221"/>
                  </a:lnTo>
                  <a:lnTo>
                    <a:pt x="490" y="209"/>
                  </a:lnTo>
                  <a:lnTo>
                    <a:pt x="488" y="197"/>
                  </a:lnTo>
                  <a:lnTo>
                    <a:pt x="486" y="185"/>
                  </a:lnTo>
                  <a:lnTo>
                    <a:pt x="483" y="174"/>
                  </a:lnTo>
                  <a:lnTo>
                    <a:pt x="478" y="161"/>
                  </a:lnTo>
                  <a:lnTo>
                    <a:pt x="474" y="150"/>
                  </a:lnTo>
                  <a:lnTo>
                    <a:pt x="469" y="139"/>
                  </a:lnTo>
                  <a:lnTo>
                    <a:pt x="464" y="129"/>
                  </a:lnTo>
                  <a:lnTo>
                    <a:pt x="458" y="118"/>
                  </a:lnTo>
                  <a:lnTo>
                    <a:pt x="452" y="108"/>
                  </a:lnTo>
                  <a:lnTo>
                    <a:pt x="445" y="99"/>
                  </a:lnTo>
                  <a:lnTo>
                    <a:pt x="437" y="90"/>
                  </a:lnTo>
                  <a:lnTo>
                    <a:pt x="429" y="81"/>
                  </a:lnTo>
                  <a:lnTo>
                    <a:pt x="422" y="72"/>
                  </a:lnTo>
                  <a:lnTo>
                    <a:pt x="413" y="64"/>
                  </a:lnTo>
                  <a:lnTo>
                    <a:pt x="404" y="57"/>
                  </a:lnTo>
                  <a:lnTo>
                    <a:pt x="394" y="49"/>
                  </a:lnTo>
                  <a:lnTo>
                    <a:pt x="385" y="42"/>
                  </a:lnTo>
                  <a:lnTo>
                    <a:pt x="374" y="36"/>
                  </a:lnTo>
                  <a:lnTo>
                    <a:pt x="364" y="30"/>
                  </a:lnTo>
                  <a:lnTo>
                    <a:pt x="354" y="25"/>
                  </a:lnTo>
                  <a:lnTo>
                    <a:pt x="343" y="19"/>
                  </a:lnTo>
                  <a:lnTo>
                    <a:pt x="332" y="15"/>
                  </a:lnTo>
                  <a:lnTo>
                    <a:pt x="320" y="11"/>
                  </a:lnTo>
                  <a:lnTo>
                    <a:pt x="309" y="8"/>
                  </a:lnTo>
                  <a:lnTo>
                    <a:pt x="297" y="5"/>
                  </a:lnTo>
                  <a:lnTo>
                    <a:pt x="285" y="2"/>
                  </a:lnTo>
                  <a:lnTo>
                    <a:pt x="272" y="1"/>
                  </a:lnTo>
                  <a:lnTo>
                    <a:pt x="259" y="0"/>
                  </a:lnTo>
                  <a:lnTo>
                    <a:pt x="247" y="0"/>
                  </a:lnTo>
                  <a:lnTo>
                    <a:pt x="235" y="0"/>
                  </a:lnTo>
                  <a:lnTo>
                    <a:pt x="222" y="1"/>
                  </a:lnTo>
                  <a:lnTo>
                    <a:pt x="209" y="2"/>
                  </a:lnTo>
                  <a:lnTo>
                    <a:pt x="197" y="5"/>
                  </a:lnTo>
                  <a:lnTo>
                    <a:pt x="185" y="8"/>
                  </a:lnTo>
                  <a:lnTo>
                    <a:pt x="174" y="11"/>
                  </a:lnTo>
                  <a:lnTo>
                    <a:pt x="162" y="15"/>
                  </a:lnTo>
                  <a:lnTo>
                    <a:pt x="151" y="19"/>
                  </a:lnTo>
                  <a:lnTo>
                    <a:pt x="140" y="25"/>
                  </a:lnTo>
                  <a:lnTo>
                    <a:pt x="130" y="30"/>
                  </a:lnTo>
                  <a:lnTo>
                    <a:pt x="120" y="36"/>
                  </a:lnTo>
                  <a:lnTo>
                    <a:pt x="109" y="42"/>
                  </a:lnTo>
                  <a:lnTo>
                    <a:pt x="100" y="49"/>
                  </a:lnTo>
                  <a:lnTo>
                    <a:pt x="90" y="57"/>
                  </a:lnTo>
                  <a:lnTo>
                    <a:pt x="81" y="64"/>
                  </a:lnTo>
                  <a:lnTo>
                    <a:pt x="72" y="72"/>
                  </a:lnTo>
                  <a:lnTo>
                    <a:pt x="65" y="81"/>
                  </a:lnTo>
                  <a:lnTo>
                    <a:pt x="57" y="90"/>
                  </a:lnTo>
                  <a:lnTo>
                    <a:pt x="49" y="99"/>
                  </a:lnTo>
                  <a:lnTo>
                    <a:pt x="42" y="108"/>
                  </a:lnTo>
                  <a:lnTo>
                    <a:pt x="36" y="118"/>
                  </a:lnTo>
                  <a:lnTo>
                    <a:pt x="30" y="129"/>
                  </a:lnTo>
                  <a:lnTo>
                    <a:pt x="25" y="139"/>
                  </a:lnTo>
                  <a:lnTo>
                    <a:pt x="20" y="150"/>
                  </a:lnTo>
                  <a:lnTo>
                    <a:pt x="16" y="161"/>
                  </a:lnTo>
                  <a:lnTo>
                    <a:pt x="11" y="174"/>
                  </a:lnTo>
                  <a:lnTo>
                    <a:pt x="8" y="185"/>
                  </a:lnTo>
                  <a:lnTo>
                    <a:pt x="6" y="197"/>
                  </a:lnTo>
                  <a:lnTo>
                    <a:pt x="4" y="209"/>
                  </a:lnTo>
                  <a:lnTo>
                    <a:pt x="2" y="221"/>
                  </a:lnTo>
                  <a:lnTo>
                    <a:pt x="0" y="233"/>
                  </a:lnTo>
                  <a:lnTo>
                    <a:pt x="0" y="246"/>
                  </a:lnTo>
                  <a:lnTo>
                    <a:pt x="0" y="259"/>
                  </a:lnTo>
                  <a:lnTo>
                    <a:pt x="2" y="272"/>
                  </a:lnTo>
                  <a:lnTo>
                    <a:pt x="4" y="284"/>
                  </a:lnTo>
                  <a:lnTo>
                    <a:pt x="6" y="296"/>
                  </a:lnTo>
                  <a:lnTo>
                    <a:pt x="8" y="307"/>
                  </a:lnTo>
                  <a:lnTo>
                    <a:pt x="11" y="319"/>
                  </a:lnTo>
                  <a:lnTo>
                    <a:pt x="16" y="330"/>
                  </a:lnTo>
                  <a:lnTo>
                    <a:pt x="20" y="341"/>
                  </a:lnTo>
                  <a:lnTo>
                    <a:pt x="25" y="353"/>
                  </a:lnTo>
                  <a:lnTo>
                    <a:pt x="30" y="364"/>
                  </a:lnTo>
                  <a:lnTo>
                    <a:pt x="36" y="373"/>
                  </a:lnTo>
                  <a:lnTo>
                    <a:pt x="42" y="383"/>
                  </a:lnTo>
                  <a:lnTo>
                    <a:pt x="49" y="393"/>
                  </a:lnTo>
                  <a:lnTo>
                    <a:pt x="57" y="403"/>
                  </a:lnTo>
                  <a:lnTo>
                    <a:pt x="65" y="412"/>
                  </a:lnTo>
                  <a:lnTo>
                    <a:pt x="72" y="420"/>
                  </a:lnTo>
                  <a:lnTo>
                    <a:pt x="81" y="429"/>
                  </a:lnTo>
                  <a:lnTo>
                    <a:pt x="90" y="436"/>
                  </a:lnTo>
                  <a:lnTo>
                    <a:pt x="100" y="443"/>
                  </a:lnTo>
                  <a:lnTo>
                    <a:pt x="109" y="451"/>
                  </a:lnTo>
                  <a:lnTo>
                    <a:pt x="120" y="456"/>
                  </a:lnTo>
                  <a:lnTo>
                    <a:pt x="130" y="463"/>
                  </a:lnTo>
                  <a:lnTo>
                    <a:pt x="140" y="468"/>
                  </a:lnTo>
                  <a:lnTo>
                    <a:pt x="151" y="473"/>
                  </a:lnTo>
                  <a:lnTo>
                    <a:pt x="162" y="477"/>
                  </a:lnTo>
                  <a:lnTo>
                    <a:pt x="174" y="482"/>
                  </a:lnTo>
                  <a:lnTo>
                    <a:pt x="185" y="485"/>
                  </a:lnTo>
                  <a:lnTo>
                    <a:pt x="197" y="487"/>
                  </a:lnTo>
                  <a:lnTo>
                    <a:pt x="209" y="489"/>
                  </a:lnTo>
                  <a:lnTo>
                    <a:pt x="222" y="492"/>
                  </a:lnTo>
                  <a:lnTo>
                    <a:pt x="235" y="493"/>
                  </a:lnTo>
                  <a:lnTo>
                    <a:pt x="247" y="49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55" name="Freeform 19"/>
            <p:cNvSpPr>
              <a:spLocks/>
            </p:cNvSpPr>
            <p:nvPr/>
          </p:nvSpPr>
          <p:spPr bwMode="auto">
            <a:xfrm>
              <a:off x="159" y="266"/>
              <a:ext cx="156" cy="156"/>
            </a:xfrm>
            <a:custGeom>
              <a:avLst/>
              <a:gdLst>
                <a:gd name="T0" fmla="*/ 27 w 466"/>
                <a:gd name="T1" fmla="*/ 52 h 467"/>
                <a:gd name="T2" fmla="*/ 30 w 466"/>
                <a:gd name="T3" fmla="*/ 52 h 467"/>
                <a:gd name="T4" fmla="*/ 33 w 466"/>
                <a:gd name="T5" fmla="*/ 51 h 467"/>
                <a:gd name="T6" fmla="*/ 35 w 466"/>
                <a:gd name="T7" fmla="*/ 50 h 467"/>
                <a:gd name="T8" fmla="*/ 38 w 466"/>
                <a:gd name="T9" fmla="*/ 49 h 467"/>
                <a:gd name="T10" fmla="*/ 43 w 466"/>
                <a:gd name="T11" fmla="*/ 46 h 467"/>
                <a:gd name="T12" fmla="*/ 46 w 466"/>
                <a:gd name="T13" fmla="*/ 42 h 467"/>
                <a:gd name="T14" fmla="*/ 49 w 466"/>
                <a:gd name="T15" fmla="*/ 38 h 467"/>
                <a:gd name="T16" fmla="*/ 51 w 466"/>
                <a:gd name="T17" fmla="*/ 35 h 467"/>
                <a:gd name="T18" fmla="*/ 52 w 466"/>
                <a:gd name="T19" fmla="*/ 32 h 467"/>
                <a:gd name="T20" fmla="*/ 52 w 466"/>
                <a:gd name="T21" fmla="*/ 30 h 467"/>
                <a:gd name="T22" fmla="*/ 52 w 466"/>
                <a:gd name="T23" fmla="*/ 27 h 467"/>
                <a:gd name="T24" fmla="*/ 52 w 466"/>
                <a:gd name="T25" fmla="*/ 25 h 467"/>
                <a:gd name="T26" fmla="*/ 52 w 466"/>
                <a:gd name="T27" fmla="*/ 22 h 467"/>
                <a:gd name="T28" fmla="*/ 52 w 466"/>
                <a:gd name="T29" fmla="*/ 19 h 467"/>
                <a:gd name="T30" fmla="*/ 51 w 466"/>
                <a:gd name="T31" fmla="*/ 17 h 467"/>
                <a:gd name="T32" fmla="*/ 49 w 466"/>
                <a:gd name="T33" fmla="*/ 14 h 467"/>
                <a:gd name="T34" fmla="*/ 46 w 466"/>
                <a:gd name="T35" fmla="*/ 10 h 467"/>
                <a:gd name="T36" fmla="*/ 43 w 466"/>
                <a:gd name="T37" fmla="*/ 6 h 467"/>
                <a:gd name="T38" fmla="*/ 38 w 466"/>
                <a:gd name="T39" fmla="*/ 3 h 467"/>
                <a:gd name="T40" fmla="*/ 35 w 466"/>
                <a:gd name="T41" fmla="*/ 2 h 467"/>
                <a:gd name="T42" fmla="*/ 33 w 466"/>
                <a:gd name="T43" fmla="*/ 1 h 467"/>
                <a:gd name="T44" fmla="*/ 30 w 466"/>
                <a:gd name="T45" fmla="*/ 0 h 467"/>
                <a:gd name="T46" fmla="*/ 27 w 466"/>
                <a:gd name="T47" fmla="*/ 0 h 467"/>
                <a:gd name="T48" fmla="*/ 25 w 466"/>
                <a:gd name="T49" fmla="*/ 0 h 467"/>
                <a:gd name="T50" fmla="*/ 22 w 466"/>
                <a:gd name="T51" fmla="*/ 0 h 467"/>
                <a:gd name="T52" fmla="*/ 19 w 466"/>
                <a:gd name="T53" fmla="*/ 1 h 467"/>
                <a:gd name="T54" fmla="*/ 17 w 466"/>
                <a:gd name="T55" fmla="*/ 2 h 467"/>
                <a:gd name="T56" fmla="*/ 14 w 466"/>
                <a:gd name="T57" fmla="*/ 3 h 467"/>
                <a:gd name="T58" fmla="*/ 9 w 466"/>
                <a:gd name="T59" fmla="*/ 6 h 467"/>
                <a:gd name="T60" fmla="*/ 6 w 466"/>
                <a:gd name="T61" fmla="*/ 10 h 467"/>
                <a:gd name="T62" fmla="*/ 3 w 466"/>
                <a:gd name="T63" fmla="*/ 14 h 467"/>
                <a:gd name="T64" fmla="*/ 2 w 466"/>
                <a:gd name="T65" fmla="*/ 17 h 467"/>
                <a:gd name="T66" fmla="*/ 1 w 466"/>
                <a:gd name="T67" fmla="*/ 19 h 467"/>
                <a:gd name="T68" fmla="*/ 0 w 466"/>
                <a:gd name="T69" fmla="*/ 22 h 467"/>
                <a:gd name="T70" fmla="*/ 0 w 466"/>
                <a:gd name="T71" fmla="*/ 25 h 467"/>
                <a:gd name="T72" fmla="*/ 0 w 466"/>
                <a:gd name="T73" fmla="*/ 27 h 467"/>
                <a:gd name="T74" fmla="*/ 0 w 466"/>
                <a:gd name="T75" fmla="*/ 30 h 467"/>
                <a:gd name="T76" fmla="*/ 1 w 466"/>
                <a:gd name="T77" fmla="*/ 32 h 467"/>
                <a:gd name="T78" fmla="*/ 2 w 466"/>
                <a:gd name="T79" fmla="*/ 35 h 467"/>
                <a:gd name="T80" fmla="*/ 3 w 466"/>
                <a:gd name="T81" fmla="*/ 38 h 467"/>
                <a:gd name="T82" fmla="*/ 6 w 466"/>
                <a:gd name="T83" fmla="*/ 42 h 467"/>
                <a:gd name="T84" fmla="*/ 9 w 466"/>
                <a:gd name="T85" fmla="*/ 46 h 467"/>
                <a:gd name="T86" fmla="*/ 14 w 466"/>
                <a:gd name="T87" fmla="*/ 49 h 467"/>
                <a:gd name="T88" fmla="*/ 17 w 466"/>
                <a:gd name="T89" fmla="*/ 50 h 467"/>
                <a:gd name="T90" fmla="*/ 19 w 466"/>
                <a:gd name="T91" fmla="*/ 51 h 467"/>
                <a:gd name="T92" fmla="*/ 22 w 466"/>
                <a:gd name="T93" fmla="*/ 52 h 467"/>
                <a:gd name="T94" fmla="*/ 25 w 466"/>
                <a:gd name="T95" fmla="*/ 52 h 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6"/>
                <a:gd name="T145" fmla="*/ 0 h 467"/>
                <a:gd name="T146" fmla="*/ 466 w 466"/>
                <a:gd name="T147" fmla="*/ 467 h 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6" h="467">
                  <a:moveTo>
                    <a:pt x="233" y="467"/>
                  </a:moveTo>
                  <a:lnTo>
                    <a:pt x="245" y="467"/>
                  </a:lnTo>
                  <a:lnTo>
                    <a:pt x="257" y="465"/>
                  </a:lnTo>
                  <a:lnTo>
                    <a:pt x="268" y="464"/>
                  </a:lnTo>
                  <a:lnTo>
                    <a:pt x="279" y="462"/>
                  </a:lnTo>
                  <a:lnTo>
                    <a:pt x="292" y="459"/>
                  </a:lnTo>
                  <a:lnTo>
                    <a:pt x="303" y="455"/>
                  </a:lnTo>
                  <a:lnTo>
                    <a:pt x="313" y="452"/>
                  </a:lnTo>
                  <a:lnTo>
                    <a:pt x="324" y="448"/>
                  </a:lnTo>
                  <a:lnTo>
                    <a:pt x="345" y="438"/>
                  </a:lnTo>
                  <a:lnTo>
                    <a:pt x="363" y="427"/>
                  </a:lnTo>
                  <a:lnTo>
                    <a:pt x="381" y="414"/>
                  </a:lnTo>
                  <a:lnTo>
                    <a:pt x="398" y="398"/>
                  </a:lnTo>
                  <a:lnTo>
                    <a:pt x="413" y="381"/>
                  </a:lnTo>
                  <a:lnTo>
                    <a:pt x="427" y="364"/>
                  </a:lnTo>
                  <a:lnTo>
                    <a:pt x="439" y="344"/>
                  </a:lnTo>
                  <a:lnTo>
                    <a:pt x="449" y="324"/>
                  </a:lnTo>
                  <a:lnTo>
                    <a:pt x="452" y="313"/>
                  </a:lnTo>
                  <a:lnTo>
                    <a:pt x="456" y="302"/>
                  </a:lnTo>
                  <a:lnTo>
                    <a:pt x="460" y="291"/>
                  </a:lnTo>
                  <a:lnTo>
                    <a:pt x="462" y="280"/>
                  </a:lnTo>
                  <a:lnTo>
                    <a:pt x="464" y="269"/>
                  </a:lnTo>
                  <a:lnTo>
                    <a:pt x="465" y="257"/>
                  </a:lnTo>
                  <a:lnTo>
                    <a:pt x="466" y="246"/>
                  </a:lnTo>
                  <a:lnTo>
                    <a:pt x="466" y="233"/>
                  </a:lnTo>
                  <a:lnTo>
                    <a:pt x="466" y="221"/>
                  </a:lnTo>
                  <a:lnTo>
                    <a:pt x="465" y="209"/>
                  </a:lnTo>
                  <a:lnTo>
                    <a:pt x="464" y="198"/>
                  </a:lnTo>
                  <a:lnTo>
                    <a:pt x="462" y="186"/>
                  </a:lnTo>
                  <a:lnTo>
                    <a:pt x="460" y="175"/>
                  </a:lnTo>
                  <a:lnTo>
                    <a:pt x="456" y="164"/>
                  </a:lnTo>
                  <a:lnTo>
                    <a:pt x="452" y="153"/>
                  </a:lnTo>
                  <a:lnTo>
                    <a:pt x="449" y="143"/>
                  </a:lnTo>
                  <a:lnTo>
                    <a:pt x="439" y="122"/>
                  </a:lnTo>
                  <a:lnTo>
                    <a:pt x="427" y="103"/>
                  </a:lnTo>
                  <a:lnTo>
                    <a:pt x="413" y="86"/>
                  </a:lnTo>
                  <a:lnTo>
                    <a:pt x="398" y="69"/>
                  </a:lnTo>
                  <a:lnTo>
                    <a:pt x="381" y="53"/>
                  </a:lnTo>
                  <a:lnTo>
                    <a:pt x="363" y="40"/>
                  </a:lnTo>
                  <a:lnTo>
                    <a:pt x="345" y="28"/>
                  </a:lnTo>
                  <a:lnTo>
                    <a:pt x="324" y="18"/>
                  </a:lnTo>
                  <a:lnTo>
                    <a:pt x="313" y="14"/>
                  </a:lnTo>
                  <a:lnTo>
                    <a:pt x="303" y="10"/>
                  </a:lnTo>
                  <a:lnTo>
                    <a:pt x="292" y="7"/>
                  </a:lnTo>
                  <a:lnTo>
                    <a:pt x="279" y="5"/>
                  </a:lnTo>
                  <a:lnTo>
                    <a:pt x="268" y="3"/>
                  </a:lnTo>
                  <a:lnTo>
                    <a:pt x="257" y="2"/>
                  </a:lnTo>
                  <a:lnTo>
                    <a:pt x="245" y="0"/>
                  </a:lnTo>
                  <a:lnTo>
                    <a:pt x="233" y="0"/>
                  </a:lnTo>
                  <a:lnTo>
                    <a:pt x="221" y="0"/>
                  </a:lnTo>
                  <a:lnTo>
                    <a:pt x="209" y="2"/>
                  </a:lnTo>
                  <a:lnTo>
                    <a:pt x="198" y="3"/>
                  </a:lnTo>
                  <a:lnTo>
                    <a:pt x="187" y="5"/>
                  </a:lnTo>
                  <a:lnTo>
                    <a:pt x="174" y="7"/>
                  </a:lnTo>
                  <a:lnTo>
                    <a:pt x="163" y="10"/>
                  </a:lnTo>
                  <a:lnTo>
                    <a:pt x="153" y="14"/>
                  </a:lnTo>
                  <a:lnTo>
                    <a:pt x="142" y="18"/>
                  </a:lnTo>
                  <a:lnTo>
                    <a:pt x="121" y="28"/>
                  </a:lnTo>
                  <a:lnTo>
                    <a:pt x="103" y="40"/>
                  </a:lnTo>
                  <a:lnTo>
                    <a:pt x="85" y="53"/>
                  </a:lnTo>
                  <a:lnTo>
                    <a:pt x="68" y="69"/>
                  </a:lnTo>
                  <a:lnTo>
                    <a:pt x="53" y="86"/>
                  </a:lnTo>
                  <a:lnTo>
                    <a:pt x="39" y="103"/>
                  </a:lnTo>
                  <a:lnTo>
                    <a:pt x="27" y="122"/>
                  </a:lnTo>
                  <a:lnTo>
                    <a:pt x="17" y="143"/>
                  </a:lnTo>
                  <a:lnTo>
                    <a:pt x="14" y="153"/>
                  </a:lnTo>
                  <a:lnTo>
                    <a:pt x="10" y="164"/>
                  </a:lnTo>
                  <a:lnTo>
                    <a:pt x="6" y="175"/>
                  </a:lnTo>
                  <a:lnTo>
                    <a:pt x="4" y="186"/>
                  </a:lnTo>
                  <a:lnTo>
                    <a:pt x="2" y="198"/>
                  </a:lnTo>
                  <a:lnTo>
                    <a:pt x="1" y="209"/>
                  </a:lnTo>
                  <a:lnTo>
                    <a:pt x="0" y="221"/>
                  </a:lnTo>
                  <a:lnTo>
                    <a:pt x="0" y="233"/>
                  </a:lnTo>
                  <a:lnTo>
                    <a:pt x="0" y="246"/>
                  </a:lnTo>
                  <a:lnTo>
                    <a:pt x="1" y="257"/>
                  </a:lnTo>
                  <a:lnTo>
                    <a:pt x="2" y="269"/>
                  </a:lnTo>
                  <a:lnTo>
                    <a:pt x="4" y="280"/>
                  </a:lnTo>
                  <a:lnTo>
                    <a:pt x="6" y="291"/>
                  </a:lnTo>
                  <a:lnTo>
                    <a:pt x="10" y="302"/>
                  </a:lnTo>
                  <a:lnTo>
                    <a:pt x="14" y="313"/>
                  </a:lnTo>
                  <a:lnTo>
                    <a:pt x="17" y="324"/>
                  </a:lnTo>
                  <a:lnTo>
                    <a:pt x="27" y="344"/>
                  </a:lnTo>
                  <a:lnTo>
                    <a:pt x="39" y="364"/>
                  </a:lnTo>
                  <a:lnTo>
                    <a:pt x="53" y="381"/>
                  </a:lnTo>
                  <a:lnTo>
                    <a:pt x="68" y="398"/>
                  </a:lnTo>
                  <a:lnTo>
                    <a:pt x="85" y="414"/>
                  </a:lnTo>
                  <a:lnTo>
                    <a:pt x="103" y="427"/>
                  </a:lnTo>
                  <a:lnTo>
                    <a:pt x="121" y="438"/>
                  </a:lnTo>
                  <a:lnTo>
                    <a:pt x="142" y="448"/>
                  </a:lnTo>
                  <a:lnTo>
                    <a:pt x="153" y="452"/>
                  </a:lnTo>
                  <a:lnTo>
                    <a:pt x="163" y="455"/>
                  </a:lnTo>
                  <a:lnTo>
                    <a:pt x="174" y="459"/>
                  </a:lnTo>
                  <a:lnTo>
                    <a:pt x="187" y="462"/>
                  </a:lnTo>
                  <a:lnTo>
                    <a:pt x="198" y="464"/>
                  </a:lnTo>
                  <a:lnTo>
                    <a:pt x="209" y="465"/>
                  </a:lnTo>
                  <a:lnTo>
                    <a:pt x="221" y="467"/>
                  </a:lnTo>
                  <a:lnTo>
                    <a:pt x="233" y="467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56" name="Freeform 20"/>
            <p:cNvSpPr>
              <a:spLocks noEditPoints="1"/>
            </p:cNvSpPr>
            <p:nvPr/>
          </p:nvSpPr>
          <p:spPr bwMode="auto">
            <a:xfrm>
              <a:off x="188" y="281"/>
              <a:ext cx="98" cy="117"/>
            </a:xfrm>
            <a:custGeom>
              <a:avLst/>
              <a:gdLst>
                <a:gd name="T0" fmla="*/ 21 w 294"/>
                <a:gd name="T1" fmla="*/ 31 h 352"/>
                <a:gd name="T2" fmla="*/ 22 w 294"/>
                <a:gd name="T3" fmla="*/ 32 h 352"/>
                <a:gd name="T4" fmla="*/ 18 w 294"/>
                <a:gd name="T5" fmla="*/ 33 h 352"/>
                <a:gd name="T6" fmla="*/ 21 w 294"/>
                <a:gd name="T7" fmla="*/ 27 h 352"/>
                <a:gd name="T8" fmla="*/ 21 w 294"/>
                <a:gd name="T9" fmla="*/ 30 h 352"/>
                <a:gd name="T10" fmla="*/ 7 w 294"/>
                <a:gd name="T11" fmla="*/ 27 h 352"/>
                <a:gd name="T12" fmla="*/ 25 w 294"/>
                <a:gd name="T13" fmla="*/ 37 h 352"/>
                <a:gd name="T14" fmla="*/ 26 w 294"/>
                <a:gd name="T15" fmla="*/ 37 h 352"/>
                <a:gd name="T16" fmla="*/ 28 w 294"/>
                <a:gd name="T17" fmla="*/ 38 h 352"/>
                <a:gd name="T18" fmla="*/ 0 w 294"/>
                <a:gd name="T19" fmla="*/ 38 h 352"/>
                <a:gd name="T20" fmla="*/ 2 w 294"/>
                <a:gd name="T21" fmla="*/ 37 h 352"/>
                <a:gd name="T22" fmla="*/ 3 w 294"/>
                <a:gd name="T23" fmla="*/ 37 h 352"/>
                <a:gd name="T24" fmla="*/ 9 w 294"/>
                <a:gd name="T25" fmla="*/ 34 h 352"/>
                <a:gd name="T26" fmla="*/ 19 w 294"/>
                <a:gd name="T27" fmla="*/ 34 h 352"/>
                <a:gd name="T28" fmla="*/ 28 w 294"/>
                <a:gd name="T29" fmla="*/ 14 h 352"/>
                <a:gd name="T30" fmla="*/ 26 w 294"/>
                <a:gd name="T31" fmla="*/ 17 h 352"/>
                <a:gd name="T32" fmla="*/ 22 w 294"/>
                <a:gd name="T33" fmla="*/ 20 h 352"/>
                <a:gd name="T34" fmla="*/ 19 w 294"/>
                <a:gd name="T35" fmla="*/ 22 h 352"/>
                <a:gd name="T36" fmla="*/ 16 w 294"/>
                <a:gd name="T37" fmla="*/ 24 h 352"/>
                <a:gd name="T38" fmla="*/ 19 w 294"/>
                <a:gd name="T39" fmla="*/ 24 h 352"/>
                <a:gd name="T40" fmla="*/ 22 w 294"/>
                <a:gd name="T41" fmla="*/ 23 h 352"/>
                <a:gd name="T42" fmla="*/ 26 w 294"/>
                <a:gd name="T43" fmla="*/ 21 h 352"/>
                <a:gd name="T44" fmla="*/ 29 w 294"/>
                <a:gd name="T45" fmla="*/ 18 h 352"/>
                <a:gd name="T46" fmla="*/ 30 w 294"/>
                <a:gd name="T47" fmla="*/ 14 h 352"/>
                <a:gd name="T48" fmla="*/ 29 w 294"/>
                <a:gd name="T49" fmla="*/ 10 h 352"/>
                <a:gd name="T50" fmla="*/ 27 w 294"/>
                <a:gd name="T51" fmla="*/ 6 h 352"/>
                <a:gd name="T52" fmla="*/ 23 w 294"/>
                <a:gd name="T53" fmla="*/ 3 h 352"/>
                <a:gd name="T54" fmla="*/ 18 w 294"/>
                <a:gd name="T55" fmla="*/ 3 h 352"/>
                <a:gd name="T56" fmla="*/ 16 w 294"/>
                <a:gd name="T57" fmla="*/ 3 h 352"/>
                <a:gd name="T58" fmla="*/ 14 w 294"/>
                <a:gd name="T59" fmla="*/ 4 h 352"/>
                <a:gd name="T60" fmla="*/ 12 w 294"/>
                <a:gd name="T61" fmla="*/ 6 h 352"/>
                <a:gd name="T62" fmla="*/ 11 w 294"/>
                <a:gd name="T63" fmla="*/ 7 h 352"/>
                <a:gd name="T64" fmla="*/ 11 w 294"/>
                <a:gd name="T65" fmla="*/ 9 h 352"/>
                <a:gd name="T66" fmla="*/ 9 w 294"/>
                <a:gd name="T67" fmla="*/ 11 h 352"/>
                <a:gd name="T68" fmla="*/ 8 w 294"/>
                <a:gd name="T69" fmla="*/ 12 h 352"/>
                <a:gd name="T70" fmla="*/ 7 w 294"/>
                <a:gd name="T71" fmla="*/ 12 h 352"/>
                <a:gd name="T72" fmla="*/ 6 w 294"/>
                <a:gd name="T73" fmla="*/ 10 h 352"/>
                <a:gd name="T74" fmla="*/ 6 w 294"/>
                <a:gd name="T75" fmla="*/ 8 h 352"/>
                <a:gd name="T76" fmla="*/ 7 w 294"/>
                <a:gd name="T77" fmla="*/ 6 h 352"/>
                <a:gd name="T78" fmla="*/ 8 w 294"/>
                <a:gd name="T79" fmla="*/ 5 h 352"/>
                <a:gd name="T80" fmla="*/ 9 w 294"/>
                <a:gd name="T81" fmla="*/ 4 h 352"/>
                <a:gd name="T82" fmla="*/ 11 w 294"/>
                <a:gd name="T83" fmla="*/ 2 h 352"/>
                <a:gd name="T84" fmla="*/ 14 w 294"/>
                <a:gd name="T85" fmla="*/ 1 h 352"/>
                <a:gd name="T86" fmla="*/ 17 w 294"/>
                <a:gd name="T87" fmla="*/ 0 h 352"/>
                <a:gd name="T88" fmla="*/ 22 w 294"/>
                <a:gd name="T89" fmla="*/ 0 h 352"/>
                <a:gd name="T90" fmla="*/ 27 w 294"/>
                <a:gd name="T91" fmla="*/ 3 h 352"/>
                <a:gd name="T92" fmla="*/ 31 w 294"/>
                <a:gd name="T93" fmla="*/ 7 h 352"/>
                <a:gd name="T94" fmla="*/ 33 w 294"/>
                <a:gd name="T95" fmla="*/ 13 h 352"/>
                <a:gd name="T96" fmla="*/ 32 w 294"/>
                <a:gd name="T97" fmla="*/ 18 h 352"/>
                <a:gd name="T98" fmla="*/ 30 w 294"/>
                <a:gd name="T99" fmla="*/ 21 h 352"/>
                <a:gd name="T100" fmla="*/ 26 w 294"/>
                <a:gd name="T101" fmla="*/ 25 h 352"/>
                <a:gd name="T102" fmla="*/ 23 w 294"/>
                <a:gd name="T103" fmla="*/ 26 h 352"/>
                <a:gd name="T104" fmla="*/ 21 w 294"/>
                <a:gd name="T105" fmla="*/ 26 h 352"/>
                <a:gd name="T106" fmla="*/ 7 w 294"/>
                <a:gd name="T107" fmla="*/ 26 h 352"/>
                <a:gd name="T108" fmla="*/ 6 w 294"/>
                <a:gd name="T109" fmla="*/ 24 h 352"/>
                <a:gd name="T110" fmla="*/ 12 w 294"/>
                <a:gd name="T111" fmla="*/ 22 h 352"/>
                <a:gd name="T112" fmla="*/ 8 w 294"/>
                <a:gd name="T113" fmla="*/ 21 h 352"/>
                <a:gd name="T114" fmla="*/ 5 w 294"/>
                <a:gd name="T115" fmla="*/ 19 h 352"/>
                <a:gd name="T116" fmla="*/ 2 w 294"/>
                <a:gd name="T117" fmla="*/ 16 h 352"/>
                <a:gd name="T118" fmla="*/ 1 w 294"/>
                <a:gd name="T119" fmla="*/ 13 h 35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94"/>
                <a:gd name="T181" fmla="*/ 0 h 352"/>
                <a:gd name="T182" fmla="*/ 294 w 294"/>
                <a:gd name="T183" fmla="*/ 352 h 35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94" h="352">
                  <a:moveTo>
                    <a:pt x="19" y="335"/>
                  </a:moveTo>
                  <a:lnTo>
                    <a:pt x="19" y="335"/>
                  </a:lnTo>
                  <a:close/>
                  <a:moveTo>
                    <a:pt x="153" y="278"/>
                  </a:moveTo>
                  <a:lnTo>
                    <a:pt x="185" y="280"/>
                  </a:lnTo>
                  <a:lnTo>
                    <a:pt x="188" y="280"/>
                  </a:lnTo>
                  <a:lnTo>
                    <a:pt x="190" y="280"/>
                  </a:lnTo>
                  <a:lnTo>
                    <a:pt x="192" y="281"/>
                  </a:lnTo>
                  <a:lnTo>
                    <a:pt x="195" y="281"/>
                  </a:lnTo>
                  <a:lnTo>
                    <a:pt x="197" y="283"/>
                  </a:lnTo>
                  <a:lnTo>
                    <a:pt x="199" y="285"/>
                  </a:lnTo>
                  <a:lnTo>
                    <a:pt x="199" y="287"/>
                  </a:lnTo>
                  <a:lnTo>
                    <a:pt x="200" y="289"/>
                  </a:lnTo>
                  <a:lnTo>
                    <a:pt x="200" y="290"/>
                  </a:lnTo>
                  <a:lnTo>
                    <a:pt x="199" y="292"/>
                  </a:lnTo>
                  <a:lnTo>
                    <a:pt x="199" y="295"/>
                  </a:lnTo>
                  <a:lnTo>
                    <a:pt x="197" y="296"/>
                  </a:lnTo>
                  <a:lnTo>
                    <a:pt x="195" y="297"/>
                  </a:lnTo>
                  <a:lnTo>
                    <a:pt x="194" y="297"/>
                  </a:lnTo>
                  <a:lnTo>
                    <a:pt x="190" y="298"/>
                  </a:lnTo>
                  <a:lnTo>
                    <a:pt x="188" y="298"/>
                  </a:lnTo>
                  <a:lnTo>
                    <a:pt x="186" y="298"/>
                  </a:lnTo>
                  <a:lnTo>
                    <a:pt x="171" y="299"/>
                  </a:lnTo>
                  <a:lnTo>
                    <a:pt x="166" y="295"/>
                  </a:lnTo>
                  <a:lnTo>
                    <a:pt x="161" y="290"/>
                  </a:lnTo>
                  <a:lnTo>
                    <a:pt x="156" y="285"/>
                  </a:lnTo>
                  <a:lnTo>
                    <a:pt x="153" y="278"/>
                  </a:lnTo>
                  <a:close/>
                  <a:moveTo>
                    <a:pt x="67" y="246"/>
                  </a:moveTo>
                  <a:lnTo>
                    <a:pt x="116" y="246"/>
                  </a:lnTo>
                  <a:lnTo>
                    <a:pt x="140" y="246"/>
                  </a:lnTo>
                  <a:lnTo>
                    <a:pt x="186" y="246"/>
                  </a:lnTo>
                  <a:lnTo>
                    <a:pt x="191" y="247"/>
                  </a:lnTo>
                  <a:lnTo>
                    <a:pt x="196" y="249"/>
                  </a:lnTo>
                  <a:lnTo>
                    <a:pt x="199" y="254"/>
                  </a:lnTo>
                  <a:lnTo>
                    <a:pt x="200" y="258"/>
                  </a:lnTo>
                  <a:lnTo>
                    <a:pt x="199" y="262"/>
                  </a:lnTo>
                  <a:lnTo>
                    <a:pt x="197" y="267"/>
                  </a:lnTo>
                  <a:lnTo>
                    <a:pt x="194" y="269"/>
                  </a:lnTo>
                  <a:lnTo>
                    <a:pt x="188" y="270"/>
                  </a:lnTo>
                  <a:lnTo>
                    <a:pt x="64" y="270"/>
                  </a:lnTo>
                  <a:lnTo>
                    <a:pt x="60" y="269"/>
                  </a:lnTo>
                  <a:lnTo>
                    <a:pt x="56" y="267"/>
                  </a:lnTo>
                  <a:lnTo>
                    <a:pt x="54" y="262"/>
                  </a:lnTo>
                  <a:lnTo>
                    <a:pt x="53" y="258"/>
                  </a:lnTo>
                  <a:lnTo>
                    <a:pt x="54" y="254"/>
                  </a:lnTo>
                  <a:lnTo>
                    <a:pt x="58" y="249"/>
                  </a:lnTo>
                  <a:lnTo>
                    <a:pt x="62" y="247"/>
                  </a:lnTo>
                  <a:lnTo>
                    <a:pt x="67" y="246"/>
                  </a:lnTo>
                  <a:close/>
                  <a:moveTo>
                    <a:pt x="222" y="323"/>
                  </a:moveTo>
                  <a:lnTo>
                    <a:pt x="223" y="323"/>
                  </a:lnTo>
                  <a:lnTo>
                    <a:pt x="223" y="325"/>
                  </a:lnTo>
                  <a:lnTo>
                    <a:pt x="223" y="327"/>
                  </a:lnTo>
                  <a:lnTo>
                    <a:pt x="225" y="329"/>
                  </a:lnTo>
                  <a:lnTo>
                    <a:pt x="226" y="330"/>
                  </a:lnTo>
                  <a:lnTo>
                    <a:pt x="228" y="331"/>
                  </a:lnTo>
                  <a:lnTo>
                    <a:pt x="229" y="332"/>
                  </a:lnTo>
                  <a:lnTo>
                    <a:pt x="231" y="333"/>
                  </a:lnTo>
                  <a:lnTo>
                    <a:pt x="233" y="334"/>
                  </a:lnTo>
                  <a:lnTo>
                    <a:pt x="234" y="334"/>
                  </a:lnTo>
                  <a:lnTo>
                    <a:pt x="236" y="334"/>
                  </a:lnTo>
                  <a:lnTo>
                    <a:pt x="237" y="334"/>
                  </a:lnTo>
                  <a:lnTo>
                    <a:pt x="238" y="335"/>
                  </a:lnTo>
                  <a:lnTo>
                    <a:pt x="239" y="335"/>
                  </a:lnTo>
                  <a:lnTo>
                    <a:pt x="243" y="335"/>
                  </a:lnTo>
                  <a:lnTo>
                    <a:pt x="247" y="335"/>
                  </a:lnTo>
                  <a:lnTo>
                    <a:pt x="250" y="338"/>
                  </a:lnTo>
                  <a:lnTo>
                    <a:pt x="252" y="340"/>
                  </a:lnTo>
                  <a:lnTo>
                    <a:pt x="252" y="343"/>
                  </a:lnTo>
                  <a:lnTo>
                    <a:pt x="252" y="346"/>
                  </a:lnTo>
                  <a:lnTo>
                    <a:pt x="250" y="350"/>
                  </a:lnTo>
                  <a:lnTo>
                    <a:pt x="247" y="352"/>
                  </a:lnTo>
                  <a:lnTo>
                    <a:pt x="243" y="352"/>
                  </a:lnTo>
                  <a:lnTo>
                    <a:pt x="10" y="352"/>
                  </a:lnTo>
                  <a:lnTo>
                    <a:pt x="6" y="352"/>
                  </a:lnTo>
                  <a:lnTo>
                    <a:pt x="3" y="350"/>
                  </a:lnTo>
                  <a:lnTo>
                    <a:pt x="1" y="346"/>
                  </a:lnTo>
                  <a:lnTo>
                    <a:pt x="0" y="343"/>
                  </a:lnTo>
                  <a:lnTo>
                    <a:pt x="1" y="340"/>
                  </a:lnTo>
                  <a:lnTo>
                    <a:pt x="3" y="338"/>
                  </a:lnTo>
                  <a:lnTo>
                    <a:pt x="6" y="335"/>
                  </a:lnTo>
                  <a:lnTo>
                    <a:pt x="10" y="335"/>
                  </a:lnTo>
                  <a:lnTo>
                    <a:pt x="13" y="335"/>
                  </a:lnTo>
                  <a:lnTo>
                    <a:pt x="16" y="335"/>
                  </a:lnTo>
                  <a:lnTo>
                    <a:pt x="16" y="334"/>
                  </a:lnTo>
                  <a:lnTo>
                    <a:pt x="17" y="334"/>
                  </a:lnTo>
                  <a:lnTo>
                    <a:pt x="18" y="334"/>
                  </a:lnTo>
                  <a:lnTo>
                    <a:pt x="19" y="334"/>
                  </a:lnTo>
                  <a:lnTo>
                    <a:pt x="21" y="333"/>
                  </a:lnTo>
                  <a:lnTo>
                    <a:pt x="23" y="332"/>
                  </a:lnTo>
                  <a:lnTo>
                    <a:pt x="25" y="331"/>
                  </a:lnTo>
                  <a:lnTo>
                    <a:pt x="27" y="330"/>
                  </a:lnTo>
                  <a:lnTo>
                    <a:pt x="28" y="329"/>
                  </a:lnTo>
                  <a:lnTo>
                    <a:pt x="29" y="327"/>
                  </a:lnTo>
                  <a:lnTo>
                    <a:pt x="29" y="325"/>
                  </a:lnTo>
                  <a:lnTo>
                    <a:pt x="30" y="323"/>
                  </a:lnTo>
                  <a:lnTo>
                    <a:pt x="44" y="320"/>
                  </a:lnTo>
                  <a:lnTo>
                    <a:pt x="58" y="317"/>
                  </a:lnTo>
                  <a:lnTo>
                    <a:pt x="70" y="312"/>
                  </a:lnTo>
                  <a:lnTo>
                    <a:pt x="81" y="307"/>
                  </a:lnTo>
                  <a:lnTo>
                    <a:pt x="90" y="301"/>
                  </a:lnTo>
                  <a:lnTo>
                    <a:pt x="98" y="293"/>
                  </a:lnTo>
                  <a:lnTo>
                    <a:pt x="105" y="286"/>
                  </a:lnTo>
                  <a:lnTo>
                    <a:pt x="112" y="277"/>
                  </a:lnTo>
                  <a:lnTo>
                    <a:pt x="144" y="277"/>
                  </a:lnTo>
                  <a:lnTo>
                    <a:pt x="150" y="286"/>
                  </a:lnTo>
                  <a:lnTo>
                    <a:pt x="157" y="293"/>
                  </a:lnTo>
                  <a:lnTo>
                    <a:pt x="165" y="301"/>
                  </a:lnTo>
                  <a:lnTo>
                    <a:pt x="174" y="307"/>
                  </a:lnTo>
                  <a:lnTo>
                    <a:pt x="184" y="312"/>
                  </a:lnTo>
                  <a:lnTo>
                    <a:pt x="196" y="317"/>
                  </a:lnTo>
                  <a:lnTo>
                    <a:pt x="208" y="320"/>
                  </a:lnTo>
                  <a:lnTo>
                    <a:pt x="222" y="323"/>
                  </a:lnTo>
                  <a:close/>
                  <a:moveTo>
                    <a:pt x="10" y="117"/>
                  </a:moveTo>
                  <a:lnTo>
                    <a:pt x="243" y="117"/>
                  </a:lnTo>
                  <a:lnTo>
                    <a:pt x="247" y="118"/>
                  </a:lnTo>
                  <a:lnTo>
                    <a:pt x="250" y="121"/>
                  </a:lnTo>
                  <a:lnTo>
                    <a:pt x="252" y="126"/>
                  </a:lnTo>
                  <a:lnTo>
                    <a:pt x="252" y="130"/>
                  </a:lnTo>
                  <a:lnTo>
                    <a:pt x="252" y="135"/>
                  </a:lnTo>
                  <a:lnTo>
                    <a:pt x="250" y="139"/>
                  </a:lnTo>
                  <a:lnTo>
                    <a:pt x="247" y="142"/>
                  </a:lnTo>
                  <a:lnTo>
                    <a:pt x="243" y="143"/>
                  </a:lnTo>
                  <a:lnTo>
                    <a:pt x="238" y="143"/>
                  </a:lnTo>
                  <a:lnTo>
                    <a:pt x="236" y="145"/>
                  </a:lnTo>
                  <a:lnTo>
                    <a:pt x="233" y="150"/>
                  </a:lnTo>
                  <a:lnTo>
                    <a:pt x="230" y="153"/>
                  </a:lnTo>
                  <a:lnTo>
                    <a:pt x="227" y="156"/>
                  </a:lnTo>
                  <a:lnTo>
                    <a:pt x="225" y="159"/>
                  </a:lnTo>
                  <a:lnTo>
                    <a:pt x="221" y="162"/>
                  </a:lnTo>
                  <a:lnTo>
                    <a:pt x="218" y="165"/>
                  </a:lnTo>
                  <a:lnTo>
                    <a:pt x="215" y="168"/>
                  </a:lnTo>
                  <a:lnTo>
                    <a:pt x="212" y="171"/>
                  </a:lnTo>
                  <a:lnTo>
                    <a:pt x="209" y="173"/>
                  </a:lnTo>
                  <a:lnTo>
                    <a:pt x="206" y="176"/>
                  </a:lnTo>
                  <a:lnTo>
                    <a:pt x="202" y="179"/>
                  </a:lnTo>
                  <a:lnTo>
                    <a:pt x="199" y="181"/>
                  </a:lnTo>
                  <a:lnTo>
                    <a:pt x="195" y="183"/>
                  </a:lnTo>
                  <a:lnTo>
                    <a:pt x="191" y="185"/>
                  </a:lnTo>
                  <a:lnTo>
                    <a:pt x="188" y="187"/>
                  </a:lnTo>
                  <a:lnTo>
                    <a:pt x="185" y="190"/>
                  </a:lnTo>
                  <a:lnTo>
                    <a:pt x="181" y="192"/>
                  </a:lnTo>
                  <a:lnTo>
                    <a:pt x="177" y="193"/>
                  </a:lnTo>
                  <a:lnTo>
                    <a:pt x="174" y="195"/>
                  </a:lnTo>
                  <a:lnTo>
                    <a:pt x="170" y="196"/>
                  </a:lnTo>
                  <a:lnTo>
                    <a:pt x="166" y="197"/>
                  </a:lnTo>
                  <a:lnTo>
                    <a:pt x="163" y="198"/>
                  </a:lnTo>
                  <a:lnTo>
                    <a:pt x="158" y="200"/>
                  </a:lnTo>
                  <a:lnTo>
                    <a:pt x="155" y="201"/>
                  </a:lnTo>
                  <a:lnTo>
                    <a:pt x="150" y="202"/>
                  </a:lnTo>
                  <a:lnTo>
                    <a:pt x="147" y="203"/>
                  </a:lnTo>
                  <a:lnTo>
                    <a:pt x="143" y="203"/>
                  </a:lnTo>
                  <a:lnTo>
                    <a:pt x="140" y="203"/>
                  </a:lnTo>
                  <a:lnTo>
                    <a:pt x="140" y="214"/>
                  </a:lnTo>
                  <a:lnTo>
                    <a:pt x="169" y="214"/>
                  </a:lnTo>
                  <a:lnTo>
                    <a:pt x="170" y="214"/>
                  </a:lnTo>
                  <a:lnTo>
                    <a:pt x="171" y="214"/>
                  </a:lnTo>
                  <a:lnTo>
                    <a:pt x="173" y="214"/>
                  </a:lnTo>
                  <a:lnTo>
                    <a:pt x="175" y="214"/>
                  </a:lnTo>
                  <a:lnTo>
                    <a:pt x="177" y="213"/>
                  </a:lnTo>
                  <a:lnTo>
                    <a:pt x="178" y="213"/>
                  </a:lnTo>
                  <a:lnTo>
                    <a:pt x="180" y="213"/>
                  </a:lnTo>
                  <a:lnTo>
                    <a:pt x="182" y="213"/>
                  </a:lnTo>
                  <a:lnTo>
                    <a:pt x="184" y="213"/>
                  </a:lnTo>
                  <a:lnTo>
                    <a:pt x="186" y="212"/>
                  </a:lnTo>
                  <a:lnTo>
                    <a:pt x="190" y="212"/>
                  </a:lnTo>
                  <a:lnTo>
                    <a:pt x="195" y="211"/>
                  </a:lnTo>
                  <a:lnTo>
                    <a:pt x="198" y="209"/>
                  </a:lnTo>
                  <a:lnTo>
                    <a:pt x="202" y="208"/>
                  </a:lnTo>
                  <a:lnTo>
                    <a:pt x="207" y="206"/>
                  </a:lnTo>
                  <a:lnTo>
                    <a:pt x="210" y="205"/>
                  </a:lnTo>
                  <a:lnTo>
                    <a:pt x="215" y="203"/>
                  </a:lnTo>
                  <a:lnTo>
                    <a:pt x="218" y="201"/>
                  </a:lnTo>
                  <a:lnTo>
                    <a:pt x="222" y="200"/>
                  </a:lnTo>
                  <a:lnTo>
                    <a:pt x="226" y="197"/>
                  </a:lnTo>
                  <a:lnTo>
                    <a:pt x="229" y="194"/>
                  </a:lnTo>
                  <a:lnTo>
                    <a:pt x="232" y="192"/>
                  </a:lnTo>
                  <a:lnTo>
                    <a:pt x="236" y="190"/>
                  </a:lnTo>
                  <a:lnTo>
                    <a:pt x="239" y="186"/>
                  </a:lnTo>
                  <a:lnTo>
                    <a:pt x="241" y="183"/>
                  </a:lnTo>
                  <a:lnTo>
                    <a:pt x="244" y="181"/>
                  </a:lnTo>
                  <a:lnTo>
                    <a:pt x="247" y="177"/>
                  </a:lnTo>
                  <a:lnTo>
                    <a:pt x="250" y="174"/>
                  </a:lnTo>
                  <a:lnTo>
                    <a:pt x="252" y="171"/>
                  </a:lnTo>
                  <a:lnTo>
                    <a:pt x="254" y="168"/>
                  </a:lnTo>
                  <a:lnTo>
                    <a:pt x="257" y="164"/>
                  </a:lnTo>
                  <a:lnTo>
                    <a:pt x="258" y="160"/>
                  </a:lnTo>
                  <a:lnTo>
                    <a:pt x="260" y="156"/>
                  </a:lnTo>
                  <a:lnTo>
                    <a:pt x="261" y="152"/>
                  </a:lnTo>
                  <a:lnTo>
                    <a:pt x="263" y="149"/>
                  </a:lnTo>
                  <a:lnTo>
                    <a:pt x="264" y="144"/>
                  </a:lnTo>
                  <a:lnTo>
                    <a:pt x="265" y="140"/>
                  </a:lnTo>
                  <a:lnTo>
                    <a:pt x="267" y="137"/>
                  </a:lnTo>
                  <a:lnTo>
                    <a:pt x="267" y="132"/>
                  </a:lnTo>
                  <a:lnTo>
                    <a:pt x="268" y="128"/>
                  </a:lnTo>
                  <a:lnTo>
                    <a:pt x="268" y="123"/>
                  </a:lnTo>
                  <a:lnTo>
                    <a:pt x="268" y="119"/>
                  </a:lnTo>
                  <a:lnTo>
                    <a:pt x="268" y="114"/>
                  </a:lnTo>
                  <a:lnTo>
                    <a:pt x="268" y="110"/>
                  </a:lnTo>
                  <a:lnTo>
                    <a:pt x="267" y="105"/>
                  </a:lnTo>
                  <a:lnTo>
                    <a:pt x="265" y="100"/>
                  </a:lnTo>
                  <a:lnTo>
                    <a:pt x="264" y="96"/>
                  </a:lnTo>
                  <a:lnTo>
                    <a:pt x="263" y="91"/>
                  </a:lnTo>
                  <a:lnTo>
                    <a:pt x="262" y="87"/>
                  </a:lnTo>
                  <a:lnTo>
                    <a:pt x="260" y="82"/>
                  </a:lnTo>
                  <a:lnTo>
                    <a:pt x="258" y="78"/>
                  </a:lnTo>
                  <a:lnTo>
                    <a:pt x="255" y="75"/>
                  </a:lnTo>
                  <a:lnTo>
                    <a:pt x="253" y="70"/>
                  </a:lnTo>
                  <a:lnTo>
                    <a:pt x="251" y="67"/>
                  </a:lnTo>
                  <a:lnTo>
                    <a:pt x="249" y="63"/>
                  </a:lnTo>
                  <a:lnTo>
                    <a:pt x="246" y="59"/>
                  </a:lnTo>
                  <a:lnTo>
                    <a:pt x="242" y="56"/>
                  </a:lnTo>
                  <a:lnTo>
                    <a:pt x="239" y="53"/>
                  </a:lnTo>
                  <a:lnTo>
                    <a:pt x="236" y="49"/>
                  </a:lnTo>
                  <a:lnTo>
                    <a:pt x="232" y="46"/>
                  </a:lnTo>
                  <a:lnTo>
                    <a:pt x="229" y="44"/>
                  </a:lnTo>
                  <a:lnTo>
                    <a:pt x="225" y="42"/>
                  </a:lnTo>
                  <a:lnTo>
                    <a:pt x="221" y="38"/>
                  </a:lnTo>
                  <a:lnTo>
                    <a:pt x="217" y="36"/>
                  </a:lnTo>
                  <a:lnTo>
                    <a:pt x="212" y="34"/>
                  </a:lnTo>
                  <a:lnTo>
                    <a:pt x="208" y="33"/>
                  </a:lnTo>
                  <a:lnTo>
                    <a:pt x="203" y="31"/>
                  </a:lnTo>
                  <a:lnTo>
                    <a:pt x="199" y="29"/>
                  </a:lnTo>
                  <a:lnTo>
                    <a:pt x="195" y="28"/>
                  </a:lnTo>
                  <a:lnTo>
                    <a:pt x="189" y="27"/>
                  </a:lnTo>
                  <a:lnTo>
                    <a:pt x="185" y="26"/>
                  </a:lnTo>
                  <a:lnTo>
                    <a:pt x="180" y="25"/>
                  </a:lnTo>
                  <a:lnTo>
                    <a:pt x="175" y="25"/>
                  </a:lnTo>
                  <a:lnTo>
                    <a:pt x="170" y="25"/>
                  </a:lnTo>
                  <a:lnTo>
                    <a:pt x="167" y="25"/>
                  </a:lnTo>
                  <a:lnTo>
                    <a:pt x="165" y="25"/>
                  </a:lnTo>
                  <a:lnTo>
                    <a:pt x="163" y="25"/>
                  </a:lnTo>
                  <a:lnTo>
                    <a:pt x="159" y="25"/>
                  </a:lnTo>
                  <a:lnTo>
                    <a:pt x="157" y="26"/>
                  </a:lnTo>
                  <a:lnTo>
                    <a:pt x="155" y="26"/>
                  </a:lnTo>
                  <a:lnTo>
                    <a:pt x="152" y="26"/>
                  </a:lnTo>
                  <a:lnTo>
                    <a:pt x="149" y="27"/>
                  </a:lnTo>
                  <a:lnTo>
                    <a:pt x="147" y="27"/>
                  </a:lnTo>
                  <a:lnTo>
                    <a:pt x="145" y="28"/>
                  </a:lnTo>
                  <a:lnTo>
                    <a:pt x="142" y="28"/>
                  </a:lnTo>
                  <a:lnTo>
                    <a:pt x="139" y="29"/>
                  </a:lnTo>
                  <a:lnTo>
                    <a:pt x="137" y="31"/>
                  </a:lnTo>
                  <a:lnTo>
                    <a:pt x="135" y="32"/>
                  </a:lnTo>
                  <a:lnTo>
                    <a:pt x="133" y="32"/>
                  </a:lnTo>
                  <a:lnTo>
                    <a:pt x="131" y="33"/>
                  </a:lnTo>
                  <a:lnTo>
                    <a:pt x="128" y="34"/>
                  </a:lnTo>
                  <a:lnTo>
                    <a:pt x="126" y="35"/>
                  </a:lnTo>
                  <a:lnTo>
                    <a:pt x="124" y="36"/>
                  </a:lnTo>
                  <a:lnTo>
                    <a:pt x="122" y="37"/>
                  </a:lnTo>
                  <a:lnTo>
                    <a:pt x="119" y="38"/>
                  </a:lnTo>
                  <a:lnTo>
                    <a:pt x="117" y="39"/>
                  </a:lnTo>
                  <a:lnTo>
                    <a:pt x="115" y="42"/>
                  </a:lnTo>
                  <a:lnTo>
                    <a:pt x="113" y="43"/>
                  </a:lnTo>
                  <a:lnTo>
                    <a:pt x="111" y="44"/>
                  </a:lnTo>
                  <a:lnTo>
                    <a:pt x="110" y="45"/>
                  </a:lnTo>
                  <a:lnTo>
                    <a:pt x="107" y="47"/>
                  </a:lnTo>
                  <a:lnTo>
                    <a:pt x="105" y="48"/>
                  </a:lnTo>
                  <a:lnTo>
                    <a:pt x="104" y="50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98" y="55"/>
                  </a:lnTo>
                  <a:lnTo>
                    <a:pt x="97" y="56"/>
                  </a:lnTo>
                  <a:lnTo>
                    <a:pt x="97" y="57"/>
                  </a:lnTo>
                  <a:lnTo>
                    <a:pt x="96" y="57"/>
                  </a:lnTo>
                  <a:lnTo>
                    <a:pt x="96" y="58"/>
                  </a:lnTo>
                  <a:lnTo>
                    <a:pt x="96" y="59"/>
                  </a:lnTo>
                  <a:lnTo>
                    <a:pt x="96" y="60"/>
                  </a:lnTo>
                  <a:lnTo>
                    <a:pt x="96" y="61"/>
                  </a:lnTo>
                  <a:lnTo>
                    <a:pt x="98" y="65"/>
                  </a:lnTo>
                  <a:lnTo>
                    <a:pt x="101" y="67"/>
                  </a:lnTo>
                  <a:lnTo>
                    <a:pt x="101" y="69"/>
                  </a:lnTo>
                  <a:lnTo>
                    <a:pt x="102" y="73"/>
                  </a:lnTo>
                  <a:lnTo>
                    <a:pt x="101" y="75"/>
                  </a:lnTo>
                  <a:lnTo>
                    <a:pt x="100" y="77"/>
                  </a:lnTo>
                  <a:lnTo>
                    <a:pt x="98" y="79"/>
                  </a:lnTo>
                  <a:lnTo>
                    <a:pt x="96" y="82"/>
                  </a:lnTo>
                  <a:lnTo>
                    <a:pt x="94" y="84"/>
                  </a:lnTo>
                  <a:lnTo>
                    <a:pt x="92" y="86"/>
                  </a:lnTo>
                  <a:lnTo>
                    <a:pt x="90" y="88"/>
                  </a:lnTo>
                  <a:lnTo>
                    <a:pt x="87" y="90"/>
                  </a:lnTo>
                  <a:lnTo>
                    <a:pt x="85" y="92"/>
                  </a:lnTo>
                  <a:lnTo>
                    <a:pt x="83" y="95"/>
                  </a:lnTo>
                  <a:lnTo>
                    <a:pt x="81" y="97"/>
                  </a:lnTo>
                  <a:lnTo>
                    <a:pt x="80" y="99"/>
                  </a:lnTo>
                  <a:lnTo>
                    <a:pt x="79" y="101"/>
                  </a:lnTo>
                  <a:lnTo>
                    <a:pt x="77" y="102"/>
                  </a:lnTo>
                  <a:lnTo>
                    <a:pt x="76" y="103"/>
                  </a:lnTo>
                  <a:lnTo>
                    <a:pt x="75" y="105"/>
                  </a:lnTo>
                  <a:lnTo>
                    <a:pt x="74" y="106"/>
                  </a:lnTo>
                  <a:lnTo>
                    <a:pt x="73" y="106"/>
                  </a:lnTo>
                  <a:lnTo>
                    <a:pt x="72" y="107"/>
                  </a:lnTo>
                  <a:lnTo>
                    <a:pt x="71" y="107"/>
                  </a:lnTo>
                  <a:lnTo>
                    <a:pt x="70" y="107"/>
                  </a:lnTo>
                  <a:lnTo>
                    <a:pt x="69" y="107"/>
                  </a:lnTo>
                  <a:lnTo>
                    <a:pt x="69" y="108"/>
                  </a:lnTo>
                  <a:lnTo>
                    <a:pt x="67" y="108"/>
                  </a:lnTo>
                  <a:lnTo>
                    <a:pt x="66" y="108"/>
                  </a:lnTo>
                  <a:lnTo>
                    <a:pt x="65" y="108"/>
                  </a:lnTo>
                  <a:lnTo>
                    <a:pt x="63" y="107"/>
                  </a:lnTo>
                  <a:lnTo>
                    <a:pt x="62" y="106"/>
                  </a:lnTo>
                  <a:lnTo>
                    <a:pt x="60" y="103"/>
                  </a:lnTo>
                  <a:lnTo>
                    <a:pt x="59" y="102"/>
                  </a:lnTo>
                  <a:lnTo>
                    <a:pt x="58" y="100"/>
                  </a:lnTo>
                  <a:lnTo>
                    <a:pt x="56" y="98"/>
                  </a:lnTo>
                  <a:lnTo>
                    <a:pt x="55" y="96"/>
                  </a:lnTo>
                  <a:lnTo>
                    <a:pt x="55" y="94"/>
                  </a:lnTo>
                  <a:lnTo>
                    <a:pt x="55" y="91"/>
                  </a:lnTo>
                  <a:lnTo>
                    <a:pt x="54" y="89"/>
                  </a:lnTo>
                  <a:lnTo>
                    <a:pt x="54" y="87"/>
                  </a:lnTo>
                  <a:lnTo>
                    <a:pt x="54" y="85"/>
                  </a:lnTo>
                  <a:lnTo>
                    <a:pt x="54" y="82"/>
                  </a:lnTo>
                  <a:lnTo>
                    <a:pt x="54" y="80"/>
                  </a:lnTo>
                  <a:lnTo>
                    <a:pt x="55" y="78"/>
                  </a:lnTo>
                  <a:lnTo>
                    <a:pt x="55" y="76"/>
                  </a:lnTo>
                  <a:lnTo>
                    <a:pt x="55" y="75"/>
                  </a:lnTo>
                  <a:lnTo>
                    <a:pt x="55" y="74"/>
                  </a:lnTo>
                  <a:lnTo>
                    <a:pt x="56" y="73"/>
                  </a:lnTo>
                  <a:lnTo>
                    <a:pt x="56" y="71"/>
                  </a:lnTo>
                  <a:lnTo>
                    <a:pt x="56" y="70"/>
                  </a:lnTo>
                  <a:lnTo>
                    <a:pt x="58" y="69"/>
                  </a:lnTo>
                  <a:lnTo>
                    <a:pt x="58" y="67"/>
                  </a:lnTo>
                  <a:lnTo>
                    <a:pt x="59" y="66"/>
                  </a:lnTo>
                  <a:lnTo>
                    <a:pt x="60" y="64"/>
                  </a:lnTo>
                  <a:lnTo>
                    <a:pt x="61" y="61"/>
                  </a:lnTo>
                  <a:lnTo>
                    <a:pt x="62" y="59"/>
                  </a:lnTo>
                  <a:lnTo>
                    <a:pt x="63" y="57"/>
                  </a:lnTo>
                  <a:lnTo>
                    <a:pt x="64" y="56"/>
                  </a:lnTo>
                  <a:lnTo>
                    <a:pt x="66" y="54"/>
                  </a:lnTo>
                  <a:lnTo>
                    <a:pt x="67" y="52"/>
                  </a:lnTo>
                  <a:lnTo>
                    <a:pt x="69" y="50"/>
                  </a:lnTo>
                  <a:lnTo>
                    <a:pt x="70" y="48"/>
                  </a:lnTo>
                  <a:lnTo>
                    <a:pt x="72" y="46"/>
                  </a:lnTo>
                  <a:lnTo>
                    <a:pt x="73" y="45"/>
                  </a:lnTo>
                  <a:lnTo>
                    <a:pt x="74" y="43"/>
                  </a:lnTo>
                  <a:lnTo>
                    <a:pt x="76" y="41"/>
                  </a:lnTo>
                  <a:lnTo>
                    <a:pt x="77" y="39"/>
                  </a:lnTo>
                  <a:lnTo>
                    <a:pt x="79" y="38"/>
                  </a:lnTo>
                  <a:lnTo>
                    <a:pt x="80" y="38"/>
                  </a:lnTo>
                  <a:lnTo>
                    <a:pt x="80" y="37"/>
                  </a:lnTo>
                  <a:lnTo>
                    <a:pt x="81" y="36"/>
                  </a:lnTo>
                  <a:lnTo>
                    <a:pt x="83" y="34"/>
                  </a:lnTo>
                  <a:lnTo>
                    <a:pt x="85" y="32"/>
                  </a:lnTo>
                  <a:lnTo>
                    <a:pt x="87" y="29"/>
                  </a:lnTo>
                  <a:lnTo>
                    <a:pt x="90" y="28"/>
                  </a:lnTo>
                  <a:lnTo>
                    <a:pt x="93" y="26"/>
                  </a:lnTo>
                  <a:lnTo>
                    <a:pt x="95" y="24"/>
                  </a:lnTo>
                  <a:lnTo>
                    <a:pt x="97" y="23"/>
                  </a:lnTo>
                  <a:lnTo>
                    <a:pt x="100" y="21"/>
                  </a:lnTo>
                  <a:lnTo>
                    <a:pt x="102" y="20"/>
                  </a:lnTo>
                  <a:lnTo>
                    <a:pt x="105" y="17"/>
                  </a:lnTo>
                  <a:lnTo>
                    <a:pt x="107" y="16"/>
                  </a:lnTo>
                  <a:lnTo>
                    <a:pt x="111" y="14"/>
                  </a:lnTo>
                  <a:lnTo>
                    <a:pt x="113" y="13"/>
                  </a:lnTo>
                  <a:lnTo>
                    <a:pt x="115" y="12"/>
                  </a:lnTo>
                  <a:lnTo>
                    <a:pt x="118" y="11"/>
                  </a:lnTo>
                  <a:lnTo>
                    <a:pt x="121" y="10"/>
                  </a:lnTo>
                  <a:lnTo>
                    <a:pt x="124" y="8"/>
                  </a:lnTo>
                  <a:lnTo>
                    <a:pt x="127" y="7"/>
                  </a:lnTo>
                  <a:lnTo>
                    <a:pt x="129" y="6"/>
                  </a:lnTo>
                  <a:lnTo>
                    <a:pt x="133" y="5"/>
                  </a:lnTo>
                  <a:lnTo>
                    <a:pt x="136" y="4"/>
                  </a:lnTo>
                  <a:lnTo>
                    <a:pt x="138" y="3"/>
                  </a:lnTo>
                  <a:lnTo>
                    <a:pt x="142" y="3"/>
                  </a:lnTo>
                  <a:lnTo>
                    <a:pt x="145" y="2"/>
                  </a:lnTo>
                  <a:lnTo>
                    <a:pt x="148" y="2"/>
                  </a:lnTo>
                  <a:lnTo>
                    <a:pt x="150" y="1"/>
                  </a:lnTo>
                  <a:lnTo>
                    <a:pt x="154" y="1"/>
                  </a:lnTo>
                  <a:lnTo>
                    <a:pt x="157" y="1"/>
                  </a:lnTo>
                  <a:lnTo>
                    <a:pt x="160" y="0"/>
                  </a:lnTo>
                  <a:lnTo>
                    <a:pt x="164" y="0"/>
                  </a:lnTo>
                  <a:lnTo>
                    <a:pt x="167" y="0"/>
                  </a:lnTo>
                  <a:lnTo>
                    <a:pt x="170" y="0"/>
                  </a:lnTo>
                  <a:lnTo>
                    <a:pt x="177" y="0"/>
                  </a:lnTo>
                  <a:lnTo>
                    <a:pt x="182" y="1"/>
                  </a:lnTo>
                  <a:lnTo>
                    <a:pt x="189" y="1"/>
                  </a:lnTo>
                  <a:lnTo>
                    <a:pt x="195" y="2"/>
                  </a:lnTo>
                  <a:lnTo>
                    <a:pt x="201" y="3"/>
                  </a:lnTo>
                  <a:lnTo>
                    <a:pt x="207" y="5"/>
                  </a:lnTo>
                  <a:lnTo>
                    <a:pt x="212" y="7"/>
                  </a:lnTo>
                  <a:lnTo>
                    <a:pt x="218" y="8"/>
                  </a:lnTo>
                  <a:lnTo>
                    <a:pt x="223" y="12"/>
                  </a:lnTo>
                  <a:lnTo>
                    <a:pt x="229" y="14"/>
                  </a:lnTo>
                  <a:lnTo>
                    <a:pt x="234" y="17"/>
                  </a:lnTo>
                  <a:lnTo>
                    <a:pt x="239" y="21"/>
                  </a:lnTo>
                  <a:lnTo>
                    <a:pt x="244" y="24"/>
                  </a:lnTo>
                  <a:lnTo>
                    <a:pt x="249" y="27"/>
                  </a:lnTo>
                  <a:lnTo>
                    <a:pt x="253" y="31"/>
                  </a:lnTo>
                  <a:lnTo>
                    <a:pt x="258" y="35"/>
                  </a:lnTo>
                  <a:lnTo>
                    <a:pt x="262" y="39"/>
                  </a:lnTo>
                  <a:lnTo>
                    <a:pt x="265" y="43"/>
                  </a:lnTo>
                  <a:lnTo>
                    <a:pt x="270" y="48"/>
                  </a:lnTo>
                  <a:lnTo>
                    <a:pt x="273" y="53"/>
                  </a:lnTo>
                  <a:lnTo>
                    <a:pt x="276" y="57"/>
                  </a:lnTo>
                  <a:lnTo>
                    <a:pt x="279" y="63"/>
                  </a:lnTo>
                  <a:lnTo>
                    <a:pt x="282" y="67"/>
                  </a:lnTo>
                  <a:lnTo>
                    <a:pt x="284" y="73"/>
                  </a:lnTo>
                  <a:lnTo>
                    <a:pt x="286" y="78"/>
                  </a:lnTo>
                  <a:lnTo>
                    <a:pt x="289" y="84"/>
                  </a:lnTo>
                  <a:lnTo>
                    <a:pt x="291" y="89"/>
                  </a:lnTo>
                  <a:lnTo>
                    <a:pt x="292" y="96"/>
                  </a:lnTo>
                  <a:lnTo>
                    <a:pt x="293" y="101"/>
                  </a:lnTo>
                  <a:lnTo>
                    <a:pt x="294" y="107"/>
                  </a:lnTo>
                  <a:lnTo>
                    <a:pt x="294" y="113"/>
                  </a:lnTo>
                  <a:lnTo>
                    <a:pt x="294" y="119"/>
                  </a:lnTo>
                  <a:lnTo>
                    <a:pt x="294" y="124"/>
                  </a:lnTo>
                  <a:lnTo>
                    <a:pt x="294" y="129"/>
                  </a:lnTo>
                  <a:lnTo>
                    <a:pt x="293" y="134"/>
                  </a:lnTo>
                  <a:lnTo>
                    <a:pt x="293" y="139"/>
                  </a:lnTo>
                  <a:lnTo>
                    <a:pt x="292" y="143"/>
                  </a:lnTo>
                  <a:lnTo>
                    <a:pt x="291" y="149"/>
                  </a:lnTo>
                  <a:lnTo>
                    <a:pt x="290" y="153"/>
                  </a:lnTo>
                  <a:lnTo>
                    <a:pt x="288" y="158"/>
                  </a:lnTo>
                  <a:lnTo>
                    <a:pt x="286" y="162"/>
                  </a:lnTo>
                  <a:lnTo>
                    <a:pt x="284" y="166"/>
                  </a:lnTo>
                  <a:lnTo>
                    <a:pt x="282" y="171"/>
                  </a:lnTo>
                  <a:lnTo>
                    <a:pt x="280" y="174"/>
                  </a:lnTo>
                  <a:lnTo>
                    <a:pt x="278" y="179"/>
                  </a:lnTo>
                  <a:lnTo>
                    <a:pt x="275" y="183"/>
                  </a:lnTo>
                  <a:lnTo>
                    <a:pt x="273" y="186"/>
                  </a:lnTo>
                  <a:lnTo>
                    <a:pt x="270" y="191"/>
                  </a:lnTo>
                  <a:lnTo>
                    <a:pt x="267" y="194"/>
                  </a:lnTo>
                  <a:lnTo>
                    <a:pt x="263" y="197"/>
                  </a:lnTo>
                  <a:lnTo>
                    <a:pt x="261" y="201"/>
                  </a:lnTo>
                  <a:lnTo>
                    <a:pt x="258" y="204"/>
                  </a:lnTo>
                  <a:lnTo>
                    <a:pt x="253" y="207"/>
                  </a:lnTo>
                  <a:lnTo>
                    <a:pt x="250" y="211"/>
                  </a:lnTo>
                  <a:lnTo>
                    <a:pt x="247" y="214"/>
                  </a:lnTo>
                  <a:lnTo>
                    <a:pt x="242" y="216"/>
                  </a:lnTo>
                  <a:lnTo>
                    <a:pt x="239" y="219"/>
                  </a:lnTo>
                  <a:lnTo>
                    <a:pt x="234" y="222"/>
                  </a:lnTo>
                  <a:lnTo>
                    <a:pt x="230" y="224"/>
                  </a:lnTo>
                  <a:lnTo>
                    <a:pt x="226" y="226"/>
                  </a:lnTo>
                  <a:lnTo>
                    <a:pt x="221" y="228"/>
                  </a:lnTo>
                  <a:lnTo>
                    <a:pt x="217" y="230"/>
                  </a:lnTo>
                  <a:lnTo>
                    <a:pt x="212" y="232"/>
                  </a:lnTo>
                  <a:lnTo>
                    <a:pt x="208" y="234"/>
                  </a:lnTo>
                  <a:lnTo>
                    <a:pt x="207" y="234"/>
                  </a:lnTo>
                  <a:lnTo>
                    <a:pt x="206" y="234"/>
                  </a:lnTo>
                  <a:lnTo>
                    <a:pt x="203" y="235"/>
                  </a:lnTo>
                  <a:lnTo>
                    <a:pt x="201" y="235"/>
                  </a:lnTo>
                  <a:lnTo>
                    <a:pt x="200" y="236"/>
                  </a:lnTo>
                  <a:lnTo>
                    <a:pt x="198" y="236"/>
                  </a:lnTo>
                  <a:lnTo>
                    <a:pt x="196" y="236"/>
                  </a:lnTo>
                  <a:lnTo>
                    <a:pt x="194" y="237"/>
                  </a:lnTo>
                  <a:lnTo>
                    <a:pt x="192" y="237"/>
                  </a:lnTo>
                  <a:lnTo>
                    <a:pt x="190" y="237"/>
                  </a:lnTo>
                  <a:lnTo>
                    <a:pt x="188" y="238"/>
                  </a:lnTo>
                  <a:lnTo>
                    <a:pt x="186" y="238"/>
                  </a:lnTo>
                  <a:lnTo>
                    <a:pt x="184" y="238"/>
                  </a:lnTo>
                  <a:lnTo>
                    <a:pt x="181" y="238"/>
                  </a:lnTo>
                  <a:lnTo>
                    <a:pt x="180" y="238"/>
                  </a:lnTo>
                  <a:lnTo>
                    <a:pt x="65" y="238"/>
                  </a:lnTo>
                  <a:lnTo>
                    <a:pt x="63" y="238"/>
                  </a:lnTo>
                  <a:lnTo>
                    <a:pt x="61" y="237"/>
                  </a:lnTo>
                  <a:lnTo>
                    <a:pt x="59" y="236"/>
                  </a:lnTo>
                  <a:lnTo>
                    <a:pt x="56" y="234"/>
                  </a:lnTo>
                  <a:lnTo>
                    <a:pt x="55" y="232"/>
                  </a:lnTo>
                  <a:lnTo>
                    <a:pt x="54" y="229"/>
                  </a:lnTo>
                  <a:lnTo>
                    <a:pt x="54" y="227"/>
                  </a:lnTo>
                  <a:lnTo>
                    <a:pt x="54" y="226"/>
                  </a:lnTo>
                  <a:lnTo>
                    <a:pt x="54" y="224"/>
                  </a:lnTo>
                  <a:lnTo>
                    <a:pt x="55" y="222"/>
                  </a:lnTo>
                  <a:lnTo>
                    <a:pt x="56" y="219"/>
                  </a:lnTo>
                  <a:lnTo>
                    <a:pt x="59" y="217"/>
                  </a:lnTo>
                  <a:lnTo>
                    <a:pt x="61" y="216"/>
                  </a:lnTo>
                  <a:lnTo>
                    <a:pt x="63" y="215"/>
                  </a:lnTo>
                  <a:lnTo>
                    <a:pt x="66" y="214"/>
                  </a:lnTo>
                  <a:lnTo>
                    <a:pt x="69" y="214"/>
                  </a:lnTo>
                  <a:lnTo>
                    <a:pt x="116" y="214"/>
                  </a:lnTo>
                  <a:lnTo>
                    <a:pt x="116" y="204"/>
                  </a:lnTo>
                  <a:lnTo>
                    <a:pt x="114" y="204"/>
                  </a:lnTo>
                  <a:lnTo>
                    <a:pt x="111" y="203"/>
                  </a:lnTo>
                  <a:lnTo>
                    <a:pt x="106" y="203"/>
                  </a:lnTo>
                  <a:lnTo>
                    <a:pt x="103" y="202"/>
                  </a:lnTo>
                  <a:lnTo>
                    <a:pt x="98" y="201"/>
                  </a:lnTo>
                  <a:lnTo>
                    <a:pt x="94" y="200"/>
                  </a:lnTo>
                  <a:lnTo>
                    <a:pt x="91" y="198"/>
                  </a:lnTo>
                  <a:lnTo>
                    <a:pt x="87" y="197"/>
                  </a:lnTo>
                  <a:lnTo>
                    <a:pt x="83" y="196"/>
                  </a:lnTo>
                  <a:lnTo>
                    <a:pt x="80" y="195"/>
                  </a:lnTo>
                  <a:lnTo>
                    <a:pt x="75" y="193"/>
                  </a:lnTo>
                  <a:lnTo>
                    <a:pt x="72" y="192"/>
                  </a:lnTo>
                  <a:lnTo>
                    <a:pt x="69" y="190"/>
                  </a:lnTo>
                  <a:lnTo>
                    <a:pt x="65" y="187"/>
                  </a:lnTo>
                  <a:lnTo>
                    <a:pt x="61" y="185"/>
                  </a:lnTo>
                  <a:lnTo>
                    <a:pt x="58" y="183"/>
                  </a:lnTo>
                  <a:lnTo>
                    <a:pt x="54" y="181"/>
                  </a:lnTo>
                  <a:lnTo>
                    <a:pt x="51" y="179"/>
                  </a:lnTo>
                  <a:lnTo>
                    <a:pt x="48" y="176"/>
                  </a:lnTo>
                  <a:lnTo>
                    <a:pt x="44" y="173"/>
                  </a:lnTo>
                  <a:lnTo>
                    <a:pt x="41" y="171"/>
                  </a:lnTo>
                  <a:lnTo>
                    <a:pt x="38" y="168"/>
                  </a:lnTo>
                  <a:lnTo>
                    <a:pt x="34" y="165"/>
                  </a:lnTo>
                  <a:lnTo>
                    <a:pt x="32" y="162"/>
                  </a:lnTo>
                  <a:lnTo>
                    <a:pt x="29" y="159"/>
                  </a:lnTo>
                  <a:lnTo>
                    <a:pt x="25" y="156"/>
                  </a:lnTo>
                  <a:lnTo>
                    <a:pt x="23" y="153"/>
                  </a:lnTo>
                  <a:lnTo>
                    <a:pt x="20" y="150"/>
                  </a:lnTo>
                  <a:lnTo>
                    <a:pt x="17" y="145"/>
                  </a:lnTo>
                  <a:lnTo>
                    <a:pt x="14" y="143"/>
                  </a:lnTo>
                  <a:lnTo>
                    <a:pt x="10" y="143"/>
                  </a:lnTo>
                  <a:lnTo>
                    <a:pt x="6" y="142"/>
                  </a:lnTo>
                  <a:lnTo>
                    <a:pt x="3" y="139"/>
                  </a:lnTo>
                  <a:lnTo>
                    <a:pt x="1" y="135"/>
                  </a:lnTo>
                  <a:lnTo>
                    <a:pt x="0" y="130"/>
                  </a:lnTo>
                  <a:lnTo>
                    <a:pt x="1" y="126"/>
                  </a:lnTo>
                  <a:lnTo>
                    <a:pt x="3" y="121"/>
                  </a:lnTo>
                  <a:lnTo>
                    <a:pt x="6" y="118"/>
                  </a:lnTo>
                  <a:lnTo>
                    <a:pt x="10" y="117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57" name="Freeform 21"/>
            <p:cNvSpPr>
              <a:spLocks/>
            </p:cNvSpPr>
            <p:nvPr/>
          </p:nvSpPr>
          <p:spPr bwMode="auto">
            <a:xfrm>
              <a:off x="2" y="269"/>
              <a:ext cx="470" cy="385"/>
            </a:xfrm>
            <a:custGeom>
              <a:avLst/>
              <a:gdLst>
                <a:gd name="T0" fmla="*/ 23 w 1410"/>
                <a:gd name="T1" fmla="*/ 53 h 1156"/>
                <a:gd name="T2" fmla="*/ 17 w 1410"/>
                <a:gd name="T3" fmla="*/ 60 h 1156"/>
                <a:gd name="T4" fmla="*/ 22 w 1410"/>
                <a:gd name="T5" fmla="*/ 64 h 1156"/>
                <a:gd name="T6" fmla="*/ 31 w 1410"/>
                <a:gd name="T7" fmla="*/ 69 h 1156"/>
                <a:gd name="T8" fmla="*/ 30 w 1410"/>
                <a:gd name="T9" fmla="*/ 73 h 1156"/>
                <a:gd name="T10" fmla="*/ 29 w 1410"/>
                <a:gd name="T11" fmla="*/ 75 h 1156"/>
                <a:gd name="T12" fmla="*/ 28 w 1410"/>
                <a:gd name="T13" fmla="*/ 76 h 1156"/>
                <a:gd name="T14" fmla="*/ 35 w 1410"/>
                <a:gd name="T15" fmla="*/ 82 h 1156"/>
                <a:gd name="T16" fmla="*/ 58 w 1410"/>
                <a:gd name="T17" fmla="*/ 92 h 1156"/>
                <a:gd name="T18" fmla="*/ 83 w 1410"/>
                <a:gd name="T19" fmla="*/ 94 h 1156"/>
                <a:gd name="T20" fmla="*/ 107 w 1410"/>
                <a:gd name="T21" fmla="*/ 89 h 1156"/>
                <a:gd name="T22" fmla="*/ 128 w 1410"/>
                <a:gd name="T23" fmla="*/ 78 h 1156"/>
                <a:gd name="T24" fmla="*/ 128 w 1410"/>
                <a:gd name="T25" fmla="*/ 76 h 1156"/>
                <a:gd name="T26" fmla="*/ 128 w 1410"/>
                <a:gd name="T27" fmla="*/ 74 h 1156"/>
                <a:gd name="T28" fmla="*/ 127 w 1410"/>
                <a:gd name="T29" fmla="*/ 72 h 1156"/>
                <a:gd name="T30" fmla="*/ 129 w 1410"/>
                <a:gd name="T31" fmla="*/ 67 h 1156"/>
                <a:gd name="T32" fmla="*/ 137 w 1410"/>
                <a:gd name="T33" fmla="*/ 62 h 1156"/>
                <a:gd name="T34" fmla="*/ 138 w 1410"/>
                <a:gd name="T35" fmla="*/ 58 h 1156"/>
                <a:gd name="T36" fmla="*/ 132 w 1410"/>
                <a:gd name="T37" fmla="*/ 51 h 1156"/>
                <a:gd name="T38" fmla="*/ 131 w 1410"/>
                <a:gd name="T39" fmla="*/ 42 h 1156"/>
                <a:gd name="T40" fmla="*/ 131 w 1410"/>
                <a:gd name="T41" fmla="*/ 41 h 1156"/>
                <a:gd name="T42" fmla="*/ 131 w 1410"/>
                <a:gd name="T43" fmla="*/ 13 h 1156"/>
                <a:gd name="T44" fmla="*/ 130 w 1410"/>
                <a:gd name="T45" fmla="*/ 10 h 1156"/>
                <a:gd name="T46" fmla="*/ 130 w 1410"/>
                <a:gd name="T47" fmla="*/ 7 h 1156"/>
                <a:gd name="T48" fmla="*/ 136 w 1410"/>
                <a:gd name="T49" fmla="*/ 8 h 1156"/>
                <a:gd name="T50" fmla="*/ 141 w 1410"/>
                <a:gd name="T51" fmla="*/ 16 h 1156"/>
                <a:gd name="T52" fmla="*/ 144 w 1410"/>
                <a:gd name="T53" fmla="*/ 25 h 1156"/>
                <a:gd name="T54" fmla="*/ 144 w 1410"/>
                <a:gd name="T55" fmla="*/ 27 h 1156"/>
                <a:gd name="T56" fmla="*/ 144 w 1410"/>
                <a:gd name="T57" fmla="*/ 28 h 1156"/>
                <a:gd name="T58" fmla="*/ 144 w 1410"/>
                <a:gd name="T59" fmla="*/ 48 h 1156"/>
                <a:gd name="T60" fmla="*/ 145 w 1410"/>
                <a:gd name="T61" fmla="*/ 50 h 1156"/>
                <a:gd name="T62" fmla="*/ 148 w 1410"/>
                <a:gd name="T63" fmla="*/ 56 h 1156"/>
                <a:gd name="T64" fmla="*/ 150 w 1410"/>
                <a:gd name="T65" fmla="*/ 64 h 1156"/>
                <a:gd name="T66" fmla="*/ 153 w 1410"/>
                <a:gd name="T67" fmla="*/ 71 h 1156"/>
                <a:gd name="T68" fmla="*/ 153 w 1410"/>
                <a:gd name="T69" fmla="*/ 78 h 1156"/>
                <a:gd name="T70" fmla="*/ 148 w 1410"/>
                <a:gd name="T71" fmla="*/ 83 h 1156"/>
                <a:gd name="T72" fmla="*/ 145 w 1410"/>
                <a:gd name="T73" fmla="*/ 87 h 1156"/>
                <a:gd name="T74" fmla="*/ 152 w 1410"/>
                <a:gd name="T75" fmla="*/ 97 h 1156"/>
                <a:gd name="T76" fmla="*/ 100 w 1410"/>
                <a:gd name="T77" fmla="*/ 127 h 1156"/>
                <a:gd name="T78" fmla="*/ 47 w 1410"/>
                <a:gd name="T79" fmla="*/ 124 h 1156"/>
                <a:gd name="T80" fmla="*/ 7 w 1410"/>
                <a:gd name="T81" fmla="*/ 95 h 1156"/>
                <a:gd name="T82" fmla="*/ 13 w 1410"/>
                <a:gd name="T83" fmla="*/ 86 h 1156"/>
                <a:gd name="T84" fmla="*/ 8 w 1410"/>
                <a:gd name="T85" fmla="*/ 82 h 1156"/>
                <a:gd name="T86" fmla="*/ 3 w 1410"/>
                <a:gd name="T87" fmla="*/ 77 h 1156"/>
                <a:gd name="T88" fmla="*/ 4 w 1410"/>
                <a:gd name="T89" fmla="*/ 70 h 1156"/>
                <a:gd name="T90" fmla="*/ 7 w 1410"/>
                <a:gd name="T91" fmla="*/ 63 h 1156"/>
                <a:gd name="T92" fmla="*/ 9 w 1410"/>
                <a:gd name="T93" fmla="*/ 51 h 1156"/>
                <a:gd name="T94" fmla="*/ 11 w 1410"/>
                <a:gd name="T95" fmla="*/ 49 h 1156"/>
                <a:gd name="T96" fmla="*/ 13 w 1410"/>
                <a:gd name="T97" fmla="*/ 48 h 1156"/>
                <a:gd name="T98" fmla="*/ 13 w 1410"/>
                <a:gd name="T99" fmla="*/ 28 h 1156"/>
                <a:gd name="T100" fmla="*/ 13 w 1410"/>
                <a:gd name="T101" fmla="*/ 26 h 1156"/>
                <a:gd name="T102" fmla="*/ 13 w 1410"/>
                <a:gd name="T103" fmla="*/ 24 h 1156"/>
                <a:gd name="T104" fmla="*/ 17 w 1410"/>
                <a:gd name="T105" fmla="*/ 15 h 1156"/>
                <a:gd name="T106" fmla="*/ 22 w 1410"/>
                <a:gd name="T107" fmla="*/ 7 h 1156"/>
                <a:gd name="T108" fmla="*/ 27 w 1410"/>
                <a:gd name="T109" fmla="*/ 8 h 1156"/>
                <a:gd name="T110" fmla="*/ 26 w 1410"/>
                <a:gd name="T111" fmla="*/ 10 h 1156"/>
                <a:gd name="T112" fmla="*/ 26 w 1410"/>
                <a:gd name="T113" fmla="*/ 14 h 1156"/>
                <a:gd name="T114" fmla="*/ 26 w 1410"/>
                <a:gd name="T115" fmla="*/ 41 h 1156"/>
                <a:gd name="T116" fmla="*/ 26 w 1410"/>
                <a:gd name="T117" fmla="*/ 44 h 115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10"/>
                <a:gd name="T178" fmla="*/ 0 h 1156"/>
                <a:gd name="T179" fmla="*/ 1410 w 1410"/>
                <a:gd name="T180" fmla="*/ 1156 h 115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10" h="1156">
                  <a:moveTo>
                    <a:pt x="231" y="413"/>
                  </a:moveTo>
                  <a:lnTo>
                    <a:pt x="230" y="420"/>
                  </a:lnTo>
                  <a:lnTo>
                    <a:pt x="228" y="425"/>
                  </a:lnTo>
                  <a:lnTo>
                    <a:pt x="227" y="432"/>
                  </a:lnTo>
                  <a:lnTo>
                    <a:pt x="225" y="439"/>
                  </a:lnTo>
                  <a:lnTo>
                    <a:pt x="223" y="445"/>
                  </a:lnTo>
                  <a:lnTo>
                    <a:pt x="221" y="451"/>
                  </a:lnTo>
                  <a:lnTo>
                    <a:pt x="218" y="457"/>
                  </a:lnTo>
                  <a:lnTo>
                    <a:pt x="216" y="463"/>
                  </a:lnTo>
                  <a:lnTo>
                    <a:pt x="213" y="468"/>
                  </a:lnTo>
                  <a:lnTo>
                    <a:pt x="210" y="475"/>
                  </a:lnTo>
                  <a:lnTo>
                    <a:pt x="206" y="481"/>
                  </a:lnTo>
                  <a:lnTo>
                    <a:pt x="203" y="486"/>
                  </a:lnTo>
                  <a:lnTo>
                    <a:pt x="200" y="492"/>
                  </a:lnTo>
                  <a:lnTo>
                    <a:pt x="195" y="497"/>
                  </a:lnTo>
                  <a:lnTo>
                    <a:pt x="191" y="502"/>
                  </a:lnTo>
                  <a:lnTo>
                    <a:pt x="186" y="507"/>
                  </a:lnTo>
                  <a:lnTo>
                    <a:pt x="182" y="512"/>
                  </a:lnTo>
                  <a:lnTo>
                    <a:pt x="176" y="517"/>
                  </a:lnTo>
                  <a:lnTo>
                    <a:pt x="172" y="521"/>
                  </a:lnTo>
                  <a:lnTo>
                    <a:pt x="166" y="526"/>
                  </a:lnTo>
                  <a:lnTo>
                    <a:pt x="161" y="530"/>
                  </a:lnTo>
                  <a:lnTo>
                    <a:pt x="154" y="534"/>
                  </a:lnTo>
                  <a:lnTo>
                    <a:pt x="149" y="538"/>
                  </a:lnTo>
                  <a:lnTo>
                    <a:pt x="147" y="539"/>
                  </a:lnTo>
                  <a:lnTo>
                    <a:pt x="148" y="540"/>
                  </a:lnTo>
                  <a:lnTo>
                    <a:pt x="153" y="544"/>
                  </a:lnTo>
                  <a:lnTo>
                    <a:pt x="158" y="548"/>
                  </a:lnTo>
                  <a:lnTo>
                    <a:pt x="163" y="551"/>
                  </a:lnTo>
                  <a:lnTo>
                    <a:pt x="169" y="556"/>
                  </a:lnTo>
                  <a:lnTo>
                    <a:pt x="173" y="559"/>
                  </a:lnTo>
                  <a:lnTo>
                    <a:pt x="179" y="562"/>
                  </a:lnTo>
                  <a:lnTo>
                    <a:pt x="184" y="567"/>
                  </a:lnTo>
                  <a:lnTo>
                    <a:pt x="190" y="570"/>
                  </a:lnTo>
                  <a:lnTo>
                    <a:pt x="195" y="573"/>
                  </a:lnTo>
                  <a:lnTo>
                    <a:pt x="201" y="577"/>
                  </a:lnTo>
                  <a:lnTo>
                    <a:pt x="206" y="580"/>
                  </a:lnTo>
                  <a:lnTo>
                    <a:pt x="212" y="583"/>
                  </a:lnTo>
                  <a:lnTo>
                    <a:pt x="217" y="587"/>
                  </a:lnTo>
                  <a:lnTo>
                    <a:pt x="223" y="590"/>
                  </a:lnTo>
                  <a:lnTo>
                    <a:pt x="228" y="592"/>
                  </a:lnTo>
                  <a:lnTo>
                    <a:pt x="234" y="595"/>
                  </a:lnTo>
                  <a:lnTo>
                    <a:pt x="239" y="599"/>
                  </a:lnTo>
                  <a:lnTo>
                    <a:pt x="245" y="601"/>
                  </a:lnTo>
                  <a:lnTo>
                    <a:pt x="251" y="604"/>
                  </a:lnTo>
                  <a:lnTo>
                    <a:pt x="256" y="606"/>
                  </a:lnTo>
                  <a:lnTo>
                    <a:pt x="281" y="620"/>
                  </a:lnTo>
                  <a:lnTo>
                    <a:pt x="273" y="641"/>
                  </a:lnTo>
                  <a:lnTo>
                    <a:pt x="272" y="642"/>
                  </a:lnTo>
                  <a:lnTo>
                    <a:pt x="272" y="643"/>
                  </a:lnTo>
                  <a:lnTo>
                    <a:pt x="270" y="645"/>
                  </a:lnTo>
                  <a:lnTo>
                    <a:pt x="270" y="646"/>
                  </a:lnTo>
                  <a:lnTo>
                    <a:pt x="269" y="647"/>
                  </a:lnTo>
                  <a:lnTo>
                    <a:pt x="269" y="648"/>
                  </a:lnTo>
                  <a:lnTo>
                    <a:pt x="268" y="651"/>
                  </a:lnTo>
                  <a:lnTo>
                    <a:pt x="268" y="652"/>
                  </a:lnTo>
                  <a:lnTo>
                    <a:pt x="267" y="653"/>
                  </a:lnTo>
                  <a:lnTo>
                    <a:pt x="267" y="654"/>
                  </a:lnTo>
                  <a:lnTo>
                    <a:pt x="266" y="656"/>
                  </a:lnTo>
                  <a:lnTo>
                    <a:pt x="266" y="657"/>
                  </a:lnTo>
                  <a:lnTo>
                    <a:pt x="265" y="658"/>
                  </a:lnTo>
                  <a:lnTo>
                    <a:pt x="265" y="660"/>
                  </a:lnTo>
                  <a:lnTo>
                    <a:pt x="265" y="661"/>
                  </a:lnTo>
                  <a:lnTo>
                    <a:pt x="264" y="663"/>
                  </a:lnTo>
                  <a:lnTo>
                    <a:pt x="263" y="664"/>
                  </a:lnTo>
                  <a:lnTo>
                    <a:pt x="263" y="666"/>
                  </a:lnTo>
                  <a:lnTo>
                    <a:pt x="262" y="667"/>
                  </a:lnTo>
                  <a:lnTo>
                    <a:pt x="262" y="668"/>
                  </a:lnTo>
                  <a:lnTo>
                    <a:pt x="260" y="669"/>
                  </a:lnTo>
                  <a:lnTo>
                    <a:pt x="260" y="672"/>
                  </a:lnTo>
                  <a:lnTo>
                    <a:pt x="259" y="673"/>
                  </a:lnTo>
                  <a:lnTo>
                    <a:pt x="259" y="674"/>
                  </a:lnTo>
                  <a:lnTo>
                    <a:pt x="258" y="675"/>
                  </a:lnTo>
                  <a:lnTo>
                    <a:pt x="258" y="677"/>
                  </a:lnTo>
                  <a:lnTo>
                    <a:pt x="257" y="678"/>
                  </a:lnTo>
                  <a:lnTo>
                    <a:pt x="256" y="679"/>
                  </a:lnTo>
                  <a:lnTo>
                    <a:pt x="256" y="680"/>
                  </a:lnTo>
                  <a:lnTo>
                    <a:pt x="255" y="682"/>
                  </a:lnTo>
                  <a:lnTo>
                    <a:pt x="255" y="684"/>
                  </a:lnTo>
                  <a:lnTo>
                    <a:pt x="254" y="685"/>
                  </a:lnTo>
                  <a:lnTo>
                    <a:pt x="254" y="686"/>
                  </a:lnTo>
                  <a:lnTo>
                    <a:pt x="253" y="687"/>
                  </a:lnTo>
                  <a:lnTo>
                    <a:pt x="253" y="688"/>
                  </a:lnTo>
                  <a:lnTo>
                    <a:pt x="252" y="690"/>
                  </a:lnTo>
                  <a:lnTo>
                    <a:pt x="252" y="692"/>
                  </a:lnTo>
                  <a:lnTo>
                    <a:pt x="251" y="693"/>
                  </a:lnTo>
                  <a:lnTo>
                    <a:pt x="249" y="694"/>
                  </a:lnTo>
                  <a:lnTo>
                    <a:pt x="249" y="695"/>
                  </a:lnTo>
                  <a:lnTo>
                    <a:pt x="248" y="697"/>
                  </a:lnTo>
                  <a:lnTo>
                    <a:pt x="255" y="703"/>
                  </a:lnTo>
                  <a:lnTo>
                    <a:pt x="272" y="714"/>
                  </a:lnTo>
                  <a:lnTo>
                    <a:pt x="287" y="724"/>
                  </a:lnTo>
                  <a:lnTo>
                    <a:pt x="303" y="734"/>
                  </a:lnTo>
                  <a:lnTo>
                    <a:pt x="318" y="742"/>
                  </a:lnTo>
                  <a:lnTo>
                    <a:pt x="335" y="752"/>
                  </a:lnTo>
                  <a:lnTo>
                    <a:pt x="350" y="760"/>
                  </a:lnTo>
                  <a:lnTo>
                    <a:pt x="367" y="769"/>
                  </a:lnTo>
                  <a:lnTo>
                    <a:pt x="382" y="777"/>
                  </a:lnTo>
                  <a:lnTo>
                    <a:pt x="399" y="784"/>
                  </a:lnTo>
                  <a:lnTo>
                    <a:pt x="415" y="791"/>
                  </a:lnTo>
                  <a:lnTo>
                    <a:pt x="432" y="798"/>
                  </a:lnTo>
                  <a:lnTo>
                    <a:pt x="450" y="804"/>
                  </a:lnTo>
                  <a:lnTo>
                    <a:pt x="466" y="810"/>
                  </a:lnTo>
                  <a:lnTo>
                    <a:pt x="484" y="815"/>
                  </a:lnTo>
                  <a:lnTo>
                    <a:pt x="500" y="821"/>
                  </a:lnTo>
                  <a:lnTo>
                    <a:pt x="518" y="825"/>
                  </a:lnTo>
                  <a:lnTo>
                    <a:pt x="536" y="830"/>
                  </a:lnTo>
                  <a:lnTo>
                    <a:pt x="555" y="833"/>
                  </a:lnTo>
                  <a:lnTo>
                    <a:pt x="572" y="837"/>
                  </a:lnTo>
                  <a:lnTo>
                    <a:pt x="591" y="840"/>
                  </a:lnTo>
                  <a:lnTo>
                    <a:pt x="609" y="843"/>
                  </a:lnTo>
                  <a:lnTo>
                    <a:pt x="629" y="845"/>
                  </a:lnTo>
                  <a:lnTo>
                    <a:pt x="648" y="846"/>
                  </a:lnTo>
                  <a:lnTo>
                    <a:pt x="666" y="847"/>
                  </a:lnTo>
                  <a:lnTo>
                    <a:pt x="686" y="848"/>
                  </a:lnTo>
                  <a:lnTo>
                    <a:pt x="705" y="848"/>
                  </a:lnTo>
                  <a:lnTo>
                    <a:pt x="724" y="848"/>
                  </a:lnTo>
                  <a:lnTo>
                    <a:pt x="744" y="847"/>
                  </a:lnTo>
                  <a:lnTo>
                    <a:pt x="762" y="846"/>
                  </a:lnTo>
                  <a:lnTo>
                    <a:pt x="781" y="845"/>
                  </a:lnTo>
                  <a:lnTo>
                    <a:pt x="801" y="843"/>
                  </a:lnTo>
                  <a:lnTo>
                    <a:pt x="819" y="840"/>
                  </a:lnTo>
                  <a:lnTo>
                    <a:pt x="838" y="837"/>
                  </a:lnTo>
                  <a:lnTo>
                    <a:pt x="855" y="833"/>
                  </a:lnTo>
                  <a:lnTo>
                    <a:pt x="874" y="830"/>
                  </a:lnTo>
                  <a:lnTo>
                    <a:pt x="892" y="825"/>
                  </a:lnTo>
                  <a:lnTo>
                    <a:pt x="910" y="821"/>
                  </a:lnTo>
                  <a:lnTo>
                    <a:pt x="926" y="815"/>
                  </a:lnTo>
                  <a:lnTo>
                    <a:pt x="944" y="810"/>
                  </a:lnTo>
                  <a:lnTo>
                    <a:pt x="960" y="804"/>
                  </a:lnTo>
                  <a:lnTo>
                    <a:pt x="978" y="798"/>
                  </a:lnTo>
                  <a:lnTo>
                    <a:pt x="995" y="791"/>
                  </a:lnTo>
                  <a:lnTo>
                    <a:pt x="1011" y="784"/>
                  </a:lnTo>
                  <a:lnTo>
                    <a:pt x="1028" y="777"/>
                  </a:lnTo>
                  <a:lnTo>
                    <a:pt x="1043" y="769"/>
                  </a:lnTo>
                  <a:lnTo>
                    <a:pt x="1060" y="760"/>
                  </a:lnTo>
                  <a:lnTo>
                    <a:pt x="1075" y="752"/>
                  </a:lnTo>
                  <a:lnTo>
                    <a:pt x="1092" y="742"/>
                  </a:lnTo>
                  <a:lnTo>
                    <a:pt x="1107" y="734"/>
                  </a:lnTo>
                  <a:lnTo>
                    <a:pt x="1123" y="724"/>
                  </a:lnTo>
                  <a:lnTo>
                    <a:pt x="1138" y="714"/>
                  </a:lnTo>
                  <a:lnTo>
                    <a:pt x="1155" y="703"/>
                  </a:lnTo>
                  <a:lnTo>
                    <a:pt x="1162" y="697"/>
                  </a:lnTo>
                  <a:lnTo>
                    <a:pt x="1161" y="695"/>
                  </a:lnTo>
                  <a:lnTo>
                    <a:pt x="1161" y="694"/>
                  </a:lnTo>
                  <a:lnTo>
                    <a:pt x="1159" y="693"/>
                  </a:lnTo>
                  <a:lnTo>
                    <a:pt x="1158" y="692"/>
                  </a:lnTo>
                  <a:lnTo>
                    <a:pt x="1158" y="690"/>
                  </a:lnTo>
                  <a:lnTo>
                    <a:pt x="1157" y="688"/>
                  </a:lnTo>
                  <a:lnTo>
                    <a:pt x="1157" y="687"/>
                  </a:lnTo>
                  <a:lnTo>
                    <a:pt x="1156" y="686"/>
                  </a:lnTo>
                  <a:lnTo>
                    <a:pt x="1156" y="685"/>
                  </a:lnTo>
                  <a:lnTo>
                    <a:pt x="1155" y="684"/>
                  </a:lnTo>
                  <a:lnTo>
                    <a:pt x="1155" y="682"/>
                  </a:lnTo>
                  <a:lnTo>
                    <a:pt x="1154" y="680"/>
                  </a:lnTo>
                  <a:lnTo>
                    <a:pt x="1154" y="679"/>
                  </a:lnTo>
                  <a:lnTo>
                    <a:pt x="1153" y="678"/>
                  </a:lnTo>
                  <a:lnTo>
                    <a:pt x="1152" y="677"/>
                  </a:lnTo>
                  <a:lnTo>
                    <a:pt x="1152" y="675"/>
                  </a:lnTo>
                  <a:lnTo>
                    <a:pt x="1151" y="674"/>
                  </a:lnTo>
                  <a:lnTo>
                    <a:pt x="1151" y="673"/>
                  </a:lnTo>
                  <a:lnTo>
                    <a:pt x="1150" y="672"/>
                  </a:lnTo>
                  <a:lnTo>
                    <a:pt x="1150" y="669"/>
                  </a:lnTo>
                  <a:lnTo>
                    <a:pt x="1148" y="668"/>
                  </a:lnTo>
                  <a:lnTo>
                    <a:pt x="1148" y="667"/>
                  </a:lnTo>
                  <a:lnTo>
                    <a:pt x="1147" y="666"/>
                  </a:lnTo>
                  <a:lnTo>
                    <a:pt x="1147" y="664"/>
                  </a:lnTo>
                  <a:lnTo>
                    <a:pt x="1146" y="663"/>
                  </a:lnTo>
                  <a:lnTo>
                    <a:pt x="1145" y="661"/>
                  </a:lnTo>
                  <a:lnTo>
                    <a:pt x="1145" y="660"/>
                  </a:lnTo>
                  <a:lnTo>
                    <a:pt x="1145" y="658"/>
                  </a:lnTo>
                  <a:lnTo>
                    <a:pt x="1144" y="657"/>
                  </a:lnTo>
                  <a:lnTo>
                    <a:pt x="1144" y="656"/>
                  </a:lnTo>
                  <a:lnTo>
                    <a:pt x="1143" y="654"/>
                  </a:lnTo>
                  <a:lnTo>
                    <a:pt x="1143" y="653"/>
                  </a:lnTo>
                  <a:lnTo>
                    <a:pt x="1142" y="652"/>
                  </a:lnTo>
                  <a:lnTo>
                    <a:pt x="1142" y="651"/>
                  </a:lnTo>
                  <a:lnTo>
                    <a:pt x="1141" y="648"/>
                  </a:lnTo>
                  <a:lnTo>
                    <a:pt x="1141" y="647"/>
                  </a:lnTo>
                  <a:lnTo>
                    <a:pt x="1140" y="646"/>
                  </a:lnTo>
                  <a:lnTo>
                    <a:pt x="1140" y="645"/>
                  </a:lnTo>
                  <a:lnTo>
                    <a:pt x="1138" y="643"/>
                  </a:lnTo>
                  <a:lnTo>
                    <a:pt x="1138" y="642"/>
                  </a:lnTo>
                  <a:lnTo>
                    <a:pt x="1137" y="641"/>
                  </a:lnTo>
                  <a:lnTo>
                    <a:pt x="1129" y="620"/>
                  </a:lnTo>
                  <a:lnTo>
                    <a:pt x="1154" y="606"/>
                  </a:lnTo>
                  <a:lnTo>
                    <a:pt x="1159" y="604"/>
                  </a:lnTo>
                  <a:lnTo>
                    <a:pt x="1165" y="601"/>
                  </a:lnTo>
                  <a:lnTo>
                    <a:pt x="1171" y="599"/>
                  </a:lnTo>
                  <a:lnTo>
                    <a:pt x="1176" y="595"/>
                  </a:lnTo>
                  <a:lnTo>
                    <a:pt x="1182" y="592"/>
                  </a:lnTo>
                  <a:lnTo>
                    <a:pt x="1187" y="590"/>
                  </a:lnTo>
                  <a:lnTo>
                    <a:pt x="1193" y="587"/>
                  </a:lnTo>
                  <a:lnTo>
                    <a:pt x="1198" y="583"/>
                  </a:lnTo>
                  <a:lnTo>
                    <a:pt x="1204" y="580"/>
                  </a:lnTo>
                  <a:lnTo>
                    <a:pt x="1209" y="577"/>
                  </a:lnTo>
                  <a:lnTo>
                    <a:pt x="1215" y="573"/>
                  </a:lnTo>
                  <a:lnTo>
                    <a:pt x="1220" y="570"/>
                  </a:lnTo>
                  <a:lnTo>
                    <a:pt x="1226" y="567"/>
                  </a:lnTo>
                  <a:lnTo>
                    <a:pt x="1231" y="562"/>
                  </a:lnTo>
                  <a:lnTo>
                    <a:pt x="1237" y="559"/>
                  </a:lnTo>
                  <a:lnTo>
                    <a:pt x="1241" y="556"/>
                  </a:lnTo>
                  <a:lnTo>
                    <a:pt x="1247" y="551"/>
                  </a:lnTo>
                  <a:lnTo>
                    <a:pt x="1252" y="548"/>
                  </a:lnTo>
                  <a:lnTo>
                    <a:pt x="1257" y="544"/>
                  </a:lnTo>
                  <a:lnTo>
                    <a:pt x="1262" y="540"/>
                  </a:lnTo>
                  <a:lnTo>
                    <a:pt x="1263" y="539"/>
                  </a:lnTo>
                  <a:lnTo>
                    <a:pt x="1261" y="538"/>
                  </a:lnTo>
                  <a:lnTo>
                    <a:pt x="1256" y="534"/>
                  </a:lnTo>
                  <a:lnTo>
                    <a:pt x="1249" y="530"/>
                  </a:lnTo>
                  <a:lnTo>
                    <a:pt x="1244" y="526"/>
                  </a:lnTo>
                  <a:lnTo>
                    <a:pt x="1238" y="521"/>
                  </a:lnTo>
                  <a:lnTo>
                    <a:pt x="1234" y="517"/>
                  </a:lnTo>
                  <a:lnTo>
                    <a:pt x="1228" y="512"/>
                  </a:lnTo>
                  <a:lnTo>
                    <a:pt x="1224" y="507"/>
                  </a:lnTo>
                  <a:lnTo>
                    <a:pt x="1219" y="502"/>
                  </a:lnTo>
                  <a:lnTo>
                    <a:pt x="1215" y="497"/>
                  </a:lnTo>
                  <a:lnTo>
                    <a:pt x="1210" y="492"/>
                  </a:lnTo>
                  <a:lnTo>
                    <a:pt x="1207" y="486"/>
                  </a:lnTo>
                  <a:lnTo>
                    <a:pt x="1204" y="481"/>
                  </a:lnTo>
                  <a:lnTo>
                    <a:pt x="1200" y="475"/>
                  </a:lnTo>
                  <a:lnTo>
                    <a:pt x="1197" y="468"/>
                  </a:lnTo>
                  <a:lnTo>
                    <a:pt x="1194" y="463"/>
                  </a:lnTo>
                  <a:lnTo>
                    <a:pt x="1192" y="457"/>
                  </a:lnTo>
                  <a:lnTo>
                    <a:pt x="1189" y="451"/>
                  </a:lnTo>
                  <a:lnTo>
                    <a:pt x="1187" y="445"/>
                  </a:lnTo>
                  <a:lnTo>
                    <a:pt x="1185" y="439"/>
                  </a:lnTo>
                  <a:lnTo>
                    <a:pt x="1183" y="432"/>
                  </a:lnTo>
                  <a:lnTo>
                    <a:pt x="1182" y="425"/>
                  </a:lnTo>
                  <a:lnTo>
                    <a:pt x="1180" y="420"/>
                  </a:lnTo>
                  <a:lnTo>
                    <a:pt x="1179" y="413"/>
                  </a:lnTo>
                  <a:lnTo>
                    <a:pt x="1178" y="407"/>
                  </a:lnTo>
                  <a:lnTo>
                    <a:pt x="1177" y="400"/>
                  </a:lnTo>
                  <a:lnTo>
                    <a:pt x="1176" y="393"/>
                  </a:lnTo>
                  <a:lnTo>
                    <a:pt x="1176" y="387"/>
                  </a:lnTo>
                  <a:lnTo>
                    <a:pt x="1176" y="380"/>
                  </a:lnTo>
                  <a:lnTo>
                    <a:pt x="1176" y="373"/>
                  </a:lnTo>
                  <a:lnTo>
                    <a:pt x="1176" y="370"/>
                  </a:lnTo>
                  <a:lnTo>
                    <a:pt x="1176" y="369"/>
                  </a:lnTo>
                  <a:lnTo>
                    <a:pt x="1176" y="368"/>
                  </a:lnTo>
                  <a:lnTo>
                    <a:pt x="1176" y="367"/>
                  </a:lnTo>
                  <a:lnTo>
                    <a:pt x="1175" y="367"/>
                  </a:lnTo>
                  <a:lnTo>
                    <a:pt x="1175" y="366"/>
                  </a:lnTo>
                  <a:lnTo>
                    <a:pt x="1175" y="365"/>
                  </a:lnTo>
                  <a:lnTo>
                    <a:pt x="1175" y="364"/>
                  </a:lnTo>
                  <a:lnTo>
                    <a:pt x="1175" y="362"/>
                  </a:lnTo>
                  <a:lnTo>
                    <a:pt x="1175" y="137"/>
                  </a:lnTo>
                  <a:lnTo>
                    <a:pt x="1175" y="132"/>
                  </a:lnTo>
                  <a:lnTo>
                    <a:pt x="1175" y="127"/>
                  </a:lnTo>
                  <a:lnTo>
                    <a:pt x="1175" y="124"/>
                  </a:lnTo>
                  <a:lnTo>
                    <a:pt x="1175" y="119"/>
                  </a:lnTo>
                  <a:lnTo>
                    <a:pt x="1175" y="116"/>
                  </a:lnTo>
                  <a:lnTo>
                    <a:pt x="1175" y="113"/>
                  </a:lnTo>
                  <a:lnTo>
                    <a:pt x="1175" y="110"/>
                  </a:lnTo>
                  <a:lnTo>
                    <a:pt x="1175" y="106"/>
                  </a:lnTo>
                  <a:lnTo>
                    <a:pt x="1175" y="104"/>
                  </a:lnTo>
                  <a:lnTo>
                    <a:pt x="1175" y="101"/>
                  </a:lnTo>
                  <a:lnTo>
                    <a:pt x="1175" y="98"/>
                  </a:lnTo>
                  <a:lnTo>
                    <a:pt x="1175" y="96"/>
                  </a:lnTo>
                  <a:lnTo>
                    <a:pt x="1175" y="94"/>
                  </a:lnTo>
                  <a:lnTo>
                    <a:pt x="1175" y="92"/>
                  </a:lnTo>
                  <a:lnTo>
                    <a:pt x="1175" y="90"/>
                  </a:lnTo>
                  <a:lnTo>
                    <a:pt x="1174" y="89"/>
                  </a:lnTo>
                  <a:lnTo>
                    <a:pt x="1174" y="86"/>
                  </a:lnTo>
                  <a:lnTo>
                    <a:pt x="1174" y="85"/>
                  </a:lnTo>
                  <a:lnTo>
                    <a:pt x="1174" y="83"/>
                  </a:lnTo>
                  <a:lnTo>
                    <a:pt x="1173" y="81"/>
                  </a:lnTo>
                  <a:lnTo>
                    <a:pt x="1173" y="80"/>
                  </a:lnTo>
                  <a:lnTo>
                    <a:pt x="1172" y="78"/>
                  </a:lnTo>
                  <a:lnTo>
                    <a:pt x="1172" y="75"/>
                  </a:lnTo>
                  <a:lnTo>
                    <a:pt x="1171" y="74"/>
                  </a:lnTo>
                  <a:lnTo>
                    <a:pt x="1169" y="72"/>
                  </a:lnTo>
                  <a:lnTo>
                    <a:pt x="1169" y="70"/>
                  </a:lnTo>
                  <a:lnTo>
                    <a:pt x="1168" y="68"/>
                  </a:lnTo>
                  <a:lnTo>
                    <a:pt x="1166" y="64"/>
                  </a:lnTo>
                  <a:lnTo>
                    <a:pt x="1165" y="62"/>
                  </a:lnTo>
                  <a:lnTo>
                    <a:pt x="1164" y="59"/>
                  </a:lnTo>
                  <a:lnTo>
                    <a:pt x="1162" y="55"/>
                  </a:lnTo>
                  <a:lnTo>
                    <a:pt x="1133" y="0"/>
                  </a:lnTo>
                  <a:lnTo>
                    <a:pt x="1184" y="42"/>
                  </a:lnTo>
                  <a:lnTo>
                    <a:pt x="1189" y="47"/>
                  </a:lnTo>
                  <a:lnTo>
                    <a:pt x="1195" y="52"/>
                  </a:lnTo>
                  <a:lnTo>
                    <a:pt x="1200" y="57"/>
                  </a:lnTo>
                  <a:lnTo>
                    <a:pt x="1206" y="62"/>
                  </a:lnTo>
                  <a:lnTo>
                    <a:pt x="1211" y="66"/>
                  </a:lnTo>
                  <a:lnTo>
                    <a:pt x="1216" y="72"/>
                  </a:lnTo>
                  <a:lnTo>
                    <a:pt x="1221" y="76"/>
                  </a:lnTo>
                  <a:lnTo>
                    <a:pt x="1226" y="82"/>
                  </a:lnTo>
                  <a:lnTo>
                    <a:pt x="1230" y="87"/>
                  </a:lnTo>
                  <a:lnTo>
                    <a:pt x="1235" y="92"/>
                  </a:lnTo>
                  <a:lnTo>
                    <a:pt x="1239" y="97"/>
                  </a:lnTo>
                  <a:lnTo>
                    <a:pt x="1242" y="103"/>
                  </a:lnTo>
                  <a:lnTo>
                    <a:pt x="1247" y="108"/>
                  </a:lnTo>
                  <a:lnTo>
                    <a:pt x="1250" y="114"/>
                  </a:lnTo>
                  <a:lnTo>
                    <a:pt x="1255" y="119"/>
                  </a:lnTo>
                  <a:lnTo>
                    <a:pt x="1258" y="126"/>
                  </a:lnTo>
                  <a:lnTo>
                    <a:pt x="1261" y="132"/>
                  </a:lnTo>
                  <a:lnTo>
                    <a:pt x="1265" y="137"/>
                  </a:lnTo>
                  <a:lnTo>
                    <a:pt x="1267" y="144"/>
                  </a:lnTo>
                  <a:lnTo>
                    <a:pt x="1270" y="149"/>
                  </a:lnTo>
                  <a:lnTo>
                    <a:pt x="1272" y="156"/>
                  </a:lnTo>
                  <a:lnTo>
                    <a:pt x="1276" y="163"/>
                  </a:lnTo>
                  <a:lnTo>
                    <a:pt x="1278" y="169"/>
                  </a:lnTo>
                  <a:lnTo>
                    <a:pt x="1280" y="176"/>
                  </a:lnTo>
                  <a:lnTo>
                    <a:pt x="1282" y="182"/>
                  </a:lnTo>
                  <a:lnTo>
                    <a:pt x="1284" y="190"/>
                  </a:lnTo>
                  <a:lnTo>
                    <a:pt x="1287" y="197"/>
                  </a:lnTo>
                  <a:lnTo>
                    <a:pt x="1288" y="205"/>
                  </a:lnTo>
                  <a:lnTo>
                    <a:pt x="1290" y="212"/>
                  </a:lnTo>
                  <a:lnTo>
                    <a:pt x="1291" y="220"/>
                  </a:lnTo>
                  <a:lnTo>
                    <a:pt x="1292" y="228"/>
                  </a:lnTo>
                  <a:lnTo>
                    <a:pt x="1292" y="229"/>
                  </a:lnTo>
                  <a:lnTo>
                    <a:pt x="1292" y="230"/>
                  </a:lnTo>
                  <a:lnTo>
                    <a:pt x="1293" y="231"/>
                  </a:lnTo>
                  <a:lnTo>
                    <a:pt x="1293" y="232"/>
                  </a:lnTo>
                  <a:lnTo>
                    <a:pt x="1293" y="233"/>
                  </a:lnTo>
                  <a:lnTo>
                    <a:pt x="1293" y="234"/>
                  </a:lnTo>
                  <a:lnTo>
                    <a:pt x="1293" y="235"/>
                  </a:lnTo>
                  <a:lnTo>
                    <a:pt x="1293" y="237"/>
                  </a:lnTo>
                  <a:lnTo>
                    <a:pt x="1293" y="238"/>
                  </a:lnTo>
                  <a:lnTo>
                    <a:pt x="1293" y="239"/>
                  </a:lnTo>
                  <a:lnTo>
                    <a:pt x="1293" y="240"/>
                  </a:lnTo>
                  <a:lnTo>
                    <a:pt x="1294" y="241"/>
                  </a:lnTo>
                  <a:lnTo>
                    <a:pt x="1294" y="242"/>
                  </a:lnTo>
                  <a:lnTo>
                    <a:pt x="1294" y="243"/>
                  </a:lnTo>
                  <a:lnTo>
                    <a:pt x="1294" y="245"/>
                  </a:lnTo>
                  <a:lnTo>
                    <a:pt x="1294" y="246"/>
                  </a:lnTo>
                  <a:lnTo>
                    <a:pt x="1294" y="248"/>
                  </a:lnTo>
                  <a:lnTo>
                    <a:pt x="1294" y="249"/>
                  </a:lnTo>
                  <a:lnTo>
                    <a:pt x="1294" y="250"/>
                  </a:lnTo>
                  <a:lnTo>
                    <a:pt x="1294" y="252"/>
                  </a:lnTo>
                  <a:lnTo>
                    <a:pt x="1294" y="253"/>
                  </a:lnTo>
                  <a:lnTo>
                    <a:pt x="1294" y="413"/>
                  </a:lnTo>
                  <a:lnTo>
                    <a:pt x="1294" y="415"/>
                  </a:lnTo>
                  <a:lnTo>
                    <a:pt x="1294" y="417"/>
                  </a:lnTo>
                  <a:lnTo>
                    <a:pt x="1294" y="419"/>
                  </a:lnTo>
                  <a:lnTo>
                    <a:pt x="1295" y="421"/>
                  </a:lnTo>
                  <a:lnTo>
                    <a:pt x="1295" y="422"/>
                  </a:lnTo>
                  <a:lnTo>
                    <a:pt x="1295" y="424"/>
                  </a:lnTo>
                  <a:lnTo>
                    <a:pt x="1295" y="425"/>
                  </a:lnTo>
                  <a:lnTo>
                    <a:pt x="1297" y="428"/>
                  </a:lnTo>
                  <a:lnTo>
                    <a:pt x="1297" y="429"/>
                  </a:lnTo>
                  <a:lnTo>
                    <a:pt x="1298" y="430"/>
                  </a:lnTo>
                  <a:lnTo>
                    <a:pt x="1298" y="432"/>
                  </a:lnTo>
                  <a:lnTo>
                    <a:pt x="1299" y="433"/>
                  </a:lnTo>
                  <a:lnTo>
                    <a:pt x="1299" y="434"/>
                  </a:lnTo>
                  <a:lnTo>
                    <a:pt x="1300" y="436"/>
                  </a:lnTo>
                  <a:lnTo>
                    <a:pt x="1301" y="438"/>
                  </a:lnTo>
                  <a:lnTo>
                    <a:pt x="1301" y="439"/>
                  </a:lnTo>
                  <a:lnTo>
                    <a:pt x="1302" y="440"/>
                  </a:lnTo>
                  <a:lnTo>
                    <a:pt x="1303" y="441"/>
                  </a:lnTo>
                  <a:lnTo>
                    <a:pt x="1304" y="443"/>
                  </a:lnTo>
                  <a:lnTo>
                    <a:pt x="1305" y="444"/>
                  </a:lnTo>
                  <a:lnTo>
                    <a:pt x="1307" y="445"/>
                  </a:lnTo>
                  <a:lnTo>
                    <a:pt x="1308" y="446"/>
                  </a:lnTo>
                  <a:lnTo>
                    <a:pt x="1309" y="447"/>
                  </a:lnTo>
                  <a:lnTo>
                    <a:pt x="1310" y="449"/>
                  </a:lnTo>
                  <a:lnTo>
                    <a:pt x="1311" y="450"/>
                  </a:lnTo>
                  <a:lnTo>
                    <a:pt x="1312" y="451"/>
                  </a:lnTo>
                  <a:lnTo>
                    <a:pt x="1314" y="452"/>
                  </a:lnTo>
                  <a:lnTo>
                    <a:pt x="1315" y="453"/>
                  </a:lnTo>
                  <a:lnTo>
                    <a:pt x="1316" y="455"/>
                  </a:lnTo>
                  <a:lnTo>
                    <a:pt x="1319" y="456"/>
                  </a:lnTo>
                  <a:lnTo>
                    <a:pt x="1321" y="457"/>
                  </a:lnTo>
                  <a:lnTo>
                    <a:pt x="1328" y="461"/>
                  </a:lnTo>
                  <a:lnTo>
                    <a:pt x="1333" y="499"/>
                  </a:lnTo>
                  <a:lnTo>
                    <a:pt x="1334" y="506"/>
                  </a:lnTo>
                  <a:lnTo>
                    <a:pt x="1335" y="513"/>
                  </a:lnTo>
                  <a:lnTo>
                    <a:pt x="1336" y="520"/>
                  </a:lnTo>
                  <a:lnTo>
                    <a:pt x="1337" y="527"/>
                  </a:lnTo>
                  <a:lnTo>
                    <a:pt x="1339" y="533"/>
                  </a:lnTo>
                  <a:lnTo>
                    <a:pt x="1340" y="539"/>
                  </a:lnTo>
                  <a:lnTo>
                    <a:pt x="1341" y="545"/>
                  </a:lnTo>
                  <a:lnTo>
                    <a:pt x="1342" y="551"/>
                  </a:lnTo>
                  <a:lnTo>
                    <a:pt x="1343" y="557"/>
                  </a:lnTo>
                  <a:lnTo>
                    <a:pt x="1345" y="562"/>
                  </a:lnTo>
                  <a:lnTo>
                    <a:pt x="1346" y="568"/>
                  </a:lnTo>
                  <a:lnTo>
                    <a:pt x="1349" y="573"/>
                  </a:lnTo>
                  <a:lnTo>
                    <a:pt x="1350" y="579"/>
                  </a:lnTo>
                  <a:lnTo>
                    <a:pt x="1352" y="584"/>
                  </a:lnTo>
                  <a:lnTo>
                    <a:pt x="1354" y="589"/>
                  </a:lnTo>
                  <a:lnTo>
                    <a:pt x="1356" y="594"/>
                  </a:lnTo>
                  <a:lnTo>
                    <a:pt x="1357" y="599"/>
                  </a:lnTo>
                  <a:lnTo>
                    <a:pt x="1360" y="604"/>
                  </a:lnTo>
                  <a:lnTo>
                    <a:pt x="1363" y="609"/>
                  </a:lnTo>
                  <a:lnTo>
                    <a:pt x="1365" y="613"/>
                  </a:lnTo>
                  <a:lnTo>
                    <a:pt x="1367" y="619"/>
                  </a:lnTo>
                  <a:lnTo>
                    <a:pt x="1371" y="623"/>
                  </a:lnTo>
                  <a:lnTo>
                    <a:pt x="1373" y="627"/>
                  </a:lnTo>
                  <a:lnTo>
                    <a:pt x="1376" y="632"/>
                  </a:lnTo>
                  <a:lnTo>
                    <a:pt x="1380" y="636"/>
                  </a:lnTo>
                  <a:lnTo>
                    <a:pt x="1383" y="641"/>
                  </a:lnTo>
                  <a:lnTo>
                    <a:pt x="1386" y="645"/>
                  </a:lnTo>
                  <a:lnTo>
                    <a:pt x="1391" y="648"/>
                  </a:lnTo>
                  <a:lnTo>
                    <a:pt x="1394" y="653"/>
                  </a:lnTo>
                  <a:lnTo>
                    <a:pt x="1398" y="657"/>
                  </a:lnTo>
                  <a:lnTo>
                    <a:pt x="1410" y="671"/>
                  </a:lnTo>
                  <a:lnTo>
                    <a:pt x="1399" y="683"/>
                  </a:lnTo>
                  <a:lnTo>
                    <a:pt x="1395" y="686"/>
                  </a:lnTo>
                  <a:lnTo>
                    <a:pt x="1392" y="690"/>
                  </a:lnTo>
                  <a:lnTo>
                    <a:pt x="1387" y="694"/>
                  </a:lnTo>
                  <a:lnTo>
                    <a:pt x="1384" y="697"/>
                  </a:lnTo>
                  <a:lnTo>
                    <a:pt x="1380" y="701"/>
                  </a:lnTo>
                  <a:lnTo>
                    <a:pt x="1376" y="705"/>
                  </a:lnTo>
                  <a:lnTo>
                    <a:pt x="1372" y="708"/>
                  </a:lnTo>
                  <a:lnTo>
                    <a:pt x="1368" y="713"/>
                  </a:lnTo>
                  <a:lnTo>
                    <a:pt x="1364" y="716"/>
                  </a:lnTo>
                  <a:lnTo>
                    <a:pt x="1360" y="719"/>
                  </a:lnTo>
                  <a:lnTo>
                    <a:pt x="1356" y="724"/>
                  </a:lnTo>
                  <a:lnTo>
                    <a:pt x="1352" y="727"/>
                  </a:lnTo>
                  <a:lnTo>
                    <a:pt x="1347" y="730"/>
                  </a:lnTo>
                  <a:lnTo>
                    <a:pt x="1343" y="734"/>
                  </a:lnTo>
                  <a:lnTo>
                    <a:pt x="1339" y="737"/>
                  </a:lnTo>
                  <a:lnTo>
                    <a:pt x="1335" y="741"/>
                  </a:lnTo>
                  <a:lnTo>
                    <a:pt x="1331" y="745"/>
                  </a:lnTo>
                  <a:lnTo>
                    <a:pt x="1326" y="748"/>
                  </a:lnTo>
                  <a:lnTo>
                    <a:pt x="1322" y="751"/>
                  </a:lnTo>
                  <a:lnTo>
                    <a:pt x="1318" y="754"/>
                  </a:lnTo>
                  <a:lnTo>
                    <a:pt x="1313" y="758"/>
                  </a:lnTo>
                  <a:lnTo>
                    <a:pt x="1309" y="761"/>
                  </a:lnTo>
                  <a:lnTo>
                    <a:pt x="1304" y="764"/>
                  </a:lnTo>
                  <a:lnTo>
                    <a:pt x="1300" y="768"/>
                  </a:lnTo>
                  <a:lnTo>
                    <a:pt x="1295" y="771"/>
                  </a:lnTo>
                  <a:lnTo>
                    <a:pt x="1293" y="772"/>
                  </a:lnTo>
                  <a:lnTo>
                    <a:pt x="1294" y="774"/>
                  </a:lnTo>
                  <a:lnTo>
                    <a:pt x="1298" y="781"/>
                  </a:lnTo>
                  <a:lnTo>
                    <a:pt x="1302" y="788"/>
                  </a:lnTo>
                  <a:lnTo>
                    <a:pt x="1307" y="794"/>
                  </a:lnTo>
                  <a:lnTo>
                    <a:pt x="1310" y="801"/>
                  </a:lnTo>
                  <a:lnTo>
                    <a:pt x="1314" y="807"/>
                  </a:lnTo>
                  <a:lnTo>
                    <a:pt x="1319" y="814"/>
                  </a:lnTo>
                  <a:lnTo>
                    <a:pt x="1324" y="821"/>
                  </a:lnTo>
                  <a:lnTo>
                    <a:pt x="1329" y="827"/>
                  </a:lnTo>
                  <a:lnTo>
                    <a:pt x="1333" y="834"/>
                  </a:lnTo>
                  <a:lnTo>
                    <a:pt x="1339" y="840"/>
                  </a:lnTo>
                  <a:lnTo>
                    <a:pt x="1343" y="846"/>
                  </a:lnTo>
                  <a:lnTo>
                    <a:pt x="1349" y="852"/>
                  </a:lnTo>
                  <a:lnTo>
                    <a:pt x="1354" y="858"/>
                  </a:lnTo>
                  <a:lnTo>
                    <a:pt x="1366" y="870"/>
                  </a:lnTo>
                  <a:lnTo>
                    <a:pt x="1333" y="912"/>
                  </a:lnTo>
                  <a:lnTo>
                    <a:pt x="1303" y="944"/>
                  </a:lnTo>
                  <a:lnTo>
                    <a:pt x="1270" y="973"/>
                  </a:lnTo>
                  <a:lnTo>
                    <a:pt x="1236" y="1001"/>
                  </a:lnTo>
                  <a:lnTo>
                    <a:pt x="1199" y="1026"/>
                  </a:lnTo>
                  <a:lnTo>
                    <a:pt x="1161" y="1048"/>
                  </a:lnTo>
                  <a:lnTo>
                    <a:pt x="1120" y="1069"/>
                  </a:lnTo>
                  <a:lnTo>
                    <a:pt x="1078" y="1088"/>
                  </a:lnTo>
                  <a:lnTo>
                    <a:pt x="1035" y="1103"/>
                  </a:lnTo>
                  <a:lnTo>
                    <a:pt x="990" y="1118"/>
                  </a:lnTo>
                  <a:lnTo>
                    <a:pt x="944" y="1130"/>
                  </a:lnTo>
                  <a:lnTo>
                    <a:pt x="897" y="1140"/>
                  </a:lnTo>
                  <a:lnTo>
                    <a:pt x="851" y="1148"/>
                  </a:lnTo>
                  <a:lnTo>
                    <a:pt x="802" y="1153"/>
                  </a:lnTo>
                  <a:lnTo>
                    <a:pt x="755" y="1156"/>
                  </a:lnTo>
                  <a:lnTo>
                    <a:pt x="706" y="1156"/>
                  </a:lnTo>
                  <a:lnTo>
                    <a:pt x="705" y="1156"/>
                  </a:lnTo>
                  <a:lnTo>
                    <a:pt x="704" y="1156"/>
                  </a:lnTo>
                  <a:lnTo>
                    <a:pt x="655" y="1156"/>
                  </a:lnTo>
                  <a:lnTo>
                    <a:pt x="608" y="1153"/>
                  </a:lnTo>
                  <a:lnTo>
                    <a:pt x="559" y="1148"/>
                  </a:lnTo>
                  <a:lnTo>
                    <a:pt x="513" y="1140"/>
                  </a:lnTo>
                  <a:lnTo>
                    <a:pt x="466" y="1130"/>
                  </a:lnTo>
                  <a:lnTo>
                    <a:pt x="420" y="1118"/>
                  </a:lnTo>
                  <a:lnTo>
                    <a:pt x="375" y="1103"/>
                  </a:lnTo>
                  <a:lnTo>
                    <a:pt x="332" y="1088"/>
                  </a:lnTo>
                  <a:lnTo>
                    <a:pt x="290" y="1069"/>
                  </a:lnTo>
                  <a:lnTo>
                    <a:pt x="249" y="1048"/>
                  </a:lnTo>
                  <a:lnTo>
                    <a:pt x="211" y="1026"/>
                  </a:lnTo>
                  <a:lnTo>
                    <a:pt x="174" y="1001"/>
                  </a:lnTo>
                  <a:lnTo>
                    <a:pt x="140" y="973"/>
                  </a:lnTo>
                  <a:lnTo>
                    <a:pt x="107" y="944"/>
                  </a:lnTo>
                  <a:lnTo>
                    <a:pt x="77" y="912"/>
                  </a:lnTo>
                  <a:lnTo>
                    <a:pt x="44" y="870"/>
                  </a:lnTo>
                  <a:lnTo>
                    <a:pt x="56" y="858"/>
                  </a:lnTo>
                  <a:lnTo>
                    <a:pt x="61" y="852"/>
                  </a:lnTo>
                  <a:lnTo>
                    <a:pt x="67" y="846"/>
                  </a:lnTo>
                  <a:lnTo>
                    <a:pt x="71" y="840"/>
                  </a:lnTo>
                  <a:lnTo>
                    <a:pt x="77" y="834"/>
                  </a:lnTo>
                  <a:lnTo>
                    <a:pt x="81" y="827"/>
                  </a:lnTo>
                  <a:lnTo>
                    <a:pt x="86" y="821"/>
                  </a:lnTo>
                  <a:lnTo>
                    <a:pt x="91" y="814"/>
                  </a:lnTo>
                  <a:lnTo>
                    <a:pt x="96" y="807"/>
                  </a:lnTo>
                  <a:lnTo>
                    <a:pt x="100" y="801"/>
                  </a:lnTo>
                  <a:lnTo>
                    <a:pt x="103" y="794"/>
                  </a:lnTo>
                  <a:lnTo>
                    <a:pt x="108" y="788"/>
                  </a:lnTo>
                  <a:lnTo>
                    <a:pt x="112" y="781"/>
                  </a:lnTo>
                  <a:lnTo>
                    <a:pt x="116" y="774"/>
                  </a:lnTo>
                  <a:lnTo>
                    <a:pt x="117" y="772"/>
                  </a:lnTo>
                  <a:lnTo>
                    <a:pt x="115" y="771"/>
                  </a:lnTo>
                  <a:lnTo>
                    <a:pt x="110" y="768"/>
                  </a:lnTo>
                  <a:lnTo>
                    <a:pt x="106" y="764"/>
                  </a:lnTo>
                  <a:lnTo>
                    <a:pt x="101" y="761"/>
                  </a:lnTo>
                  <a:lnTo>
                    <a:pt x="97" y="758"/>
                  </a:lnTo>
                  <a:lnTo>
                    <a:pt x="92" y="754"/>
                  </a:lnTo>
                  <a:lnTo>
                    <a:pt x="88" y="751"/>
                  </a:lnTo>
                  <a:lnTo>
                    <a:pt x="84" y="748"/>
                  </a:lnTo>
                  <a:lnTo>
                    <a:pt x="79" y="745"/>
                  </a:lnTo>
                  <a:lnTo>
                    <a:pt x="75" y="741"/>
                  </a:lnTo>
                  <a:lnTo>
                    <a:pt x="71" y="737"/>
                  </a:lnTo>
                  <a:lnTo>
                    <a:pt x="67" y="734"/>
                  </a:lnTo>
                  <a:lnTo>
                    <a:pt x="63" y="730"/>
                  </a:lnTo>
                  <a:lnTo>
                    <a:pt x="58" y="727"/>
                  </a:lnTo>
                  <a:lnTo>
                    <a:pt x="54" y="724"/>
                  </a:lnTo>
                  <a:lnTo>
                    <a:pt x="50" y="719"/>
                  </a:lnTo>
                  <a:lnTo>
                    <a:pt x="46" y="716"/>
                  </a:lnTo>
                  <a:lnTo>
                    <a:pt x="42" y="713"/>
                  </a:lnTo>
                  <a:lnTo>
                    <a:pt x="38" y="708"/>
                  </a:lnTo>
                  <a:lnTo>
                    <a:pt x="34" y="705"/>
                  </a:lnTo>
                  <a:lnTo>
                    <a:pt x="30" y="701"/>
                  </a:lnTo>
                  <a:lnTo>
                    <a:pt x="26" y="697"/>
                  </a:lnTo>
                  <a:lnTo>
                    <a:pt x="23" y="694"/>
                  </a:lnTo>
                  <a:lnTo>
                    <a:pt x="18" y="690"/>
                  </a:lnTo>
                  <a:lnTo>
                    <a:pt x="15" y="686"/>
                  </a:lnTo>
                  <a:lnTo>
                    <a:pt x="11" y="683"/>
                  </a:lnTo>
                  <a:lnTo>
                    <a:pt x="0" y="671"/>
                  </a:lnTo>
                  <a:lnTo>
                    <a:pt x="12" y="657"/>
                  </a:lnTo>
                  <a:lnTo>
                    <a:pt x="16" y="653"/>
                  </a:lnTo>
                  <a:lnTo>
                    <a:pt x="19" y="648"/>
                  </a:lnTo>
                  <a:lnTo>
                    <a:pt x="24" y="645"/>
                  </a:lnTo>
                  <a:lnTo>
                    <a:pt x="27" y="641"/>
                  </a:lnTo>
                  <a:lnTo>
                    <a:pt x="30" y="636"/>
                  </a:lnTo>
                  <a:lnTo>
                    <a:pt x="34" y="632"/>
                  </a:lnTo>
                  <a:lnTo>
                    <a:pt x="37" y="627"/>
                  </a:lnTo>
                  <a:lnTo>
                    <a:pt x="39" y="623"/>
                  </a:lnTo>
                  <a:lnTo>
                    <a:pt x="43" y="619"/>
                  </a:lnTo>
                  <a:lnTo>
                    <a:pt x="45" y="613"/>
                  </a:lnTo>
                  <a:lnTo>
                    <a:pt x="47" y="609"/>
                  </a:lnTo>
                  <a:lnTo>
                    <a:pt x="50" y="604"/>
                  </a:lnTo>
                  <a:lnTo>
                    <a:pt x="53" y="599"/>
                  </a:lnTo>
                  <a:lnTo>
                    <a:pt x="54" y="594"/>
                  </a:lnTo>
                  <a:lnTo>
                    <a:pt x="56" y="589"/>
                  </a:lnTo>
                  <a:lnTo>
                    <a:pt x="58" y="584"/>
                  </a:lnTo>
                  <a:lnTo>
                    <a:pt x="60" y="579"/>
                  </a:lnTo>
                  <a:lnTo>
                    <a:pt x="61" y="573"/>
                  </a:lnTo>
                  <a:lnTo>
                    <a:pt x="64" y="568"/>
                  </a:lnTo>
                  <a:lnTo>
                    <a:pt x="65" y="562"/>
                  </a:lnTo>
                  <a:lnTo>
                    <a:pt x="67" y="557"/>
                  </a:lnTo>
                  <a:lnTo>
                    <a:pt x="68" y="551"/>
                  </a:lnTo>
                  <a:lnTo>
                    <a:pt x="69" y="545"/>
                  </a:lnTo>
                  <a:lnTo>
                    <a:pt x="70" y="539"/>
                  </a:lnTo>
                  <a:lnTo>
                    <a:pt x="71" y="533"/>
                  </a:lnTo>
                  <a:lnTo>
                    <a:pt x="73" y="527"/>
                  </a:lnTo>
                  <a:lnTo>
                    <a:pt x="74" y="520"/>
                  </a:lnTo>
                  <a:lnTo>
                    <a:pt x="75" y="513"/>
                  </a:lnTo>
                  <a:lnTo>
                    <a:pt x="76" y="506"/>
                  </a:lnTo>
                  <a:lnTo>
                    <a:pt x="77" y="499"/>
                  </a:lnTo>
                  <a:lnTo>
                    <a:pt x="82" y="461"/>
                  </a:lnTo>
                  <a:lnTo>
                    <a:pt x="89" y="457"/>
                  </a:lnTo>
                  <a:lnTo>
                    <a:pt x="91" y="456"/>
                  </a:lnTo>
                  <a:lnTo>
                    <a:pt x="94" y="455"/>
                  </a:lnTo>
                  <a:lnTo>
                    <a:pt x="95" y="453"/>
                  </a:lnTo>
                  <a:lnTo>
                    <a:pt x="96" y="452"/>
                  </a:lnTo>
                  <a:lnTo>
                    <a:pt x="98" y="451"/>
                  </a:lnTo>
                  <a:lnTo>
                    <a:pt x="99" y="450"/>
                  </a:lnTo>
                  <a:lnTo>
                    <a:pt x="100" y="449"/>
                  </a:lnTo>
                  <a:lnTo>
                    <a:pt x="101" y="447"/>
                  </a:lnTo>
                  <a:lnTo>
                    <a:pt x="102" y="446"/>
                  </a:lnTo>
                  <a:lnTo>
                    <a:pt x="103" y="445"/>
                  </a:lnTo>
                  <a:lnTo>
                    <a:pt x="105" y="444"/>
                  </a:lnTo>
                  <a:lnTo>
                    <a:pt x="106" y="443"/>
                  </a:lnTo>
                  <a:lnTo>
                    <a:pt x="107" y="441"/>
                  </a:lnTo>
                  <a:lnTo>
                    <a:pt x="108" y="440"/>
                  </a:lnTo>
                  <a:lnTo>
                    <a:pt x="109" y="439"/>
                  </a:lnTo>
                  <a:lnTo>
                    <a:pt x="109" y="438"/>
                  </a:lnTo>
                  <a:lnTo>
                    <a:pt x="110" y="436"/>
                  </a:lnTo>
                  <a:lnTo>
                    <a:pt x="111" y="434"/>
                  </a:lnTo>
                  <a:lnTo>
                    <a:pt x="111" y="433"/>
                  </a:lnTo>
                  <a:lnTo>
                    <a:pt x="112" y="432"/>
                  </a:lnTo>
                  <a:lnTo>
                    <a:pt x="112" y="430"/>
                  </a:lnTo>
                  <a:lnTo>
                    <a:pt x="113" y="429"/>
                  </a:lnTo>
                  <a:lnTo>
                    <a:pt x="113" y="428"/>
                  </a:lnTo>
                  <a:lnTo>
                    <a:pt x="115" y="425"/>
                  </a:lnTo>
                  <a:lnTo>
                    <a:pt x="115" y="424"/>
                  </a:lnTo>
                  <a:lnTo>
                    <a:pt x="115" y="422"/>
                  </a:lnTo>
                  <a:lnTo>
                    <a:pt x="115" y="421"/>
                  </a:lnTo>
                  <a:lnTo>
                    <a:pt x="116" y="419"/>
                  </a:lnTo>
                  <a:lnTo>
                    <a:pt x="116" y="417"/>
                  </a:lnTo>
                  <a:lnTo>
                    <a:pt x="116" y="415"/>
                  </a:lnTo>
                  <a:lnTo>
                    <a:pt x="116" y="413"/>
                  </a:lnTo>
                  <a:lnTo>
                    <a:pt x="116" y="253"/>
                  </a:lnTo>
                  <a:lnTo>
                    <a:pt x="116" y="252"/>
                  </a:lnTo>
                  <a:lnTo>
                    <a:pt x="116" y="250"/>
                  </a:lnTo>
                  <a:lnTo>
                    <a:pt x="116" y="249"/>
                  </a:lnTo>
                  <a:lnTo>
                    <a:pt x="116" y="248"/>
                  </a:lnTo>
                  <a:lnTo>
                    <a:pt x="116" y="246"/>
                  </a:lnTo>
                  <a:lnTo>
                    <a:pt x="116" y="245"/>
                  </a:lnTo>
                  <a:lnTo>
                    <a:pt x="116" y="243"/>
                  </a:lnTo>
                  <a:lnTo>
                    <a:pt x="116" y="242"/>
                  </a:lnTo>
                  <a:lnTo>
                    <a:pt x="116" y="241"/>
                  </a:lnTo>
                  <a:lnTo>
                    <a:pt x="117" y="240"/>
                  </a:lnTo>
                  <a:lnTo>
                    <a:pt x="117" y="239"/>
                  </a:lnTo>
                  <a:lnTo>
                    <a:pt x="117" y="238"/>
                  </a:lnTo>
                  <a:lnTo>
                    <a:pt x="117" y="237"/>
                  </a:lnTo>
                  <a:lnTo>
                    <a:pt x="117" y="235"/>
                  </a:lnTo>
                  <a:lnTo>
                    <a:pt x="117" y="234"/>
                  </a:lnTo>
                  <a:lnTo>
                    <a:pt x="117" y="233"/>
                  </a:lnTo>
                  <a:lnTo>
                    <a:pt x="117" y="232"/>
                  </a:lnTo>
                  <a:lnTo>
                    <a:pt x="117" y="231"/>
                  </a:lnTo>
                  <a:lnTo>
                    <a:pt x="118" y="230"/>
                  </a:lnTo>
                  <a:lnTo>
                    <a:pt x="118" y="229"/>
                  </a:lnTo>
                  <a:lnTo>
                    <a:pt x="118" y="228"/>
                  </a:lnTo>
                  <a:lnTo>
                    <a:pt x="119" y="220"/>
                  </a:lnTo>
                  <a:lnTo>
                    <a:pt x="120" y="212"/>
                  </a:lnTo>
                  <a:lnTo>
                    <a:pt x="122" y="205"/>
                  </a:lnTo>
                  <a:lnTo>
                    <a:pt x="123" y="197"/>
                  </a:lnTo>
                  <a:lnTo>
                    <a:pt x="126" y="190"/>
                  </a:lnTo>
                  <a:lnTo>
                    <a:pt x="128" y="182"/>
                  </a:lnTo>
                  <a:lnTo>
                    <a:pt x="130" y="176"/>
                  </a:lnTo>
                  <a:lnTo>
                    <a:pt x="132" y="169"/>
                  </a:lnTo>
                  <a:lnTo>
                    <a:pt x="134" y="163"/>
                  </a:lnTo>
                  <a:lnTo>
                    <a:pt x="138" y="156"/>
                  </a:lnTo>
                  <a:lnTo>
                    <a:pt x="140" y="149"/>
                  </a:lnTo>
                  <a:lnTo>
                    <a:pt x="143" y="144"/>
                  </a:lnTo>
                  <a:lnTo>
                    <a:pt x="145" y="137"/>
                  </a:lnTo>
                  <a:lnTo>
                    <a:pt x="149" y="132"/>
                  </a:lnTo>
                  <a:lnTo>
                    <a:pt x="152" y="126"/>
                  </a:lnTo>
                  <a:lnTo>
                    <a:pt x="155" y="119"/>
                  </a:lnTo>
                  <a:lnTo>
                    <a:pt x="160" y="114"/>
                  </a:lnTo>
                  <a:lnTo>
                    <a:pt x="163" y="108"/>
                  </a:lnTo>
                  <a:lnTo>
                    <a:pt x="168" y="103"/>
                  </a:lnTo>
                  <a:lnTo>
                    <a:pt x="171" y="97"/>
                  </a:lnTo>
                  <a:lnTo>
                    <a:pt x="175" y="92"/>
                  </a:lnTo>
                  <a:lnTo>
                    <a:pt x="180" y="87"/>
                  </a:lnTo>
                  <a:lnTo>
                    <a:pt x="184" y="82"/>
                  </a:lnTo>
                  <a:lnTo>
                    <a:pt x="189" y="76"/>
                  </a:lnTo>
                  <a:lnTo>
                    <a:pt x="194" y="72"/>
                  </a:lnTo>
                  <a:lnTo>
                    <a:pt x="199" y="66"/>
                  </a:lnTo>
                  <a:lnTo>
                    <a:pt x="204" y="62"/>
                  </a:lnTo>
                  <a:lnTo>
                    <a:pt x="210" y="57"/>
                  </a:lnTo>
                  <a:lnTo>
                    <a:pt x="215" y="52"/>
                  </a:lnTo>
                  <a:lnTo>
                    <a:pt x="221" y="47"/>
                  </a:lnTo>
                  <a:lnTo>
                    <a:pt x="226" y="42"/>
                  </a:lnTo>
                  <a:lnTo>
                    <a:pt x="277" y="0"/>
                  </a:lnTo>
                  <a:lnTo>
                    <a:pt x="248" y="55"/>
                  </a:lnTo>
                  <a:lnTo>
                    <a:pt x="246" y="59"/>
                  </a:lnTo>
                  <a:lnTo>
                    <a:pt x="245" y="62"/>
                  </a:lnTo>
                  <a:lnTo>
                    <a:pt x="244" y="64"/>
                  </a:lnTo>
                  <a:lnTo>
                    <a:pt x="242" y="68"/>
                  </a:lnTo>
                  <a:lnTo>
                    <a:pt x="241" y="70"/>
                  </a:lnTo>
                  <a:lnTo>
                    <a:pt x="241" y="72"/>
                  </a:lnTo>
                  <a:lnTo>
                    <a:pt x="239" y="74"/>
                  </a:lnTo>
                  <a:lnTo>
                    <a:pt x="238" y="75"/>
                  </a:lnTo>
                  <a:lnTo>
                    <a:pt x="238" y="78"/>
                  </a:lnTo>
                  <a:lnTo>
                    <a:pt x="237" y="80"/>
                  </a:lnTo>
                  <a:lnTo>
                    <a:pt x="237" y="81"/>
                  </a:lnTo>
                  <a:lnTo>
                    <a:pt x="236" y="83"/>
                  </a:lnTo>
                  <a:lnTo>
                    <a:pt x="236" y="85"/>
                  </a:lnTo>
                  <a:lnTo>
                    <a:pt x="236" y="86"/>
                  </a:lnTo>
                  <a:lnTo>
                    <a:pt x="236" y="89"/>
                  </a:lnTo>
                  <a:lnTo>
                    <a:pt x="235" y="90"/>
                  </a:lnTo>
                  <a:lnTo>
                    <a:pt x="235" y="92"/>
                  </a:lnTo>
                  <a:lnTo>
                    <a:pt x="235" y="94"/>
                  </a:lnTo>
                  <a:lnTo>
                    <a:pt x="235" y="96"/>
                  </a:lnTo>
                  <a:lnTo>
                    <a:pt x="235" y="98"/>
                  </a:lnTo>
                  <a:lnTo>
                    <a:pt x="235" y="101"/>
                  </a:lnTo>
                  <a:lnTo>
                    <a:pt x="235" y="104"/>
                  </a:lnTo>
                  <a:lnTo>
                    <a:pt x="235" y="106"/>
                  </a:lnTo>
                  <a:lnTo>
                    <a:pt x="235" y="110"/>
                  </a:lnTo>
                  <a:lnTo>
                    <a:pt x="235" y="113"/>
                  </a:lnTo>
                  <a:lnTo>
                    <a:pt x="235" y="116"/>
                  </a:lnTo>
                  <a:lnTo>
                    <a:pt x="235" y="119"/>
                  </a:lnTo>
                  <a:lnTo>
                    <a:pt x="235" y="124"/>
                  </a:lnTo>
                  <a:lnTo>
                    <a:pt x="235" y="127"/>
                  </a:lnTo>
                  <a:lnTo>
                    <a:pt x="235" y="132"/>
                  </a:lnTo>
                  <a:lnTo>
                    <a:pt x="235" y="137"/>
                  </a:lnTo>
                  <a:lnTo>
                    <a:pt x="235" y="362"/>
                  </a:lnTo>
                  <a:lnTo>
                    <a:pt x="235" y="364"/>
                  </a:lnTo>
                  <a:lnTo>
                    <a:pt x="235" y="365"/>
                  </a:lnTo>
                  <a:lnTo>
                    <a:pt x="235" y="366"/>
                  </a:lnTo>
                  <a:lnTo>
                    <a:pt x="235" y="367"/>
                  </a:lnTo>
                  <a:lnTo>
                    <a:pt x="234" y="367"/>
                  </a:lnTo>
                  <a:lnTo>
                    <a:pt x="234" y="368"/>
                  </a:lnTo>
                  <a:lnTo>
                    <a:pt x="234" y="369"/>
                  </a:lnTo>
                  <a:lnTo>
                    <a:pt x="234" y="370"/>
                  </a:lnTo>
                  <a:lnTo>
                    <a:pt x="234" y="373"/>
                  </a:lnTo>
                  <a:lnTo>
                    <a:pt x="234" y="380"/>
                  </a:lnTo>
                  <a:lnTo>
                    <a:pt x="234" y="387"/>
                  </a:lnTo>
                  <a:lnTo>
                    <a:pt x="234" y="393"/>
                  </a:lnTo>
                  <a:lnTo>
                    <a:pt x="233" y="400"/>
                  </a:lnTo>
                  <a:lnTo>
                    <a:pt x="232" y="407"/>
                  </a:lnTo>
                  <a:lnTo>
                    <a:pt x="231" y="41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58" name="Freeform 22"/>
            <p:cNvSpPr>
              <a:spLocks/>
            </p:cNvSpPr>
            <p:nvPr/>
          </p:nvSpPr>
          <p:spPr bwMode="auto">
            <a:xfrm>
              <a:off x="35" y="405"/>
              <a:ext cx="40" cy="40"/>
            </a:xfrm>
            <a:custGeom>
              <a:avLst/>
              <a:gdLst>
                <a:gd name="T0" fmla="*/ 13 w 122"/>
                <a:gd name="T1" fmla="*/ 0 h 121"/>
                <a:gd name="T2" fmla="*/ 13 w 122"/>
                <a:gd name="T3" fmla="*/ 2 h 121"/>
                <a:gd name="T4" fmla="*/ 12 w 122"/>
                <a:gd name="T5" fmla="*/ 4 h 121"/>
                <a:gd name="T6" fmla="*/ 11 w 122"/>
                <a:gd name="T7" fmla="*/ 6 h 121"/>
                <a:gd name="T8" fmla="*/ 10 w 122"/>
                <a:gd name="T9" fmla="*/ 8 h 121"/>
                <a:gd name="T10" fmla="*/ 10 w 122"/>
                <a:gd name="T11" fmla="*/ 8 h 121"/>
                <a:gd name="T12" fmla="*/ 9 w 122"/>
                <a:gd name="T13" fmla="*/ 9 h 121"/>
                <a:gd name="T14" fmla="*/ 9 w 122"/>
                <a:gd name="T15" fmla="*/ 10 h 121"/>
                <a:gd name="T16" fmla="*/ 8 w 122"/>
                <a:gd name="T17" fmla="*/ 11 h 121"/>
                <a:gd name="T18" fmla="*/ 7 w 122"/>
                <a:gd name="T19" fmla="*/ 12 h 121"/>
                <a:gd name="T20" fmla="*/ 6 w 122"/>
                <a:gd name="T21" fmla="*/ 12 h 121"/>
                <a:gd name="T22" fmla="*/ 5 w 122"/>
                <a:gd name="T23" fmla="*/ 13 h 121"/>
                <a:gd name="T24" fmla="*/ 4 w 122"/>
                <a:gd name="T25" fmla="*/ 13 h 121"/>
                <a:gd name="T26" fmla="*/ 4 w 122"/>
                <a:gd name="T27" fmla="*/ 13 h 121"/>
                <a:gd name="T28" fmla="*/ 3 w 122"/>
                <a:gd name="T29" fmla="*/ 13 h 121"/>
                <a:gd name="T30" fmla="*/ 3 w 122"/>
                <a:gd name="T31" fmla="*/ 12 h 121"/>
                <a:gd name="T32" fmla="*/ 3 w 122"/>
                <a:gd name="T33" fmla="*/ 12 h 121"/>
                <a:gd name="T34" fmla="*/ 2 w 122"/>
                <a:gd name="T35" fmla="*/ 11 h 121"/>
                <a:gd name="T36" fmla="*/ 2 w 122"/>
                <a:gd name="T37" fmla="*/ 11 h 121"/>
                <a:gd name="T38" fmla="*/ 1 w 122"/>
                <a:gd name="T39" fmla="*/ 10 h 121"/>
                <a:gd name="T40" fmla="*/ 1 w 122"/>
                <a:gd name="T41" fmla="*/ 10 h 121"/>
                <a:gd name="T42" fmla="*/ 1 w 122"/>
                <a:gd name="T43" fmla="*/ 9 h 121"/>
                <a:gd name="T44" fmla="*/ 0 w 122"/>
                <a:gd name="T45" fmla="*/ 8 h 121"/>
                <a:gd name="T46" fmla="*/ 0 w 122"/>
                <a:gd name="T47" fmla="*/ 8 h 121"/>
                <a:gd name="T48" fmla="*/ 1 w 122"/>
                <a:gd name="T49" fmla="*/ 8 h 121"/>
                <a:gd name="T50" fmla="*/ 2 w 122"/>
                <a:gd name="T51" fmla="*/ 8 h 121"/>
                <a:gd name="T52" fmla="*/ 2 w 122"/>
                <a:gd name="T53" fmla="*/ 8 h 121"/>
                <a:gd name="T54" fmla="*/ 3 w 122"/>
                <a:gd name="T55" fmla="*/ 7 h 121"/>
                <a:gd name="T56" fmla="*/ 3 w 122"/>
                <a:gd name="T57" fmla="*/ 7 h 121"/>
                <a:gd name="T58" fmla="*/ 4 w 122"/>
                <a:gd name="T59" fmla="*/ 7 h 121"/>
                <a:gd name="T60" fmla="*/ 5 w 122"/>
                <a:gd name="T61" fmla="*/ 7 h 121"/>
                <a:gd name="T62" fmla="*/ 5 w 122"/>
                <a:gd name="T63" fmla="*/ 7 h 121"/>
                <a:gd name="T64" fmla="*/ 6 w 122"/>
                <a:gd name="T65" fmla="*/ 6 h 121"/>
                <a:gd name="T66" fmla="*/ 7 w 122"/>
                <a:gd name="T67" fmla="*/ 6 h 121"/>
                <a:gd name="T68" fmla="*/ 7 w 122"/>
                <a:gd name="T69" fmla="*/ 6 h 121"/>
                <a:gd name="T70" fmla="*/ 8 w 122"/>
                <a:gd name="T71" fmla="*/ 6 h 121"/>
                <a:gd name="T72" fmla="*/ 8 w 122"/>
                <a:gd name="T73" fmla="*/ 5 h 121"/>
                <a:gd name="T74" fmla="*/ 9 w 122"/>
                <a:gd name="T75" fmla="*/ 5 h 121"/>
                <a:gd name="T76" fmla="*/ 9 w 122"/>
                <a:gd name="T77" fmla="*/ 5 h 121"/>
                <a:gd name="T78" fmla="*/ 10 w 122"/>
                <a:gd name="T79" fmla="*/ 4 h 121"/>
                <a:gd name="T80" fmla="*/ 10 w 122"/>
                <a:gd name="T81" fmla="*/ 4 h 121"/>
                <a:gd name="T82" fmla="*/ 10 w 122"/>
                <a:gd name="T83" fmla="*/ 3 h 121"/>
                <a:gd name="T84" fmla="*/ 11 w 122"/>
                <a:gd name="T85" fmla="*/ 3 h 121"/>
                <a:gd name="T86" fmla="*/ 11 w 122"/>
                <a:gd name="T87" fmla="*/ 2 h 121"/>
                <a:gd name="T88" fmla="*/ 12 w 122"/>
                <a:gd name="T89" fmla="*/ 2 h 121"/>
                <a:gd name="T90" fmla="*/ 12 w 122"/>
                <a:gd name="T91" fmla="*/ 1 h 121"/>
                <a:gd name="T92" fmla="*/ 12 w 122"/>
                <a:gd name="T93" fmla="*/ 1 h 121"/>
                <a:gd name="T94" fmla="*/ 13 w 122"/>
                <a:gd name="T95" fmla="*/ 0 h 121"/>
                <a:gd name="T96" fmla="*/ 13 w 122"/>
                <a:gd name="T97" fmla="*/ 0 h 12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2"/>
                <a:gd name="T148" fmla="*/ 0 h 121"/>
                <a:gd name="T149" fmla="*/ 122 w 122"/>
                <a:gd name="T150" fmla="*/ 121 h 12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2" h="121">
                  <a:moveTo>
                    <a:pt x="122" y="0"/>
                  </a:moveTo>
                  <a:lnTo>
                    <a:pt x="118" y="19"/>
                  </a:lnTo>
                  <a:lnTo>
                    <a:pt x="113" y="36"/>
                  </a:lnTo>
                  <a:lnTo>
                    <a:pt x="105" y="53"/>
                  </a:lnTo>
                  <a:lnTo>
                    <a:pt x="96" y="69"/>
                  </a:lnTo>
                  <a:lnTo>
                    <a:pt x="91" y="77"/>
                  </a:lnTo>
                  <a:lnTo>
                    <a:pt x="85" y="85"/>
                  </a:lnTo>
                  <a:lnTo>
                    <a:pt x="78" y="91"/>
                  </a:lnTo>
                  <a:lnTo>
                    <a:pt x="72" y="98"/>
                  </a:lnTo>
                  <a:lnTo>
                    <a:pt x="64" y="105"/>
                  </a:lnTo>
                  <a:lnTo>
                    <a:pt x="56" y="110"/>
                  </a:lnTo>
                  <a:lnTo>
                    <a:pt x="49" y="117"/>
                  </a:lnTo>
                  <a:lnTo>
                    <a:pt x="40" y="121"/>
                  </a:lnTo>
                  <a:lnTo>
                    <a:pt x="36" y="119"/>
                  </a:lnTo>
                  <a:lnTo>
                    <a:pt x="32" y="115"/>
                  </a:lnTo>
                  <a:lnTo>
                    <a:pt x="28" y="110"/>
                  </a:lnTo>
                  <a:lnTo>
                    <a:pt x="23" y="106"/>
                  </a:lnTo>
                  <a:lnTo>
                    <a:pt x="19" y="101"/>
                  </a:lnTo>
                  <a:lnTo>
                    <a:pt x="15" y="97"/>
                  </a:lnTo>
                  <a:lnTo>
                    <a:pt x="12" y="93"/>
                  </a:lnTo>
                  <a:lnTo>
                    <a:pt x="9" y="88"/>
                  </a:lnTo>
                  <a:lnTo>
                    <a:pt x="5" y="83"/>
                  </a:lnTo>
                  <a:lnTo>
                    <a:pt x="0" y="75"/>
                  </a:lnTo>
                  <a:lnTo>
                    <a:pt x="3" y="75"/>
                  </a:lnTo>
                  <a:lnTo>
                    <a:pt x="9" y="73"/>
                  </a:lnTo>
                  <a:lnTo>
                    <a:pt x="15" y="72"/>
                  </a:lnTo>
                  <a:lnTo>
                    <a:pt x="21" y="70"/>
                  </a:lnTo>
                  <a:lnTo>
                    <a:pt x="26" y="68"/>
                  </a:lnTo>
                  <a:lnTo>
                    <a:pt x="32" y="67"/>
                  </a:lnTo>
                  <a:lnTo>
                    <a:pt x="38" y="65"/>
                  </a:lnTo>
                  <a:lnTo>
                    <a:pt x="43" y="63"/>
                  </a:lnTo>
                  <a:lnTo>
                    <a:pt x="49" y="61"/>
                  </a:lnTo>
                  <a:lnTo>
                    <a:pt x="54" y="58"/>
                  </a:lnTo>
                  <a:lnTo>
                    <a:pt x="60" y="56"/>
                  </a:lnTo>
                  <a:lnTo>
                    <a:pt x="64" y="53"/>
                  </a:lnTo>
                  <a:lnTo>
                    <a:pt x="70" y="51"/>
                  </a:lnTo>
                  <a:lnTo>
                    <a:pt x="75" y="47"/>
                  </a:lnTo>
                  <a:lnTo>
                    <a:pt x="80" y="44"/>
                  </a:lnTo>
                  <a:lnTo>
                    <a:pt x="84" y="42"/>
                  </a:lnTo>
                  <a:lnTo>
                    <a:pt x="90" y="37"/>
                  </a:lnTo>
                  <a:lnTo>
                    <a:pt x="94" y="34"/>
                  </a:lnTo>
                  <a:lnTo>
                    <a:pt x="98" y="31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11" y="17"/>
                  </a:lnTo>
                  <a:lnTo>
                    <a:pt x="114" y="13"/>
                  </a:lnTo>
                  <a:lnTo>
                    <a:pt x="117" y="8"/>
                  </a:lnTo>
                  <a:lnTo>
                    <a:pt x="120" y="3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59" name="Freeform 23"/>
            <p:cNvSpPr>
              <a:spLocks/>
            </p:cNvSpPr>
            <p:nvPr/>
          </p:nvSpPr>
          <p:spPr bwMode="auto">
            <a:xfrm>
              <a:off x="53" y="474"/>
              <a:ext cx="37" cy="25"/>
            </a:xfrm>
            <a:custGeom>
              <a:avLst/>
              <a:gdLst>
                <a:gd name="T0" fmla="*/ 0 w 110"/>
                <a:gd name="T1" fmla="*/ 1 h 74"/>
                <a:gd name="T2" fmla="*/ 0 w 110"/>
                <a:gd name="T3" fmla="*/ 1 h 74"/>
                <a:gd name="T4" fmla="*/ 0 w 110"/>
                <a:gd name="T5" fmla="*/ 0 h 74"/>
                <a:gd name="T6" fmla="*/ 0 w 110"/>
                <a:gd name="T7" fmla="*/ 0 h 74"/>
                <a:gd name="T8" fmla="*/ 0 w 110"/>
                <a:gd name="T9" fmla="*/ 0 h 74"/>
                <a:gd name="T10" fmla="*/ 1 w 110"/>
                <a:gd name="T11" fmla="*/ 0 h 74"/>
                <a:gd name="T12" fmla="*/ 1 w 110"/>
                <a:gd name="T13" fmla="*/ 0 h 74"/>
                <a:gd name="T14" fmla="*/ 2 w 110"/>
                <a:gd name="T15" fmla="*/ 0 h 74"/>
                <a:gd name="T16" fmla="*/ 3 w 110"/>
                <a:gd name="T17" fmla="*/ 1 h 74"/>
                <a:gd name="T18" fmla="*/ 6 w 110"/>
                <a:gd name="T19" fmla="*/ 1 h 74"/>
                <a:gd name="T20" fmla="*/ 8 w 110"/>
                <a:gd name="T21" fmla="*/ 2 h 74"/>
                <a:gd name="T22" fmla="*/ 9 w 110"/>
                <a:gd name="T23" fmla="*/ 2 h 74"/>
                <a:gd name="T24" fmla="*/ 10 w 110"/>
                <a:gd name="T25" fmla="*/ 2 h 74"/>
                <a:gd name="T26" fmla="*/ 11 w 110"/>
                <a:gd name="T27" fmla="*/ 2 h 74"/>
                <a:gd name="T28" fmla="*/ 12 w 110"/>
                <a:gd name="T29" fmla="*/ 2 h 74"/>
                <a:gd name="T30" fmla="*/ 12 w 110"/>
                <a:gd name="T31" fmla="*/ 3 h 74"/>
                <a:gd name="T32" fmla="*/ 11 w 110"/>
                <a:gd name="T33" fmla="*/ 5 h 74"/>
                <a:gd name="T34" fmla="*/ 11 w 110"/>
                <a:gd name="T35" fmla="*/ 6 h 74"/>
                <a:gd name="T36" fmla="*/ 10 w 110"/>
                <a:gd name="T37" fmla="*/ 7 h 74"/>
                <a:gd name="T38" fmla="*/ 10 w 110"/>
                <a:gd name="T39" fmla="*/ 8 h 74"/>
                <a:gd name="T40" fmla="*/ 10 w 110"/>
                <a:gd name="T41" fmla="*/ 8 h 74"/>
                <a:gd name="T42" fmla="*/ 9 w 110"/>
                <a:gd name="T43" fmla="*/ 8 h 74"/>
                <a:gd name="T44" fmla="*/ 7 w 110"/>
                <a:gd name="T45" fmla="*/ 6 h 74"/>
                <a:gd name="T46" fmla="*/ 5 w 110"/>
                <a:gd name="T47" fmla="*/ 5 h 74"/>
                <a:gd name="T48" fmla="*/ 3 w 110"/>
                <a:gd name="T49" fmla="*/ 3 h 74"/>
                <a:gd name="T50" fmla="*/ 0 w 110"/>
                <a:gd name="T51" fmla="*/ 1 h 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74"/>
                <a:gd name="T80" fmla="*/ 110 w 110"/>
                <a:gd name="T81" fmla="*/ 74 h 7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74">
                  <a:moveTo>
                    <a:pt x="2" y="8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13" y="0"/>
                  </a:lnTo>
                  <a:lnTo>
                    <a:pt x="21" y="2"/>
                  </a:lnTo>
                  <a:lnTo>
                    <a:pt x="30" y="5"/>
                  </a:lnTo>
                  <a:lnTo>
                    <a:pt x="50" y="10"/>
                  </a:lnTo>
                  <a:lnTo>
                    <a:pt x="69" y="17"/>
                  </a:lnTo>
                  <a:lnTo>
                    <a:pt x="79" y="18"/>
                  </a:lnTo>
                  <a:lnTo>
                    <a:pt x="89" y="19"/>
                  </a:lnTo>
                  <a:lnTo>
                    <a:pt x="99" y="19"/>
                  </a:lnTo>
                  <a:lnTo>
                    <a:pt x="110" y="18"/>
                  </a:lnTo>
                  <a:lnTo>
                    <a:pt x="104" y="30"/>
                  </a:lnTo>
                  <a:lnTo>
                    <a:pt x="101" y="40"/>
                  </a:lnTo>
                  <a:lnTo>
                    <a:pt x="96" y="50"/>
                  </a:lnTo>
                  <a:lnTo>
                    <a:pt x="93" y="58"/>
                  </a:lnTo>
                  <a:lnTo>
                    <a:pt x="90" y="67"/>
                  </a:lnTo>
                  <a:lnTo>
                    <a:pt x="85" y="74"/>
                  </a:lnTo>
                  <a:lnTo>
                    <a:pt x="77" y="68"/>
                  </a:lnTo>
                  <a:lnTo>
                    <a:pt x="60" y="56"/>
                  </a:lnTo>
                  <a:lnTo>
                    <a:pt x="43" y="42"/>
                  </a:lnTo>
                  <a:lnTo>
                    <a:pt x="27" y="29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0" name="Freeform 24"/>
            <p:cNvSpPr>
              <a:spLocks/>
            </p:cNvSpPr>
            <p:nvPr/>
          </p:nvSpPr>
          <p:spPr bwMode="auto">
            <a:xfrm>
              <a:off x="7" y="433"/>
              <a:ext cx="82" cy="89"/>
            </a:xfrm>
            <a:custGeom>
              <a:avLst/>
              <a:gdLst>
                <a:gd name="T0" fmla="*/ 12 w 247"/>
                <a:gd name="T1" fmla="*/ 30 h 267"/>
                <a:gd name="T2" fmla="*/ 13 w 247"/>
                <a:gd name="T3" fmla="*/ 28 h 267"/>
                <a:gd name="T4" fmla="*/ 13 w 247"/>
                <a:gd name="T5" fmla="*/ 26 h 267"/>
                <a:gd name="T6" fmla="*/ 14 w 247"/>
                <a:gd name="T7" fmla="*/ 25 h 267"/>
                <a:gd name="T8" fmla="*/ 14 w 247"/>
                <a:gd name="T9" fmla="*/ 23 h 267"/>
                <a:gd name="T10" fmla="*/ 14 w 247"/>
                <a:gd name="T11" fmla="*/ 21 h 267"/>
                <a:gd name="T12" fmla="*/ 14 w 247"/>
                <a:gd name="T13" fmla="*/ 20 h 267"/>
                <a:gd name="T14" fmla="*/ 14 w 247"/>
                <a:gd name="T15" fmla="*/ 18 h 267"/>
                <a:gd name="T16" fmla="*/ 14 w 247"/>
                <a:gd name="T17" fmla="*/ 15 h 267"/>
                <a:gd name="T18" fmla="*/ 14 w 247"/>
                <a:gd name="T19" fmla="*/ 14 h 267"/>
                <a:gd name="T20" fmla="*/ 14 w 247"/>
                <a:gd name="T21" fmla="*/ 13 h 267"/>
                <a:gd name="T22" fmla="*/ 15 w 247"/>
                <a:gd name="T23" fmla="*/ 13 h 267"/>
                <a:gd name="T24" fmla="*/ 15 w 247"/>
                <a:gd name="T25" fmla="*/ 12 h 267"/>
                <a:gd name="T26" fmla="*/ 16 w 247"/>
                <a:gd name="T27" fmla="*/ 12 h 267"/>
                <a:gd name="T28" fmla="*/ 17 w 247"/>
                <a:gd name="T29" fmla="*/ 12 h 267"/>
                <a:gd name="T30" fmla="*/ 18 w 247"/>
                <a:gd name="T31" fmla="*/ 13 h 267"/>
                <a:gd name="T32" fmla="*/ 19 w 247"/>
                <a:gd name="T33" fmla="*/ 13 h 267"/>
                <a:gd name="T34" fmla="*/ 20 w 247"/>
                <a:gd name="T35" fmla="*/ 13 h 267"/>
                <a:gd name="T36" fmla="*/ 20 w 247"/>
                <a:gd name="T37" fmla="*/ 13 h 267"/>
                <a:gd name="T38" fmla="*/ 21 w 247"/>
                <a:gd name="T39" fmla="*/ 13 h 267"/>
                <a:gd name="T40" fmla="*/ 22 w 247"/>
                <a:gd name="T41" fmla="*/ 14 h 267"/>
                <a:gd name="T42" fmla="*/ 22 w 247"/>
                <a:gd name="T43" fmla="*/ 14 h 267"/>
                <a:gd name="T44" fmla="*/ 22 w 247"/>
                <a:gd name="T45" fmla="*/ 14 h 267"/>
                <a:gd name="T46" fmla="*/ 23 w 247"/>
                <a:gd name="T47" fmla="*/ 14 h 267"/>
                <a:gd name="T48" fmla="*/ 23 w 247"/>
                <a:gd name="T49" fmla="*/ 14 h 267"/>
                <a:gd name="T50" fmla="*/ 24 w 247"/>
                <a:gd name="T51" fmla="*/ 14 h 267"/>
                <a:gd name="T52" fmla="*/ 24 w 247"/>
                <a:gd name="T53" fmla="*/ 14 h 267"/>
                <a:gd name="T54" fmla="*/ 25 w 247"/>
                <a:gd name="T55" fmla="*/ 14 h 267"/>
                <a:gd name="T56" fmla="*/ 25 w 247"/>
                <a:gd name="T57" fmla="*/ 14 h 267"/>
                <a:gd name="T58" fmla="*/ 26 w 247"/>
                <a:gd name="T59" fmla="*/ 14 h 267"/>
                <a:gd name="T60" fmla="*/ 26 w 247"/>
                <a:gd name="T61" fmla="*/ 14 h 267"/>
                <a:gd name="T62" fmla="*/ 27 w 247"/>
                <a:gd name="T63" fmla="*/ 14 h 267"/>
                <a:gd name="T64" fmla="*/ 26 w 247"/>
                <a:gd name="T65" fmla="*/ 14 h 267"/>
                <a:gd name="T66" fmla="*/ 21 w 247"/>
                <a:gd name="T67" fmla="*/ 11 h 267"/>
                <a:gd name="T68" fmla="*/ 16 w 247"/>
                <a:gd name="T69" fmla="*/ 8 h 267"/>
                <a:gd name="T70" fmla="*/ 12 w 247"/>
                <a:gd name="T71" fmla="*/ 4 h 267"/>
                <a:gd name="T72" fmla="*/ 10 w 247"/>
                <a:gd name="T73" fmla="*/ 2 h 267"/>
                <a:gd name="T74" fmla="*/ 8 w 247"/>
                <a:gd name="T75" fmla="*/ 0 h 267"/>
                <a:gd name="T76" fmla="*/ 7 w 247"/>
                <a:gd name="T77" fmla="*/ 6 h 267"/>
                <a:gd name="T78" fmla="*/ 6 w 247"/>
                <a:gd name="T79" fmla="*/ 11 h 267"/>
                <a:gd name="T80" fmla="*/ 5 w 247"/>
                <a:gd name="T81" fmla="*/ 13 h 267"/>
                <a:gd name="T82" fmla="*/ 3 w 247"/>
                <a:gd name="T83" fmla="*/ 16 h 267"/>
                <a:gd name="T84" fmla="*/ 2 w 247"/>
                <a:gd name="T85" fmla="*/ 18 h 267"/>
                <a:gd name="T86" fmla="*/ 0 w 247"/>
                <a:gd name="T87" fmla="*/ 20 h 267"/>
                <a:gd name="T88" fmla="*/ 6 w 247"/>
                <a:gd name="T89" fmla="*/ 25 h 267"/>
                <a:gd name="T90" fmla="*/ 12 w 247"/>
                <a:gd name="T91" fmla="*/ 30 h 26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7"/>
                <a:gd name="T139" fmla="*/ 0 h 267"/>
                <a:gd name="T140" fmla="*/ 247 w 247"/>
                <a:gd name="T141" fmla="*/ 267 h 26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7" h="267">
                  <a:moveTo>
                    <a:pt x="107" y="267"/>
                  </a:moveTo>
                  <a:lnTo>
                    <a:pt x="107" y="266"/>
                  </a:lnTo>
                  <a:lnTo>
                    <a:pt x="111" y="258"/>
                  </a:lnTo>
                  <a:lnTo>
                    <a:pt x="114" y="252"/>
                  </a:lnTo>
                  <a:lnTo>
                    <a:pt x="116" y="244"/>
                  </a:lnTo>
                  <a:lnTo>
                    <a:pt x="119" y="237"/>
                  </a:lnTo>
                  <a:lnTo>
                    <a:pt x="122" y="230"/>
                  </a:lnTo>
                  <a:lnTo>
                    <a:pt x="124" y="222"/>
                  </a:lnTo>
                  <a:lnTo>
                    <a:pt x="125" y="215"/>
                  </a:lnTo>
                  <a:lnTo>
                    <a:pt x="127" y="207"/>
                  </a:lnTo>
                  <a:lnTo>
                    <a:pt x="128" y="200"/>
                  </a:lnTo>
                  <a:lnTo>
                    <a:pt x="129" y="193"/>
                  </a:lnTo>
                  <a:lnTo>
                    <a:pt x="130" y="185"/>
                  </a:lnTo>
                  <a:lnTo>
                    <a:pt x="130" y="178"/>
                  </a:lnTo>
                  <a:lnTo>
                    <a:pt x="130" y="171"/>
                  </a:lnTo>
                  <a:lnTo>
                    <a:pt x="130" y="163"/>
                  </a:lnTo>
                  <a:lnTo>
                    <a:pt x="130" y="156"/>
                  </a:lnTo>
                  <a:lnTo>
                    <a:pt x="128" y="133"/>
                  </a:lnTo>
                  <a:lnTo>
                    <a:pt x="127" y="129"/>
                  </a:lnTo>
                  <a:lnTo>
                    <a:pt x="126" y="126"/>
                  </a:lnTo>
                  <a:lnTo>
                    <a:pt x="126" y="121"/>
                  </a:lnTo>
                  <a:lnTo>
                    <a:pt x="128" y="118"/>
                  </a:lnTo>
                  <a:lnTo>
                    <a:pt x="130" y="116"/>
                  </a:lnTo>
                  <a:lnTo>
                    <a:pt x="133" y="114"/>
                  </a:lnTo>
                  <a:lnTo>
                    <a:pt x="136" y="111"/>
                  </a:lnTo>
                  <a:lnTo>
                    <a:pt x="140" y="110"/>
                  </a:lnTo>
                  <a:lnTo>
                    <a:pt x="143" y="110"/>
                  </a:lnTo>
                  <a:lnTo>
                    <a:pt x="145" y="110"/>
                  </a:lnTo>
                  <a:lnTo>
                    <a:pt x="149" y="110"/>
                  </a:lnTo>
                  <a:lnTo>
                    <a:pt x="154" y="111"/>
                  </a:lnTo>
                  <a:lnTo>
                    <a:pt x="159" y="112"/>
                  </a:lnTo>
                  <a:lnTo>
                    <a:pt x="165" y="114"/>
                  </a:lnTo>
                  <a:lnTo>
                    <a:pt x="171" y="116"/>
                  </a:lnTo>
                  <a:lnTo>
                    <a:pt x="175" y="116"/>
                  </a:lnTo>
                  <a:lnTo>
                    <a:pt x="177" y="117"/>
                  </a:lnTo>
                  <a:lnTo>
                    <a:pt x="179" y="118"/>
                  </a:lnTo>
                  <a:lnTo>
                    <a:pt x="182" y="118"/>
                  </a:lnTo>
                  <a:lnTo>
                    <a:pt x="185" y="119"/>
                  </a:lnTo>
                  <a:lnTo>
                    <a:pt x="187" y="120"/>
                  </a:lnTo>
                  <a:lnTo>
                    <a:pt x="189" y="121"/>
                  </a:lnTo>
                  <a:lnTo>
                    <a:pt x="192" y="121"/>
                  </a:lnTo>
                  <a:lnTo>
                    <a:pt x="195" y="122"/>
                  </a:lnTo>
                  <a:lnTo>
                    <a:pt x="197" y="124"/>
                  </a:lnTo>
                  <a:lnTo>
                    <a:pt x="199" y="124"/>
                  </a:lnTo>
                  <a:lnTo>
                    <a:pt x="201" y="125"/>
                  </a:lnTo>
                  <a:lnTo>
                    <a:pt x="203" y="126"/>
                  </a:lnTo>
                  <a:lnTo>
                    <a:pt x="206" y="126"/>
                  </a:lnTo>
                  <a:lnTo>
                    <a:pt x="208" y="127"/>
                  </a:lnTo>
                  <a:lnTo>
                    <a:pt x="210" y="127"/>
                  </a:lnTo>
                  <a:lnTo>
                    <a:pt x="212" y="128"/>
                  </a:lnTo>
                  <a:lnTo>
                    <a:pt x="215" y="128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21" y="129"/>
                  </a:lnTo>
                  <a:lnTo>
                    <a:pt x="222" y="129"/>
                  </a:lnTo>
                  <a:lnTo>
                    <a:pt x="224" y="130"/>
                  </a:lnTo>
                  <a:lnTo>
                    <a:pt x="227" y="130"/>
                  </a:lnTo>
                  <a:lnTo>
                    <a:pt x="229" y="130"/>
                  </a:lnTo>
                  <a:lnTo>
                    <a:pt x="231" y="130"/>
                  </a:lnTo>
                  <a:lnTo>
                    <a:pt x="233" y="130"/>
                  </a:lnTo>
                  <a:lnTo>
                    <a:pt x="236" y="130"/>
                  </a:lnTo>
                  <a:lnTo>
                    <a:pt x="238" y="130"/>
                  </a:lnTo>
                  <a:lnTo>
                    <a:pt x="240" y="129"/>
                  </a:lnTo>
                  <a:lnTo>
                    <a:pt x="243" y="129"/>
                  </a:lnTo>
                  <a:lnTo>
                    <a:pt x="247" y="129"/>
                  </a:lnTo>
                  <a:lnTo>
                    <a:pt x="236" y="124"/>
                  </a:lnTo>
                  <a:lnTo>
                    <a:pt x="213" y="111"/>
                  </a:lnTo>
                  <a:lnTo>
                    <a:pt x="191" y="99"/>
                  </a:lnTo>
                  <a:lnTo>
                    <a:pt x="168" y="86"/>
                  </a:lnTo>
                  <a:lnTo>
                    <a:pt x="146" y="71"/>
                  </a:lnTo>
                  <a:lnTo>
                    <a:pt x="126" y="55"/>
                  </a:lnTo>
                  <a:lnTo>
                    <a:pt x="106" y="39"/>
                  </a:lnTo>
                  <a:lnTo>
                    <a:pt x="97" y="29"/>
                  </a:lnTo>
                  <a:lnTo>
                    <a:pt x="90" y="20"/>
                  </a:lnTo>
                  <a:lnTo>
                    <a:pt x="82" y="10"/>
                  </a:lnTo>
                  <a:lnTo>
                    <a:pt x="75" y="0"/>
                  </a:lnTo>
                  <a:lnTo>
                    <a:pt x="71" y="27"/>
                  </a:lnTo>
                  <a:lnTo>
                    <a:pt x="65" y="54"/>
                  </a:lnTo>
                  <a:lnTo>
                    <a:pt x="60" y="77"/>
                  </a:lnTo>
                  <a:lnTo>
                    <a:pt x="52" y="99"/>
                  </a:lnTo>
                  <a:lnTo>
                    <a:pt x="48" y="110"/>
                  </a:lnTo>
                  <a:lnTo>
                    <a:pt x="43" y="120"/>
                  </a:lnTo>
                  <a:lnTo>
                    <a:pt x="38" y="130"/>
                  </a:lnTo>
                  <a:lnTo>
                    <a:pt x="31" y="140"/>
                  </a:lnTo>
                  <a:lnTo>
                    <a:pt x="24" y="149"/>
                  </a:lnTo>
                  <a:lnTo>
                    <a:pt x="18" y="158"/>
                  </a:lnTo>
                  <a:lnTo>
                    <a:pt x="9" y="168"/>
                  </a:lnTo>
                  <a:lnTo>
                    <a:pt x="0" y="177"/>
                  </a:lnTo>
                  <a:lnTo>
                    <a:pt x="25" y="201"/>
                  </a:lnTo>
                  <a:lnTo>
                    <a:pt x="51" y="224"/>
                  </a:lnTo>
                  <a:lnTo>
                    <a:pt x="79" y="246"/>
                  </a:lnTo>
                  <a:lnTo>
                    <a:pt x="107" y="267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1" name="Freeform 25"/>
            <p:cNvSpPr>
              <a:spLocks/>
            </p:cNvSpPr>
            <p:nvPr/>
          </p:nvSpPr>
          <p:spPr bwMode="auto">
            <a:xfrm>
              <a:off x="33" y="284"/>
              <a:ext cx="49" cy="142"/>
            </a:xfrm>
            <a:custGeom>
              <a:avLst/>
              <a:gdLst>
                <a:gd name="T0" fmla="*/ 15 w 145"/>
                <a:gd name="T1" fmla="*/ 35 h 426"/>
                <a:gd name="T2" fmla="*/ 15 w 145"/>
                <a:gd name="T3" fmla="*/ 35 h 426"/>
                <a:gd name="T4" fmla="*/ 15 w 145"/>
                <a:gd name="T5" fmla="*/ 35 h 426"/>
                <a:gd name="T6" fmla="*/ 15 w 145"/>
                <a:gd name="T7" fmla="*/ 32 h 426"/>
                <a:gd name="T8" fmla="*/ 15 w 145"/>
                <a:gd name="T9" fmla="*/ 29 h 426"/>
                <a:gd name="T10" fmla="*/ 15 w 145"/>
                <a:gd name="T11" fmla="*/ 26 h 426"/>
                <a:gd name="T12" fmla="*/ 15 w 145"/>
                <a:gd name="T13" fmla="*/ 23 h 426"/>
                <a:gd name="T14" fmla="*/ 15 w 145"/>
                <a:gd name="T15" fmla="*/ 20 h 426"/>
                <a:gd name="T16" fmla="*/ 15 w 145"/>
                <a:gd name="T17" fmla="*/ 16 h 426"/>
                <a:gd name="T18" fmla="*/ 15 w 145"/>
                <a:gd name="T19" fmla="*/ 13 h 426"/>
                <a:gd name="T20" fmla="*/ 15 w 145"/>
                <a:gd name="T21" fmla="*/ 10 h 426"/>
                <a:gd name="T22" fmla="*/ 15 w 145"/>
                <a:gd name="T23" fmla="*/ 7 h 426"/>
                <a:gd name="T24" fmla="*/ 15 w 145"/>
                <a:gd name="T25" fmla="*/ 4 h 426"/>
                <a:gd name="T26" fmla="*/ 15 w 145"/>
                <a:gd name="T27" fmla="*/ 4 h 426"/>
                <a:gd name="T28" fmla="*/ 15 w 145"/>
                <a:gd name="T29" fmla="*/ 3 h 426"/>
                <a:gd name="T30" fmla="*/ 16 w 145"/>
                <a:gd name="T31" fmla="*/ 1 h 426"/>
                <a:gd name="T32" fmla="*/ 17 w 145"/>
                <a:gd name="T33" fmla="*/ 0 h 426"/>
                <a:gd name="T34" fmla="*/ 14 w 145"/>
                <a:gd name="T35" fmla="*/ 2 h 426"/>
                <a:gd name="T36" fmla="*/ 12 w 145"/>
                <a:gd name="T37" fmla="*/ 4 h 426"/>
                <a:gd name="T38" fmla="*/ 11 w 145"/>
                <a:gd name="T39" fmla="*/ 5 h 426"/>
                <a:gd name="T40" fmla="*/ 10 w 145"/>
                <a:gd name="T41" fmla="*/ 6 h 426"/>
                <a:gd name="T42" fmla="*/ 9 w 145"/>
                <a:gd name="T43" fmla="*/ 8 h 426"/>
                <a:gd name="T44" fmla="*/ 8 w 145"/>
                <a:gd name="T45" fmla="*/ 9 h 426"/>
                <a:gd name="T46" fmla="*/ 7 w 145"/>
                <a:gd name="T47" fmla="*/ 10 h 426"/>
                <a:gd name="T48" fmla="*/ 7 w 145"/>
                <a:gd name="T49" fmla="*/ 11 h 426"/>
                <a:gd name="T50" fmla="*/ 6 w 145"/>
                <a:gd name="T51" fmla="*/ 13 h 426"/>
                <a:gd name="T52" fmla="*/ 6 w 145"/>
                <a:gd name="T53" fmla="*/ 14 h 426"/>
                <a:gd name="T54" fmla="*/ 5 w 145"/>
                <a:gd name="T55" fmla="*/ 16 h 426"/>
                <a:gd name="T56" fmla="*/ 5 w 145"/>
                <a:gd name="T57" fmla="*/ 17 h 426"/>
                <a:gd name="T58" fmla="*/ 4 w 145"/>
                <a:gd name="T59" fmla="*/ 19 h 426"/>
                <a:gd name="T60" fmla="*/ 4 w 145"/>
                <a:gd name="T61" fmla="*/ 20 h 426"/>
                <a:gd name="T62" fmla="*/ 4 w 145"/>
                <a:gd name="T63" fmla="*/ 21 h 426"/>
                <a:gd name="T64" fmla="*/ 4 w 145"/>
                <a:gd name="T65" fmla="*/ 22 h 426"/>
                <a:gd name="T66" fmla="*/ 4 w 145"/>
                <a:gd name="T67" fmla="*/ 22 h 426"/>
                <a:gd name="T68" fmla="*/ 4 w 145"/>
                <a:gd name="T69" fmla="*/ 23 h 426"/>
                <a:gd name="T70" fmla="*/ 4 w 145"/>
                <a:gd name="T71" fmla="*/ 41 h 426"/>
                <a:gd name="T72" fmla="*/ 4 w 145"/>
                <a:gd name="T73" fmla="*/ 42 h 426"/>
                <a:gd name="T74" fmla="*/ 3 w 145"/>
                <a:gd name="T75" fmla="*/ 43 h 426"/>
                <a:gd name="T76" fmla="*/ 3 w 145"/>
                <a:gd name="T77" fmla="*/ 43 h 426"/>
                <a:gd name="T78" fmla="*/ 3 w 145"/>
                <a:gd name="T79" fmla="*/ 44 h 426"/>
                <a:gd name="T80" fmla="*/ 2 w 145"/>
                <a:gd name="T81" fmla="*/ 45 h 426"/>
                <a:gd name="T82" fmla="*/ 2 w 145"/>
                <a:gd name="T83" fmla="*/ 46 h 426"/>
                <a:gd name="T84" fmla="*/ 1 w 145"/>
                <a:gd name="T85" fmla="*/ 46 h 426"/>
                <a:gd name="T86" fmla="*/ 0 w 145"/>
                <a:gd name="T87" fmla="*/ 47 h 426"/>
                <a:gd name="T88" fmla="*/ 0 w 145"/>
                <a:gd name="T89" fmla="*/ 47 h 426"/>
                <a:gd name="T90" fmla="*/ 2 w 145"/>
                <a:gd name="T91" fmla="*/ 47 h 426"/>
                <a:gd name="T92" fmla="*/ 5 w 145"/>
                <a:gd name="T93" fmla="*/ 46 h 426"/>
                <a:gd name="T94" fmla="*/ 6 w 145"/>
                <a:gd name="T95" fmla="*/ 45 h 426"/>
                <a:gd name="T96" fmla="*/ 7 w 145"/>
                <a:gd name="T97" fmla="*/ 45 h 426"/>
                <a:gd name="T98" fmla="*/ 8 w 145"/>
                <a:gd name="T99" fmla="*/ 44 h 426"/>
                <a:gd name="T100" fmla="*/ 9 w 145"/>
                <a:gd name="T101" fmla="*/ 44 h 426"/>
                <a:gd name="T102" fmla="*/ 10 w 145"/>
                <a:gd name="T103" fmla="*/ 43 h 426"/>
                <a:gd name="T104" fmla="*/ 11 w 145"/>
                <a:gd name="T105" fmla="*/ 42 h 426"/>
                <a:gd name="T106" fmla="*/ 12 w 145"/>
                <a:gd name="T107" fmla="*/ 41 h 426"/>
                <a:gd name="T108" fmla="*/ 13 w 145"/>
                <a:gd name="T109" fmla="*/ 40 h 426"/>
                <a:gd name="T110" fmla="*/ 14 w 145"/>
                <a:gd name="T111" fmla="*/ 39 h 426"/>
                <a:gd name="T112" fmla="*/ 14 w 145"/>
                <a:gd name="T113" fmla="*/ 38 h 426"/>
                <a:gd name="T114" fmla="*/ 15 w 145"/>
                <a:gd name="T115" fmla="*/ 37 h 426"/>
                <a:gd name="T116" fmla="*/ 15 w 145"/>
                <a:gd name="T117" fmla="*/ 36 h 426"/>
                <a:gd name="T118" fmla="*/ 15 w 145"/>
                <a:gd name="T119" fmla="*/ 35 h 426"/>
                <a:gd name="T120" fmla="*/ 15 w 145"/>
                <a:gd name="T121" fmla="*/ 35 h 4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45"/>
                <a:gd name="T184" fmla="*/ 0 h 426"/>
                <a:gd name="T185" fmla="*/ 145 w 145"/>
                <a:gd name="T186" fmla="*/ 426 h 42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45" h="426">
                  <a:moveTo>
                    <a:pt x="129" y="318"/>
                  </a:moveTo>
                  <a:lnTo>
                    <a:pt x="129" y="317"/>
                  </a:lnTo>
                  <a:lnTo>
                    <a:pt x="129" y="315"/>
                  </a:lnTo>
                  <a:lnTo>
                    <a:pt x="129" y="289"/>
                  </a:lnTo>
                  <a:lnTo>
                    <a:pt x="129" y="261"/>
                  </a:lnTo>
                  <a:lnTo>
                    <a:pt x="129" y="234"/>
                  </a:lnTo>
                  <a:lnTo>
                    <a:pt x="129" y="205"/>
                  </a:lnTo>
                  <a:lnTo>
                    <a:pt x="129" y="176"/>
                  </a:lnTo>
                  <a:lnTo>
                    <a:pt x="129" y="146"/>
                  </a:lnTo>
                  <a:lnTo>
                    <a:pt x="129" y="118"/>
                  </a:lnTo>
                  <a:lnTo>
                    <a:pt x="129" y="89"/>
                  </a:lnTo>
                  <a:lnTo>
                    <a:pt x="129" y="59"/>
                  </a:lnTo>
                  <a:lnTo>
                    <a:pt x="130" y="39"/>
                  </a:lnTo>
                  <a:lnTo>
                    <a:pt x="131" y="32"/>
                  </a:lnTo>
                  <a:lnTo>
                    <a:pt x="134" y="23"/>
                  </a:lnTo>
                  <a:lnTo>
                    <a:pt x="139" y="13"/>
                  </a:lnTo>
                  <a:lnTo>
                    <a:pt x="145" y="0"/>
                  </a:lnTo>
                  <a:lnTo>
                    <a:pt x="123" y="18"/>
                  </a:lnTo>
                  <a:lnTo>
                    <a:pt x="103" y="38"/>
                  </a:lnTo>
                  <a:lnTo>
                    <a:pt x="95" y="48"/>
                  </a:lnTo>
                  <a:lnTo>
                    <a:pt x="87" y="58"/>
                  </a:lnTo>
                  <a:lnTo>
                    <a:pt x="79" y="68"/>
                  </a:lnTo>
                  <a:lnTo>
                    <a:pt x="71" y="79"/>
                  </a:lnTo>
                  <a:lnTo>
                    <a:pt x="66" y="90"/>
                  </a:lnTo>
                  <a:lnTo>
                    <a:pt x="59" y="101"/>
                  </a:lnTo>
                  <a:lnTo>
                    <a:pt x="54" y="113"/>
                  </a:lnTo>
                  <a:lnTo>
                    <a:pt x="49" y="127"/>
                  </a:lnTo>
                  <a:lnTo>
                    <a:pt x="45" y="140"/>
                  </a:lnTo>
                  <a:lnTo>
                    <a:pt x="42" y="153"/>
                  </a:lnTo>
                  <a:lnTo>
                    <a:pt x="38" y="167"/>
                  </a:lnTo>
                  <a:lnTo>
                    <a:pt x="35" y="183"/>
                  </a:lnTo>
                  <a:lnTo>
                    <a:pt x="34" y="190"/>
                  </a:lnTo>
                  <a:lnTo>
                    <a:pt x="34" y="197"/>
                  </a:lnTo>
                  <a:lnTo>
                    <a:pt x="34" y="202"/>
                  </a:lnTo>
                  <a:lnTo>
                    <a:pt x="33" y="206"/>
                  </a:lnTo>
                  <a:lnTo>
                    <a:pt x="33" y="366"/>
                  </a:lnTo>
                  <a:lnTo>
                    <a:pt x="33" y="375"/>
                  </a:lnTo>
                  <a:lnTo>
                    <a:pt x="30" y="383"/>
                  </a:lnTo>
                  <a:lnTo>
                    <a:pt x="28" y="391"/>
                  </a:lnTo>
                  <a:lnTo>
                    <a:pt x="25" y="398"/>
                  </a:lnTo>
                  <a:lnTo>
                    <a:pt x="21" y="405"/>
                  </a:lnTo>
                  <a:lnTo>
                    <a:pt x="14" y="410"/>
                  </a:lnTo>
                  <a:lnTo>
                    <a:pt x="7" y="416"/>
                  </a:lnTo>
                  <a:lnTo>
                    <a:pt x="0" y="421"/>
                  </a:lnTo>
                  <a:lnTo>
                    <a:pt x="0" y="426"/>
                  </a:lnTo>
                  <a:lnTo>
                    <a:pt x="22" y="420"/>
                  </a:lnTo>
                  <a:lnTo>
                    <a:pt x="43" y="414"/>
                  </a:lnTo>
                  <a:lnTo>
                    <a:pt x="53" y="409"/>
                  </a:lnTo>
                  <a:lnTo>
                    <a:pt x="63" y="405"/>
                  </a:lnTo>
                  <a:lnTo>
                    <a:pt x="72" y="399"/>
                  </a:lnTo>
                  <a:lnTo>
                    <a:pt x="81" y="394"/>
                  </a:lnTo>
                  <a:lnTo>
                    <a:pt x="90" y="387"/>
                  </a:lnTo>
                  <a:lnTo>
                    <a:pt x="98" y="379"/>
                  </a:lnTo>
                  <a:lnTo>
                    <a:pt x="105" y="372"/>
                  </a:lnTo>
                  <a:lnTo>
                    <a:pt x="111" y="363"/>
                  </a:lnTo>
                  <a:lnTo>
                    <a:pt x="117" y="354"/>
                  </a:lnTo>
                  <a:lnTo>
                    <a:pt x="122" y="343"/>
                  </a:lnTo>
                  <a:lnTo>
                    <a:pt x="126" y="332"/>
                  </a:lnTo>
                  <a:lnTo>
                    <a:pt x="129" y="321"/>
                  </a:lnTo>
                  <a:lnTo>
                    <a:pt x="129" y="319"/>
                  </a:lnTo>
                  <a:lnTo>
                    <a:pt x="129" y="318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2" name="Freeform 26"/>
            <p:cNvSpPr>
              <a:spLocks/>
            </p:cNvSpPr>
            <p:nvPr/>
          </p:nvSpPr>
          <p:spPr bwMode="auto">
            <a:xfrm>
              <a:off x="399" y="405"/>
              <a:ext cx="40" cy="40"/>
            </a:xfrm>
            <a:custGeom>
              <a:avLst/>
              <a:gdLst>
                <a:gd name="T0" fmla="*/ 0 w 122"/>
                <a:gd name="T1" fmla="*/ 0 h 121"/>
                <a:gd name="T2" fmla="*/ 0 w 122"/>
                <a:gd name="T3" fmla="*/ 2 h 121"/>
                <a:gd name="T4" fmla="*/ 1 w 122"/>
                <a:gd name="T5" fmla="*/ 4 h 121"/>
                <a:gd name="T6" fmla="*/ 2 w 122"/>
                <a:gd name="T7" fmla="*/ 6 h 121"/>
                <a:gd name="T8" fmla="*/ 3 w 122"/>
                <a:gd name="T9" fmla="*/ 8 h 121"/>
                <a:gd name="T10" fmla="*/ 3 w 122"/>
                <a:gd name="T11" fmla="*/ 8 h 121"/>
                <a:gd name="T12" fmla="*/ 4 w 122"/>
                <a:gd name="T13" fmla="*/ 9 h 121"/>
                <a:gd name="T14" fmla="*/ 5 w 122"/>
                <a:gd name="T15" fmla="*/ 10 h 121"/>
                <a:gd name="T16" fmla="*/ 5 w 122"/>
                <a:gd name="T17" fmla="*/ 11 h 121"/>
                <a:gd name="T18" fmla="*/ 6 w 122"/>
                <a:gd name="T19" fmla="*/ 12 h 121"/>
                <a:gd name="T20" fmla="*/ 7 w 122"/>
                <a:gd name="T21" fmla="*/ 12 h 121"/>
                <a:gd name="T22" fmla="*/ 8 w 122"/>
                <a:gd name="T23" fmla="*/ 13 h 121"/>
                <a:gd name="T24" fmla="*/ 9 w 122"/>
                <a:gd name="T25" fmla="*/ 13 h 121"/>
                <a:gd name="T26" fmla="*/ 9 w 122"/>
                <a:gd name="T27" fmla="*/ 13 h 121"/>
                <a:gd name="T28" fmla="*/ 10 w 122"/>
                <a:gd name="T29" fmla="*/ 13 h 121"/>
                <a:gd name="T30" fmla="*/ 10 w 122"/>
                <a:gd name="T31" fmla="*/ 12 h 121"/>
                <a:gd name="T32" fmla="*/ 10 w 122"/>
                <a:gd name="T33" fmla="*/ 12 h 121"/>
                <a:gd name="T34" fmla="*/ 11 w 122"/>
                <a:gd name="T35" fmla="*/ 11 h 121"/>
                <a:gd name="T36" fmla="*/ 11 w 122"/>
                <a:gd name="T37" fmla="*/ 11 h 121"/>
                <a:gd name="T38" fmla="*/ 12 w 122"/>
                <a:gd name="T39" fmla="*/ 10 h 121"/>
                <a:gd name="T40" fmla="*/ 12 w 122"/>
                <a:gd name="T41" fmla="*/ 10 h 121"/>
                <a:gd name="T42" fmla="*/ 12 w 122"/>
                <a:gd name="T43" fmla="*/ 9 h 121"/>
                <a:gd name="T44" fmla="*/ 13 w 122"/>
                <a:gd name="T45" fmla="*/ 8 h 121"/>
                <a:gd name="T46" fmla="*/ 13 w 122"/>
                <a:gd name="T47" fmla="*/ 8 h 121"/>
                <a:gd name="T48" fmla="*/ 12 w 122"/>
                <a:gd name="T49" fmla="*/ 8 h 121"/>
                <a:gd name="T50" fmla="*/ 11 w 122"/>
                <a:gd name="T51" fmla="*/ 8 h 121"/>
                <a:gd name="T52" fmla="*/ 11 w 122"/>
                <a:gd name="T53" fmla="*/ 8 h 121"/>
                <a:gd name="T54" fmla="*/ 10 w 122"/>
                <a:gd name="T55" fmla="*/ 7 h 121"/>
                <a:gd name="T56" fmla="*/ 10 w 122"/>
                <a:gd name="T57" fmla="*/ 7 h 121"/>
                <a:gd name="T58" fmla="*/ 9 w 122"/>
                <a:gd name="T59" fmla="*/ 7 h 121"/>
                <a:gd name="T60" fmla="*/ 9 w 122"/>
                <a:gd name="T61" fmla="*/ 7 h 121"/>
                <a:gd name="T62" fmla="*/ 8 w 122"/>
                <a:gd name="T63" fmla="*/ 7 h 121"/>
                <a:gd name="T64" fmla="*/ 7 w 122"/>
                <a:gd name="T65" fmla="*/ 6 h 121"/>
                <a:gd name="T66" fmla="*/ 7 w 122"/>
                <a:gd name="T67" fmla="*/ 6 h 121"/>
                <a:gd name="T68" fmla="*/ 6 w 122"/>
                <a:gd name="T69" fmla="*/ 6 h 121"/>
                <a:gd name="T70" fmla="*/ 6 w 122"/>
                <a:gd name="T71" fmla="*/ 6 h 121"/>
                <a:gd name="T72" fmla="*/ 5 w 122"/>
                <a:gd name="T73" fmla="*/ 5 h 121"/>
                <a:gd name="T74" fmla="*/ 5 w 122"/>
                <a:gd name="T75" fmla="*/ 5 h 121"/>
                <a:gd name="T76" fmla="*/ 4 w 122"/>
                <a:gd name="T77" fmla="*/ 5 h 121"/>
                <a:gd name="T78" fmla="*/ 3 w 122"/>
                <a:gd name="T79" fmla="*/ 4 h 121"/>
                <a:gd name="T80" fmla="*/ 3 w 122"/>
                <a:gd name="T81" fmla="*/ 4 h 121"/>
                <a:gd name="T82" fmla="*/ 3 w 122"/>
                <a:gd name="T83" fmla="*/ 3 h 121"/>
                <a:gd name="T84" fmla="*/ 2 w 122"/>
                <a:gd name="T85" fmla="*/ 3 h 121"/>
                <a:gd name="T86" fmla="*/ 2 w 122"/>
                <a:gd name="T87" fmla="*/ 2 h 121"/>
                <a:gd name="T88" fmla="*/ 1 w 122"/>
                <a:gd name="T89" fmla="*/ 2 h 121"/>
                <a:gd name="T90" fmla="*/ 1 w 122"/>
                <a:gd name="T91" fmla="*/ 1 h 121"/>
                <a:gd name="T92" fmla="*/ 1 w 122"/>
                <a:gd name="T93" fmla="*/ 1 h 121"/>
                <a:gd name="T94" fmla="*/ 0 w 122"/>
                <a:gd name="T95" fmla="*/ 0 h 121"/>
                <a:gd name="T96" fmla="*/ 0 w 122"/>
                <a:gd name="T97" fmla="*/ 0 h 12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2"/>
                <a:gd name="T148" fmla="*/ 0 h 121"/>
                <a:gd name="T149" fmla="*/ 122 w 122"/>
                <a:gd name="T150" fmla="*/ 121 h 12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2" h="121">
                  <a:moveTo>
                    <a:pt x="0" y="0"/>
                  </a:moveTo>
                  <a:lnTo>
                    <a:pt x="4" y="19"/>
                  </a:lnTo>
                  <a:lnTo>
                    <a:pt x="9" y="36"/>
                  </a:lnTo>
                  <a:lnTo>
                    <a:pt x="17" y="53"/>
                  </a:lnTo>
                  <a:lnTo>
                    <a:pt x="26" y="69"/>
                  </a:lnTo>
                  <a:lnTo>
                    <a:pt x="31" y="77"/>
                  </a:lnTo>
                  <a:lnTo>
                    <a:pt x="37" y="85"/>
                  </a:lnTo>
                  <a:lnTo>
                    <a:pt x="44" y="91"/>
                  </a:lnTo>
                  <a:lnTo>
                    <a:pt x="50" y="98"/>
                  </a:lnTo>
                  <a:lnTo>
                    <a:pt x="58" y="105"/>
                  </a:lnTo>
                  <a:lnTo>
                    <a:pt x="66" y="110"/>
                  </a:lnTo>
                  <a:lnTo>
                    <a:pt x="73" y="117"/>
                  </a:lnTo>
                  <a:lnTo>
                    <a:pt x="82" y="121"/>
                  </a:lnTo>
                  <a:lnTo>
                    <a:pt x="86" y="119"/>
                  </a:lnTo>
                  <a:lnTo>
                    <a:pt x="90" y="115"/>
                  </a:lnTo>
                  <a:lnTo>
                    <a:pt x="94" y="110"/>
                  </a:lnTo>
                  <a:lnTo>
                    <a:pt x="99" y="106"/>
                  </a:lnTo>
                  <a:lnTo>
                    <a:pt x="103" y="101"/>
                  </a:lnTo>
                  <a:lnTo>
                    <a:pt x="107" y="97"/>
                  </a:lnTo>
                  <a:lnTo>
                    <a:pt x="110" y="93"/>
                  </a:lnTo>
                  <a:lnTo>
                    <a:pt x="113" y="88"/>
                  </a:lnTo>
                  <a:lnTo>
                    <a:pt x="117" y="83"/>
                  </a:lnTo>
                  <a:lnTo>
                    <a:pt x="122" y="75"/>
                  </a:lnTo>
                  <a:lnTo>
                    <a:pt x="119" y="75"/>
                  </a:lnTo>
                  <a:lnTo>
                    <a:pt x="113" y="73"/>
                  </a:lnTo>
                  <a:lnTo>
                    <a:pt x="107" y="72"/>
                  </a:lnTo>
                  <a:lnTo>
                    <a:pt x="101" y="70"/>
                  </a:lnTo>
                  <a:lnTo>
                    <a:pt x="96" y="68"/>
                  </a:lnTo>
                  <a:lnTo>
                    <a:pt x="90" y="67"/>
                  </a:lnTo>
                  <a:lnTo>
                    <a:pt x="84" y="65"/>
                  </a:lnTo>
                  <a:lnTo>
                    <a:pt x="79" y="63"/>
                  </a:lnTo>
                  <a:lnTo>
                    <a:pt x="73" y="61"/>
                  </a:lnTo>
                  <a:lnTo>
                    <a:pt x="68" y="58"/>
                  </a:lnTo>
                  <a:lnTo>
                    <a:pt x="62" y="56"/>
                  </a:lnTo>
                  <a:lnTo>
                    <a:pt x="58" y="53"/>
                  </a:lnTo>
                  <a:lnTo>
                    <a:pt x="52" y="51"/>
                  </a:lnTo>
                  <a:lnTo>
                    <a:pt x="47" y="47"/>
                  </a:lnTo>
                  <a:lnTo>
                    <a:pt x="42" y="44"/>
                  </a:lnTo>
                  <a:lnTo>
                    <a:pt x="38" y="42"/>
                  </a:lnTo>
                  <a:lnTo>
                    <a:pt x="32" y="37"/>
                  </a:lnTo>
                  <a:lnTo>
                    <a:pt x="28" y="34"/>
                  </a:lnTo>
                  <a:lnTo>
                    <a:pt x="24" y="31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1" y="17"/>
                  </a:lnTo>
                  <a:lnTo>
                    <a:pt x="8" y="13"/>
                  </a:lnTo>
                  <a:lnTo>
                    <a:pt x="5" y="8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3" name="Freeform 27"/>
            <p:cNvSpPr>
              <a:spLocks/>
            </p:cNvSpPr>
            <p:nvPr/>
          </p:nvSpPr>
          <p:spPr bwMode="auto">
            <a:xfrm>
              <a:off x="384" y="474"/>
              <a:ext cx="37" cy="25"/>
            </a:xfrm>
            <a:custGeom>
              <a:avLst/>
              <a:gdLst>
                <a:gd name="T0" fmla="*/ 12 w 110"/>
                <a:gd name="T1" fmla="*/ 1 h 74"/>
                <a:gd name="T2" fmla="*/ 12 w 110"/>
                <a:gd name="T3" fmla="*/ 1 h 74"/>
                <a:gd name="T4" fmla="*/ 12 w 110"/>
                <a:gd name="T5" fmla="*/ 0 h 74"/>
                <a:gd name="T6" fmla="*/ 12 w 110"/>
                <a:gd name="T7" fmla="*/ 0 h 74"/>
                <a:gd name="T8" fmla="*/ 12 w 110"/>
                <a:gd name="T9" fmla="*/ 0 h 74"/>
                <a:gd name="T10" fmla="*/ 11 w 110"/>
                <a:gd name="T11" fmla="*/ 0 h 74"/>
                <a:gd name="T12" fmla="*/ 11 w 110"/>
                <a:gd name="T13" fmla="*/ 0 h 74"/>
                <a:gd name="T14" fmla="*/ 10 w 110"/>
                <a:gd name="T15" fmla="*/ 0 h 74"/>
                <a:gd name="T16" fmla="*/ 9 w 110"/>
                <a:gd name="T17" fmla="*/ 1 h 74"/>
                <a:gd name="T18" fmla="*/ 7 w 110"/>
                <a:gd name="T19" fmla="*/ 1 h 74"/>
                <a:gd name="T20" fmla="*/ 5 w 110"/>
                <a:gd name="T21" fmla="*/ 2 h 74"/>
                <a:gd name="T22" fmla="*/ 3 w 110"/>
                <a:gd name="T23" fmla="*/ 2 h 74"/>
                <a:gd name="T24" fmla="*/ 2 w 110"/>
                <a:gd name="T25" fmla="*/ 2 h 74"/>
                <a:gd name="T26" fmla="*/ 1 w 110"/>
                <a:gd name="T27" fmla="*/ 2 h 74"/>
                <a:gd name="T28" fmla="*/ 0 w 110"/>
                <a:gd name="T29" fmla="*/ 2 h 74"/>
                <a:gd name="T30" fmla="*/ 1 w 110"/>
                <a:gd name="T31" fmla="*/ 3 h 74"/>
                <a:gd name="T32" fmla="*/ 1 w 110"/>
                <a:gd name="T33" fmla="*/ 5 h 74"/>
                <a:gd name="T34" fmla="*/ 2 w 110"/>
                <a:gd name="T35" fmla="*/ 6 h 74"/>
                <a:gd name="T36" fmla="*/ 2 w 110"/>
                <a:gd name="T37" fmla="*/ 7 h 74"/>
                <a:gd name="T38" fmla="*/ 2 w 110"/>
                <a:gd name="T39" fmla="*/ 8 h 74"/>
                <a:gd name="T40" fmla="*/ 3 w 110"/>
                <a:gd name="T41" fmla="*/ 8 h 74"/>
                <a:gd name="T42" fmla="*/ 4 w 110"/>
                <a:gd name="T43" fmla="*/ 8 h 74"/>
                <a:gd name="T44" fmla="*/ 6 w 110"/>
                <a:gd name="T45" fmla="*/ 6 h 74"/>
                <a:gd name="T46" fmla="*/ 8 w 110"/>
                <a:gd name="T47" fmla="*/ 5 h 74"/>
                <a:gd name="T48" fmla="*/ 9 w 110"/>
                <a:gd name="T49" fmla="*/ 3 h 74"/>
                <a:gd name="T50" fmla="*/ 12 w 110"/>
                <a:gd name="T51" fmla="*/ 1 h 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74"/>
                <a:gd name="T80" fmla="*/ 110 w 110"/>
                <a:gd name="T81" fmla="*/ 74 h 7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74">
                  <a:moveTo>
                    <a:pt x="108" y="8"/>
                  </a:moveTo>
                  <a:lnTo>
                    <a:pt x="110" y="6"/>
                  </a:lnTo>
                  <a:lnTo>
                    <a:pt x="110" y="3"/>
                  </a:lnTo>
                  <a:lnTo>
                    <a:pt x="109" y="2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97" y="0"/>
                  </a:lnTo>
                  <a:lnTo>
                    <a:pt x="89" y="2"/>
                  </a:lnTo>
                  <a:lnTo>
                    <a:pt x="80" y="5"/>
                  </a:lnTo>
                  <a:lnTo>
                    <a:pt x="60" y="10"/>
                  </a:lnTo>
                  <a:lnTo>
                    <a:pt x="41" y="17"/>
                  </a:lnTo>
                  <a:lnTo>
                    <a:pt x="31" y="18"/>
                  </a:lnTo>
                  <a:lnTo>
                    <a:pt x="21" y="19"/>
                  </a:lnTo>
                  <a:lnTo>
                    <a:pt x="11" y="19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9" y="40"/>
                  </a:lnTo>
                  <a:lnTo>
                    <a:pt x="14" y="50"/>
                  </a:lnTo>
                  <a:lnTo>
                    <a:pt x="17" y="58"/>
                  </a:lnTo>
                  <a:lnTo>
                    <a:pt x="20" y="67"/>
                  </a:lnTo>
                  <a:lnTo>
                    <a:pt x="25" y="74"/>
                  </a:lnTo>
                  <a:lnTo>
                    <a:pt x="33" y="68"/>
                  </a:lnTo>
                  <a:lnTo>
                    <a:pt x="50" y="56"/>
                  </a:lnTo>
                  <a:lnTo>
                    <a:pt x="67" y="42"/>
                  </a:lnTo>
                  <a:lnTo>
                    <a:pt x="83" y="29"/>
                  </a:lnTo>
                  <a:lnTo>
                    <a:pt x="108" y="8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4" name="Freeform 28"/>
            <p:cNvSpPr>
              <a:spLocks/>
            </p:cNvSpPr>
            <p:nvPr/>
          </p:nvSpPr>
          <p:spPr bwMode="auto">
            <a:xfrm>
              <a:off x="385" y="433"/>
              <a:ext cx="82" cy="89"/>
            </a:xfrm>
            <a:custGeom>
              <a:avLst/>
              <a:gdLst>
                <a:gd name="T0" fmla="*/ 15 w 247"/>
                <a:gd name="T1" fmla="*/ 30 h 267"/>
                <a:gd name="T2" fmla="*/ 15 w 247"/>
                <a:gd name="T3" fmla="*/ 28 h 267"/>
                <a:gd name="T4" fmla="*/ 14 w 247"/>
                <a:gd name="T5" fmla="*/ 26 h 267"/>
                <a:gd name="T6" fmla="*/ 14 w 247"/>
                <a:gd name="T7" fmla="*/ 25 h 267"/>
                <a:gd name="T8" fmla="*/ 13 w 247"/>
                <a:gd name="T9" fmla="*/ 23 h 267"/>
                <a:gd name="T10" fmla="*/ 13 w 247"/>
                <a:gd name="T11" fmla="*/ 21 h 267"/>
                <a:gd name="T12" fmla="*/ 13 w 247"/>
                <a:gd name="T13" fmla="*/ 20 h 267"/>
                <a:gd name="T14" fmla="*/ 13 w 247"/>
                <a:gd name="T15" fmla="*/ 18 h 267"/>
                <a:gd name="T16" fmla="*/ 13 w 247"/>
                <a:gd name="T17" fmla="*/ 15 h 267"/>
                <a:gd name="T18" fmla="*/ 13 w 247"/>
                <a:gd name="T19" fmla="*/ 14 h 267"/>
                <a:gd name="T20" fmla="*/ 13 w 247"/>
                <a:gd name="T21" fmla="*/ 13 h 267"/>
                <a:gd name="T22" fmla="*/ 13 w 247"/>
                <a:gd name="T23" fmla="*/ 13 h 267"/>
                <a:gd name="T24" fmla="*/ 12 w 247"/>
                <a:gd name="T25" fmla="*/ 12 h 267"/>
                <a:gd name="T26" fmla="*/ 11 w 247"/>
                <a:gd name="T27" fmla="*/ 12 h 267"/>
                <a:gd name="T28" fmla="*/ 10 w 247"/>
                <a:gd name="T29" fmla="*/ 12 h 267"/>
                <a:gd name="T30" fmla="*/ 9 w 247"/>
                <a:gd name="T31" fmla="*/ 13 h 267"/>
                <a:gd name="T32" fmla="*/ 8 w 247"/>
                <a:gd name="T33" fmla="*/ 13 h 267"/>
                <a:gd name="T34" fmla="*/ 8 w 247"/>
                <a:gd name="T35" fmla="*/ 13 h 267"/>
                <a:gd name="T36" fmla="*/ 7 w 247"/>
                <a:gd name="T37" fmla="*/ 13 h 267"/>
                <a:gd name="T38" fmla="*/ 6 w 247"/>
                <a:gd name="T39" fmla="*/ 13 h 267"/>
                <a:gd name="T40" fmla="*/ 6 w 247"/>
                <a:gd name="T41" fmla="*/ 14 h 267"/>
                <a:gd name="T42" fmla="*/ 5 w 247"/>
                <a:gd name="T43" fmla="*/ 14 h 267"/>
                <a:gd name="T44" fmla="*/ 5 w 247"/>
                <a:gd name="T45" fmla="*/ 14 h 267"/>
                <a:gd name="T46" fmla="*/ 4 w 247"/>
                <a:gd name="T47" fmla="*/ 14 h 267"/>
                <a:gd name="T48" fmla="*/ 4 w 247"/>
                <a:gd name="T49" fmla="*/ 14 h 267"/>
                <a:gd name="T50" fmla="*/ 3 w 247"/>
                <a:gd name="T51" fmla="*/ 14 h 267"/>
                <a:gd name="T52" fmla="*/ 3 w 247"/>
                <a:gd name="T53" fmla="*/ 14 h 267"/>
                <a:gd name="T54" fmla="*/ 3 w 247"/>
                <a:gd name="T55" fmla="*/ 14 h 267"/>
                <a:gd name="T56" fmla="*/ 2 w 247"/>
                <a:gd name="T57" fmla="*/ 14 h 267"/>
                <a:gd name="T58" fmla="*/ 2 w 247"/>
                <a:gd name="T59" fmla="*/ 14 h 267"/>
                <a:gd name="T60" fmla="*/ 1 w 247"/>
                <a:gd name="T61" fmla="*/ 14 h 267"/>
                <a:gd name="T62" fmla="*/ 0 w 247"/>
                <a:gd name="T63" fmla="*/ 14 h 267"/>
                <a:gd name="T64" fmla="*/ 1 w 247"/>
                <a:gd name="T65" fmla="*/ 14 h 267"/>
                <a:gd name="T66" fmla="*/ 6 w 247"/>
                <a:gd name="T67" fmla="*/ 11 h 267"/>
                <a:gd name="T68" fmla="*/ 11 w 247"/>
                <a:gd name="T69" fmla="*/ 8 h 267"/>
                <a:gd name="T70" fmla="*/ 16 w 247"/>
                <a:gd name="T71" fmla="*/ 4 h 267"/>
                <a:gd name="T72" fmla="*/ 17 w 247"/>
                <a:gd name="T73" fmla="*/ 2 h 267"/>
                <a:gd name="T74" fmla="*/ 19 w 247"/>
                <a:gd name="T75" fmla="*/ 0 h 267"/>
                <a:gd name="T76" fmla="*/ 20 w 247"/>
                <a:gd name="T77" fmla="*/ 6 h 267"/>
                <a:gd name="T78" fmla="*/ 22 w 247"/>
                <a:gd name="T79" fmla="*/ 11 h 267"/>
                <a:gd name="T80" fmla="*/ 23 w 247"/>
                <a:gd name="T81" fmla="*/ 13 h 267"/>
                <a:gd name="T82" fmla="*/ 24 w 247"/>
                <a:gd name="T83" fmla="*/ 16 h 267"/>
                <a:gd name="T84" fmla="*/ 25 w 247"/>
                <a:gd name="T85" fmla="*/ 18 h 267"/>
                <a:gd name="T86" fmla="*/ 27 w 247"/>
                <a:gd name="T87" fmla="*/ 20 h 267"/>
                <a:gd name="T88" fmla="*/ 22 w 247"/>
                <a:gd name="T89" fmla="*/ 25 h 267"/>
                <a:gd name="T90" fmla="*/ 15 w 247"/>
                <a:gd name="T91" fmla="*/ 30 h 26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7"/>
                <a:gd name="T139" fmla="*/ 0 h 267"/>
                <a:gd name="T140" fmla="*/ 247 w 247"/>
                <a:gd name="T141" fmla="*/ 267 h 26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7" h="267">
                  <a:moveTo>
                    <a:pt x="140" y="267"/>
                  </a:moveTo>
                  <a:lnTo>
                    <a:pt x="140" y="266"/>
                  </a:lnTo>
                  <a:lnTo>
                    <a:pt x="136" y="258"/>
                  </a:lnTo>
                  <a:lnTo>
                    <a:pt x="133" y="252"/>
                  </a:lnTo>
                  <a:lnTo>
                    <a:pt x="131" y="244"/>
                  </a:lnTo>
                  <a:lnTo>
                    <a:pt x="128" y="237"/>
                  </a:lnTo>
                  <a:lnTo>
                    <a:pt x="125" y="230"/>
                  </a:lnTo>
                  <a:lnTo>
                    <a:pt x="123" y="222"/>
                  </a:lnTo>
                  <a:lnTo>
                    <a:pt x="122" y="215"/>
                  </a:lnTo>
                  <a:lnTo>
                    <a:pt x="120" y="207"/>
                  </a:lnTo>
                  <a:lnTo>
                    <a:pt x="119" y="200"/>
                  </a:lnTo>
                  <a:lnTo>
                    <a:pt x="118" y="193"/>
                  </a:lnTo>
                  <a:lnTo>
                    <a:pt x="117" y="185"/>
                  </a:lnTo>
                  <a:lnTo>
                    <a:pt x="117" y="178"/>
                  </a:lnTo>
                  <a:lnTo>
                    <a:pt x="117" y="171"/>
                  </a:lnTo>
                  <a:lnTo>
                    <a:pt x="117" y="163"/>
                  </a:lnTo>
                  <a:lnTo>
                    <a:pt x="117" y="156"/>
                  </a:lnTo>
                  <a:lnTo>
                    <a:pt x="119" y="133"/>
                  </a:lnTo>
                  <a:lnTo>
                    <a:pt x="120" y="129"/>
                  </a:lnTo>
                  <a:lnTo>
                    <a:pt x="121" y="126"/>
                  </a:lnTo>
                  <a:lnTo>
                    <a:pt x="121" y="121"/>
                  </a:lnTo>
                  <a:lnTo>
                    <a:pt x="119" y="118"/>
                  </a:lnTo>
                  <a:lnTo>
                    <a:pt x="117" y="116"/>
                  </a:lnTo>
                  <a:lnTo>
                    <a:pt x="114" y="114"/>
                  </a:lnTo>
                  <a:lnTo>
                    <a:pt x="111" y="111"/>
                  </a:lnTo>
                  <a:lnTo>
                    <a:pt x="107" y="110"/>
                  </a:lnTo>
                  <a:lnTo>
                    <a:pt x="104" y="110"/>
                  </a:lnTo>
                  <a:lnTo>
                    <a:pt x="102" y="110"/>
                  </a:lnTo>
                  <a:lnTo>
                    <a:pt x="98" y="110"/>
                  </a:lnTo>
                  <a:lnTo>
                    <a:pt x="93" y="111"/>
                  </a:lnTo>
                  <a:lnTo>
                    <a:pt x="88" y="112"/>
                  </a:lnTo>
                  <a:lnTo>
                    <a:pt x="82" y="114"/>
                  </a:lnTo>
                  <a:lnTo>
                    <a:pt x="76" y="116"/>
                  </a:lnTo>
                  <a:lnTo>
                    <a:pt x="72" y="116"/>
                  </a:lnTo>
                  <a:lnTo>
                    <a:pt x="70" y="117"/>
                  </a:lnTo>
                  <a:lnTo>
                    <a:pt x="68" y="118"/>
                  </a:lnTo>
                  <a:lnTo>
                    <a:pt x="65" y="118"/>
                  </a:lnTo>
                  <a:lnTo>
                    <a:pt x="62" y="119"/>
                  </a:lnTo>
                  <a:lnTo>
                    <a:pt x="60" y="120"/>
                  </a:lnTo>
                  <a:lnTo>
                    <a:pt x="58" y="121"/>
                  </a:lnTo>
                  <a:lnTo>
                    <a:pt x="55" y="121"/>
                  </a:lnTo>
                  <a:lnTo>
                    <a:pt x="52" y="122"/>
                  </a:lnTo>
                  <a:lnTo>
                    <a:pt x="50" y="124"/>
                  </a:lnTo>
                  <a:lnTo>
                    <a:pt x="48" y="124"/>
                  </a:lnTo>
                  <a:lnTo>
                    <a:pt x="46" y="125"/>
                  </a:lnTo>
                  <a:lnTo>
                    <a:pt x="44" y="126"/>
                  </a:lnTo>
                  <a:lnTo>
                    <a:pt x="41" y="126"/>
                  </a:lnTo>
                  <a:lnTo>
                    <a:pt x="39" y="127"/>
                  </a:lnTo>
                  <a:lnTo>
                    <a:pt x="37" y="127"/>
                  </a:lnTo>
                  <a:lnTo>
                    <a:pt x="35" y="128"/>
                  </a:lnTo>
                  <a:lnTo>
                    <a:pt x="32" y="128"/>
                  </a:lnTo>
                  <a:lnTo>
                    <a:pt x="30" y="129"/>
                  </a:lnTo>
                  <a:lnTo>
                    <a:pt x="28" y="129"/>
                  </a:lnTo>
                  <a:lnTo>
                    <a:pt x="26" y="129"/>
                  </a:lnTo>
                  <a:lnTo>
                    <a:pt x="25" y="129"/>
                  </a:lnTo>
                  <a:lnTo>
                    <a:pt x="23" y="130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6" y="130"/>
                  </a:lnTo>
                  <a:lnTo>
                    <a:pt x="14" y="130"/>
                  </a:lnTo>
                  <a:lnTo>
                    <a:pt x="11" y="130"/>
                  </a:lnTo>
                  <a:lnTo>
                    <a:pt x="9" y="130"/>
                  </a:lnTo>
                  <a:lnTo>
                    <a:pt x="7" y="129"/>
                  </a:lnTo>
                  <a:lnTo>
                    <a:pt x="4" y="129"/>
                  </a:lnTo>
                  <a:lnTo>
                    <a:pt x="0" y="129"/>
                  </a:lnTo>
                  <a:lnTo>
                    <a:pt x="11" y="124"/>
                  </a:lnTo>
                  <a:lnTo>
                    <a:pt x="34" y="111"/>
                  </a:lnTo>
                  <a:lnTo>
                    <a:pt x="56" y="99"/>
                  </a:lnTo>
                  <a:lnTo>
                    <a:pt x="79" y="86"/>
                  </a:lnTo>
                  <a:lnTo>
                    <a:pt x="101" y="71"/>
                  </a:lnTo>
                  <a:lnTo>
                    <a:pt x="121" y="55"/>
                  </a:lnTo>
                  <a:lnTo>
                    <a:pt x="141" y="39"/>
                  </a:lnTo>
                  <a:lnTo>
                    <a:pt x="150" y="29"/>
                  </a:lnTo>
                  <a:lnTo>
                    <a:pt x="157" y="20"/>
                  </a:lnTo>
                  <a:lnTo>
                    <a:pt x="165" y="10"/>
                  </a:lnTo>
                  <a:lnTo>
                    <a:pt x="172" y="0"/>
                  </a:lnTo>
                  <a:lnTo>
                    <a:pt x="176" y="27"/>
                  </a:lnTo>
                  <a:lnTo>
                    <a:pt x="182" y="54"/>
                  </a:lnTo>
                  <a:lnTo>
                    <a:pt x="187" y="77"/>
                  </a:lnTo>
                  <a:lnTo>
                    <a:pt x="195" y="99"/>
                  </a:lnTo>
                  <a:lnTo>
                    <a:pt x="199" y="110"/>
                  </a:lnTo>
                  <a:lnTo>
                    <a:pt x="204" y="120"/>
                  </a:lnTo>
                  <a:lnTo>
                    <a:pt x="209" y="130"/>
                  </a:lnTo>
                  <a:lnTo>
                    <a:pt x="216" y="140"/>
                  </a:lnTo>
                  <a:lnTo>
                    <a:pt x="223" y="149"/>
                  </a:lnTo>
                  <a:lnTo>
                    <a:pt x="229" y="158"/>
                  </a:lnTo>
                  <a:lnTo>
                    <a:pt x="238" y="168"/>
                  </a:lnTo>
                  <a:lnTo>
                    <a:pt x="247" y="177"/>
                  </a:lnTo>
                  <a:lnTo>
                    <a:pt x="222" y="201"/>
                  </a:lnTo>
                  <a:lnTo>
                    <a:pt x="196" y="224"/>
                  </a:lnTo>
                  <a:lnTo>
                    <a:pt x="168" y="246"/>
                  </a:lnTo>
                  <a:lnTo>
                    <a:pt x="140" y="267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5" name="Freeform 29"/>
            <p:cNvSpPr>
              <a:spLocks/>
            </p:cNvSpPr>
            <p:nvPr/>
          </p:nvSpPr>
          <p:spPr bwMode="auto">
            <a:xfrm>
              <a:off x="392" y="284"/>
              <a:ext cx="49" cy="142"/>
            </a:xfrm>
            <a:custGeom>
              <a:avLst/>
              <a:gdLst>
                <a:gd name="T0" fmla="*/ 2 w 145"/>
                <a:gd name="T1" fmla="*/ 35 h 426"/>
                <a:gd name="T2" fmla="*/ 2 w 145"/>
                <a:gd name="T3" fmla="*/ 35 h 426"/>
                <a:gd name="T4" fmla="*/ 2 w 145"/>
                <a:gd name="T5" fmla="*/ 35 h 426"/>
                <a:gd name="T6" fmla="*/ 2 w 145"/>
                <a:gd name="T7" fmla="*/ 32 h 426"/>
                <a:gd name="T8" fmla="*/ 2 w 145"/>
                <a:gd name="T9" fmla="*/ 29 h 426"/>
                <a:gd name="T10" fmla="*/ 2 w 145"/>
                <a:gd name="T11" fmla="*/ 26 h 426"/>
                <a:gd name="T12" fmla="*/ 2 w 145"/>
                <a:gd name="T13" fmla="*/ 23 h 426"/>
                <a:gd name="T14" fmla="*/ 2 w 145"/>
                <a:gd name="T15" fmla="*/ 20 h 426"/>
                <a:gd name="T16" fmla="*/ 2 w 145"/>
                <a:gd name="T17" fmla="*/ 16 h 426"/>
                <a:gd name="T18" fmla="*/ 2 w 145"/>
                <a:gd name="T19" fmla="*/ 13 h 426"/>
                <a:gd name="T20" fmla="*/ 2 w 145"/>
                <a:gd name="T21" fmla="*/ 10 h 426"/>
                <a:gd name="T22" fmla="*/ 2 w 145"/>
                <a:gd name="T23" fmla="*/ 7 h 426"/>
                <a:gd name="T24" fmla="*/ 2 w 145"/>
                <a:gd name="T25" fmla="*/ 4 h 426"/>
                <a:gd name="T26" fmla="*/ 2 w 145"/>
                <a:gd name="T27" fmla="*/ 4 h 426"/>
                <a:gd name="T28" fmla="*/ 1 w 145"/>
                <a:gd name="T29" fmla="*/ 3 h 426"/>
                <a:gd name="T30" fmla="*/ 1 w 145"/>
                <a:gd name="T31" fmla="*/ 1 h 426"/>
                <a:gd name="T32" fmla="*/ 0 w 145"/>
                <a:gd name="T33" fmla="*/ 0 h 426"/>
                <a:gd name="T34" fmla="*/ 2 w 145"/>
                <a:gd name="T35" fmla="*/ 2 h 426"/>
                <a:gd name="T36" fmla="*/ 5 w 145"/>
                <a:gd name="T37" fmla="*/ 4 h 426"/>
                <a:gd name="T38" fmla="*/ 6 w 145"/>
                <a:gd name="T39" fmla="*/ 5 h 426"/>
                <a:gd name="T40" fmla="*/ 7 w 145"/>
                <a:gd name="T41" fmla="*/ 6 h 426"/>
                <a:gd name="T42" fmla="*/ 7 w 145"/>
                <a:gd name="T43" fmla="*/ 8 h 426"/>
                <a:gd name="T44" fmla="*/ 8 w 145"/>
                <a:gd name="T45" fmla="*/ 9 h 426"/>
                <a:gd name="T46" fmla="*/ 9 w 145"/>
                <a:gd name="T47" fmla="*/ 10 h 426"/>
                <a:gd name="T48" fmla="*/ 10 w 145"/>
                <a:gd name="T49" fmla="*/ 11 h 426"/>
                <a:gd name="T50" fmla="*/ 10 w 145"/>
                <a:gd name="T51" fmla="*/ 13 h 426"/>
                <a:gd name="T52" fmla="*/ 11 w 145"/>
                <a:gd name="T53" fmla="*/ 14 h 426"/>
                <a:gd name="T54" fmla="*/ 11 w 145"/>
                <a:gd name="T55" fmla="*/ 16 h 426"/>
                <a:gd name="T56" fmla="*/ 12 w 145"/>
                <a:gd name="T57" fmla="*/ 17 h 426"/>
                <a:gd name="T58" fmla="*/ 12 w 145"/>
                <a:gd name="T59" fmla="*/ 19 h 426"/>
                <a:gd name="T60" fmla="*/ 13 w 145"/>
                <a:gd name="T61" fmla="*/ 20 h 426"/>
                <a:gd name="T62" fmla="*/ 13 w 145"/>
                <a:gd name="T63" fmla="*/ 21 h 426"/>
                <a:gd name="T64" fmla="*/ 13 w 145"/>
                <a:gd name="T65" fmla="*/ 22 h 426"/>
                <a:gd name="T66" fmla="*/ 13 w 145"/>
                <a:gd name="T67" fmla="*/ 22 h 426"/>
                <a:gd name="T68" fmla="*/ 13 w 145"/>
                <a:gd name="T69" fmla="*/ 23 h 426"/>
                <a:gd name="T70" fmla="*/ 13 w 145"/>
                <a:gd name="T71" fmla="*/ 41 h 426"/>
                <a:gd name="T72" fmla="*/ 13 w 145"/>
                <a:gd name="T73" fmla="*/ 42 h 426"/>
                <a:gd name="T74" fmla="*/ 13 w 145"/>
                <a:gd name="T75" fmla="*/ 43 h 426"/>
                <a:gd name="T76" fmla="*/ 14 w 145"/>
                <a:gd name="T77" fmla="*/ 43 h 426"/>
                <a:gd name="T78" fmla="*/ 14 w 145"/>
                <a:gd name="T79" fmla="*/ 44 h 426"/>
                <a:gd name="T80" fmla="*/ 14 w 145"/>
                <a:gd name="T81" fmla="*/ 45 h 426"/>
                <a:gd name="T82" fmla="*/ 15 w 145"/>
                <a:gd name="T83" fmla="*/ 46 h 426"/>
                <a:gd name="T84" fmla="*/ 16 w 145"/>
                <a:gd name="T85" fmla="*/ 46 h 426"/>
                <a:gd name="T86" fmla="*/ 17 w 145"/>
                <a:gd name="T87" fmla="*/ 47 h 426"/>
                <a:gd name="T88" fmla="*/ 17 w 145"/>
                <a:gd name="T89" fmla="*/ 47 h 426"/>
                <a:gd name="T90" fmla="*/ 14 w 145"/>
                <a:gd name="T91" fmla="*/ 47 h 426"/>
                <a:gd name="T92" fmla="*/ 11 w 145"/>
                <a:gd name="T93" fmla="*/ 46 h 426"/>
                <a:gd name="T94" fmla="*/ 10 w 145"/>
                <a:gd name="T95" fmla="*/ 45 h 426"/>
                <a:gd name="T96" fmla="*/ 9 w 145"/>
                <a:gd name="T97" fmla="*/ 45 h 426"/>
                <a:gd name="T98" fmla="*/ 8 w 145"/>
                <a:gd name="T99" fmla="*/ 44 h 426"/>
                <a:gd name="T100" fmla="*/ 7 w 145"/>
                <a:gd name="T101" fmla="*/ 44 h 426"/>
                <a:gd name="T102" fmla="*/ 6 w 145"/>
                <a:gd name="T103" fmla="*/ 43 h 426"/>
                <a:gd name="T104" fmla="*/ 5 w 145"/>
                <a:gd name="T105" fmla="*/ 42 h 426"/>
                <a:gd name="T106" fmla="*/ 5 w 145"/>
                <a:gd name="T107" fmla="*/ 41 h 426"/>
                <a:gd name="T108" fmla="*/ 4 w 145"/>
                <a:gd name="T109" fmla="*/ 40 h 426"/>
                <a:gd name="T110" fmla="*/ 3 w 145"/>
                <a:gd name="T111" fmla="*/ 39 h 426"/>
                <a:gd name="T112" fmla="*/ 3 w 145"/>
                <a:gd name="T113" fmla="*/ 38 h 426"/>
                <a:gd name="T114" fmla="*/ 2 w 145"/>
                <a:gd name="T115" fmla="*/ 37 h 426"/>
                <a:gd name="T116" fmla="*/ 2 w 145"/>
                <a:gd name="T117" fmla="*/ 36 h 426"/>
                <a:gd name="T118" fmla="*/ 2 w 145"/>
                <a:gd name="T119" fmla="*/ 35 h 426"/>
                <a:gd name="T120" fmla="*/ 2 w 145"/>
                <a:gd name="T121" fmla="*/ 35 h 4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45"/>
                <a:gd name="T184" fmla="*/ 0 h 426"/>
                <a:gd name="T185" fmla="*/ 145 w 145"/>
                <a:gd name="T186" fmla="*/ 426 h 42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45" h="426">
                  <a:moveTo>
                    <a:pt x="16" y="318"/>
                  </a:moveTo>
                  <a:lnTo>
                    <a:pt x="16" y="317"/>
                  </a:lnTo>
                  <a:lnTo>
                    <a:pt x="16" y="315"/>
                  </a:lnTo>
                  <a:lnTo>
                    <a:pt x="16" y="289"/>
                  </a:lnTo>
                  <a:lnTo>
                    <a:pt x="16" y="261"/>
                  </a:lnTo>
                  <a:lnTo>
                    <a:pt x="16" y="234"/>
                  </a:lnTo>
                  <a:lnTo>
                    <a:pt x="16" y="205"/>
                  </a:lnTo>
                  <a:lnTo>
                    <a:pt x="16" y="176"/>
                  </a:lnTo>
                  <a:lnTo>
                    <a:pt x="16" y="146"/>
                  </a:lnTo>
                  <a:lnTo>
                    <a:pt x="16" y="118"/>
                  </a:lnTo>
                  <a:lnTo>
                    <a:pt x="16" y="89"/>
                  </a:lnTo>
                  <a:lnTo>
                    <a:pt x="16" y="59"/>
                  </a:lnTo>
                  <a:lnTo>
                    <a:pt x="15" y="39"/>
                  </a:lnTo>
                  <a:lnTo>
                    <a:pt x="14" y="32"/>
                  </a:lnTo>
                  <a:lnTo>
                    <a:pt x="11" y="23"/>
                  </a:lnTo>
                  <a:lnTo>
                    <a:pt x="6" y="13"/>
                  </a:lnTo>
                  <a:lnTo>
                    <a:pt x="0" y="0"/>
                  </a:lnTo>
                  <a:lnTo>
                    <a:pt x="22" y="18"/>
                  </a:lnTo>
                  <a:lnTo>
                    <a:pt x="42" y="38"/>
                  </a:lnTo>
                  <a:lnTo>
                    <a:pt x="50" y="48"/>
                  </a:lnTo>
                  <a:lnTo>
                    <a:pt x="58" y="58"/>
                  </a:lnTo>
                  <a:lnTo>
                    <a:pt x="66" y="68"/>
                  </a:lnTo>
                  <a:lnTo>
                    <a:pt x="74" y="79"/>
                  </a:lnTo>
                  <a:lnTo>
                    <a:pt x="79" y="90"/>
                  </a:lnTo>
                  <a:lnTo>
                    <a:pt x="86" y="101"/>
                  </a:lnTo>
                  <a:lnTo>
                    <a:pt x="91" y="113"/>
                  </a:lnTo>
                  <a:lnTo>
                    <a:pt x="96" y="127"/>
                  </a:lnTo>
                  <a:lnTo>
                    <a:pt x="100" y="140"/>
                  </a:lnTo>
                  <a:lnTo>
                    <a:pt x="103" y="153"/>
                  </a:lnTo>
                  <a:lnTo>
                    <a:pt x="107" y="167"/>
                  </a:lnTo>
                  <a:lnTo>
                    <a:pt x="110" y="183"/>
                  </a:lnTo>
                  <a:lnTo>
                    <a:pt x="111" y="190"/>
                  </a:lnTo>
                  <a:lnTo>
                    <a:pt x="111" y="197"/>
                  </a:lnTo>
                  <a:lnTo>
                    <a:pt x="111" y="202"/>
                  </a:lnTo>
                  <a:lnTo>
                    <a:pt x="112" y="206"/>
                  </a:lnTo>
                  <a:lnTo>
                    <a:pt x="112" y="366"/>
                  </a:lnTo>
                  <a:lnTo>
                    <a:pt x="112" y="375"/>
                  </a:lnTo>
                  <a:lnTo>
                    <a:pt x="115" y="383"/>
                  </a:lnTo>
                  <a:lnTo>
                    <a:pt x="117" y="391"/>
                  </a:lnTo>
                  <a:lnTo>
                    <a:pt x="120" y="398"/>
                  </a:lnTo>
                  <a:lnTo>
                    <a:pt x="124" y="405"/>
                  </a:lnTo>
                  <a:lnTo>
                    <a:pt x="131" y="410"/>
                  </a:lnTo>
                  <a:lnTo>
                    <a:pt x="138" y="416"/>
                  </a:lnTo>
                  <a:lnTo>
                    <a:pt x="145" y="421"/>
                  </a:lnTo>
                  <a:lnTo>
                    <a:pt x="145" y="426"/>
                  </a:lnTo>
                  <a:lnTo>
                    <a:pt x="123" y="420"/>
                  </a:lnTo>
                  <a:lnTo>
                    <a:pt x="102" y="414"/>
                  </a:lnTo>
                  <a:lnTo>
                    <a:pt x="92" y="409"/>
                  </a:lnTo>
                  <a:lnTo>
                    <a:pt x="82" y="405"/>
                  </a:lnTo>
                  <a:lnTo>
                    <a:pt x="73" y="399"/>
                  </a:lnTo>
                  <a:lnTo>
                    <a:pt x="64" y="394"/>
                  </a:lnTo>
                  <a:lnTo>
                    <a:pt x="55" y="387"/>
                  </a:lnTo>
                  <a:lnTo>
                    <a:pt x="47" y="379"/>
                  </a:lnTo>
                  <a:lnTo>
                    <a:pt x="40" y="372"/>
                  </a:lnTo>
                  <a:lnTo>
                    <a:pt x="34" y="363"/>
                  </a:lnTo>
                  <a:lnTo>
                    <a:pt x="28" y="354"/>
                  </a:lnTo>
                  <a:lnTo>
                    <a:pt x="23" y="343"/>
                  </a:lnTo>
                  <a:lnTo>
                    <a:pt x="19" y="332"/>
                  </a:lnTo>
                  <a:lnTo>
                    <a:pt x="16" y="321"/>
                  </a:lnTo>
                  <a:lnTo>
                    <a:pt x="16" y="319"/>
                  </a:lnTo>
                  <a:lnTo>
                    <a:pt x="16" y="318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6" name="Freeform 30"/>
            <p:cNvSpPr>
              <a:spLocks/>
            </p:cNvSpPr>
            <p:nvPr/>
          </p:nvSpPr>
          <p:spPr bwMode="auto">
            <a:xfrm>
              <a:off x="22" y="482"/>
              <a:ext cx="430" cy="168"/>
            </a:xfrm>
            <a:custGeom>
              <a:avLst/>
              <a:gdLst>
                <a:gd name="T0" fmla="*/ 1 w 1292"/>
                <a:gd name="T1" fmla="*/ 24 h 504"/>
                <a:gd name="T2" fmla="*/ 4 w 1292"/>
                <a:gd name="T3" fmla="*/ 21 h 504"/>
                <a:gd name="T4" fmla="*/ 6 w 1292"/>
                <a:gd name="T5" fmla="*/ 18 h 504"/>
                <a:gd name="T6" fmla="*/ 7 w 1292"/>
                <a:gd name="T7" fmla="*/ 15 h 504"/>
                <a:gd name="T8" fmla="*/ 9 w 1292"/>
                <a:gd name="T9" fmla="*/ 12 h 504"/>
                <a:gd name="T10" fmla="*/ 10 w 1292"/>
                <a:gd name="T11" fmla="*/ 9 h 504"/>
                <a:gd name="T12" fmla="*/ 11 w 1292"/>
                <a:gd name="T13" fmla="*/ 5 h 504"/>
                <a:gd name="T14" fmla="*/ 11 w 1292"/>
                <a:gd name="T15" fmla="*/ 2 h 504"/>
                <a:gd name="T16" fmla="*/ 14 w 1292"/>
                <a:gd name="T17" fmla="*/ 3 h 504"/>
                <a:gd name="T18" fmla="*/ 21 w 1292"/>
                <a:gd name="T19" fmla="*/ 8 h 504"/>
                <a:gd name="T20" fmla="*/ 28 w 1292"/>
                <a:gd name="T21" fmla="*/ 12 h 504"/>
                <a:gd name="T22" fmla="*/ 35 w 1292"/>
                <a:gd name="T23" fmla="*/ 16 h 504"/>
                <a:gd name="T24" fmla="*/ 43 w 1292"/>
                <a:gd name="T25" fmla="*/ 19 h 504"/>
                <a:gd name="T26" fmla="*/ 51 w 1292"/>
                <a:gd name="T27" fmla="*/ 22 h 504"/>
                <a:gd name="T28" fmla="*/ 59 w 1292"/>
                <a:gd name="T29" fmla="*/ 23 h 504"/>
                <a:gd name="T30" fmla="*/ 67 w 1292"/>
                <a:gd name="T31" fmla="*/ 24 h 504"/>
                <a:gd name="T32" fmla="*/ 76 w 1292"/>
                <a:gd name="T33" fmla="*/ 24 h 504"/>
                <a:gd name="T34" fmla="*/ 85 w 1292"/>
                <a:gd name="T35" fmla="*/ 23 h 504"/>
                <a:gd name="T36" fmla="*/ 93 w 1292"/>
                <a:gd name="T37" fmla="*/ 22 h 504"/>
                <a:gd name="T38" fmla="*/ 101 w 1292"/>
                <a:gd name="T39" fmla="*/ 19 h 504"/>
                <a:gd name="T40" fmla="*/ 108 w 1292"/>
                <a:gd name="T41" fmla="*/ 16 h 504"/>
                <a:gd name="T42" fmla="*/ 115 w 1292"/>
                <a:gd name="T43" fmla="*/ 12 h 504"/>
                <a:gd name="T44" fmla="*/ 122 w 1292"/>
                <a:gd name="T45" fmla="*/ 8 h 504"/>
                <a:gd name="T46" fmla="*/ 129 w 1292"/>
                <a:gd name="T47" fmla="*/ 3 h 504"/>
                <a:gd name="T48" fmla="*/ 132 w 1292"/>
                <a:gd name="T49" fmla="*/ 2 h 504"/>
                <a:gd name="T50" fmla="*/ 132 w 1292"/>
                <a:gd name="T51" fmla="*/ 5 h 504"/>
                <a:gd name="T52" fmla="*/ 133 w 1292"/>
                <a:gd name="T53" fmla="*/ 9 h 504"/>
                <a:gd name="T54" fmla="*/ 134 w 1292"/>
                <a:gd name="T55" fmla="*/ 12 h 504"/>
                <a:gd name="T56" fmla="*/ 136 w 1292"/>
                <a:gd name="T57" fmla="*/ 15 h 504"/>
                <a:gd name="T58" fmla="*/ 137 w 1292"/>
                <a:gd name="T59" fmla="*/ 18 h 504"/>
                <a:gd name="T60" fmla="*/ 139 w 1292"/>
                <a:gd name="T61" fmla="*/ 21 h 504"/>
                <a:gd name="T62" fmla="*/ 142 w 1292"/>
                <a:gd name="T63" fmla="*/ 24 h 504"/>
                <a:gd name="T64" fmla="*/ 141 w 1292"/>
                <a:gd name="T65" fmla="*/ 27 h 504"/>
                <a:gd name="T66" fmla="*/ 138 w 1292"/>
                <a:gd name="T67" fmla="*/ 31 h 504"/>
                <a:gd name="T68" fmla="*/ 135 w 1292"/>
                <a:gd name="T69" fmla="*/ 34 h 504"/>
                <a:gd name="T70" fmla="*/ 131 w 1292"/>
                <a:gd name="T71" fmla="*/ 37 h 504"/>
                <a:gd name="T72" fmla="*/ 127 w 1292"/>
                <a:gd name="T73" fmla="*/ 40 h 504"/>
                <a:gd name="T74" fmla="*/ 123 w 1292"/>
                <a:gd name="T75" fmla="*/ 43 h 504"/>
                <a:gd name="T76" fmla="*/ 119 w 1292"/>
                <a:gd name="T77" fmla="*/ 45 h 504"/>
                <a:gd name="T78" fmla="*/ 114 w 1292"/>
                <a:gd name="T79" fmla="*/ 47 h 504"/>
                <a:gd name="T80" fmla="*/ 110 w 1292"/>
                <a:gd name="T81" fmla="*/ 49 h 504"/>
                <a:gd name="T82" fmla="*/ 105 w 1292"/>
                <a:gd name="T83" fmla="*/ 51 h 504"/>
                <a:gd name="T84" fmla="*/ 101 w 1292"/>
                <a:gd name="T85" fmla="*/ 52 h 504"/>
                <a:gd name="T86" fmla="*/ 96 w 1292"/>
                <a:gd name="T87" fmla="*/ 54 h 504"/>
                <a:gd name="T88" fmla="*/ 88 w 1292"/>
                <a:gd name="T89" fmla="*/ 55 h 504"/>
                <a:gd name="T90" fmla="*/ 77 w 1292"/>
                <a:gd name="T91" fmla="*/ 56 h 504"/>
                <a:gd name="T92" fmla="*/ 72 w 1292"/>
                <a:gd name="T93" fmla="*/ 56 h 504"/>
                <a:gd name="T94" fmla="*/ 72 w 1292"/>
                <a:gd name="T95" fmla="*/ 56 h 504"/>
                <a:gd name="T96" fmla="*/ 71 w 1292"/>
                <a:gd name="T97" fmla="*/ 56 h 504"/>
                <a:gd name="T98" fmla="*/ 66 w 1292"/>
                <a:gd name="T99" fmla="*/ 56 h 504"/>
                <a:gd name="T100" fmla="*/ 56 w 1292"/>
                <a:gd name="T101" fmla="*/ 55 h 504"/>
                <a:gd name="T102" fmla="*/ 48 w 1292"/>
                <a:gd name="T103" fmla="*/ 54 h 504"/>
                <a:gd name="T104" fmla="*/ 43 w 1292"/>
                <a:gd name="T105" fmla="*/ 52 h 504"/>
                <a:gd name="T106" fmla="*/ 38 w 1292"/>
                <a:gd name="T107" fmla="*/ 51 h 504"/>
                <a:gd name="T108" fmla="*/ 33 w 1292"/>
                <a:gd name="T109" fmla="*/ 49 h 504"/>
                <a:gd name="T110" fmla="*/ 29 w 1292"/>
                <a:gd name="T111" fmla="*/ 47 h 504"/>
                <a:gd name="T112" fmla="*/ 24 w 1292"/>
                <a:gd name="T113" fmla="*/ 45 h 504"/>
                <a:gd name="T114" fmla="*/ 20 w 1292"/>
                <a:gd name="T115" fmla="*/ 43 h 504"/>
                <a:gd name="T116" fmla="*/ 16 w 1292"/>
                <a:gd name="T117" fmla="*/ 40 h 504"/>
                <a:gd name="T118" fmla="*/ 12 w 1292"/>
                <a:gd name="T119" fmla="*/ 37 h 504"/>
                <a:gd name="T120" fmla="*/ 8 w 1292"/>
                <a:gd name="T121" fmla="*/ 34 h 504"/>
                <a:gd name="T122" fmla="*/ 5 w 1292"/>
                <a:gd name="T123" fmla="*/ 31 h 504"/>
                <a:gd name="T124" fmla="*/ 2 w 1292"/>
                <a:gd name="T125" fmla="*/ 27 h 50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292"/>
                <a:gd name="T190" fmla="*/ 0 h 504"/>
                <a:gd name="T191" fmla="*/ 1292 w 1292"/>
                <a:gd name="T192" fmla="*/ 504 h 50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292" h="504">
                  <a:moveTo>
                    <a:pt x="0" y="231"/>
                  </a:moveTo>
                  <a:lnTo>
                    <a:pt x="11" y="218"/>
                  </a:lnTo>
                  <a:lnTo>
                    <a:pt x="22" y="206"/>
                  </a:lnTo>
                  <a:lnTo>
                    <a:pt x="32" y="193"/>
                  </a:lnTo>
                  <a:lnTo>
                    <a:pt x="41" y="180"/>
                  </a:lnTo>
                  <a:lnTo>
                    <a:pt x="51" y="166"/>
                  </a:lnTo>
                  <a:lnTo>
                    <a:pt x="59" y="152"/>
                  </a:lnTo>
                  <a:lnTo>
                    <a:pt x="67" y="138"/>
                  </a:lnTo>
                  <a:lnTo>
                    <a:pt x="74" y="123"/>
                  </a:lnTo>
                  <a:lnTo>
                    <a:pt x="81" y="109"/>
                  </a:lnTo>
                  <a:lnTo>
                    <a:pt x="86" y="94"/>
                  </a:lnTo>
                  <a:lnTo>
                    <a:pt x="91" y="78"/>
                  </a:lnTo>
                  <a:lnTo>
                    <a:pt x="94" y="63"/>
                  </a:lnTo>
                  <a:lnTo>
                    <a:pt x="96" y="47"/>
                  </a:lnTo>
                  <a:lnTo>
                    <a:pt x="99" y="32"/>
                  </a:lnTo>
                  <a:lnTo>
                    <a:pt x="99" y="15"/>
                  </a:lnTo>
                  <a:lnTo>
                    <a:pt x="98" y="0"/>
                  </a:lnTo>
                  <a:lnTo>
                    <a:pt x="127" y="25"/>
                  </a:lnTo>
                  <a:lnTo>
                    <a:pt x="158" y="49"/>
                  </a:lnTo>
                  <a:lnTo>
                    <a:pt x="189" y="72"/>
                  </a:lnTo>
                  <a:lnTo>
                    <a:pt x="221" y="93"/>
                  </a:lnTo>
                  <a:lnTo>
                    <a:pt x="253" y="111"/>
                  </a:lnTo>
                  <a:lnTo>
                    <a:pt x="286" y="130"/>
                  </a:lnTo>
                  <a:lnTo>
                    <a:pt x="319" y="147"/>
                  </a:lnTo>
                  <a:lnTo>
                    <a:pt x="352" y="161"/>
                  </a:lnTo>
                  <a:lnTo>
                    <a:pt x="386" y="174"/>
                  </a:lnTo>
                  <a:lnTo>
                    <a:pt x="420" y="185"/>
                  </a:lnTo>
                  <a:lnTo>
                    <a:pt x="456" y="195"/>
                  </a:lnTo>
                  <a:lnTo>
                    <a:pt x="492" y="204"/>
                  </a:lnTo>
                  <a:lnTo>
                    <a:pt x="530" y="211"/>
                  </a:lnTo>
                  <a:lnTo>
                    <a:pt x="567" y="215"/>
                  </a:lnTo>
                  <a:lnTo>
                    <a:pt x="606" y="218"/>
                  </a:lnTo>
                  <a:lnTo>
                    <a:pt x="646" y="220"/>
                  </a:lnTo>
                  <a:lnTo>
                    <a:pt x="686" y="218"/>
                  </a:lnTo>
                  <a:lnTo>
                    <a:pt x="725" y="215"/>
                  </a:lnTo>
                  <a:lnTo>
                    <a:pt x="762" y="211"/>
                  </a:lnTo>
                  <a:lnTo>
                    <a:pt x="800" y="204"/>
                  </a:lnTo>
                  <a:lnTo>
                    <a:pt x="836" y="195"/>
                  </a:lnTo>
                  <a:lnTo>
                    <a:pt x="872" y="185"/>
                  </a:lnTo>
                  <a:lnTo>
                    <a:pt x="906" y="174"/>
                  </a:lnTo>
                  <a:lnTo>
                    <a:pt x="940" y="161"/>
                  </a:lnTo>
                  <a:lnTo>
                    <a:pt x="973" y="147"/>
                  </a:lnTo>
                  <a:lnTo>
                    <a:pt x="1006" y="130"/>
                  </a:lnTo>
                  <a:lnTo>
                    <a:pt x="1039" y="111"/>
                  </a:lnTo>
                  <a:lnTo>
                    <a:pt x="1071" y="93"/>
                  </a:lnTo>
                  <a:lnTo>
                    <a:pt x="1103" y="72"/>
                  </a:lnTo>
                  <a:lnTo>
                    <a:pt x="1134" y="49"/>
                  </a:lnTo>
                  <a:lnTo>
                    <a:pt x="1165" y="25"/>
                  </a:lnTo>
                  <a:lnTo>
                    <a:pt x="1194" y="0"/>
                  </a:lnTo>
                  <a:lnTo>
                    <a:pt x="1193" y="15"/>
                  </a:lnTo>
                  <a:lnTo>
                    <a:pt x="1193" y="32"/>
                  </a:lnTo>
                  <a:lnTo>
                    <a:pt x="1196" y="47"/>
                  </a:lnTo>
                  <a:lnTo>
                    <a:pt x="1198" y="63"/>
                  </a:lnTo>
                  <a:lnTo>
                    <a:pt x="1201" y="78"/>
                  </a:lnTo>
                  <a:lnTo>
                    <a:pt x="1206" y="94"/>
                  </a:lnTo>
                  <a:lnTo>
                    <a:pt x="1211" y="109"/>
                  </a:lnTo>
                  <a:lnTo>
                    <a:pt x="1218" y="123"/>
                  </a:lnTo>
                  <a:lnTo>
                    <a:pt x="1225" y="138"/>
                  </a:lnTo>
                  <a:lnTo>
                    <a:pt x="1233" y="152"/>
                  </a:lnTo>
                  <a:lnTo>
                    <a:pt x="1241" y="166"/>
                  </a:lnTo>
                  <a:lnTo>
                    <a:pt x="1251" y="180"/>
                  </a:lnTo>
                  <a:lnTo>
                    <a:pt x="1260" y="193"/>
                  </a:lnTo>
                  <a:lnTo>
                    <a:pt x="1270" y="206"/>
                  </a:lnTo>
                  <a:lnTo>
                    <a:pt x="1281" y="218"/>
                  </a:lnTo>
                  <a:lnTo>
                    <a:pt x="1292" y="231"/>
                  </a:lnTo>
                  <a:lnTo>
                    <a:pt x="1278" y="247"/>
                  </a:lnTo>
                  <a:lnTo>
                    <a:pt x="1265" y="264"/>
                  </a:lnTo>
                  <a:lnTo>
                    <a:pt x="1251" y="279"/>
                  </a:lnTo>
                  <a:lnTo>
                    <a:pt x="1235" y="295"/>
                  </a:lnTo>
                  <a:lnTo>
                    <a:pt x="1220" y="309"/>
                  </a:lnTo>
                  <a:lnTo>
                    <a:pt x="1204" y="323"/>
                  </a:lnTo>
                  <a:lnTo>
                    <a:pt x="1187" y="337"/>
                  </a:lnTo>
                  <a:lnTo>
                    <a:pt x="1170" y="350"/>
                  </a:lnTo>
                  <a:lnTo>
                    <a:pt x="1152" y="363"/>
                  </a:lnTo>
                  <a:lnTo>
                    <a:pt x="1134" y="374"/>
                  </a:lnTo>
                  <a:lnTo>
                    <a:pt x="1115" y="386"/>
                  </a:lnTo>
                  <a:lnTo>
                    <a:pt x="1096" y="397"/>
                  </a:lnTo>
                  <a:lnTo>
                    <a:pt x="1076" y="407"/>
                  </a:lnTo>
                  <a:lnTo>
                    <a:pt x="1056" y="417"/>
                  </a:lnTo>
                  <a:lnTo>
                    <a:pt x="1035" y="427"/>
                  </a:lnTo>
                  <a:lnTo>
                    <a:pt x="1015" y="436"/>
                  </a:lnTo>
                  <a:lnTo>
                    <a:pt x="993" y="444"/>
                  </a:lnTo>
                  <a:lnTo>
                    <a:pt x="972" y="451"/>
                  </a:lnTo>
                  <a:lnTo>
                    <a:pt x="950" y="459"/>
                  </a:lnTo>
                  <a:lnTo>
                    <a:pt x="928" y="466"/>
                  </a:lnTo>
                  <a:lnTo>
                    <a:pt x="906" y="471"/>
                  </a:lnTo>
                  <a:lnTo>
                    <a:pt x="883" y="477"/>
                  </a:lnTo>
                  <a:lnTo>
                    <a:pt x="861" y="482"/>
                  </a:lnTo>
                  <a:lnTo>
                    <a:pt x="837" y="487"/>
                  </a:lnTo>
                  <a:lnTo>
                    <a:pt x="791" y="494"/>
                  </a:lnTo>
                  <a:lnTo>
                    <a:pt x="743" y="500"/>
                  </a:lnTo>
                  <a:lnTo>
                    <a:pt x="696" y="503"/>
                  </a:lnTo>
                  <a:lnTo>
                    <a:pt x="648" y="504"/>
                  </a:lnTo>
                  <a:lnTo>
                    <a:pt x="647" y="504"/>
                  </a:lnTo>
                  <a:lnTo>
                    <a:pt x="646" y="504"/>
                  </a:lnTo>
                  <a:lnTo>
                    <a:pt x="645" y="504"/>
                  </a:lnTo>
                  <a:lnTo>
                    <a:pt x="644" y="504"/>
                  </a:lnTo>
                  <a:lnTo>
                    <a:pt x="596" y="503"/>
                  </a:lnTo>
                  <a:lnTo>
                    <a:pt x="549" y="500"/>
                  </a:lnTo>
                  <a:lnTo>
                    <a:pt x="501" y="494"/>
                  </a:lnTo>
                  <a:lnTo>
                    <a:pt x="455" y="487"/>
                  </a:lnTo>
                  <a:lnTo>
                    <a:pt x="431" y="482"/>
                  </a:lnTo>
                  <a:lnTo>
                    <a:pt x="409" y="477"/>
                  </a:lnTo>
                  <a:lnTo>
                    <a:pt x="386" y="471"/>
                  </a:lnTo>
                  <a:lnTo>
                    <a:pt x="364" y="466"/>
                  </a:lnTo>
                  <a:lnTo>
                    <a:pt x="342" y="459"/>
                  </a:lnTo>
                  <a:lnTo>
                    <a:pt x="320" y="451"/>
                  </a:lnTo>
                  <a:lnTo>
                    <a:pt x="299" y="444"/>
                  </a:lnTo>
                  <a:lnTo>
                    <a:pt x="277" y="436"/>
                  </a:lnTo>
                  <a:lnTo>
                    <a:pt x="257" y="427"/>
                  </a:lnTo>
                  <a:lnTo>
                    <a:pt x="236" y="417"/>
                  </a:lnTo>
                  <a:lnTo>
                    <a:pt x="216" y="407"/>
                  </a:lnTo>
                  <a:lnTo>
                    <a:pt x="196" y="397"/>
                  </a:lnTo>
                  <a:lnTo>
                    <a:pt x="177" y="386"/>
                  </a:lnTo>
                  <a:lnTo>
                    <a:pt x="158" y="374"/>
                  </a:lnTo>
                  <a:lnTo>
                    <a:pt x="140" y="363"/>
                  </a:lnTo>
                  <a:lnTo>
                    <a:pt x="122" y="350"/>
                  </a:lnTo>
                  <a:lnTo>
                    <a:pt x="105" y="337"/>
                  </a:lnTo>
                  <a:lnTo>
                    <a:pt x="88" y="323"/>
                  </a:lnTo>
                  <a:lnTo>
                    <a:pt x="72" y="309"/>
                  </a:lnTo>
                  <a:lnTo>
                    <a:pt x="57" y="295"/>
                  </a:lnTo>
                  <a:lnTo>
                    <a:pt x="41" y="279"/>
                  </a:lnTo>
                  <a:lnTo>
                    <a:pt x="27" y="264"/>
                  </a:lnTo>
                  <a:lnTo>
                    <a:pt x="14" y="247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7" name="Freeform 31"/>
            <p:cNvSpPr>
              <a:spLocks/>
            </p:cNvSpPr>
            <p:nvPr/>
          </p:nvSpPr>
          <p:spPr bwMode="auto">
            <a:xfrm>
              <a:off x="402" y="152"/>
              <a:ext cx="50" cy="69"/>
            </a:xfrm>
            <a:custGeom>
              <a:avLst/>
              <a:gdLst>
                <a:gd name="T0" fmla="*/ 5 w 149"/>
                <a:gd name="T1" fmla="*/ 16 h 207"/>
                <a:gd name="T2" fmla="*/ 4 w 149"/>
                <a:gd name="T3" fmla="*/ 15 h 207"/>
                <a:gd name="T4" fmla="*/ 4 w 149"/>
                <a:gd name="T5" fmla="*/ 14 h 207"/>
                <a:gd name="T6" fmla="*/ 3 w 149"/>
                <a:gd name="T7" fmla="*/ 12 h 207"/>
                <a:gd name="T8" fmla="*/ 3 w 149"/>
                <a:gd name="T9" fmla="*/ 9 h 207"/>
                <a:gd name="T10" fmla="*/ 3 w 149"/>
                <a:gd name="T11" fmla="*/ 6 h 207"/>
                <a:gd name="T12" fmla="*/ 3 w 149"/>
                <a:gd name="T13" fmla="*/ 3 h 207"/>
                <a:gd name="T14" fmla="*/ 2 w 149"/>
                <a:gd name="T15" fmla="*/ 1 h 207"/>
                <a:gd name="T16" fmla="*/ 1 w 149"/>
                <a:gd name="T17" fmla="*/ 2 h 207"/>
                <a:gd name="T18" fmla="*/ 0 w 149"/>
                <a:gd name="T19" fmla="*/ 7 h 207"/>
                <a:gd name="T20" fmla="*/ 0 w 149"/>
                <a:gd name="T21" fmla="*/ 11 h 207"/>
                <a:gd name="T22" fmla="*/ 0 w 149"/>
                <a:gd name="T23" fmla="*/ 14 h 207"/>
                <a:gd name="T24" fmla="*/ 1 w 149"/>
                <a:gd name="T25" fmla="*/ 16 h 207"/>
                <a:gd name="T26" fmla="*/ 2 w 149"/>
                <a:gd name="T27" fmla="*/ 19 h 207"/>
                <a:gd name="T28" fmla="*/ 3 w 149"/>
                <a:gd name="T29" fmla="*/ 21 h 207"/>
                <a:gd name="T30" fmla="*/ 5 w 149"/>
                <a:gd name="T31" fmla="*/ 22 h 207"/>
                <a:gd name="T32" fmla="*/ 6 w 149"/>
                <a:gd name="T33" fmla="*/ 23 h 207"/>
                <a:gd name="T34" fmla="*/ 8 w 149"/>
                <a:gd name="T35" fmla="*/ 23 h 207"/>
                <a:gd name="T36" fmla="*/ 10 w 149"/>
                <a:gd name="T37" fmla="*/ 23 h 207"/>
                <a:gd name="T38" fmla="*/ 12 w 149"/>
                <a:gd name="T39" fmla="*/ 22 h 207"/>
                <a:gd name="T40" fmla="*/ 13 w 149"/>
                <a:gd name="T41" fmla="*/ 22 h 207"/>
                <a:gd name="T42" fmla="*/ 15 w 149"/>
                <a:gd name="T43" fmla="*/ 21 h 207"/>
                <a:gd name="T44" fmla="*/ 16 w 149"/>
                <a:gd name="T45" fmla="*/ 19 h 207"/>
                <a:gd name="T46" fmla="*/ 16 w 149"/>
                <a:gd name="T47" fmla="*/ 17 h 207"/>
                <a:gd name="T48" fmla="*/ 16 w 149"/>
                <a:gd name="T49" fmla="*/ 15 h 207"/>
                <a:gd name="T50" fmla="*/ 16 w 149"/>
                <a:gd name="T51" fmla="*/ 14 h 207"/>
                <a:gd name="T52" fmla="*/ 15 w 149"/>
                <a:gd name="T53" fmla="*/ 12 h 207"/>
                <a:gd name="T54" fmla="*/ 13 w 149"/>
                <a:gd name="T55" fmla="*/ 11 h 207"/>
                <a:gd name="T56" fmla="*/ 11 w 149"/>
                <a:gd name="T57" fmla="*/ 11 h 207"/>
                <a:gd name="T58" fmla="*/ 9 w 149"/>
                <a:gd name="T59" fmla="*/ 11 h 207"/>
                <a:gd name="T60" fmla="*/ 8 w 149"/>
                <a:gd name="T61" fmla="*/ 11 h 207"/>
                <a:gd name="T62" fmla="*/ 7 w 149"/>
                <a:gd name="T63" fmla="*/ 12 h 207"/>
                <a:gd name="T64" fmla="*/ 6 w 149"/>
                <a:gd name="T65" fmla="*/ 14 h 207"/>
                <a:gd name="T66" fmla="*/ 6 w 149"/>
                <a:gd name="T67" fmla="*/ 15 h 2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49"/>
                <a:gd name="T103" fmla="*/ 0 h 207"/>
                <a:gd name="T104" fmla="*/ 149 w 149"/>
                <a:gd name="T105" fmla="*/ 207 h 20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49" h="207">
                  <a:moveTo>
                    <a:pt x="55" y="142"/>
                  </a:moveTo>
                  <a:lnTo>
                    <a:pt x="49" y="140"/>
                  </a:lnTo>
                  <a:lnTo>
                    <a:pt x="44" y="137"/>
                  </a:lnTo>
                  <a:lnTo>
                    <a:pt x="39" y="133"/>
                  </a:lnTo>
                  <a:lnTo>
                    <a:pt x="35" y="127"/>
                  </a:lnTo>
                  <a:lnTo>
                    <a:pt x="32" y="122"/>
                  </a:lnTo>
                  <a:lnTo>
                    <a:pt x="30" y="115"/>
                  </a:lnTo>
                  <a:lnTo>
                    <a:pt x="28" y="107"/>
                  </a:lnTo>
                  <a:lnTo>
                    <a:pt x="27" y="100"/>
                  </a:lnTo>
                  <a:lnTo>
                    <a:pt x="27" y="83"/>
                  </a:lnTo>
                  <a:lnTo>
                    <a:pt x="28" y="66"/>
                  </a:lnTo>
                  <a:lnTo>
                    <a:pt x="30" y="51"/>
                  </a:lnTo>
                  <a:lnTo>
                    <a:pt x="34" y="37"/>
                  </a:lnTo>
                  <a:lnTo>
                    <a:pt x="29" y="27"/>
                  </a:lnTo>
                  <a:lnTo>
                    <a:pt x="25" y="18"/>
                  </a:lnTo>
                  <a:lnTo>
                    <a:pt x="19" y="10"/>
                  </a:lnTo>
                  <a:lnTo>
                    <a:pt x="15" y="0"/>
                  </a:lnTo>
                  <a:lnTo>
                    <a:pt x="11" y="20"/>
                  </a:lnTo>
                  <a:lnTo>
                    <a:pt x="7" y="42"/>
                  </a:lnTo>
                  <a:lnTo>
                    <a:pt x="4" y="66"/>
                  </a:lnTo>
                  <a:lnTo>
                    <a:pt x="0" y="91"/>
                  </a:lnTo>
                  <a:lnTo>
                    <a:pt x="0" y="103"/>
                  </a:lnTo>
                  <a:lnTo>
                    <a:pt x="0" y="114"/>
                  </a:lnTo>
                  <a:lnTo>
                    <a:pt x="1" y="126"/>
                  </a:lnTo>
                  <a:lnTo>
                    <a:pt x="3" y="137"/>
                  </a:lnTo>
                  <a:lnTo>
                    <a:pt x="6" y="148"/>
                  </a:lnTo>
                  <a:lnTo>
                    <a:pt x="9" y="159"/>
                  </a:lnTo>
                  <a:lnTo>
                    <a:pt x="14" y="168"/>
                  </a:lnTo>
                  <a:lnTo>
                    <a:pt x="20" y="177"/>
                  </a:lnTo>
                  <a:lnTo>
                    <a:pt x="27" y="185"/>
                  </a:lnTo>
                  <a:lnTo>
                    <a:pt x="34" y="191"/>
                  </a:lnTo>
                  <a:lnTo>
                    <a:pt x="41" y="196"/>
                  </a:lnTo>
                  <a:lnTo>
                    <a:pt x="49" y="200"/>
                  </a:lnTo>
                  <a:lnTo>
                    <a:pt x="58" y="203"/>
                  </a:lnTo>
                  <a:lnTo>
                    <a:pt x="66" y="206"/>
                  </a:lnTo>
                  <a:lnTo>
                    <a:pt x="74" y="206"/>
                  </a:lnTo>
                  <a:lnTo>
                    <a:pt x="82" y="207"/>
                  </a:lnTo>
                  <a:lnTo>
                    <a:pt x="91" y="206"/>
                  </a:lnTo>
                  <a:lnTo>
                    <a:pt x="99" y="203"/>
                  </a:lnTo>
                  <a:lnTo>
                    <a:pt x="107" y="201"/>
                  </a:lnTo>
                  <a:lnTo>
                    <a:pt x="113" y="198"/>
                  </a:lnTo>
                  <a:lnTo>
                    <a:pt x="120" y="195"/>
                  </a:lnTo>
                  <a:lnTo>
                    <a:pt x="126" y="190"/>
                  </a:lnTo>
                  <a:lnTo>
                    <a:pt x="132" y="185"/>
                  </a:lnTo>
                  <a:lnTo>
                    <a:pt x="136" y="179"/>
                  </a:lnTo>
                  <a:lnTo>
                    <a:pt x="142" y="171"/>
                  </a:lnTo>
                  <a:lnTo>
                    <a:pt x="145" y="164"/>
                  </a:lnTo>
                  <a:lnTo>
                    <a:pt x="147" y="155"/>
                  </a:lnTo>
                  <a:lnTo>
                    <a:pt x="149" y="147"/>
                  </a:lnTo>
                  <a:lnTo>
                    <a:pt x="147" y="139"/>
                  </a:lnTo>
                  <a:lnTo>
                    <a:pt x="146" y="132"/>
                  </a:lnTo>
                  <a:lnTo>
                    <a:pt x="143" y="124"/>
                  </a:lnTo>
                  <a:lnTo>
                    <a:pt x="140" y="117"/>
                  </a:lnTo>
                  <a:lnTo>
                    <a:pt x="133" y="110"/>
                  </a:lnTo>
                  <a:lnTo>
                    <a:pt x="126" y="104"/>
                  </a:lnTo>
                  <a:lnTo>
                    <a:pt x="119" y="100"/>
                  </a:lnTo>
                  <a:lnTo>
                    <a:pt x="110" y="96"/>
                  </a:lnTo>
                  <a:lnTo>
                    <a:pt x="101" y="95"/>
                  </a:lnTo>
                  <a:lnTo>
                    <a:pt x="92" y="95"/>
                  </a:lnTo>
                  <a:lnTo>
                    <a:pt x="83" y="97"/>
                  </a:lnTo>
                  <a:lnTo>
                    <a:pt x="74" y="101"/>
                  </a:lnTo>
                  <a:lnTo>
                    <a:pt x="69" y="103"/>
                  </a:lnTo>
                  <a:lnTo>
                    <a:pt x="65" y="106"/>
                  </a:lnTo>
                  <a:lnTo>
                    <a:pt x="61" y="111"/>
                  </a:lnTo>
                  <a:lnTo>
                    <a:pt x="58" y="116"/>
                  </a:lnTo>
                  <a:lnTo>
                    <a:pt x="56" y="122"/>
                  </a:lnTo>
                  <a:lnTo>
                    <a:pt x="55" y="127"/>
                  </a:lnTo>
                  <a:lnTo>
                    <a:pt x="55" y="135"/>
                  </a:lnTo>
                  <a:lnTo>
                    <a:pt x="55" y="142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8" name="Freeform 32"/>
            <p:cNvSpPr>
              <a:spLocks/>
            </p:cNvSpPr>
            <p:nvPr/>
          </p:nvSpPr>
          <p:spPr bwMode="auto">
            <a:xfrm>
              <a:off x="402" y="152"/>
              <a:ext cx="50" cy="69"/>
            </a:xfrm>
            <a:custGeom>
              <a:avLst/>
              <a:gdLst>
                <a:gd name="T0" fmla="*/ 5 w 149"/>
                <a:gd name="T1" fmla="*/ 16 h 207"/>
                <a:gd name="T2" fmla="*/ 4 w 149"/>
                <a:gd name="T3" fmla="*/ 15 h 207"/>
                <a:gd name="T4" fmla="*/ 4 w 149"/>
                <a:gd name="T5" fmla="*/ 14 h 207"/>
                <a:gd name="T6" fmla="*/ 3 w 149"/>
                <a:gd name="T7" fmla="*/ 12 h 207"/>
                <a:gd name="T8" fmla="*/ 3 w 149"/>
                <a:gd name="T9" fmla="*/ 9 h 207"/>
                <a:gd name="T10" fmla="*/ 3 w 149"/>
                <a:gd name="T11" fmla="*/ 6 h 207"/>
                <a:gd name="T12" fmla="*/ 3 w 149"/>
                <a:gd name="T13" fmla="*/ 3 h 207"/>
                <a:gd name="T14" fmla="*/ 2 w 149"/>
                <a:gd name="T15" fmla="*/ 1 h 207"/>
                <a:gd name="T16" fmla="*/ 1 w 149"/>
                <a:gd name="T17" fmla="*/ 2 h 207"/>
                <a:gd name="T18" fmla="*/ 0 w 149"/>
                <a:gd name="T19" fmla="*/ 7 h 207"/>
                <a:gd name="T20" fmla="*/ 0 w 149"/>
                <a:gd name="T21" fmla="*/ 11 h 207"/>
                <a:gd name="T22" fmla="*/ 0 w 149"/>
                <a:gd name="T23" fmla="*/ 14 h 207"/>
                <a:gd name="T24" fmla="*/ 1 w 149"/>
                <a:gd name="T25" fmla="*/ 16 h 207"/>
                <a:gd name="T26" fmla="*/ 2 w 149"/>
                <a:gd name="T27" fmla="*/ 19 h 207"/>
                <a:gd name="T28" fmla="*/ 3 w 149"/>
                <a:gd name="T29" fmla="*/ 21 h 207"/>
                <a:gd name="T30" fmla="*/ 5 w 149"/>
                <a:gd name="T31" fmla="*/ 22 h 207"/>
                <a:gd name="T32" fmla="*/ 6 w 149"/>
                <a:gd name="T33" fmla="*/ 23 h 207"/>
                <a:gd name="T34" fmla="*/ 8 w 149"/>
                <a:gd name="T35" fmla="*/ 23 h 207"/>
                <a:gd name="T36" fmla="*/ 10 w 149"/>
                <a:gd name="T37" fmla="*/ 23 h 207"/>
                <a:gd name="T38" fmla="*/ 12 w 149"/>
                <a:gd name="T39" fmla="*/ 22 h 207"/>
                <a:gd name="T40" fmla="*/ 13 w 149"/>
                <a:gd name="T41" fmla="*/ 22 h 207"/>
                <a:gd name="T42" fmla="*/ 15 w 149"/>
                <a:gd name="T43" fmla="*/ 21 h 207"/>
                <a:gd name="T44" fmla="*/ 16 w 149"/>
                <a:gd name="T45" fmla="*/ 19 h 207"/>
                <a:gd name="T46" fmla="*/ 16 w 149"/>
                <a:gd name="T47" fmla="*/ 17 h 207"/>
                <a:gd name="T48" fmla="*/ 16 w 149"/>
                <a:gd name="T49" fmla="*/ 15 h 207"/>
                <a:gd name="T50" fmla="*/ 16 w 149"/>
                <a:gd name="T51" fmla="*/ 14 h 207"/>
                <a:gd name="T52" fmla="*/ 15 w 149"/>
                <a:gd name="T53" fmla="*/ 12 h 207"/>
                <a:gd name="T54" fmla="*/ 13 w 149"/>
                <a:gd name="T55" fmla="*/ 11 h 207"/>
                <a:gd name="T56" fmla="*/ 11 w 149"/>
                <a:gd name="T57" fmla="*/ 11 h 207"/>
                <a:gd name="T58" fmla="*/ 9 w 149"/>
                <a:gd name="T59" fmla="*/ 11 h 207"/>
                <a:gd name="T60" fmla="*/ 8 w 149"/>
                <a:gd name="T61" fmla="*/ 11 h 207"/>
                <a:gd name="T62" fmla="*/ 7 w 149"/>
                <a:gd name="T63" fmla="*/ 12 h 207"/>
                <a:gd name="T64" fmla="*/ 6 w 149"/>
                <a:gd name="T65" fmla="*/ 14 h 207"/>
                <a:gd name="T66" fmla="*/ 6 w 149"/>
                <a:gd name="T67" fmla="*/ 15 h 2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49"/>
                <a:gd name="T103" fmla="*/ 0 h 207"/>
                <a:gd name="T104" fmla="*/ 149 w 149"/>
                <a:gd name="T105" fmla="*/ 207 h 20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49" h="207">
                  <a:moveTo>
                    <a:pt x="55" y="142"/>
                  </a:moveTo>
                  <a:lnTo>
                    <a:pt x="49" y="140"/>
                  </a:lnTo>
                  <a:lnTo>
                    <a:pt x="44" y="137"/>
                  </a:lnTo>
                  <a:lnTo>
                    <a:pt x="39" y="133"/>
                  </a:lnTo>
                  <a:lnTo>
                    <a:pt x="35" y="127"/>
                  </a:lnTo>
                  <a:lnTo>
                    <a:pt x="32" y="122"/>
                  </a:lnTo>
                  <a:lnTo>
                    <a:pt x="30" y="115"/>
                  </a:lnTo>
                  <a:lnTo>
                    <a:pt x="28" y="107"/>
                  </a:lnTo>
                  <a:lnTo>
                    <a:pt x="27" y="100"/>
                  </a:lnTo>
                  <a:lnTo>
                    <a:pt x="27" y="83"/>
                  </a:lnTo>
                  <a:lnTo>
                    <a:pt x="28" y="66"/>
                  </a:lnTo>
                  <a:lnTo>
                    <a:pt x="30" y="51"/>
                  </a:lnTo>
                  <a:lnTo>
                    <a:pt x="34" y="37"/>
                  </a:lnTo>
                  <a:lnTo>
                    <a:pt x="29" y="27"/>
                  </a:lnTo>
                  <a:lnTo>
                    <a:pt x="25" y="18"/>
                  </a:lnTo>
                  <a:lnTo>
                    <a:pt x="19" y="10"/>
                  </a:lnTo>
                  <a:lnTo>
                    <a:pt x="15" y="0"/>
                  </a:lnTo>
                  <a:lnTo>
                    <a:pt x="11" y="20"/>
                  </a:lnTo>
                  <a:lnTo>
                    <a:pt x="7" y="42"/>
                  </a:lnTo>
                  <a:lnTo>
                    <a:pt x="4" y="66"/>
                  </a:lnTo>
                  <a:lnTo>
                    <a:pt x="0" y="91"/>
                  </a:lnTo>
                  <a:lnTo>
                    <a:pt x="0" y="103"/>
                  </a:lnTo>
                  <a:lnTo>
                    <a:pt x="0" y="114"/>
                  </a:lnTo>
                  <a:lnTo>
                    <a:pt x="1" y="126"/>
                  </a:lnTo>
                  <a:lnTo>
                    <a:pt x="3" y="137"/>
                  </a:lnTo>
                  <a:lnTo>
                    <a:pt x="6" y="148"/>
                  </a:lnTo>
                  <a:lnTo>
                    <a:pt x="9" y="159"/>
                  </a:lnTo>
                  <a:lnTo>
                    <a:pt x="14" y="168"/>
                  </a:lnTo>
                  <a:lnTo>
                    <a:pt x="20" y="177"/>
                  </a:lnTo>
                  <a:lnTo>
                    <a:pt x="27" y="185"/>
                  </a:lnTo>
                  <a:lnTo>
                    <a:pt x="34" y="191"/>
                  </a:lnTo>
                  <a:lnTo>
                    <a:pt x="41" y="196"/>
                  </a:lnTo>
                  <a:lnTo>
                    <a:pt x="49" y="200"/>
                  </a:lnTo>
                  <a:lnTo>
                    <a:pt x="58" y="203"/>
                  </a:lnTo>
                  <a:lnTo>
                    <a:pt x="66" y="206"/>
                  </a:lnTo>
                  <a:lnTo>
                    <a:pt x="74" y="206"/>
                  </a:lnTo>
                  <a:lnTo>
                    <a:pt x="82" y="207"/>
                  </a:lnTo>
                  <a:lnTo>
                    <a:pt x="91" y="206"/>
                  </a:lnTo>
                  <a:lnTo>
                    <a:pt x="99" y="203"/>
                  </a:lnTo>
                  <a:lnTo>
                    <a:pt x="107" y="201"/>
                  </a:lnTo>
                  <a:lnTo>
                    <a:pt x="113" y="198"/>
                  </a:lnTo>
                  <a:lnTo>
                    <a:pt x="120" y="195"/>
                  </a:lnTo>
                  <a:lnTo>
                    <a:pt x="126" y="190"/>
                  </a:lnTo>
                  <a:lnTo>
                    <a:pt x="132" y="185"/>
                  </a:lnTo>
                  <a:lnTo>
                    <a:pt x="136" y="179"/>
                  </a:lnTo>
                  <a:lnTo>
                    <a:pt x="142" y="171"/>
                  </a:lnTo>
                  <a:lnTo>
                    <a:pt x="145" y="164"/>
                  </a:lnTo>
                  <a:lnTo>
                    <a:pt x="147" y="155"/>
                  </a:lnTo>
                  <a:lnTo>
                    <a:pt x="149" y="147"/>
                  </a:lnTo>
                  <a:lnTo>
                    <a:pt x="147" y="139"/>
                  </a:lnTo>
                  <a:lnTo>
                    <a:pt x="146" y="132"/>
                  </a:lnTo>
                  <a:lnTo>
                    <a:pt x="143" y="124"/>
                  </a:lnTo>
                  <a:lnTo>
                    <a:pt x="140" y="117"/>
                  </a:lnTo>
                  <a:lnTo>
                    <a:pt x="133" y="110"/>
                  </a:lnTo>
                  <a:lnTo>
                    <a:pt x="126" y="104"/>
                  </a:lnTo>
                  <a:lnTo>
                    <a:pt x="119" y="100"/>
                  </a:lnTo>
                  <a:lnTo>
                    <a:pt x="110" y="96"/>
                  </a:lnTo>
                  <a:lnTo>
                    <a:pt x="101" y="95"/>
                  </a:lnTo>
                  <a:lnTo>
                    <a:pt x="92" y="95"/>
                  </a:lnTo>
                  <a:lnTo>
                    <a:pt x="83" y="97"/>
                  </a:lnTo>
                  <a:lnTo>
                    <a:pt x="74" y="101"/>
                  </a:lnTo>
                  <a:lnTo>
                    <a:pt x="69" y="103"/>
                  </a:lnTo>
                  <a:lnTo>
                    <a:pt x="65" y="106"/>
                  </a:lnTo>
                  <a:lnTo>
                    <a:pt x="61" y="111"/>
                  </a:lnTo>
                  <a:lnTo>
                    <a:pt x="58" y="116"/>
                  </a:lnTo>
                  <a:lnTo>
                    <a:pt x="56" y="122"/>
                  </a:lnTo>
                  <a:lnTo>
                    <a:pt x="55" y="127"/>
                  </a:lnTo>
                  <a:lnTo>
                    <a:pt x="55" y="135"/>
                  </a:lnTo>
                  <a:lnTo>
                    <a:pt x="55" y="142"/>
                  </a:lnTo>
                </a:path>
              </a:pathLst>
            </a:custGeom>
            <a:noFill/>
            <a:ln w="0">
              <a:solidFill>
                <a:srgbClr val="35795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9" name="Freeform 33"/>
            <p:cNvSpPr>
              <a:spLocks/>
            </p:cNvSpPr>
            <p:nvPr/>
          </p:nvSpPr>
          <p:spPr bwMode="auto">
            <a:xfrm>
              <a:off x="358" y="113"/>
              <a:ext cx="57" cy="71"/>
            </a:xfrm>
            <a:custGeom>
              <a:avLst/>
              <a:gdLst>
                <a:gd name="T0" fmla="*/ 0 w 171"/>
                <a:gd name="T1" fmla="*/ 16 h 213"/>
                <a:gd name="T2" fmla="*/ 1 w 171"/>
                <a:gd name="T3" fmla="*/ 14 h 213"/>
                <a:gd name="T4" fmla="*/ 3 w 171"/>
                <a:gd name="T5" fmla="*/ 12 h 213"/>
                <a:gd name="T6" fmla="*/ 5 w 171"/>
                <a:gd name="T7" fmla="*/ 13 h 213"/>
                <a:gd name="T8" fmla="*/ 7 w 171"/>
                <a:gd name="T9" fmla="*/ 14 h 213"/>
                <a:gd name="T10" fmla="*/ 8 w 171"/>
                <a:gd name="T11" fmla="*/ 16 h 213"/>
                <a:gd name="T12" fmla="*/ 7 w 171"/>
                <a:gd name="T13" fmla="*/ 17 h 213"/>
                <a:gd name="T14" fmla="*/ 6 w 171"/>
                <a:gd name="T15" fmla="*/ 18 h 213"/>
                <a:gd name="T16" fmla="*/ 5 w 171"/>
                <a:gd name="T17" fmla="*/ 19 h 213"/>
                <a:gd name="T18" fmla="*/ 3 w 171"/>
                <a:gd name="T19" fmla="*/ 18 h 213"/>
                <a:gd name="T20" fmla="*/ 3 w 171"/>
                <a:gd name="T21" fmla="*/ 17 h 213"/>
                <a:gd name="T22" fmla="*/ 2 w 171"/>
                <a:gd name="T23" fmla="*/ 18 h 213"/>
                <a:gd name="T24" fmla="*/ 4 w 171"/>
                <a:gd name="T25" fmla="*/ 20 h 213"/>
                <a:gd name="T26" fmla="*/ 6 w 171"/>
                <a:gd name="T27" fmla="*/ 20 h 213"/>
                <a:gd name="T28" fmla="*/ 8 w 171"/>
                <a:gd name="T29" fmla="*/ 20 h 213"/>
                <a:gd name="T30" fmla="*/ 11 w 171"/>
                <a:gd name="T31" fmla="*/ 19 h 213"/>
                <a:gd name="T32" fmla="*/ 13 w 171"/>
                <a:gd name="T33" fmla="*/ 16 h 213"/>
                <a:gd name="T34" fmla="*/ 13 w 171"/>
                <a:gd name="T35" fmla="*/ 13 h 213"/>
                <a:gd name="T36" fmla="*/ 13 w 171"/>
                <a:gd name="T37" fmla="*/ 10 h 213"/>
                <a:gd name="T38" fmla="*/ 12 w 171"/>
                <a:gd name="T39" fmla="*/ 8 h 213"/>
                <a:gd name="T40" fmla="*/ 11 w 171"/>
                <a:gd name="T41" fmla="*/ 6 h 213"/>
                <a:gd name="T42" fmla="*/ 9 w 171"/>
                <a:gd name="T43" fmla="*/ 4 h 213"/>
                <a:gd name="T44" fmla="*/ 6 w 171"/>
                <a:gd name="T45" fmla="*/ 3 h 213"/>
                <a:gd name="T46" fmla="*/ 3 w 171"/>
                <a:gd name="T47" fmla="*/ 1 h 213"/>
                <a:gd name="T48" fmla="*/ 6 w 171"/>
                <a:gd name="T49" fmla="*/ 0 h 213"/>
                <a:gd name="T50" fmla="*/ 11 w 171"/>
                <a:gd name="T51" fmla="*/ 0 h 213"/>
                <a:gd name="T52" fmla="*/ 15 w 171"/>
                <a:gd name="T53" fmla="*/ 2 h 213"/>
                <a:gd name="T54" fmla="*/ 17 w 171"/>
                <a:gd name="T55" fmla="*/ 3 h 213"/>
                <a:gd name="T56" fmla="*/ 18 w 171"/>
                <a:gd name="T57" fmla="*/ 5 h 213"/>
                <a:gd name="T58" fmla="*/ 18 w 171"/>
                <a:gd name="T59" fmla="*/ 7 h 213"/>
                <a:gd name="T60" fmla="*/ 16 w 171"/>
                <a:gd name="T61" fmla="*/ 7 h 213"/>
                <a:gd name="T62" fmla="*/ 16 w 171"/>
                <a:gd name="T63" fmla="*/ 7 h 213"/>
                <a:gd name="T64" fmla="*/ 18 w 171"/>
                <a:gd name="T65" fmla="*/ 9 h 213"/>
                <a:gd name="T66" fmla="*/ 19 w 171"/>
                <a:gd name="T67" fmla="*/ 11 h 213"/>
                <a:gd name="T68" fmla="*/ 19 w 171"/>
                <a:gd name="T69" fmla="*/ 13 h 213"/>
                <a:gd name="T70" fmla="*/ 19 w 171"/>
                <a:gd name="T71" fmla="*/ 16 h 213"/>
                <a:gd name="T72" fmla="*/ 17 w 171"/>
                <a:gd name="T73" fmla="*/ 16 h 213"/>
                <a:gd name="T74" fmla="*/ 15 w 171"/>
                <a:gd name="T75" fmla="*/ 14 h 213"/>
                <a:gd name="T76" fmla="*/ 16 w 171"/>
                <a:gd name="T77" fmla="*/ 16 h 213"/>
                <a:gd name="T78" fmla="*/ 16 w 171"/>
                <a:gd name="T79" fmla="*/ 18 h 213"/>
                <a:gd name="T80" fmla="*/ 15 w 171"/>
                <a:gd name="T81" fmla="*/ 20 h 213"/>
                <a:gd name="T82" fmla="*/ 14 w 171"/>
                <a:gd name="T83" fmla="*/ 22 h 213"/>
                <a:gd name="T84" fmla="*/ 12 w 171"/>
                <a:gd name="T85" fmla="*/ 23 h 213"/>
                <a:gd name="T86" fmla="*/ 11 w 171"/>
                <a:gd name="T87" fmla="*/ 23 h 213"/>
                <a:gd name="T88" fmla="*/ 11 w 171"/>
                <a:gd name="T89" fmla="*/ 22 h 213"/>
                <a:gd name="T90" fmla="*/ 11 w 171"/>
                <a:gd name="T91" fmla="*/ 20 h 213"/>
                <a:gd name="T92" fmla="*/ 10 w 171"/>
                <a:gd name="T93" fmla="*/ 21 h 213"/>
                <a:gd name="T94" fmla="*/ 7 w 171"/>
                <a:gd name="T95" fmla="*/ 22 h 213"/>
                <a:gd name="T96" fmla="*/ 5 w 171"/>
                <a:gd name="T97" fmla="*/ 22 h 213"/>
                <a:gd name="T98" fmla="*/ 2 w 171"/>
                <a:gd name="T99" fmla="*/ 21 h 213"/>
                <a:gd name="T100" fmla="*/ 1 w 171"/>
                <a:gd name="T101" fmla="*/ 19 h 21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"/>
                <a:gd name="T154" fmla="*/ 0 h 213"/>
                <a:gd name="T155" fmla="*/ 171 w 171"/>
                <a:gd name="T156" fmla="*/ 213 h 21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" h="213">
                  <a:moveTo>
                    <a:pt x="1" y="158"/>
                  </a:moveTo>
                  <a:lnTo>
                    <a:pt x="0" y="149"/>
                  </a:lnTo>
                  <a:lnTo>
                    <a:pt x="1" y="140"/>
                  </a:lnTo>
                  <a:lnTo>
                    <a:pt x="3" y="134"/>
                  </a:lnTo>
                  <a:lnTo>
                    <a:pt x="6" y="127"/>
                  </a:lnTo>
                  <a:lnTo>
                    <a:pt x="11" y="122"/>
                  </a:lnTo>
                  <a:lnTo>
                    <a:pt x="16" y="117"/>
                  </a:lnTo>
                  <a:lnTo>
                    <a:pt x="23" y="114"/>
                  </a:lnTo>
                  <a:lnTo>
                    <a:pt x="29" y="112"/>
                  </a:lnTo>
                  <a:lnTo>
                    <a:pt x="35" y="111"/>
                  </a:lnTo>
                  <a:lnTo>
                    <a:pt x="42" y="112"/>
                  </a:lnTo>
                  <a:lnTo>
                    <a:pt x="48" y="113"/>
                  </a:lnTo>
                  <a:lnTo>
                    <a:pt x="54" y="115"/>
                  </a:lnTo>
                  <a:lnTo>
                    <a:pt x="60" y="119"/>
                  </a:lnTo>
                  <a:lnTo>
                    <a:pt x="64" y="125"/>
                  </a:lnTo>
                  <a:lnTo>
                    <a:pt x="67" y="132"/>
                  </a:lnTo>
                  <a:lnTo>
                    <a:pt x="68" y="140"/>
                  </a:lnTo>
                  <a:lnTo>
                    <a:pt x="68" y="145"/>
                  </a:lnTo>
                  <a:lnTo>
                    <a:pt x="68" y="149"/>
                  </a:lnTo>
                  <a:lnTo>
                    <a:pt x="66" y="154"/>
                  </a:lnTo>
                  <a:lnTo>
                    <a:pt x="64" y="157"/>
                  </a:lnTo>
                  <a:lnTo>
                    <a:pt x="61" y="160"/>
                  </a:lnTo>
                  <a:lnTo>
                    <a:pt x="57" y="162"/>
                  </a:lnTo>
                  <a:lnTo>
                    <a:pt x="54" y="165"/>
                  </a:lnTo>
                  <a:lnTo>
                    <a:pt x="50" y="166"/>
                  </a:lnTo>
                  <a:lnTo>
                    <a:pt x="45" y="167"/>
                  </a:lnTo>
                  <a:lnTo>
                    <a:pt x="42" y="167"/>
                  </a:lnTo>
                  <a:lnTo>
                    <a:pt x="37" y="167"/>
                  </a:lnTo>
                  <a:lnTo>
                    <a:pt x="33" y="166"/>
                  </a:lnTo>
                  <a:lnTo>
                    <a:pt x="30" y="164"/>
                  </a:lnTo>
                  <a:lnTo>
                    <a:pt x="27" y="161"/>
                  </a:lnTo>
                  <a:lnTo>
                    <a:pt x="24" y="157"/>
                  </a:lnTo>
                  <a:lnTo>
                    <a:pt x="23" y="154"/>
                  </a:lnTo>
                  <a:lnTo>
                    <a:pt x="21" y="154"/>
                  </a:lnTo>
                  <a:lnTo>
                    <a:pt x="20" y="154"/>
                  </a:lnTo>
                  <a:lnTo>
                    <a:pt x="21" y="161"/>
                  </a:lnTo>
                  <a:lnTo>
                    <a:pt x="24" y="168"/>
                  </a:lnTo>
                  <a:lnTo>
                    <a:pt x="30" y="174"/>
                  </a:lnTo>
                  <a:lnTo>
                    <a:pt x="36" y="179"/>
                  </a:lnTo>
                  <a:lnTo>
                    <a:pt x="41" y="181"/>
                  </a:lnTo>
                  <a:lnTo>
                    <a:pt x="45" y="182"/>
                  </a:lnTo>
                  <a:lnTo>
                    <a:pt x="50" y="183"/>
                  </a:lnTo>
                  <a:lnTo>
                    <a:pt x="54" y="185"/>
                  </a:lnTo>
                  <a:lnTo>
                    <a:pt x="63" y="183"/>
                  </a:lnTo>
                  <a:lnTo>
                    <a:pt x="72" y="181"/>
                  </a:lnTo>
                  <a:lnTo>
                    <a:pt x="81" y="178"/>
                  </a:lnTo>
                  <a:lnTo>
                    <a:pt x="89" y="174"/>
                  </a:lnTo>
                  <a:lnTo>
                    <a:pt x="96" y="168"/>
                  </a:lnTo>
                  <a:lnTo>
                    <a:pt x="103" y="160"/>
                  </a:lnTo>
                  <a:lnTo>
                    <a:pt x="108" y="154"/>
                  </a:lnTo>
                  <a:lnTo>
                    <a:pt x="113" y="146"/>
                  </a:lnTo>
                  <a:lnTo>
                    <a:pt x="116" y="135"/>
                  </a:lnTo>
                  <a:lnTo>
                    <a:pt x="118" y="123"/>
                  </a:lnTo>
                  <a:lnTo>
                    <a:pt x="119" y="115"/>
                  </a:lnTo>
                  <a:lnTo>
                    <a:pt x="119" y="107"/>
                  </a:lnTo>
                  <a:lnTo>
                    <a:pt x="118" y="100"/>
                  </a:lnTo>
                  <a:lnTo>
                    <a:pt x="117" y="92"/>
                  </a:lnTo>
                  <a:lnTo>
                    <a:pt x="115" y="84"/>
                  </a:lnTo>
                  <a:lnTo>
                    <a:pt x="111" y="76"/>
                  </a:lnTo>
                  <a:lnTo>
                    <a:pt x="108" y="70"/>
                  </a:lnTo>
                  <a:lnTo>
                    <a:pt x="105" y="62"/>
                  </a:lnTo>
                  <a:lnTo>
                    <a:pt x="100" y="55"/>
                  </a:lnTo>
                  <a:lnTo>
                    <a:pt x="96" y="50"/>
                  </a:lnTo>
                  <a:lnTo>
                    <a:pt x="92" y="45"/>
                  </a:lnTo>
                  <a:lnTo>
                    <a:pt x="85" y="40"/>
                  </a:lnTo>
                  <a:lnTo>
                    <a:pt x="78" y="35"/>
                  </a:lnTo>
                  <a:lnTo>
                    <a:pt x="71" y="31"/>
                  </a:lnTo>
                  <a:lnTo>
                    <a:pt x="63" y="27"/>
                  </a:lnTo>
                  <a:lnTo>
                    <a:pt x="54" y="23"/>
                  </a:lnTo>
                  <a:lnTo>
                    <a:pt x="35" y="17"/>
                  </a:lnTo>
                  <a:lnTo>
                    <a:pt x="13" y="11"/>
                  </a:lnTo>
                  <a:lnTo>
                    <a:pt x="23" y="7"/>
                  </a:lnTo>
                  <a:lnTo>
                    <a:pt x="34" y="3"/>
                  </a:lnTo>
                  <a:lnTo>
                    <a:pt x="45" y="1"/>
                  </a:lnTo>
                  <a:lnTo>
                    <a:pt x="58" y="0"/>
                  </a:lnTo>
                  <a:lnTo>
                    <a:pt x="72" y="0"/>
                  </a:lnTo>
                  <a:lnTo>
                    <a:pt x="85" y="1"/>
                  </a:lnTo>
                  <a:lnTo>
                    <a:pt x="97" y="2"/>
                  </a:lnTo>
                  <a:lnTo>
                    <a:pt x="110" y="6"/>
                  </a:lnTo>
                  <a:lnTo>
                    <a:pt x="123" y="10"/>
                  </a:lnTo>
                  <a:lnTo>
                    <a:pt x="134" y="15"/>
                  </a:lnTo>
                  <a:lnTo>
                    <a:pt x="142" y="21"/>
                  </a:lnTo>
                  <a:lnTo>
                    <a:pt x="151" y="28"/>
                  </a:lnTo>
                  <a:lnTo>
                    <a:pt x="153" y="31"/>
                  </a:lnTo>
                  <a:lnTo>
                    <a:pt x="157" y="35"/>
                  </a:lnTo>
                  <a:lnTo>
                    <a:pt x="159" y="40"/>
                  </a:lnTo>
                  <a:lnTo>
                    <a:pt x="161" y="44"/>
                  </a:lnTo>
                  <a:lnTo>
                    <a:pt x="161" y="49"/>
                  </a:lnTo>
                  <a:lnTo>
                    <a:pt x="162" y="54"/>
                  </a:lnTo>
                  <a:lnTo>
                    <a:pt x="161" y="60"/>
                  </a:lnTo>
                  <a:lnTo>
                    <a:pt x="161" y="65"/>
                  </a:lnTo>
                  <a:lnTo>
                    <a:pt x="153" y="64"/>
                  </a:lnTo>
                  <a:lnTo>
                    <a:pt x="146" y="62"/>
                  </a:lnTo>
                  <a:lnTo>
                    <a:pt x="140" y="59"/>
                  </a:lnTo>
                  <a:lnTo>
                    <a:pt x="135" y="55"/>
                  </a:lnTo>
                  <a:lnTo>
                    <a:pt x="140" y="63"/>
                  </a:lnTo>
                  <a:lnTo>
                    <a:pt x="147" y="70"/>
                  </a:lnTo>
                  <a:lnTo>
                    <a:pt x="152" y="74"/>
                  </a:lnTo>
                  <a:lnTo>
                    <a:pt x="158" y="80"/>
                  </a:lnTo>
                  <a:lnTo>
                    <a:pt x="161" y="85"/>
                  </a:lnTo>
                  <a:lnTo>
                    <a:pt x="165" y="92"/>
                  </a:lnTo>
                  <a:lnTo>
                    <a:pt x="167" y="97"/>
                  </a:lnTo>
                  <a:lnTo>
                    <a:pt x="169" y="104"/>
                  </a:lnTo>
                  <a:lnTo>
                    <a:pt x="170" y="109"/>
                  </a:lnTo>
                  <a:lnTo>
                    <a:pt x="171" y="116"/>
                  </a:lnTo>
                  <a:lnTo>
                    <a:pt x="171" y="127"/>
                  </a:lnTo>
                  <a:lnTo>
                    <a:pt x="169" y="137"/>
                  </a:lnTo>
                  <a:lnTo>
                    <a:pt x="167" y="145"/>
                  </a:lnTo>
                  <a:lnTo>
                    <a:pt x="165" y="150"/>
                  </a:lnTo>
                  <a:lnTo>
                    <a:pt x="158" y="147"/>
                  </a:lnTo>
                  <a:lnTo>
                    <a:pt x="151" y="142"/>
                  </a:lnTo>
                  <a:lnTo>
                    <a:pt x="146" y="136"/>
                  </a:lnTo>
                  <a:lnTo>
                    <a:pt x="140" y="129"/>
                  </a:lnTo>
                  <a:lnTo>
                    <a:pt x="138" y="130"/>
                  </a:lnTo>
                  <a:lnTo>
                    <a:pt x="137" y="130"/>
                  </a:lnTo>
                  <a:lnTo>
                    <a:pt x="139" y="138"/>
                  </a:lnTo>
                  <a:lnTo>
                    <a:pt x="141" y="146"/>
                  </a:lnTo>
                  <a:lnTo>
                    <a:pt x="142" y="153"/>
                  </a:lnTo>
                  <a:lnTo>
                    <a:pt x="144" y="159"/>
                  </a:lnTo>
                  <a:lnTo>
                    <a:pt x="144" y="166"/>
                  </a:lnTo>
                  <a:lnTo>
                    <a:pt x="142" y="171"/>
                  </a:lnTo>
                  <a:lnTo>
                    <a:pt x="141" y="178"/>
                  </a:lnTo>
                  <a:lnTo>
                    <a:pt x="139" y="182"/>
                  </a:lnTo>
                  <a:lnTo>
                    <a:pt x="136" y="188"/>
                  </a:lnTo>
                  <a:lnTo>
                    <a:pt x="132" y="192"/>
                  </a:lnTo>
                  <a:lnTo>
                    <a:pt x="128" y="197"/>
                  </a:lnTo>
                  <a:lnTo>
                    <a:pt x="124" y="201"/>
                  </a:lnTo>
                  <a:lnTo>
                    <a:pt x="118" y="204"/>
                  </a:lnTo>
                  <a:lnTo>
                    <a:pt x="111" y="208"/>
                  </a:lnTo>
                  <a:lnTo>
                    <a:pt x="105" y="211"/>
                  </a:lnTo>
                  <a:lnTo>
                    <a:pt x="97" y="213"/>
                  </a:lnTo>
                  <a:lnTo>
                    <a:pt x="96" y="209"/>
                  </a:lnTo>
                  <a:lnTo>
                    <a:pt x="96" y="204"/>
                  </a:lnTo>
                  <a:lnTo>
                    <a:pt x="96" y="200"/>
                  </a:lnTo>
                  <a:lnTo>
                    <a:pt x="97" y="196"/>
                  </a:lnTo>
                  <a:lnTo>
                    <a:pt x="99" y="188"/>
                  </a:lnTo>
                  <a:lnTo>
                    <a:pt x="102" y="183"/>
                  </a:lnTo>
                  <a:lnTo>
                    <a:pt x="102" y="182"/>
                  </a:lnTo>
                  <a:lnTo>
                    <a:pt x="99" y="182"/>
                  </a:lnTo>
                  <a:lnTo>
                    <a:pt x="94" y="188"/>
                  </a:lnTo>
                  <a:lnTo>
                    <a:pt x="87" y="191"/>
                  </a:lnTo>
                  <a:lnTo>
                    <a:pt x="81" y="195"/>
                  </a:lnTo>
                  <a:lnTo>
                    <a:pt x="73" y="197"/>
                  </a:lnTo>
                  <a:lnTo>
                    <a:pt x="66" y="198"/>
                  </a:lnTo>
                  <a:lnTo>
                    <a:pt x="57" y="199"/>
                  </a:lnTo>
                  <a:lnTo>
                    <a:pt x="50" y="198"/>
                  </a:lnTo>
                  <a:lnTo>
                    <a:pt x="42" y="197"/>
                  </a:lnTo>
                  <a:lnTo>
                    <a:pt x="34" y="195"/>
                  </a:lnTo>
                  <a:lnTo>
                    <a:pt x="27" y="191"/>
                  </a:lnTo>
                  <a:lnTo>
                    <a:pt x="21" y="188"/>
                  </a:lnTo>
                  <a:lnTo>
                    <a:pt x="15" y="182"/>
                  </a:lnTo>
                  <a:lnTo>
                    <a:pt x="10" y="178"/>
                  </a:lnTo>
                  <a:lnTo>
                    <a:pt x="5" y="171"/>
                  </a:lnTo>
                  <a:lnTo>
                    <a:pt x="2" y="165"/>
                  </a:lnTo>
                  <a:lnTo>
                    <a:pt x="1" y="158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70" name="Freeform 34"/>
            <p:cNvSpPr>
              <a:spLocks/>
            </p:cNvSpPr>
            <p:nvPr/>
          </p:nvSpPr>
          <p:spPr bwMode="auto">
            <a:xfrm>
              <a:off x="358" y="113"/>
              <a:ext cx="57" cy="71"/>
            </a:xfrm>
            <a:custGeom>
              <a:avLst/>
              <a:gdLst>
                <a:gd name="T0" fmla="*/ 0 w 171"/>
                <a:gd name="T1" fmla="*/ 16 h 213"/>
                <a:gd name="T2" fmla="*/ 1 w 171"/>
                <a:gd name="T3" fmla="*/ 14 h 213"/>
                <a:gd name="T4" fmla="*/ 3 w 171"/>
                <a:gd name="T5" fmla="*/ 12 h 213"/>
                <a:gd name="T6" fmla="*/ 5 w 171"/>
                <a:gd name="T7" fmla="*/ 13 h 213"/>
                <a:gd name="T8" fmla="*/ 7 w 171"/>
                <a:gd name="T9" fmla="*/ 14 h 213"/>
                <a:gd name="T10" fmla="*/ 8 w 171"/>
                <a:gd name="T11" fmla="*/ 16 h 213"/>
                <a:gd name="T12" fmla="*/ 7 w 171"/>
                <a:gd name="T13" fmla="*/ 17 h 213"/>
                <a:gd name="T14" fmla="*/ 6 w 171"/>
                <a:gd name="T15" fmla="*/ 18 h 213"/>
                <a:gd name="T16" fmla="*/ 5 w 171"/>
                <a:gd name="T17" fmla="*/ 19 h 213"/>
                <a:gd name="T18" fmla="*/ 3 w 171"/>
                <a:gd name="T19" fmla="*/ 18 h 213"/>
                <a:gd name="T20" fmla="*/ 3 w 171"/>
                <a:gd name="T21" fmla="*/ 17 h 213"/>
                <a:gd name="T22" fmla="*/ 2 w 171"/>
                <a:gd name="T23" fmla="*/ 18 h 213"/>
                <a:gd name="T24" fmla="*/ 4 w 171"/>
                <a:gd name="T25" fmla="*/ 20 h 213"/>
                <a:gd name="T26" fmla="*/ 6 w 171"/>
                <a:gd name="T27" fmla="*/ 20 h 213"/>
                <a:gd name="T28" fmla="*/ 8 w 171"/>
                <a:gd name="T29" fmla="*/ 20 h 213"/>
                <a:gd name="T30" fmla="*/ 11 w 171"/>
                <a:gd name="T31" fmla="*/ 19 h 213"/>
                <a:gd name="T32" fmla="*/ 13 w 171"/>
                <a:gd name="T33" fmla="*/ 16 h 213"/>
                <a:gd name="T34" fmla="*/ 13 w 171"/>
                <a:gd name="T35" fmla="*/ 13 h 213"/>
                <a:gd name="T36" fmla="*/ 13 w 171"/>
                <a:gd name="T37" fmla="*/ 10 h 213"/>
                <a:gd name="T38" fmla="*/ 12 w 171"/>
                <a:gd name="T39" fmla="*/ 8 h 213"/>
                <a:gd name="T40" fmla="*/ 11 w 171"/>
                <a:gd name="T41" fmla="*/ 6 h 213"/>
                <a:gd name="T42" fmla="*/ 9 w 171"/>
                <a:gd name="T43" fmla="*/ 4 h 213"/>
                <a:gd name="T44" fmla="*/ 6 w 171"/>
                <a:gd name="T45" fmla="*/ 3 h 213"/>
                <a:gd name="T46" fmla="*/ 3 w 171"/>
                <a:gd name="T47" fmla="*/ 1 h 213"/>
                <a:gd name="T48" fmla="*/ 6 w 171"/>
                <a:gd name="T49" fmla="*/ 0 h 213"/>
                <a:gd name="T50" fmla="*/ 11 w 171"/>
                <a:gd name="T51" fmla="*/ 0 h 213"/>
                <a:gd name="T52" fmla="*/ 15 w 171"/>
                <a:gd name="T53" fmla="*/ 2 h 213"/>
                <a:gd name="T54" fmla="*/ 17 w 171"/>
                <a:gd name="T55" fmla="*/ 3 h 213"/>
                <a:gd name="T56" fmla="*/ 18 w 171"/>
                <a:gd name="T57" fmla="*/ 5 h 213"/>
                <a:gd name="T58" fmla="*/ 18 w 171"/>
                <a:gd name="T59" fmla="*/ 7 h 213"/>
                <a:gd name="T60" fmla="*/ 16 w 171"/>
                <a:gd name="T61" fmla="*/ 7 h 213"/>
                <a:gd name="T62" fmla="*/ 16 w 171"/>
                <a:gd name="T63" fmla="*/ 7 h 213"/>
                <a:gd name="T64" fmla="*/ 18 w 171"/>
                <a:gd name="T65" fmla="*/ 9 h 213"/>
                <a:gd name="T66" fmla="*/ 19 w 171"/>
                <a:gd name="T67" fmla="*/ 11 h 213"/>
                <a:gd name="T68" fmla="*/ 19 w 171"/>
                <a:gd name="T69" fmla="*/ 13 h 213"/>
                <a:gd name="T70" fmla="*/ 19 w 171"/>
                <a:gd name="T71" fmla="*/ 16 h 213"/>
                <a:gd name="T72" fmla="*/ 17 w 171"/>
                <a:gd name="T73" fmla="*/ 16 h 213"/>
                <a:gd name="T74" fmla="*/ 15 w 171"/>
                <a:gd name="T75" fmla="*/ 14 h 213"/>
                <a:gd name="T76" fmla="*/ 16 w 171"/>
                <a:gd name="T77" fmla="*/ 16 h 213"/>
                <a:gd name="T78" fmla="*/ 16 w 171"/>
                <a:gd name="T79" fmla="*/ 18 h 213"/>
                <a:gd name="T80" fmla="*/ 15 w 171"/>
                <a:gd name="T81" fmla="*/ 20 h 213"/>
                <a:gd name="T82" fmla="*/ 14 w 171"/>
                <a:gd name="T83" fmla="*/ 22 h 213"/>
                <a:gd name="T84" fmla="*/ 12 w 171"/>
                <a:gd name="T85" fmla="*/ 23 h 213"/>
                <a:gd name="T86" fmla="*/ 11 w 171"/>
                <a:gd name="T87" fmla="*/ 23 h 213"/>
                <a:gd name="T88" fmla="*/ 11 w 171"/>
                <a:gd name="T89" fmla="*/ 22 h 213"/>
                <a:gd name="T90" fmla="*/ 11 w 171"/>
                <a:gd name="T91" fmla="*/ 20 h 213"/>
                <a:gd name="T92" fmla="*/ 10 w 171"/>
                <a:gd name="T93" fmla="*/ 21 h 213"/>
                <a:gd name="T94" fmla="*/ 7 w 171"/>
                <a:gd name="T95" fmla="*/ 22 h 213"/>
                <a:gd name="T96" fmla="*/ 5 w 171"/>
                <a:gd name="T97" fmla="*/ 22 h 213"/>
                <a:gd name="T98" fmla="*/ 2 w 171"/>
                <a:gd name="T99" fmla="*/ 21 h 213"/>
                <a:gd name="T100" fmla="*/ 1 w 171"/>
                <a:gd name="T101" fmla="*/ 19 h 21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"/>
                <a:gd name="T154" fmla="*/ 0 h 213"/>
                <a:gd name="T155" fmla="*/ 171 w 171"/>
                <a:gd name="T156" fmla="*/ 213 h 21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" h="213">
                  <a:moveTo>
                    <a:pt x="1" y="158"/>
                  </a:moveTo>
                  <a:lnTo>
                    <a:pt x="0" y="149"/>
                  </a:lnTo>
                  <a:lnTo>
                    <a:pt x="1" y="140"/>
                  </a:lnTo>
                  <a:lnTo>
                    <a:pt x="3" y="134"/>
                  </a:lnTo>
                  <a:lnTo>
                    <a:pt x="6" y="127"/>
                  </a:lnTo>
                  <a:lnTo>
                    <a:pt x="11" y="122"/>
                  </a:lnTo>
                  <a:lnTo>
                    <a:pt x="16" y="117"/>
                  </a:lnTo>
                  <a:lnTo>
                    <a:pt x="23" y="114"/>
                  </a:lnTo>
                  <a:lnTo>
                    <a:pt x="29" y="112"/>
                  </a:lnTo>
                  <a:lnTo>
                    <a:pt x="35" y="111"/>
                  </a:lnTo>
                  <a:lnTo>
                    <a:pt x="42" y="112"/>
                  </a:lnTo>
                  <a:lnTo>
                    <a:pt x="48" y="113"/>
                  </a:lnTo>
                  <a:lnTo>
                    <a:pt x="54" y="115"/>
                  </a:lnTo>
                  <a:lnTo>
                    <a:pt x="60" y="119"/>
                  </a:lnTo>
                  <a:lnTo>
                    <a:pt x="64" y="125"/>
                  </a:lnTo>
                  <a:lnTo>
                    <a:pt x="67" y="132"/>
                  </a:lnTo>
                  <a:lnTo>
                    <a:pt x="68" y="140"/>
                  </a:lnTo>
                  <a:lnTo>
                    <a:pt x="68" y="145"/>
                  </a:lnTo>
                  <a:lnTo>
                    <a:pt x="68" y="149"/>
                  </a:lnTo>
                  <a:lnTo>
                    <a:pt x="66" y="154"/>
                  </a:lnTo>
                  <a:lnTo>
                    <a:pt x="64" y="157"/>
                  </a:lnTo>
                  <a:lnTo>
                    <a:pt x="61" y="160"/>
                  </a:lnTo>
                  <a:lnTo>
                    <a:pt x="57" y="162"/>
                  </a:lnTo>
                  <a:lnTo>
                    <a:pt x="54" y="165"/>
                  </a:lnTo>
                  <a:lnTo>
                    <a:pt x="50" y="166"/>
                  </a:lnTo>
                  <a:lnTo>
                    <a:pt x="45" y="167"/>
                  </a:lnTo>
                  <a:lnTo>
                    <a:pt x="42" y="167"/>
                  </a:lnTo>
                  <a:lnTo>
                    <a:pt x="37" y="167"/>
                  </a:lnTo>
                  <a:lnTo>
                    <a:pt x="33" y="166"/>
                  </a:lnTo>
                  <a:lnTo>
                    <a:pt x="30" y="164"/>
                  </a:lnTo>
                  <a:lnTo>
                    <a:pt x="27" y="161"/>
                  </a:lnTo>
                  <a:lnTo>
                    <a:pt x="24" y="157"/>
                  </a:lnTo>
                  <a:lnTo>
                    <a:pt x="23" y="154"/>
                  </a:lnTo>
                  <a:lnTo>
                    <a:pt x="21" y="154"/>
                  </a:lnTo>
                  <a:lnTo>
                    <a:pt x="20" y="154"/>
                  </a:lnTo>
                  <a:lnTo>
                    <a:pt x="21" y="161"/>
                  </a:lnTo>
                  <a:lnTo>
                    <a:pt x="24" y="168"/>
                  </a:lnTo>
                  <a:lnTo>
                    <a:pt x="30" y="174"/>
                  </a:lnTo>
                  <a:lnTo>
                    <a:pt x="36" y="179"/>
                  </a:lnTo>
                  <a:lnTo>
                    <a:pt x="41" y="181"/>
                  </a:lnTo>
                  <a:lnTo>
                    <a:pt x="45" y="182"/>
                  </a:lnTo>
                  <a:lnTo>
                    <a:pt x="50" y="183"/>
                  </a:lnTo>
                  <a:lnTo>
                    <a:pt x="54" y="185"/>
                  </a:lnTo>
                  <a:lnTo>
                    <a:pt x="63" y="183"/>
                  </a:lnTo>
                  <a:lnTo>
                    <a:pt x="72" y="181"/>
                  </a:lnTo>
                  <a:lnTo>
                    <a:pt x="81" y="178"/>
                  </a:lnTo>
                  <a:lnTo>
                    <a:pt x="89" y="174"/>
                  </a:lnTo>
                  <a:lnTo>
                    <a:pt x="96" y="168"/>
                  </a:lnTo>
                  <a:lnTo>
                    <a:pt x="103" y="160"/>
                  </a:lnTo>
                  <a:lnTo>
                    <a:pt x="108" y="154"/>
                  </a:lnTo>
                  <a:lnTo>
                    <a:pt x="113" y="146"/>
                  </a:lnTo>
                  <a:lnTo>
                    <a:pt x="116" y="135"/>
                  </a:lnTo>
                  <a:lnTo>
                    <a:pt x="118" y="123"/>
                  </a:lnTo>
                  <a:lnTo>
                    <a:pt x="119" y="115"/>
                  </a:lnTo>
                  <a:lnTo>
                    <a:pt x="119" y="107"/>
                  </a:lnTo>
                  <a:lnTo>
                    <a:pt x="118" y="100"/>
                  </a:lnTo>
                  <a:lnTo>
                    <a:pt x="117" y="92"/>
                  </a:lnTo>
                  <a:lnTo>
                    <a:pt x="115" y="84"/>
                  </a:lnTo>
                  <a:lnTo>
                    <a:pt x="111" y="76"/>
                  </a:lnTo>
                  <a:lnTo>
                    <a:pt x="108" y="70"/>
                  </a:lnTo>
                  <a:lnTo>
                    <a:pt x="105" y="62"/>
                  </a:lnTo>
                  <a:lnTo>
                    <a:pt x="100" y="55"/>
                  </a:lnTo>
                  <a:lnTo>
                    <a:pt x="96" y="50"/>
                  </a:lnTo>
                  <a:lnTo>
                    <a:pt x="92" y="45"/>
                  </a:lnTo>
                  <a:lnTo>
                    <a:pt x="85" y="40"/>
                  </a:lnTo>
                  <a:lnTo>
                    <a:pt x="78" y="35"/>
                  </a:lnTo>
                  <a:lnTo>
                    <a:pt x="71" y="31"/>
                  </a:lnTo>
                  <a:lnTo>
                    <a:pt x="63" y="27"/>
                  </a:lnTo>
                  <a:lnTo>
                    <a:pt x="54" y="23"/>
                  </a:lnTo>
                  <a:lnTo>
                    <a:pt x="35" y="17"/>
                  </a:lnTo>
                  <a:lnTo>
                    <a:pt x="13" y="11"/>
                  </a:lnTo>
                  <a:lnTo>
                    <a:pt x="23" y="7"/>
                  </a:lnTo>
                  <a:lnTo>
                    <a:pt x="34" y="3"/>
                  </a:lnTo>
                  <a:lnTo>
                    <a:pt x="45" y="1"/>
                  </a:lnTo>
                  <a:lnTo>
                    <a:pt x="58" y="0"/>
                  </a:lnTo>
                  <a:lnTo>
                    <a:pt x="72" y="0"/>
                  </a:lnTo>
                  <a:lnTo>
                    <a:pt x="85" y="1"/>
                  </a:lnTo>
                  <a:lnTo>
                    <a:pt x="97" y="2"/>
                  </a:lnTo>
                  <a:lnTo>
                    <a:pt x="110" y="6"/>
                  </a:lnTo>
                  <a:lnTo>
                    <a:pt x="123" y="10"/>
                  </a:lnTo>
                  <a:lnTo>
                    <a:pt x="134" y="15"/>
                  </a:lnTo>
                  <a:lnTo>
                    <a:pt x="142" y="21"/>
                  </a:lnTo>
                  <a:lnTo>
                    <a:pt x="151" y="28"/>
                  </a:lnTo>
                  <a:lnTo>
                    <a:pt x="153" y="31"/>
                  </a:lnTo>
                  <a:lnTo>
                    <a:pt x="157" y="35"/>
                  </a:lnTo>
                  <a:lnTo>
                    <a:pt x="159" y="40"/>
                  </a:lnTo>
                  <a:lnTo>
                    <a:pt x="161" y="44"/>
                  </a:lnTo>
                  <a:lnTo>
                    <a:pt x="161" y="49"/>
                  </a:lnTo>
                  <a:lnTo>
                    <a:pt x="162" y="54"/>
                  </a:lnTo>
                  <a:lnTo>
                    <a:pt x="161" y="60"/>
                  </a:lnTo>
                  <a:lnTo>
                    <a:pt x="161" y="65"/>
                  </a:lnTo>
                  <a:lnTo>
                    <a:pt x="153" y="64"/>
                  </a:lnTo>
                  <a:lnTo>
                    <a:pt x="146" y="62"/>
                  </a:lnTo>
                  <a:lnTo>
                    <a:pt x="140" y="59"/>
                  </a:lnTo>
                  <a:lnTo>
                    <a:pt x="135" y="55"/>
                  </a:lnTo>
                  <a:lnTo>
                    <a:pt x="140" y="63"/>
                  </a:lnTo>
                  <a:lnTo>
                    <a:pt x="147" y="70"/>
                  </a:lnTo>
                  <a:lnTo>
                    <a:pt x="152" y="74"/>
                  </a:lnTo>
                  <a:lnTo>
                    <a:pt x="158" y="80"/>
                  </a:lnTo>
                  <a:lnTo>
                    <a:pt x="161" y="85"/>
                  </a:lnTo>
                  <a:lnTo>
                    <a:pt x="165" y="92"/>
                  </a:lnTo>
                  <a:lnTo>
                    <a:pt x="167" y="97"/>
                  </a:lnTo>
                  <a:lnTo>
                    <a:pt x="169" y="104"/>
                  </a:lnTo>
                  <a:lnTo>
                    <a:pt x="170" y="109"/>
                  </a:lnTo>
                  <a:lnTo>
                    <a:pt x="171" y="116"/>
                  </a:lnTo>
                  <a:lnTo>
                    <a:pt x="171" y="127"/>
                  </a:lnTo>
                  <a:lnTo>
                    <a:pt x="169" y="137"/>
                  </a:lnTo>
                  <a:lnTo>
                    <a:pt x="167" y="145"/>
                  </a:lnTo>
                  <a:lnTo>
                    <a:pt x="165" y="150"/>
                  </a:lnTo>
                  <a:lnTo>
                    <a:pt x="158" y="147"/>
                  </a:lnTo>
                  <a:lnTo>
                    <a:pt x="151" y="142"/>
                  </a:lnTo>
                  <a:lnTo>
                    <a:pt x="146" y="136"/>
                  </a:lnTo>
                  <a:lnTo>
                    <a:pt x="140" y="129"/>
                  </a:lnTo>
                  <a:lnTo>
                    <a:pt x="138" y="130"/>
                  </a:lnTo>
                  <a:lnTo>
                    <a:pt x="137" y="130"/>
                  </a:lnTo>
                  <a:lnTo>
                    <a:pt x="139" y="138"/>
                  </a:lnTo>
                  <a:lnTo>
                    <a:pt x="141" y="146"/>
                  </a:lnTo>
                  <a:lnTo>
                    <a:pt x="142" y="153"/>
                  </a:lnTo>
                  <a:lnTo>
                    <a:pt x="144" y="159"/>
                  </a:lnTo>
                  <a:lnTo>
                    <a:pt x="144" y="166"/>
                  </a:lnTo>
                  <a:lnTo>
                    <a:pt x="142" y="171"/>
                  </a:lnTo>
                  <a:lnTo>
                    <a:pt x="141" y="178"/>
                  </a:lnTo>
                  <a:lnTo>
                    <a:pt x="139" y="182"/>
                  </a:lnTo>
                  <a:lnTo>
                    <a:pt x="136" y="188"/>
                  </a:lnTo>
                  <a:lnTo>
                    <a:pt x="132" y="192"/>
                  </a:lnTo>
                  <a:lnTo>
                    <a:pt x="128" y="197"/>
                  </a:lnTo>
                  <a:lnTo>
                    <a:pt x="124" y="201"/>
                  </a:lnTo>
                  <a:lnTo>
                    <a:pt x="118" y="204"/>
                  </a:lnTo>
                  <a:lnTo>
                    <a:pt x="111" y="208"/>
                  </a:lnTo>
                  <a:lnTo>
                    <a:pt x="105" y="211"/>
                  </a:lnTo>
                  <a:lnTo>
                    <a:pt x="97" y="213"/>
                  </a:lnTo>
                  <a:lnTo>
                    <a:pt x="96" y="209"/>
                  </a:lnTo>
                  <a:lnTo>
                    <a:pt x="96" y="204"/>
                  </a:lnTo>
                  <a:lnTo>
                    <a:pt x="96" y="200"/>
                  </a:lnTo>
                  <a:lnTo>
                    <a:pt x="97" y="196"/>
                  </a:lnTo>
                  <a:lnTo>
                    <a:pt x="99" y="188"/>
                  </a:lnTo>
                  <a:lnTo>
                    <a:pt x="102" y="183"/>
                  </a:lnTo>
                  <a:lnTo>
                    <a:pt x="102" y="182"/>
                  </a:lnTo>
                  <a:lnTo>
                    <a:pt x="99" y="182"/>
                  </a:lnTo>
                  <a:lnTo>
                    <a:pt x="94" y="188"/>
                  </a:lnTo>
                  <a:lnTo>
                    <a:pt x="87" y="191"/>
                  </a:lnTo>
                  <a:lnTo>
                    <a:pt x="81" y="195"/>
                  </a:lnTo>
                  <a:lnTo>
                    <a:pt x="73" y="197"/>
                  </a:lnTo>
                  <a:lnTo>
                    <a:pt x="66" y="198"/>
                  </a:lnTo>
                  <a:lnTo>
                    <a:pt x="57" y="199"/>
                  </a:lnTo>
                  <a:lnTo>
                    <a:pt x="50" y="198"/>
                  </a:lnTo>
                  <a:lnTo>
                    <a:pt x="42" y="197"/>
                  </a:lnTo>
                  <a:lnTo>
                    <a:pt x="34" y="195"/>
                  </a:lnTo>
                  <a:lnTo>
                    <a:pt x="27" y="191"/>
                  </a:lnTo>
                  <a:lnTo>
                    <a:pt x="21" y="188"/>
                  </a:lnTo>
                  <a:lnTo>
                    <a:pt x="15" y="182"/>
                  </a:lnTo>
                  <a:lnTo>
                    <a:pt x="10" y="178"/>
                  </a:lnTo>
                  <a:lnTo>
                    <a:pt x="5" y="171"/>
                  </a:lnTo>
                  <a:lnTo>
                    <a:pt x="2" y="165"/>
                  </a:lnTo>
                  <a:lnTo>
                    <a:pt x="1" y="158"/>
                  </a:lnTo>
                </a:path>
              </a:pathLst>
            </a:custGeom>
            <a:noFill/>
            <a:ln w="0">
              <a:solidFill>
                <a:srgbClr val="FFFB9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71" name="Freeform 35"/>
            <p:cNvSpPr>
              <a:spLocks/>
            </p:cNvSpPr>
            <p:nvPr/>
          </p:nvSpPr>
          <p:spPr bwMode="auto">
            <a:xfrm>
              <a:off x="273" y="119"/>
              <a:ext cx="28" cy="37"/>
            </a:xfrm>
            <a:custGeom>
              <a:avLst/>
              <a:gdLst>
                <a:gd name="T0" fmla="*/ 4 w 85"/>
                <a:gd name="T1" fmla="*/ 0 h 113"/>
                <a:gd name="T2" fmla="*/ 2 w 85"/>
                <a:gd name="T3" fmla="*/ 2 h 113"/>
                <a:gd name="T4" fmla="*/ 1 w 85"/>
                <a:gd name="T5" fmla="*/ 4 h 113"/>
                <a:gd name="T6" fmla="*/ 0 w 85"/>
                <a:gd name="T7" fmla="*/ 5 h 113"/>
                <a:gd name="T8" fmla="*/ 0 w 85"/>
                <a:gd name="T9" fmla="*/ 7 h 113"/>
                <a:gd name="T10" fmla="*/ 0 w 85"/>
                <a:gd name="T11" fmla="*/ 9 h 113"/>
                <a:gd name="T12" fmla="*/ 1 w 85"/>
                <a:gd name="T13" fmla="*/ 10 h 113"/>
                <a:gd name="T14" fmla="*/ 2 w 85"/>
                <a:gd name="T15" fmla="*/ 11 h 113"/>
                <a:gd name="T16" fmla="*/ 3 w 85"/>
                <a:gd name="T17" fmla="*/ 12 h 113"/>
                <a:gd name="T18" fmla="*/ 4 w 85"/>
                <a:gd name="T19" fmla="*/ 12 h 113"/>
                <a:gd name="T20" fmla="*/ 5 w 85"/>
                <a:gd name="T21" fmla="*/ 12 h 113"/>
                <a:gd name="T22" fmla="*/ 7 w 85"/>
                <a:gd name="T23" fmla="*/ 12 h 113"/>
                <a:gd name="T24" fmla="*/ 8 w 85"/>
                <a:gd name="T25" fmla="*/ 11 h 113"/>
                <a:gd name="T26" fmla="*/ 9 w 85"/>
                <a:gd name="T27" fmla="*/ 10 h 113"/>
                <a:gd name="T28" fmla="*/ 9 w 85"/>
                <a:gd name="T29" fmla="*/ 9 h 113"/>
                <a:gd name="T30" fmla="*/ 9 w 85"/>
                <a:gd name="T31" fmla="*/ 8 h 113"/>
                <a:gd name="T32" fmla="*/ 9 w 85"/>
                <a:gd name="T33" fmla="*/ 7 h 113"/>
                <a:gd name="T34" fmla="*/ 8 w 85"/>
                <a:gd name="T35" fmla="*/ 6 h 113"/>
                <a:gd name="T36" fmla="*/ 7 w 85"/>
                <a:gd name="T37" fmla="*/ 5 h 113"/>
                <a:gd name="T38" fmla="*/ 6 w 85"/>
                <a:gd name="T39" fmla="*/ 5 h 113"/>
                <a:gd name="T40" fmla="*/ 5 w 85"/>
                <a:gd name="T41" fmla="*/ 5 h 113"/>
                <a:gd name="T42" fmla="*/ 4 w 85"/>
                <a:gd name="T43" fmla="*/ 6 h 113"/>
                <a:gd name="T44" fmla="*/ 3 w 85"/>
                <a:gd name="T45" fmla="*/ 7 h 113"/>
                <a:gd name="T46" fmla="*/ 3 w 85"/>
                <a:gd name="T47" fmla="*/ 8 h 113"/>
                <a:gd name="T48" fmla="*/ 3 w 85"/>
                <a:gd name="T49" fmla="*/ 9 h 113"/>
                <a:gd name="T50" fmla="*/ 4 w 85"/>
                <a:gd name="T51" fmla="*/ 9 h 113"/>
                <a:gd name="T52" fmla="*/ 5 w 85"/>
                <a:gd name="T53" fmla="*/ 10 h 113"/>
                <a:gd name="T54" fmla="*/ 4 w 85"/>
                <a:gd name="T55" fmla="*/ 10 h 113"/>
                <a:gd name="T56" fmla="*/ 3 w 85"/>
                <a:gd name="T57" fmla="*/ 10 h 113"/>
                <a:gd name="T58" fmla="*/ 2 w 85"/>
                <a:gd name="T59" fmla="*/ 9 h 113"/>
                <a:gd name="T60" fmla="*/ 2 w 85"/>
                <a:gd name="T61" fmla="*/ 9 h 113"/>
                <a:gd name="T62" fmla="*/ 1 w 85"/>
                <a:gd name="T63" fmla="*/ 7 h 113"/>
                <a:gd name="T64" fmla="*/ 1 w 85"/>
                <a:gd name="T65" fmla="*/ 6 h 113"/>
                <a:gd name="T66" fmla="*/ 2 w 85"/>
                <a:gd name="T67" fmla="*/ 4 h 113"/>
                <a:gd name="T68" fmla="*/ 3 w 85"/>
                <a:gd name="T69" fmla="*/ 2 h 113"/>
                <a:gd name="T70" fmla="*/ 4 w 85"/>
                <a:gd name="T71" fmla="*/ 1 h 1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5"/>
                <a:gd name="T109" fmla="*/ 0 h 113"/>
                <a:gd name="T110" fmla="*/ 85 w 85"/>
                <a:gd name="T111" fmla="*/ 113 h 11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5" h="113">
                  <a:moveTo>
                    <a:pt x="41" y="0"/>
                  </a:moveTo>
                  <a:lnTo>
                    <a:pt x="32" y="4"/>
                  </a:lnTo>
                  <a:lnTo>
                    <a:pt x="25" y="11"/>
                  </a:lnTo>
                  <a:lnTo>
                    <a:pt x="18" y="17"/>
                  </a:lnTo>
                  <a:lnTo>
                    <a:pt x="12" y="25"/>
                  </a:lnTo>
                  <a:lnTo>
                    <a:pt x="8" y="33"/>
                  </a:lnTo>
                  <a:lnTo>
                    <a:pt x="5" y="42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8"/>
                  </a:lnTo>
                  <a:lnTo>
                    <a:pt x="1" y="75"/>
                  </a:lnTo>
                  <a:lnTo>
                    <a:pt x="2" y="81"/>
                  </a:lnTo>
                  <a:lnTo>
                    <a:pt x="5" y="88"/>
                  </a:lnTo>
                  <a:lnTo>
                    <a:pt x="8" y="93"/>
                  </a:lnTo>
                  <a:lnTo>
                    <a:pt x="12" y="98"/>
                  </a:lnTo>
                  <a:lnTo>
                    <a:pt x="17" y="102"/>
                  </a:lnTo>
                  <a:lnTo>
                    <a:pt x="22" y="107"/>
                  </a:lnTo>
                  <a:lnTo>
                    <a:pt x="27" y="109"/>
                  </a:lnTo>
                  <a:lnTo>
                    <a:pt x="33" y="111"/>
                  </a:lnTo>
                  <a:lnTo>
                    <a:pt x="39" y="113"/>
                  </a:lnTo>
                  <a:lnTo>
                    <a:pt x="44" y="113"/>
                  </a:lnTo>
                  <a:lnTo>
                    <a:pt x="50" y="113"/>
                  </a:lnTo>
                  <a:lnTo>
                    <a:pt x="56" y="112"/>
                  </a:lnTo>
                  <a:lnTo>
                    <a:pt x="61" y="111"/>
                  </a:lnTo>
                  <a:lnTo>
                    <a:pt x="67" y="108"/>
                  </a:lnTo>
                  <a:lnTo>
                    <a:pt x="71" y="105"/>
                  </a:lnTo>
                  <a:lnTo>
                    <a:pt x="75" y="100"/>
                  </a:lnTo>
                  <a:lnTo>
                    <a:pt x="80" y="95"/>
                  </a:lnTo>
                  <a:lnTo>
                    <a:pt x="82" y="89"/>
                  </a:lnTo>
                  <a:lnTo>
                    <a:pt x="84" y="82"/>
                  </a:lnTo>
                  <a:lnTo>
                    <a:pt x="85" y="76"/>
                  </a:lnTo>
                  <a:lnTo>
                    <a:pt x="85" y="70"/>
                  </a:lnTo>
                  <a:lnTo>
                    <a:pt x="83" y="65"/>
                  </a:lnTo>
                  <a:lnTo>
                    <a:pt x="81" y="60"/>
                  </a:lnTo>
                  <a:lnTo>
                    <a:pt x="78" y="56"/>
                  </a:lnTo>
                  <a:lnTo>
                    <a:pt x="73" y="53"/>
                  </a:lnTo>
                  <a:lnTo>
                    <a:pt x="69" y="50"/>
                  </a:lnTo>
                  <a:lnTo>
                    <a:pt x="64" y="48"/>
                  </a:lnTo>
                  <a:lnTo>
                    <a:pt x="59" y="47"/>
                  </a:lnTo>
                  <a:lnTo>
                    <a:pt x="53" y="47"/>
                  </a:lnTo>
                  <a:lnTo>
                    <a:pt x="48" y="48"/>
                  </a:lnTo>
                  <a:lnTo>
                    <a:pt x="43" y="49"/>
                  </a:lnTo>
                  <a:lnTo>
                    <a:pt x="38" y="53"/>
                  </a:lnTo>
                  <a:lnTo>
                    <a:pt x="33" y="57"/>
                  </a:lnTo>
                  <a:lnTo>
                    <a:pt x="30" y="61"/>
                  </a:lnTo>
                  <a:lnTo>
                    <a:pt x="29" y="66"/>
                  </a:lnTo>
                  <a:lnTo>
                    <a:pt x="28" y="69"/>
                  </a:lnTo>
                  <a:lnTo>
                    <a:pt x="28" y="74"/>
                  </a:lnTo>
                  <a:lnTo>
                    <a:pt x="29" y="77"/>
                  </a:lnTo>
                  <a:lnTo>
                    <a:pt x="30" y="81"/>
                  </a:lnTo>
                  <a:lnTo>
                    <a:pt x="33" y="85"/>
                  </a:lnTo>
                  <a:lnTo>
                    <a:pt x="38" y="87"/>
                  </a:lnTo>
                  <a:lnTo>
                    <a:pt x="42" y="89"/>
                  </a:lnTo>
                  <a:lnTo>
                    <a:pt x="41" y="91"/>
                  </a:lnTo>
                  <a:lnTo>
                    <a:pt x="40" y="91"/>
                  </a:lnTo>
                  <a:lnTo>
                    <a:pt x="36" y="92"/>
                  </a:lnTo>
                  <a:lnTo>
                    <a:pt x="31" y="92"/>
                  </a:lnTo>
                  <a:lnTo>
                    <a:pt x="27" y="91"/>
                  </a:lnTo>
                  <a:lnTo>
                    <a:pt x="22" y="89"/>
                  </a:lnTo>
                  <a:lnTo>
                    <a:pt x="19" y="86"/>
                  </a:lnTo>
                  <a:lnTo>
                    <a:pt x="17" y="82"/>
                  </a:lnTo>
                  <a:lnTo>
                    <a:pt x="14" y="78"/>
                  </a:lnTo>
                  <a:lnTo>
                    <a:pt x="12" y="74"/>
                  </a:lnTo>
                  <a:lnTo>
                    <a:pt x="11" y="68"/>
                  </a:lnTo>
                  <a:lnTo>
                    <a:pt x="11" y="63"/>
                  </a:lnTo>
                  <a:lnTo>
                    <a:pt x="11" y="57"/>
                  </a:lnTo>
                  <a:lnTo>
                    <a:pt x="11" y="52"/>
                  </a:lnTo>
                  <a:lnTo>
                    <a:pt x="15" y="40"/>
                  </a:lnTo>
                  <a:lnTo>
                    <a:pt x="19" y="31"/>
                  </a:lnTo>
                  <a:lnTo>
                    <a:pt x="25" y="22"/>
                  </a:lnTo>
                  <a:lnTo>
                    <a:pt x="30" y="13"/>
                  </a:lnTo>
                  <a:lnTo>
                    <a:pt x="36" y="5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72" name="Freeform 36"/>
            <p:cNvSpPr>
              <a:spLocks/>
            </p:cNvSpPr>
            <p:nvPr/>
          </p:nvSpPr>
          <p:spPr bwMode="auto">
            <a:xfrm>
              <a:off x="273" y="119"/>
              <a:ext cx="28" cy="37"/>
            </a:xfrm>
            <a:custGeom>
              <a:avLst/>
              <a:gdLst>
                <a:gd name="T0" fmla="*/ 4 w 85"/>
                <a:gd name="T1" fmla="*/ 0 h 113"/>
                <a:gd name="T2" fmla="*/ 2 w 85"/>
                <a:gd name="T3" fmla="*/ 2 h 113"/>
                <a:gd name="T4" fmla="*/ 1 w 85"/>
                <a:gd name="T5" fmla="*/ 4 h 113"/>
                <a:gd name="T6" fmla="*/ 0 w 85"/>
                <a:gd name="T7" fmla="*/ 5 h 113"/>
                <a:gd name="T8" fmla="*/ 0 w 85"/>
                <a:gd name="T9" fmla="*/ 7 h 113"/>
                <a:gd name="T10" fmla="*/ 0 w 85"/>
                <a:gd name="T11" fmla="*/ 9 h 113"/>
                <a:gd name="T12" fmla="*/ 1 w 85"/>
                <a:gd name="T13" fmla="*/ 10 h 113"/>
                <a:gd name="T14" fmla="*/ 2 w 85"/>
                <a:gd name="T15" fmla="*/ 11 h 113"/>
                <a:gd name="T16" fmla="*/ 3 w 85"/>
                <a:gd name="T17" fmla="*/ 12 h 113"/>
                <a:gd name="T18" fmla="*/ 4 w 85"/>
                <a:gd name="T19" fmla="*/ 12 h 113"/>
                <a:gd name="T20" fmla="*/ 5 w 85"/>
                <a:gd name="T21" fmla="*/ 12 h 113"/>
                <a:gd name="T22" fmla="*/ 7 w 85"/>
                <a:gd name="T23" fmla="*/ 12 h 113"/>
                <a:gd name="T24" fmla="*/ 8 w 85"/>
                <a:gd name="T25" fmla="*/ 11 h 113"/>
                <a:gd name="T26" fmla="*/ 9 w 85"/>
                <a:gd name="T27" fmla="*/ 10 h 113"/>
                <a:gd name="T28" fmla="*/ 9 w 85"/>
                <a:gd name="T29" fmla="*/ 9 h 113"/>
                <a:gd name="T30" fmla="*/ 9 w 85"/>
                <a:gd name="T31" fmla="*/ 8 h 113"/>
                <a:gd name="T32" fmla="*/ 9 w 85"/>
                <a:gd name="T33" fmla="*/ 7 h 113"/>
                <a:gd name="T34" fmla="*/ 8 w 85"/>
                <a:gd name="T35" fmla="*/ 6 h 113"/>
                <a:gd name="T36" fmla="*/ 7 w 85"/>
                <a:gd name="T37" fmla="*/ 5 h 113"/>
                <a:gd name="T38" fmla="*/ 6 w 85"/>
                <a:gd name="T39" fmla="*/ 5 h 113"/>
                <a:gd name="T40" fmla="*/ 5 w 85"/>
                <a:gd name="T41" fmla="*/ 5 h 113"/>
                <a:gd name="T42" fmla="*/ 4 w 85"/>
                <a:gd name="T43" fmla="*/ 6 h 113"/>
                <a:gd name="T44" fmla="*/ 3 w 85"/>
                <a:gd name="T45" fmla="*/ 7 h 113"/>
                <a:gd name="T46" fmla="*/ 3 w 85"/>
                <a:gd name="T47" fmla="*/ 8 h 113"/>
                <a:gd name="T48" fmla="*/ 3 w 85"/>
                <a:gd name="T49" fmla="*/ 9 h 113"/>
                <a:gd name="T50" fmla="*/ 4 w 85"/>
                <a:gd name="T51" fmla="*/ 9 h 113"/>
                <a:gd name="T52" fmla="*/ 5 w 85"/>
                <a:gd name="T53" fmla="*/ 10 h 113"/>
                <a:gd name="T54" fmla="*/ 4 w 85"/>
                <a:gd name="T55" fmla="*/ 10 h 113"/>
                <a:gd name="T56" fmla="*/ 3 w 85"/>
                <a:gd name="T57" fmla="*/ 10 h 113"/>
                <a:gd name="T58" fmla="*/ 2 w 85"/>
                <a:gd name="T59" fmla="*/ 9 h 113"/>
                <a:gd name="T60" fmla="*/ 2 w 85"/>
                <a:gd name="T61" fmla="*/ 9 h 113"/>
                <a:gd name="T62" fmla="*/ 1 w 85"/>
                <a:gd name="T63" fmla="*/ 7 h 113"/>
                <a:gd name="T64" fmla="*/ 1 w 85"/>
                <a:gd name="T65" fmla="*/ 6 h 113"/>
                <a:gd name="T66" fmla="*/ 2 w 85"/>
                <a:gd name="T67" fmla="*/ 4 h 113"/>
                <a:gd name="T68" fmla="*/ 3 w 85"/>
                <a:gd name="T69" fmla="*/ 2 h 113"/>
                <a:gd name="T70" fmla="*/ 4 w 85"/>
                <a:gd name="T71" fmla="*/ 1 h 1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5"/>
                <a:gd name="T109" fmla="*/ 0 h 113"/>
                <a:gd name="T110" fmla="*/ 85 w 85"/>
                <a:gd name="T111" fmla="*/ 113 h 11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5" h="113">
                  <a:moveTo>
                    <a:pt x="41" y="0"/>
                  </a:moveTo>
                  <a:lnTo>
                    <a:pt x="32" y="4"/>
                  </a:lnTo>
                  <a:lnTo>
                    <a:pt x="25" y="11"/>
                  </a:lnTo>
                  <a:lnTo>
                    <a:pt x="18" y="17"/>
                  </a:lnTo>
                  <a:lnTo>
                    <a:pt x="12" y="25"/>
                  </a:lnTo>
                  <a:lnTo>
                    <a:pt x="8" y="33"/>
                  </a:lnTo>
                  <a:lnTo>
                    <a:pt x="5" y="42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8"/>
                  </a:lnTo>
                  <a:lnTo>
                    <a:pt x="1" y="75"/>
                  </a:lnTo>
                  <a:lnTo>
                    <a:pt x="2" y="81"/>
                  </a:lnTo>
                  <a:lnTo>
                    <a:pt x="5" y="88"/>
                  </a:lnTo>
                  <a:lnTo>
                    <a:pt x="8" y="93"/>
                  </a:lnTo>
                  <a:lnTo>
                    <a:pt x="12" y="98"/>
                  </a:lnTo>
                  <a:lnTo>
                    <a:pt x="17" y="102"/>
                  </a:lnTo>
                  <a:lnTo>
                    <a:pt x="22" y="107"/>
                  </a:lnTo>
                  <a:lnTo>
                    <a:pt x="27" y="109"/>
                  </a:lnTo>
                  <a:lnTo>
                    <a:pt x="33" y="111"/>
                  </a:lnTo>
                  <a:lnTo>
                    <a:pt x="39" y="113"/>
                  </a:lnTo>
                  <a:lnTo>
                    <a:pt x="44" y="113"/>
                  </a:lnTo>
                  <a:lnTo>
                    <a:pt x="50" y="113"/>
                  </a:lnTo>
                  <a:lnTo>
                    <a:pt x="56" y="112"/>
                  </a:lnTo>
                  <a:lnTo>
                    <a:pt x="61" y="111"/>
                  </a:lnTo>
                  <a:lnTo>
                    <a:pt x="67" y="108"/>
                  </a:lnTo>
                  <a:lnTo>
                    <a:pt x="71" y="105"/>
                  </a:lnTo>
                  <a:lnTo>
                    <a:pt x="75" y="100"/>
                  </a:lnTo>
                  <a:lnTo>
                    <a:pt x="80" y="95"/>
                  </a:lnTo>
                  <a:lnTo>
                    <a:pt x="82" y="89"/>
                  </a:lnTo>
                  <a:lnTo>
                    <a:pt x="84" y="82"/>
                  </a:lnTo>
                  <a:lnTo>
                    <a:pt x="85" y="76"/>
                  </a:lnTo>
                  <a:lnTo>
                    <a:pt x="85" y="70"/>
                  </a:lnTo>
                  <a:lnTo>
                    <a:pt x="83" y="65"/>
                  </a:lnTo>
                  <a:lnTo>
                    <a:pt x="81" y="60"/>
                  </a:lnTo>
                  <a:lnTo>
                    <a:pt x="78" y="56"/>
                  </a:lnTo>
                  <a:lnTo>
                    <a:pt x="73" y="53"/>
                  </a:lnTo>
                  <a:lnTo>
                    <a:pt x="69" y="50"/>
                  </a:lnTo>
                  <a:lnTo>
                    <a:pt x="64" y="48"/>
                  </a:lnTo>
                  <a:lnTo>
                    <a:pt x="59" y="47"/>
                  </a:lnTo>
                  <a:lnTo>
                    <a:pt x="53" y="47"/>
                  </a:lnTo>
                  <a:lnTo>
                    <a:pt x="48" y="48"/>
                  </a:lnTo>
                  <a:lnTo>
                    <a:pt x="43" y="49"/>
                  </a:lnTo>
                  <a:lnTo>
                    <a:pt x="38" y="53"/>
                  </a:lnTo>
                  <a:lnTo>
                    <a:pt x="33" y="57"/>
                  </a:lnTo>
                  <a:lnTo>
                    <a:pt x="30" y="61"/>
                  </a:lnTo>
                  <a:lnTo>
                    <a:pt x="29" y="66"/>
                  </a:lnTo>
                  <a:lnTo>
                    <a:pt x="28" y="69"/>
                  </a:lnTo>
                  <a:lnTo>
                    <a:pt x="28" y="74"/>
                  </a:lnTo>
                  <a:lnTo>
                    <a:pt x="29" y="77"/>
                  </a:lnTo>
                  <a:lnTo>
                    <a:pt x="30" y="81"/>
                  </a:lnTo>
                  <a:lnTo>
                    <a:pt x="33" y="85"/>
                  </a:lnTo>
                  <a:lnTo>
                    <a:pt x="38" y="87"/>
                  </a:lnTo>
                  <a:lnTo>
                    <a:pt x="42" y="89"/>
                  </a:lnTo>
                  <a:lnTo>
                    <a:pt x="41" y="91"/>
                  </a:lnTo>
                  <a:lnTo>
                    <a:pt x="40" y="91"/>
                  </a:lnTo>
                  <a:lnTo>
                    <a:pt x="36" y="92"/>
                  </a:lnTo>
                  <a:lnTo>
                    <a:pt x="31" y="92"/>
                  </a:lnTo>
                  <a:lnTo>
                    <a:pt x="27" y="91"/>
                  </a:lnTo>
                  <a:lnTo>
                    <a:pt x="22" y="89"/>
                  </a:lnTo>
                  <a:lnTo>
                    <a:pt x="19" y="86"/>
                  </a:lnTo>
                  <a:lnTo>
                    <a:pt x="17" y="82"/>
                  </a:lnTo>
                  <a:lnTo>
                    <a:pt x="14" y="78"/>
                  </a:lnTo>
                  <a:lnTo>
                    <a:pt x="12" y="74"/>
                  </a:lnTo>
                  <a:lnTo>
                    <a:pt x="11" y="68"/>
                  </a:lnTo>
                  <a:lnTo>
                    <a:pt x="11" y="63"/>
                  </a:lnTo>
                  <a:lnTo>
                    <a:pt x="11" y="57"/>
                  </a:lnTo>
                  <a:lnTo>
                    <a:pt x="11" y="52"/>
                  </a:lnTo>
                  <a:lnTo>
                    <a:pt x="15" y="40"/>
                  </a:lnTo>
                  <a:lnTo>
                    <a:pt x="19" y="31"/>
                  </a:lnTo>
                  <a:lnTo>
                    <a:pt x="25" y="22"/>
                  </a:lnTo>
                  <a:lnTo>
                    <a:pt x="30" y="13"/>
                  </a:lnTo>
                  <a:lnTo>
                    <a:pt x="36" y="5"/>
                  </a:lnTo>
                  <a:lnTo>
                    <a:pt x="41" y="0"/>
                  </a:lnTo>
                </a:path>
              </a:pathLst>
            </a:custGeom>
            <a:noFill/>
            <a:ln w="0">
              <a:solidFill>
                <a:srgbClr val="FFFB9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73" name="Freeform 37"/>
            <p:cNvSpPr>
              <a:spLocks/>
            </p:cNvSpPr>
            <p:nvPr/>
          </p:nvSpPr>
          <p:spPr bwMode="auto">
            <a:xfrm>
              <a:off x="406" y="185"/>
              <a:ext cx="38" cy="31"/>
            </a:xfrm>
            <a:custGeom>
              <a:avLst/>
              <a:gdLst>
                <a:gd name="T0" fmla="*/ 8 w 115"/>
                <a:gd name="T1" fmla="*/ 7 h 91"/>
                <a:gd name="T2" fmla="*/ 7 w 115"/>
                <a:gd name="T3" fmla="*/ 8 h 91"/>
                <a:gd name="T4" fmla="*/ 6 w 115"/>
                <a:gd name="T5" fmla="*/ 8 h 91"/>
                <a:gd name="T6" fmla="*/ 5 w 115"/>
                <a:gd name="T7" fmla="*/ 8 h 91"/>
                <a:gd name="T8" fmla="*/ 3 w 115"/>
                <a:gd name="T9" fmla="*/ 7 h 91"/>
                <a:gd name="T10" fmla="*/ 2 w 115"/>
                <a:gd name="T11" fmla="*/ 6 h 91"/>
                <a:gd name="T12" fmla="*/ 1 w 115"/>
                <a:gd name="T13" fmla="*/ 4 h 91"/>
                <a:gd name="T14" fmla="*/ 0 w 115"/>
                <a:gd name="T15" fmla="*/ 1 h 91"/>
                <a:gd name="T16" fmla="*/ 0 w 115"/>
                <a:gd name="T17" fmla="*/ 0 h 91"/>
                <a:gd name="T18" fmla="*/ 0 w 115"/>
                <a:gd name="T19" fmla="*/ 4 h 91"/>
                <a:gd name="T20" fmla="*/ 1 w 115"/>
                <a:gd name="T21" fmla="*/ 6 h 91"/>
                <a:gd name="T22" fmla="*/ 2 w 115"/>
                <a:gd name="T23" fmla="*/ 7 h 91"/>
                <a:gd name="T24" fmla="*/ 3 w 115"/>
                <a:gd name="T25" fmla="*/ 9 h 91"/>
                <a:gd name="T26" fmla="*/ 5 w 115"/>
                <a:gd name="T27" fmla="*/ 10 h 91"/>
                <a:gd name="T28" fmla="*/ 7 w 115"/>
                <a:gd name="T29" fmla="*/ 11 h 91"/>
                <a:gd name="T30" fmla="*/ 9 w 115"/>
                <a:gd name="T31" fmla="*/ 10 h 91"/>
                <a:gd name="T32" fmla="*/ 11 w 115"/>
                <a:gd name="T33" fmla="*/ 9 h 91"/>
                <a:gd name="T34" fmla="*/ 12 w 115"/>
                <a:gd name="T35" fmla="*/ 7 h 91"/>
                <a:gd name="T36" fmla="*/ 13 w 115"/>
                <a:gd name="T37" fmla="*/ 6 h 91"/>
                <a:gd name="T38" fmla="*/ 12 w 115"/>
                <a:gd name="T39" fmla="*/ 4 h 91"/>
                <a:gd name="T40" fmla="*/ 12 w 115"/>
                <a:gd name="T41" fmla="*/ 3 h 91"/>
                <a:gd name="T42" fmla="*/ 11 w 115"/>
                <a:gd name="T43" fmla="*/ 2 h 91"/>
                <a:gd name="T44" fmla="*/ 10 w 115"/>
                <a:gd name="T45" fmla="*/ 1 h 91"/>
                <a:gd name="T46" fmla="*/ 9 w 115"/>
                <a:gd name="T47" fmla="*/ 1 h 91"/>
                <a:gd name="T48" fmla="*/ 8 w 115"/>
                <a:gd name="T49" fmla="*/ 1 h 91"/>
                <a:gd name="T50" fmla="*/ 7 w 115"/>
                <a:gd name="T51" fmla="*/ 2 h 91"/>
                <a:gd name="T52" fmla="*/ 6 w 115"/>
                <a:gd name="T53" fmla="*/ 3 h 91"/>
                <a:gd name="T54" fmla="*/ 6 w 115"/>
                <a:gd name="T55" fmla="*/ 4 h 91"/>
                <a:gd name="T56" fmla="*/ 6 w 115"/>
                <a:gd name="T57" fmla="*/ 5 h 91"/>
                <a:gd name="T58" fmla="*/ 6 w 115"/>
                <a:gd name="T59" fmla="*/ 6 h 91"/>
                <a:gd name="T60" fmla="*/ 8 w 115"/>
                <a:gd name="T61" fmla="*/ 7 h 91"/>
                <a:gd name="T62" fmla="*/ 8 w 115"/>
                <a:gd name="T63" fmla="*/ 7 h 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5"/>
                <a:gd name="T97" fmla="*/ 0 h 91"/>
                <a:gd name="T98" fmla="*/ 115 w 115"/>
                <a:gd name="T99" fmla="*/ 91 h 9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5" h="91">
                  <a:moveTo>
                    <a:pt x="78" y="59"/>
                  </a:moveTo>
                  <a:lnTo>
                    <a:pt x="73" y="62"/>
                  </a:lnTo>
                  <a:lnTo>
                    <a:pt x="69" y="66"/>
                  </a:lnTo>
                  <a:lnTo>
                    <a:pt x="65" y="68"/>
                  </a:lnTo>
                  <a:lnTo>
                    <a:pt x="59" y="69"/>
                  </a:lnTo>
                  <a:lnTo>
                    <a:pt x="54" y="69"/>
                  </a:lnTo>
                  <a:lnTo>
                    <a:pt x="47" y="69"/>
                  </a:lnTo>
                  <a:lnTo>
                    <a:pt x="41" y="68"/>
                  </a:lnTo>
                  <a:lnTo>
                    <a:pt x="36" y="66"/>
                  </a:lnTo>
                  <a:lnTo>
                    <a:pt x="28" y="61"/>
                  </a:lnTo>
                  <a:lnTo>
                    <a:pt x="21" y="56"/>
                  </a:lnTo>
                  <a:lnTo>
                    <a:pt x="16" y="49"/>
                  </a:lnTo>
                  <a:lnTo>
                    <a:pt x="11" y="43"/>
                  </a:lnTo>
                  <a:lnTo>
                    <a:pt x="7" y="32"/>
                  </a:lnTo>
                  <a:lnTo>
                    <a:pt x="4" y="20"/>
                  </a:lnTo>
                  <a:lnTo>
                    <a:pt x="3" y="11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32"/>
                  </a:lnTo>
                  <a:lnTo>
                    <a:pt x="3" y="40"/>
                  </a:lnTo>
                  <a:lnTo>
                    <a:pt x="6" y="50"/>
                  </a:lnTo>
                  <a:lnTo>
                    <a:pt x="9" y="58"/>
                  </a:lnTo>
                  <a:lnTo>
                    <a:pt x="15" y="66"/>
                  </a:lnTo>
                  <a:lnTo>
                    <a:pt x="20" y="72"/>
                  </a:lnTo>
                  <a:lnTo>
                    <a:pt x="28" y="79"/>
                  </a:lnTo>
                  <a:lnTo>
                    <a:pt x="35" y="83"/>
                  </a:lnTo>
                  <a:lnTo>
                    <a:pt x="42" y="88"/>
                  </a:lnTo>
                  <a:lnTo>
                    <a:pt x="51" y="90"/>
                  </a:lnTo>
                  <a:lnTo>
                    <a:pt x="60" y="91"/>
                  </a:lnTo>
                  <a:lnTo>
                    <a:pt x="69" y="91"/>
                  </a:lnTo>
                  <a:lnTo>
                    <a:pt x="78" y="89"/>
                  </a:lnTo>
                  <a:lnTo>
                    <a:pt x="87" y="86"/>
                  </a:lnTo>
                  <a:lnTo>
                    <a:pt x="96" y="80"/>
                  </a:lnTo>
                  <a:lnTo>
                    <a:pt x="103" y="72"/>
                  </a:lnTo>
                  <a:lnTo>
                    <a:pt x="109" y="66"/>
                  </a:lnTo>
                  <a:lnTo>
                    <a:pt x="113" y="58"/>
                  </a:lnTo>
                  <a:lnTo>
                    <a:pt x="114" y="50"/>
                  </a:lnTo>
                  <a:lnTo>
                    <a:pt x="115" y="43"/>
                  </a:lnTo>
                  <a:lnTo>
                    <a:pt x="113" y="35"/>
                  </a:lnTo>
                  <a:lnTo>
                    <a:pt x="111" y="29"/>
                  </a:lnTo>
                  <a:lnTo>
                    <a:pt x="108" y="23"/>
                  </a:lnTo>
                  <a:lnTo>
                    <a:pt x="104" y="18"/>
                  </a:lnTo>
                  <a:lnTo>
                    <a:pt x="100" y="15"/>
                  </a:lnTo>
                  <a:lnTo>
                    <a:pt x="94" y="13"/>
                  </a:lnTo>
                  <a:lnTo>
                    <a:pt x="90" y="11"/>
                  </a:lnTo>
                  <a:lnTo>
                    <a:pt x="84" y="11"/>
                  </a:lnTo>
                  <a:lnTo>
                    <a:pt x="79" y="11"/>
                  </a:lnTo>
                  <a:lnTo>
                    <a:pt x="75" y="11"/>
                  </a:lnTo>
                  <a:lnTo>
                    <a:pt x="69" y="12"/>
                  </a:lnTo>
                  <a:lnTo>
                    <a:pt x="65" y="14"/>
                  </a:lnTo>
                  <a:lnTo>
                    <a:pt x="60" y="17"/>
                  </a:lnTo>
                  <a:lnTo>
                    <a:pt x="57" y="19"/>
                  </a:lnTo>
                  <a:lnTo>
                    <a:pt x="54" y="24"/>
                  </a:lnTo>
                  <a:lnTo>
                    <a:pt x="52" y="28"/>
                  </a:lnTo>
                  <a:lnTo>
                    <a:pt x="50" y="33"/>
                  </a:lnTo>
                  <a:lnTo>
                    <a:pt x="50" y="37"/>
                  </a:lnTo>
                  <a:lnTo>
                    <a:pt x="51" y="43"/>
                  </a:lnTo>
                  <a:lnTo>
                    <a:pt x="54" y="47"/>
                  </a:lnTo>
                  <a:lnTo>
                    <a:pt x="58" y="53"/>
                  </a:lnTo>
                  <a:lnTo>
                    <a:pt x="62" y="57"/>
                  </a:lnTo>
                  <a:lnTo>
                    <a:pt x="69" y="59"/>
                  </a:lnTo>
                  <a:lnTo>
                    <a:pt x="76" y="59"/>
                  </a:lnTo>
                  <a:lnTo>
                    <a:pt x="77" y="59"/>
                  </a:lnTo>
                  <a:lnTo>
                    <a:pt x="78" y="59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74" name="Freeform 38"/>
            <p:cNvSpPr>
              <a:spLocks/>
            </p:cNvSpPr>
            <p:nvPr/>
          </p:nvSpPr>
          <p:spPr bwMode="auto">
            <a:xfrm>
              <a:off x="406" y="185"/>
              <a:ext cx="38" cy="31"/>
            </a:xfrm>
            <a:custGeom>
              <a:avLst/>
              <a:gdLst>
                <a:gd name="T0" fmla="*/ 8 w 115"/>
                <a:gd name="T1" fmla="*/ 7 h 91"/>
                <a:gd name="T2" fmla="*/ 7 w 115"/>
                <a:gd name="T3" fmla="*/ 8 h 91"/>
                <a:gd name="T4" fmla="*/ 6 w 115"/>
                <a:gd name="T5" fmla="*/ 8 h 91"/>
                <a:gd name="T6" fmla="*/ 5 w 115"/>
                <a:gd name="T7" fmla="*/ 8 h 91"/>
                <a:gd name="T8" fmla="*/ 3 w 115"/>
                <a:gd name="T9" fmla="*/ 7 h 91"/>
                <a:gd name="T10" fmla="*/ 2 w 115"/>
                <a:gd name="T11" fmla="*/ 6 h 91"/>
                <a:gd name="T12" fmla="*/ 1 w 115"/>
                <a:gd name="T13" fmla="*/ 4 h 91"/>
                <a:gd name="T14" fmla="*/ 0 w 115"/>
                <a:gd name="T15" fmla="*/ 1 h 91"/>
                <a:gd name="T16" fmla="*/ 0 w 115"/>
                <a:gd name="T17" fmla="*/ 0 h 91"/>
                <a:gd name="T18" fmla="*/ 0 w 115"/>
                <a:gd name="T19" fmla="*/ 4 h 91"/>
                <a:gd name="T20" fmla="*/ 1 w 115"/>
                <a:gd name="T21" fmla="*/ 6 h 91"/>
                <a:gd name="T22" fmla="*/ 2 w 115"/>
                <a:gd name="T23" fmla="*/ 7 h 91"/>
                <a:gd name="T24" fmla="*/ 3 w 115"/>
                <a:gd name="T25" fmla="*/ 9 h 91"/>
                <a:gd name="T26" fmla="*/ 5 w 115"/>
                <a:gd name="T27" fmla="*/ 10 h 91"/>
                <a:gd name="T28" fmla="*/ 7 w 115"/>
                <a:gd name="T29" fmla="*/ 11 h 91"/>
                <a:gd name="T30" fmla="*/ 9 w 115"/>
                <a:gd name="T31" fmla="*/ 10 h 91"/>
                <a:gd name="T32" fmla="*/ 11 w 115"/>
                <a:gd name="T33" fmla="*/ 9 h 91"/>
                <a:gd name="T34" fmla="*/ 12 w 115"/>
                <a:gd name="T35" fmla="*/ 7 h 91"/>
                <a:gd name="T36" fmla="*/ 13 w 115"/>
                <a:gd name="T37" fmla="*/ 6 h 91"/>
                <a:gd name="T38" fmla="*/ 12 w 115"/>
                <a:gd name="T39" fmla="*/ 4 h 91"/>
                <a:gd name="T40" fmla="*/ 12 w 115"/>
                <a:gd name="T41" fmla="*/ 3 h 91"/>
                <a:gd name="T42" fmla="*/ 11 w 115"/>
                <a:gd name="T43" fmla="*/ 2 h 91"/>
                <a:gd name="T44" fmla="*/ 10 w 115"/>
                <a:gd name="T45" fmla="*/ 1 h 91"/>
                <a:gd name="T46" fmla="*/ 9 w 115"/>
                <a:gd name="T47" fmla="*/ 1 h 91"/>
                <a:gd name="T48" fmla="*/ 8 w 115"/>
                <a:gd name="T49" fmla="*/ 1 h 91"/>
                <a:gd name="T50" fmla="*/ 7 w 115"/>
                <a:gd name="T51" fmla="*/ 2 h 91"/>
                <a:gd name="T52" fmla="*/ 6 w 115"/>
                <a:gd name="T53" fmla="*/ 3 h 91"/>
                <a:gd name="T54" fmla="*/ 6 w 115"/>
                <a:gd name="T55" fmla="*/ 4 h 91"/>
                <a:gd name="T56" fmla="*/ 6 w 115"/>
                <a:gd name="T57" fmla="*/ 5 h 91"/>
                <a:gd name="T58" fmla="*/ 6 w 115"/>
                <a:gd name="T59" fmla="*/ 6 h 91"/>
                <a:gd name="T60" fmla="*/ 8 w 115"/>
                <a:gd name="T61" fmla="*/ 7 h 91"/>
                <a:gd name="T62" fmla="*/ 8 w 115"/>
                <a:gd name="T63" fmla="*/ 7 h 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5"/>
                <a:gd name="T97" fmla="*/ 0 h 91"/>
                <a:gd name="T98" fmla="*/ 115 w 115"/>
                <a:gd name="T99" fmla="*/ 91 h 9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5" h="91">
                  <a:moveTo>
                    <a:pt x="78" y="59"/>
                  </a:moveTo>
                  <a:lnTo>
                    <a:pt x="73" y="62"/>
                  </a:lnTo>
                  <a:lnTo>
                    <a:pt x="69" y="66"/>
                  </a:lnTo>
                  <a:lnTo>
                    <a:pt x="65" y="68"/>
                  </a:lnTo>
                  <a:lnTo>
                    <a:pt x="59" y="69"/>
                  </a:lnTo>
                  <a:lnTo>
                    <a:pt x="54" y="69"/>
                  </a:lnTo>
                  <a:lnTo>
                    <a:pt x="47" y="69"/>
                  </a:lnTo>
                  <a:lnTo>
                    <a:pt x="41" y="68"/>
                  </a:lnTo>
                  <a:lnTo>
                    <a:pt x="36" y="66"/>
                  </a:lnTo>
                  <a:lnTo>
                    <a:pt x="28" y="61"/>
                  </a:lnTo>
                  <a:lnTo>
                    <a:pt x="21" y="56"/>
                  </a:lnTo>
                  <a:lnTo>
                    <a:pt x="16" y="49"/>
                  </a:lnTo>
                  <a:lnTo>
                    <a:pt x="11" y="43"/>
                  </a:lnTo>
                  <a:lnTo>
                    <a:pt x="7" y="32"/>
                  </a:lnTo>
                  <a:lnTo>
                    <a:pt x="4" y="20"/>
                  </a:lnTo>
                  <a:lnTo>
                    <a:pt x="3" y="11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32"/>
                  </a:lnTo>
                  <a:lnTo>
                    <a:pt x="3" y="40"/>
                  </a:lnTo>
                  <a:lnTo>
                    <a:pt x="6" y="50"/>
                  </a:lnTo>
                  <a:lnTo>
                    <a:pt x="9" y="58"/>
                  </a:lnTo>
                  <a:lnTo>
                    <a:pt x="15" y="66"/>
                  </a:lnTo>
                  <a:lnTo>
                    <a:pt x="20" y="72"/>
                  </a:lnTo>
                  <a:lnTo>
                    <a:pt x="28" y="79"/>
                  </a:lnTo>
                  <a:lnTo>
                    <a:pt x="35" y="83"/>
                  </a:lnTo>
                  <a:lnTo>
                    <a:pt x="42" y="88"/>
                  </a:lnTo>
                  <a:lnTo>
                    <a:pt x="51" y="90"/>
                  </a:lnTo>
                  <a:lnTo>
                    <a:pt x="60" y="91"/>
                  </a:lnTo>
                  <a:lnTo>
                    <a:pt x="69" y="91"/>
                  </a:lnTo>
                  <a:lnTo>
                    <a:pt x="78" y="89"/>
                  </a:lnTo>
                  <a:lnTo>
                    <a:pt x="87" y="86"/>
                  </a:lnTo>
                  <a:lnTo>
                    <a:pt x="96" y="80"/>
                  </a:lnTo>
                  <a:lnTo>
                    <a:pt x="103" y="72"/>
                  </a:lnTo>
                  <a:lnTo>
                    <a:pt x="109" y="66"/>
                  </a:lnTo>
                  <a:lnTo>
                    <a:pt x="113" y="58"/>
                  </a:lnTo>
                  <a:lnTo>
                    <a:pt x="114" y="50"/>
                  </a:lnTo>
                  <a:lnTo>
                    <a:pt x="115" y="43"/>
                  </a:lnTo>
                  <a:lnTo>
                    <a:pt x="113" y="35"/>
                  </a:lnTo>
                  <a:lnTo>
                    <a:pt x="111" y="29"/>
                  </a:lnTo>
                  <a:lnTo>
                    <a:pt x="108" y="23"/>
                  </a:lnTo>
                  <a:lnTo>
                    <a:pt x="104" y="18"/>
                  </a:lnTo>
                  <a:lnTo>
                    <a:pt x="100" y="15"/>
                  </a:lnTo>
                  <a:lnTo>
                    <a:pt x="94" y="13"/>
                  </a:lnTo>
                  <a:lnTo>
                    <a:pt x="90" y="11"/>
                  </a:lnTo>
                  <a:lnTo>
                    <a:pt x="84" y="11"/>
                  </a:lnTo>
                  <a:lnTo>
                    <a:pt x="79" y="11"/>
                  </a:lnTo>
                  <a:lnTo>
                    <a:pt x="75" y="11"/>
                  </a:lnTo>
                  <a:lnTo>
                    <a:pt x="69" y="12"/>
                  </a:lnTo>
                  <a:lnTo>
                    <a:pt x="65" y="14"/>
                  </a:lnTo>
                  <a:lnTo>
                    <a:pt x="60" y="17"/>
                  </a:lnTo>
                  <a:lnTo>
                    <a:pt x="57" y="19"/>
                  </a:lnTo>
                  <a:lnTo>
                    <a:pt x="54" y="24"/>
                  </a:lnTo>
                  <a:lnTo>
                    <a:pt x="52" y="28"/>
                  </a:lnTo>
                  <a:lnTo>
                    <a:pt x="50" y="33"/>
                  </a:lnTo>
                  <a:lnTo>
                    <a:pt x="50" y="37"/>
                  </a:lnTo>
                  <a:lnTo>
                    <a:pt x="51" y="43"/>
                  </a:lnTo>
                  <a:lnTo>
                    <a:pt x="54" y="47"/>
                  </a:lnTo>
                  <a:lnTo>
                    <a:pt x="58" y="53"/>
                  </a:lnTo>
                  <a:lnTo>
                    <a:pt x="62" y="57"/>
                  </a:lnTo>
                  <a:lnTo>
                    <a:pt x="69" y="59"/>
                  </a:lnTo>
                  <a:lnTo>
                    <a:pt x="76" y="59"/>
                  </a:lnTo>
                  <a:lnTo>
                    <a:pt x="77" y="59"/>
                  </a:lnTo>
                  <a:lnTo>
                    <a:pt x="78" y="59"/>
                  </a:lnTo>
                </a:path>
              </a:pathLst>
            </a:custGeom>
            <a:noFill/>
            <a:ln w="0">
              <a:solidFill>
                <a:srgbClr val="FFFB9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75" name="Freeform 39"/>
            <p:cNvSpPr>
              <a:spLocks/>
            </p:cNvSpPr>
            <p:nvPr/>
          </p:nvSpPr>
          <p:spPr bwMode="auto">
            <a:xfrm>
              <a:off x="22" y="152"/>
              <a:ext cx="50" cy="69"/>
            </a:xfrm>
            <a:custGeom>
              <a:avLst/>
              <a:gdLst>
                <a:gd name="T0" fmla="*/ 11 w 149"/>
                <a:gd name="T1" fmla="*/ 16 h 207"/>
                <a:gd name="T2" fmla="*/ 12 w 149"/>
                <a:gd name="T3" fmla="*/ 15 h 207"/>
                <a:gd name="T4" fmla="*/ 13 w 149"/>
                <a:gd name="T5" fmla="*/ 14 h 207"/>
                <a:gd name="T6" fmla="*/ 14 w 149"/>
                <a:gd name="T7" fmla="*/ 12 h 207"/>
                <a:gd name="T8" fmla="*/ 14 w 149"/>
                <a:gd name="T9" fmla="*/ 9 h 207"/>
                <a:gd name="T10" fmla="*/ 13 w 149"/>
                <a:gd name="T11" fmla="*/ 6 h 207"/>
                <a:gd name="T12" fmla="*/ 13 w 149"/>
                <a:gd name="T13" fmla="*/ 3 h 207"/>
                <a:gd name="T14" fmla="*/ 15 w 149"/>
                <a:gd name="T15" fmla="*/ 1 h 207"/>
                <a:gd name="T16" fmla="*/ 15 w 149"/>
                <a:gd name="T17" fmla="*/ 2 h 207"/>
                <a:gd name="T18" fmla="*/ 16 w 149"/>
                <a:gd name="T19" fmla="*/ 7 h 207"/>
                <a:gd name="T20" fmla="*/ 17 w 149"/>
                <a:gd name="T21" fmla="*/ 11 h 207"/>
                <a:gd name="T22" fmla="*/ 17 w 149"/>
                <a:gd name="T23" fmla="*/ 14 h 207"/>
                <a:gd name="T24" fmla="*/ 16 w 149"/>
                <a:gd name="T25" fmla="*/ 16 h 207"/>
                <a:gd name="T26" fmla="*/ 15 w 149"/>
                <a:gd name="T27" fmla="*/ 19 h 207"/>
                <a:gd name="T28" fmla="*/ 14 w 149"/>
                <a:gd name="T29" fmla="*/ 21 h 207"/>
                <a:gd name="T30" fmla="*/ 12 w 149"/>
                <a:gd name="T31" fmla="*/ 22 h 207"/>
                <a:gd name="T32" fmla="*/ 10 w 149"/>
                <a:gd name="T33" fmla="*/ 23 h 207"/>
                <a:gd name="T34" fmla="*/ 8 w 149"/>
                <a:gd name="T35" fmla="*/ 23 h 207"/>
                <a:gd name="T36" fmla="*/ 6 w 149"/>
                <a:gd name="T37" fmla="*/ 23 h 207"/>
                <a:gd name="T38" fmla="*/ 5 w 149"/>
                <a:gd name="T39" fmla="*/ 22 h 207"/>
                <a:gd name="T40" fmla="*/ 3 w 149"/>
                <a:gd name="T41" fmla="*/ 22 h 207"/>
                <a:gd name="T42" fmla="*/ 2 w 149"/>
                <a:gd name="T43" fmla="*/ 21 h 207"/>
                <a:gd name="T44" fmla="*/ 1 w 149"/>
                <a:gd name="T45" fmla="*/ 19 h 207"/>
                <a:gd name="T46" fmla="*/ 0 w 149"/>
                <a:gd name="T47" fmla="*/ 17 h 207"/>
                <a:gd name="T48" fmla="*/ 0 w 149"/>
                <a:gd name="T49" fmla="*/ 15 h 207"/>
                <a:gd name="T50" fmla="*/ 1 w 149"/>
                <a:gd name="T51" fmla="*/ 14 h 207"/>
                <a:gd name="T52" fmla="*/ 2 w 149"/>
                <a:gd name="T53" fmla="*/ 12 h 207"/>
                <a:gd name="T54" fmla="*/ 3 w 149"/>
                <a:gd name="T55" fmla="*/ 11 h 207"/>
                <a:gd name="T56" fmla="*/ 5 w 149"/>
                <a:gd name="T57" fmla="*/ 11 h 207"/>
                <a:gd name="T58" fmla="*/ 7 w 149"/>
                <a:gd name="T59" fmla="*/ 11 h 207"/>
                <a:gd name="T60" fmla="*/ 9 w 149"/>
                <a:gd name="T61" fmla="*/ 11 h 207"/>
                <a:gd name="T62" fmla="*/ 10 w 149"/>
                <a:gd name="T63" fmla="*/ 12 h 207"/>
                <a:gd name="T64" fmla="*/ 10 w 149"/>
                <a:gd name="T65" fmla="*/ 14 h 207"/>
                <a:gd name="T66" fmla="*/ 11 w 149"/>
                <a:gd name="T67" fmla="*/ 15 h 2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49"/>
                <a:gd name="T103" fmla="*/ 0 h 207"/>
                <a:gd name="T104" fmla="*/ 149 w 149"/>
                <a:gd name="T105" fmla="*/ 207 h 20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49" h="207">
                  <a:moveTo>
                    <a:pt x="94" y="142"/>
                  </a:moveTo>
                  <a:lnTo>
                    <a:pt x="100" y="140"/>
                  </a:lnTo>
                  <a:lnTo>
                    <a:pt x="105" y="137"/>
                  </a:lnTo>
                  <a:lnTo>
                    <a:pt x="110" y="133"/>
                  </a:lnTo>
                  <a:lnTo>
                    <a:pt x="114" y="127"/>
                  </a:lnTo>
                  <a:lnTo>
                    <a:pt x="117" y="122"/>
                  </a:lnTo>
                  <a:lnTo>
                    <a:pt x="119" y="115"/>
                  </a:lnTo>
                  <a:lnTo>
                    <a:pt x="121" y="107"/>
                  </a:lnTo>
                  <a:lnTo>
                    <a:pt x="122" y="100"/>
                  </a:lnTo>
                  <a:lnTo>
                    <a:pt x="122" y="83"/>
                  </a:lnTo>
                  <a:lnTo>
                    <a:pt x="121" y="66"/>
                  </a:lnTo>
                  <a:lnTo>
                    <a:pt x="119" y="51"/>
                  </a:lnTo>
                  <a:lnTo>
                    <a:pt x="115" y="37"/>
                  </a:lnTo>
                  <a:lnTo>
                    <a:pt x="120" y="27"/>
                  </a:lnTo>
                  <a:lnTo>
                    <a:pt x="124" y="18"/>
                  </a:lnTo>
                  <a:lnTo>
                    <a:pt x="130" y="10"/>
                  </a:lnTo>
                  <a:lnTo>
                    <a:pt x="134" y="0"/>
                  </a:lnTo>
                  <a:lnTo>
                    <a:pt x="138" y="20"/>
                  </a:lnTo>
                  <a:lnTo>
                    <a:pt x="142" y="42"/>
                  </a:lnTo>
                  <a:lnTo>
                    <a:pt x="145" y="66"/>
                  </a:lnTo>
                  <a:lnTo>
                    <a:pt x="149" y="91"/>
                  </a:lnTo>
                  <a:lnTo>
                    <a:pt x="149" y="103"/>
                  </a:lnTo>
                  <a:lnTo>
                    <a:pt x="149" y="114"/>
                  </a:lnTo>
                  <a:lnTo>
                    <a:pt x="148" y="126"/>
                  </a:lnTo>
                  <a:lnTo>
                    <a:pt x="146" y="137"/>
                  </a:lnTo>
                  <a:lnTo>
                    <a:pt x="143" y="148"/>
                  </a:lnTo>
                  <a:lnTo>
                    <a:pt x="140" y="159"/>
                  </a:lnTo>
                  <a:lnTo>
                    <a:pt x="135" y="168"/>
                  </a:lnTo>
                  <a:lnTo>
                    <a:pt x="129" y="177"/>
                  </a:lnTo>
                  <a:lnTo>
                    <a:pt x="122" y="185"/>
                  </a:lnTo>
                  <a:lnTo>
                    <a:pt x="115" y="191"/>
                  </a:lnTo>
                  <a:lnTo>
                    <a:pt x="108" y="196"/>
                  </a:lnTo>
                  <a:lnTo>
                    <a:pt x="100" y="200"/>
                  </a:lnTo>
                  <a:lnTo>
                    <a:pt x="91" y="203"/>
                  </a:lnTo>
                  <a:lnTo>
                    <a:pt x="83" y="206"/>
                  </a:lnTo>
                  <a:lnTo>
                    <a:pt x="75" y="206"/>
                  </a:lnTo>
                  <a:lnTo>
                    <a:pt x="67" y="207"/>
                  </a:lnTo>
                  <a:lnTo>
                    <a:pt x="58" y="206"/>
                  </a:lnTo>
                  <a:lnTo>
                    <a:pt x="50" y="203"/>
                  </a:lnTo>
                  <a:lnTo>
                    <a:pt x="42" y="201"/>
                  </a:lnTo>
                  <a:lnTo>
                    <a:pt x="36" y="198"/>
                  </a:lnTo>
                  <a:lnTo>
                    <a:pt x="29" y="195"/>
                  </a:lnTo>
                  <a:lnTo>
                    <a:pt x="23" y="190"/>
                  </a:lnTo>
                  <a:lnTo>
                    <a:pt x="17" y="185"/>
                  </a:lnTo>
                  <a:lnTo>
                    <a:pt x="13" y="179"/>
                  </a:lnTo>
                  <a:lnTo>
                    <a:pt x="7" y="171"/>
                  </a:lnTo>
                  <a:lnTo>
                    <a:pt x="4" y="164"/>
                  </a:lnTo>
                  <a:lnTo>
                    <a:pt x="2" y="155"/>
                  </a:lnTo>
                  <a:lnTo>
                    <a:pt x="0" y="147"/>
                  </a:lnTo>
                  <a:lnTo>
                    <a:pt x="2" y="139"/>
                  </a:lnTo>
                  <a:lnTo>
                    <a:pt x="3" y="132"/>
                  </a:lnTo>
                  <a:lnTo>
                    <a:pt x="6" y="124"/>
                  </a:lnTo>
                  <a:lnTo>
                    <a:pt x="9" y="117"/>
                  </a:lnTo>
                  <a:lnTo>
                    <a:pt x="16" y="110"/>
                  </a:lnTo>
                  <a:lnTo>
                    <a:pt x="23" y="104"/>
                  </a:lnTo>
                  <a:lnTo>
                    <a:pt x="30" y="100"/>
                  </a:lnTo>
                  <a:lnTo>
                    <a:pt x="39" y="96"/>
                  </a:lnTo>
                  <a:lnTo>
                    <a:pt x="48" y="95"/>
                  </a:lnTo>
                  <a:lnTo>
                    <a:pt x="57" y="95"/>
                  </a:lnTo>
                  <a:lnTo>
                    <a:pt x="66" y="97"/>
                  </a:lnTo>
                  <a:lnTo>
                    <a:pt x="75" y="101"/>
                  </a:lnTo>
                  <a:lnTo>
                    <a:pt x="80" y="103"/>
                  </a:lnTo>
                  <a:lnTo>
                    <a:pt x="84" y="106"/>
                  </a:lnTo>
                  <a:lnTo>
                    <a:pt x="88" y="111"/>
                  </a:lnTo>
                  <a:lnTo>
                    <a:pt x="91" y="116"/>
                  </a:lnTo>
                  <a:lnTo>
                    <a:pt x="93" y="122"/>
                  </a:lnTo>
                  <a:lnTo>
                    <a:pt x="94" y="127"/>
                  </a:lnTo>
                  <a:lnTo>
                    <a:pt x="94" y="135"/>
                  </a:lnTo>
                  <a:lnTo>
                    <a:pt x="94" y="142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76" name="Freeform 40"/>
            <p:cNvSpPr>
              <a:spLocks/>
            </p:cNvSpPr>
            <p:nvPr/>
          </p:nvSpPr>
          <p:spPr bwMode="auto">
            <a:xfrm>
              <a:off x="22" y="152"/>
              <a:ext cx="50" cy="69"/>
            </a:xfrm>
            <a:custGeom>
              <a:avLst/>
              <a:gdLst>
                <a:gd name="T0" fmla="*/ 11 w 149"/>
                <a:gd name="T1" fmla="*/ 16 h 207"/>
                <a:gd name="T2" fmla="*/ 12 w 149"/>
                <a:gd name="T3" fmla="*/ 15 h 207"/>
                <a:gd name="T4" fmla="*/ 13 w 149"/>
                <a:gd name="T5" fmla="*/ 14 h 207"/>
                <a:gd name="T6" fmla="*/ 14 w 149"/>
                <a:gd name="T7" fmla="*/ 12 h 207"/>
                <a:gd name="T8" fmla="*/ 14 w 149"/>
                <a:gd name="T9" fmla="*/ 9 h 207"/>
                <a:gd name="T10" fmla="*/ 13 w 149"/>
                <a:gd name="T11" fmla="*/ 6 h 207"/>
                <a:gd name="T12" fmla="*/ 13 w 149"/>
                <a:gd name="T13" fmla="*/ 3 h 207"/>
                <a:gd name="T14" fmla="*/ 15 w 149"/>
                <a:gd name="T15" fmla="*/ 1 h 207"/>
                <a:gd name="T16" fmla="*/ 15 w 149"/>
                <a:gd name="T17" fmla="*/ 2 h 207"/>
                <a:gd name="T18" fmla="*/ 16 w 149"/>
                <a:gd name="T19" fmla="*/ 7 h 207"/>
                <a:gd name="T20" fmla="*/ 17 w 149"/>
                <a:gd name="T21" fmla="*/ 11 h 207"/>
                <a:gd name="T22" fmla="*/ 17 w 149"/>
                <a:gd name="T23" fmla="*/ 14 h 207"/>
                <a:gd name="T24" fmla="*/ 16 w 149"/>
                <a:gd name="T25" fmla="*/ 16 h 207"/>
                <a:gd name="T26" fmla="*/ 15 w 149"/>
                <a:gd name="T27" fmla="*/ 19 h 207"/>
                <a:gd name="T28" fmla="*/ 14 w 149"/>
                <a:gd name="T29" fmla="*/ 21 h 207"/>
                <a:gd name="T30" fmla="*/ 12 w 149"/>
                <a:gd name="T31" fmla="*/ 22 h 207"/>
                <a:gd name="T32" fmla="*/ 10 w 149"/>
                <a:gd name="T33" fmla="*/ 23 h 207"/>
                <a:gd name="T34" fmla="*/ 8 w 149"/>
                <a:gd name="T35" fmla="*/ 23 h 207"/>
                <a:gd name="T36" fmla="*/ 6 w 149"/>
                <a:gd name="T37" fmla="*/ 23 h 207"/>
                <a:gd name="T38" fmla="*/ 5 w 149"/>
                <a:gd name="T39" fmla="*/ 22 h 207"/>
                <a:gd name="T40" fmla="*/ 3 w 149"/>
                <a:gd name="T41" fmla="*/ 22 h 207"/>
                <a:gd name="T42" fmla="*/ 2 w 149"/>
                <a:gd name="T43" fmla="*/ 21 h 207"/>
                <a:gd name="T44" fmla="*/ 1 w 149"/>
                <a:gd name="T45" fmla="*/ 19 h 207"/>
                <a:gd name="T46" fmla="*/ 0 w 149"/>
                <a:gd name="T47" fmla="*/ 17 h 207"/>
                <a:gd name="T48" fmla="*/ 0 w 149"/>
                <a:gd name="T49" fmla="*/ 15 h 207"/>
                <a:gd name="T50" fmla="*/ 1 w 149"/>
                <a:gd name="T51" fmla="*/ 14 h 207"/>
                <a:gd name="T52" fmla="*/ 2 w 149"/>
                <a:gd name="T53" fmla="*/ 12 h 207"/>
                <a:gd name="T54" fmla="*/ 3 w 149"/>
                <a:gd name="T55" fmla="*/ 11 h 207"/>
                <a:gd name="T56" fmla="*/ 5 w 149"/>
                <a:gd name="T57" fmla="*/ 11 h 207"/>
                <a:gd name="T58" fmla="*/ 7 w 149"/>
                <a:gd name="T59" fmla="*/ 11 h 207"/>
                <a:gd name="T60" fmla="*/ 9 w 149"/>
                <a:gd name="T61" fmla="*/ 11 h 207"/>
                <a:gd name="T62" fmla="*/ 10 w 149"/>
                <a:gd name="T63" fmla="*/ 12 h 207"/>
                <a:gd name="T64" fmla="*/ 10 w 149"/>
                <a:gd name="T65" fmla="*/ 14 h 207"/>
                <a:gd name="T66" fmla="*/ 11 w 149"/>
                <a:gd name="T67" fmla="*/ 15 h 2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49"/>
                <a:gd name="T103" fmla="*/ 0 h 207"/>
                <a:gd name="T104" fmla="*/ 149 w 149"/>
                <a:gd name="T105" fmla="*/ 207 h 20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49" h="207">
                  <a:moveTo>
                    <a:pt x="94" y="142"/>
                  </a:moveTo>
                  <a:lnTo>
                    <a:pt x="100" y="140"/>
                  </a:lnTo>
                  <a:lnTo>
                    <a:pt x="105" y="137"/>
                  </a:lnTo>
                  <a:lnTo>
                    <a:pt x="110" y="133"/>
                  </a:lnTo>
                  <a:lnTo>
                    <a:pt x="114" y="127"/>
                  </a:lnTo>
                  <a:lnTo>
                    <a:pt x="117" y="122"/>
                  </a:lnTo>
                  <a:lnTo>
                    <a:pt x="119" y="115"/>
                  </a:lnTo>
                  <a:lnTo>
                    <a:pt x="121" y="107"/>
                  </a:lnTo>
                  <a:lnTo>
                    <a:pt x="122" y="100"/>
                  </a:lnTo>
                  <a:lnTo>
                    <a:pt x="122" y="83"/>
                  </a:lnTo>
                  <a:lnTo>
                    <a:pt x="121" y="66"/>
                  </a:lnTo>
                  <a:lnTo>
                    <a:pt x="119" y="51"/>
                  </a:lnTo>
                  <a:lnTo>
                    <a:pt x="115" y="37"/>
                  </a:lnTo>
                  <a:lnTo>
                    <a:pt x="120" y="27"/>
                  </a:lnTo>
                  <a:lnTo>
                    <a:pt x="124" y="18"/>
                  </a:lnTo>
                  <a:lnTo>
                    <a:pt x="130" y="10"/>
                  </a:lnTo>
                  <a:lnTo>
                    <a:pt x="134" y="0"/>
                  </a:lnTo>
                  <a:lnTo>
                    <a:pt x="138" y="20"/>
                  </a:lnTo>
                  <a:lnTo>
                    <a:pt x="142" y="42"/>
                  </a:lnTo>
                  <a:lnTo>
                    <a:pt x="145" y="66"/>
                  </a:lnTo>
                  <a:lnTo>
                    <a:pt x="149" y="91"/>
                  </a:lnTo>
                  <a:lnTo>
                    <a:pt x="149" y="103"/>
                  </a:lnTo>
                  <a:lnTo>
                    <a:pt x="149" y="114"/>
                  </a:lnTo>
                  <a:lnTo>
                    <a:pt x="148" y="126"/>
                  </a:lnTo>
                  <a:lnTo>
                    <a:pt x="146" y="137"/>
                  </a:lnTo>
                  <a:lnTo>
                    <a:pt x="143" y="148"/>
                  </a:lnTo>
                  <a:lnTo>
                    <a:pt x="140" y="159"/>
                  </a:lnTo>
                  <a:lnTo>
                    <a:pt x="135" y="168"/>
                  </a:lnTo>
                  <a:lnTo>
                    <a:pt x="129" y="177"/>
                  </a:lnTo>
                  <a:lnTo>
                    <a:pt x="122" y="185"/>
                  </a:lnTo>
                  <a:lnTo>
                    <a:pt x="115" y="191"/>
                  </a:lnTo>
                  <a:lnTo>
                    <a:pt x="108" y="196"/>
                  </a:lnTo>
                  <a:lnTo>
                    <a:pt x="100" y="200"/>
                  </a:lnTo>
                  <a:lnTo>
                    <a:pt x="91" y="203"/>
                  </a:lnTo>
                  <a:lnTo>
                    <a:pt x="83" y="206"/>
                  </a:lnTo>
                  <a:lnTo>
                    <a:pt x="75" y="206"/>
                  </a:lnTo>
                  <a:lnTo>
                    <a:pt x="67" y="207"/>
                  </a:lnTo>
                  <a:lnTo>
                    <a:pt x="58" y="206"/>
                  </a:lnTo>
                  <a:lnTo>
                    <a:pt x="50" y="203"/>
                  </a:lnTo>
                  <a:lnTo>
                    <a:pt x="42" y="201"/>
                  </a:lnTo>
                  <a:lnTo>
                    <a:pt x="36" y="198"/>
                  </a:lnTo>
                  <a:lnTo>
                    <a:pt x="29" y="195"/>
                  </a:lnTo>
                  <a:lnTo>
                    <a:pt x="23" y="190"/>
                  </a:lnTo>
                  <a:lnTo>
                    <a:pt x="17" y="185"/>
                  </a:lnTo>
                  <a:lnTo>
                    <a:pt x="13" y="179"/>
                  </a:lnTo>
                  <a:lnTo>
                    <a:pt x="7" y="171"/>
                  </a:lnTo>
                  <a:lnTo>
                    <a:pt x="4" y="164"/>
                  </a:lnTo>
                  <a:lnTo>
                    <a:pt x="2" y="155"/>
                  </a:lnTo>
                  <a:lnTo>
                    <a:pt x="0" y="147"/>
                  </a:lnTo>
                  <a:lnTo>
                    <a:pt x="2" y="139"/>
                  </a:lnTo>
                  <a:lnTo>
                    <a:pt x="3" y="132"/>
                  </a:lnTo>
                  <a:lnTo>
                    <a:pt x="6" y="124"/>
                  </a:lnTo>
                  <a:lnTo>
                    <a:pt x="9" y="117"/>
                  </a:lnTo>
                  <a:lnTo>
                    <a:pt x="16" y="110"/>
                  </a:lnTo>
                  <a:lnTo>
                    <a:pt x="23" y="104"/>
                  </a:lnTo>
                  <a:lnTo>
                    <a:pt x="30" y="100"/>
                  </a:lnTo>
                  <a:lnTo>
                    <a:pt x="39" y="96"/>
                  </a:lnTo>
                  <a:lnTo>
                    <a:pt x="48" y="95"/>
                  </a:lnTo>
                  <a:lnTo>
                    <a:pt x="57" y="95"/>
                  </a:lnTo>
                  <a:lnTo>
                    <a:pt x="66" y="97"/>
                  </a:lnTo>
                  <a:lnTo>
                    <a:pt x="75" y="101"/>
                  </a:lnTo>
                  <a:lnTo>
                    <a:pt x="80" y="103"/>
                  </a:lnTo>
                  <a:lnTo>
                    <a:pt x="84" y="106"/>
                  </a:lnTo>
                  <a:lnTo>
                    <a:pt x="88" y="111"/>
                  </a:lnTo>
                  <a:lnTo>
                    <a:pt x="91" y="116"/>
                  </a:lnTo>
                  <a:lnTo>
                    <a:pt x="93" y="122"/>
                  </a:lnTo>
                  <a:lnTo>
                    <a:pt x="94" y="127"/>
                  </a:lnTo>
                  <a:lnTo>
                    <a:pt x="94" y="135"/>
                  </a:lnTo>
                  <a:lnTo>
                    <a:pt x="94" y="142"/>
                  </a:lnTo>
                </a:path>
              </a:pathLst>
            </a:custGeom>
            <a:noFill/>
            <a:ln w="0">
              <a:solidFill>
                <a:srgbClr val="35795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77" name="Freeform 41"/>
            <p:cNvSpPr>
              <a:spLocks/>
            </p:cNvSpPr>
            <p:nvPr/>
          </p:nvSpPr>
          <p:spPr bwMode="auto">
            <a:xfrm>
              <a:off x="59" y="113"/>
              <a:ext cx="57" cy="71"/>
            </a:xfrm>
            <a:custGeom>
              <a:avLst/>
              <a:gdLst>
                <a:gd name="T0" fmla="*/ 19 w 171"/>
                <a:gd name="T1" fmla="*/ 16 h 213"/>
                <a:gd name="T2" fmla="*/ 18 w 171"/>
                <a:gd name="T3" fmla="*/ 14 h 213"/>
                <a:gd name="T4" fmla="*/ 16 w 171"/>
                <a:gd name="T5" fmla="*/ 12 h 213"/>
                <a:gd name="T6" fmla="*/ 14 w 171"/>
                <a:gd name="T7" fmla="*/ 13 h 213"/>
                <a:gd name="T8" fmla="*/ 12 w 171"/>
                <a:gd name="T9" fmla="*/ 14 h 213"/>
                <a:gd name="T10" fmla="*/ 11 w 171"/>
                <a:gd name="T11" fmla="*/ 16 h 213"/>
                <a:gd name="T12" fmla="*/ 12 w 171"/>
                <a:gd name="T13" fmla="*/ 17 h 213"/>
                <a:gd name="T14" fmla="*/ 13 w 171"/>
                <a:gd name="T15" fmla="*/ 18 h 213"/>
                <a:gd name="T16" fmla="*/ 14 w 171"/>
                <a:gd name="T17" fmla="*/ 19 h 213"/>
                <a:gd name="T18" fmla="*/ 16 w 171"/>
                <a:gd name="T19" fmla="*/ 18 h 213"/>
                <a:gd name="T20" fmla="*/ 16 w 171"/>
                <a:gd name="T21" fmla="*/ 17 h 213"/>
                <a:gd name="T22" fmla="*/ 17 w 171"/>
                <a:gd name="T23" fmla="*/ 18 h 213"/>
                <a:gd name="T24" fmla="*/ 15 w 171"/>
                <a:gd name="T25" fmla="*/ 20 h 213"/>
                <a:gd name="T26" fmla="*/ 13 w 171"/>
                <a:gd name="T27" fmla="*/ 20 h 213"/>
                <a:gd name="T28" fmla="*/ 11 w 171"/>
                <a:gd name="T29" fmla="*/ 20 h 213"/>
                <a:gd name="T30" fmla="*/ 8 w 171"/>
                <a:gd name="T31" fmla="*/ 19 h 213"/>
                <a:gd name="T32" fmla="*/ 6 w 171"/>
                <a:gd name="T33" fmla="*/ 16 h 213"/>
                <a:gd name="T34" fmla="*/ 6 w 171"/>
                <a:gd name="T35" fmla="*/ 13 h 213"/>
                <a:gd name="T36" fmla="*/ 6 w 171"/>
                <a:gd name="T37" fmla="*/ 10 h 213"/>
                <a:gd name="T38" fmla="*/ 7 w 171"/>
                <a:gd name="T39" fmla="*/ 8 h 213"/>
                <a:gd name="T40" fmla="*/ 8 w 171"/>
                <a:gd name="T41" fmla="*/ 6 h 213"/>
                <a:gd name="T42" fmla="*/ 10 w 171"/>
                <a:gd name="T43" fmla="*/ 4 h 213"/>
                <a:gd name="T44" fmla="*/ 13 w 171"/>
                <a:gd name="T45" fmla="*/ 3 h 213"/>
                <a:gd name="T46" fmla="*/ 16 w 171"/>
                <a:gd name="T47" fmla="*/ 1 h 213"/>
                <a:gd name="T48" fmla="*/ 13 w 171"/>
                <a:gd name="T49" fmla="*/ 0 h 213"/>
                <a:gd name="T50" fmla="*/ 8 w 171"/>
                <a:gd name="T51" fmla="*/ 0 h 213"/>
                <a:gd name="T52" fmla="*/ 4 w 171"/>
                <a:gd name="T53" fmla="*/ 2 h 213"/>
                <a:gd name="T54" fmla="*/ 2 w 171"/>
                <a:gd name="T55" fmla="*/ 3 h 213"/>
                <a:gd name="T56" fmla="*/ 1 w 171"/>
                <a:gd name="T57" fmla="*/ 5 h 213"/>
                <a:gd name="T58" fmla="*/ 1 w 171"/>
                <a:gd name="T59" fmla="*/ 7 h 213"/>
                <a:gd name="T60" fmla="*/ 3 w 171"/>
                <a:gd name="T61" fmla="*/ 7 h 213"/>
                <a:gd name="T62" fmla="*/ 3 w 171"/>
                <a:gd name="T63" fmla="*/ 7 h 213"/>
                <a:gd name="T64" fmla="*/ 1 w 171"/>
                <a:gd name="T65" fmla="*/ 9 h 213"/>
                <a:gd name="T66" fmla="*/ 0 w 171"/>
                <a:gd name="T67" fmla="*/ 11 h 213"/>
                <a:gd name="T68" fmla="*/ 0 w 171"/>
                <a:gd name="T69" fmla="*/ 13 h 213"/>
                <a:gd name="T70" fmla="*/ 0 w 171"/>
                <a:gd name="T71" fmla="*/ 16 h 213"/>
                <a:gd name="T72" fmla="*/ 2 w 171"/>
                <a:gd name="T73" fmla="*/ 16 h 213"/>
                <a:gd name="T74" fmla="*/ 4 w 171"/>
                <a:gd name="T75" fmla="*/ 14 h 213"/>
                <a:gd name="T76" fmla="*/ 3 w 171"/>
                <a:gd name="T77" fmla="*/ 16 h 213"/>
                <a:gd name="T78" fmla="*/ 3 w 171"/>
                <a:gd name="T79" fmla="*/ 18 h 213"/>
                <a:gd name="T80" fmla="*/ 4 w 171"/>
                <a:gd name="T81" fmla="*/ 20 h 213"/>
                <a:gd name="T82" fmla="*/ 5 w 171"/>
                <a:gd name="T83" fmla="*/ 22 h 213"/>
                <a:gd name="T84" fmla="*/ 7 w 171"/>
                <a:gd name="T85" fmla="*/ 23 h 213"/>
                <a:gd name="T86" fmla="*/ 8 w 171"/>
                <a:gd name="T87" fmla="*/ 23 h 213"/>
                <a:gd name="T88" fmla="*/ 8 w 171"/>
                <a:gd name="T89" fmla="*/ 22 h 213"/>
                <a:gd name="T90" fmla="*/ 8 w 171"/>
                <a:gd name="T91" fmla="*/ 20 h 213"/>
                <a:gd name="T92" fmla="*/ 9 w 171"/>
                <a:gd name="T93" fmla="*/ 21 h 213"/>
                <a:gd name="T94" fmla="*/ 12 w 171"/>
                <a:gd name="T95" fmla="*/ 22 h 213"/>
                <a:gd name="T96" fmla="*/ 14 w 171"/>
                <a:gd name="T97" fmla="*/ 22 h 213"/>
                <a:gd name="T98" fmla="*/ 17 w 171"/>
                <a:gd name="T99" fmla="*/ 21 h 213"/>
                <a:gd name="T100" fmla="*/ 18 w 171"/>
                <a:gd name="T101" fmla="*/ 19 h 21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"/>
                <a:gd name="T154" fmla="*/ 0 h 213"/>
                <a:gd name="T155" fmla="*/ 171 w 171"/>
                <a:gd name="T156" fmla="*/ 213 h 21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" h="213">
                  <a:moveTo>
                    <a:pt x="170" y="158"/>
                  </a:moveTo>
                  <a:lnTo>
                    <a:pt x="171" y="149"/>
                  </a:lnTo>
                  <a:lnTo>
                    <a:pt x="170" y="140"/>
                  </a:lnTo>
                  <a:lnTo>
                    <a:pt x="168" y="134"/>
                  </a:lnTo>
                  <a:lnTo>
                    <a:pt x="165" y="127"/>
                  </a:lnTo>
                  <a:lnTo>
                    <a:pt x="160" y="122"/>
                  </a:lnTo>
                  <a:lnTo>
                    <a:pt x="155" y="117"/>
                  </a:lnTo>
                  <a:lnTo>
                    <a:pt x="148" y="114"/>
                  </a:lnTo>
                  <a:lnTo>
                    <a:pt x="142" y="112"/>
                  </a:lnTo>
                  <a:lnTo>
                    <a:pt x="136" y="111"/>
                  </a:lnTo>
                  <a:lnTo>
                    <a:pt x="129" y="112"/>
                  </a:lnTo>
                  <a:lnTo>
                    <a:pt x="123" y="113"/>
                  </a:lnTo>
                  <a:lnTo>
                    <a:pt x="117" y="115"/>
                  </a:lnTo>
                  <a:lnTo>
                    <a:pt x="111" y="119"/>
                  </a:lnTo>
                  <a:lnTo>
                    <a:pt x="107" y="125"/>
                  </a:lnTo>
                  <a:lnTo>
                    <a:pt x="104" y="132"/>
                  </a:lnTo>
                  <a:lnTo>
                    <a:pt x="103" y="140"/>
                  </a:lnTo>
                  <a:lnTo>
                    <a:pt x="103" y="145"/>
                  </a:lnTo>
                  <a:lnTo>
                    <a:pt x="103" y="149"/>
                  </a:lnTo>
                  <a:lnTo>
                    <a:pt x="105" y="154"/>
                  </a:lnTo>
                  <a:lnTo>
                    <a:pt x="107" y="157"/>
                  </a:lnTo>
                  <a:lnTo>
                    <a:pt x="110" y="160"/>
                  </a:lnTo>
                  <a:lnTo>
                    <a:pt x="114" y="162"/>
                  </a:lnTo>
                  <a:lnTo>
                    <a:pt x="117" y="165"/>
                  </a:lnTo>
                  <a:lnTo>
                    <a:pt x="121" y="166"/>
                  </a:lnTo>
                  <a:lnTo>
                    <a:pt x="126" y="167"/>
                  </a:lnTo>
                  <a:lnTo>
                    <a:pt x="129" y="167"/>
                  </a:lnTo>
                  <a:lnTo>
                    <a:pt x="134" y="167"/>
                  </a:lnTo>
                  <a:lnTo>
                    <a:pt x="138" y="166"/>
                  </a:lnTo>
                  <a:lnTo>
                    <a:pt x="141" y="164"/>
                  </a:lnTo>
                  <a:lnTo>
                    <a:pt x="144" y="161"/>
                  </a:lnTo>
                  <a:lnTo>
                    <a:pt x="147" y="157"/>
                  </a:lnTo>
                  <a:lnTo>
                    <a:pt x="148" y="154"/>
                  </a:lnTo>
                  <a:lnTo>
                    <a:pt x="150" y="154"/>
                  </a:lnTo>
                  <a:lnTo>
                    <a:pt x="151" y="154"/>
                  </a:lnTo>
                  <a:lnTo>
                    <a:pt x="150" y="161"/>
                  </a:lnTo>
                  <a:lnTo>
                    <a:pt x="147" y="168"/>
                  </a:lnTo>
                  <a:lnTo>
                    <a:pt x="141" y="174"/>
                  </a:lnTo>
                  <a:lnTo>
                    <a:pt x="135" y="179"/>
                  </a:lnTo>
                  <a:lnTo>
                    <a:pt x="130" y="181"/>
                  </a:lnTo>
                  <a:lnTo>
                    <a:pt x="126" y="182"/>
                  </a:lnTo>
                  <a:lnTo>
                    <a:pt x="121" y="183"/>
                  </a:lnTo>
                  <a:lnTo>
                    <a:pt x="117" y="185"/>
                  </a:lnTo>
                  <a:lnTo>
                    <a:pt x="108" y="183"/>
                  </a:lnTo>
                  <a:lnTo>
                    <a:pt x="99" y="181"/>
                  </a:lnTo>
                  <a:lnTo>
                    <a:pt x="90" y="178"/>
                  </a:lnTo>
                  <a:lnTo>
                    <a:pt x="82" y="174"/>
                  </a:lnTo>
                  <a:lnTo>
                    <a:pt x="75" y="168"/>
                  </a:lnTo>
                  <a:lnTo>
                    <a:pt x="68" y="160"/>
                  </a:lnTo>
                  <a:lnTo>
                    <a:pt x="63" y="154"/>
                  </a:lnTo>
                  <a:lnTo>
                    <a:pt x="58" y="146"/>
                  </a:lnTo>
                  <a:lnTo>
                    <a:pt x="55" y="135"/>
                  </a:lnTo>
                  <a:lnTo>
                    <a:pt x="53" y="123"/>
                  </a:lnTo>
                  <a:lnTo>
                    <a:pt x="52" y="115"/>
                  </a:lnTo>
                  <a:lnTo>
                    <a:pt x="52" y="107"/>
                  </a:lnTo>
                  <a:lnTo>
                    <a:pt x="53" y="100"/>
                  </a:lnTo>
                  <a:lnTo>
                    <a:pt x="54" y="92"/>
                  </a:lnTo>
                  <a:lnTo>
                    <a:pt x="56" y="84"/>
                  </a:lnTo>
                  <a:lnTo>
                    <a:pt x="60" y="76"/>
                  </a:lnTo>
                  <a:lnTo>
                    <a:pt x="63" y="70"/>
                  </a:lnTo>
                  <a:lnTo>
                    <a:pt x="66" y="62"/>
                  </a:lnTo>
                  <a:lnTo>
                    <a:pt x="71" y="55"/>
                  </a:lnTo>
                  <a:lnTo>
                    <a:pt x="75" y="50"/>
                  </a:lnTo>
                  <a:lnTo>
                    <a:pt x="79" y="45"/>
                  </a:lnTo>
                  <a:lnTo>
                    <a:pt x="86" y="40"/>
                  </a:lnTo>
                  <a:lnTo>
                    <a:pt x="93" y="35"/>
                  </a:lnTo>
                  <a:lnTo>
                    <a:pt x="100" y="31"/>
                  </a:lnTo>
                  <a:lnTo>
                    <a:pt x="108" y="27"/>
                  </a:lnTo>
                  <a:lnTo>
                    <a:pt x="117" y="23"/>
                  </a:lnTo>
                  <a:lnTo>
                    <a:pt x="136" y="17"/>
                  </a:lnTo>
                  <a:lnTo>
                    <a:pt x="158" y="11"/>
                  </a:lnTo>
                  <a:lnTo>
                    <a:pt x="148" y="7"/>
                  </a:lnTo>
                  <a:lnTo>
                    <a:pt x="137" y="3"/>
                  </a:lnTo>
                  <a:lnTo>
                    <a:pt x="126" y="1"/>
                  </a:lnTo>
                  <a:lnTo>
                    <a:pt x="113" y="0"/>
                  </a:lnTo>
                  <a:lnTo>
                    <a:pt x="99" y="0"/>
                  </a:lnTo>
                  <a:lnTo>
                    <a:pt x="86" y="1"/>
                  </a:lnTo>
                  <a:lnTo>
                    <a:pt x="74" y="2"/>
                  </a:lnTo>
                  <a:lnTo>
                    <a:pt x="61" y="6"/>
                  </a:lnTo>
                  <a:lnTo>
                    <a:pt x="48" y="10"/>
                  </a:lnTo>
                  <a:lnTo>
                    <a:pt x="37" y="15"/>
                  </a:lnTo>
                  <a:lnTo>
                    <a:pt x="29" y="21"/>
                  </a:lnTo>
                  <a:lnTo>
                    <a:pt x="20" y="28"/>
                  </a:lnTo>
                  <a:lnTo>
                    <a:pt x="16" y="31"/>
                  </a:lnTo>
                  <a:lnTo>
                    <a:pt x="14" y="35"/>
                  </a:lnTo>
                  <a:lnTo>
                    <a:pt x="12" y="40"/>
                  </a:lnTo>
                  <a:lnTo>
                    <a:pt x="10" y="44"/>
                  </a:lnTo>
                  <a:lnTo>
                    <a:pt x="10" y="49"/>
                  </a:lnTo>
                  <a:lnTo>
                    <a:pt x="9" y="54"/>
                  </a:lnTo>
                  <a:lnTo>
                    <a:pt x="10" y="60"/>
                  </a:lnTo>
                  <a:lnTo>
                    <a:pt x="10" y="65"/>
                  </a:lnTo>
                  <a:lnTo>
                    <a:pt x="18" y="64"/>
                  </a:lnTo>
                  <a:lnTo>
                    <a:pt x="25" y="62"/>
                  </a:lnTo>
                  <a:lnTo>
                    <a:pt x="31" y="59"/>
                  </a:lnTo>
                  <a:lnTo>
                    <a:pt x="36" y="55"/>
                  </a:lnTo>
                  <a:lnTo>
                    <a:pt x="31" y="63"/>
                  </a:lnTo>
                  <a:lnTo>
                    <a:pt x="24" y="70"/>
                  </a:lnTo>
                  <a:lnTo>
                    <a:pt x="19" y="74"/>
                  </a:lnTo>
                  <a:lnTo>
                    <a:pt x="13" y="80"/>
                  </a:lnTo>
                  <a:lnTo>
                    <a:pt x="10" y="85"/>
                  </a:lnTo>
                  <a:lnTo>
                    <a:pt x="6" y="92"/>
                  </a:lnTo>
                  <a:lnTo>
                    <a:pt x="3" y="97"/>
                  </a:lnTo>
                  <a:lnTo>
                    <a:pt x="2" y="104"/>
                  </a:lnTo>
                  <a:lnTo>
                    <a:pt x="1" y="109"/>
                  </a:lnTo>
                  <a:lnTo>
                    <a:pt x="0" y="116"/>
                  </a:lnTo>
                  <a:lnTo>
                    <a:pt x="0" y="127"/>
                  </a:lnTo>
                  <a:lnTo>
                    <a:pt x="2" y="137"/>
                  </a:lnTo>
                  <a:lnTo>
                    <a:pt x="4" y="145"/>
                  </a:lnTo>
                  <a:lnTo>
                    <a:pt x="6" y="150"/>
                  </a:lnTo>
                  <a:lnTo>
                    <a:pt x="13" y="147"/>
                  </a:lnTo>
                  <a:lnTo>
                    <a:pt x="20" y="142"/>
                  </a:lnTo>
                  <a:lnTo>
                    <a:pt x="25" y="136"/>
                  </a:lnTo>
                  <a:lnTo>
                    <a:pt x="31" y="129"/>
                  </a:lnTo>
                  <a:lnTo>
                    <a:pt x="33" y="130"/>
                  </a:lnTo>
                  <a:lnTo>
                    <a:pt x="34" y="130"/>
                  </a:lnTo>
                  <a:lnTo>
                    <a:pt x="32" y="138"/>
                  </a:lnTo>
                  <a:lnTo>
                    <a:pt x="30" y="146"/>
                  </a:lnTo>
                  <a:lnTo>
                    <a:pt x="29" y="153"/>
                  </a:lnTo>
                  <a:lnTo>
                    <a:pt x="27" y="159"/>
                  </a:lnTo>
                  <a:lnTo>
                    <a:pt x="27" y="166"/>
                  </a:lnTo>
                  <a:lnTo>
                    <a:pt x="29" y="171"/>
                  </a:lnTo>
                  <a:lnTo>
                    <a:pt x="30" y="178"/>
                  </a:lnTo>
                  <a:lnTo>
                    <a:pt x="32" y="182"/>
                  </a:lnTo>
                  <a:lnTo>
                    <a:pt x="35" y="188"/>
                  </a:lnTo>
                  <a:lnTo>
                    <a:pt x="39" y="192"/>
                  </a:lnTo>
                  <a:lnTo>
                    <a:pt x="43" y="197"/>
                  </a:lnTo>
                  <a:lnTo>
                    <a:pt x="47" y="201"/>
                  </a:lnTo>
                  <a:lnTo>
                    <a:pt x="53" y="204"/>
                  </a:lnTo>
                  <a:lnTo>
                    <a:pt x="60" y="208"/>
                  </a:lnTo>
                  <a:lnTo>
                    <a:pt x="66" y="211"/>
                  </a:lnTo>
                  <a:lnTo>
                    <a:pt x="74" y="213"/>
                  </a:lnTo>
                  <a:lnTo>
                    <a:pt x="75" y="209"/>
                  </a:lnTo>
                  <a:lnTo>
                    <a:pt x="75" y="204"/>
                  </a:lnTo>
                  <a:lnTo>
                    <a:pt x="75" y="200"/>
                  </a:lnTo>
                  <a:lnTo>
                    <a:pt x="74" y="196"/>
                  </a:lnTo>
                  <a:lnTo>
                    <a:pt x="72" y="188"/>
                  </a:lnTo>
                  <a:lnTo>
                    <a:pt x="69" y="183"/>
                  </a:lnTo>
                  <a:lnTo>
                    <a:pt x="69" y="182"/>
                  </a:lnTo>
                  <a:lnTo>
                    <a:pt x="72" y="182"/>
                  </a:lnTo>
                  <a:lnTo>
                    <a:pt x="77" y="188"/>
                  </a:lnTo>
                  <a:lnTo>
                    <a:pt x="84" y="191"/>
                  </a:lnTo>
                  <a:lnTo>
                    <a:pt x="90" y="195"/>
                  </a:lnTo>
                  <a:lnTo>
                    <a:pt x="98" y="197"/>
                  </a:lnTo>
                  <a:lnTo>
                    <a:pt x="105" y="198"/>
                  </a:lnTo>
                  <a:lnTo>
                    <a:pt x="114" y="199"/>
                  </a:lnTo>
                  <a:lnTo>
                    <a:pt x="121" y="198"/>
                  </a:lnTo>
                  <a:lnTo>
                    <a:pt x="129" y="197"/>
                  </a:lnTo>
                  <a:lnTo>
                    <a:pt x="137" y="195"/>
                  </a:lnTo>
                  <a:lnTo>
                    <a:pt x="144" y="191"/>
                  </a:lnTo>
                  <a:lnTo>
                    <a:pt x="150" y="188"/>
                  </a:lnTo>
                  <a:lnTo>
                    <a:pt x="156" y="182"/>
                  </a:lnTo>
                  <a:lnTo>
                    <a:pt x="161" y="178"/>
                  </a:lnTo>
                  <a:lnTo>
                    <a:pt x="166" y="171"/>
                  </a:lnTo>
                  <a:lnTo>
                    <a:pt x="169" y="165"/>
                  </a:lnTo>
                  <a:lnTo>
                    <a:pt x="170" y="158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78" name="Freeform 42"/>
            <p:cNvSpPr>
              <a:spLocks/>
            </p:cNvSpPr>
            <p:nvPr/>
          </p:nvSpPr>
          <p:spPr bwMode="auto">
            <a:xfrm>
              <a:off x="59" y="113"/>
              <a:ext cx="57" cy="71"/>
            </a:xfrm>
            <a:custGeom>
              <a:avLst/>
              <a:gdLst>
                <a:gd name="T0" fmla="*/ 19 w 171"/>
                <a:gd name="T1" fmla="*/ 16 h 213"/>
                <a:gd name="T2" fmla="*/ 18 w 171"/>
                <a:gd name="T3" fmla="*/ 14 h 213"/>
                <a:gd name="T4" fmla="*/ 16 w 171"/>
                <a:gd name="T5" fmla="*/ 12 h 213"/>
                <a:gd name="T6" fmla="*/ 14 w 171"/>
                <a:gd name="T7" fmla="*/ 13 h 213"/>
                <a:gd name="T8" fmla="*/ 12 w 171"/>
                <a:gd name="T9" fmla="*/ 14 h 213"/>
                <a:gd name="T10" fmla="*/ 11 w 171"/>
                <a:gd name="T11" fmla="*/ 16 h 213"/>
                <a:gd name="T12" fmla="*/ 12 w 171"/>
                <a:gd name="T13" fmla="*/ 17 h 213"/>
                <a:gd name="T14" fmla="*/ 13 w 171"/>
                <a:gd name="T15" fmla="*/ 18 h 213"/>
                <a:gd name="T16" fmla="*/ 14 w 171"/>
                <a:gd name="T17" fmla="*/ 19 h 213"/>
                <a:gd name="T18" fmla="*/ 16 w 171"/>
                <a:gd name="T19" fmla="*/ 18 h 213"/>
                <a:gd name="T20" fmla="*/ 16 w 171"/>
                <a:gd name="T21" fmla="*/ 17 h 213"/>
                <a:gd name="T22" fmla="*/ 17 w 171"/>
                <a:gd name="T23" fmla="*/ 18 h 213"/>
                <a:gd name="T24" fmla="*/ 15 w 171"/>
                <a:gd name="T25" fmla="*/ 20 h 213"/>
                <a:gd name="T26" fmla="*/ 13 w 171"/>
                <a:gd name="T27" fmla="*/ 20 h 213"/>
                <a:gd name="T28" fmla="*/ 11 w 171"/>
                <a:gd name="T29" fmla="*/ 20 h 213"/>
                <a:gd name="T30" fmla="*/ 8 w 171"/>
                <a:gd name="T31" fmla="*/ 19 h 213"/>
                <a:gd name="T32" fmla="*/ 6 w 171"/>
                <a:gd name="T33" fmla="*/ 16 h 213"/>
                <a:gd name="T34" fmla="*/ 6 w 171"/>
                <a:gd name="T35" fmla="*/ 13 h 213"/>
                <a:gd name="T36" fmla="*/ 6 w 171"/>
                <a:gd name="T37" fmla="*/ 10 h 213"/>
                <a:gd name="T38" fmla="*/ 7 w 171"/>
                <a:gd name="T39" fmla="*/ 8 h 213"/>
                <a:gd name="T40" fmla="*/ 8 w 171"/>
                <a:gd name="T41" fmla="*/ 6 h 213"/>
                <a:gd name="T42" fmla="*/ 10 w 171"/>
                <a:gd name="T43" fmla="*/ 4 h 213"/>
                <a:gd name="T44" fmla="*/ 13 w 171"/>
                <a:gd name="T45" fmla="*/ 3 h 213"/>
                <a:gd name="T46" fmla="*/ 16 w 171"/>
                <a:gd name="T47" fmla="*/ 1 h 213"/>
                <a:gd name="T48" fmla="*/ 13 w 171"/>
                <a:gd name="T49" fmla="*/ 0 h 213"/>
                <a:gd name="T50" fmla="*/ 8 w 171"/>
                <a:gd name="T51" fmla="*/ 0 h 213"/>
                <a:gd name="T52" fmla="*/ 4 w 171"/>
                <a:gd name="T53" fmla="*/ 2 h 213"/>
                <a:gd name="T54" fmla="*/ 2 w 171"/>
                <a:gd name="T55" fmla="*/ 3 h 213"/>
                <a:gd name="T56" fmla="*/ 1 w 171"/>
                <a:gd name="T57" fmla="*/ 5 h 213"/>
                <a:gd name="T58" fmla="*/ 1 w 171"/>
                <a:gd name="T59" fmla="*/ 7 h 213"/>
                <a:gd name="T60" fmla="*/ 3 w 171"/>
                <a:gd name="T61" fmla="*/ 7 h 213"/>
                <a:gd name="T62" fmla="*/ 3 w 171"/>
                <a:gd name="T63" fmla="*/ 7 h 213"/>
                <a:gd name="T64" fmla="*/ 1 w 171"/>
                <a:gd name="T65" fmla="*/ 9 h 213"/>
                <a:gd name="T66" fmla="*/ 0 w 171"/>
                <a:gd name="T67" fmla="*/ 11 h 213"/>
                <a:gd name="T68" fmla="*/ 0 w 171"/>
                <a:gd name="T69" fmla="*/ 13 h 213"/>
                <a:gd name="T70" fmla="*/ 0 w 171"/>
                <a:gd name="T71" fmla="*/ 16 h 213"/>
                <a:gd name="T72" fmla="*/ 2 w 171"/>
                <a:gd name="T73" fmla="*/ 16 h 213"/>
                <a:gd name="T74" fmla="*/ 4 w 171"/>
                <a:gd name="T75" fmla="*/ 14 h 213"/>
                <a:gd name="T76" fmla="*/ 3 w 171"/>
                <a:gd name="T77" fmla="*/ 16 h 213"/>
                <a:gd name="T78" fmla="*/ 3 w 171"/>
                <a:gd name="T79" fmla="*/ 18 h 213"/>
                <a:gd name="T80" fmla="*/ 4 w 171"/>
                <a:gd name="T81" fmla="*/ 20 h 213"/>
                <a:gd name="T82" fmla="*/ 5 w 171"/>
                <a:gd name="T83" fmla="*/ 22 h 213"/>
                <a:gd name="T84" fmla="*/ 7 w 171"/>
                <a:gd name="T85" fmla="*/ 23 h 213"/>
                <a:gd name="T86" fmla="*/ 8 w 171"/>
                <a:gd name="T87" fmla="*/ 23 h 213"/>
                <a:gd name="T88" fmla="*/ 8 w 171"/>
                <a:gd name="T89" fmla="*/ 22 h 213"/>
                <a:gd name="T90" fmla="*/ 8 w 171"/>
                <a:gd name="T91" fmla="*/ 20 h 213"/>
                <a:gd name="T92" fmla="*/ 9 w 171"/>
                <a:gd name="T93" fmla="*/ 21 h 213"/>
                <a:gd name="T94" fmla="*/ 12 w 171"/>
                <a:gd name="T95" fmla="*/ 22 h 213"/>
                <a:gd name="T96" fmla="*/ 14 w 171"/>
                <a:gd name="T97" fmla="*/ 22 h 213"/>
                <a:gd name="T98" fmla="*/ 17 w 171"/>
                <a:gd name="T99" fmla="*/ 21 h 213"/>
                <a:gd name="T100" fmla="*/ 18 w 171"/>
                <a:gd name="T101" fmla="*/ 19 h 21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"/>
                <a:gd name="T154" fmla="*/ 0 h 213"/>
                <a:gd name="T155" fmla="*/ 171 w 171"/>
                <a:gd name="T156" fmla="*/ 213 h 21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" h="213">
                  <a:moveTo>
                    <a:pt x="170" y="158"/>
                  </a:moveTo>
                  <a:lnTo>
                    <a:pt x="171" y="149"/>
                  </a:lnTo>
                  <a:lnTo>
                    <a:pt x="170" y="140"/>
                  </a:lnTo>
                  <a:lnTo>
                    <a:pt x="168" y="134"/>
                  </a:lnTo>
                  <a:lnTo>
                    <a:pt x="165" y="127"/>
                  </a:lnTo>
                  <a:lnTo>
                    <a:pt x="160" y="122"/>
                  </a:lnTo>
                  <a:lnTo>
                    <a:pt x="155" y="117"/>
                  </a:lnTo>
                  <a:lnTo>
                    <a:pt x="148" y="114"/>
                  </a:lnTo>
                  <a:lnTo>
                    <a:pt x="142" y="112"/>
                  </a:lnTo>
                  <a:lnTo>
                    <a:pt x="136" y="111"/>
                  </a:lnTo>
                  <a:lnTo>
                    <a:pt x="129" y="112"/>
                  </a:lnTo>
                  <a:lnTo>
                    <a:pt x="123" y="113"/>
                  </a:lnTo>
                  <a:lnTo>
                    <a:pt x="117" y="115"/>
                  </a:lnTo>
                  <a:lnTo>
                    <a:pt x="111" y="119"/>
                  </a:lnTo>
                  <a:lnTo>
                    <a:pt x="107" y="125"/>
                  </a:lnTo>
                  <a:lnTo>
                    <a:pt x="104" y="132"/>
                  </a:lnTo>
                  <a:lnTo>
                    <a:pt x="103" y="140"/>
                  </a:lnTo>
                  <a:lnTo>
                    <a:pt x="103" y="145"/>
                  </a:lnTo>
                  <a:lnTo>
                    <a:pt x="103" y="149"/>
                  </a:lnTo>
                  <a:lnTo>
                    <a:pt x="105" y="154"/>
                  </a:lnTo>
                  <a:lnTo>
                    <a:pt x="107" y="157"/>
                  </a:lnTo>
                  <a:lnTo>
                    <a:pt x="110" y="160"/>
                  </a:lnTo>
                  <a:lnTo>
                    <a:pt x="114" y="162"/>
                  </a:lnTo>
                  <a:lnTo>
                    <a:pt x="117" y="165"/>
                  </a:lnTo>
                  <a:lnTo>
                    <a:pt x="121" y="166"/>
                  </a:lnTo>
                  <a:lnTo>
                    <a:pt x="126" y="167"/>
                  </a:lnTo>
                  <a:lnTo>
                    <a:pt x="129" y="167"/>
                  </a:lnTo>
                  <a:lnTo>
                    <a:pt x="134" y="167"/>
                  </a:lnTo>
                  <a:lnTo>
                    <a:pt x="138" y="166"/>
                  </a:lnTo>
                  <a:lnTo>
                    <a:pt x="141" y="164"/>
                  </a:lnTo>
                  <a:lnTo>
                    <a:pt x="144" y="161"/>
                  </a:lnTo>
                  <a:lnTo>
                    <a:pt x="147" y="157"/>
                  </a:lnTo>
                  <a:lnTo>
                    <a:pt x="148" y="154"/>
                  </a:lnTo>
                  <a:lnTo>
                    <a:pt x="150" y="154"/>
                  </a:lnTo>
                  <a:lnTo>
                    <a:pt x="151" y="154"/>
                  </a:lnTo>
                  <a:lnTo>
                    <a:pt x="150" y="161"/>
                  </a:lnTo>
                  <a:lnTo>
                    <a:pt x="147" y="168"/>
                  </a:lnTo>
                  <a:lnTo>
                    <a:pt x="141" y="174"/>
                  </a:lnTo>
                  <a:lnTo>
                    <a:pt x="135" y="179"/>
                  </a:lnTo>
                  <a:lnTo>
                    <a:pt x="130" y="181"/>
                  </a:lnTo>
                  <a:lnTo>
                    <a:pt x="126" y="182"/>
                  </a:lnTo>
                  <a:lnTo>
                    <a:pt x="121" y="183"/>
                  </a:lnTo>
                  <a:lnTo>
                    <a:pt x="117" y="185"/>
                  </a:lnTo>
                  <a:lnTo>
                    <a:pt x="108" y="183"/>
                  </a:lnTo>
                  <a:lnTo>
                    <a:pt x="99" y="181"/>
                  </a:lnTo>
                  <a:lnTo>
                    <a:pt x="90" y="178"/>
                  </a:lnTo>
                  <a:lnTo>
                    <a:pt x="82" y="174"/>
                  </a:lnTo>
                  <a:lnTo>
                    <a:pt x="75" y="168"/>
                  </a:lnTo>
                  <a:lnTo>
                    <a:pt x="68" y="160"/>
                  </a:lnTo>
                  <a:lnTo>
                    <a:pt x="63" y="154"/>
                  </a:lnTo>
                  <a:lnTo>
                    <a:pt x="58" y="146"/>
                  </a:lnTo>
                  <a:lnTo>
                    <a:pt x="55" y="135"/>
                  </a:lnTo>
                  <a:lnTo>
                    <a:pt x="53" y="123"/>
                  </a:lnTo>
                  <a:lnTo>
                    <a:pt x="52" y="115"/>
                  </a:lnTo>
                  <a:lnTo>
                    <a:pt x="52" y="107"/>
                  </a:lnTo>
                  <a:lnTo>
                    <a:pt x="53" y="100"/>
                  </a:lnTo>
                  <a:lnTo>
                    <a:pt x="54" y="92"/>
                  </a:lnTo>
                  <a:lnTo>
                    <a:pt x="56" y="84"/>
                  </a:lnTo>
                  <a:lnTo>
                    <a:pt x="60" y="76"/>
                  </a:lnTo>
                  <a:lnTo>
                    <a:pt x="63" y="70"/>
                  </a:lnTo>
                  <a:lnTo>
                    <a:pt x="66" y="62"/>
                  </a:lnTo>
                  <a:lnTo>
                    <a:pt x="71" y="55"/>
                  </a:lnTo>
                  <a:lnTo>
                    <a:pt x="75" y="50"/>
                  </a:lnTo>
                  <a:lnTo>
                    <a:pt x="79" y="45"/>
                  </a:lnTo>
                  <a:lnTo>
                    <a:pt x="86" y="40"/>
                  </a:lnTo>
                  <a:lnTo>
                    <a:pt x="93" y="35"/>
                  </a:lnTo>
                  <a:lnTo>
                    <a:pt x="100" y="31"/>
                  </a:lnTo>
                  <a:lnTo>
                    <a:pt x="108" y="27"/>
                  </a:lnTo>
                  <a:lnTo>
                    <a:pt x="117" y="23"/>
                  </a:lnTo>
                  <a:lnTo>
                    <a:pt x="136" y="17"/>
                  </a:lnTo>
                  <a:lnTo>
                    <a:pt x="158" y="11"/>
                  </a:lnTo>
                  <a:lnTo>
                    <a:pt x="148" y="7"/>
                  </a:lnTo>
                  <a:lnTo>
                    <a:pt x="137" y="3"/>
                  </a:lnTo>
                  <a:lnTo>
                    <a:pt x="126" y="1"/>
                  </a:lnTo>
                  <a:lnTo>
                    <a:pt x="113" y="0"/>
                  </a:lnTo>
                  <a:lnTo>
                    <a:pt x="99" y="0"/>
                  </a:lnTo>
                  <a:lnTo>
                    <a:pt x="86" y="1"/>
                  </a:lnTo>
                  <a:lnTo>
                    <a:pt x="74" y="2"/>
                  </a:lnTo>
                  <a:lnTo>
                    <a:pt x="61" y="6"/>
                  </a:lnTo>
                  <a:lnTo>
                    <a:pt x="48" y="10"/>
                  </a:lnTo>
                  <a:lnTo>
                    <a:pt x="37" y="15"/>
                  </a:lnTo>
                  <a:lnTo>
                    <a:pt x="29" y="21"/>
                  </a:lnTo>
                  <a:lnTo>
                    <a:pt x="20" y="28"/>
                  </a:lnTo>
                  <a:lnTo>
                    <a:pt x="16" y="31"/>
                  </a:lnTo>
                  <a:lnTo>
                    <a:pt x="14" y="35"/>
                  </a:lnTo>
                  <a:lnTo>
                    <a:pt x="12" y="40"/>
                  </a:lnTo>
                  <a:lnTo>
                    <a:pt x="10" y="44"/>
                  </a:lnTo>
                  <a:lnTo>
                    <a:pt x="10" y="49"/>
                  </a:lnTo>
                  <a:lnTo>
                    <a:pt x="9" y="54"/>
                  </a:lnTo>
                  <a:lnTo>
                    <a:pt x="10" y="60"/>
                  </a:lnTo>
                  <a:lnTo>
                    <a:pt x="10" y="65"/>
                  </a:lnTo>
                  <a:lnTo>
                    <a:pt x="18" y="64"/>
                  </a:lnTo>
                  <a:lnTo>
                    <a:pt x="25" y="62"/>
                  </a:lnTo>
                  <a:lnTo>
                    <a:pt x="31" y="59"/>
                  </a:lnTo>
                  <a:lnTo>
                    <a:pt x="36" y="55"/>
                  </a:lnTo>
                  <a:lnTo>
                    <a:pt x="31" y="63"/>
                  </a:lnTo>
                  <a:lnTo>
                    <a:pt x="24" y="70"/>
                  </a:lnTo>
                  <a:lnTo>
                    <a:pt x="19" y="74"/>
                  </a:lnTo>
                  <a:lnTo>
                    <a:pt x="13" y="80"/>
                  </a:lnTo>
                  <a:lnTo>
                    <a:pt x="10" y="85"/>
                  </a:lnTo>
                  <a:lnTo>
                    <a:pt x="6" y="92"/>
                  </a:lnTo>
                  <a:lnTo>
                    <a:pt x="3" y="97"/>
                  </a:lnTo>
                  <a:lnTo>
                    <a:pt x="2" y="104"/>
                  </a:lnTo>
                  <a:lnTo>
                    <a:pt x="1" y="109"/>
                  </a:lnTo>
                  <a:lnTo>
                    <a:pt x="0" y="116"/>
                  </a:lnTo>
                  <a:lnTo>
                    <a:pt x="0" y="127"/>
                  </a:lnTo>
                  <a:lnTo>
                    <a:pt x="2" y="137"/>
                  </a:lnTo>
                  <a:lnTo>
                    <a:pt x="4" y="145"/>
                  </a:lnTo>
                  <a:lnTo>
                    <a:pt x="6" y="150"/>
                  </a:lnTo>
                  <a:lnTo>
                    <a:pt x="13" y="147"/>
                  </a:lnTo>
                  <a:lnTo>
                    <a:pt x="20" y="142"/>
                  </a:lnTo>
                  <a:lnTo>
                    <a:pt x="25" y="136"/>
                  </a:lnTo>
                  <a:lnTo>
                    <a:pt x="31" y="129"/>
                  </a:lnTo>
                  <a:lnTo>
                    <a:pt x="33" y="130"/>
                  </a:lnTo>
                  <a:lnTo>
                    <a:pt x="34" y="130"/>
                  </a:lnTo>
                  <a:lnTo>
                    <a:pt x="32" y="138"/>
                  </a:lnTo>
                  <a:lnTo>
                    <a:pt x="30" y="146"/>
                  </a:lnTo>
                  <a:lnTo>
                    <a:pt x="29" y="153"/>
                  </a:lnTo>
                  <a:lnTo>
                    <a:pt x="27" y="159"/>
                  </a:lnTo>
                  <a:lnTo>
                    <a:pt x="27" y="166"/>
                  </a:lnTo>
                  <a:lnTo>
                    <a:pt x="29" y="171"/>
                  </a:lnTo>
                  <a:lnTo>
                    <a:pt x="30" y="178"/>
                  </a:lnTo>
                  <a:lnTo>
                    <a:pt x="32" y="182"/>
                  </a:lnTo>
                  <a:lnTo>
                    <a:pt x="35" y="188"/>
                  </a:lnTo>
                  <a:lnTo>
                    <a:pt x="39" y="192"/>
                  </a:lnTo>
                  <a:lnTo>
                    <a:pt x="43" y="197"/>
                  </a:lnTo>
                  <a:lnTo>
                    <a:pt x="47" y="201"/>
                  </a:lnTo>
                  <a:lnTo>
                    <a:pt x="53" y="204"/>
                  </a:lnTo>
                  <a:lnTo>
                    <a:pt x="60" y="208"/>
                  </a:lnTo>
                  <a:lnTo>
                    <a:pt x="66" y="211"/>
                  </a:lnTo>
                  <a:lnTo>
                    <a:pt x="74" y="213"/>
                  </a:lnTo>
                  <a:lnTo>
                    <a:pt x="75" y="209"/>
                  </a:lnTo>
                  <a:lnTo>
                    <a:pt x="75" y="204"/>
                  </a:lnTo>
                  <a:lnTo>
                    <a:pt x="75" y="200"/>
                  </a:lnTo>
                  <a:lnTo>
                    <a:pt x="74" y="196"/>
                  </a:lnTo>
                  <a:lnTo>
                    <a:pt x="72" y="188"/>
                  </a:lnTo>
                  <a:lnTo>
                    <a:pt x="69" y="183"/>
                  </a:lnTo>
                  <a:lnTo>
                    <a:pt x="69" y="182"/>
                  </a:lnTo>
                  <a:lnTo>
                    <a:pt x="72" y="182"/>
                  </a:lnTo>
                  <a:lnTo>
                    <a:pt x="77" y="188"/>
                  </a:lnTo>
                  <a:lnTo>
                    <a:pt x="84" y="191"/>
                  </a:lnTo>
                  <a:lnTo>
                    <a:pt x="90" y="195"/>
                  </a:lnTo>
                  <a:lnTo>
                    <a:pt x="98" y="197"/>
                  </a:lnTo>
                  <a:lnTo>
                    <a:pt x="105" y="198"/>
                  </a:lnTo>
                  <a:lnTo>
                    <a:pt x="114" y="199"/>
                  </a:lnTo>
                  <a:lnTo>
                    <a:pt x="121" y="198"/>
                  </a:lnTo>
                  <a:lnTo>
                    <a:pt x="129" y="197"/>
                  </a:lnTo>
                  <a:lnTo>
                    <a:pt x="137" y="195"/>
                  </a:lnTo>
                  <a:lnTo>
                    <a:pt x="144" y="191"/>
                  </a:lnTo>
                  <a:lnTo>
                    <a:pt x="150" y="188"/>
                  </a:lnTo>
                  <a:lnTo>
                    <a:pt x="156" y="182"/>
                  </a:lnTo>
                  <a:lnTo>
                    <a:pt x="161" y="178"/>
                  </a:lnTo>
                  <a:lnTo>
                    <a:pt x="166" y="171"/>
                  </a:lnTo>
                  <a:lnTo>
                    <a:pt x="169" y="165"/>
                  </a:lnTo>
                  <a:lnTo>
                    <a:pt x="170" y="158"/>
                  </a:lnTo>
                </a:path>
              </a:pathLst>
            </a:custGeom>
            <a:noFill/>
            <a:ln w="0">
              <a:solidFill>
                <a:srgbClr val="FFFB9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79" name="Freeform 43"/>
            <p:cNvSpPr>
              <a:spLocks/>
            </p:cNvSpPr>
            <p:nvPr/>
          </p:nvSpPr>
          <p:spPr bwMode="auto">
            <a:xfrm>
              <a:off x="173" y="119"/>
              <a:ext cx="28" cy="37"/>
            </a:xfrm>
            <a:custGeom>
              <a:avLst/>
              <a:gdLst>
                <a:gd name="T0" fmla="*/ 6 w 85"/>
                <a:gd name="T1" fmla="*/ 0 h 113"/>
                <a:gd name="T2" fmla="*/ 7 w 85"/>
                <a:gd name="T3" fmla="*/ 2 h 113"/>
                <a:gd name="T4" fmla="*/ 8 w 85"/>
                <a:gd name="T5" fmla="*/ 4 h 113"/>
                <a:gd name="T6" fmla="*/ 9 w 85"/>
                <a:gd name="T7" fmla="*/ 5 h 113"/>
                <a:gd name="T8" fmla="*/ 9 w 85"/>
                <a:gd name="T9" fmla="*/ 7 h 113"/>
                <a:gd name="T10" fmla="*/ 9 w 85"/>
                <a:gd name="T11" fmla="*/ 9 h 113"/>
                <a:gd name="T12" fmla="*/ 8 w 85"/>
                <a:gd name="T13" fmla="*/ 10 h 113"/>
                <a:gd name="T14" fmla="*/ 7 w 85"/>
                <a:gd name="T15" fmla="*/ 11 h 113"/>
                <a:gd name="T16" fmla="*/ 6 w 85"/>
                <a:gd name="T17" fmla="*/ 12 h 113"/>
                <a:gd name="T18" fmla="*/ 5 w 85"/>
                <a:gd name="T19" fmla="*/ 12 h 113"/>
                <a:gd name="T20" fmla="*/ 4 w 85"/>
                <a:gd name="T21" fmla="*/ 12 h 113"/>
                <a:gd name="T22" fmla="*/ 3 w 85"/>
                <a:gd name="T23" fmla="*/ 12 h 113"/>
                <a:gd name="T24" fmla="*/ 2 w 85"/>
                <a:gd name="T25" fmla="*/ 11 h 113"/>
                <a:gd name="T26" fmla="*/ 1 w 85"/>
                <a:gd name="T27" fmla="*/ 10 h 113"/>
                <a:gd name="T28" fmla="*/ 0 w 85"/>
                <a:gd name="T29" fmla="*/ 9 h 113"/>
                <a:gd name="T30" fmla="*/ 0 w 85"/>
                <a:gd name="T31" fmla="*/ 8 h 113"/>
                <a:gd name="T32" fmla="*/ 0 w 85"/>
                <a:gd name="T33" fmla="*/ 7 h 113"/>
                <a:gd name="T34" fmla="*/ 1 w 85"/>
                <a:gd name="T35" fmla="*/ 6 h 113"/>
                <a:gd name="T36" fmla="*/ 2 w 85"/>
                <a:gd name="T37" fmla="*/ 5 h 113"/>
                <a:gd name="T38" fmla="*/ 4 w 85"/>
                <a:gd name="T39" fmla="*/ 5 h 113"/>
                <a:gd name="T40" fmla="*/ 5 w 85"/>
                <a:gd name="T41" fmla="*/ 5 h 113"/>
                <a:gd name="T42" fmla="*/ 6 w 85"/>
                <a:gd name="T43" fmla="*/ 6 h 113"/>
                <a:gd name="T44" fmla="*/ 6 w 85"/>
                <a:gd name="T45" fmla="*/ 7 h 113"/>
                <a:gd name="T46" fmla="*/ 6 w 85"/>
                <a:gd name="T47" fmla="*/ 8 h 113"/>
                <a:gd name="T48" fmla="*/ 6 w 85"/>
                <a:gd name="T49" fmla="*/ 9 h 113"/>
                <a:gd name="T50" fmla="*/ 5 w 85"/>
                <a:gd name="T51" fmla="*/ 9 h 113"/>
                <a:gd name="T52" fmla="*/ 5 w 85"/>
                <a:gd name="T53" fmla="*/ 10 h 113"/>
                <a:gd name="T54" fmla="*/ 5 w 85"/>
                <a:gd name="T55" fmla="*/ 10 h 113"/>
                <a:gd name="T56" fmla="*/ 6 w 85"/>
                <a:gd name="T57" fmla="*/ 10 h 113"/>
                <a:gd name="T58" fmla="*/ 7 w 85"/>
                <a:gd name="T59" fmla="*/ 9 h 113"/>
                <a:gd name="T60" fmla="*/ 8 w 85"/>
                <a:gd name="T61" fmla="*/ 9 h 113"/>
                <a:gd name="T62" fmla="*/ 8 w 85"/>
                <a:gd name="T63" fmla="*/ 7 h 113"/>
                <a:gd name="T64" fmla="*/ 8 w 85"/>
                <a:gd name="T65" fmla="*/ 6 h 113"/>
                <a:gd name="T66" fmla="*/ 8 w 85"/>
                <a:gd name="T67" fmla="*/ 4 h 113"/>
                <a:gd name="T68" fmla="*/ 7 w 85"/>
                <a:gd name="T69" fmla="*/ 2 h 113"/>
                <a:gd name="T70" fmla="*/ 5 w 85"/>
                <a:gd name="T71" fmla="*/ 1 h 1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5"/>
                <a:gd name="T109" fmla="*/ 0 h 113"/>
                <a:gd name="T110" fmla="*/ 85 w 85"/>
                <a:gd name="T111" fmla="*/ 113 h 11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5" h="113">
                  <a:moveTo>
                    <a:pt x="44" y="0"/>
                  </a:moveTo>
                  <a:lnTo>
                    <a:pt x="53" y="4"/>
                  </a:lnTo>
                  <a:lnTo>
                    <a:pt x="59" y="11"/>
                  </a:lnTo>
                  <a:lnTo>
                    <a:pt x="67" y="17"/>
                  </a:lnTo>
                  <a:lnTo>
                    <a:pt x="73" y="25"/>
                  </a:lnTo>
                  <a:lnTo>
                    <a:pt x="77" y="33"/>
                  </a:lnTo>
                  <a:lnTo>
                    <a:pt x="80" y="42"/>
                  </a:lnTo>
                  <a:lnTo>
                    <a:pt x="84" y="50"/>
                  </a:lnTo>
                  <a:lnTo>
                    <a:pt x="85" y="60"/>
                  </a:lnTo>
                  <a:lnTo>
                    <a:pt x="85" y="68"/>
                  </a:lnTo>
                  <a:lnTo>
                    <a:pt x="84" y="75"/>
                  </a:lnTo>
                  <a:lnTo>
                    <a:pt x="83" y="81"/>
                  </a:lnTo>
                  <a:lnTo>
                    <a:pt x="80" y="88"/>
                  </a:lnTo>
                  <a:lnTo>
                    <a:pt x="77" y="93"/>
                  </a:lnTo>
                  <a:lnTo>
                    <a:pt x="73" y="98"/>
                  </a:lnTo>
                  <a:lnTo>
                    <a:pt x="68" y="102"/>
                  </a:lnTo>
                  <a:lnTo>
                    <a:pt x="63" y="107"/>
                  </a:lnTo>
                  <a:lnTo>
                    <a:pt x="58" y="109"/>
                  </a:lnTo>
                  <a:lnTo>
                    <a:pt x="52" y="111"/>
                  </a:lnTo>
                  <a:lnTo>
                    <a:pt x="46" y="113"/>
                  </a:lnTo>
                  <a:lnTo>
                    <a:pt x="41" y="113"/>
                  </a:lnTo>
                  <a:lnTo>
                    <a:pt x="35" y="113"/>
                  </a:lnTo>
                  <a:lnTo>
                    <a:pt x="29" y="112"/>
                  </a:lnTo>
                  <a:lnTo>
                    <a:pt x="24" y="111"/>
                  </a:lnTo>
                  <a:lnTo>
                    <a:pt x="18" y="108"/>
                  </a:lnTo>
                  <a:lnTo>
                    <a:pt x="14" y="105"/>
                  </a:lnTo>
                  <a:lnTo>
                    <a:pt x="10" y="100"/>
                  </a:lnTo>
                  <a:lnTo>
                    <a:pt x="5" y="95"/>
                  </a:lnTo>
                  <a:lnTo>
                    <a:pt x="3" y="89"/>
                  </a:lnTo>
                  <a:lnTo>
                    <a:pt x="1" y="82"/>
                  </a:lnTo>
                  <a:lnTo>
                    <a:pt x="0" y="76"/>
                  </a:lnTo>
                  <a:lnTo>
                    <a:pt x="0" y="70"/>
                  </a:lnTo>
                  <a:lnTo>
                    <a:pt x="2" y="65"/>
                  </a:lnTo>
                  <a:lnTo>
                    <a:pt x="4" y="60"/>
                  </a:lnTo>
                  <a:lnTo>
                    <a:pt x="7" y="56"/>
                  </a:lnTo>
                  <a:lnTo>
                    <a:pt x="12" y="53"/>
                  </a:lnTo>
                  <a:lnTo>
                    <a:pt x="16" y="50"/>
                  </a:lnTo>
                  <a:lnTo>
                    <a:pt x="21" y="48"/>
                  </a:lnTo>
                  <a:lnTo>
                    <a:pt x="26" y="47"/>
                  </a:lnTo>
                  <a:lnTo>
                    <a:pt x="32" y="47"/>
                  </a:lnTo>
                  <a:lnTo>
                    <a:pt x="37" y="48"/>
                  </a:lnTo>
                  <a:lnTo>
                    <a:pt x="42" y="49"/>
                  </a:lnTo>
                  <a:lnTo>
                    <a:pt x="47" y="53"/>
                  </a:lnTo>
                  <a:lnTo>
                    <a:pt x="52" y="57"/>
                  </a:lnTo>
                  <a:lnTo>
                    <a:pt x="55" y="61"/>
                  </a:lnTo>
                  <a:lnTo>
                    <a:pt x="56" y="66"/>
                  </a:lnTo>
                  <a:lnTo>
                    <a:pt x="57" y="69"/>
                  </a:lnTo>
                  <a:lnTo>
                    <a:pt x="57" y="74"/>
                  </a:lnTo>
                  <a:lnTo>
                    <a:pt x="56" y="77"/>
                  </a:lnTo>
                  <a:lnTo>
                    <a:pt x="55" y="81"/>
                  </a:lnTo>
                  <a:lnTo>
                    <a:pt x="52" y="85"/>
                  </a:lnTo>
                  <a:lnTo>
                    <a:pt x="47" y="87"/>
                  </a:lnTo>
                  <a:lnTo>
                    <a:pt x="43" y="89"/>
                  </a:lnTo>
                  <a:lnTo>
                    <a:pt x="44" y="91"/>
                  </a:lnTo>
                  <a:lnTo>
                    <a:pt x="45" y="91"/>
                  </a:lnTo>
                  <a:lnTo>
                    <a:pt x="49" y="92"/>
                  </a:lnTo>
                  <a:lnTo>
                    <a:pt x="54" y="92"/>
                  </a:lnTo>
                  <a:lnTo>
                    <a:pt x="58" y="91"/>
                  </a:lnTo>
                  <a:lnTo>
                    <a:pt x="63" y="89"/>
                  </a:lnTo>
                  <a:lnTo>
                    <a:pt x="66" y="86"/>
                  </a:lnTo>
                  <a:lnTo>
                    <a:pt x="68" y="82"/>
                  </a:lnTo>
                  <a:lnTo>
                    <a:pt x="71" y="78"/>
                  </a:lnTo>
                  <a:lnTo>
                    <a:pt x="73" y="74"/>
                  </a:lnTo>
                  <a:lnTo>
                    <a:pt x="74" y="68"/>
                  </a:lnTo>
                  <a:lnTo>
                    <a:pt x="74" y="63"/>
                  </a:lnTo>
                  <a:lnTo>
                    <a:pt x="74" y="57"/>
                  </a:lnTo>
                  <a:lnTo>
                    <a:pt x="74" y="52"/>
                  </a:lnTo>
                  <a:lnTo>
                    <a:pt x="70" y="40"/>
                  </a:lnTo>
                  <a:lnTo>
                    <a:pt x="66" y="31"/>
                  </a:lnTo>
                  <a:lnTo>
                    <a:pt x="60" y="22"/>
                  </a:lnTo>
                  <a:lnTo>
                    <a:pt x="55" y="13"/>
                  </a:lnTo>
                  <a:lnTo>
                    <a:pt x="49" y="5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80" name="Freeform 44"/>
            <p:cNvSpPr>
              <a:spLocks/>
            </p:cNvSpPr>
            <p:nvPr/>
          </p:nvSpPr>
          <p:spPr bwMode="auto">
            <a:xfrm>
              <a:off x="173" y="119"/>
              <a:ext cx="28" cy="37"/>
            </a:xfrm>
            <a:custGeom>
              <a:avLst/>
              <a:gdLst>
                <a:gd name="T0" fmla="*/ 6 w 85"/>
                <a:gd name="T1" fmla="*/ 0 h 113"/>
                <a:gd name="T2" fmla="*/ 7 w 85"/>
                <a:gd name="T3" fmla="*/ 2 h 113"/>
                <a:gd name="T4" fmla="*/ 8 w 85"/>
                <a:gd name="T5" fmla="*/ 4 h 113"/>
                <a:gd name="T6" fmla="*/ 9 w 85"/>
                <a:gd name="T7" fmla="*/ 5 h 113"/>
                <a:gd name="T8" fmla="*/ 9 w 85"/>
                <a:gd name="T9" fmla="*/ 7 h 113"/>
                <a:gd name="T10" fmla="*/ 9 w 85"/>
                <a:gd name="T11" fmla="*/ 9 h 113"/>
                <a:gd name="T12" fmla="*/ 8 w 85"/>
                <a:gd name="T13" fmla="*/ 10 h 113"/>
                <a:gd name="T14" fmla="*/ 7 w 85"/>
                <a:gd name="T15" fmla="*/ 11 h 113"/>
                <a:gd name="T16" fmla="*/ 6 w 85"/>
                <a:gd name="T17" fmla="*/ 12 h 113"/>
                <a:gd name="T18" fmla="*/ 5 w 85"/>
                <a:gd name="T19" fmla="*/ 12 h 113"/>
                <a:gd name="T20" fmla="*/ 4 w 85"/>
                <a:gd name="T21" fmla="*/ 12 h 113"/>
                <a:gd name="T22" fmla="*/ 3 w 85"/>
                <a:gd name="T23" fmla="*/ 12 h 113"/>
                <a:gd name="T24" fmla="*/ 2 w 85"/>
                <a:gd name="T25" fmla="*/ 11 h 113"/>
                <a:gd name="T26" fmla="*/ 1 w 85"/>
                <a:gd name="T27" fmla="*/ 10 h 113"/>
                <a:gd name="T28" fmla="*/ 0 w 85"/>
                <a:gd name="T29" fmla="*/ 9 h 113"/>
                <a:gd name="T30" fmla="*/ 0 w 85"/>
                <a:gd name="T31" fmla="*/ 8 h 113"/>
                <a:gd name="T32" fmla="*/ 0 w 85"/>
                <a:gd name="T33" fmla="*/ 7 h 113"/>
                <a:gd name="T34" fmla="*/ 1 w 85"/>
                <a:gd name="T35" fmla="*/ 6 h 113"/>
                <a:gd name="T36" fmla="*/ 2 w 85"/>
                <a:gd name="T37" fmla="*/ 5 h 113"/>
                <a:gd name="T38" fmla="*/ 4 w 85"/>
                <a:gd name="T39" fmla="*/ 5 h 113"/>
                <a:gd name="T40" fmla="*/ 5 w 85"/>
                <a:gd name="T41" fmla="*/ 5 h 113"/>
                <a:gd name="T42" fmla="*/ 6 w 85"/>
                <a:gd name="T43" fmla="*/ 6 h 113"/>
                <a:gd name="T44" fmla="*/ 6 w 85"/>
                <a:gd name="T45" fmla="*/ 7 h 113"/>
                <a:gd name="T46" fmla="*/ 6 w 85"/>
                <a:gd name="T47" fmla="*/ 8 h 113"/>
                <a:gd name="T48" fmla="*/ 6 w 85"/>
                <a:gd name="T49" fmla="*/ 9 h 113"/>
                <a:gd name="T50" fmla="*/ 5 w 85"/>
                <a:gd name="T51" fmla="*/ 9 h 113"/>
                <a:gd name="T52" fmla="*/ 5 w 85"/>
                <a:gd name="T53" fmla="*/ 10 h 113"/>
                <a:gd name="T54" fmla="*/ 5 w 85"/>
                <a:gd name="T55" fmla="*/ 10 h 113"/>
                <a:gd name="T56" fmla="*/ 6 w 85"/>
                <a:gd name="T57" fmla="*/ 10 h 113"/>
                <a:gd name="T58" fmla="*/ 7 w 85"/>
                <a:gd name="T59" fmla="*/ 9 h 113"/>
                <a:gd name="T60" fmla="*/ 8 w 85"/>
                <a:gd name="T61" fmla="*/ 9 h 113"/>
                <a:gd name="T62" fmla="*/ 8 w 85"/>
                <a:gd name="T63" fmla="*/ 7 h 113"/>
                <a:gd name="T64" fmla="*/ 8 w 85"/>
                <a:gd name="T65" fmla="*/ 6 h 113"/>
                <a:gd name="T66" fmla="*/ 8 w 85"/>
                <a:gd name="T67" fmla="*/ 4 h 113"/>
                <a:gd name="T68" fmla="*/ 7 w 85"/>
                <a:gd name="T69" fmla="*/ 2 h 113"/>
                <a:gd name="T70" fmla="*/ 5 w 85"/>
                <a:gd name="T71" fmla="*/ 1 h 1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5"/>
                <a:gd name="T109" fmla="*/ 0 h 113"/>
                <a:gd name="T110" fmla="*/ 85 w 85"/>
                <a:gd name="T111" fmla="*/ 113 h 11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5" h="113">
                  <a:moveTo>
                    <a:pt x="44" y="0"/>
                  </a:moveTo>
                  <a:lnTo>
                    <a:pt x="53" y="4"/>
                  </a:lnTo>
                  <a:lnTo>
                    <a:pt x="59" y="11"/>
                  </a:lnTo>
                  <a:lnTo>
                    <a:pt x="67" y="17"/>
                  </a:lnTo>
                  <a:lnTo>
                    <a:pt x="73" y="25"/>
                  </a:lnTo>
                  <a:lnTo>
                    <a:pt x="77" y="33"/>
                  </a:lnTo>
                  <a:lnTo>
                    <a:pt x="80" y="42"/>
                  </a:lnTo>
                  <a:lnTo>
                    <a:pt x="84" y="50"/>
                  </a:lnTo>
                  <a:lnTo>
                    <a:pt x="85" y="60"/>
                  </a:lnTo>
                  <a:lnTo>
                    <a:pt x="85" y="68"/>
                  </a:lnTo>
                  <a:lnTo>
                    <a:pt x="84" y="75"/>
                  </a:lnTo>
                  <a:lnTo>
                    <a:pt x="83" y="81"/>
                  </a:lnTo>
                  <a:lnTo>
                    <a:pt x="80" y="88"/>
                  </a:lnTo>
                  <a:lnTo>
                    <a:pt x="77" y="93"/>
                  </a:lnTo>
                  <a:lnTo>
                    <a:pt x="73" y="98"/>
                  </a:lnTo>
                  <a:lnTo>
                    <a:pt x="68" y="102"/>
                  </a:lnTo>
                  <a:lnTo>
                    <a:pt x="63" y="107"/>
                  </a:lnTo>
                  <a:lnTo>
                    <a:pt x="58" y="109"/>
                  </a:lnTo>
                  <a:lnTo>
                    <a:pt x="52" y="111"/>
                  </a:lnTo>
                  <a:lnTo>
                    <a:pt x="46" y="113"/>
                  </a:lnTo>
                  <a:lnTo>
                    <a:pt x="41" y="113"/>
                  </a:lnTo>
                  <a:lnTo>
                    <a:pt x="35" y="113"/>
                  </a:lnTo>
                  <a:lnTo>
                    <a:pt x="29" y="112"/>
                  </a:lnTo>
                  <a:lnTo>
                    <a:pt x="24" y="111"/>
                  </a:lnTo>
                  <a:lnTo>
                    <a:pt x="18" y="108"/>
                  </a:lnTo>
                  <a:lnTo>
                    <a:pt x="14" y="105"/>
                  </a:lnTo>
                  <a:lnTo>
                    <a:pt x="10" y="100"/>
                  </a:lnTo>
                  <a:lnTo>
                    <a:pt x="5" y="95"/>
                  </a:lnTo>
                  <a:lnTo>
                    <a:pt x="3" y="89"/>
                  </a:lnTo>
                  <a:lnTo>
                    <a:pt x="1" y="82"/>
                  </a:lnTo>
                  <a:lnTo>
                    <a:pt x="0" y="76"/>
                  </a:lnTo>
                  <a:lnTo>
                    <a:pt x="0" y="70"/>
                  </a:lnTo>
                  <a:lnTo>
                    <a:pt x="2" y="65"/>
                  </a:lnTo>
                  <a:lnTo>
                    <a:pt x="4" y="60"/>
                  </a:lnTo>
                  <a:lnTo>
                    <a:pt x="7" y="56"/>
                  </a:lnTo>
                  <a:lnTo>
                    <a:pt x="12" y="53"/>
                  </a:lnTo>
                  <a:lnTo>
                    <a:pt x="16" y="50"/>
                  </a:lnTo>
                  <a:lnTo>
                    <a:pt x="21" y="48"/>
                  </a:lnTo>
                  <a:lnTo>
                    <a:pt x="26" y="47"/>
                  </a:lnTo>
                  <a:lnTo>
                    <a:pt x="32" y="47"/>
                  </a:lnTo>
                  <a:lnTo>
                    <a:pt x="37" y="48"/>
                  </a:lnTo>
                  <a:lnTo>
                    <a:pt x="42" y="49"/>
                  </a:lnTo>
                  <a:lnTo>
                    <a:pt x="47" y="53"/>
                  </a:lnTo>
                  <a:lnTo>
                    <a:pt x="52" y="57"/>
                  </a:lnTo>
                  <a:lnTo>
                    <a:pt x="55" y="61"/>
                  </a:lnTo>
                  <a:lnTo>
                    <a:pt x="56" y="66"/>
                  </a:lnTo>
                  <a:lnTo>
                    <a:pt x="57" y="69"/>
                  </a:lnTo>
                  <a:lnTo>
                    <a:pt x="57" y="74"/>
                  </a:lnTo>
                  <a:lnTo>
                    <a:pt x="56" y="77"/>
                  </a:lnTo>
                  <a:lnTo>
                    <a:pt x="55" y="81"/>
                  </a:lnTo>
                  <a:lnTo>
                    <a:pt x="52" y="85"/>
                  </a:lnTo>
                  <a:lnTo>
                    <a:pt x="47" y="87"/>
                  </a:lnTo>
                  <a:lnTo>
                    <a:pt x="43" y="89"/>
                  </a:lnTo>
                  <a:lnTo>
                    <a:pt x="44" y="91"/>
                  </a:lnTo>
                  <a:lnTo>
                    <a:pt x="45" y="91"/>
                  </a:lnTo>
                  <a:lnTo>
                    <a:pt x="49" y="92"/>
                  </a:lnTo>
                  <a:lnTo>
                    <a:pt x="54" y="92"/>
                  </a:lnTo>
                  <a:lnTo>
                    <a:pt x="58" y="91"/>
                  </a:lnTo>
                  <a:lnTo>
                    <a:pt x="63" y="89"/>
                  </a:lnTo>
                  <a:lnTo>
                    <a:pt x="66" y="86"/>
                  </a:lnTo>
                  <a:lnTo>
                    <a:pt x="68" y="82"/>
                  </a:lnTo>
                  <a:lnTo>
                    <a:pt x="71" y="78"/>
                  </a:lnTo>
                  <a:lnTo>
                    <a:pt x="73" y="74"/>
                  </a:lnTo>
                  <a:lnTo>
                    <a:pt x="74" y="68"/>
                  </a:lnTo>
                  <a:lnTo>
                    <a:pt x="74" y="63"/>
                  </a:lnTo>
                  <a:lnTo>
                    <a:pt x="74" y="57"/>
                  </a:lnTo>
                  <a:lnTo>
                    <a:pt x="74" y="52"/>
                  </a:lnTo>
                  <a:lnTo>
                    <a:pt x="70" y="40"/>
                  </a:lnTo>
                  <a:lnTo>
                    <a:pt x="66" y="31"/>
                  </a:lnTo>
                  <a:lnTo>
                    <a:pt x="60" y="22"/>
                  </a:lnTo>
                  <a:lnTo>
                    <a:pt x="55" y="13"/>
                  </a:lnTo>
                  <a:lnTo>
                    <a:pt x="49" y="5"/>
                  </a:lnTo>
                  <a:lnTo>
                    <a:pt x="44" y="0"/>
                  </a:lnTo>
                </a:path>
              </a:pathLst>
            </a:custGeom>
            <a:noFill/>
            <a:ln w="0">
              <a:solidFill>
                <a:srgbClr val="FFFB9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81" name="Freeform 45"/>
            <p:cNvSpPr>
              <a:spLocks/>
            </p:cNvSpPr>
            <p:nvPr/>
          </p:nvSpPr>
          <p:spPr bwMode="auto">
            <a:xfrm>
              <a:off x="30" y="185"/>
              <a:ext cx="38" cy="31"/>
            </a:xfrm>
            <a:custGeom>
              <a:avLst/>
              <a:gdLst>
                <a:gd name="T0" fmla="*/ 5 w 115"/>
                <a:gd name="T1" fmla="*/ 7 h 91"/>
                <a:gd name="T2" fmla="*/ 6 w 115"/>
                <a:gd name="T3" fmla="*/ 8 h 91"/>
                <a:gd name="T4" fmla="*/ 7 w 115"/>
                <a:gd name="T5" fmla="*/ 8 h 91"/>
                <a:gd name="T6" fmla="*/ 8 w 115"/>
                <a:gd name="T7" fmla="*/ 8 h 91"/>
                <a:gd name="T8" fmla="*/ 10 w 115"/>
                <a:gd name="T9" fmla="*/ 7 h 91"/>
                <a:gd name="T10" fmla="*/ 11 w 115"/>
                <a:gd name="T11" fmla="*/ 6 h 91"/>
                <a:gd name="T12" fmla="*/ 12 w 115"/>
                <a:gd name="T13" fmla="*/ 4 h 91"/>
                <a:gd name="T14" fmla="*/ 12 w 115"/>
                <a:gd name="T15" fmla="*/ 1 h 91"/>
                <a:gd name="T16" fmla="*/ 13 w 115"/>
                <a:gd name="T17" fmla="*/ 0 h 91"/>
                <a:gd name="T18" fmla="*/ 13 w 115"/>
                <a:gd name="T19" fmla="*/ 4 h 91"/>
                <a:gd name="T20" fmla="*/ 12 w 115"/>
                <a:gd name="T21" fmla="*/ 6 h 91"/>
                <a:gd name="T22" fmla="*/ 11 w 115"/>
                <a:gd name="T23" fmla="*/ 7 h 91"/>
                <a:gd name="T24" fmla="*/ 10 w 115"/>
                <a:gd name="T25" fmla="*/ 9 h 91"/>
                <a:gd name="T26" fmla="*/ 8 w 115"/>
                <a:gd name="T27" fmla="*/ 10 h 91"/>
                <a:gd name="T28" fmla="*/ 6 w 115"/>
                <a:gd name="T29" fmla="*/ 11 h 91"/>
                <a:gd name="T30" fmla="*/ 4 w 115"/>
                <a:gd name="T31" fmla="*/ 10 h 91"/>
                <a:gd name="T32" fmla="*/ 2 w 115"/>
                <a:gd name="T33" fmla="*/ 9 h 91"/>
                <a:gd name="T34" fmla="*/ 1 w 115"/>
                <a:gd name="T35" fmla="*/ 7 h 91"/>
                <a:gd name="T36" fmla="*/ 0 w 115"/>
                <a:gd name="T37" fmla="*/ 6 h 91"/>
                <a:gd name="T38" fmla="*/ 0 w 115"/>
                <a:gd name="T39" fmla="*/ 4 h 91"/>
                <a:gd name="T40" fmla="*/ 1 w 115"/>
                <a:gd name="T41" fmla="*/ 3 h 91"/>
                <a:gd name="T42" fmla="*/ 2 w 115"/>
                <a:gd name="T43" fmla="*/ 2 h 91"/>
                <a:gd name="T44" fmla="*/ 3 w 115"/>
                <a:gd name="T45" fmla="*/ 1 h 91"/>
                <a:gd name="T46" fmla="*/ 4 w 115"/>
                <a:gd name="T47" fmla="*/ 1 h 91"/>
                <a:gd name="T48" fmla="*/ 5 w 115"/>
                <a:gd name="T49" fmla="*/ 1 h 91"/>
                <a:gd name="T50" fmla="*/ 6 w 115"/>
                <a:gd name="T51" fmla="*/ 2 h 91"/>
                <a:gd name="T52" fmla="*/ 7 w 115"/>
                <a:gd name="T53" fmla="*/ 3 h 91"/>
                <a:gd name="T54" fmla="*/ 7 w 115"/>
                <a:gd name="T55" fmla="*/ 4 h 91"/>
                <a:gd name="T56" fmla="*/ 7 w 115"/>
                <a:gd name="T57" fmla="*/ 5 h 91"/>
                <a:gd name="T58" fmla="*/ 6 w 115"/>
                <a:gd name="T59" fmla="*/ 6 h 91"/>
                <a:gd name="T60" fmla="*/ 5 w 115"/>
                <a:gd name="T61" fmla="*/ 7 h 91"/>
                <a:gd name="T62" fmla="*/ 4 w 115"/>
                <a:gd name="T63" fmla="*/ 7 h 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5"/>
                <a:gd name="T97" fmla="*/ 0 h 91"/>
                <a:gd name="T98" fmla="*/ 115 w 115"/>
                <a:gd name="T99" fmla="*/ 91 h 9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5" h="91">
                  <a:moveTo>
                    <a:pt x="37" y="59"/>
                  </a:moveTo>
                  <a:lnTo>
                    <a:pt x="42" y="62"/>
                  </a:lnTo>
                  <a:lnTo>
                    <a:pt x="46" y="66"/>
                  </a:lnTo>
                  <a:lnTo>
                    <a:pt x="50" y="68"/>
                  </a:lnTo>
                  <a:lnTo>
                    <a:pt x="56" y="69"/>
                  </a:lnTo>
                  <a:lnTo>
                    <a:pt x="61" y="69"/>
                  </a:lnTo>
                  <a:lnTo>
                    <a:pt x="68" y="69"/>
                  </a:lnTo>
                  <a:lnTo>
                    <a:pt x="74" y="68"/>
                  </a:lnTo>
                  <a:lnTo>
                    <a:pt x="79" y="66"/>
                  </a:lnTo>
                  <a:lnTo>
                    <a:pt x="87" y="61"/>
                  </a:lnTo>
                  <a:lnTo>
                    <a:pt x="94" y="56"/>
                  </a:lnTo>
                  <a:lnTo>
                    <a:pt x="99" y="49"/>
                  </a:lnTo>
                  <a:lnTo>
                    <a:pt x="104" y="43"/>
                  </a:lnTo>
                  <a:lnTo>
                    <a:pt x="108" y="32"/>
                  </a:lnTo>
                  <a:lnTo>
                    <a:pt x="111" y="20"/>
                  </a:lnTo>
                  <a:lnTo>
                    <a:pt x="112" y="11"/>
                  </a:lnTo>
                  <a:lnTo>
                    <a:pt x="113" y="3"/>
                  </a:lnTo>
                  <a:lnTo>
                    <a:pt x="115" y="0"/>
                  </a:lnTo>
                  <a:lnTo>
                    <a:pt x="115" y="22"/>
                  </a:lnTo>
                  <a:lnTo>
                    <a:pt x="115" y="32"/>
                  </a:lnTo>
                  <a:lnTo>
                    <a:pt x="112" y="40"/>
                  </a:lnTo>
                  <a:lnTo>
                    <a:pt x="109" y="50"/>
                  </a:lnTo>
                  <a:lnTo>
                    <a:pt x="106" y="58"/>
                  </a:lnTo>
                  <a:lnTo>
                    <a:pt x="100" y="66"/>
                  </a:lnTo>
                  <a:lnTo>
                    <a:pt x="95" y="72"/>
                  </a:lnTo>
                  <a:lnTo>
                    <a:pt x="87" y="79"/>
                  </a:lnTo>
                  <a:lnTo>
                    <a:pt x="80" y="83"/>
                  </a:lnTo>
                  <a:lnTo>
                    <a:pt x="73" y="88"/>
                  </a:lnTo>
                  <a:lnTo>
                    <a:pt x="64" y="90"/>
                  </a:lnTo>
                  <a:lnTo>
                    <a:pt x="55" y="91"/>
                  </a:lnTo>
                  <a:lnTo>
                    <a:pt x="46" y="91"/>
                  </a:lnTo>
                  <a:lnTo>
                    <a:pt x="37" y="89"/>
                  </a:lnTo>
                  <a:lnTo>
                    <a:pt x="28" y="86"/>
                  </a:lnTo>
                  <a:lnTo>
                    <a:pt x="19" y="80"/>
                  </a:lnTo>
                  <a:lnTo>
                    <a:pt x="12" y="72"/>
                  </a:lnTo>
                  <a:lnTo>
                    <a:pt x="6" y="66"/>
                  </a:lnTo>
                  <a:lnTo>
                    <a:pt x="2" y="58"/>
                  </a:lnTo>
                  <a:lnTo>
                    <a:pt x="1" y="50"/>
                  </a:lnTo>
                  <a:lnTo>
                    <a:pt x="0" y="43"/>
                  </a:lnTo>
                  <a:lnTo>
                    <a:pt x="2" y="35"/>
                  </a:lnTo>
                  <a:lnTo>
                    <a:pt x="4" y="29"/>
                  </a:lnTo>
                  <a:lnTo>
                    <a:pt x="7" y="23"/>
                  </a:lnTo>
                  <a:lnTo>
                    <a:pt x="11" y="18"/>
                  </a:lnTo>
                  <a:lnTo>
                    <a:pt x="15" y="15"/>
                  </a:lnTo>
                  <a:lnTo>
                    <a:pt x="21" y="13"/>
                  </a:lnTo>
                  <a:lnTo>
                    <a:pt x="25" y="11"/>
                  </a:lnTo>
                  <a:lnTo>
                    <a:pt x="31" y="11"/>
                  </a:lnTo>
                  <a:lnTo>
                    <a:pt x="36" y="11"/>
                  </a:lnTo>
                  <a:lnTo>
                    <a:pt x="40" y="11"/>
                  </a:lnTo>
                  <a:lnTo>
                    <a:pt x="46" y="12"/>
                  </a:lnTo>
                  <a:lnTo>
                    <a:pt x="50" y="14"/>
                  </a:lnTo>
                  <a:lnTo>
                    <a:pt x="55" y="17"/>
                  </a:lnTo>
                  <a:lnTo>
                    <a:pt x="58" y="19"/>
                  </a:lnTo>
                  <a:lnTo>
                    <a:pt x="61" y="24"/>
                  </a:lnTo>
                  <a:lnTo>
                    <a:pt x="63" y="28"/>
                  </a:lnTo>
                  <a:lnTo>
                    <a:pt x="65" y="33"/>
                  </a:lnTo>
                  <a:lnTo>
                    <a:pt x="65" y="37"/>
                  </a:lnTo>
                  <a:lnTo>
                    <a:pt x="64" y="43"/>
                  </a:lnTo>
                  <a:lnTo>
                    <a:pt x="61" y="47"/>
                  </a:lnTo>
                  <a:lnTo>
                    <a:pt x="57" y="53"/>
                  </a:lnTo>
                  <a:lnTo>
                    <a:pt x="53" y="57"/>
                  </a:lnTo>
                  <a:lnTo>
                    <a:pt x="46" y="59"/>
                  </a:lnTo>
                  <a:lnTo>
                    <a:pt x="39" y="59"/>
                  </a:lnTo>
                  <a:lnTo>
                    <a:pt x="38" y="59"/>
                  </a:lnTo>
                  <a:lnTo>
                    <a:pt x="37" y="59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82" name="Freeform 46"/>
            <p:cNvSpPr>
              <a:spLocks/>
            </p:cNvSpPr>
            <p:nvPr/>
          </p:nvSpPr>
          <p:spPr bwMode="auto">
            <a:xfrm>
              <a:off x="30" y="185"/>
              <a:ext cx="38" cy="31"/>
            </a:xfrm>
            <a:custGeom>
              <a:avLst/>
              <a:gdLst>
                <a:gd name="T0" fmla="*/ 5 w 115"/>
                <a:gd name="T1" fmla="*/ 7 h 91"/>
                <a:gd name="T2" fmla="*/ 6 w 115"/>
                <a:gd name="T3" fmla="*/ 8 h 91"/>
                <a:gd name="T4" fmla="*/ 7 w 115"/>
                <a:gd name="T5" fmla="*/ 8 h 91"/>
                <a:gd name="T6" fmla="*/ 8 w 115"/>
                <a:gd name="T7" fmla="*/ 8 h 91"/>
                <a:gd name="T8" fmla="*/ 10 w 115"/>
                <a:gd name="T9" fmla="*/ 7 h 91"/>
                <a:gd name="T10" fmla="*/ 11 w 115"/>
                <a:gd name="T11" fmla="*/ 6 h 91"/>
                <a:gd name="T12" fmla="*/ 12 w 115"/>
                <a:gd name="T13" fmla="*/ 4 h 91"/>
                <a:gd name="T14" fmla="*/ 12 w 115"/>
                <a:gd name="T15" fmla="*/ 1 h 91"/>
                <a:gd name="T16" fmla="*/ 13 w 115"/>
                <a:gd name="T17" fmla="*/ 0 h 91"/>
                <a:gd name="T18" fmla="*/ 13 w 115"/>
                <a:gd name="T19" fmla="*/ 4 h 91"/>
                <a:gd name="T20" fmla="*/ 12 w 115"/>
                <a:gd name="T21" fmla="*/ 6 h 91"/>
                <a:gd name="T22" fmla="*/ 11 w 115"/>
                <a:gd name="T23" fmla="*/ 7 h 91"/>
                <a:gd name="T24" fmla="*/ 10 w 115"/>
                <a:gd name="T25" fmla="*/ 9 h 91"/>
                <a:gd name="T26" fmla="*/ 8 w 115"/>
                <a:gd name="T27" fmla="*/ 10 h 91"/>
                <a:gd name="T28" fmla="*/ 6 w 115"/>
                <a:gd name="T29" fmla="*/ 11 h 91"/>
                <a:gd name="T30" fmla="*/ 4 w 115"/>
                <a:gd name="T31" fmla="*/ 10 h 91"/>
                <a:gd name="T32" fmla="*/ 2 w 115"/>
                <a:gd name="T33" fmla="*/ 9 h 91"/>
                <a:gd name="T34" fmla="*/ 1 w 115"/>
                <a:gd name="T35" fmla="*/ 7 h 91"/>
                <a:gd name="T36" fmla="*/ 0 w 115"/>
                <a:gd name="T37" fmla="*/ 6 h 91"/>
                <a:gd name="T38" fmla="*/ 0 w 115"/>
                <a:gd name="T39" fmla="*/ 4 h 91"/>
                <a:gd name="T40" fmla="*/ 1 w 115"/>
                <a:gd name="T41" fmla="*/ 3 h 91"/>
                <a:gd name="T42" fmla="*/ 2 w 115"/>
                <a:gd name="T43" fmla="*/ 2 h 91"/>
                <a:gd name="T44" fmla="*/ 3 w 115"/>
                <a:gd name="T45" fmla="*/ 1 h 91"/>
                <a:gd name="T46" fmla="*/ 4 w 115"/>
                <a:gd name="T47" fmla="*/ 1 h 91"/>
                <a:gd name="T48" fmla="*/ 5 w 115"/>
                <a:gd name="T49" fmla="*/ 1 h 91"/>
                <a:gd name="T50" fmla="*/ 6 w 115"/>
                <a:gd name="T51" fmla="*/ 2 h 91"/>
                <a:gd name="T52" fmla="*/ 7 w 115"/>
                <a:gd name="T53" fmla="*/ 3 h 91"/>
                <a:gd name="T54" fmla="*/ 7 w 115"/>
                <a:gd name="T55" fmla="*/ 4 h 91"/>
                <a:gd name="T56" fmla="*/ 7 w 115"/>
                <a:gd name="T57" fmla="*/ 5 h 91"/>
                <a:gd name="T58" fmla="*/ 6 w 115"/>
                <a:gd name="T59" fmla="*/ 6 h 91"/>
                <a:gd name="T60" fmla="*/ 5 w 115"/>
                <a:gd name="T61" fmla="*/ 7 h 91"/>
                <a:gd name="T62" fmla="*/ 4 w 115"/>
                <a:gd name="T63" fmla="*/ 7 h 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5"/>
                <a:gd name="T97" fmla="*/ 0 h 91"/>
                <a:gd name="T98" fmla="*/ 115 w 115"/>
                <a:gd name="T99" fmla="*/ 91 h 9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5" h="91">
                  <a:moveTo>
                    <a:pt x="37" y="59"/>
                  </a:moveTo>
                  <a:lnTo>
                    <a:pt x="42" y="62"/>
                  </a:lnTo>
                  <a:lnTo>
                    <a:pt x="46" y="66"/>
                  </a:lnTo>
                  <a:lnTo>
                    <a:pt x="50" y="68"/>
                  </a:lnTo>
                  <a:lnTo>
                    <a:pt x="56" y="69"/>
                  </a:lnTo>
                  <a:lnTo>
                    <a:pt x="61" y="69"/>
                  </a:lnTo>
                  <a:lnTo>
                    <a:pt x="68" y="69"/>
                  </a:lnTo>
                  <a:lnTo>
                    <a:pt x="74" y="68"/>
                  </a:lnTo>
                  <a:lnTo>
                    <a:pt x="79" y="66"/>
                  </a:lnTo>
                  <a:lnTo>
                    <a:pt x="87" y="61"/>
                  </a:lnTo>
                  <a:lnTo>
                    <a:pt x="94" y="56"/>
                  </a:lnTo>
                  <a:lnTo>
                    <a:pt x="99" y="49"/>
                  </a:lnTo>
                  <a:lnTo>
                    <a:pt x="104" y="43"/>
                  </a:lnTo>
                  <a:lnTo>
                    <a:pt x="108" y="32"/>
                  </a:lnTo>
                  <a:lnTo>
                    <a:pt x="111" y="20"/>
                  </a:lnTo>
                  <a:lnTo>
                    <a:pt x="112" y="11"/>
                  </a:lnTo>
                  <a:lnTo>
                    <a:pt x="113" y="3"/>
                  </a:lnTo>
                  <a:lnTo>
                    <a:pt x="115" y="0"/>
                  </a:lnTo>
                  <a:lnTo>
                    <a:pt x="115" y="22"/>
                  </a:lnTo>
                  <a:lnTo>
                    <a:pt x="115" y="32"/>
                  </a:lnTo>
                  <a:lnTo>
                    <a:pt x="112" y="40"/>
                  </a:lnTo>
                  <a:lnTo>
                    <a:pt x="109" y="50"/>
                  </a:lnTo>
                  <a:lnTo>
                    <a:pt x="106" y="58"/>
                  </a:lnTo>
                  <a:lnTo>
                    <a:pt x="100" y="66"/>
                  </a:lnTo>
                  <a:lnTo>
                    <a:pt x="95" y="72"/>
                  </a:lnTo>
                  <a:lnTo>
                    <a:pt x="87" y="79"/>
                  </a:lnTo>
                  <a:lnTo>
                    <a:pt x="80" y="83"/>
                  </a:lnTo>
                  <a:lnTo>
                    <a:pt x="73" y="88"/>
                  </a:lnTo>
                  <a:lnTo>
                    <a:pt x="64" y="90"/>
                  </a:lnTo>
                  <a:lnTo>
                    <a:pt x="55" y="91"/>
                  </a:lnTo>
                  <a:lnTo>
                    <a:pt x="46" y="91"/>
                  </a:lnTo>
                  <a:lnTo>
                    <a:pt x="37" y="89"/>
                  </a:lnTo>
                  <a:lnTo>
                    <a:pt x="28" y="86"/>
                  </a:lnTo>
                  <a:lnTo>
                    <a:pt x="19" y="80"/>
                  </a:lnTo>
                  <a:lnTo>
                    <a:pt x="12" y="72"/>
                  </a:lnTo>
                  <a:lnTo>
                    <a:pt x="6" y="66"/>
                  </a:lnTo>
                  <a:lnTo>
                    <a:pt x="2" y="58"/>
                  </a:lnTo>
                  <a:lnTo>
                    <a:pt x="1" y="50"/>
                  </a:lnTo>
                  <a:lnTo>
                    <a:pt x="0" y="43"/>
                  </a:lnTo>
                  <a:lnTo>
                    <a:pt x="2" y="35"/>
                  </a:lnTo>
                  <a:lnTo>
                    <a:pt x="4" y="29"/>
                  </a:lnTo>
                  <a:lnTo>
                    <a:pt x="7" y="23"/>
                  </a:lnTo>
                  <a:lnTo>
                    <a:pt x="11" y="18"/>
                  </a:lnTo>
                  <a:lnTo>
                    <a:pt x="15" y="15"/>
                  </a:lnTo>
                  <a:lnTo>
                    <a:pt x="21" y="13"/>
                  </a:lnTo>
                  <a:lnTo>
                    <a:pt x="25" y="11"/>
                  </a:lnTo>
                  <a:lnTo>
                    <a:pt x="31" y="11"/>
                  </a:lnTo>
                  <a:lnTo>
                    <a:pt x="36" y="11"/>
                  </a:lnTo>
                  <a:lnTo>
                    <a:pt x="40" y="11"/>
                  </a:lnTo>
                  <a:lnTo>
                    <a:pt x="46" y="12"/>
                  </a:lnTo>
                  <a:lnTo>
                    <a:pt x="50" y="14"/>
                  </a:lnTo>
                  <a:lnTo>
                    <a:pt x="55" y="17"/>
                  </a:lnTo>
                  <a:lnTo>
                    <a:pt x="58" y="19"/>
                  </a:lnTo>
                  <a:lnTo>
                    <a:pt x="61" y="24"/>
                  </a:lnTo>
                  <a:lnTo>
                    <a:pt x="63" y="28"/>
                  </a:lnTo>
                  <a:lnTo>
                    <a:pt x="65" y="33"/>
                  </a:lnTo>
                  <a:lnTo>
                    <a:pt x="65" y="37"/>
                  </a:lnTo>
                  <a:lnTo>
                    <a:pt x="64" y="43"/>
                  </a:lnTo>
                  <a:lnTo>
                    <a:pt x="61" y="47"/>
                  </a:lnTo>
                  <a:lnTo>
                    <a:pt x="57" y="53"/>
                  </a:lnTo>
                  <a:lnTo>
                    <a:pt x="53" y="57"/>
                  </a:lnTo>
                  <a:lnTo>
                    <a:pt x="46" y="59"/>
                  </a:lnTo>
                  <a:lnTo>
                    <a:pt x="39" y="59"/>
                  </a:lnTo>
                  <a:lnTo>
                    <a:pt x="38" y="59"/>
                  </a:lnTo>
                  <a:lnTo>
                    <a:pt x="37" y="59"/>
                  </a:lnTo>
                </a:path>
              </a:pathLst>
            </a:custGeom>
            <a:noFill/>
            <a:ln w="0">
              <a:solidFill>
                <a:srgbClr val="FFFB9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83" name="Freeform 47"/>
            <p:cNvSpPr>
              <a:spLocks/>
            </p:cNvSpPr>
            <p:nvPr/>
          </p:nvSpPr>
          <p:spPr bwMode="auto">
            <a:xfrm>
              <a:off x="102" y="64"/>
              <a:ext cx="270" cy="85"/>
            </a:xfrm>
            <a:custGeom>
              <a:avLst/>
              <a:gdLst>
                <a:gd name="T0" fmla="*/ 38 w 810"/>
                <a:gd name="T1" fmla="*/ 27 h 253"/>
                <a:gd name="T2" fmla="*/ 43 w 810"/>
                <a:gd name="T3" fmla="*/ 26 h 253"/>
                <a:gd name="T4" fmla="*/ 45 w 810"/>
                <a:gd name="T5" fmla="*/ 26 h 253"/>
                <a:gd name="T6" fmla="*/ 47 w 810"/>
                <a:gd name="T7" fmla="*/ 26 h 253"/>
                <a:gd name="T8" fmla="*/ 52 w 810"/>
                <a:gd name="T9" fmla="*/ 27 h 253"/>
                <a:gd name="T10" fmla="*/ 55 w 810"/>
                <a:gd name="T11" fmla="*/ 28 h 253"/>
                <a:gd name="T12" fmla="*/ 55 w 810"/>
                <a:gd name="T13" fmla="*/ 24 h 253"/>
                <a:gd name="T14" fmla="*/ 57 w 810"/>
                <a:gd name="T15" fmla="*/ 20 h 253"/>
                <a:gd name="T16" fmla="*/ 60 w 810"/>
                <a:gd name="T17" fmla="*/ 17 h 253"/>
                <a:gd name="T18" fmla="*/ 64 w 810"/>
                <a:gd name="T19" fmla="*/ 13 h 253"/>
                <a:gd name="T20" fmla="*/ 73 w 810"/>
                <a:gd name="T21" fmla="*/ 3 h 253"/>
                <a:gd name="T22" fmla="*/ 73 w 810"/>
                <a:gd name="T23" fmla="*/ 8 h 253"/>
                <a:gd name="T24" fmla="*/ 74 w 810"/>
                <a:gd name="T25" fmla="*/ 12 h 253"/>
                <a:gd name="T26" fmla="*/ 77 w 810"/>
                <a:gd name="T27" fmla="*/ 15 h 253"/>
                <a:gd name="T28" fmla="*/ 80 w 810"/>
                <a:gd name="T29" fmla="*/ 17 h 253"/>
                <a:gd name="T30" fmla="*/ 83 w 810"/>
                <a:gd name="T31" fmla="*/ 17 h 253"/>
                <a:gd name="T32" fmla="*/ 86 w 810"/>
                <a:gd name="T33" fmla="*/ 17 h 253"/>
                <a:gd name="T34" fmla="*/ 88 w 810"/>
                <a:gd name="T35" fmla="*/ 15 h 253"/>
                <a:gd name="T36" fmla="*/ 90 w 810"/>
                <a:gd name="T37" fmla="*/ 12 h 253"/>
                <a:gd name="T38" fmla="*/ 90 w 810"/>
                <a:gd name="T39" fmla="*/ 10 h 253"/>
                <a:gd name="T40" fmla="*/ 88 w 810"/>
                <a:gd name="T41" fmla="*/ 8 h 253"/>
                <a:gd name="T42" fmla="*/ 85 w 810"/>
                <a:gd name="T43" fmla="*/ 8 h 253"/>
                <a:gd name="T44" fmla="*/ 83 w 810"/>
                <a:gd name="T45" fmla="*/ 8 h 253"/>
                <a:gd name="T46" fmla="*/ 82 w 810"/>
                <a:gd name="T47" fmla="*/ 11 h 253"/>
                <a:gd name="T48" fmla="*/ 84 w 810"/>
                <a:gd name="T49" fmla="*/ 13 h 253"/>
                <a:gd name="T50" fmla="*/ 86 w 810"/>
                <a:gd name="T51" fmla="*/ 14 h 253"/>
                <a:gd name="T52" fmla="*/ 87 w 810"/>
                <a:gd name="T53" fmla="*/ 14 h 253"/>
                <a:gd name="T54" fmla="*/ 84 w 810"/>
                <a:gd name="T55" fmla="*/ 15 h 253"/>
                <a:gd name="T56" fmla="*/ 80 w 810"/>
                <a:gd name="T57" fmla="*/ 15 h 253"/>
                <a:gd name="T58" fmla="*/ 77 w 810"/>
                <a:gd name="T59" fmla="*/ 12 h 253"/>
                <a:gd name="T60" fmla="*/ 75 w 810"/>
                <a:gd name="T61" fmla="*/ 8 h 253"/>
                <a:gd name="T62" fmla="*/ 75 w 810"/>
                <a:gd name="T63" fmla="*/ 2 h 253"/>
                <a:gd name="T64" fmla="*/ 59 w 810"/>
                <a:gd name="T65" fmla="*/ 12 h 253"/>
                <a:gd name="T66" fmla="*/ 45 w 810"/>
                <a:gd name="T67" fmla="*/ 19 h 253"/>
                <a:gd name="T68" fmla="*/ 14 w 810"/>
                <a:gd name="T69" fmla="*/ 0 h 253"/>
                <a:gd name="T70" fmla="*/ 15 w 810"/>
                <a:gd name="T71" fmla="*/ 5 h 253"/>
                <a:gd name="T72" fmla="*/ 15 w 810"/>
                <a:gd name="T73" fmla="*/ 10 h 253"/>
                <a:gd name="T74" fmla="*/ 12 w 810"/>
                <a:gd name="T75" fmla="*/ 14 h 253"/>
                <a:gd name="T76" fmla="*/ 8 w 810"/>
                <a:gd name="T77" fmla="*/ 16 h 253"/>
                <a:gd name="T78" fmla="*/ 4 w 810"/>
                <a:gd name="T79" fmla="*/ 15 h 253"/>
                <a:gd name="T80" fmla="*/ 3 w 810"/>
                <a:gd name="T81" fmla="*/ 13 h 253"/>
                <a:gd name="T82" fmla="*/ 5 w 810"/>
                <a:gd name="T83" fmla="*/ 14 h 253"/>
                <a:gd name="T84" fmla="*/ 7 w 810"/>
                <a:gd name="T85" fmla="*/ 13 h 253"/>
                <a:gd name="T86" fmla="*/ 7 w 810"/>
                <a:gd name="T87" fmla="*/ 10 h 253"/>
                <a:gd name="T88" fmla="*/ 6 w 810"/>
                <a:gd name="T89" fmla="*/ 8 h 253"/>
                <a:gd name="T90" fmla="*/ 3 w 810"/>
                <a:gd name="T91" fmla="*/ 8 h 253"/>
                <a:gd name="T92" fmla="*/ 1 w 810"/>
                <a:gd name="T93" fmla="*/ 9 h 253"/>
                <a:gd name="T94" fmla="*/ 0 w 810"/>
                <a:gd name="T95" fmla="*/ 11 h 253"/>
                <a:gd name="T96" fmla="*/ 1 w 810"/>
                <a:gd name="T97" fmla="*/ 14 h 253"/>
                <a:gd name="T98" fmla="*/ 3 w 810"/>
                <a:gd name="T99" fmla="*/ 16 h 253"/>
                <a:gd name="T100" fmla="*/ 5 w 810"/>
                <a:gd name="T101" fmla="*/ 17 h 253"/>
                <a:gd name="T102" fmla="*/ 9 w 810"/>
                <a:gd name="T103" fmla="*/ 17 h 253"/>
                <a:gd name="T104" fmla="*/ 12 w 810"/>
                <a:gd name="T105" fmla="*/ 16 h 253"/>
                <a:gd name="T106" fmla="*/ 15 w 810"/>
                <a:gd name="T107" fmla="*/ 14 h 253"/>
                <a:gd name="T108" fmla="*/ 17 w 810"/>
                <a:gd name="T109" fmla="*/ 10 h 253"/>
                <a:gd name="T110" fmla="*/ 17 w 810"/>
                <a:gd name="T111" fmla="*/ 5 h 253"/>
                <a:gd name="T112" fmla="*/ 27 w 810"/>
                <a:gd name="T113" fmla="*/ 8 h 253"/>
                <a:gd name="T114" fmla="*/ 27 w 810"/>
                <a:gd name="T115" fmla="*/ 16 h 253"/>
                <a:gd name="T116" fmla="*/ 31 w 810"/>
                <a:gd name="T117" fmla="*/ 18 h 253"/>
                <a:gd name="T118" fmla="*/ 34 w 810"/>
                <a:gd name="T119" fmla="*/ 22 h 253"/>
                <a:gd name="T120" fmla="*/ 35 w 810"/>
                <a:gd name="T121" fmla="*/ 26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10"/>
                <a:gd name="T184" fmla="*/ 0 h 253"/>
                <a:gd name="T185" fmla="*/ 810 w 810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10" h="253">
                  <a:moveTo>
                    <a:pt x="309" y="253"/>
                  </a:moveTo>
                  <a:lnTo>
                    <a:pt x="318" y="245"/>
                  </a:lnTo>
                  <a:lnTo>
                    <a:pt x="329" y="240"/>
                  </a:lnTo>
                  <a:lnTo>
                    <a:pt x="340" y="237"/>
                  </a:lnTo>
                  <a:lnTo>
                    <a:pt x="352" y="233"/>
                  </a:lnTo>
                  <a:lnTo>
                    <a:pt x="364" y="232"/>
                  </a:lnTo>
                  <a:lnTo>
                    <a:pt x="376" y="231"/>
                  </a:lnTo>
                  <a:lnTo>
                    <a:pt x="390" y="231"/>
                  </a:lnTo>
                  <a:lnTo>
                    <a:pt x="402" y="231"/>
                  </a:lnTo>
                  <a:lnTo>
                    <a:pt x="404" y="231"/>
                  </a:lnTo>
                  <a:lnTo>
                    <a:pt x="405" y="231"/>
                  </a:lnTo>
                  <a:lnTo>
                    <a:pt x="406" y="231"/>
                  </a:lnTo>
                  <a:lnTo>
                    <a:pt x="408" y="231"/>
                  </a:lnTo>
                  <a:lnTo>
                    <a:pt x="420" y="231"/>
                  </a:lnTo>
                  <a:lnTo>
                    <a:pt x="434" y="231"/>
                  </a:lnTo>
                  <a:lnTo>
                    <a:pt x="446" y="232"/>
                  </a:lnTo>
                  <a:lnTo>
                    <a:pt x="458" y="233"/>
                  </a:lnTo>
                  <a:lnTo>
                    <a:pt x="470" y="237"/>
                  </a:lnTo>
                  <a:lnTo>
                    <a:pt x="481" y="240"/>
                  </a:lnTo>
                  <a:lnTo>
                    <a:pt x="492" y="245"/>
                  </a:lnTo>
                  <a:lnTo>
                    <a:pt x="501" y="253"/>
                  </a:lnTo>
                  <a:lnTo>
                    <a:pt x="498" y="244"/>
                  </a:lnTo>
                  <a:lnTo>
                    <a:pt x="497" y="237"/>
                  </a:lnTo>
                  <a:lnTo>
                    <a:pt x="496" y="228"/>
                  </a:lnTo>
                  <a:lnTo>
                    <a:pt x="497" y="219"/>
                  </a:lnTo>
                  <a:lnTo>
                    <a:pt x="498" y="210"/>
                  </a:lnTo>
                  <a:lnTo>
                    <a:pt x="501" y="202"/>
                  </a:lnTo>
                  <a:lnTo>
                    <a:pt x="505" y="194"/>
                  </a:lnTo>
                  <a:lnTo>
                    <a:pt x="510" y="186"/>
                  </a:lnTo>
                  <a:lnTo>
                    <a:pt x="516" y="178"/>
                  </a:lnTo>
                  <a:lnTo>
                    <a:pt x="521" y="170"/>
                  </a:lnTo>
                  <a:lnTo>
                    <a:pt x="529" y="164"/>
                  </a:lnTo>
                  <a:lnTo>
                    <a:pt x="537" y="158"/>
                  </a:lnTo>
                  <a:lnTo>
                    <a:pt x="544" y="153"/>
                  </a:lnTo>
                  <a:lnTo>
                    <a:pt x="553" y="148"/>
                  </a:lnTo>
                  <a:lnTo>
                    <a:pt x="563" y="145"/>
                  </a:lnTo>
                  <a:lnTo>
                    <a:pt x="572" y="142"/>
                  </a:lnTo>
                  <a:lnTo>
                    <a:pt x="572" y="117"/>
                  </a:lnTo>
                  <a:lnTo>
                    <a:pt x="572" y="94"/>
                  </a:lnTo>
                  <a:lnTo>
                    <a:pt x="571" y="71"/>
                  </a:lnTo>
                  <a:lnTo>
                    <a:pt x="571" y="46"/>
                  </a:lnTo>
                  <a:lnTo>
                    <a:pt x="656" y="26"/>
                  </a:lnTo>
                  <a:lnTo>
                    <a:pt x="655" y="38"/>
                  </a:lnTo>
                  <a:lnTo>
                    <a:pt x="654" y="49"/>
                  </a:lnTo>
                  <a:lnTo>
                    <a:pt x="654" y="60"/>
                  </a:lnTo>
                  <a:lnTo>
                    <a:pt x="655" y="70"/>
                  </a:lnTo>
                  <a:lnTo>
                    <a:pt x="657" y="80"/>
                  </a:lnTo>
                  <a:lnTo>
                    <a:pt x="659" y="90"/>
                  </a:lnTo>
                  <a:lnTo>
                    <a:pt x="663" y="97"/>
                  </a:lnTo>
                  <a:lnTo>
                    <a:pt x="667" y="106"/>
                  </a:lnTo>
                  <a:lnTo>
                    <a:pt x="671" y="113"/>
                  </a:lnTo>
                  <a:lnTo>
                    <a:pt x="677" y="121"/>
                  </a:lnTo>
                  <a:lnTo>
                    <a:pt x="683" y="126"/>
                  </a:lnTo>
                  <a:lnTo>
                    <a:pt x="689" y="132"/>
                  </a:lnTo>
                  <a:lnTo>
                    <a:pt x="696" y="137"/>
                  </a:lnTo>
                  <a:lnTo>
                    <a:pt x="702" y="142"/>
                  </a:lnTo>
                  <a:lnTo>
                    <a:pt x="709" y="145"/>
                  </a:lnTo>
                  <a:lnTo>
                    <a:pt x="717" y="148"/>
                  </a:lnTo>
                  <a:lnTo>
                    <a:pt x="725" y="150"/>
                  </a:lnTo>
                  <a:lnTo>
                    <a:pt x="732" y="153"/>
                  </a:lnTo>
                  <a:lnTo>
                    <a:pt x="739" y="154"/>
                  </a:lnTo>
                  <a:lnTo>
                    <a:pt x="747" y="154"/>
                  </a:lnTo>
                  <a:lnTo>
                    <a:pt x="754" y="154"/>
                  </a:lnTo>
                  <a:lnTo>
                    <a:pt x="761" y="153"/>
                  </a:lnTo>
                  <a:lnTo>
                    <a:pt x="768" y="152"/>
                  </a:lnTo>
                  <a:lnTo>
                    <a:pt x="774" y="149"/>
                  </a:lnTo>
                  <a:lnTo>
                    <a:pt x="781" y="146"/>
                  </a:lnTo>
                  <a:lnTo>
                    <a:pt x="786" y="143"/>
                  </a:lnTo>
                  <a:lnTo>
                    <a:pt x="792" y="138"/>
                  </a:lnTo>
                  <a:lnTo>
                    <a:pt x="796" y="134"/>
                  </a:lnTo>
                  <a:lnTo>
                    <a:pt x="801" y="128"/>
                  </a:lnTo>
                  <a:lnTo>
                    <a:pt x="804" y="122"/>
                  </a:lnTo>
                  <a:lnTo>
                    <a:pt x="806" y="115"/>
                  </a:lnTo>
                  <a:lnTo>
                    <a:pt x="809" y="107"/>
                  </a:lnTo>
                  <a:lnTo>
                    <a:pt x="810" y="102"/>
                  </a:lnTo>
                  <a:lnTo>
                    <a:pt x="810" y="96"/>
                  </a:lnTo>
                  <a:lnTo>
                    <a:pt x="809" y="91"/>
                  </a:lnTo>
                  <a:lnTo>
                    <a:pt x="807" y="86"/>
                  </a:lnTo>
                  <a:lnTo>
                    <a:pt x="804" y="81"/>
                  </a:lnTo>
                  <a:lnTo>
                    <a:pt x="802" y="76"/>
                  </a:lnTo>
                  <a:lnTo>
                    <a:pt x="798" y="73"/>
                  </a:lnTo>
                  <a:lnTo>
                    <a:pt x="793" y="70"/>
                  </a:lnTo>
                  <a:lnTo>
                    <a:pt x="788" y="68"/>
                  </a:lnTo>
                  <a:lnTo>
                    <a:pt x="782" y="67"/>
                  </a:lnTo>
                  <a:lnTo>
                    <a:pt x="775" y="65"/>
                  </a:lnTo>
                  <a:lnTo>
                    <a:pt x="768" y="67"/>
                  </a:lnTo>
                  <a:lnTo>
                    <a:pt x="762" y="68"/>
                  </a:lnTo>
                  <a:lnTo>
                    <a:pt x="758" y="70"/>
                  </a:lnTo>
                  <a:lnTo>
                    <a:pt x="754" y="72"/>
                  </a:lnTo>
                  <a:lnTo>
                    <a:pt x="751" y="74"/>
                  </a:lnTo>
                  <a:lnTo>
                    <a:pt x="747" y="81"/>
                  </a:lnTo>
                  <a:lnTo>
                    <a:pt x="743" y="88"/>
                  </a:lnTo>
                  <a:lnTo>
                    <a:pt x="742" y="94"/>
                  </a:lnTo>
                  <a:lnTo>
                    <a:pt x="742" y="101"/>
                  </a:lnTo>
                  <a:lnTo>
                    <a:pt x="744" y="107"/>
                  </a:lnTo>
                  <a:lnTo>
                    <a:pt x="748" y="113"/>
                  </a:lnTo>
                  <a:lnTo>
                    <a:pt x="750" y="116"/>
                  </a:lnTo>
                  <a:lnTo>
                    <a:pt x="754" y="118"/>
                  </a:lnTo>
                  <a:lnTo>
                    <a:pt x="758" y="121"/>
                  </a:lnTo>
                  <a:lnTo>
                    <a:pt x="763" y="122"/>
                  </a:lnTo>
                  <a:lnTo>
                    <a:pt x="768" y="122"/>
                  </a:lnTo>
                  <a:lnTo>
                    <a:pt x="773" y="121"/>
                  </a:lnTo>
                  <a:lnTo>
                    <a:pt x="779" y="120"/>
                  </a:lnTo>
                  <a:lnTo>
                    <a:pt x="784" y="116"/>
                  </a:lnTo>
                  <a:lnTo>
                    <a:pt x="782" y="122"/>
                  </a:lnTo>
                  <a:lnTo>
                    <a:pt x="780" y="127"/>
                  </a:lnTo>
                  <a:lnTo>
                    <a:pt x="775" y="132"/>
                  </a:lnTo>
                  <a:lnTo>
                    <a:pt x="771" y="134"/>
                  </a:lnTo>
                  <a:lnTo>
                    <a:pt x="764" y="137"/>
                  </a:lnTo>
                  <a:lnTo>
                    <a:pt x="758" y="138"/>
                  </a:lnTo>
                  <a:lnTo>
                    <a:pt x="750" y="139"/>
                  </a:lnTo>
                  <a:lnTo>
                    <a:pt x="742" y="139"/>
                  </a:lnTo>
                  <a:lnTo>
                    <a:pt x="731" y="137"/>
                  </a:lnTo>
                  <a:lnTo>
                    <a:pt x="721" y="134"/>
                  </a:lnTo>
                  <a:lnTo>
                    <a:pt x="712" y="129"/>
                  </a:lnTo>
                  <a:lnTo>
                    <a:pt x="704" y="123"/>
                  </a:lnTo>
                  <a:lnTo>
                    <a:pt x="696" y="115"/>
                  </a:lnTo>
                  <a:lnTo>
                    <a:pt x="689" y="106"/>
                  </a:lnTo>
                  <a:lnTo>
                    <a:pt x="683" y="97"/>
                  </a:lnTo>
                  <a:lnTo>
                    <a:pt x="678" y="88"/>
                  </a:lnTo>
                  <a:lnTo>
                    <a:pt x="675" y="78"/>
                  </a:lnTo>
                  <a:lnTo>
                    <a:pt x="673" y="68"/>
                  </a:lnTo>
                  <a:lnTo>
                    <a:pt x="671" y="57"/>
                  </a:lnTo>
                  <a:lnTo>
                    <a:pt x="671" y="46"/>
                  </a:lnTo>
                  <a:lnTo>
                    <a:pt x="673" y="33"/>
                  </a:lnTo>
                  <a:lnTo>
                    <a:pt x="675" y="22"/>
                  </a:lnTo>
                  <a:lnTo>
                    <a:pt x="678" y="11"/>
                  </a:lnTo>
                  <a:lnTo>
                    <a:pt x="681" y="0"/>
                  </a:lnTo>
                  <a:lnTo>
                    <a:pt x="533" y="36"/>
                  </a:lnTo>
                  <a:lnTo>
                    <a:pt x="534" y="103"/>
                  </a:lnTo>
                  <a:lnTo>
                    <a:pt x="407" y="169"/>
                  </a:lnTo>
                  <a:lnTo>
                    <a:pt x="407" y="168"/>
                  </a:lnTo>
                  <a:lnTo>
                    <a:pt x="405" y="169"/>
                  </a:lnTo>
                  <a:lnTo>
                    <a:pt x="403" y="168"/>
                  </a:lnTo>
                  <a:lnTo>
                    <a:pt x="403" y="169"/>
                  </a:lnTo>
                  <a:lnTo>
                    <a:pt x="276" y="103"/>
                  </a:lnTo>
                  <a:lnTo>
                    <a:pt x="277" y="36"/>
                  </a:lnTo>
                  <a:lnTo>
                    <a:pt x="129" y="0"/>
                  </a:lnTo>
                  <a:lnTo>
                    <a:pt x="132" y="11"/>
                  </a:lnTo>
                  <a:lnTo>
                    <a:pt x="135" y="22"/>
                  </a:lnTo>
                  <a:lnTo>
                    <a:pt x="137" y="33"/>
                  </a:lnTo>
                  <a:lnTo>
                    <a:pt x="139" y="46"/>
                  </a:lnTo>
                  <a:lnTo>
                    <a:pt x="139" y="57"/>
                  </a:lnTo>
                  <a:lnTo>
                    <a:pt x="137" y="68"/>
                  </a:lnTo>
                  <a:lnTo>
                    <a:pt x="135" y="78"/>
                  </a:lnTo>
                  <a:lnTo>
                    <a:pt x="132" y="88"/>
                  </a:lnTo>
                  <a:lnTo>
                    <a:pt x="127" y="97"/>
                  </a:lnTo>
                  <a:lnTo>
                    <a:pt x="121" y="106"/>
                  </a:lnTo>
                  <a:lnTo>
                    <a:pt x="114" y="115"/>
                  </a:lnTo>
                  <a:lnTo>
                    <a:pt x="106" y="123"/>
                  </a:lnTo>
                  <a:lnTo>
                    <a:pt x="98" y="129"/>
                  </a:lnTo>
                  <a:lnTo>
                    <a:pt x="89" y="134"/>
                  </a:lnTo>
                  <a:lnTo>
                    <a:pt x="79" y="137"/>
                  </a:lnTo>
                  <a:lnTo>
                    <a:pt x="68" y="139"/>
                  </a:lnTo>
                  <a:lnTo>
                    <a:pt x="60" y="139"/>
                  </a:lnTo>
                  <a:lnTo>
                    <a:pt x="52" y="138"/>
                  </a:lnTo>
                  <a:lnTo>
                    <a:pt x="46" y="137"/>
                  </a:lnTo>
                  <a:lnTo>
                    <a:pt x="39" y="134"/>
                  </a:lnTo>
                  <a:lnTo>
                    <a:pt x="35" y="132"/>
                  </a:lnTo>
                  <a:lnTo>
                    <a:pt x="30" y="127"/>
                  </a:lnTo>
                  <a:lnTo>
                    <a:pt x="28" y="122"/>
                  </a:lnTo>
                  <a:lnTo>
                    <a:pt x="26" y="116"/>
                  </a:lnTo>
                  <a:lnTo>
                    <a:pt x="31" y="120"/>
                  </a:lnTo>
                  <a:lnTo>
                    <a:pt x="37" y="121"/>
                  </a:lnTo>
                  <a:lnTo>
                    <a:pt x="42" y="122"/>
                  </a:lnTo>
                  <a:lnTo>
                    <a:pt x="47" y="122"/>
                  </a:lnTo>
                  <a:lnTo>
                    <a:pt x="52" y="121"/>
                  </a:lnTo>
                  <a:lnTo>
                    <a:pt x="56" y="118"/>
                  </a:lnTo>
                  <a:lnTo>
                    <a:pt x="60" y="116"/>
                  </a:lnTo>
                  <a:lnTo>
                    <a:pt x="62" y="113"/>
                  </a:lnTo>
                  <a:lnTo>
                    <a:pt x="66" y="107"/>
                  </a:lnTo>
                  <a:lnTo>
                    <a:pt x="68" y="101"/>
                  </a:lnTo>
                  <a:lnTo>
                    <a:pt x="68" y="94"/>
                  </a:lnTo>
                  <a:lnTo>
                    <a:pt x="67" y="88"/>
                  </a:lnTo>
                  <a:lnTo>
                    <a:pt x="63" y="81"/>
                  </a:lnTo>
                  <a:lnTo>
                    <a:pt x="59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8" y="68"/>
                  </a:lnTo>
                  <a:lnTo>
                    <a:pt x="42" y="67"/>
                  </a:lnTo>
                  <a:lnTo>
                    <a:pt x="35" y="65"/>
                  </a:lnTo>
                  <a:lnTo>
                    <a:pt x="28" y="67"/>
                  </a:lnTo>
                  <a:lnTo>
                    <a:pt x="22" y="68"/>
                  </a:lnTo>
                  <a:lnTo>
                    <a:pt x="17" y="70"/>
                  </a:lnTo>
                  <a:lnTo>
                    <a:pt x="12" y="73"/>
                  </a:lnTo>
                  <a:lnTo>
                    <a:pt x="8" y="76"/>
                  </a:lnTo>
                  <a:lnTo>
                    <a:pt x="6" y="81"/>
                  </a:lnTo>
                  <a:lnTo>
                    <a:pt x="3" y="86"/>
                  </a:lnTo>
                  <a:lnTo>
                    <a:pt x="1" y="91"/>
                  </a:lnTo>
                  <a:lnTo>
                    <a:pt x="0" y="96"/>
                  </a:lnTo>
                  <a:lnTo>
                    <a:pt x="0" y="102"/>
                  </a:lnTo>
                  <a:lnTo>
                    <a:pt x="1" y="107"/>
                  </a:lnTo>
                  <a:lnTo>
                    <a:pt x="4" y="115"/>
                  </a:lnTo>
                  <a:lnTo>
                    <a:pt x="6" y="122"/>
                  </a:lnTo>
                  <a:lnTo>
                    <a:pt x="9" y="128"/>
                  </a:lnTo>
                  <a:lnTo>
                    <a:pt x="14" y="134"/>
                  </a:lnTo>
                  <a:lnTo>
                    <a:pt x="18" y="138"/>
                  </a:lnTo>
                  <a:lnTo>
                    <a:pt x="24" y="143"/>
                  </a:lnTo>
                  <a:lnTo>
                    <a:pt x="29" y="146"/>
                  </a:lnTo>
                  <a:lnTo>
                    <a:pt x="36" y="149"/>
                  </a:lnTo>
                  <a:lnTo>
                    <a:pt x="42" y="152"/>
                  </a:lnTo>
                  <a:lnTo>
                    <a:pt x="49" y="153"/>
                  </a:lnTo>
                  <a:lnTo>
                    <a:pt x="56" y="154"/>
                  </a:lnTo>
                  <a:lnTo>
                    <a:pt x="63" y="154"/>
                  </a:lnTo>
                  <a:lnTo>
                    <a:pt x="71" y="154"/>
                  </a:lnTo>
                  <a:lnTo>
                    <a:pt x="78" y="153"/>
                  </a:lnTo>
                  <a:lnTo>
                    <a:pt x="85" y="150"/>
                  </a:lnTo>
                  <a:lnTo>
                    <a:pt x="93" y="148"/>
                  </a:lnTo>
                  <a:lnTo>
                    <a:pt x="101" y="145"/>
                  </a:lnTo>
                  <a:lnTo>
                    <a:pt x="108" y="142"/>
                  </a:lnTo>
                  <a:lnTo>
                    <a:pt x="114" y="137"/>
                  </a:lnTo>
                  <a:lnTo>
                    <a:pt x="121" y="132"/>
                  </a:lnTo>
                  <a:lnTo>
                    <a:pt x="127" y="126"/>
                  </a:lnTo>
                  <a:lnTo>
                    <a:pt x="133" y="121"/>
                  </a:lnTo>
                  <a:lnTo>
                    <a:pt x="139" y="113"/>
                  </a:lnTo>
                  <a:lnTo>
                    <a:pt x="143" y="106"/>
                  </a:lnTo>
                  <a:lnTo>
                    <a:pt x="147" y="97"/>
                  </a:lnTo>
                  <a:lnTo>
                    <a:pt x="151" y="90"/>
                  </a:lnTo>
                  <a:lnTo>
                    <a:pt x="153" y="80"/>
                  </a:lnTo>
                  <a:lnTo>
                    <a:pt x="155" y="70"/>
                  </a:lnTo>
                  <a:lnTo>
                    <a:pt x="156" y="60"/>
                  </a:lnTo>
                  <a:lnTo>
                    <a:pt x="156" y="49"/>
                  </a:lnTo>
                  <a:lnTo>
                    <a:pt x="155" y="38"/>
                  </a:lnTo>
                  <a:lnTo>
                    <a:pt x="154" y="26"/>
                  </a:lnTo>
                  <a:lnTo>
                    <a:pt x="239" y="46"/>
                  </a:lnTo>
                  <a:lnTo>
                    <a:pt x="239" y="71"/>
                  </a:lnTo>
                  <a:lnTo>
                    <a:pt x="238" y="94"/>
                  </a:lnTo>
                  <a:lnTo>
                    <a:pt x="238" y="117"/>
                  </a:lnTo>
                  <a:lnTo>
                    <a:pt x="238" y="142"/>
                  </a:lnTo>
                  <a:lnTo>
                    <a:pt x="247" y="145"/>
                  </a:lnTo>
                  <a:lnTo>
                    <a:pt x="257" y="148"/>
                  </a:lnTo>
                  <a:lnTo>
                    <a:pt x="266" y="153"/>
                  </a:lnTo>
                  <a:lnTo>
                    <a:pt x="273" y="158"/>
                  </a:lnTo>
                  <a:lnTo>
                    <a:pt x="281" y="164"/>
                  </a:lnTo>
                  <a:lnTo>
                    <a:pt x="289" y="170"/>
                  </a:lnTo>
                  <a:lnTo>
                    <a:pt x="294" y="178"/>
                  </a:lnTo>
                  <a:lnTo>
                    <a:pt x="300" y="186"/>
                  </a:lnTo>
                  <a:lnTo>
                    <a:pt x="305" y="194"/>
                  </a:lnTo>
                  <a:lnTo>
                    <a:pt x="309" y="202"/>
                  </a:lnTo>
                  <a:lnTo>
                    <a:pt x="312" y="210"/>
                  </a:lnTo>
                  <a:lnTo>
                    <a:pt x="313" y="219"/>
                  </a:lnTo>
                  <a:lnTo>
                    <a:pt x="314" y="228"/>
                  </a:lnTo>
                  <a:lnTo>
                    <a:pt x="313" y="237"/>
                  </a:lnTo>
                  <a:lnTo>
                    <a:pt x="312" y="244"/>
                  </a:lnTo>
                  <a:lnTo>
                    <a:pt x="309" y="253"/>
                  </a:lnTo>
                  <a:close/>
                </a:path>
              </a:pathLst>
            </a:custGeom>
            <a:solidFill>
              <a:srgbClr val="FFF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84" name="Freeform 48"/>
            <p:cNvSpPr>
              <a:spLocks/>
            </p:cNvSpPr>
            <p:nvPr/>
          </p:nvSpPr>
          <p:spPr bwMode="auto">
            <a:xfrm>
              <a:off x="102" y="64"/>
              <a:ext cx="270" cy="85"/>
            </a:xfrm>
            <a:custGeom>
              <a:avLst/>
              <a:gdLst>
                <a:gd name="T0" fmla="*/ 38 w 810"/>
                <a:gd name="T1" fmla="*/ 27 h 253"/>
                <a:gd name="T2" fmla="*/ 43 w 810"/>
                <a:gd name="T3" fmla="*/ 26 h 253"/>
                <a:gd name="T4" fmla="*/ 45 w 810"/>
                <a:gd name="T5" fmla="*/ 26 h 253"/>
                <a:gd name="T6" fmla="*/ 47 w 810"/>
                <a:gd name="T7" fmla="*/ 26 h 253"/>
                <a:gd name="T8" fmla="*/ 52 w 810"/>
                <a:gd name="T9" fmla="*/ 27 h 253"/>
                <a:gd name="T10" fmla="*/ 55 w 810"/>
                <a:gd name="T11" fmla="*/ 28 h 253"/>
                <a:gd name="T12" fmla="*/ 55 w 810"/>
                <a:gd name="T13" fmla="*/ 24 h 253"/>
                <a:gd name="T14" fmla="*/ 57 w 810"/>
                <a:gd name="T15" fmla="*/ 20 h 253"/>
                <a:gd name="T16" fmla="*/ 60 w 810"/>
                <a:gd name="T17" fmla="*/ 17 h 253"/>
                <a:gd name="T18" fmla="*/ 64 w 810"/>
                <a:gd name="T19" fmla="*/ 13 h 253"/>
                <a:gd name="T20" fmla="*/ 73 w 810"/>
                <a:gd name="T21" fmla="*/ 3 h 253"/>
                <a:gd name="T22" fmla="*/ 73 w 810"/>
                <a:gd name="T23" fmla="*/ 8 h 253"/>
                <a:gd name="T24" fmla="*/ 74 w 810"/>
                <a:gd name="T25" fmla="*/ 12 h 253"/>
                <a:gd name="T26" fmla="*/ 77 w 810"/>
                <a:gd name="T27" fmla="*/ 15 h 253"/>
                <a:gd name="T28" fmla="*/ 80 w 810"/>
                <a:gd name="T29" fmla="*/ 17 h 253"/>
                <a:gd name="T30" fmla="*/ 83 w 810"/>
                <a:gd name="T31" fmla="*/ 17 h 253"/>
                <a:gd name="T32" fmla="*/ 86 w 810"/>
                <a:gd name="T33" fmla="*/ 17 h 253"/>
                <a:gd name="T34" fmla="*/ 88 w 810"/>
                <a:gd name="T35" fmla="*/ 15 h 253"/>
                <a:gd name="T36" fmla="*/ 90 w 810"/>
                <a:gd name="T37" fmla="*/ 12 h 253"/>
                <a:gd name="T38" fmla="*/ 90 w 810"/>
                <a:gd name="T39" fmla="*/ 10 h 253"/>
                <a:gd name="T40" fmla="*/ 88 w 810"/>
                <a:gd name="T41" fmla="*/ 8 h 253"/>
                <a:gd name="T42" fmla="*/ 85 w 810"/>
                <a:gd name="T43" fmla="*/ 8 h 253"/>
                <a:gd name="T44" fmla="*/ 83 w 810"/>
                <a:gd name="T45" fmla="*/ 8 h 253"/>
                <a:gd name="T46" fmla="*/ 82 w 810"/>
                <a:gd name="T47" fmla="*/ 11 h 253"/>
                <a:gd name="T48" fmla="*/ 84 w 810"/>
                <a:gd name="T49" fmla="*/ 13 h 253"/>
                <a:gd name="T50" fmla="*/ 86 w 810"/>
                <a:gd name="T51" fmla="*/ 14 h 253"/>
                <a:gd name="T52" fmla="*/ 87 w 810"/>
                <a:gd name="T53" fmla="*/ 14 h 253"/>
                <a:gd name="T54" fmla="*/ 84 w 810"/>
                <a:gd name="T55" fmla="*/ 15 h 253"/>
                <a:gd name="T56" fmla="*/ 80 w 810"/>
                <a:gd name="T57" fmla="*/ 15 h 253"/>
                <a:gd name="T58" fmla="*/ 77 w 810"/>
                <a:gd name="T59" fmla="*/ 12 h 253"/>
                <a:gd name="T60" fmla="*/ 75 w 810"/>
                <a:gd name="T61" fmla="*/ 8 h 253"/>
                <a:gd name="T62" fmla="*/ 75 w 810"/>
                <a:gd name="T63" fmla="*/ 2 h 253"/>
                <a:gd name="T64" fmla="*/ 59 w 810"/>
                <a:gd name="T65" fmla="*/ 12 h 253"/>
                <a:gd name="T66" fmla="*/ 45 w 810"/>
                <a:gd name="T67" fmla="*/ 19 h 253"/>
                <a:gd name="T68" fmla="*/ 14 w 810"/>
                <a:gd name="T69" fmla="*/ 0 h 253"/>
                <a:gd name="T70" fmla="*/ 15 w 810"/>
                <a:gd name="T71" fmla="*/ 5 h 253"/>
                <a:gd name="T72" fmla="*/ 15 w 810"/>
                <a:gd name="T73" fmla="*/ 10 h 253"/>
                <a:gd name="T74" fmla="*/ 12 w 810"/>
                <a:gd name="T75" fmla="*/ 14 h 253"/>
                <a:gd name="T76" fmla="*/ 8 w 810"/>
                <a:gd name="T77" fmla="*/ 16 h 253"/>
                <a:gd name="T78" fmla="*/ 4 w 810"/>
                <a:gd name="T79" fmla="*/ 15 h 253"/>
                <a:gd name="T80" fmla="*/ 3 w 810"/>
                <a:gd name="T81" fmla="*/ 13 h 253"/>
                <a:gd name="T82" fmla="*/ 5 w 810"/>
                <a:gd name="T83" fmla="*/ 14 h 253"/>
                <a:gd name="T84" fmla="*/ 7 w 810"/>
                <a:gd name="T85" fmla="*/ 13 h 253"/>
                <a:gd name="T86" fmla="*/ 7 w 810"/>
                <a:gd name="T87" fmla="*/ 10 h 253"/>
                <a:gd name="T88" fmla="*/ 6 w 810"/>
                <a:gd name="T89" fmla="*/ 8 h 253"/>
                <a:gd name="T90" fmla="*/ 3 w 810"/>
                <a:gd name="T91" fmla="*/ 8 h 253"/>
                <a:gd name="T92" fmla="*/ 1 w 810"/>
                <a:gd name="T93" fmla="*/ 9 h 253"/>
                <a:gd name="T94" fmla="*/ 0 w 810"/>
                <a:gd name="T95" fmla="*/ 11 h 253"/>
                <a:gd name="T96" fmla="*/ 1 w 810"/>
                <a:gd name="T97" fmla="*/ 14 h 253"/>
                <a:gd name="T98" fmla="*/ 3 w 810"/>
                <a:gd name="T99" fmla="*/ 16 h 253"/>
                <a:gd name="T100" fmla="*/ 5 w 810"/>
                <a:gd name="T101" fmla="*/ 17 h 253"/>
                <a:gd name="T102" fmla="*/ 9 w 810"/>
                <a:gd name="T103" fmla="*/ 17 h 253"/>
                <a:gd name="T104" fmla="*/ 12 w 810"/>
                <a:gd name="T105" fmla="*/ 16 h 253"/>
                <a:gd name="T106" fmla="*/ 15 w 810"/>
                <a:gd name="T107" fmla="*/ 14 h 253"/>
                <a:gd name="T108" fmla="*/ 17 w 810"/>
                <a:gd name="T109" fmla="*/ 10 h 253"/>
                <a:gd name="T110" fmla="*/ 17 w 810"/>
                <a:gd name="T111" fmla="*/ 5 h 253"/>
                <a:gd name="T112" fmla="*/ 27 w 810"/>
                <a:gd name="T113" fmla="*/ 8 h 253"/>
                <a:gd name="T114" fmla="*/ 27 w 810"/>
                <a:gd name="T115" fmla="*/ 16 h 253"/>
                <a:gd name="T116" fmla="*/ 31 w 810"/>
                <a:gd name="T117" fmla="*/ 18 h 253"/>
                <a:gd name="T118" fmla="*/ 34 w 810"/>
                <a:gd name="T119" fmla="*/ 22 h 253"/>
                <a:gd name="T120" fmla="*/ 35 w 810"/>
                <a:gd name="T121" fmla="*/ 26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10"/>
                <a:gd name="T184" fmla="*/ 0 h 253"/>
                <a:gd name="T185" fmla="*/ 810 w 810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10" h="253">
                  <a:moveTo>
                    <a:pt x="309" y="253"/>
                  </a:moveTo>
                  <a:lnTo>
                    <a:pt x="318" y="245"/>
                  </a:lnTo>
                  <a:lnTo>
                    <a:pt x="329" y="240"/>
                  </a:lnTo>
                  <a:lnTo>
                    <a:pt x="340" y="237"/>
                  </a:lnTo>
                  <a:lnTo>
                    <a:pt x="352" y="233"/>
                  </a:lnTo>
                  <a:lnTo>
                    <a:pt x="364" y="232"/>
                  </a:lnTo>
                  <a:lnTo>
                    <a:pt x="376" y="231"/>
                  </a:lnTo>
                  <a:lnTo>
                    <a:pt x="390" y="231"/>
                  </a:lnTo>
                  <a:lnTo>
                    <a:pt x="402" y="231"/>
                  </a:lnTo>
                  <a:lnTo>
                    <a:pt x="404" y="231"/>
                  </a:lnTo>
                  <a:lnTo>
                    <a:pt x="405" y="231"/>
                  </a:lnTo>
                  <a:lnTo>
                    <a:pt x="406" y="231"/>
                  </a:lnTo>
                  <a:lnTo>
                    <a:pt x="408" y="231"/>
                  </a:lnTo>
                  <a:lnTo>
                    <a:pt x="420" y="231"/>
                  </a:lnTo>
                  <a:lnTo>
                    <a:pt x="434" y="231"/>
                  </a:lnTo>
                  <a:lnTo>
                    <a:pt x="446" y="232"/>
                  </a:lnTo>
                  <a:lnTo>
                    <a:pt x="458" y="233"/>
                  </a:lnTo>
                  <a:lnTo>
                    <a:pt x="470" y="237"/>
                  </a:lnTo>
                  <a:lnTo>
                    <a:pt x="481" y="240"/>
                  </a:lnTo>
                  <a:lnTo>
                    <a:pt x="492" y="245"/>
                  </a:lnTo>
                  <a:lnTo>
                    <a:pt x="501" y="253"/>
                  </a:lnTo>
                  <a:lnTo>
                    <a:pt x="498" y="244"/>
                  </a:lnTo>
                  <a:lnTo>
                    <a:pt x="497" y="237"/>
                  </a:lnTo>
                  <a:lnTo>
                    <a:pt x="496" y="228"/>
                  </a:lnTo>
                  <a:lnTo>
                    <a:pt x="497" y="219"/>
                  </a:lnTo>
                  <a:lnTo>
                    <a:pt x="498" y="210"/>
                  </a:lnTo>
                  <a:lnTo>
                    <a:pt x="501" y="202"/>
                  </a:lnTo>
                  <a:lnTo>
                    <a:pt x="505" y="194"/>
                  </a:lnTo>
                  <a:lnTo>
                    <a:pt x="510" y="186"/>
                  </a:lnTo>
                  <a:lnTo>
                    <a:pt x="516" y="178"/>
                  </a:lnTo>
                  <a:lnTo>
                    <a:pt x="521" y="170"/>
                  </a:lnTo>
                  <a:lnTo>
                    <a:pt x="529" y="164"/>
                  </a:lnTo>
                  <a:lnTo>
                    <a:pt x="537" y="158"/>
                  </a:lnTo>
                  <a:lnTo>
                    <a:pt x="544" y="153"/>
                  </a:lnTo>
                  <a:lnTo>
                    <a:pt x="553" y="148"/>
                  </a:lnTo>
                  <a:lnTo>
                    <a:pt x="563" y="145"/>
                  </a:lnTo>
                  <a:lnTo>
                    <a:pt x="572" y="142"/>
                  </a:lnTo>
                  <a:lnTo>
                    <a:pt x="572" y="117"/>
                  </a:lnTo>
                  <a:lnTo>
                    <a:pt x="572" y="94"/>
                  </a:lnTo>
                  <a:lnTo>
                    <a:pt x="571" y="71"/>
                  </a:lnTo>
                  <a:lnTo>
                    <a:pt x="571" y="46"/>
                  </a:lnTo>
                  <a:lnTo>
                    <a:pt x="656" y="26"/>
                  </a:lnTo>
                  <a:lnTo>
                    <a:pt x="655" y="38"/>
                  </a:lnTo>
                  <a:lnTo>
                    <a:pt x="654" y="49"/>
                  </a:lnTo>
                  <a:lnTo>
                    <a:pt x="654" y="60"/>
                  </a:lnTo>
                  <a:lnTo>
                    <a:pt x="655" y="70"/>
                  </a:lnTo>
                  <a:lnTo>
                    <a:pt x="657" y="80"/>
                  </a:lnTo>
                  <a:lnTo>
                    <a:pt x="659" y="90"/>
                  </a:lnTo>
                  <a:lnTo>
                    <a:pt x="663" y="97"/>
                  </a:lnTo>
                  <a:lnTo>
                    <a:pt x="667" y="106"/>
                  </a:lnTo>
                  <a:lnTo>
                    <a:pt x="671" y="113"/>
                  </a:lnTo>
                  <a:lnTo>
                    <a:pt x="677" y="121"/>
                  </a:lnTo>
                  <a:lnTo>
                    <a:pt x="683" y="126"/>
                  </a:lnTo>
                  <a:lnTo>
                    <a:pt x="689" y="132"/>
                  </a:lnTo>
                  <a:lnTo>
                    <a:pt x="696" y="137"/>
                  </a:lnTo>
                  <a:lnTo>
                    <a:pt x="702" y="142"/>
                  </a:lnTo>
                  <a:lnTo>
                    <a:pt x="709" y="145"/>
                  </a:lnTo>
                  <a:lnTo>
                    <a:pt x="717" y="148"/>
                  </a:lnTo>
                  <a:lnTo>
                    <a:pt x="725" y="150"/>
                  </a:lnTo>
                  <a:lnTo>
                    <a:pt x="732" y="153"/>
                  </a:lnTo>
                  <a:lnTo>
                    <a:pt x="739" y="154"/>
                  </a:lnTo>
                  <a:lnTo>
                    <a:pt x="747" y="154"/>
                  </a:lnTo>
                  <a:lnTo>
                    <a:pt x="754" y="154"/>
                  </a:lnTo>
                  <a:lnTo>
                    <a:pt x="761" y="153"/>
                  </a:lnTo>
                  <a:lnTo>
                    <a:pt x="768" y="152"/>
                  </a:lnTo>
                  <a:lnTo>
                    <a:pt x="774" y="149"/>
                  </a:lnTo>
                  <a:lnTo>
                    <a:pt x="781" y="146"/>
                  </a:lnTo>
                  <a:lnTo>
                    <a:pt x="786" y="143"/>
                  </a:lnTo>
                  <a:lnTo>
                    <a:pt x="792" y="138"/>
                  </a:lnTo>
                  <a:lnTo>
                    <a:pt x="796" y="134"/>
                  </a:lnTo>
                  <a:lnTo>
                    <a:pt x="801" y="128"/>
                  </a:lnTo>
                  <a:lnTo>
                    <a:pt x="804" y="122"/>
                  </a:lnTo>
                  <a:lnTo>
                    <a:pt x="806" y="115"/>
                  </a:lnTo>
                  <a:lnTo>
                    <a:pt x="809" y="107"/>
                  </a:lnTo>
                  <a:lnTo>
                    <a:pt x="810" y="102"/>
                  </a:lnTo>
                  <a:lnTo>
                    <a:pt x="810" y="96"/>
                  </a:lnTo>
                  <a:lnTo>
                    <a:pt x="809" y="91"/>
                  </a:lnTo>
                  <a:lnTo>
                    <a:pt x="807" y="86"/>
                  </a:lnTo>
                  <a:lnTo>
                    <a:pt x="804" y="81"/>
                  </a:lnTo>
                  <a:lnTo>
                    <a:pt x="802" y="76"/>
                  </a:lnTo>
                  <a:lnTo>
                    <a:pt x="798" y="73"/>
                  </a:lnTo>
                  <a:lnTo>
                    <a:pt x="793" y="70"/>
                  </a:lnTo>
                  <a:lnTo>
                    <a:pt x="788" y="68"/>
                  </a:lnTo>
                  <a:lnTo>
                    <a:pt x="782" y="67"/>
                  </a:lnTo>
                  <a:lnTo>
                    <a:pt x="775" y="65"/>
                  </a:lnTo>
                  <a:lnTo>
                    <a:pt x="768" y="67"/>
                  </a:lnTo>
                  <a:lnTo>
                    <a:pt x="762" y="68"/>
                  </a:lnTo>
                  <a:lnTo>
                    <a:pt x="758" y="70"/>
                  </a:lnTo>
                  <a:lnTo>
                    <a:pt x="754" y="72"/>
                  </a:lnTo>
                  <a:lnTo>
                    <a:pt x="751" y="74"/>
                  </a:lnTo>
                  <a:lnTo>
                    <a:pt x="747" y="81"/>
                  </a:lnTo>
                  <a:lnTo>
                    <a:pt x="743" y="88"/>
                  </a:lnTo>
                  <a:lnTo>
                    <a:pt x="742" y="94"/>
                  </a:lnTo>
                  <a:lnTo>
                    <a:pt x="742" y="101"/>
                  </a:lnTo>
                  <a:lnTo>
                    <a:pt x="744" y="107"/>
                  </a:lnTo>
                  <a:lnTo>
                    <a:pt x="748" y="113"/>
                  </a:lnTo>
                  <a:lnTo>
                    <a:pt x="750" y="116"/>
                  </a:lnTo>
                  <a:lnTo>
                    <a:pt x="754" y="118"/>
                  </a:lnTo>
                  <a:lnTo>
                    <a:pt x="758" y="121"/>
                  </a:lnTo>
                  <a:lnTo>
                    <a:pt x="763" y="122"/>
                  </a:lnTo>
                  <a:lnTo>
                    <a:pt x="768" y="122"/>
                  </a:lnTo>
                  <a:lnTo>
                    <a:pt x="773" y="121"/>
                  </a:lnTo>
                  <a:lnTo>
                    <a:pt x="779" y="120"/>
                  </a:lnTo>
                  <a:lnTo>
                    <a:pt x="784" y="116"/>
                  </a:lnTo>
                  <a:lnTo>
                    <a:pt x="782" y="122"/>
                  </a:lnTo>
                  <a:lnTo>
                    <a:pt x="780" y="127"/>
                  </a:lnTo>
                  <a:lnTo>
                    <a:pt x="775" y="132"/>
                  </a:lnTo>
                  <a:lnTo>
                    <a:pt x="771" y="134"/>
                  </a:lnTo>
                  <a:lnTo>
                    <a:pt x="764" y="137"/>
                  </a:lnTo>
                  <a:lnTo>
                    <a:pt x="758" y="138"/>
                  </a:lnTo>
                  <a:lnTo>
                    <a:pt x="750" y="139"/>
                  </a:lnTo>
                  <a:lnTo>
                    <a:pt x="742" y="139"/>
                  </a:lnTo>
                  <a:lnTo>
                    <a:pt x="731" y="137"/>
                  </a:lnTo>
                  <a:lnTo>
                    <a:pt x="721" y="134"/>
                  </a:lnTo>
                  <a:lnTo>
                    <a:pt x="712" y="129"/>
                  </a:lnTo>
                  <a:lnTo>
                    <a:pt x="704" y="123"/>
                  </a:lnTo>
                  <a:lnTo>
                    <a:pt x="696" y="115"/>
                  </a:lnTo>
                  <a:lnTo>
                    <a:pt x="689" y="106"/>
                  </a:lnTo>
                  <a:lnTo>
                    <a:pt x="683" y="97"/>
                  </a:lnTo>
                  <a:lnTo>
                    <a:pt x="678" y="88"/>
                  </a:lnTo>
                  <a:lnTo>
                    <a:pt x="675" y="78"/>
                  </a:lnTo>
                  <a:lnTo>
                    <a:pt x="673" y="68"/>
                  </a:lnTo>
                  <a:lnTo>
                    <a:pt x="671" y="57"/>
                  </a:lnTo>
                  <a:lnTo>
                    <a:pt x="671" y="46"/>
                  </a:lnTo>
                  <a:lnTo>
                    <a:pt x="673" y="33"/>
                  </a:lnTo>
                  <a:lnTo>
                    <a:pt x="675" y="22"/>
                  </a:lnTo>
                  <a:lnTo>
                    <a:pt x="678" y="11"/>
                  </a:lnTo>
                  <a:lnTo>
                    <a:pt x="681" y="0"/>
                  </a:lnTo>
                  <a:lnTo>
                    <a:pt x="533" y="36"/>
                  </a:lnTo>
                  <a:lnTo>
                    <a:pt x="534" y="103"/>
                  </a:lnTo>
                  <a:lnTo>
                    <a:pt x="407" y="169"/>
                  </a:lnTo>
                  <a:lnTo>
                    <a:pt x="407" y="168"/>
                  </a:lnTo>
                  <a:lnTo>
                    <a:pt x="405" y="169"/>
                  </a:lnTo>
                  <a:lnTo>
                    <a:pt x="403" y="168"/>
                  </a:lnTo>
                  <a:lnTo>
                    <a:pt x="403" y="169"/>
                  </a:lnTo>
                  <a:lnTo>
                    <a:pt x="276" y="103"/>
                  </a:lnTo>
                  <a:lnTo>
                    <a:pt x="277" y="36"/>
                  </a:lnTo>
                  <a:lnTo>
                    <a:pt x="129" y="0"/>
                  </a:lnTo>
                  <a:lnTo>
                    <a:pt x="132" y="11"/>
                  </a:lnTo>
                  <a:lnTo>
                    <a:pt x="135" y="22"/>
                  </a:lnTo>
                  <a:lnTo>
                    <a:pt x="137" y="33"/>
                  </a:lnTo>
                  <a:lnTo>
                    <a:pt x="139" y="46"/>
                  </a:lnTo>
                  <a:lnTo>
                    <a:pt x="139" y="57"/>
                  </a:lnTo>
                  <a:lnTo>
                    <a:pt x="137" y="68"/>
                  </a:lnTo>
                  <a:lnTo>
                    <a:pt x="135" y="78"/>
                  </a:lnTo>
                  <a:lnTo>
                    <a:pt x="132" y="88"/>
                  </a:lnTo>
                  <a:lnTo>
                    <a:pt x="127" y="97"/>
                  </a:lnTo>
                  <a:lnTo>
                    <a:pt x="121" y="106"/>
                  </a:lnTo>
                  <a:lnTo>
                    <a:pt x="114" y="115"/>
                  </a:lnTo>
                  <a:lnTo>
                    <a:pt x="106" y="123"/>
                  </a:lnTo>
                  <a:lnTo>
                    <a:pt x="98" y="129"/>
                  </a:lnTo>
                  <a:lnTo>
                    <a:pt x="89" y="134"/>
                  </a:lnTo>
                  <a:lnTo>
                    <a:pt x="79" y="137"/>
                  </a:lnTo>
                  <a:lnTo>
                    <a:pt x="68" y="139"/>
                  </a:lnTo>
                  <a:lnTo>
                    <a:pt x="60" y="139"/>
                  </a:lnTo>
                  <a:lnTo>
                    <a:pt x="52" y="138"/>
                  </a:lnTo>
                  <a:lnTo>
                    <a:pt x="46" y="137"/>
                  </a:lnTo>
                  <a:lnTo>
                    <a:pt x="39" y="134"/>
                  </a:lnTo>
                  <a:lnTo>
                    <a:pt x="35" y="132"/>
                  </a:lnTo>
                  <a:lnTo>
                    <a:pt x="30" y="127"/>
                  </a:lnTo>
                  <a:lnTo>
                    <a:pt x="28" y="122"/>
                  </a:lnTo>
                  <a:lnTo>
                    <a:pt x="26" y="116"/>
                  </a:lnTo>
                  <a:lnTo>
                    <a:pt x="31" y="120"/>
                  </a:lnTo>
                  <a:lnTo>
                    <a:pt x="37" y="121"/>
                  </a:lnTo>
                  <a:lnTo>
                    <a:pt x="42" y="122"/>
                  </a:lnTo>
                  <a:lnTo>
                    <a:pt x="47" y="122"/>
                  </a:lnTo>
                  <a:lnTo>
                    <a:pt x="52" y="121"/>
                  </a:lnTo>
                  <a:lnTo>
                    <a:pt x="56" y="118"/>
                  </a:lnTo>
                  <a:lnTo>
                    <a:pt x="60" y="116"/>
                  </a:lnTo>
                  <a:lnTo>
                    <a:pt x="62" y="113"/>
                  </a:lnTo>
                  <a:lnTo>
                    <a:pt x="66" y="107"/>
                  </a:lnTo>
                  <a:lnTo>
                    <a:pt x="68" y="101"/>
                  </a:lnTo>
                  <a:lnTo>
                    <a:pt x="68" y="94"/>
                  </a:lnTo>
                  <a:lnTo>
                    <a:pt x="67" y="88"/>
                  </a:lnTo>
                  <a:lnTo>
                    <a:pt x="63" y="81"/>
                  </a:lnTo>
                  <a:lnTo>
                    <a:pt x="59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8" y="68"/>
                  </a:lnTo>
                  <a:lnTo>
                    <a:pt x="42" y="67"/>
                  </a:lnTo>
                  <a:lnTo>
                    <a:pt x="35" y="65"/>
                  </a:lnTo>
                  <a:lnTo>
                    <a:pt x="28" y="67"/>
                  </a:lnTo>
                  <a:lnTo>
                    <a:pt x="22" y="68"/>
                  </a:lnTo>
                  <a:lnTo>
                    <a:pt x="17" y="70"/>
                  </a:lnTo>
                  <a:lnTo>
                    <a:pt x="12" y="73"/>
                  </a:lnTo>
                  <a:lnTo>
                    <a:pt x="8" y="76"/>
                  </a:lnTo>
                  <a:lnTo>
                    <a:pt x="6" y="81"/>
                  </a:lnTo>
                  <a:lnTo>
                    <a:pt x="3" y="86"/>
                  </a:lnTo>
                  <a:lnTo>
                    <a:pt x="1" y="91"/>
                  </a:lnTo>
                  <a:lnTo>
                    <a:pt x="0" y="96"/>
                  </a:lnTo>
                  <a:lnTo>
                    <a:pt x="0" y="102"/>
                  </a:lnTo>
                  <a:lnTo>
                    <a:pt x="1" y="107"/>
                  </a:lnTo>
                  <a:lnTo>
                    <a:pt x="4" y="115"/>
                  </a:lnTo>
                  <a:lnTo>
                    <a:pt x="6" y="122"/>
                  </a:lnTo>
                  <a:lnTo>
                    <a:pt x="9" y="128"/>
                  </a:lnTo>
                  <a:lnTo>
                    <a:pt x="14" y="134"/>
                  </a:lnTo>
                  <a:lnTo>
                    <a:pt x="18" y="138"/>
                  </a:lnTo>
                  <a:lnTo>
                    <a:pt x="24" y="143"/>
                  </a:lnTo>
                  <a:lnTo>
                    <a:pt x="29" y="146"/>
                  </a:lnTo>
                  <a:lnTo>
                    <a:pt x="36" y="149"/>
                  </a:lnTo>
                  <a:lnTo>
                    <a:pt x="42" y="152"/>
                  </a:lnTo>
                  <a:lnTo>
                    <a:pt x="49" y="153"/>
                  </a:lnTo>
                  <a:lnTo>
                    <a:pt x="56" y="154"/>
                  </a:lnTo>
                  <a:lnTo>
                    <a:pt x="63" y="154"/>
                  </a:lnTo>
                  <a:lnTo>
                    <a:pt x="71" y="154"/>
                  </a:lnTo>
                  <a:lnTo>
                    <a:pt x="78" y="153"/>
                  </a:lnTo>
                  <a:lnTo>
                    <a:pt x="85" y="150"/>
                  </a:lnTo>
                  <a:lnTo>
                    <a:pt x="93" y="148"/>
                  </a:lnTo>
                  <a:lnTo>
                    <a:pt x="101" y="145"/>
                  </a:lnTo>
                  <a:lnTo>
                    <a:pt x="108" y="142"/>
                  </a:lnTo>
                  <a:lnTo>
                    <a:pt x="114" y="137"/>
                  </a:lnTo>
                  <a:lnTo>
                    <a:pt x="121" y="132"/>
                  </a:lnTo>
                  <a:lnTo>
                    <a:pt x="127" y="126"/>
                  </a:lnTo>
                  <a:lnTo>
                    <a:pt x="133" y="121"/>
                  </a:lnTo>
                  <a:lnTo>
                    <a:pt x="139" y="113"/>
                  </a:lnTo>
                  <a:lnTo>
                    <a:pt x="143" y="106"/>
                  </a:lnTo>
                  <a:lnTo>
                    <a:pt x="147" y="97"/>
                  </a:lnTo>
                  <a:lnTo>
                    <a:pt x="151" y="90"/>
                  </a:lnTo>
                  <a:lnTo>
                    <a:pt x="153" y="80"/>
                  </a:lnTo>
                  <a:lnTo>
                    <a:pt x="155" y="70"/>
                  </a:lnTo>
                  <a:lnTo>
                    <a:pt x="156" y="60"/>
                  </a:lnTo>
                  <a:lnTo>
                    <a:pt x="156" y="49"/>
                  </a:lnTo>
                  <a:lnTo>
                    <a:pt x="155" y="38"/>
                  </a:lnTo>
                  <a:lnTo>
                    <a:pt x="154" y="26"/>
                  </a:lnTo>
                  <a:lnTo>
                    <a:pt x="239" y="46"/>
                  </a:lnTo>
                  <a:lnTo>
                    <a:pt x="239" y="71"/>
                  </a:lnTo>
                  <a:lnTo>
                    <a:pt x="238" y="94"/>
                  </a:lnTo>
                  <a:lnTo>
                    <a:pt x="238" y="117"/>
                  </a:lnTo>
                  <a:lnTo>
                    <a:pt x="238" y="142"/>
                  </a:lnTo>
                  <a:lnTo>
                    <a:pt x="247" y="145"/>
                  </a:lnTo>
                  <a:lnTo>
                    <a:pt x="257" y="148"/>
                  </a:lnTo>
                  <a:lnTo>
                    <a:pt x="266" y="153"/>
                  </a:lnTo>
                  <a:lnTo>
                    <a:pt x="273" y="158"/>
                  </a:lnTo>
                  <a:lnTo>
                    <a:pt x="281" y="164"/>
                  </a:lnTo>
                  <a:lnTo>
                    <a:pt x="289" y="170"/>
                  </a:lnTo>
                  <a:lnTo>
                    <a:pt x="294" y="178"/>
                  </a:lnTo>
                  <a:lnTo>
                    <a:pt x="300" y="186"/>
                  </a:lnTo>
                  <a:lnTo>
                    <a:pt x="305" y="194"/>
                  </a:lnTo>
                  <a:lnTo>
                    <a:pt x="309" y="202"/>
                  </a:lnTo>
                  <a:lnTo>
                    <a:pt x="312" y="210"/>
                  </a:lnTo>
                  <a:lnTo>
                    <a:pt x="313" y="219"/>
                  </a:lnTo>
                  <a:lnTo>
                    <a:pt x="314" y="228"/>
                  </a:lnTo>
                  <a:lnTo>
                    <a:pt x="313" y="237"/>
                  </a:lnTo>
                  <a:lnTo>
                    <a:pt x="312" y="244"/>
                  </a:lnTo>
                  <a:lnTo>
                    <a:pt x="309" y="253"/>
                  </a:lnTo>
                  <a:close/>
                </a:path>
              </a:pathLst>
            </a:custGeom>
            <a:noFill/>
            <a:ln w="0">
              <a:solidFill>
                <a:srgbClr val="FFFB9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85" name="Freeform 49"/>
            <p:cNvSpPr>
              <a:spLocks/>
            </p:cNvSpPr>
            <p:nvPr/>
          </p:nvSpPr>
          <p:spPr bwMode="auto">
            <a:xfrm>
              <a:off x="177" y="602"/>
              <a:ext cx="16" cy="26"/>
            </a:xfrm>
            <a:custGeom>
              <a:avLst/>
              <a:gdLst>
                <a:gd name="T0" fmla="*/ 2 w 48"/>
                <a:gd name="T1" fmla="*/ 2 h 77"/>
                <a:gd name="T2" fmla="*/ 2 w 48"/>
                <a:gd name="T3" fmla="*/ 2 h 77"/>
                <a:gd name="T4" fmla="*/ 2 w 48"/>
                <a:gd name="T5" fmla="*/ 0 h 77"/>
                <a:gd name="T6" fmla="*/ 3 w 48"/>
                <a:gd name="T7" fmla="*/ 0 h 77"/>
                <a:gd name="T8" fmla="*/ 4 w 48"/>
                <a:gd name="T9" fmla="*/ 0 h 77"/>
                <a:gd name="T10" fmla="*/ 4 w 48"/>
                <a:gd name="T11" fmla="*/ 0 h 77"/>
                <a:gd name="T12" fmla="*/ 5 w 48"/>
                <a:gd name="T13" fmla="*/ 0 h 77"/>
                <a:gd name="T14" fmla="*/ 5 w 48"/>
                <a:gd name="T15" fmla="*/ 1 h 77"/>
                <a:gd name="T16" fmla="*/ 5 w 48"/>
                <a:gd name="T17" fmla="*/ 1 h 77"/>
                <a:gd name="T18" fmla="*/ 5 w 48"/>
                <a:gd name="T19" fmla="*/ 2 h 77"/>
                <a:gd name="T20" fmla="*/ 5 w 48"/>
                <a:gd name="T21" fmla="*/ 2 h 77"/>
                <a:gd name="T22" fmla="*/ 5 w 48"/>
                <a:gd name="T23" fmla="*/ 3 h 77"/>
                <a:gd name="T24" fmla="*/ 5 w 48"/>
                <a:gd name="T25" fmla="*/ 3 h 77"/>
                <a:gd name="T26" fmla="*/ 5 w 48"/>
                <a:gd name="T27" fmla="*/ 4 h 77"/>
                <a:gd name="T28" fmla="*/ 5 w 48"/>
                <a:gd name="T29" fmla="*/ 4 h 77"/>
                <a:gd name="T30" fmla="*/ 4 w 48"/>
                <a:gd name="T31" fmla="*/ 4 h 77"/>
                <a:gd name="T32" fmla="*/ 5 w 48"/>
                <a:gd name="T33" fmla="*/ 5 h 77"/>
                <a:gd name="T34" fmla="*/ 5 w 48"/>
                <a:gd name="T35" fmla="*/ 5 h 77"/>
                <a:gd name="T36" fmla="*/ 5 w 48"/>
                <a:gd name="T37" fmla="*/ 6 h 77"/>
                <a:gd name="T38" fmla="*/ 5 w 48"/>
                <a:gd name="T39" fmla="*/ 6 h 77"/>
                <a:gd name="T40" fmla="*/ 5 w 48"/>
                <a:gd name="T41" fmla="*/ 7 h 77"/>
                <a:gd name="T42" fmla="*/ 5 w 48"/>
                <a:gd name="T43" fmla="*/ 7 h 77"/>
                <a:gd name="T44" fmla="*/ 4 w 48"/>
                <a:gd name="T45" fmla="*/ 8 h 77"/>
                <a:gd name="T46" fmla="*/ 4 w 48"/>
                <a:gd name="T47" fmla="*/ 8 h 77"/>
                <a:gd name="T48" fmla="*/ 4 w 48"/>
                <a:gd name="T49" fmla="*/ 8 h 77"/>
                <a:gd name="T50" fmla="*/ 3 w 48"/>
                <a:gd name="T51" fmla="*/ 9 h 77"/>
                <a:gd name="T52" fmla="*/ 2 w 48"/>
                <a:gd name="T53" fmla="*/ 9 h 77"/>
                <a:gd name="T54" fmla="*/ 2 w 48"/>
                <a:gd name="T55" fmla="*/ 9 h 77"/>
                <a:gd name="T56" fmla="*/ 1 w 48"/>
                <a:gd name="T57" fmla="*/ 8 h 77"/>
                <a:gd name="T58" fmla="*/ 1 w 48"/>
                <a:gd name="T59" fmla="*/ 8 h 77"/>
                <a:gd name="T60" fmla="*/ 0 w 48"/>
                <a:gd name="T61" fmla="*/ 6 h 77"/>
                <a:gd name="T62" fmla="*/ 1 w 48"/>
                <a:gd name="T63" fmla="*/ 6 h 77"/>
                <a:gd name="T64" fmla="*/ 1 w 48"/>
                <a:gd name="T65" fmla="*/ 7 h 77"/>
                <a:gd name="T66" fmla="*/ 2 w 48"/>
                <a:gd name="T67" fmla="*/ 7 h 77"/>
                <a:gd name="T68" fmla="*/ 2 w 48"/>
                <a:gd name="T69" fmla="*/ 7 h 77"/>
                <a:gd name="T70" fmla="*/ 2 w 48"/>
                <a:gd name="T71" fmla="*/ 7 h 77"/>
                <a:gd name="T72" fmla="*/ 3 w 48"/>
                <a:gd name="T73" fmla="*/ 7 h 77"/>
                <a:gd name="T74" fmla="*/ 3 w 48"/>
                <a:gd name="T75" fmla="*/ 7 h 77"/>
                <a:gd name="T76" fmla="*/ 3 w 48"/>
                <a:gd name="T77" fmla="*/ 6 h 77"/>
                <a:gd name="T78" fmla="*/ 3 w 48"/>
                <a:gd name="T79" fmla="*/ 5 h 77"/>
                <a:gd name="T80" fmla="*/ 3 w 48"/>
                <a:gd name="T81" fmla="*/ 5 h 77"/>
                <a:gd name="T82" fmla="*/ 3 w 48"/>
                <a:gd name="T83" fmla="*/ 5 h 77"/>
                <a:gd name="T84" fmla="*/ 3 w 48"/>
                <a:gd name="T85" fmla="*/ 5 h 77"/>
                <a:gd name="T86" fmla="*/ 3 w 48"/>
                <a:gd name="T87" fmla="*/ 3 h 77"/>
                <a:gd name="T88" fmla="*/ 3 w 48"/>
                <a:gd name="T89" fmla="*/ 3 h 77"/>
                <a:gd name="T90" fmla="*/ 3 w 48"/>
                <a:gd name="T91" fmla="*/ 3 h 77"/>
                <a:gd name="T92" fmla="*/ 3 w 48"/>
                <a:gd name="T93" fmla="*/ 3 h 77"/>
                <a:gd name="T94" fmla="*/ 4 w 48"/>
                <a:gd name="T95" fmla="*/ 3 h 77"/>
                <a:gd name="T96" fmla="*/ 4 w 48"/>
                <a:gd name="T97" fmla="*/ 3 h 77"/>
                <a:gd name="T98" fmla="*/ 4 w 48"/>
                <a:gd name="T99" fmla="*/ 2 h 77"/>
                <a:gd name="T100" fmla="*/ 4 w 48"/>
                <a:gd name="T101" fmla="*/ 2 h 77"/>
                <a:gd name="T102" fmla="*/ 4 w 48"/>
                <a:gd name="T103" fmla="*/ 1 h 77"/>
                <a:gd name="T104" fmla="*/ 3 w 48"/>
                <a:gd name="T105" fmla="*/ 1 h 77"/>
                <a:gd name="T106" fmla="*/ 3 w 48"/>
                <a:gd name="T107" fmla="*/ 1 h 77"/>
                <a:gd name="T108" fmla="*/ 3 w 48"/>
                <a:gd name="T109" fmla="*/ 1 h 77"/>
                <a:gd name="T110" fmla="*/ 3 w 48"/>
                <a:gd name="T111" fmla="*/ 1 h 7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"/>
                <a:gd name="T169" fmla="*/ 0 h 77"/>
                <a:gd name="T170" fmla="*/ 48 w 48"/>
                <a:gd name="T171" fmla="*/ 77 h 7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" h="77">
                  <a:moveTo>
                    <a:pt x="23" y="12"/>
                  </a:moveTo>
                  <a:lnTo>
                    <a:pt x="23" y="12"/>
                  </a:lnTo>
                  <a:lnTo>
                    <a:pt x="22" y="13"/>
                  </a:lnTo>
                  <a:lnTo>
                    <a:pt x="22" y="14"/>
                  </a:lnTo>
                  <a:lnTo>
                    <a:pt x="21" y="15"/>
                  </a:lnTo>
                  <a:lnTo>
                    <a:pt x="21" y="16"/>
                  </a:lnTo>
                  <a:lnTo>
                    <a:pt x="20" y="17"/>
                  </a:lnTo>
                  <a:lnTo>
                    <a:pt x="20" y="19"/>
                  </a:lnTo>
                  <a:lnTo>
                    <a:pt x="19" y="22"/>
                  </a:lnTo>
                  <a:lnTo>
                    <a:pt x="11" y="21"/>
                  </a:lnTo>
                  <a:lnTo>
                    <a:pt x="15" y="0"/>
                  </a:lnTo>
                  <a:lnTo>
                    <a:pt x="22" y="1"/>
                  </a:lnTo>
                  <a:lnTo>
                    <a:pt x="22" y="3"/>
                  </a:lnTo>
                  <a:lnTo>
                    <a:pt x="24" y="2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38" y="1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3" y="4"/>
                  </a:lnTo>
                  <a:lnTo>
                    <a:pt x="44" y="5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6" y="9"/>
                  </a:lnTo>
                  <a:lnTo>
                    <a:pt x="46" y="10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7" y="13"/>
                  </a:lnTo>
                  <a:lnTo>
                    <a:pt x="48" y="14"/>
                  </a:lnTo>
                  <a:lnTo>
                    <a:pt x="48" y="15"/>
                  </a:lnTo>
                  <a:lnTo>
                    <a:pt x="48" y="16"/>
                  </a:lnTo>
                  <a:lnTo>
                    <a:pt x="48" y="19"/>
                  </a:lnTo>
                  <a:lnTo>
                    <a:pt x="48" y="20"/>
                  </a:lnTo>
                  <a:lnTo>
                    <a:pt x="48" y="21"/>
                  </a:lnTo>
                  <a:lnTo>
                    <a:pt x="47" y="22"/>
                  </a:lnTo>
                  <a:lnTo>
                    <a:pt x="47" y="23"/>
                  </a:lnTo>
                  <a:lnTo>
                    <a:pt x="47" y="24"/>
                  </a:lnTo>
                  <a:lnTo>
                    <a:pt x="47" y="25"/>
                  </a:lnTo>
                  <a:lnTo>
                    <a:pt x="46" y="26"/>
                  </a:lnTo>
                  <a:lnTo>
                    <a:pt x="46" y="27"/>
                  </a:lnTo>
                  <a:lnTo>
                    <a:pt x="46" y="28"/>
                  </a:lnTo>
                  <a:lnTo>
                    <a:pt x="45" y="30"/>
                  </a:lnTo>
                  <a:lnTo>
                    <a:pt x="45" y="31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3" y="33"/>
                  </a:lnTo>
                  <a:lnTo>
                    <a:pt x="43" y="34"/>
                  </a:lnTo>
                  <a:lnTo>
                    <a:pt x="42" y="34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40" y="37"/>
                  </a:lnTo>
                  <a:lnTo>
                    <a:pt x="41" y="38"/>
                  </a:lnTo>
                  <a:lnTo>
                    <a:pt x="42" y="40"/>
                  </a:lnTo>
                  <a:lnTo>
                    <a:pt x="43" y="41"/>
                  </a:lnTo>
                  <a:lnTo>
                    <a:pt x="43" y="43"/>
                  </a:lnTo>
                  <a:lnTo>
                    <a:pt x="44" y="44"/>
                  </a:lnTo>
                  <a:lnTo>
                    <a:pt x="44" y="45"/>
                  </a:lnTo>
                  <a:lnTo>
                    <a:pt x="45" y="46"/>
                  </a:lnTo>
                  <a:lnTo>
                    <a:pt x="45" y="48"/>
                  </a:lnTo>
                  <a:lnTo>
                    <a:pt x="45" y="49"/>
                  </a:lnTo>
                  <a:lnTo>
                    <a:pt x="45" y="51"/>
                  </a:lnTo>
                  <a:lnTo>
                    <a:pt x="45" y="52"/>
                  </a:lnTo>
                  <a:lnTo>
                    <a:pt x="45" y="53"/>
                  </a:lnTo>
                  <a:lnTo>
                    <a:pt x="45" y="54"/>
                  </a:lnTo>
                  <a:lnTo>
                    <a:pt x="45" y="56"/>
                  </a:lnTo>
                  <a:lnTo>
                    <a:pt x="45" y="57"/>
                  </a:lnTo>
                  <a:lnTo>
                    <a:pt x="44" y="58"/>
                  </a:lnTo>
                  <a:lnTo>
                    <a:pt x="44" y="59"/>
                  </a:lnTo>
                  <a:lnTo>
                    <a:pt x="44" y="61"/>
                  </a:lnTo>
                  <a:lnTo>
                    <a:pt x="43" y="62"/>
                  </a:lnTo>
                  <a:lnTo>
                    <a:pt x="43" y="63"/>
                  </a:lnTo>
                  <a:lnTo>
                    <a:pt x="42" y="64"/>
                  </a:lnTo>
                  <a:lnTo>
                    <a:pt x="42" y="65"/>
                  </a:lnTo>
                  <a:lnTo>
                    <a:pt x="41" y="66"/>
                  </a:lnTo>
                  <a:lnTo>
                    <a:pt x="41" y="67"/>
                  </a:lnTo>
                  <a:lnTo>
                    <a:pt x="40" y="68"/>
                  </a:lnTo>
                  <a:lnTo>
                    <a:pt x="38" y="69"/>
                  </a:lnTo>
                  <a:lnTo>
                    <a:pt x="38" y="70"/>
                  </a:lnTo>
                  <a:lnTo>
                    <a:pt x="37" y="70"/>
                  </a:lnTo>
                  <a:lnTo>
                    <a:pt x="36" y="72"/>
                  </a:lnTo>
                  <a:lnTo>
                    <a:pt x="36" y="73"/>
                  </a:lnTo>
                  <a:lnTo>
                    <a:pt x="35" y="74"/>
                  </a:lnTo>
                  <a:lnTo>
                    <a:pt x="34" y="74"/>
                  </a:lnTo>
                  <a:lnTo>
                    <a:pt x="33" y="75"/>
                  </a:lnTo>
                  <a:lnTo>
                    <a:pt x="32" y="75"/>
                  </a:lnTo>
                  <a:lnTo>
                    <a:pt x="31" y="76"/>
                  </a:lnTo>
                  <a:lnTo>
                    <a:pt x="30" y="76"/>
                  </a:lnTo>
                  <a:lnTo>
                    <a:pt x="29" y="76"/>
                  </a:lnTo>
                  <a:lnTo>
                    <a:pt x="26" y="76"/>
                  </a:lnTo>
                  <a:lnTo>
                    <a:pt x="25" y="76"/>
                  </a:lnTo>
                  <a:lnTo>
                    <a:pt x="24" y="77"/>
                  </a:lnTo>
                  <a:lnTo>
                    <a:pt x="23" y="76"/>
                  </a:lnTo>
                  <a:lnTo>
                    <a:pt x="21" y="76"/>
                  </a:lnTo>
                  <a:lnTo>
                    <a:pt x="20" y="76"/>
                  </a:lnTo>
                  <a:lnTo>
                    <a:pt x="19" y="76"/>
                  </a:lnTo>
                  <a:lnTo>
                    <a:pt x="17" y="76"/>
                  </a:lnTo>
                  <a:lnTo>
                    <a:pt x="16" y="76"/>
                  </a:lnTo>
                  <a:lnTo>
                    <a:pt x="15" y="75"/>
                  </a:lnTo>
                  <a:lnTo>
                    <a:pt x="14" y="75"/>
                  </a:lnTo>
                  <a:lnTo>
                    <a:pt x="13" y="75"/>
                  </a:lnTo>
                  <a:lnTo>
                    <a:pt x="12" y="74"/>
                  </a:lnTo>
                  <a:lnTo>
                    <a:pt x="11" y="74"/>
                  </a:lnTo>
                  <a:lnTo>
                    <a:pt x="10" y="73"/>
                  </a:lnTo>
                  <a:lnTo>
                    <a:pt x="9" y="73"/>
                  </a:lnTo>
                  <a:lnTo>
                    <a:pt x="9" y="72"/>
                  </a:lnTo>
                  <a:lnTo>
                    <a:pt x="9" y="74"/>
                  </a:lnTo>
                  <a:lnTo>
                    <a:pt x="0" y="73"/>
                  </a:lnTo>
                  <a:lnTo>
                    <a:pt x="4" y="51"/>
                  </a:lnTo>
                  <a:lnTo>
                    <a:pt x="12" y="52"/>
                  </a:lnTo>
                  <a:lnTo>
                    <a:pt x="12" y="55"/>
                  </a:lnTo>
                  <a:lnTo>
                    <a:pt x="12" y="56"/>
                  </a:lnTo>
                  <a:lnTo>
                    <a:pt x="12" y="57"/>
                  </a:lnTo>
                  <a:lnTo>
                    <a:pt x="12" y="58"/>
                  </a:lnTo>
                  <a:lnTo>
                    <a:pt x="12" y="59"/>
                  </a:lnTo>
                  <a:lnTo>
                    <a:pt x="12" y="61"/>
                  </a:lnTo>
                  <a:lnTo>
                    <a:pt x="13" y="62"/>
                  </a:lnTo>
                  <a:lnTo>
                    <a:pt x="13" y="63"/>
                  </a:lnTo>
                  <a:lnTo>
                    <a:pt x="14" y="64"/>
                  </a:lnTo>
                  <a:lnTo>
                    <a:pt x="15" y="64"/>
                  </a:lnTo>
                  <a:lnTo>
                    <a:pt x="15" y="65"/>
                  </a:lnTo>
                  <a:lnTo>
                    <a:pt x="16" y="65"/>
                  </a:lnTo>
                  <a:lnTo>
                    <a:pt x="17" y="65"/>
                  </a:lnTo>
                  <a:lnTo>
                    <a:pt x="19" y="66"/>
                  </a:lnTo>
                  <a:lnTo>
                    <a:pt x="20" y="66"/>
                  </a:lnTo>
                  <a:lnTo>
                    <a:pt x="21" y="66"/>
                  </a:lnTo>
                  <a:lnTo>
                    <a:pt x="22" y="66"/>
                  </a:lnTo>
                  <a:lnTo>
                    <a:pt x="23" y="66"/>
                  </a:lnTo>
                  <a:lnTo>
                    <a:pt x="24" y="65"/>
                  </a:lnTo>
                  <a:lnTo>
                    <a:pt x="25" y="65"/>
                  </a:lnTo>
                  <a:lnTo>
                    <a:pt x="25" y="64"/>
                  </a:lnTo>
                  <a:lnTo>
                    <a:pt x="26" y="64"/>
                  </a:lnTo>
                  <a:lnTo>
                    <a:pt x="27" y="63"/>
                  </a:lnTo>
                  <a:lnTo>
                    <a:pt x="27" y="62"/>
                  </a:lnTo>
                  <a:lnTo>
                    <a:pt x="29" y="61"/>
                  </a:lnTo>
                  <a:lnTo>
                    <a:pt x="29" y="59"/>
                  </a:lnTo>
                  <a:lnTo>
                    <a:pt x="30" y="58"/>
                  </a:lnTo>
                  <a:lnTo>
                    <a:pt x="30" y="56"/>
                  </a:lnTo>
                  <a:lnTo>
                    <a:pt x="30" y="55"/>
                  </a:lnTo>
                  <a:lnTo>
                    <a:pt x="31" y="53"/>
                  </a:lnTo>
                  <a:lnTo>
                    <a:pt x="31" y="52"/>
                  </a:lnTo>
                  <a:lnTo>
                    <a:pt x="31" y="49"/>
                  </a:lnTo>
                  <a:lnTo>
                    <a:pt x="31" y="48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29" y="43"/>
                  </a:lnTo>
                  <a:lnTo>
                    <a:pt x="27" y="42"/>
                  </a:lnTo>
                  <a:lnTo>
                    <a:pt x="26" y="42"/>
                  </a:lnTo>
                  <a:lnTo>
                    <a:pt x="26" y="41"/>
                  </a:lnTo>
                  <a:lnTo>
                    <a:pt x="25" y="41"/>
                  </a:lnTo>
                  <a:lnTo>
                    <a:pt x="24" y="41"/>
                  </a:lnTo>
                  <a:lnTo>
                    <a:pt x="23" y="40"/>
                  </a:lnTo>
                  <a:lnTo>
                    <a:pt x="19" y="40"/>
                  </a:lnTo>
                  <a:lnTo>
                    <a:pt x="20" y="30"/>
                  </a:lnTo>
                  <a:lnTo>
                    <a:pt x="24" y="31"/>
                  </a:lnTo>
                  <a:lnTo>
                    <a:pt x="25" y="31"/>
                  </a:lnTo>
                  <a:lnTo>
                    <a:pt x="26" y="31"/>
                  </a:lnTo>
                  <a:lnTo>
                    <a:pt x="27" y="31"/>
                  </a:lnTo>
                  <a:lnTo>
                    <a:pt x="29" y="30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7"/>
                  </a:lnTo>
                  <a:lnTo>
                    <a:pt x="32" y="26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3" y="23"/>
                  </a:lnTo>
                  <a:lnTo>
                    <a:pt x="33" y="22"/>
                  </a:lnTo>
                  <a:lnTo>
                    <a:pt x="34" y="21"/>
                  </a:lnTo>
                  <a:lnTo>
                    <a:pt x="34" y="20"/>
                  </a:lnTo>
                  <a:lnTo>
                    <a:pt x="34" y="19"/>
                  </a:lnTo>
                  <a:lnTo>
                    <a:pt x="34" y="17"/>
                  </a:lnTo>
                  <a:lnTo>
                    <a:pt x="34" y="16"/>
                  </a:lnTo>
                  <a:lnTo>
                    <a:pt x="34" y="15"/>
                  </a:lnTo>
                  <a:lnTo>
                    <a:pt x="34" y="14"/>
                  </a:lnTo>
                  <a:lnTo>
                    <a:pt x="33" y="13"/>
                  </a:lnTo>
                  <a:lnTo>
                    <a:pt x="33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7" y="10"/>
                  </a:lnTo>
                  <a:lnTo>
                    <a:pt x="26" y="10"/>
                  </a:lnTo>
                  <a:lnTo>
                    <a:pt x="25" y="10"/>
                  </a:lnTo>
                  <a:lnTo>
                    <a:pt x="24" y="11"/>
                  </a:lnTo>
                  <a:lnTo>
                    <a:pt x="23" y="12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86" name="Freeform 50"/>
            <p:cNvSpPr>
              <a:spLocks/>
            </p:cNvSpPr>
            <p:nvPr/>
          </p:nvSpPr>
          <p:spPr bwMode="auto">
            <a:xfrm>
              <a:off x="177" y="603"/>
              <a:ext cx="16" cy="25"/>
            </a:xfrm>
            <a:custGeom>
              <a:avLst/>
              <a:gdLst>
                <a:gd name="T0" fmla="*/ 3 w 46"/>
                <a:gd name="T1" fmla="*/ 1 h 75"/>
                <a:gd name="T2" fmla="*/ 3 w 46"/>
                <a:gd name="T3" fmla="*/ 1 h 75"/>
                <a:gd name="T4" fmla="*/ 2 w 46"/>
                <a:gd name="T5" fmla="*/ 1 h 75"/>
                <a:gd name="T6" fmla="*/ 2 w 46"/>
                <a:gd name="T7" fmla="*/ 2 h 75"/>
                <a:gd name="T8" fmla="*/ 1 w 46"/>
                <a:gd name="T9" fmla="*/ 2 h 75"/>
                <a:gd name="T10" fmla="*/ 2 w 46"/>
                <a:gd name="T11" fmla="*/ 0 h 75"/>
                <a:gd name="T12" fmla="*/ 3 w 46"/>
                <a:gd name="T13" fmla="*/ 0 h 75"/>
                <a:gd name="T14" fmla="*/ 4 w 46"/>
                <a:gd name="T15" fmla="*/ 0 h 75"/>
                <a:gd name="T16" fmla="*/ 5 w 46"/>
                <a:gd name="T17" fmla="*/ 0 h 75"/>
                <a:gd name="T18" fmla="*/ 5 w 46"/>
                <a:gd name="T19" fmla="*/ 0 h 75"/>
                <a:gd name="T20" fmla="*/ 5 w 46"/>
                <a:gd name="T21" fmla="*/ 1 h 75"/>
                <a:gd name="T22" fmla="*/ 6 w 46"/>
                <a:gd name="T23" fmla="*/ 1 h 75"/>
                <a:gd name="T24" fmla="*/ 6 w 46"/>
                <a:gd name="T25" fmla="*/ 2 h 75"/>
                <a:gd name="T26" fmla="*/ 6 w 46"/>
                <a:gd name="T27" fmla="*/ 2 h 75"/>
                <a:gd name="T28" fmla="*/ 6 w 46"/>
                <a:gd name="T29" fmla="*/ 3 h 75"/>
                <a:gd name="T30" fmla="*/ 5 w 46"/>
                <a:gd name="T31" fmla="*/ 3 h 75"/>
                <a:gd name="T32" fmla="*/ 5 w 46"/>
                <a:gd name="T33" fmla="*/ 3 h 75"/>
                <a:gd name="T34" fmla="*/ 5 w 46"/>
                <a:gd name="T35" fmla="*/ 4 h 75"/>
                <a:gd name="T36" fmla="*/ 5 w 46"/>
                <a:gd name="T37" fmla="*/ 4 h 75"/>
                <a:gd name="T38" fmla="*/ 5 w 46"/>
                <a:gd name="T39" fmla="*/ 4 h 75"/>
                <a:gd name="T40" fmla="*/ 5 w 46"/>
                <a:gd name="T41" fmla="*/ 5 h 75"/>
                <a:gd name="T42" fmla="*/ 5 w 46"/>
                <a:gd name="T43" fmla="*/ 5 h 75"/>
                <a:gd name="T44" fmla="*/ 5 w 46"/>
                <a:gd name="T45" fmla="*/ 6 h 75"/>
                <a:gd name="T46" fmla="*/ 5 w 46"/>
                <a:gd name="T47" fmla="*/ 6 h 75"/>
                <a:gd name="T48" fmla="*/ 5 w 46"/>
                <a:gd name="T49" fmla="*/ 7 h 75"/>
                <a:gd name="T50" fmla="*/ 5 w 46"/>
                <a:gd name="T51" fmla="*/ 7 h 75"/>
                <a:gd name="T52" fmla="*/ 5 w 46"/>
                <a:gd name="T53" fmla="*/ 7 h 75"/>
                <a:gd name="T54" fmla="*/ 4 w 46"/>
                <a:gd name="T55" fmla="*/ 8 h 75"/>
                <a:gd name="T56" fmla="*/ 4 w 46"/>
                <a:gd name="T57" fmla="*/ 8 h 75"/>
                <a:gd name="T58" fmla="*/ 3 w 46"/>
                <a:gd name="T59" fmla="*/ 8 h 75"/>
                <a:gd name="T60" fmla="*/ 2 w 46"/>
                <a:gd name="T61" fmla="*/ 8 h 75"/>
                <a:gd name="T62" fmla="*/ 2 w 46"/>
                <a:gd name="T63" fmla="*/ 8 h 75"/>
                <a:gd name="T64" fmla="*/ 1 w 46"/>
                <a:gd name="T65" fmla="*/ 8 h 75"/>
                <a:gd name="T66" fmla="*/ 1 w 46"/>
                <a:gd name="T67" fmla="*/ 8 h 75"/>
                <a:gd name="T68" fmla="*/ 1 w 46"/>
                <a:gd name="T69" fmla="*/ 8 h 75"/>
                <a:gd name="T70" fmla="*/ 1 w 46"/>
                <a:gd name="T71" fmla="*/ 6 h 75"/>
                <a:gd name="T72" fmla="*/ 1 w 46"/>
                <a:gd name="T73" fmla="*/ 6 h 75"/>
                <a:gd name="T74" fmla="*/ 1 w 46"/>
                <a:gd name="T75" fmla="*/ 7 h 75"/>
                <a:gd name="T76" fmla="*/ 2 w 46"/>
                <a:gd name="T77" fmla="*/ 7 h 75"/>
                <a:gd name="T78" fmla="*/ 2 w 46"/>
                <a:gd name="T79" fmla="*/ 7 h 75"/>
                <a:gd name="T80" fmla="*/ 3 w 46"/>
                <a:gd name="T81" fmla="*/ 7 h 75"/>
                <a:gd name="T82" fmla="*/ 3 w 46"/>
                <a:gd name="T83" fmla="*/ 7 h 75"/>
                <a:gd name="T84" fmla="*/ 3 w 46"/>
                <a:gd name="T85" fmla="*/ 6 h 75"/>
                <a:gd name="T86" fmla="*/ 4 w 46"/>
                <a:gd name="T87" fmla="*/ 6 h 75"/>
                <a:gd name="T88" fmla="*/ 3 w 46"/>
                <a:gd name="T89" fmla="*/ 5 h 75"/>
                <a:gd name="T90" fmla="*/ 3 w 46"/>
                <a:gd name="T91" fmla="*/ 5 h 75"/>
                <a:gd name="T92" fmla="*/ 3 w 46"/>
                <a:gd name="T93" fmla="*/ 4 h 75"/>
                <a:gd name="T94" fmla="*/ 2 w 46"/>
                <a:gd name="T95" fmla="*/ 4 h 75"/>
                <a:gd name="T96" fmla="*/ 3 w 46"/>
                <a:gd name="T97" fmla="*/ 3 h 75"/>
                <a:gd name="T98" fmla="*/ 3 w 46"/>
                <a:gd name="T99" fmla="*/ 3 h 75"/>
                <a:gd name="T100" fmla="*/ 3 w 46"/>
                <a:gd name="T101" fmla="*/ 3 h 75"/>
                <a:gd name="T102" fmla="*/ 4 w 46"/>
                <a:gd name="T103" fmla="*/ 3 h 75"/>
                <a:gd name="T104" fmla="*/ 4 w 46"/>
                <a:gd name="T105" fmla="*/ 3 h 75"/>
                <a:gd name="T106" fmla="*/ 4 w 46"/>
                <a:gd name="T107" fmla="*/ 2 h 75"/>
                <a:gd name="T108" fmla="*/ 4 w 46"/>
                <a:gd name="T109" fmla="*/ 2 h 75"/>
                <a:gd name="T110" fmla="*/ 4 w 46"/>
                <a:gd name="T111" fmla="*/ 1 h 75"/>
                <a:gd name="T112" fmla="*/ 4 w 46"/>
                <a:gd name="T113" fmla="*/ 1 h 75"/>
                <a:gd name="T114" fmla="*/ 3 w 46"/>
                <a:gd name="T115" fmla="*/ 1 h 7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6"/>
                <a:gd name="T175" fmla="*/ 0 h 75"/>
                <a:gd name="T176" fmla="*/ 46 w 46"/>
                <a:gd name="T177" fmla="*/ 75 h 7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6" h="75">
                  <a:moveTo>
                    <a:pt x="29" y="9"/>
                  </a:moveTo>
                  <a:lnTo>
                    <a:pt x="29" y="8"/>
                  </a:lnTo>
                  <a:lnTo>
                    <a:pt x="28" y="8"/>
                  </a:lnTo>
                  <a:lnTo>
                    <a:pt x="26" y="8"/>
                  </a:lnTo>
                  <a:lnTo>
                    <a:pt x="25" y="8"/>
                  </a:lnTo>
                  <a:lnTo>
                    <a:pt x="24" y="8"/>
                  </a:lnTo>
                  <a:lnTo>
                    <a:pt x="24" y="9"/>
                  </a:lnTo>
                  <a:lnTo>
                    <a:pt x="23" y="9"/>
                  </a:lnTo>
                  <a:lnTo>
                    <a:pt x="22" y="10"/>
                  </a:lnTo>
                  <a:lnTo>
                    <a:pt x="21" y="11"/>
                  </a:lnTo>
                  <a:lnTo>
                    <a:pt x="20" y="12"/>
                  </a:lnTo>
                  <a:lnTo>
                    <a:pt x="20" y="13"/>
                  </a:lnTo>
                  <a:lnTo>
                    <a:pt x="19" y="14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11" y="19"/>
                  </a:lnTo>
                  <a:lnTo>
                    <a:pt x="14" y="0"/>
                  </a:lnTo>
                  <a:lnTo>
                    <a:pt x="21" y="1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2" y="2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39" y="2"/>
                  </a:lnTo>
                  <a:lnTo>
                    <a:pt x="40" y="2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2" y="4"/>
                  </a:lnTo>
                  <a:lnTo>
                    <a:pt x="42" y="5"/>
                  </a:lnTo>
                  <a:lnTo>
                    <a:pt x="43" y="5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5" y="9"/>
                  </a:lnTo>
                  <a:lnTo>
                    <a:pt x="45" y="10"/>
                  </a:lnTo>
                  <a:lnTo>
                    <a:pt x="45" y="11"/>
                  </a:lnTo>
                  <a:lnTo>
                    <a:pt x="46" y="12"/>
                  </a:lnTo>
                  <a:lnTo>
                    <a:pt x="46" y="13"/>
                  </a:lnTo>
                  <a:lnTo>
                    <a:pt x="46" y="14"/>
                  </a:lnTo>
                  <a:lnTo>
                    <a:pt x="46" y="15"/>
                  </a:lnTo>
                  <a:lnTo>
                    <a:pt x="46" y="18"/>
                  </a:lnTo>
                  <a:lnTo>
                    <a:pt x="46" y="19"/>
                  </a:lnTo>
                  <a:lnTo>
                    <a:pt x="46" y="20"/>
                  </a:lnTo>
                  <a:lnTo>
                    <a:pt x="46" y="21"/>
                  </a:lnTo>
                  <a:lnTo>
                    <a:pt x="46" y="22"/>
                  </a:lnTo>
                  <a:lnTo>
                    <a:pt x="45" y="22"/>
                  </a:lnTo>
                  <a:lnTo>
                    <a:pt x="45" y="23"/>
                  </a:lnTo>
                  <a:lnTo>
                    <a:pt x="45" y="24"/>
                  </a:lnTo>
                  <a:lnTo>
                    <a:pt x="45" y="25"/>
                  </a:lnTo>
                  <a:lnTo>
                    <a:pt x="44" y="26"/>
                  </a:lnTo>
                  <a:lnTo>
                    <a:pt x="44" y="27"/>
                  </a:lnTo>
                  <a:lnTo>
                    <a:pt x="44" y="29"/>
                  </a:lnTo>
                  <a:lnTo>
                    <a:pt x="43" y="29"/>
                  </a:lnTo>
                  <a:lnTo>
                    <a:pt x="43" y="30"/>
                  </a:lnTo>
                  <a:lnTo>
                    <a:pt x="42" y="31"/>
                  </a:lnTo>
                  <a:lnTo>
                    <a:pt x="42" y="32"/>
                  </a:lnTo>
                  <a:lnTo>
                    <a:pt x="41" y="32"/>
                  </a:lnTo>
                  <a:lnTo>
                    <a:pt x="40" y="33"/>
                  </a:lnTo>
                  <a:lnTo>
                    <a:pt x="39" y="34"/>
                  </a:lnTo>
                  <a:lnTo>
                    <a:pt x="37" y="34"/>
                  </a:lnTo>
                  <a:lnTo>
                    <a:pt x="37" y="35"/>
                  </a:lnTo>
                  <a:lnTo>
                    <a:pt x="36" y="35"/>
                  </a:lnTo>
                  <a:lnTo>
                    <a:pt x="37" y="36"/>
                  </a:lnTo>
                  <a:lnTo>
                    <a:pt x="39" y="37"/>
                  </a:lnTo>
                  <a:lnTo>
                    <a:pt x="40" y="39"/>
                  </a:lnTo>
                  <a:lnTo>
                    <a:pt x="40" y="40"/>
                  </a:lnTo>
                  <a:lnTo>
                    <a:pt x="41" y="41"/>
                  </a:lnTo>
                  <a:lnTo>
                    <a:pt x="42" y="42"/>
                  </a:lnTo>
                  <a:lnTo>
                    <a:pt x="42" y="43"/>
                  </a:lnTo>
                  <a:lnTo>
                    <a:pt x="43" y="44"/>
                  </a:lnTo>
                  <a:lnTo>
                    <a:pt x="43" y="45"/>
                  </a:lnTo>
                  <a:lnTo>
                    <a:pt x="43" y="47"/>
                  </a:lnTo>
                  <a:lnTo>
                    <a:pt x="43" y="48"/>
                  </a:lnTo>
                  <a:lnTo>
                    <a:pt x="43" y="50"/>
                  </a:lnTo>
                  <a:lnTo>
                    <a:pt x="43" y="51"/>
                  </a:lnTo>
                  <a:lnTo>
                    <a:pt x="43" y="52"/>
                  </a:lnTo>
                  <a:lnTo>
                    <a:pt x="43" y="53"/>
                  </a:lnTo>
                  <a:lnTo>
                    <a:pt x="43" y="54"/>
                  </a:lnTo>
                  <a:lnTo>
                    <a:pt x="43" y="55"/>
                  </a:lnTo>
                  <a:lnTo>
                    <a:pt x="43" y="56"/>
                  </a:lnTo>
                  <a:lnTo>
                    <a:pt x="42" y="57"/>
                  </a:lnTo>
                  <a:lnTo>
                    <a:pt x="42" y="58"/>
                  </a:lnTo>
                  <a:lnTo>
                    <a:pt x="42" y="60"/>
                  </a:lnTo>
                  <a:lnTo>
                    <a:pt x="41" y="61"/>
                  </a:lnTo>
                  <a:lnTo>
                    <a:pt x="41" y="62"/>
                  </a:lnTo>
                  <a:lnTo>
                    <a:pt x="40" y="63"/>
                  </a:lnTo>
                  <a:lnTo>
                    <a:pt x="40" y="64"/>
                  </a:lnTo>
                  <a:lnTo>
                    <a:pt x="40" y="65"/>
                  </a:lnTo>
                  <a:lnTo>
                    <a:pt x="39" y="66"/>
                  </a:lnTo>
                  <a:lnTo>
                    <a:pt x="37" y="66"/>
                  </a:lnTo>
                  <a:lnTo>
                    <a:pt x="37" y="67"/>
                  </a:lnTo>
                  <a:lnTo>
                    <a:pt x="36" y="68"/>
                  </a:lnTo>
                  <a:lnTo>
                    <a:pt x="36" y="69"/>
                  </a:lnTo>
                  <a:lnTo>
                    <a:pt x="35" y="71"/>
                  </a:lnTo>
                  <a:lnTo>
                    <a:pt x="34" y="71"/>
                  </a:lnTo>
                  <a:lnTo>
                    <a:pt x="33" y="72"/>
                  </a:lnTo>
                  <a:lnTo>
                    <a:pt x="32" y="73"/>
                  </a:lnTo>
                  <a:lnTo>
                    <a:pt x="31" y="74"/>
                  </a:lnTo>
                  <a:lnTo>
                    <a:pt x="30" y="74"/>
                  </a:lnTo>
                  <a:lnTo>
                    <a:pt x="29" y="74"/>
                  </a:lnTo>
                  <a:lnTo>
                    <a:pt x="28" y="74"/>
                  </a:lnTo>
                  <a:lnTo>
                    <a:pt x="25" y="75"/>
                  </a:lnTo>
                  <a:lnTo>
                    <a:pt x="24" y="75"/>
                  </a:lnTo>
                  <a:lnTo>
                    <a:pt x="23" y="75"/>
                  </a:lnTo>
                  <a:lnTo>
                    <a:pt x="22" y="75"/>
                  </a:lnTo>
                  <a:lnTo>
                    <a:pt x="20" y="75"/>
                  </a:lnTo>
                  <a:lnTo>
                    <a:pt x="19" y="75"/>
                  </a:lnTo>
                  <a:lnTo>
                    <a:pt x="18" y="74"/>
                  </a:lnTo>
                  <a:lnTo>
                    <a:pt x="16" y="74"/>
                  </a:lnTo>
                  <a:lnTo>
                    <a:pt x="15" y="74"/>
                  </a:lnTo>
                  <a:lnTo>
                    <a:pt x="14" y="74"/>
                  </a:lnTo>
                  <a:lnTo>
                    <a:pt x="13" y="73"/>
                  </a:lnTo>
                  <a:lnTo>
                    <a:pt x="12" y="73"/>
                  </a:lnTo>
                  <a:lnTo>
                    <a:pt x="11" y="72"/>
                  </a:lnTo>
                  <a:lnTo>
                    <a:pt x="10" y="72"/>
                  </a:lnTo>
                  <a:lnTo>
                    <a:pt x="10" y="71"/>
                  </a:lnTo>
                  <a:lnTo>
                    <a:pt x="9" y="71"/>
                  </a:lnTo>
                  <a:lnTo>
                    <a:pt x="8" y="69"/>
                  </a:lnTo>
                  <a:lnTo>
                    <a:pt x="7" y="72"/>
                  </a:lnTo>
                  <a:lnTo>
                    <a:pt x="0" y="71"/>
                  </a:lnTo>
                  <a:lnTo>
                    <a:pt x="4" y="50"/>
                  </a:lnTo>
                  <a:lnTo>
                    <a:pt x="10" y="51"/>
                  </a:lnTo>
                  <a:lnTo>
                    <a:pt x="10" y="54"/>
                  </a:lnTo>
                  <a:lnTo>
                    <a:pt x="10" y="55"/>
                  </a:lnTo>
                  <a:lnTo>
                    <a:pt x="10" y="56"/>
                  </a:lnTo>
                  <a:lnTo>
                    <a:pt x="10" y="57"/>
                  </a:lnTo>
                  <a:lnTo>
                    <a:pt x="10" y="58"/>
                  </a:lnTo>
                  <a:lnTo>
                    <a:pt x="11" y="60"/>
                  </a:lnTo>
                  <a:lnTo>
                    <a:pt x="11" y="61"/>
                  </a:lnTo>
                  <a:lnTo>
                    <a:pt x="11" y="62"/>
                  </a:lnTo>
                  <a:lnTo>
                    <a:pt x="12" y="62"/>
                  </a:lnTo>
                  <a:lnTo>
                    <a:pt x="12" y="63"/>
                  </a:lnTo>
                  <a:lnTo>
                    <a:pt x="13" y="64"/>
                  </a:lnTo>
                  <a:lnTo>
                    <a:pt x="14" y="64"/>
                  </a:lnTo>
                  <a:lnTo>
                    <a:pt x="15" y="65"/>
                  </a:lnTo>
                  <a:lnTo>
                    <a:pt x="16" y="65"/>
                  </a:lnTo>
                  <a:lnTo>
                    <a:pt x="18" y="65"/>
                  </a:lnTo>
                  <a:lnTo>
                    <a:pt x="19" y="66"/>
                  </a:lnTo>
                  <a:lnTo>
                    <a:pt x="20" y="66"/>
                  </a:lnTo>
                  <a:lnTo>
                    <a:pt x="21" y="66"/>
                  </a:lnTo>
                  <a:lnTo>
                    <a:pt x="22" y="66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4" y="64"/>
                  </a:lnTo>
                  <a:lnTo>
                    <a:pt x="25" y="64"/>
                  </a:lnTo>
                  <a:lnTo>
                    <a:pt x="25" y="63"/>
                  </a:lnTo>
                  <a:lnTo>
                    <a:pt x="26" y="62"/>
                  </a:lnTo>
                  <a:lnTo>
                    <a:pt x="28" y="61"/>
                  </a:lnTo>
                  <a:lnTo>
                    <a:pt x="28" y="60"/>
                  </a:lnTo>
                  <a:lnTo>
                    <a:pt x="29" y="58"/>
                  </a:lnTo>
                  <a:lnTo>
                    <a:pt x="29" y="57"/>
                  </a:lnTo>
                  <a:lnTo>
                    <a:pt x="30" y="55"/>
                  </a:lnTo>
                  <a:lnTo>
                    <a:pt x="30" y="54"/>
                  </a:lnTo>
                  <a:lnTo>
                    <a:pt x="30" y="53"/>
                  </a:lnTo>
                  <a:lnTo>
                    <a:pt x="31" y="51"/>
                  </a:lnTo>
                  <a:lnTo>
                    <a:pt x="31" y="48"/>
                  </a:lnTo>
                  <a:lnTo>
                    <a:pt x="31" y="47"/>
                  </a:lnTo>
                  <a:lnTo>
                    <a:pt x="31" y="45"/>
                  </a:lnTo>
                  <a:lnTo>
                    <a:pt x="30" y="44"/>
                  </a:lnTo>
                  <a:lnTo>
                    <a:pt x="30" y="43"/>
                  </a:lnTo>
                  <a:lnTo>
                    <a:pt x="30" y="42"/>
                  </a:lnTo>
                  <a:lnTo>
                    <a:pt x="29" y="42"/>
                  </a:lnTo>
                  <a:lnTo>
                    <a:pt x="28" y="41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19" y="37"/>
                  </a:lnTo>
                  <a:lnTo>
                    <a:pt x="20" y="30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5" y="31"/>
                  </a:lnTo>
                  <a:lnTo>
                    <a:pt x="26" y="31"/>
                  </a:lnTo>
                  <a:lnTo>
                    <a:pt x="26" y="30"/>
                  </a:lnTo>
                  <a:lnTo>
                    <a:pt x="28" y="30"/>
                  </a:lnTo>
                  <a:lnTo>
                    <a:pt x="29" y="29"/>
                  </a:lnTo>
                  <a:lnTo>
                    <a:pt x="30" y="27"/>
                  </a:lnTo>
                  <a:lnTo>
                    <a:pt x="31" y="26"/>
                  </a:lnTo>
                  <a:lnTo>
                    <a:pt x="31" y="25"/>
                  </a:lnTo>
                  <a:lnTo>
                    <a:pt x="32" y="25"/>
                  </a:lnTo>
                  <a:lnTo>
                    <a:pt x="32" y="24"/>
                  </a:lnTo>
                  <a:lnTo>
                    <a:pt x="32" y="23"/>
                  </a:lnTo>
                  <a:lnTo>
                    <a:pt x="33" y="22"/>
                  </a:lnTo>
                  <a:lnTo>
                    <a:pt x="33" y="21"/>
                  </a:lnTo>
                  <a:lnTo>
                    <a:pt x="33" y="20"/>
                  </a:lnTo>
                  <a:lnTo>
                    <a:pt x="33" y="19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4" y="15"/>
                  </a:lnTo>
                  <a:lnTo>
                    <a:pt x="34" y="14"/>
                  </a:lnTo>
                  <a:lnTo>
                    <a:pt x="33" y="13"/>
                  </a:lnTo>
                  <a:lnTo>
                    <a:pt x="33" y="12"/>
                  </a:lnTo>
                  <a:lnTo>
                    <a:pt x="33" y="11"/>
                  </a:lnTo>
                  <a:lnTo>
                    <a:pt x="32" y="11"/>
                  </a:lnTo>
                  <a:lnTo>
                    <a:pt x="32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29" y="9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87" name="Freeform 51"/>
            <p:cNvSpPr>
              <a:spLocks noEditPoints="1"/>
            </p:cNvSpPr>
            <p:nvPr/>
          </p:nvSpPr>
          <p:spPr bwMode="auto">
            <a:xfrm>
              <a:off x="191" y="604"/>
              <a:ext cx="19" cy="33"/>
            </a:xfrm>
            <a:custGeom>
              <a:avLst/>
              <a:gdLst>
                <a:gd name="T0" fmla="*/ 5 w 58"/>
                <a:gd name="T1" fmla="*/ 4 h 100"/>
                <a:gd name="T2" fmla="*/ 5 w 58"/>
                <a:gd name="T3" fmla="*/ 4 h 100"/>
                <a:gd name="T4" fmla="*/ 5 w 58"/>
                <a:gd name="T5" fmla="*/ 5 h 100"/>
                <a:gd name="T6" fmla="*/ 5 w 58"/>
                <a:gd name="T7" fmla="*/ 5 h 100"/>
                <a:gd name="T8" fmla="*/ 6 w 58"/>
                <a:gd name="T9" fmla="*/ 6 h 100"/>
                <a:gd name="T10" fmla="*/ 6 w 58"/>
                <a:gd name="T11" fmla="*/ 6 h 100"/>
                <a:gd name="T12" fmla="*/ 6 w 58"/>
                <a:gd name="T13" fmla="*/ 7 h 100"/>
                <a:gd name="T14" fmla="*/ 6 w 58"/>
                <a:gd name="T15" fmla="*/ 7 h 100"/>
                <a:gd name="T16" fmla="*/ 6 w 58"/>
                <a:gd name="T17" fmla="*/ 8 h 100"/>
                <a:gd name="T18" fmla="*/ 6 w 58"/>
                <a:gd name="T19" fmla="*/ 8 h 100"/>
                <a:gd name="T20" fmla="*/ 5 w 58"/>
                <a:gd name="T21" fmla="*/ 11 h 100"/>
                <a:gd name="T22" fmla="*/ 2 w 58"/>
                <a:gd name="T23" fmla="*/ 8 h 100"/>
                <a:gd name="T24" fmla="*/ 0 w 58"/>
                <a:gd name="T25" fmla="*/ 10 h 100"/>
                <a:gd name="T26" fmla="*/ 1 w 58"/>
                <a:gd name="T27" fmla="*/ 7 h 100"/>
                <a:gd name="T28" fmla="*/ 1 w 58"/>
                <a:gd name="T29" fmla="*/ 7 h 100"/>
                <a:gd name="T30" fmla="*/ 1 w 58"/>
                <a:gd name="T31" fmla="*/ 6 h 100"/>
                <a:gd name="T32" fmla="*/ 1 w 58"/>
                <a:gd name="T33" fmla="*/ 6 h 100"/>
                <a:gd name="T34" fmla="*/ 2 w 58"/>
                <a:gd name="T35" fmla="*/ 6 h 100"/>
                <a:gd name="T36" fmla="*/ 2 w 58"/>
                <a:gd name="T37" fmla="*/ 5 h 100"/>
                <a:gd name="T38" fmla="*/ 2 w 58"/>
                <a:gd name="T39" fmla="*/ 5 h 100"/>
                <a:gd name="T40" fmla="*/ 2 w 58"/>
                <a:gd name="T41" fmla="*/ 4 h 100"/>
                <a:gd name="T42" fmla="*/ 2 w 58"/>
                <a:gd name="T43" fmla="*/ 4 h 100"/>
                <a:gd name="T44" fmla="*/ 2 w 58"/>
                <a:gd name="T45" fmla="*/ 4 h 100"/>
                <a:gd name="T46" fmla="*/ 3 w 58"/>
                <a:gd name="T47" fmla="*/ 3 h 100"/>
                <a:gd name="T48" fmla="*/ 3 w 58"/>
                <a:gd name="T49" fmla="*/ 3 h 100"/>
                <a:gd name="T50" fmla="*/ 3 w 58"/>
                <a:gd name="T51" fmla="*/ 2 h 100"/>
                <a:gd name="T52" fmla="*/ 3 w 58"/>
                <a:gd name="T53" fmla="*/ 2 h 100"/>
                <a:gd name="T54" fmla="*/ 3 w 58"/>
                <a:gd name="T55" fmla="*/ 2 h 100"/>
                <a:gd name="T56" fmla="*/ 3 w 58"/>
                <a:gd name="T57" fmla="*/ 1 h 100"/>
                <a:gd name="T58" fmla="*/ 3 w 58"/>
                <a:gd name="T59" fmla="*/ 1 h 100"/>
                <a:gd name="T60" fmla="*/ 5 w 58"/>
                <a:gd name="T61" fmla="*/ 0 h 100"/>
                <a:gd name="T62" fmla="*/ 5 w 58"/>
                <a:gd name="T63" fmla="*/ 1 h 100"/>
                <a:gd name="T64" fmla="*/ 5 w 58"/>
                <a:gd name="T65" fmla="*/ 2 h 100"/>
                <a:gd name="T66" fmla="*/ 5 w 58"/>
                <a:gd name="T67" fmla="*/ 2 h 100"/>
                <a:gd name="T68" fmla="*/ 5 w 58"/>
                <a:gd name="T69" fmla="*/ 3 h 100"/>
                <a:gd name="T70" fmla="*/ 5 w 58"/>
                <a:gd name="T71" fmla="*/ 3 h 100"/>
                <a:gd name="T72" fmla="*/ 5 w 58"/>
                <a:gd name="T73" fmla="*/ 3 h 100"/>
                <a:gd name="T74" fmla="*/ 4 w 58"/>
                <a:gd name="T75" fmla="*/ 3 h 100"/>
                <a:gd name="T76" fmla="*/ 4 w 58"/>
                <a:gd name="T77" fmla="*/ 3 h 100"/>
                <a:gd name="T78" fmla="*/ 4 w 58"/>
                <a:gd name="T79" fmla="*/ 3 h 100"/>
                <a:gd name="T80" fmla="*/ 3 w 58"/>
                <a:gd name="T81" fmla="*/ 4 h 100"/>
                <a:gd name="T82" fmla="*/ 3 w 58"/>
                <a:gd name="T83" fmla="*/ 4 h 100"/>
                <a:gd name="T84" fmla="*/ 3 w 58"/>
                <a:gd name="T85" fmla="*/ 4 h 100"/>
                <a:gd name="T86" fmla="*/ 3 w 58"/>
                <a:gd name="T87" fmla="*/ 5 h 100"/>
                <a:gd name="T88" fmla="*/ 3 w 58"/>
                <a:gd name="T89" fmla="*/ 5 h 100"/>
                <a:gd name="T90" fmla="*/ 3 w 58"/>
                <a:gd name="T91" fmla="*/ 5 h 100"/>
                <a:gd name="T92" fmla="*/ 3 w 58"/>
                <a:gd name="T93" fmla="*/ 5 h 100"/>
                <a:gd name="T94" fmla="*/ 3 w 58"/>
                <a:gd name="T95" fmla="*/ 6 h 100"/>
                <a:gd name="T96" fmla="*/ 2 w 58"/>
                <a:gd name="T97" fmla="*/ 6 h 100"/>
                <a:gd name="T98" fmla="*/ 2 w 58"/>
                <a:gd name="T99" fmla="*/ 6 h 100"/>
                <a:gd name="T100" fmla="*/ 2 w 58"/>
                <a:gd name="T101" fmla="*/ 7 h 100"/>
                <a:gd name="T102" fmla="*/ 2 w 58"/>
                <a:gd name="T103" fmla="*/ 7 h 100"/>
                <a:gd name="T104" fmla="*/ 4 w 58"/>
                <a:gd name="T105" fmla="*/ 7 h 100"/>
                <a:gd name="T106" fmla="*/ 4 w 58"/>
                <a:gd name="T107" fmla="*/ 7 h 100"/>
                <a:gd name="T108" fmla="*/ 4 w 58"/>
                <a:gd name="T109" fmla="*/ 7 h 100"/>
                <a:gd name="T110" fmla="*/ 4 w 58"/>
                <a:gd name="T111" fmla="*/ 6 h 100"/>
                <a:gd name="T112" fmla="*/ 4 w 58"/>
                <a:gd name="T113" fmla="*/ 6 h 100"/>
                <a:gd name="T114" fmla="*/ 4 w 58"/>
                <a:gd name="T115" fmla="*/ 6 h 100"/>
                <a:gd name="T116" fmla="*/ 4 w 58"/>
                <a:gd name="T117" fmla="*/ 5 h 100"/>
                <a:gd name="T118" fmla="*/ 4 w 58"/>
                <a:gd name="T119" fmla="*/ 5 h 100"/>
                <a:gd name="T120" fmla="*/ 4 w 58"/>
                <a:gd name="T121" fmla="*/ 4 h 100"/>
                <a:gd name="T122" fmla="*/ 4 w 58"/>
                <a:gd name="T123" fmla="*/ 4 h 100"/>
                <a:gd name="T124" fmla="*/ 4 w 58"/>
                <a:gd name="T125" fmla="*/ 4 h 1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8"/>
                <a:gd name="T190" fmla="*/ 0 h 100"/>
                <a:gd name="T191" fmla="*/ 58 w 58"/>
                <a:gd name="T192" fmla="*/ 100 h 10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8" h="100">
                  <a:moveTo>
                    <a:pt x="48" y="31"/>
                  </a:moveTo>
                  <a:lnTo>
                    <a:pt x="48" y="33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8" y="40"/>
                  </a:lnTo>
                  <a:lnTo>
                    <a:pt x="50" y="41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50" y="50"/>
                  </a:lnTo>
                  <a:lnTo>
                    <a:pt x="51" y="52"/>
                  </a:lnTo>
                  <a:lnTo>
                    <a:pt x="51" y="54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51" y="60"/>
                  </a:lnTo>
                  <a:lnTo>
                    <a:pt x="51" y="62"/>
                  </a:lnTo>
                  <a:lnTo>
                    <a:pt x="52" y="64"/>
                  </a:lnTo>
                  <a:lnTo>
                    <a:pt x="52" y="67"/>
                  </a:lnTo>
                  <a:lnTo>
                    <a:pt x="52" y="69"/>
                  </a:lnTo>
                  <a:lnTo>
                    <a:pt x="58" y="70"/>
                  </a:lnTo>
                  <a:lnTo>
                    <a:pt x="54" y="100"/>
                  </a:lnTo>
                  <a:lnTo>
                    <a:pt x="42" y="97"/>
                  </a:lnTo>
                  <a:lnTo>
                    <a:pt x="45" y="79"/>
                  </a:lnTo>
                  <a:lnTo>
                    <a:pt x="14" y="74"/>
                  </a:lnTo>
                  <a:lnTo>
                    <a:pt x="11" y="93"/>
                  </a:lnTo>
                  <a:lnTo>
                    <a:pt x="0" y="92"/>
                  </a:lnTo>
                  <a:lnTo>
                    <a:pt x="4" y="62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11" y="61"/>
                  </a:lnTo>
                  <a:lnTo>
                    <a:pt x="11" y="59"/>
                  </a:lnTo>
                  <a:lnTo>
                    <a:pt x="12" y="58"/>
                  </a:lnTo>
                  <a:lnTo>
                    <a:pt x="13" y="56"/>
                  </a:lnTo>
                  <a:lnTo>
                    <a:pt x="13" y="54"/>
                  </a:lnTo>
                  <a:lnTo>
                    <a:pt x="14" y="52"/>
                  </a:lnTo>
                  <a:lnTo>
                    <a:pt x="15" y="50"/>
                  </a:lnTo>
                  <a:lnTo>
                    <a:pt x="15" y="49"/>
                  </a:lnTo>
                  <a:lnTo>
                    <a:pt x="16" y="47"/>
                  </a:lnTo>
                  <a:lnTo>
                    <a:pt x="17" y="46"/>
                  </a:lnTo>
                  <a:lnTo>
                    <a:pt x="17" y="43"/>
                  </a:lnTo>
                  <a:lnTo>
                    <a:pt x="19" y="41"/>
                  </a:lnTo>
                  <a:lnTo>
                    <a:pt x="20" y="40"/>
                  </a:lnTo>
                  <a:lnTo>
                    <a:pt x="20" y="38"/>
                  </a:lnTo>
                  <a:lnTo>
                    <a:pt x="21" y="37"/>
                  </a:lnTo>
                  <a:lnTo>
                    <a:pt x="22" y="35"/>
                  </a:lnTo>
                  <a:lnTo>
                    <a:pt x="22" y="32"/>
                  </a:lnTo>
                  <a:lnTo>
                    <a:pt x="23" y="31"/>
                  </a:lnTo>
                  <a:lnTo>
                    <a:pt x="24" y="29"/>
                  </a:lnTo>
                  <a:lnTo>
                    <a:pt x="24" y="28"/>
                  </a:lnTo>
                  <a:lnTo>
                    <a:pt x="25" y="26"/>
                  </a:lnTo>
                  <a:lnTo>
                    <a:pt x="26" y="23"/>
                  </a:lnTo>
                  <a:lnTo>
                    <a:pt x="26" y="22"/>
                  </a:lnTo>
                  <a:lnTo>
                    <a:pt x="27" y="20"/>
                  </a:lnTo>
                  <a:lnTo>
                    <a:pt x="29" y="19"/>
                  </a:lnTo>
                  <a:lnTo>
                    <a:pt x="29" y="17"/>
                  </a:lnTo>
                  <a:lnTo>
                    <a:pt x="30" y="16"/>
                  </a:lnTo>
                  <a:lnTo>
                    <a:pt x="31" y="14"/>
                  </a:lnTo>
                  <a:lnTo>
                    <a:pt x="31" y="11"/>
                  </a:lnTo>
                  <a:lnTo>
                    <a:pt x="32" y="10"/>
                  </a:lnTo>
                  <a:lnTo>
                    <a:pt x="27" y="10"/>
                  </a:lnTo>
                  <a:lnTo>
                    <a:pt x="29" y="0"/>
                  </a:lnTo>
                  <a:lnTo>
                    <a:pt x="45" y="2"/>
                  </a:lnTo>
                  <a:lnTo>
                    <a:pt x="46" y="6"/>
                  </a:lnTo>
                  <a:lnTo>
                    <a:pt x="46" y="9"/>
                  </a:lnTo>
                  <a:lnTo>
                    <a:pt x="46" y="12"/>
                  </a:lnTo>
                  <a:lnTo>
                    <a:pt x="46" y="15"/>
                  </a:lnTo>
                  <a:lnTo>
                    <a:pt x="47" y="17"/>
                  </a:lnTo>
                  <a:lnTo>
                    <a:pt x="47" y="19"/>
                  </a:lnTo>
                  <a:lnTo>
                    <a:pt x="47" y="21"/>
                  </a:lnTo>
                  <a:lnTo>
                    <a:pt x="47" y="23"/>
                  </a:lnTo>
                  <a:lnTo>
                    <a:pt x="47" y="25"/>
                  </a:lnTo>
                  <a:lnTo>
                    <a:pt x="47" y="27"/>
                  </a:lnTo>
                  <a:lnTo>
                    <a:pt x="48" y="29"/>
                  </a:lnTo>
                  <a:lnTo>
                    <a:pt x="48" y="31"/>
                  </a:lnTo>
                  <a:close/>
                  <a:moveTo>
                    <a:pt x="34" y="33"/>
                  </a:moveTo>
                  <a:lnTo>
                    <a:pt x="34" y="31"/>
                  </a:lnTo>
                  <a:lnTo>
                    <a:pt x="34" y="30"/>
                  </a:lnTo>
                  <a:lnTo>
                    <a:pt x="34" y="29"/>
                  </a:lnTo>
                  <a:lnTo>
                    <a:pt x="34" y="28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2" y="32"/>
                  </a:lnTo>
                  <a:lnTo>
                    <a:pt x="31" y="35"/>
                  </a:lnTo>
                  <a:lnTo>
                    <a:pt x="31" y="36"/>
                  </a:lnTo>
                  <a:lnTo>
                    <a:pt x="30" y="37"/>
                  </a:lnTo>
                  <a:lnTo>
                    <a:pt x="30" y="38"/>
                  </a:lnTo>
                  <a:lnTo>
                    <a:pt x="29" y="40"/>
                  </a:lnTo>
                  <a:lnTo>
                    <a:pt x="29" y="41"/>
                  </a:lnTo>
                  <a:lnTo>
                    <a:pt x="27" y="42"/>
                  </a:lnTo>
                  <a:lnTo>
                    <a:pt x="27" y="43"/>
                  </a:lnTo>
                  <a:lnTo>
                    <a:pt x="26" y="46"/>
                  </a:lnTo>
                  <a:lnTo>
                    <a:pt x="26" y="47"/>
                  </a:lnTo>
                  <a:lnTo>
                    <a:pt x="25" y="48"/>
                  </a:lnTo>
                  <a:lnTo>
                    <a:pt x="25" y="49"/>
                  </a:lnTo>
                  <a:lnTo>
                    <a:pt x="24" y="51"/>
                  </a:lnTo>
                  <a:lnTo>
                    <a:pt x="23" y="53"/>
                  </a:lnTo>
                  <a:lnTo>
                    <a:pt x="23" y="54"/>
                  </a:lnTo>
                  <a:lnTo>
                    <a:pt x="22" y="56"/>
                  </a:lnTo>
                  <a:lnTo>
                    <a:pt x="22" y="58"/>
                  </a:lnTo>
                  <a:lnTo>
                    <a:pt x="21" y="59"/>
                  </a:lnTo>
                  <a:lnTo>
                    <a:pt x="20" y="60"/>
                  </a:lnTo>
                  <a:lnTo>
                    <a:pt x="20" y="61"/>
                  </a:lnTo>
                  <a:lnTo>
                    <a:pt x="19" y="63"/>
                  </a:lnTo>
                  <a:lnTo>
                    <a:pt x="37" y="65"/>
                  </a:lnTo>
                  <a:lnTo>
                    <a:pt x="36" y="64"/>
                  </a:lnTo>
                  <a:lnTo>
                    <a:pt x="36" y="62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6" y="58"/>
                  </a:lnTo>
                  <a:lnTo>
                    <a:pt x="36" y="57"/>
                  </a:lnTo>
                  <a:lnTo>
                    <a:pt x="36" y="56"/>
                  </a:lnTo>
                  <a:lnTo>
                    <a:pt x="36" y="53"/>
                  </a:lnTo>
                  <a:lnTo>
                    <a:pt x="36" y="52"/>
                  </a:lnTo>
                  <a:lnTo>
                    <a:pt x="35" y="51"/>
                  </a:lnTo>
                  <a:lnTo>
                    <a:pt x="35" y="49"/>
                  </a:lnTo>
                  <a:lnTo>
                    <a:pt x="35" y="48"/>
                  </a:lnTo>
                  <a:lnTo>
                    <a:pt x="35" y="44"/>
                  </a:lnTo>
                  <a:lnTo>
                    <a:pt x="35" y="43"/>
                  </a:lnTo>
                  <a:lnTo>
                    <a:pt x="35" y="42"/>
                  </a:lnTo>
                  <a:lnTo>
                    <a:pt x="35" y="40"/>
                  </a:lnTo>
                  <a:lnTo>
                    <a:pt x="35" y="39"/>
                  </a:lnTo>
                  <a:lnTo>
                    <a:pt x="35" y="38"/>
                  </a:lnTo>
                  <a:lnTo>
                    <a:pt x="35" y="36"/>
                  </a:lnTo>
                  <a:lnTo>
                    <a:pt x="34" y="3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88" name="Freeform 52"/>
            <p:cNvSpPr>
              <a:spLocks noEditPoints="1"/>
            </p:cNvSpPr>
            <p:nvPr/>
          </p:nvSpPr>
          <p:spPr bwMode="auto">
            <a:xfrm>
              <a:off x="191" y="604"/>
              <a:ext cx="19" cy="33"/>
            </a:xfrm>
            <a:custGeom>
              <a:avLst/>
              <a:gdLst>
                <a:gd name="T0" fmla="*/ 5 w 57"/>
                <a:gd name="T1" fmla="*/ 3 h 98"/>
                <a:gd name="T2" fmla="*/ 5 w 57"/>
                <a:gd name="T3" fmla="*/ 4 h 98"/>
                <a:gd name="T4" fmla="*/ 5 w 57"/>
                <a:gd name="T5" fmla="*/ 5 h 98"/>
                <a:gd name="T6" fmla="*/ 5 w 57"/>
                <a:gd name="T7" fmla="*/ 5 h 98"/>
                <a:gd name="T8" fmla="*/ 6 w 57"/>
                <a:gd name="T9" fmla="*/ 6 h 98"/>
                <a:gd name="T10" fmla="*/ 6 w 57"/>
                <a:gd name="T11" fmla="*/ 7 h 98"/>
                <a:gd name="T12" fmla="*/ 6 w 57"/>
                <a:gd name="T13" fmla="*/ 7 h 98"/>
                <a:gd name="T14" fmla="*/ 6 w 57"/>
                <a:gd name="T15" fmla="*/ 8 h 98"/>
                <a:gd name="T16" fmla="*/ 5 w 57"/>
                <a:gd name="T17" fmla="*/ 9 h 98"/>
                <a:gd name="T18" fmla="*/ 0 w 57"/>
                <a:gd name="T19" fmla="*/ 10 h 98"/>
                <a:gd name="T20" fmla="*/ 1 w 57"/>
                <a:gd name="T21" fmla="*/ 7 h 98"/>
                <a:gd name="T22" fmla="*/ 1 w 57"/>
                <a:gd name="T23" fmla="*/ 6 h 98"/>
                <a:gd name="T24" fmla="*/ 2 w 57"/>
                <a:gd name="T25" fmla="*/ 6 h 98"/>
                <a:gd name="T26" fmla="*/ 2 w 57"/>
                <a:gd name="T27" fmla="*/ 5 h 98"/>
                <a:gd name="T28" fmla="*/ 2 w 57"/>
                <a:gd name="T29" fmla="*/ 5 h 98"/>
                <a:gd name="T30" fmla="*/ 2 w 57"/>
                <a:gd name="T31" fmla="*/ 4 h 98"/>
                <a:gd name="T32" fmla="*/ 3 w 57"/>
                <a:gd name="T33" fmla="*/ 3 h 98"/>
                <a:gd name="T34" fmla="*/ 3 w 57"/>
                <a:gd name="T35" fmla="*/ 3 h 98"/>
                <a:gd name="T36" fmla="*/ 3 w 57"/>
                <a:gd name="T37" fmla="*/ 2 h 98"/>
                <a:gd name="T38" fmla="*/ 3 w 57"/>
                <a:gd name="T39" fmla="*/ 2 h 98"/>
                <a:gd name="T40" fmla="*/ 4 w 57"/>
                <a:gd name="T41" fmla="*/ 1 h 98"/>
                <a:gd name="T42" fmla="*/ 3 w 57"/>
                <a:gd name="T43" fmla="*/ 0 h 98"/>
                <a:gd name="T44" fmla="*/ 5 w 57"/>
                <a:gd name="T45" fmla="*/ 1 h 98"/>
                <a:gd name="T46" fmla="*/ 5 w 57"/>
                <a:gd name="T47" fmla="*/ 2 h 98"/>
                <a:gd name="T48" fmla="*/ 5 w 57"/>
                <a:gd name="T49" fmla="*/ 2 h 98"/>
                <a:gd name="T50" fmla="*/ 4 w 57"/>
                <a:gd name="T51" fmla="*/ 6 h 98"/>
                <a:gd name="T52" fmla="*/ 4 w 57"/>
                <a:gd name="T53" fmla="*/ 5 h 98"/>
                <a:gd name="T54" fmla="*/ 4 w 57"/>
                <a:gd name="T55" fmla="*/ 5 h 98"/>
                <a:gd name="T56" fmla="*/ 4 w 57"/>
                <a:gd name="T57" fmla="*/ 4 h 98"/>
                <a:gd name="T58" fmla="*/ 4 w 57"/>
                <a:gd name="T59" fmla="*/ 3 h 98"/>
                <a:gd name="T60" fmla="*/ 4 w 57"/>
                <a:gd name="T61" fmla="*/ 3 h 98"/>
                <a:gd name="T62" fmla="*/ 4 w 57"/>
                <a:gd name="T63" fmla="*/ 3 h 98"/>
                <a:gd name="T64" fmla="*/ 4 w 57"/>
                <a:gd name="T65" fmla="*/ 3 h 98"/>
                <a:gd name="T66" fmla="*/ 3 w 57"/>
                <a:gd name="T67" fmla="*/ 3 h 98"/>
                <a:gd name="T68" fmla="*/ 3 w 57"/>
                <a:gd name="T69" fmla="*/ 4 h 98"/>
                <a:gd name="T70" fmla="*/ 3 w 57"/>
                <a:gd name="T71" fmla="*/ 4 h 98"/>
                <a:gd name="T72" fmla="*/ 3 w 57"/>
                <a:gd name="T73" fmla="*/ 5 h 98"/>
                <a:gd name="T74" fmla="*/ 3 w 57"/>
                <a:gd name="T75" fmla="*/ 5 h 98"/>
                <a:gd name="T76" fmla="*/ 2 w 57"/>
                <a:gd name="T77" fmla="*/ 6 h 98"/>
                <a:gd name="T78" fmla="*/ 2 w 57"/>
                <a:gd name="T79" fmla="*/ 7 h 98"/>
                <a:gd name="T80" fmla="*/ 2 w 57"/>
                <a:gd name="T81" fmla="*/ 7 h 98"/>
                <a:gd name="T82" fmla="*/ 4 w 57"/>
                <a:gd name="T83" fmla="*/ 7 h 98"/>
                <a:gd name="T84" fmla="*/ 4 w 57"/>
                <a:gd name="T85" fmla="*/ 7 h 98"/>
                <a:gd name="T86" fmla="*/ 4 w 57"/>
                <a:gd name="T87" fmla="*/ 6 h 98"/>
                <a:gd name="T88" fmla="*/ 4 w 57"/>
                <a:gd name="T89" fmla="*/ 6 h 9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7"/>
                <a:gd name="T136" fmla="*/ 0 h 98"/>
                <a:gd name="T137" fmla="*/ 57 w 57"/>
                <a:gd name="T138" fmla="*/ 98 h 9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7" h="98">
                  <a:moveTo>
                    <a:pt x="47" y="24"/>
                  </a:moveTo>
                  <a:lnTo>
                    <a:pt x="47" y="26"/>
                  </a:lnTo>
                  <a:lnTo>
                    <a:pt x="47" y="28"/>
                  </a:lnTo>
                  <a:lnTo>
                    <a:pt x="47" y="30"/>
                  </a:lnTo>
                  <a:lnTo>
                    <a:pt x="47" y="32"/>
                  </a:lnTo>
                  <a:lnTo>
                    <a:pt x="47" y="35"/>
                  </a:lnTo>
                  <a:lnTo>
                    <a:pt x="48" y="37"/>
                  </a:lnTo>
                  <a:lnTo>
                    <a:pt x="48" y="39"/>
                  </a:lnTo>
                  <a:lnTo>
                    <a:pt x="48" y="41"/>
                  </a:lnTo>
                  <a:lnTo>
                    <a:pt x="48" y="42"/>
                  </a:lnTo>
                  <a:lnTo>
                    <a:pt x="48" y="45"/>
                  </a:lnTo>
                  <a:lnTo>
                    <a:pt x="48" y="47"/>
                  </a:lnTo>
                  <a:lnTo>
                    <a:pt x="50" y="49"/>
                  </a:lnTo>
                  <a:lnTo>
                    <a:pt x="50" y="51"/>
                  </a:lnTo>
                  <a:lnTo>
                    <a:pt x="50" y="53"/>
                  </a:lnTo>
                  <a:lnTo>
                    <a:pt x="50" y="56"/>
                  </a:lnTo>
                  <a:lnTo>
                    <a:pt x="50" y="58"/>
                  </a:lnTo>
                  <a:lnTo>
                    <a:pt x="51" y="59"/>
                  </a:lnTo>
                  <a:lnTo>
                    <a:pt x="51" y="61"/>
                  </a:lnTo>
                  <a:lnTo>
                    <a:pt x="51" y="63"/>
                  </a:lnTo>
                  <a:lnTo>
                    <a:pt x="51" y="66"/>
                  </a:lnTo>
                  <a:lnTo>
                    <a:pt x="51" y="68"/>
                  </a:lnTo>
                  <a:lnTo>
                    <a:pt x="51" y="69"/>
                  </a:lnTo>
                  <a:lnTo>
                    <a:pt x="57" y="70"/>
                  </a:lnTo>
                  <a:lnTo>
                    <a:pt x="53" y="98"/>
                  </a:lnTo>
                  <a:lnTo>
                    <a:pt x="43" y="96"/>
                  </a:lnTo>
                  <a:lnTo>
                    <a:pt x="45" y="77"/>
                  </a:lnTo>
                  <a:lnTo>
                    <a:pt x="13" y="72"/>
                  </a:lnTo>
                  <a:lnTo>
                    <a:pt x="10" y="91"/>
                  </a:lnTo>
                  <a:lnTo>
                    <a:pt x="0" y="90"/>
                  </a:lnTo>
                  <a:lnTo>
                    <a:pt x="4" y="62"/>
                  </a:lnTo>
                  <a:lnTo>
                    <a:pt x="10" y="62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4" y="53"/>
                  </a:lnTo>
                  <a:lnTo>
                    <a:pt x="15" y="51"/>
                  </a:lnTo>
                  <a:lnTo>
                    <a:pt x="15" y="50"/>
                  </a:lnTo>
                  <a:lnTo>
                    <a:pt x="16" y="48"/>
                  </a:lnTo>
                  <a:lnTo>
                    <a:pt x="17" y="46"/>
                  </a:lnTo>
                  <a:lnTo>
                    <a:pt x="17" y="45"/>
                  </a:lnTo>
                  <a:lnTo>
                    <a:pt x="19" y="42"/>
                  </a:lnTo>
                  <a:lnTo>
                    <a:pt x="20" y="41"/>
                  </a:lnTo>
                  <a:lnTo>
                    <a:pt x="20" y="39"/>
                  </a:lnTo>
                  <a:lnTo>
                    <a:pt x="21" y="37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3" y="32"/>
                  </a:lnTo>
                  <a:lnTo>
                    <a:pt x="24" y="30"/>
                  </a:lnTo>
                  <a:lnTo>
                    <a:pt x="24" y="29"/>
                  </a:lnTo>
                  <a:lnTo>
                    <a:pt x="25" y="27"/>
                  </a:lnTo>
                  <a:lnTo>
                    <a:pt x="26" y="25"/>
                  </a:lnTo>
                  <a:lnTo>
                    <a:pt x="26" y="24"/>
                  </a:lnTo>
                  <a:lnTo>
                    <a:pt x="27" y="21"/>
                  </a:lnTo>
                  <a:lnTo>
                    <a:pt x="29" y="20"/>
                  </a:lnTo>
                  <a:lnTo>
                    <a:pt x="29" y="18"/>
                  </a:lnTo>
                  <a:lnTo>
                    <a:pt x="30" y="16"/>
                  </a:lnTo>
                  <a:lnTo>
                    <a:pt x="31" y="15"/>
                  </a:lnTo>
                  <a:lnTo>
                    <a:pt x="31" y="13"/>
                  </a:lnTo>
                  <a:lnTo>
                    <a:pt x="32" y="11"/>
                  </a:lnTo>
                  <a:lnTo>
                    <a:pt x="33" y="9"/>
                  </a:lnTo>
                  <a:lnTo>
                    <a:pt x="27" y="8"/>
                  </a:lnTo>
                  <a:lnTo>
                    <a:pt x="29" y="0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8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46" y="16"/>
                  </a:lnTo>
                  <a:lnTo>
                    <a:pt x="46" y="18"/>
                  </a:lnTo>
                  <a:lnTo>
                    <a:pt x="46" y="20"/>
                  </a:lnTo>
                  <a:lnTo>
                    <a:pt x="46" y="22"/>
                  </a:lnTo>
                  <a:lnTo>
                    <a:pt x="47" y="24"/>
                  </a:lnTo>
                  <a:close/>
                  <a:moveTo>
                    <a:pt x="36" y="51"/>
                  </a:moveTo>
                  <a:lnTo>
                    <a:pt x="36" y="50"/>
                  </a:lnTo>
                  <a:lnTo>
                    <a:pt x="36" y="48"/>
                  </a:lnTo>
                  <a:lnTo>
                    <a:pt x="36" y="47"/>
                  </a:lnTo>
                  <a:lnTo>
                    <a:pt x="36" y="46"/>
                  </a:lnTo>
                  <a:lnTo>
                    <a:pt x="36" y="43"/>
                  </a:lnTo>
                  <a:lnTo>
                    <a:pt x="36" y="42"/>
                  </a:lnTo>
                  <a:lnTo>
                    <a:pt x="36" y="41"/>
                  </a:lnTo>
                  <a:lnTo>
                    <a:pt x="36" y="39"/>
                  </a:lnTo>
                  <a:lnTo>
                    <a:pt x="35" y="38"/>
                  </a:lnTo>
                  <a:lnTo>
                    <a:pt x="35" y="37"/>
                  </a:lnTo>
                  <a:lnTo>
                    <a:pt x="35" y="35"/>
                  </a:lnTo>
                  <a:lnTo>
                    <a:pt x="35" y="32"/>
                  </a:lnTo>
                  <a:lnTo>
                    <a:pt x="35" y="30"/>
                  </a:lnTo>
                  <a:lnTo>
                    <a:pt x="35" y="29"/>
                  </a:lnTo>
                  <a:lnTo>
                    <a:pt x="35" y="28"/>
                  </a:lnTo>
                  <a:lnTo>
                    <a:pt x="35" y="26"/>
                  </a:lnTo>
                  <a:lnTo>
                    <a:pt x="35" y="25"/>
                  </a:lnTo>
                  <a:lnTo>
                    <a:pt x="34" y="24"/>
                  </a:lnTo>
                  <a:lnTo>
                    <a:pt x="34" y="25"/>
                  </a:lnTo>
                  <a:lnTo>
                    <a:pt x="33" y="26"/>
                  </a:lnTo>
                  <a:lnTo>
                    <a:pt x="33" y="27"/>
                  </a:lnTo>
                  <a:lnTo>
                    <a:pt x="32" y="29"/>
                  </a:lnTo>
                  <a:lnTo>
                    <a:pt x="32" y="30"/>
                  </a:lnTo>
                  <a:lnTo>
                    <a:pt x="31" y="31"/>
                  </a:lnTo>
                  <a:lnTo>
                    <a:pt x="31" y="32"/>
                  </a:lnTo>
                  <a:lnTo>
                    <a:pt x="30" y="35"/>
                  </a:lnTo>
                  <a:lnTo>
                    <a:pt x="30" y="36"/>
                  </a:lnTo>
                  <a:lnTo>
                    <a:pt x="29" y="37"/>
                  </a:lnTo>
                  <a:lnTo>
                    <a:pt x="29" y="38"/>
                  </a:lnTo>
                  <a:lnTo>
                    <a:pt x="27" y="40"/>
                  </a:lnTo>
                  <a:lnTo>
                    <a:pt x="27" y="41"/>
                  </a:lnTo>
                  <a:lnTo>
                    <a:pt x="26" y="42"/>
                  </a:lnTo>
                  <a:lnTo>
                    <a:pt x="25" y="43"/>
                  </a:lnTo>
                  <a:lnTo>
                    <a:pt x="25" y="46"/>
                  </a:lnTo>
                  <a:lnTo>
                    <a:pt x="24" y="47"/>
                  </a:lnTo>
                  <a:lnTo>
                    <a:pt x="24" y="48"/>
                  </a:lnTo>
                  <a:lnTo>
                    <a:pt x="23" y="49"/>
                  </a:lnTo>
                  <a:lnTo>
                    <a:pt x="22" y="52"/>
                  </a:lnTo>
                  <a:lnTo>
                    <a:pt x="22" y="53"/>
                  </a:lnTo>
                  <a:lnTo>
                    <a:pt x="21" y="55"/>
                  </a:lnTo>
                  <a:lnTo>
                    <a:pt x="21" y="56"/>
                  </a:lnTo>
                  <a:lnTo>
                    <a:pt x="20" y="58"/>
                  </a:lnTo>
                  <a:lnTo>
                    <a:pt x="20" y="59"/>
                  </a:lnTo>
                  <a:lnTo>
                    <a:pt x="19" y="60"/>
                  </a:lnTo>
                  <a:lnTo>
                    <a:pt x="19" y="61"/>
                  </a:lnTo>
                  <a:lnTo>
                    <a:pt x="17" y="62"/>
                  </a:lnTo>
                  <a:lnTo>
                    <a:pt x="37" y="66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7" y="60"/>
                  </a:lnTo>
                  <a:lnTo>
                    <a:pt x="37" y="59"/>
                  </a:lnTo>
                  <a:lnTo>
                    <a:pt x="37" y="57"/>
                  </a:lnTo>
                  <a:lnTo>
                    <a:pt x="37" y="56"/>
                  </a:lnTo>
                  <a:lnTo>
                    <a:pt x="36" y="55"/>
                  </a:lnTo>
                  <a:lnTo>
                    <a:pt x="36" y="52"/>
                  </a:lnTo>
                  <a:lnTo>
                    <a:pt x="36" y="5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89" name="Freeform 53"/>
            <p:cNvSpPr>
              <a:spLocks/>
            </p:cNvSpPr>
            <p:nvPr/>
          </p:nvSpPr>
          <p:spPr bwMode="auto">
            <a:xfrm>
              <a:off x="145" y="595"/>
              <a:ext cx="26" cy="29"/>
            </a:xfrm>
            <a:custGeom>
              <a:avLst/>
              <a:gdLst>
                <a:gd name="T0" fmla="*/ 5 w 76"/>
                <a:gd name="T1" fmla="*/ 7 h 88"/>
                <a:gd name="T2" fmla="*/ 5 w 76"/>
                <a:gd name="T3" fmla="*/ 6 h 88"/>
                <a:gd name="T4" fmla="*/ 5 w 76"/>
                <a:gd name="T5" fmla="*/ 6 h 88"/>
                <a:gd name="T6" fmla="*/ 5 w 76"/>
                <a:gd name="T7" fmla="*/ 5 h 88"/>
                <a:gd name="T8" fmla="*/ 5 w 76"/>
                <a:gd name="T9" fmla="*/ 5 h 88"/>
                <a:gd name="T10" fmla="*/ 5 w 76"/>
                <a:gd name="T11" fmla="*/ 5 h 88"/>
                <a:gd name="T12" fmla="*/ 5 w 76"/>
                <a:gd name="T13" fmla="*/ 4 h 88"/>
                <a:gd name="T14" fmla="*/ 5 w 76"/>
                <a:gd name="T15" fmla="*/ 5 h 88"/>
                <a:gd name="T16" fmla="*/ 5 w 76"/>
                <a:gd name="T17" fmla="*/ 5 h 88"/>
                <a:gd name="T18" fmla="*/ 4 w 76"/>
                <a:gd name="T19" fmla="*/ 5 h 88"/>
                <a:gd name="T20" fmla="*/ 4 w 76"/>
                <a:gd name="T21" fmla="*/ 6 h 88"/>
                <a:gd name="T22" fmla="*/ 3 w 76"/>
                <a:gd name="T23" fmla="*/ 6 h 88"/>
                <a:gd name="T24" fmla="*/ 3 w 76"/>
                <a:gd name="T25" fmla="*/ 7 h 88"/>
                <a:gd name="T26" fmla="*/ 3 w 76"/>
                <a:gd name="T27" fmla="*/ 7 h 88"/>
                <a:gd name="T28" fmla="*/ 3 w 76"/>
                <a:gd name="T29" fmla="*/ 7 h 88"/>
                <a:gd name="T30" fmla="*/ 0 w 76"/>
                <a:gd name="T31" fmla="*/ 8 h 88"/>
                <a:gd name="T32" fmla="*/ 1 w 76"/>
                <a:gd name="T33" fmla="*/ 7 h 88"/>
                <a:gd name="T34" fmla="*/ 1 w 76"/>
                <a:gd name="T35" fmla="*/ 6 h 88"/>
                <a:gd name="T36" fmla="*/ 1 w 76"/>
                <a:gd name="T37" fmla="*/ 5 h 88"/>
                <a:gd name="T38" fmla="*/ 2 w 76"/>
                <a:gd name="T39" fmla="*/ 5 h 88"/>
                <a:gd name="T40" fmla="*/ 2 w 76"/>
                <a:gd name="T41" fmla="*/ 4 h 88"/>
                <a:gd name="T42" fmla="*/ 2 w 76"/>
                <a:gd name="T43" fmla="*/ 3 h 88"/>
                <a:gd name="T44" fmla="*/ 2 w 76"/>
                <a:gd name="T45" fmla="*/ 3 h 88"/>
                <a:gd name="T46" fmla="*/ 2 w 76"/>
                <a:gd name="T47" fmla="*/ 2 h 88"/>
                <a:gd name="T48" fmla="*/ 3 w 76"/>
                <a:gd name="T49" fmla="*/ 1 h 88"/>
                <a:gd name="T50" fmla="*/ 2 w 76"/>
                <a:gd name="T51" fmla="*/ 0 h 88"/>
                <a:gd name="T52" fmla="*/ 4 w 76"/>
                <a:gd name="T53" fmla="*/ 2 h 88"/>
                <a:gd name="T54" fmla="*/ 4 w 76"/>
                <a:gd name="T55" fmla="*/ 2 h 88"/>
                <a:gd name="T56" fmla="*/ 4 w 76"/>
                <a:gd name="T57" fmla="*/ 3 h 88"/>
                <a:gd name="T58" fmla="*/ 4 w 76"/>
                <a:gd name="T59" fmla="*/ 3 h 88"/>
                <a:gd name="T60" fmla="*/ 4 w 76"/>
                <a:gd name="T61" fmla="*/ 4 h 88"/>
                <a:gd name="T62" fmla="*/ 3 w 76"/>
                <a:gd name="T63" fmla="*/ 5 h 88"/>
                <a:gd name="T64" fmla="*/ 3 w 76"/>
                <a:gd name="T65" fmla="*/ 5 h 88"/>
                <a:gd name="T66" fmla="*/ 3 w 76"/>
                <a:gd name="T67" fmla="*/ 5 h 88"/>
                <a:gd name="T68" fmla="*/ 4 w 76"/>
                <a:gd name="T69" fmla="*/ 5 h 88"/>
                <a:gd name="T70" fmla="*/ 4 w 76"/>
                <a:gd name="T71" fmla="*/ 4 h 88"/>
                <a:gd name="T72" fmla="*/ 4 w 76"/>
                <a:gd name="T73" fmla="*/ 4 h 88"/>
                <a:gd name="T74" fmla="*/ 5 w 76"/>
                <a:gd name="T75" fmla="*/ 4 h 88"/>
                <a:gd name="T76" fmla="*/ 5 w 76"/>
                <a:gd name="T77" fmla="*/ 3 h 88"/>
                <a:gd name="T78" fmla="*/ 5 w 76"/>
                <a:gd name="T79" fmla="*/ 3 h 88"/>
                <a:gd name="T80" fmla="*/ 6 w 76"/>
                <a:gd name="T81" fmla="*/ 3 h 88"/>
                <a:gd name="T82" fmla="*/ 6 w 76"/>
                <a:gd name="T83" fmla="*/ 2 h 88"/>
                <a:gd name="T84" fmla="*/ 9 w 76"/>
                <a:gd name="T85" fmla="*/ 2 h 88"/>
                <a:gd name="T86" fmla="*/ 6 w 76"/>
                <a:gd name="T87" fmla="*/ 8 h 88"/>
                <a:gd name="T88" fmla="*/ 4 w 76"/>
                <a:gd name="T89" fmla="*/ 9 h 88"/>
                <a:gd name="T90" fmla="*/ 4 w 76"/>
                <a:gd name="T91" fmla="*/ 8 h 88"/>
                <a:gd name="T92" fmla="*/ 5 w 76"/>
                <a:gd name="T93" fmla="*/ 7 h 8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6"/>
                <a:gd name="T142" fmla="*/ 0 h 88"/>
                <a:gd name="T143" fmla="*/ 76 w 76"/>
                <a:gd name="T144" fmla="*/ 88 h 8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6" h="88">
                  <a:moveTo>
                    <a:pt x="41" y="65"/>
                  </a:moveTo>
                  <a:lnTo>
                    <a:pt x="42" y="64"/>
                  </a:lnTo>
                  <a:lnTo>
                    <a:pt x="42" y="63"/>
                  </a:lnTo>
                  <a:lnTo>
                    <a:pt x="42" y="60"/>
                  </a:lnTo>
                  <a:lnTo>
                    <a:pt x="43" y="59"/>
                  </a:lnTo>
                  <a:lnTo>
                    <a:pt x="43" y="58"/>
                  </a:lnTo>
                  <a:lnTo>
                    <a:pt x="43" y="56"/>
                  </a:lnTo>
                  <a:lnTo>
                    <a:pt x="44" y="55"/>
                  </a:lnTo>
                  <a:lnTo>
                    <a:pt x="44" y="54"/>
                  </a:lnTo>
                  <a:lnTo>
                    <a:pt x="44" y="53"/>
                  </a:lnTo>
                  <a:lnTo>
                    <a:pt x="45" y="50"/>
                  </a:lnTo>
                  <a:lnTo>
                    <a:pt x="45" y="49"/>
                  </a:lnTo>
                  <a:lnTo>
                    <a:pt x="46" y="48"/>
                  </a:lnTo>
                  <a:lnTo>
                    <a:pt x="46" y="47"/>
                  </a:lnTo>
                  <a:lnTo>
                    <a:pt x="46" y="45"/>
                  </a:lnTo>
                  <a:lnTo>
                    <a:pt x="47" y="44"/>
                  </a:lnTo>
                  <a:lnTo>
                    <a:pt x="47" y="43"/>
                  </a:lnTo>
                  <a:lnTo>
                    <a:pt x="47" y="42"/>
                  </a:lnTo>
                  <a:lnTo>
                    <a:pt x="48" y="38"/>
                  </a:lnTo>
                  <a:lnTo>
                    <a:pt x="47" y="39"/>
                  </a:lnTo>
                  <a:lnTo>
                    <a:pt x="46" y="40"/>
                  </a:lnTo>
                  <a:lnTo>
                    <a:pt x="45" y="42"/>
                  </a:lnTo>
                  <a:lnTo>
                    <a:pt x="44" y="43"/>
                  </a:lnTo>
                  <a:lnTo>
                    <a:pt x="43" y="44"/>
                  </a:lnTo>
                  <a:lnTo>
                    <a:pt x="42" y="45"/>
                  </a:lnTo>
                  <a:lnTo>
                    <a:pt x="41" y="46"/>
                  </a:lnTo>
                  <a:lnTo>
                    <a:pt x="41" y="47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7" y="50"/>
                  </a:lnTo>
                  <a:lnTo>
                    <a:pt x="36" y="51"/>
                  </a:lnTo>
                  <a:lnTo>
                    <a:pt x="35" y="53"/>
                  </a:lnTo>
                  <a:lnTo>
                    <a:pt x="33" y="55"/>
                  </a:lnTo>
                  <a:lnTo>
                    <a:pt x="31" y="57"/>
                  </a:lnTo>
                  <a:lnTo>
                    <a:pt x="30" y="58"/>
                  </a:lnTo>
                  <a:lnTo>
                    <a:pt x="28" y="59"/>
                  </a:lnTo>
                  <a:lnTo>
                    <a:pt x="28" y="60"/>
                  </a:lnTo>
                  <a:lnTo>
                    <a:pt x="27" y="61"/>
                  </a:lnTo>
                  <a:lnTo>
                    <a:pt x="26" y="63"/>
                  </a:lnTo>
                  <a:lnTo>
                    <a:pt x="25" y="64"/>
                  </a:lnTo>
                  <a:lnTo>
                    <a:pt x="24" y="65"/>
                  </a:lnTo>
                  <a:lnTo>
                    <a:pt x="23" y="66"/>
                  </a:lnTo>
                  <a:lnTo>
                    <a:pt x="22" y="67"/>
                  </a:lnTo>
                  <a:lnTo>
                    <a:pt x="22" y="68"/>
                  </a:lnTo>
                  <a:lnTo>
                    <a:pt x="27" y="69"/>
                  </a:lnTo>
                  <a:lnTo>
                    <a:pt x="25" y="79"/>
                  </a:lnTo>
                  <a:lnTo>
                    <a:pt x="0" y="72"/>
                  </a:lnTo>
                  <a:lnTo>
                    <a:pt x="3" y="63"/>
                  </a:lnTo>
                  <a:lnTo>
                    <a:pt x="9" y="64"/>
                  </a:lnTo>
                  <a:lnTo>
                    <a:pt x="9" y="63"/>
                  </a:lnTo>
                  <a:lnTo>
                    <a:pt x="9" y="60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50"/>
                  </a:lnTo>
                  <a:lnTo>
                    <a:pt x="13" y="47"/>
                  </a:lnTo>
                  <a:lnTo>
                    <a:pt x="13" y="45"/>
                  </a:lnTo>
                  <a:lnTo>
                    <a:pt x="14" y="43"/>
                  </a:lnTo>
                  <a:lnTo>
                    <a:pt x="15" y="39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7" y="33"/>
                  </a:lnTo>
                  <a:lnTo>
                    <a:pt x="17" y="30"/>
                  </a:lnTo>
                  <a:lnTo>
                    <a:pt x="18" y="27"/>
                  </a:lnTo>
                  <a:lnTo>
                    <a:pt x="18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1" y="19"/>
                  </a:lnTo>
                  <a:lnTo>
                    <a:pt x="21" y="18"/>
                  </a:lnTo>
                  <a:lnTo>
                    <a:pt x="22" y="16"/>
                  </a:lnTo>
                  <a:lnTo>
                    <a:pt x="22" y="15"/>
                  </a:lnTo>
                  <a:lnTo>
                    <a:pt x="23" y="13"/>
                  </a:lnTo>
                  <a:lnTo>
                    <a:pt x="23" y="12"/>
                  </a:lnTo>
                  <a:lnTo>
                    <a:pt x="17" y="10"/>
                  </a:lnTo>
                  <a:lnTo>
                    <a:pt x="20" y="0"/>
                  </a:lnTo>
                  <a:lnTo>
                    <a:pt x="45" y="7"/>
                  </a:lnTo>
                  <a:lnTo>
                    <a:pt x="42" y="16"/>
                  </a:lnTo>
                  <a:lnTo>
                    <a:pt x="37" y="15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6" y="18"/>
                  </a:lnTo>
                  <a:lnTo>
                    <a:pt x="35" y="23"/>
                  </a:lnTo>
                  <a:lnTo>
                    <a:pt x="34" y="24"/>
                  </a:lnTo>
                  <a:lnTo>
                    <a:pt x="34" y="25"/>
                  </a:lnTo>
                  <a:lnTo>
                    <a:pt x="34" y="27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32" y="35"/>
                  </a:lnTo>
                  <a:lnTo>
                    <a:pt x="31" y="36"/>
                  </a:lnTo>
                  <a:lnTo>
                    <a:pt x="30" y="42"/>
                  </a:lnTo>
                  <a:lnTo>
                    <a:pt x="28" y="43"/>
                  </a:lnTo>
                  <a:lnTo>
                    <a:pt x="28" y="45"/>
                  </a:lnTo>
                  <a:lnTo>
                    <a:pt x="28" y="46"/>
                  </a:lnTo>
                  <a:lnTo>
                    <a:pt x="27" y="47"/>
                  </a:lnTo>
                  <a:lnTo>
                    <a:pt x="27" y="48"/>
                  </a:lnTo>
                  <a:lnTo>
                    <a:pt x="28" y="47"/>
                  </a:lnTo>
                  <a:lnTo>
                    <a:pt x="30" y="46"/>
                  </a:lnTo>
                  <a:lnTo>
                    <a:pt x="31" y="45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4" y="42"/>
                  </a:lnTo>
                  <a:lnTo>
                    <a:pt x="35" y="40"/>
                  </a:lnTo>
                  <a:lnTo>
                    <a:pt x="36" y="39"/>
                  </a:lnTo>
                  <a:lnTo>
                    <a:pt x="36" y="38"/>
                  </a:lnTo>
                  <a:lnTo>
                    <a:pt x="37" y="37"/>
                  </a:lnTo>
                  <a:lnTo>
                    <a:pt x="38" y="36"/>
                  </a:lnTo>
                  <a:lnTo>
                    <a:pt x="39" y="35"/>
                  </a:lnTo>
                  <a:lnTo>
                    <a:pt x="42" y="33"/>
                  </a:lnTo>
                  <a:lnTo>
                    <a:pt x="43" y="32"/>
                  </a:lnTo>
                  <a:lnTo>
                    <a:pt x="44" y="30"/>
                  </a:lnTo>
                  <a:lnTo>
                    <a:pt x="45" y="29"/>
                  </a:lnTo>
                  <a:lnTo>
                    <a:pt x="46" y="28"/>
                  </a:lnTo>
                  <a:lnTo>
                    <a:pt x="47" y="27"/>
                  </a:lnTo>
                  <a:lnTo>
                    <a:pt x="47" y="26"/>
                  </a:lnTo>
                  <a:lnTo>
                    <a:pt x="48" y="25"/>
                  </a:lnTo>
                  <a:lnTo>
                    <a:pt x="49" y="24"/>
                  </a:lnTo>
                  <a:lnTo>
                    <a:pt x="51" y="23"/>
                  </a:lnTo>
                  <a:lnTo>
                    <a:pt x="53" y="21"/>
                  </a:lnTo>
                  <a:lnTo>
                    <a:pt x="54" y="19"/>
                  </a:lnTo>
                  <a:lnTo>
                    <a:pt x="48" y="18"/>
                  </a:lnTo>
                  <a:lnTo>
                    <a:pt x="51" y="8"/>
                  </a:lnTo>
                  <a:lnTo>
                    <a:pt x="76" y="15"/>
                  </a:lnTo>
                  <a:lnTo>
                    <a:pt x="73" y="25"/>
                  </a:lnTo>
                  <a:lnTo>
                    <a:pt x="67" y="24"/>
                  </a:lnTo>
                  <a:lnTo>
                    <a:pt x="53" y="77"/>
                  </a:lnTo>
                  <a:lnTo>
                    <a:pt x="58" y="78"/>
                  </a:lnTo>
                  <a:lnTo>
                    <a:pt x="55" y="88"/>
                  </a:lnTo>
                  <a:lnTo>
                    <a:pt x="31" y="81"/>
                  </a:lnTo>
                  <a:lnTo>
                    <a:pt x="33" y="71"/>
                  </a:lnTo>
                  <a:lnTo>
                    <a:pt x="38" y="72"/>
                  </a:lnTo>
                  <a:lnTo>
                    <a:pt x="39" y="71"/>
                  </a:lnTo>
                  <a:lnTo>
                    <a:pt x="39" y="70"/>
                  </a:lnTo>
                  <a:lnTo>
                    <a:pt x="39" y="69"/>
                  </a:lnTo>
                  <a:lnTo>
                    <a:pt x="41" y="68"/>
                  </a:lnTo>
                  <a:lnTo>
                    <a:pt x="41" y="6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90" name="Freeform 54"/>
            <p:cNvSpPr>
              <a:spLocks/>
            </p:cNvSpPr>
            <p:nvPr/>
          </p:nvSpPr>
          <p:spPr bwMode="auto">
            <a:xfrm>
              <a:off x="146" y="595"/>
              <a:ext cx="24" cy="29"/>
            </a:xfrm>
            <a:custGeom>
              <a:avLst/>
              <a:gdLst>
                <a:gd name="T0" fmla="*/ 5 w 74"/>
                <a:gd name="T1" fmla="*/ 3 h 86"/>
                <a:gd name="T2" fmla="*/ 5 w 74"/>
                <a:gd name="T3" fmla="*/ 3 h 86"/>
                <a:gd name="T4" fmla="*/ 6 w 74"/>
                <a:gd name="T5" fmla="*/ 2 h 86"/>
                <a:gd name="T6" fmla="*/ 5 w 74"/>
                <a:gd name="T7" fmla="*/ 2 h 86"/>
                <a:gd name="T8" fmla="*/ 7 w 74"/>
                <a:gd name="T9" fmla="*/ 3 h 86"/>
                <a:gd name="T10" fmla="*/ 6 w 74"/>
                <a:gd name="T11" fmla="*/ 9 h 86"/>
                <a:gd name="T12" fmla="*/ 4 w 74"/>
                <a:gd name="T13" fmla="*/ 8 h 86"/>
                <a:gd name="T14" fmla="*/ 4 w 74"/>
                <a:gd name="T15" fmla="*/ 8 h 86"/>
                <a:gd name="T16" fmla="*/ 4 w 74"/>
                <a:gd name="T17" fmla="*/ 8 h 86"/>
                <a:gd name="T18" fmla="*/ 5 w 74"/>
                <a:gd name="T19" fmla="*/ 7 h 86"/>
                <a:gd name="T20" fmla="*/ 5 w 74"/>
                <a:gd name="T21" fmla="*/ 6 h 86"/>
                <a:gd name="T22" fmla="*/ 5 w 74"/>
                <a:gd name="T23" fmla="*/ 6 h 86"/>
                <a:gd name="T24" fmla="*/ 5 w 74"/>
                <a:gd name="T25" fmla="*/ 5 h 86"/>
                <a:gd name="T26" fmla="*/ 5 w 74"/>
                <a:gd name="T27" fmla="*/ 5 h 86"/>
                <a:gd name="T28" fmla="*/ 5 w 74"/>
                <a:gd name="T29" fmla="*/ 5 h 86"/>
                <a:gd name="T30" fmla="*/ 5 w 74"/>
                <a:gd name="T31" fmla="*/ 4 h 86"/>
                <a:gd name="T32" fmla="*/ 5 w 74"/>
                <a:gd name="T33" fmla="*/ 4 h 86"/>
                <a:gd name="T34" fmla="*/ 5 w 74"/>
                <a:gd name="T35" fmla="*/ 4 h 86"/>
                <a:gd name="T36" fmla="*/ 5 w 74"/>
                <a:gd name="T37" fmla="*/ 5 h 86"/>
                <a:gd name="T38" fmla="*/ 4 w 74"/>
                <a:gd name="T39" fmla="*/ 5 h 86"/>
                <a:gd name="T40" fmla="*/ 4 w 74"/>
                <a:gd name="T41" fmla="*/ 6 h 86"/>
                <a:gd name="T42" fmla="*/ 3 w 74"/>
                <a:gd name="T43" fmla="*/ 6 h 86"/>
                <a:gd name="T44" fmla="*/ 3 w 74"/>
                <a:gd name="T45" fmla="*/ 7 h 86"/>
                <a:gd name="T46" fmla="*/ 3 w 74"/>
                <a:gd name="T47" fmla="*/ 7 h 86"/>
                <a:gd name="T48" fmla="*/ 2 w 74"/>
                <a:gd name="T49" fmla="*/ 7 h 86"/>
                <a:gd name="T50" fmla="*/ 3 w 74"/>
                <a:gd name="T51" fmla="*/ 8 h 86"/>
                <a:gd name="T52" fmla="*/ 0 w 74"/>
                <a:gd name="T53" fmla="*/ 7 h 86"/>
                <a:gd name="T54" fmla="*/ 1 w 74"/>
                <a:gd name="T55" fmla="*/ 7 h 86"/>
                <a:gd name="T56" fmla="*/ 1 w 74"/>
                <a:gd name="T57" fmla="*/ 6 h 86"/>
                <a:gd name="T58" fmla="*/ 1 w 74"/>
                <a:gd name="T59" fmla="*/ 6 h 86"/>
                <a:gd name="T60" fmla="*/ 2 w 74"/>
                <a:gd name="T61" fmla="*/ 5 h 86"/>
                <a:gd name="T62" fmla="*/ 2 w 74"/>
                <a:gd name="T63" fmla="*/ 4 h 86"/>
                <a:gd name="T64" fmla="*/ 2 w 74"/>
                <a:gd name="T65" fmla="*/ 3 h 86"/>
                <a:gd name="T66" fmla="*/ 2 w 74"/>
                <a:gd name="T67" fmla="*/ 3 h 86"/>
                <a:gd name="T68" fmla="*/ 2 w 74"/>
                <a:gd name="T69" fmla="*/ 2 h 86"/>
                <a:gd name="T70" fmla="*/ 2 w 74"/>
                <a:gd name="T71" fmla="*/ 1 h 86"/>
                <a:gd name="T72" fmla="*/ 2 w 74"/>
                <a:gd name="T73" fmla="*/ 1 h 86"/>
                <a:gd name="T74" fmla="*/ 4 w 74"/>
                <a:gd name="T75" fmla="*/ 2 h 86"/>
                <a:gd name="T76" fmla="*/ 4 w 74"/>
                <a:gd name="T77" fmla="*/ 2 h 86"/>
                <a:gd name="T78" fmla="*/ 4 w 74"/>
                <a:gd name="T79" fmla="*/ 2 h 86"/>
                <a:gd name="T80" fmla="*/ 3 w 74"/>
                <a:gd name="T81" fmla="*/ 3 h 86"/>
                <a:gd name="T82" fmla="*/ 3 w 74"/>
                <a:gd name="T83" fmla="*/ 3 h 86"/>
                <a:gd name="T84" fmla="*/ 3 w 74"/>
                <a:gd name="T85" fmla="*/ 4 h 86"/>
                <a:gd name="T86" fmla="*/ 3 w 74"/>
                <a:gd name="T87" fmla="*/ 5 h 86"/>
                <a:gd name="T88" fmla="*/ 3 w 74"/>
                <a:gd name="T89" fmla="*/ 5 h 86"/>
                <a:gd name="T90" fmla="*/ 3 w 74"/>
                <a:gd name="T91" fmla="*/ 6 h 86"/>
                <a:gd name="T92" fmla="*/ 3 w 74"/>
                <a:gd name="T93" fmla="*/ 5 h 86"/>
                <a:gd name="T94" fmla="*/ 3 w 74"/>
                <a:gd name="T95" fmla="*/ 5 h 86"/>
                <a:gd name="T96" fmla="*/ 4 w 74"/>
                <a:gd name="T97" fmla="*/ 4 h 86"/>
                <a:gd name="T98" fmla="*/ 4 w 74"/>
                <a:gd name="T99" fmla="*/ 4 h 86"/>
                <a:gd name="T100" fmla="*/ 4 w 74"/>
                <a:gd name="T101" fmla="*/ 4 h 86"/>
                <a:gd name="T102" fmla="*/ 5 w 74"/>
                <a:gd name="T103" fmla="*/ 3 h 8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4"/>
                <a:gd name="T157" fmla="*/ 0 h 86"/>
                <a:gd name="T158" fmla="*/ 74 w 74"/>
                <a:gd name="T159" fmla="*/ 86 h 8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4" h="86">
                  <a:moveTo>
                    <a:pt x="43" y="31"/>
                  </a:moveTo>
                  <a:lnTo>
                    <a:pt x="44" y="29"/>
                  </a:lnTo>
                  <a:lnTo>
                    <a:pt x="45" y="28"/>
                  </a:lnTo>
                  <a:lnTo>
                    <a:pt x="46" y="27"/>
                  </a:lnTo>
                  <a:lnTo>
                    <a:pt x="47" y="26"/>
                  </a:lnTo>
                  <a:lnTo>
                    <a:pt x="48" y="25"/>
                  </a:lnTo>
                  <a:lnTo>
                    <a:pt x="50" y="24"/>
                  </a:lnTo>
                  <a:lnTo>
                    <a:pt x="51" y="23"/>
                  </a:lnTo>
                  <a:lnTo>
                    <a:pt x="53" y="21"/>
                  </a:lnTo>
                  <a:lnTo>
                    <a:pt x="53" y="20"/>
                  </a:lnTo>
                  <a:lnTo>
                    <a:pt x="54" y="18"/>
                  </a:lnTo>
                  <a:lnTo>
                    <a:pt x="48" y="16"/>
                  </a:lnTo>
                  <a:lnTo>
                    <a:pt x="51" y="9"/>
                  </a:lnTo>
                  <a:lnTo>
                    <a:pt x="74" y="15"/>
                  </a:lnTo>
                  <a:lnTo>
                    <a:pt x="72" y="23"/>
                  </a:lnTo>
                  <a:lnTo>
                    <a:pt x="66" y="22"/>
                  </a:lnTo>
                  <a:lnTo>
                    <a:pt x="51" y="76"/>
                  </a:lnTo>
                  <a:lnTo>
                    <a:pt x="56" y="77"/>
                  </a:lnTo>
                  <a:lnTo>
                    <a:pt x="54" y="86"/>
                  </a:lnTo>
                  <a:lnTo>
                    <a:pt x="31" y="79"/>
                  </a:lnTo>
                  <a:lnTo>
                    <a:pt x="33" y="71"/>
                  </a:lnTo>
                  <a:lnTo>
                    <a:pt x="38" y="73"/>
                  </a:lnTo>
                  <a:lnTo>
                    <a:pt x="38" y="71"/>
                  </a:lnTo>
                  <a:lnTo>
                    <a:pt x="40" y="69"/>
                  </a:lnTo>
                  <a:lnTo>
                    <a:pt x="40" y="68"/>
                  </a:lnTo>
                  <a:lnTo>
                    <a:pt x="40" y="67"/>
                  </a:lnTo>
                  <a:lnTo>
                    <a:pt x="41" y="64"/>
                  </a:lnTo>
                  <a:lnTo>
                    <a:pt x="41" y="63"/>
                  </a:lnTo>
                  <a:lnTo>
                    <a:pt x="42" y="62"/>
                  </a:lnTo>
                  <a:lnTo>
                    <a:pt x="42" y="59"/>
                  </a:lnTo>
                  <a:lnTo>
                    <a:pt x="42" y="58"/>
                  </a:lnTo>
                  <a:lnTo>
                    <a:pt x="43" y="57"/>
                  </a:lnTo>
                  <a:lnTo>
                    <a:pt x="43" y="56"/>
                  </a:lnTo>
                  <a:lnTo>
                    <a:pt x="43" y="54"/>
                  </a:lnTo>
                  <a:lnTo>
                    <a:pt x="44" y="53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5" y="48"/>
                  </a:lnTo>
                  <a:lnTo>
                    <a:pt x="45" y="47"/>
                  </a:lnTo>
                  <a:lnTo>
                    <a:pt x="46" y="46"/>
                  </a:lnTo>
                  <a:lnTo>
                    <a:pt x="46" y="45"/>
                  </a:lnTo>
                  <a:lnTo>
                    <a:pt x="46" y="43"/>
                  </a:lnTo>
                  <a:lnTo>
                    <a:pt x="47" y="42"/>
                  </a:lnTo>
                  <a:lnTo>
                    <a:pt x="47" y="41"/>
                  </a:lnTo>
                  <a:lnTo>
                    <a:pt x="48" y="37"/>
                  </a:lnTo>
                  <a:lnTo>
                    <a:pt x="48" y="36"/>
                  </a:lnTo>
                  <a:lnTo>
                    <a:pt x="48" y="35"/>
                  </a:lnTo>
                  <a:lnTo>
                    <a:pt x="48" y="34"/>
                  </a:lnTo>
                  <a:lnTo>
                    <a:pt x="48" y="35"/>
                  </a:lnTo>
                  <a:lnTo>
                    <a:pt x="47" y="36"/>
                  </a:lnTo>
                  <a:lnTo>
                    <a:pt x="46" y="37"/>
                  </a:lnTo>
                  <a:lnTo>
                    <a:pt x="45" y="38"/>
                  </a:lnTo>
                  <a:lnTo>
                    <a:pt x="45" y="39"/>
                  </a:lnTo>
                  <a:lnTo>
                    <a:pt x="44" y="41"/>
                  </a:lnTo>
                  <a:lnTo>
                    <a:pt x="43" y="42"/>
                  </a:lnTo>
                  <a:lnTo>
                    <a:pt x="42" y="43"/>
                  </a:lnTo>
                  <a:lnTo>
                    <a:pt x="41" y="44"/>
                  </a:lnTo>
                  <a:lnTo>
                    <a:pt x="40" y="45"/>
                  </a:lnTo>
                  <a:lnTo>
                    <a:pt x="38" y="46"/>
                  </a:lnTo>
                  <a:lnTo>
                    <a:pt x="37" y="47"/>
                  </a:lnTo>
                  <a:lnTo>
                    <a:pt x="36" y="48"/>
                  </a:lnTo>
                  <a:lnTo>
                    <a:pt x="35" y="49"/>
                  </a:lnTo>
                  <a:lnTo>
                    <a:pt x="34" y="50"/>
                  </a:lnTo>
                  <a:lnTo>
                    <a:pt x="33" y="52"/>
                  </a:lnTo>
                  <a:lnTo>
                    <a:pt x="32" y="54"/>
                  </a:lnTo>
                  <a:lnTo>
                    <a:pt x="30" y="56"/>
                  </a:lnTo>
                  <a:lnTo>
                    <a:pt x="29" y="57"/>
                  </a:lnTo>
                  <a:lnTo>
                    <a:pt x="27" y="58"/>
                  </a:lnTo>
                  <a:lnTo>
                    <a:pt x="26" y="59"/>
                  </a:lnTo>
                  <a:lnTo>
                    <a:pt x="25" y="60"/>
                  </a:lnTo>
                  <a:lnTo>
                    <a:pt x="24" y="62"/>
                  </a:lnTo>
                  <a:lnTo>
                    <a:pt x="23" y="63"/>
                  </a:lnTo>
                  <a:lnTo>
                    <a:pt x="22" y="64"/>
                  </a:lnTo>
                  <a:lnTo>
                    <a:pt x="22" y="65"/>
                  </a:lnTo>
                  <a:lnTo>
                    <a:pt x="21" y="65"/>
                  </a:lnTo>
                  <a:lnTo>
                    <a:pt x="20" y="67"/>
                  </a:lnTo>
                  <a:lnTo>
                    <a:pt x="25" y="69"/>
                  </a:lnTo>
                  <a:lnTo>
                    <a:pt x="23" y="77"/>
                  </a:lnTo>
                  <a:lnTo>
                    <a:pt x="0" y="70"/>
                  </a:lnTo>
                  <a:lnTo>
                    <a:pt x="2" y="63"/>
                  </a:lnTo>
                  <a:lnTo>
                    <a:pt x="8" y="64"/>
                  </a:lnTo>
                  <a:lnTo>
                    <a:pt x="9" y="62"/>
                  </a:lnTo>
                  <a:lnTo>
                    <a:pt x="9" y="60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11" y="53"/>
                  </a:lnTo>
                  <a:lnTo>
                    <a:pt x="11" y="52"/>
                  </a:lnTo>
                  <a:lnTo>
                    <a:pt x="12" y="49"/>
                  </a:lnTo>
                  <a:lnTo>
                    <a:pt x="13" y="46"/>
                  </a:lnTo>
                  <a:lnTo>
                    <a:pt x="13" y="44"/>
                  </a:lnTo>
                  <a:lnTo>
                    <a:pt x="14" y="42"/>
                  </a:lnTo>
                  <a:lnTo>
                    <a:pt x="15" y="38"/>
                  </a:lnTo>
                  <a:lnTo>
                    <a:pt x="15" y="37"/>
                  </a:lnTo>
                  <a:lnTo>
                    <a:pt x="15" y="35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7" y="29"/>
                  </a:lnTo>
                  <a:lnTo>
                    <a:pt x="19" y="26"/>
                  </a:lnTo>
                  <a:lnTo>
                    <a:pt x="19" y="24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20" y="20"/>
                  </a:lnTo>
                  <a:lnTo>
                    <a:pt x="21" y="17"/>
                  </a:lnTo>
                  <a:lnTo>
                    <a:pt x="21" y="15"/>
                  </a:lnTo>
                  <a:lnTo>
                    <a:pt x="22" y="14"/>
                  </a:lnTo>
                  <a:lnTo>
                    <a:pt x="22" y="12"/>
                  </a:lnTo>
                  <a:lnTo>
                    <a:pt x="23" y="11"/>
                  </a:lnTo>
                  <a:lnTo>
                    <a:pt x="23" y="10"/>
                  </a:lnTo>
                  <a:lnTo>
                    <a:pt x="17" y="9"/>
                  </a:lnTo>
                  <a:lnTo>
                    <a:pt x="20" y="0"/>
                  </a:lnTo>
                  <a:lnTo>
                    <a:pt x="43" y="6"/>
                  </a:lnTo>
                  <a:lnTo>
                    <a:pt x="41" y="15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4" y="16"/>
                  </a:lnTo>
                  <a:lnTo>
                    <a:pt x="34" y="17"/>
                  </a:lnTo>
                  <a:lnTo>
                    <a:pt x="33" y="22"/>
                  </a:lnTo>
                  <a:lnTo>
                    <a:pt x="33" y="23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1" y="28"/>
                  </a:lnTo>
                  <a:lnTo>
                    <a:pt x="31" y="29"/>
                  </a:lnTo>
                  <a:lnTo>
                    <a:pt x="31" y="31"/>
                  </a:lnTo>
                  <a:lnTo>
                    <a:pt x="30" y="33"/>
                  </a:lnTo>
                  <a:lnTo>
                    <a:pt x="30" y="34"/>
                  </a:lnTo>
                  <a:lnTo>
                    <a:pt x="30" y="35"/>
                  </a:lnTo>
                  <a:lnTo>
                    <a:pt x="27" y="41"/>
                  </a:lnTo>
                  <a:lnTo>
                    <a:pt x="27" y="42"/>
                  </a:lnTo>
                  <a:lnTo>
                    <a:pt x="26" y="43"/>
                  </a:lnTo>
                  <a:lnTo>
                    <a:pt x="26" y="45"/>
                  </a:lnTo>
                  <a:lnTo>
                    <a:pt x="26" y="46"/>
                  </a:lnTo>
                  <a:lnTo>
                    <a:pt x="25" y="48"/>
                  </a:lnTo>
                  <a:lnTo>
                    <a:pt x="25" y="50"/>
                  </a:lnTo>
                  <a:lnTo>
                    <a:pt x="25" y="49"/>
                  </a:lnTo>
                  <a:lnTo>
                    <a:pt x="26" y="48"/>
                  </a:lnTo>
                  <a:lnTo>
                    <a:pt x="27" y="47"/>
                  </a:lnTo>
                  <a:lnTo>
                    <a:pt x="29" y="46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31" y="43"/>
                  </a:lnTo>
                  <a:lnTo>
                    <a:pt x="32" y="42"/>
                  </a:lnTo>
                  <a:lnTo>
                    <a:pt x="33" y="41"/>
                  </a:lnTo>
                  <a:lnTo>
                    <a:pt x="34" y="39"/>
                  </a:lnTo>
                  <a:lnTo>
                    <a:pt x="35" y="38"/>
                  </a:lnTo>
                  <a:lnTo>
                    <a:pt x="36" y="37"/>
                  </a:lnTo>
                  <a:lnTo>
                    <a:pt x="37" y="36"/>
                  </a:lnTo>
                  <a:lnTo>
                    <a:pt x="38" y="35"/>
                  </a:lnTo>
                  <a:lnTo>
                    <a:pt x="40" y="34"/>
                  </a:lnTo>
                  <a:lnTo>
                    <a:pt x="41" y="33"/>
                  </a:lnTo>
                  <a:lnTo>
                    <a:pt x="42" y="33"/>
                  </a:lnTo>
                  <a:lnTo>
                    <a:pt x="42" y="32"/>
                  </a:lnTo>
                  <a:lnTo>
                    <a:pt x="43" y="3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91" name="Freeform 55"/>
            <p:cNvSpPr>
              <a:spLocks/>
            </p:cNvSpPr>
            <p:nvPr/>
          </p:nvSpPr>
          <p:spPr bwMode="auto">
            <a:xfrm>
              <a:off x="154" y="561"/>
              <a:ext cx="16" cy="27"/>
            </a:xfrm>
            <a:custGeom>
              <a:avLst/>
              <a:gdLst>
                <a:gd name="T0" fmla="*/ 4 w 47"/>
                <a:gd name="T1" fmla="*/ 2 h 80"/>
                <a:gd name="T2" fmla="*/ 2 w 47"/>
                <a:gd name="T3" fmla="*/ 8 h 80"/>
                <a:gd name="T4" fmla="*/ 3 w 47"/>
                <a:gd name="T5" fmla="*/ 8 h 80"/>
                <a:gd name="T6" fmla="*/ 3 w 47"/>
                <a:gd name="T7" fmla="*/ 9 h 80"/>
                <a:gd name="T8" fmla="*/ 0 w 47"/>
                <a:gd name="T9" fmla="*/ 8 h 80"/>
                <a:gd name="T10" fmla="*/ 0 w 47"/>
                <a:gd name="T11" fmla="*/ 7 h 80"/>
                <a:gd name="T12" fmla="*/ 1 w 47"/>
                <a:gd name="T13" fmla="*/ 7 h 80"/>
                <a:gd name="T14" fmla="*/ 3 w 47"/>
                <a:gd name="T15" fmla="*/ 1 h 80"/>
                <a:gd name="T16" fmla="*/ 2 w 47"/>
                <a:gd name="T17" fmla="*/ 1 h 80"/>
                <a:gd name="T18" fmla="*/ 2 w 47"/>
                <a:gd name="T19" fmla="*/ 0 h 80"/>
                <a:gd name="T20" fmla="*/ 5 w 47"/>
                <a:gd name="T21" fmla="*/ 1 h 80"/>
                <a:gd name="T22" fmla="*/ 5 w 47"/>
                <a:gd name="T23" fmla="*/ 2 h 80"/>
                <a:gd name="T24" fmla="*/ 4 w 47"/>
                <a:gd name="T25" fmla="*/ 2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7"/>
                <a:gd name="T40" fmla="*/ 0 h 80"/>
                <a:gd name="T41" fmla="*/ 47 w 47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7" h="80">
                  <a:moveTo>
                    <a:pt x="39" y="16"/>
                  </a:moveTo>
                  <a:lnTo>
                    <a:pt x="22" y="67"/>
                  </a:lnTo>
                  <a:lnTo>
                    <a:pt x="28" y="70"/>
                  </a:lnTo>
                  <a:lnTo>
                    <a:pt x="26" y="80"/>
                  </a:lnTo>
                  <a:lnTo>
                    <a:pt x="0" y="72"/>
                  </a:lnTo>
                  <a:lnTo>
                    <a:pt x="4" y="62"/>
                  </a:lnTo>
                  <a:lnTo>
                    <a:pt x="9" y="64"/>
                  </a:lnTo>
                  <a:lnTo>
                    <a:pt x="25" y="11"/>
                  </a:lnTo>
                  <a:lnTo>
                    <a:pt x="19" y="10"/>
                  </a:lnTo>
                  <a:lnTo>
                    <a:pt x="22" y="0"/>
                  </a:lnTo>
                  <a:lnTo>
                    <a:pt x="47" y="7"/>
                  </a:lnTo>
                  <a:lnTo>
                    <a:pt x="45" y="17"/>
                  </a:lnTo>
                  <a:lnTo>
                    <a:pt x="39" y="16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92" name="Freeform 56"/>
            <p:cNvSpPr>
              <a:spLocks/>
            </p:cNvSpPr>
            <p:nvPr/>
          </p:nvSpPr>
          <p:spPr bwMode="auto">
            <a:xfrm>
              <a:off x="155" y="561"/>
              <a:ext cx="15" cy="26"/>
            </a:xfrm>
            <a:custGeom>
              <a:avLst/>
              <a:gdLst>
                <a:gd name="T0" fmla="*/ 4 w 45"/>
                <a:gd name="T1" fmla="*/ 1 h 77"/>
                <a:gd name="T2" fmla="*/ 2 w 45"/>
                <a:gd name="T3" fmla="*/ 8 h 77"/>
                <a:gd name="T4" fmla="*/ 3 w 45"/>
                <a:gd name="T5" fmla="*/ 8 h 77"/>
                <a:gd name="T6" fmla="*/ 3 w 45"/>
                <a:gd name="T7" fmla="*/ 9 h 77"/>
                <a:gd name="T8" fmla="*/ 0 w 45"/>
                <a:gd name="T9" fmla="*/ 8 h 77"/>
                <a:gd name="T10" fmla="*/ 0 w 45"/>
                <a:gd name="T11" fmla="*/ 7 h 77"/>
                <a:gd name="T12" fmla="*/ 1 w 45"/>
                <a:gd name="T13" fmla="*/ 7 h 77"/>
                <a:gd name="T14" fmla="*/ 3 w 45"/>
                <a:gd name="T15" fmla="*/ 1 h 77"/>
                <a:gd name="T16" fmla="*/ 2 w 45"/>
                <a:gd name="T17" fmla="*/ 1 h 77"/>
                <a:gd name="T18" fmla="*/ 2 w 45"/>
                <a:gd name="T19" fmla="*/ 0 h 77"/>
                <a:gd name="T20" fmla="*/ 5 w 45"/>
                <a:gd name="T21" fmla="*/ 1 h 77"/>
                <a:gd name="T22" fmla="*/ 5 w 45"/>
                <a:gd name="T23" fmla="*/ 2 h 77"/>
                <a:gd name="T24" fmla="*/ 4 w 45"/>
                <a:gd name="T25" fmla="*/ 1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77"/>
                <a:gd name="T41" fmla="*/ 45 w 45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77">
                  <a:moveTo>
                    <a:pt x="37" y="13"/>
                  </a:moveTo>
                  <a:lnTo>
                    <a:pt x="21" y="68"/>
                  </a:lnTo>
                  <a:lnTo>
                    <a:pt x="26" y="69"/>
                  </a:lnTo>
                  <a:lnTo>
                    <a:pt x="24" y="77"/>
                  </a:lnTo>
                  <a:lnTo>
                    <a:pt x="0" y="70"/>
                  </a:lnTo>
                  <a:lnTo>
                    <a:pt x="3" y="62"/>
                  </a:lnTo>
                  <a:lnTo>
                    <a:pt x="8" y="63"/>
                  </a:lnTo>
                  <a:lnTo>
                    <a:pt x="25" y="10"/>
                  </a:lnTo>
                  <a:lnTo>
                    <a:pt x="19" y="8"/>
                  </a:lnTo>
                  <a:lnTo>
                    <a:pt x="21" y="0"/>
                  </a:lnTo>
                  <a:lnTo>
                    <a:pt x="45" y="7"/>
                  </a:lnTo>
                  <a:lnTo>
                    <a:pt x="42" y="15"/>
                  </a:lnTo>
                  <a:lnTo>
                    <a:pt x="37" y="1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93" name="Freeform 57"/>
            <p:cNvSpPr>
              <a:spLocks/>
            </p:cNvSpPr>
            <p:nvPr/>
          </p:nvSpPr>
          <p:spPr bwMode="auto">
            <a:xfrm>
              <a:off x="167" y="564"/>
              <a:ext cx="24" cy="29"/>
            </a:xfrm>
            <a:custGeom>
              <a:avLst/>
              <a:gdLst>
                <a:gd name="T0" fmla="*/ 2 w 74"/>
                <a:gd name="T1" fmla="*/ 8 h 86"/>
                <a:gd name="T2" fmla="*/ 3 w 74"/>
                <a:gd name="T3" fmla="*/ 8 h 86"/>
                <a:gd name="T4" fmla="*/ 3 w 74"/>
                <a:gd name="T5" fmla="*/ 9 h 86"/>
                <a:gd name="T6" fmla="*/ 0 w 74"/>
                <a:gd name="T7" fmla="*/ 8 h 86"/>
                <a:gd name="T8" fmla="*/ 0 w 74"/>
                <a:gd name="T9" fmla="*/ 7 h 86"/>
                <a:gd name="T10" fmla="*/ 1 w 74"/>
                <a:gd name="T11" fmla="*/ 7 h 86"/>
                <a:gd name="T12" fmla="*/ 2 w 74"/>
                <a:gd name="T13" fmla="*/ 1 h 86"/>
                <a:gd name="T14" fmla="*/ 2 w 74"/>
                <a:gd name="T15" fmla="*/ 1 h 86"/>
                <a:gd name="T16" fmla="*/ 2 w 74"/>
                <a:gd name="T17" fmla="*/ 0 h 86"/>
                <a:gd name="T18" fmla="*/ 5 w 74"/>
                <a:gd name="T19" fmla="*/ 1 h 86"/>
                <a:gd name="T20" fmla="*/ 4 w 74"/>
                <a:gd name="T21" fmla="*/ 2 h 86"/>
                <a:gd name="T22" fmla="*/ 4 w 74"/>
                <a:gd name="T23" fmla="*/ 2 h 86"/>
                <a:gd name="T24" fmla="*/ 3 w 74"/>
                <a:gd name="T25" fmla="*/ 4 h 86"/>
                <a:gd name="T26" fmla="*/ 5 w 74"/>
                <a:gd name="T27" fmla="*/ 4 h 86"/>
                <a:gd name="T28" fmla="*/ 6 w 74"/>
                <a:gd name="T29" fmla="*/ 2 h 86"/>
                <a:gd name="T30" fmla="*/ 5 w 74"/>
                <a:gd name="T31" fmla="*/ 2 h 86"/>
                <a:gd name="T32" fmla="*/ 5 w 74"/>
                <a:gd name="T33" fmla="*/ 1 h 86"/>
                <a:gd name="T34" fmla="*/ 8 w 74"/>
                <a:gd name="T35" fmla="*/ 1 h 86"/>
                <a:gd name="T36" fmla="*/ 7 w 74"/>
                <a:gd name="T37" fmla="*/ 3 h 86"/>
                <a:gd name="T38" fmla="*/ 7 w 74"/>
                <a:gd name="T39" fmla="*/ 2 h 86"/>
                <a:gd name="T40" fmla="*/ 6 w 74"/>
                <a:gd name="T41" fmla="*/ 6 h 86"/>
                <a:gd name="T42" fmla="*/ 6 w 74"/>
                <a:gd name="T43" fmla="*/ 6 h 86"/>
                <a:gd name="T44" fmla="*/ 6 w 74"/>
                <a:gd name="T45" fmla="*/ 6 h 86"/>
                <a:gd name="T46" fmla="*/ 6 w 74"/>
                <a:gd name="T47" fmla="*/ 7 h 86"/>
                <a:gd name="T48" fmla="*/ 6 w 74"/>
                <a:gd name="T49" fmla="*/ 7 h 86"/>
                <a:gd name="T50" fmla="*/ 6 w 74"/>
                <a:gd name="T51" fmla="*/ 7 h 86"/>
                <a:gd name="T52" fmla="*/ 6 w 74"/>
                <a:gd name="T53" fmla="*/ 7 h 86"/>
                <a:gd name="T54" fmla="*/ 6 w 74"/>
                <a:gd name="T55" fmla="*/ 8 h 86"/>
                <a:gd name="T56" fmla="*/ 6 w 74"/>
                <a:gd name="T57" fmla="*/ 8 h 86"/>
                <a:gd name="T58" fmla="*/ 6 w 74"/>
                <a:gd name="T59" fmla="*/ 8 h 86"/>
                <a:gd name="T60" fmla="*/ 6 w 74"/>
                <a:gd name="T61" fmla="*/ 8 h 86"/>
                <a:gd name="T62" fmla="*/ 6 w 74"/>
                <a:gd name="T63" fmla="*/ 8 h 86"/>
                <a:gd name="T64" fmla="*/ 6 w 74"/>
                <a:gd name="T65" fmla="*/ 9 h 86"/>
                <a:gd name="T66" fmla="*/ 6 w 74"/>
                <a:gd name="T67" fmla="*/ 10 h 86"/>
                <a:gd name="T68" fmla="*/ 3 w 74"/>
                <a:gd name="T69" fmla="*/ 9 h 86"/>
                <a:gd name="T70" fmla="*/ 4 w 74"/>
                <a:gd name="T71" fmla="*/ 8 h 86"/>
                <a:gd name="T72" fmla="*/ 4 w 74"/>
                <a:gd name="T73" fmla="*/ 8 h 86"/>
                <a:gd name="T74" fmla="*/ 5 w 74"/>
                <a:gd name="T75" fmla="*/ 5 h 86"/>
                <a:gd name="T76" fmla="*/ 3 w 74"/>
                <a:gd name="T77" fmla="*/ 5 h 86"/>
                <a:gd name="T78" fmla="*/ 2 w 74"/>
                <a:gd name="T79" fmla="*/ 8 h 8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4"/>
                <a:gd name="T121" fmla="*/ 0 h 86"/>
                <a:gd name="T122" fmla="*/ 74 w 74"/>
                <a:gd name="T123" fmla="*/ 86 h 8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4" h="86">
                  <a:moveTo>
                    <a:pt x="22" y="67"/>
                  </a:moveTo>
                  <a:lnTo>
                    <a:pt x="27" y="68"/>
                  </a:lnTo>
                  <a:lnTo>
                    <a:pt x="25" y="78"/>
                  </a:lnTo>
                  <a:lnTo>
                    <a:pt x="0" y="73"/>
                  </a:lnTo>
                  <a:lnTo>
                    <a:pt x="2" y="63"/>
                  </a:lnTo>
                  <a:lnTo>
                    <a:pt x="8" y="64"/>
                  </a:lnTo>
                  <a:lnTo>
                    <a:pt x="21" y="11"/>
                  </a:lnTo>
                  <a:lnTo>
                    <a:pt x="15" y="9"/>
                  </a:lnTo>
                  <a:lnTo>
                    <a:pt x="17" y="0"/>
                  </a:lnTo>
                  <a:lnTo>
                    <a:pt x="43" y="5"/>
                  </a:lnTo>
                  <a:lnTo>
                    <a:pt x="40" y="15"/>
                  </a:lnTo>
                  <a:lnTo>
                    <a:pt x="34" y="14"/>
                  </a:lnTo>
                  <a:lnTo>
                    <a:pt x="30" y="34"/>
                  </a:lnTo>
                  <a:lnTo>
                    <a:pt x="46" y="37"/>
                  </a:lnTo>
                  <a:lnTo>
                    <a:pt x="52" y="18"/>
                  </a:lnTo>
                  <a:lnTo>
                    <a:pt x="46" y="16"/>
                  </a:lnTo>
                  <a:lnTo>
                    <a:pt x="48" y="7"/>
                  </a:lnTo>
                  <a:lnTo>
                    <a:pt x="74" y="13"/>
                  </a:lnTo>
                  <a:lnTo>
                    <a:pt x="71" y="23"/>
                  </a:lnTo>
                  <a:lnTo>
                    <a:pt x="65" y="22"/>
                  </a:lnTo>
                  <a:lnTo>
                    <a:pt x="57" y="54"/>
                  </a:lnTo>
                  <a:lnTo>
                    <a:pt x="57" y="55"/>
                  </a:lnTo>
                  <a:lnTo>
                    <a:pt x="57" y="57"/>
                  </a:lnTo>
                  <a:lnTo>
                    <a:pt x="56" y="61"/>
                  </a:lnTo>
                  <a:lnTo>
                    <a:pt x="55" y="63"/>
                  </a:lnTo>
                  <a:lnTo>
                    <a:pt x="55" y="64"/>
                  </a:lnTo>
                  <a:lnTo>
                    <a:pt x="55" y="66"/>
                  </a:lnTo>
                  <a:lnTo>
                    <a:pt x="54" y="68"/>
                  </a:lnTo>
                  <a:lnTo>
                    <a:pt x="54" y="69"/>
                  </a:lnTo>
                  <a:lnTo>
                    <a:pt x="53" y="72"/>
                  </a:lnTo>
                  <a:lnTo>
                    <a:pt x="53" y="73"/>
                  </a:lnTo>
                  <a:lnTo>
                    <a:pt x="53" y="75"/>
                  </a:lnTo>
                  <a:lnTo>
                    <a:pt x="58" y="76"/>
                  </a:lnTo>
                  <a:lnTo>
                    <a:pt x="55" y="86"/>
                  </a:lnTo>
                  <a:lnTo>
                    <a:pt x="31" y="79"/>
                  </a:lnTo>
                  <a:lnTo>
                    <a:pt x="33" y="71"/>
                  </a:lnTo>
                  <a:lnTo>
                    <a:pt x="39" y="72"/>
                  </a:lnTo>
                  <a:lnTo>
                    <a:pt x="44" y="47"/>
                  </a:lnTo>
                  <a:lnTo>
                    <a:pt x="27" y="43"/>
                  </a:lnTo>
                  <a:lnTo>
                    <a:pt x="22" y="67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94" name="Freeform 58"/>
            <p:cNvSpPr>
              <a:spLocks/>
            </p:cNvSpPr>
            <p:nvPr/>
          </p:nvSpPr>
          <p:spPr bwMode="auto">
            <a:xfrm>
              <a:off x="167" y="564"/>
              <a:ext cx="24" cy="28"/>
            </a:xfrm>
            <a:custGeom>
              <a:avLst/>
              <a:gdLst>
                <a:gd name="T0" fmla="*/ 3 w 72"/>
                <a:gd name="T1" fmla="*/ 5 h 85"/>
                <a:gd name="T2" fmla="*/ 2 w 72"/>
                <a:gd name="T3" fmla="*/ 7 h 85"/>
                <a:gd name="T4" fmla="*/ 3 w 72"/>
                <a:gd name="T5" fmla="*/ 8 h 85"/>
                <a:gd name="T6" fmla="*/ 3 w 72"/>
                <a:gd name="T7" fmla="*/ 8 h 85"/>
                <a:gd name="T8" fmla="*/ 0 w 72"/>
                <a:gd name="T9" fmla="*/ 8 h 85"/>
                <a:gd name="T10" fmla="*/ 0 w 72"/>
                <a:gd name="T11" fmla="*/ 7 h 85"/>
                <a:gd name="T12" fmla="*/ 1 w 72"/>
                <a:gd name="T13" fmla="*/ 7 h 85"/>
                <a:gd name="T14" fmla="*/ 2 w 72"/>
                <a:gd name="T15" fmla="*/ 1 h 85"/>
                <a:gd name="T16" fmla="*/ 2 w 72"/>
                <a:gd name="T17" fmla="*/ 1 h 85"/>
                <a:gd name="T18" fmla="*/ 2 w 72"/>
                <a:gd name="T19" fmla="*/ 0 h 85"/>
                <a:gd name="T20" fmla="*/ 5 w 72"/>
                <a:gd name="T21" fmla="*/ 1 h 85"/>
                <a:gd name="T22" fmla="*/ 4 w 72"/>
                <a:gd name="T23" fmla="*/ 2 h 85"/>
                <a:gd name="T24" fmla="*/ 4 w 72"/>
                <a:gd name="T25" fmla="*/ 1 h 85"/>
                <a:gd name="T26" fmla="*/ 3 w 72"/>
                <a:gd name="T27" fmla="*/ 4 h 85"/>
                <a:gd name="T28" fmla="*/ 5 w 72"/>
                <a:gd name="T29" fmla="*/ 4 h 85"/>
                <a:gd name="T30" fmla="*/ 6 w 72"/>
                <a:gd name="T31" fmla="*/ 2 h 85"/>
                <a:gd name="T32" fmla="*/ 5 w 72"/>
                <a:gd name="T33" fmla="*/ 2 h 85"/>
                <a:gd name="T34" fmla="*/ 5 w 72"/>
                <a:gd name="T35" fmla="*/ 1 h 85"/>
                <a:gd name="T36" fmla="*/ 8 w 72"/>
                <a:gd name="T37" fmla="*/ 1 h 85"/>
                <a:gd name="T38" fmla="*/ 8 w 72"/>
                <a:gd name="T39" fmla="*/ 2 h 85"/>
                <a:gd name="T40" fmla="*/ 7 w 72"/>
                <a:gd name="T41" fmla="*/ 2 h 85"/>
                <a:gd name="T42" fmla="*/ 6 w 72"/>
                <a:gd name="T43" fmla="*/ 6 h 85"/>
                <a:gd name="T44" fmla="*/ 6 w 72"/>
                <a:gd name="T45" fmla="*/ 6 h 85"/>
                <a:gd name="T46" fmla="*/ 6 w 72"/>
                <a:gd name="T47" fmla="*/ 6 h 85"/>
                <a:gd name="T48" fmla="*/ 6 w 72"/>
                <a:gd name="T49" fmla="*/ 7 h 85"/>
                <a:gd name="T50" fmla="*/ 6 w 72"/>
                <a:gd name="T51" fmla="*/ 7 h 85"/>
                <a:gd name="T52" fmla="*/ 6 w 72"/>
                <a:gd name="T53" fmla="*/ 7 h 85"/>
                <a:gd name="T54" fmla="*/ 6 w 72"/>
                <a:gd name="T55" fmla="*/ 7 h 85"/>
                <a:gd name="T56" fmla="*/ 6 w 72"/>
                <a:gd name="T57" fmla="*/ 7 h 85"/>
                <a:gd name="T58" fmla="*/ 6 w 72"/>
                <a:gd name="T59" fmla="*/ 8 h 85"/>
                <a:gd name="T60" fmla="*/ 6 w 72"/>
                <a:gd name="T61" fmla="*/ 8 h 85"/>
                <a:gd name="T62" fmla="*/ 6 w 72"/>
                <a:gd name="T63" fmla="*/ 8 h 85"/>
                <a:gd name="T64" fmla="*/ 6 w 72"/>
                <a:gd name="T65" fmla="*/ 8 h 85"/>
                <a:gd name="T66" fmla="*/ 6 w 72"/>
                <a:gd name="T67" fmla="*/ 8 h 85"/>
                <a:gd name="T68" fmla="*/ 6 w 72"/>
                <a:gd name="T69" fmla="*/ 8 h 85"/>
                <a:gd name="T70" fmla="*/ 6 w 72"/>
                <a:gd name="T71" fmla="*/ 9 h 85"/>
                <a:gd name="T72" fmla="*/ 3 w 72"/>
                <a:gd name="T73" fmla="*/ 9 h 85"/>
                <a:gd name="T74" fmla="*/ 4 w 72"/>
                <a:gd name="T75" fmla="*/ 8 h 85"/>
                <a:gd name="T76" fmla="*/ 4 w 72"/>
                <a:gd name="T77" fmla="*/ 8 h 85"/>
                <a:gd name="T78" fmla="*/ 5 w 72"/>
                <a:gd name="T79" fmla="*/ 5 h 85"/>
                <a:gd name="T80" fmla="*/ 3 w 72"/>
                <a:gd name="T81" fmla="*/ 5 h 8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2"/>
                <a:gd name="T124" fmla="*/ 0 h 85"/>
                <a:gd name="T125" fmla="*/ 72 w 72"/>
                <a:gd name="T126" fmla="*/ 85 h 8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2" h="85">
                  <a:moveTo>
                    <a:pt x="25" y="43"/>
                  </a:moveTo>
                  <a:lnTo>
                    <a:pt x="20" y="68"/>
                  </a:lnTo>
                  <a:lnTo>
                    <a:pt x="25" y="69"/>
                  </a:lnTo>
                  <a:lnTo>
                    <a:pt x="23" y="77"/>
                  </a:lnTo>
                  <a:lnTo>
                    <a:pt x="0" y="72"/>
                  </a:lnTo>
                  <a:lnTo>
                    <a:pt x="1" y="64"/>
                  </a:lnTo>
                  <a:lnTo>
                    <a:pt x="7" y="65"/>
                  </a:lnTo>
                  <a:lnTo>
                    <a:pt x="20" y="10"/>
                  </a:lnTo>
                  <a:lnTo>
                    <a:pt x="14" y="9"/>
                  </a:lnTo>
                  <a:lnTo>
                    <a:pt x="16" y="0"/>
                  </a:lnTo>
                  <a:lnTo>
                    <a:pt x="41" y="7"/>
                  </a:lnTo>
                  <a:lnTo>
                    <a:pt x="39" y="14"/>
                  </a:lnTo>
                  <a:lnTo>
                    <a:pt x="33" y="13"/>
                  </a:lnTo>
                  <a:lnTo>
                    <a:pt x="28" y="34"/>
                  </a:lnTo>
                  <a:lnTo>
                    <a:pt x="46" y="39"/>
                  </a:lnTo>
                  <a:lnTo>
                    <a:pt x="52" y="18"/>
                  </a:lnTo>
                  <a:lnTo>
                    <a:pt x="46" y="16"/>
                  </a:lnTo>
                  <a:lnTo>
                    <a:pt x="47" y="8"/>
                  </a:lnTo>
                  <a:lnTo>
                    <a:pt x="72" y="13"/>
                  </a:lnTo>
                  <a:lnTo>
                    <a:pt x="70" y="22"/>
                  </a:lnTo>
                  <a:lnTo>
                    <a:pt x="64" y="21"/>
                  </a:lnTo>
                  <a:lnTo>
                    <a:pt x="56" y="53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54" y="61"/>
                  </a:lnTo>
                  <a:lnTo>
                    <a:pt x="54" y="63"/>
                  </a:lnTo>
                  <a:lnTo>
                    <a:pt x="53" y="64"/>
                  </a:lnTo>
                  <a:lnTo>
                    <a:pt x="53" y="66"/>
                  </a:lnTo>
                  <a:lnTo>
                    <a:pt x="53" y="67"/>
                  </a:lnTo>
                  <a:lnTo>
                    <a:pt x="52" y="69"/>
                  </a:lnTo>
                  <a:lnTo>
                    <a:pt x="52" y="72"/>
                  </a:lnTo>
                  <a:lnTo>
                    <a:pt x="51" y="73"/>
                  </a:lnTo>
                  <a:lnTo>
                    <a:pt x="51" y="75"/>
                  </a:lnTo>
                  <a:lnTo>
                    <a:pt x="56" y="77"/>
                  </a:lnTo>
                  <a:lnTo>
                    <a:pt x="54" y="85"/>
                  </a:lnTo>
                  <a:lnTo>
                    <a:pt x="31" y="79"/>
                  </a:lnTo>
                  <a:lnTo>
                    <a:pt x="33" y="71"/>
                  </a:lnTo>
                  <a:lnTo>
                    <a:pt x="39" y="73"/>
                  </a:lnTo>
                  <a:lnTo>
                    <a:pt x="44" y="47"/>
                  </a:lnTo>
                  <a:lnTo>
                    <a:pt x="25" y="4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95" name="Freeform 59"/>
            <p:cNvSpPr>
              <a:spLocks/>
            </p:cNvSpPr>
            <p:nvPr/>
          </p:nvSpPr>
          <p:spPr bwMode="auto">
            <a:xfrm>
              <a:off x="189" y="568"/>
              <a:ext cx="13" cy="27"/>
            </a:xfrm>
            <a:custGeom>
              <a:avLst/>
              <a:gdLst>
                <a:gd name="T0" fmla="*/ 3 w 40"/>
                <a:gd name="T1" fmla="*/ 2 h 79"/>
                <a:gd name="T2" fmla="*/ 2 w 40"/>
                <a:gd name="T3" fmla="*/ 8 h 79"/>
                <a:gd name="T4" fmla="*/ 3 w 40"/>
                <a:gd name="T5" fmla="*/ 8 h 79"/>
                <a:gd name="T6" fmla="*/ 3 w 40"/>
                <a:gd name="T7" fmla="*/ 9 h 79"/>
                <a:gd name="T8" fmla="*/ 0 w 40"/>
                <a:gd name="T9" fmla="*/ 9 h 79"/>
                <a:gd name="T10" fmla="*/ 0 w 40"/>
                <a:gd name="T11" fmla="*/ 8 h 79"/>
                <a:gd name="T12" fmla="*/ 1 w 40"/>
                <a:gd name="T13" fmla="*/ 8 h 79"/>
                <a:gd name="T14" fmla="*/ 2 w 40"/>
                <a:gd name="T15" fmla="*/ 1 h 79"/>
                <a:gd name="T16" fmla="*/ 1 w 40"/>
                <a:gd name="T17" fmla="*/ 1 h 79"/>
                <a:gd name="T18" fmla="*/ 2 w 40"/>
                <a:gd name="T19" fmla="*/ 0 h 79"/>
                <a:gd name="T20" fmla="*/ 4 w 40"/>
                <a:gd name="T21" fmla="*/ 1 h 79"/>
                <a:gd name="T22" fmla="*/ 4 w 40"/>
                <a:gd name="T23" fmla="*/ 2 h 79"/>
                <a:gd name="T24" fmla="*/ 3 w 40"/>
                <a:gd name="T25" fmla="*/ 2 h 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0"/>
                <a:gd name="T40" fmla="*/ 0 h 79"/>
                <a:gd name="T41" fmla="*/ 40 w 40"/>
                <a:gd name="T42" fmla="*/ 79 h 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0" h="79">
                  <a:moveTo>
                    <a:pt x="32" y="15"/>
                  </a:moveTo>
                  <a:lnTo>
                    <a:pt x="22" y="69"/>
                  </a:lnTo>
                  <a:lnTo>
                    <a:pt x="28" y="69"/>
                  </a:lnTo>
                  <a:lnTo>
                    <a:pt x="26" y="79"/>
                  </a:lnTo>
                  <a:lnTo>
                    <a:pt x="0" y="74"/>
                  </a:lnTo>
                  <a:lnTo>
                    <a:pt x="2" y="64"/>
                  </a:lnTo>
                  <a:lnTo>
                    <a:pt x="8" y="65"/>
                  </a:lnTo>
                  <a:lnTo>
                    <a:pt x="18" y="11"/>
                  </a:lnTo>
                  <a:lnTo>
                    <a:pt x="12" y="10"/>
                  </a:lnTo>
                  <a:lnTo>
                    <a:pt x="15" y="0"/>
                  </a:lnTo>
                  <a:lnTo>
                    <a:pt x="40" y="6"/>
                  </a:lnTo>
                  <a:lnTo>
                    <a:pt x="38" y="16"/>
                  </a:lnTo>
                  <a:lnTo>
                    <a:pt x="32" y="1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96" name="Freeform 60"/>
            <p:cNvSpPr>
              <a:spLocks/>
            </p:cNvSpPr>
            <p:nvPr/>
          </p:nvSpPr>
          <p:spPr bwMode="auto">
            <a:xfrm>
              <a:off x="189" y="569"/>
              <a:ext cx="13" cy="26"/>
            </a:xfrm>
            <a:custGeom>
              <a:avLst/>
              <a:gdLst>
                <a:gd name="T0" fmla="*/ 4 w 38"/>
                <a:gd name="T1" fmla="*/ 1 h 78"/>
                <a:gd name="T2" fmla="*/ 2 w 38"/>
                <a:gd name="T3" fmla="*/ 8 h 78"/>
                <a:gd name="T4" fmla="*/ 3 w 38"/>
                <a:gd name="T5" fmla="*/ 8 h 78"/>
                <a:gd name="T6" fmla="*/ 3 w 38"/>
                <a:gd name="T7" fmla="*/ 9 h 78"/>
                <a:gd name="T8" fmla="*/ 0 w 38"/>
                <a:gd name="T9" fmla="*/ 8 h 78"/>
                <a:gd name="T10" fmla="*/ 0 w 38"/>
                <a:gd name="T11" fmla="*/ 7 h 78"/>
                <a:gd name="T12" fmla="*/ 1 w 38"/>
                <a:gd name="T13" fmla="*/ 7 h 78"/>
                <a:gd name="T14" fmla="*/ 2 w 38"/>
                <a:gd name="T15" fmla="*/ 1 h 78"/>
                <a:gd name="T16" fmla="*/ 1 w 38"/>
                <a:gd name="T17" fmla="*/ 1 h 78"/>
                <a:gd name="T18" fmla="*/ 2 w 38"/>
                <a:gd name="T19" fmla="*/ 0 h 78"/>
                <a:gd name="T20" fmla="*/ 4 w 38"/>
                <a:gd name="T21" fmla="*/ 1 h 78"/>
                <a:gd name="T22" fmla="*/ 4 w 38"/>
                <a:gd name="T23" fmla="*/ 2 h 78"/>
                <a:gd name="T24" fmla="*/ 4 w 38"/>
                <a:gd name="T25" fmla="*/ 1 h 7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78"/>
                <a:gd name="T41" fmla="*/ 38 w 38"/>
                <a:gd name="T42" fmla="*/ 78 h 7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78">
                  <a:moveTo>
                    <a:pt x="31" y="12"/>
                  </a:moveTo>
                  <a:lnTo>
                    <a:pt x="20" y="68"/>
                  </a:lnTo>
                  <a:lnTo>
                    <a:pt x="26" y="69"/>
                  </a:lnTo>
                  <a:lnTo>
                    <a:pt x="25" y="78"/>
                  </a:lnTo>
                  <a:lnTo>
                    <a:pt x="0" y="73"/>
                  </a:lnTo>
                  <a:lnTo>
                    <a:pt x="2" y="64"/>
                  </a:lnTo>
                  <a:lnTo>
                    <a:pt x="8" y="65"/>
                  </a:lnTo>
                  <a:lnTo>
                    <a:pt x="18" y="10"/>
                  </a:lnTo>
                  <a:lnTo>
                    <a:pt x="12" y="9"/>
                  </a:lnTo>
                  <a:lnTo>
                    <a:pt x="14" y="0"/>
                  </a:lnTo>
                  <a:lnTo>
                    <a:pt x="38" y="5"/>
                  </a:lnTo>
                  <a:lnTo>
                    <a:pt x="37" y="14"/>
                  </a:lnTo>
                  <a:lnTo>
                    <a:pt x="31" y="12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97" name="Freeform 61"/>
            <p:cNvSpPr>
              <a:spLocks noEditPoints="1"/>
            </p:cNvSpPr>
            <p:nvPr/>
          </p:nvSpPr>
          <p:spPr bwMode="auto">
            <a:xfrm>
              <a:off x="291" y="599"/>
              <a:ext cx="19" cy="28"/>
            </a:xfrm>
            <a:custGeom>
              <a:avLst/>
              <a:gdLst>
                <a:gd name="T0" fmla="*/ 3 w 55"/>
                <a:gd name="T1" fmla="*/ 6 h 84"/>
                <a:gd name="T2" fmla="*/ 3 w 55"/>
                <a:gd name="T3" fmla="*/ 6 h 84"/>
                <a:gd name="T4" fmla="*/ 3 w 55"/>
                <a:gd name="T5" fmla="*/ 7 h 84"/>
                <a:gd name="T6" fmla="*/ 3 w 55"/>
                <a:gd name="T7" fmla="*/ 7 h 84"/>
                <a:gd name="T8" fmla="*/ 3 w 55"/>
                <a:gd name="T9" fmla="*/ 8 h 84"/>
                <a:gd name="T10" fmla="*/ 3 w 55"/>
                <a:gd name="T11" fmla="*/ 8 h 84"/>
                <a:gd name="T12" fmla="*/ 3 w 55"/>
                <a:gd name="T13" fmla="*/ 9 h 84"/>
                <a:gd name="T14" fmla="*/ 2 w 55"/>
                <a:gd name="T15" fmla="*/ 9 h 84"/>
                <a:gd name="T16" fmla="*/ 2 w 55"/>
                <a:gd name="T17" fmla="*/ 9 h 84"/>
                <a:gd name="T18" fmla="*/ 1 w 55"/>
                <a:gd name="T19" fmla="*/ 9 h 84"/>
                <a:gd name="T20" fmla="*/ 1 w 55"/>
                <a:gd name="T21" fmla="*/ 9 h 84"/>
                <a:gd name="T22" fmla="*/ 1 w 55"/>
                <a:gd name="T23" fmla="*/ 8 h 84"/>
                <a:gd name="T24" fmla="*/ 1 w 55"/>
                <a:gd name="T25" fmla="*/ 8 h 84"/>
                <a:gd name="T26" fmla="*/ 1 w 55"/>
                <a:gd name="T27" fmla="*/ 8 h 84"/>
                <a:gd name="T28" fmla="*/ 1 w 55"/>
                <a:gd name="T29" fmla="*/ 8 h 84"/>
                <a:gd name="T30" fmla="*/ 1 w 55"/>
                <a:gd name="T31" fmla="*/ 8 h 84"/>
                <a:gd name="T32" fmla="*/ 1 w 55"/>
                <a:gd name="T33" fmla="*/ 7 h 84"/>
                <a:gd name="T34" fmla="*/ 1 w 55"/>
                <a:gd name="T35" fmla="*/ 7 h 84"/>
                <a:gd name="T36" fmla="*/ 1 w 55"/>
                <a:gd name="T37" fmla="*/ 6 h 84"/>
                <a:gd name="T38" fmla="*/ 1 w 55"/>
                <a:gd name="T39" fmla="*/ 6 h 84"/>
                <a:gd name="T40" fmla="*/ 1 w 55"/>
                <a:gd name="T41" fmla="*/ 5 h 84"/>
                <a:gd name="T42" fmla="*/ 1 w 55"/>
                <a:gd name="T43" fmla="*/ 5 h 84"/>
                <a:gd name="T44" fmla="*/ 1 w 55"/>
                <a:gd name="T45" fmla="*/ 5 h 84"/>
                <a:gd name="T46" fmla="*/ 1 w 55"/>
                <a:gd name="T47" fmla="*/ 5 h 84"/>
                <a:gd name="T48" fmla="*/ 0 w 55"/>
                <a:gd name="T49" fmla="*/ 4 h 84"/>
                <a:gd name="T50" fmla="*/ 0 w 55"/>
                <a:gd name="T51" fmla="*/ 4 h 84"/>
                <a:gd name="T52" fmla="*/ 0 w 55"/>
                <a:gd name="T53" fmla="*/ 3 h 84"/>
                <a:gd name="T54" fmla="*/ 0 w 55"/>
                <a:gd name="T55" fmla="*/ 3 h 84"/>
                <a:gd name="T56" fmla="*/ 0 w 55"/>
                <a:gd name="T57" fmla="*/ 2 h 84"/>
                <a:gd name="T58" fmla="*/ 0 w 55"/>
                <a:gd name="T59" fmla="*/ 2 h 84"/>
                <a:gd name="T60" fmla="*/ 0 w 55"/>
                <a:gd name="T61" fmla="*/ 1 h 84"/>
                <a:gd name="T62" fmla="*/ 1 w 55"/>
                <a:gd name="T63" fmla="*/ 1 h 84"/>
                <a:gd name="T64" fmla="*/ 1 w 55"/>
                <a:gd name="T65" fmla="*/ 1 h 84"/>
                <a:gd name="T66" fmla="*/ 1 w 55"/>
                <a:gd name="T67" fmla="*/ 1 h 84"/>
                <a:gd name="T68" fmla="*/ 5 w 55"/>
                <a:gd name="T69" fmla="*/ 1 h 84"/>
                <a:gd name="T70" fmla="*/ 6 w 55"/>
                <a:gd name="T71" fmla="*/ 7 h 84"/>
                <a:gd name="T72" fmla="*/ 3 w 55"/>
                <a:gd name="T73" fmla="*/ 8 h 84"/>
                <a:gd name="T74" fmla="*/ 3 w 55"/>
                <a:gd name="T75" fmla="*/ 6 h 84"/>
                <a:gd name="T76" fmla="*/ 3 w 55"/>
                <a:gd name="T77" fmla="*/ 6 h 84"/>
                <a:gd name="T78" fmla="*/ 3 w 55"/>
                <a:gd name="T79" fmla="*/ 6 h 84"/>
                <a:gd name="T80" fmla="*/ 3 w 55"/>
                <a:gd name="T81" fmla="*/ 6 h 84"/>
                <a:gd name="T82" fmla="*/ 3 w 55"/>
                <a:gd name="T83" fmla="*/ 6 h 84"/>
                <a:gd name="T84" fmla="*/ 2 w 55"/>
                <a:gd name="T85" fmla="*/ 2 h 84"/>
                <a:gd name="T86" fmla="*/ 2 w 55"/>
                <a:gd name="T87" fmla="*/ 3 h 84"/>
                <a:gd name="T88" fmla="*/ 2 w 55"/>
                <a:gd name="T89" fmla="*/ 3 h 84"/>
                <a:gd name="T90" fmla="*/ 2 w 55"/>
                <a:gd name="T91" fmla="*/ 3 h 84"/>
                <a:gd name="T92" fmla="*/ 2 w 55"/>
                <a:gd name="T93" fmla="*/ 4 h 84"/>
                <a:gd name="T94" fmla="*/ 2 w 55"/>
                <a:gd name="T95" fmla="*/ 4 h 84"/>
                <a:gd name="T96" fmla="*/ 3 w 55"/>
                <a:gd name="T97" fmla="*/ 4 h 84"/>
                <a:gd name="T98" fmla="*/ 3 w 55"/>
                <a:gd name="T99" fmla="*/ 4 h 84"/>
                <a:gd name="T100" fmla="*/ 3 w 55"/>
                <a:gd name="T101" fmla="*/ 4 h 84"/>
                <a:gd name="T102" fmla="*/ 2 w 55"/>
                <a:gd name="T103" fmla="*/ 2 h 84"/>
                <a:gd name="T104" fmla="*/ 2 w 55"/>
                <a:gd name="T105" fmla="*/ 2 h 84"/>
                <a:gd name="T106" fmla="*/ 2 w 55"/>
                <a:gd name="T107" fmla="*/ 2 h 84"/>
                <a:gd name="T108" fmla="*/ 2 w 55"/>
                <a:gd name="T109" fmla="*/ 2 h 84"/>
                <a:gd name="T110" fmla="*/ 2 w 55"/>
                <a:gd name="T111" fmla="*/ 2 h 8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5"/>
                <a:gd name="T169" fmla="*/ 0 h 84"/>
                <a:gd name="T170" fmla="*/ 55 w 55"/>
                <a:gd name="T171" fmla="*/ 84 h 8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5" h="84">
                  <a:moveTo>
                    <a:pt x="27" y="53"/>
                  </a:moveTo>
                  <a:lnTo>
                    <a:pt x="26" y="54"/>
                  </a:lnTo>
                  <a:lnTo>
                    <a:pt x="26" y="55"/>
                  </a:lnTo>
                  <a:lnTo>
                    <a:pt x="26" y="56"/>
                  </a:lnTo>
                  <a:lnTo>
                    <a:pt x="26" y="57"/>
                  </a:lnTo>
                  <a:lnTo>
                    <a:pt x="26" y="58"/>
                  </a:lnTo>
                  <a:lnTo>
                    <a:pt x="26" y="60"/>
                  </a:lnTo>
                  <a:lnTo>
                    <a:pt x="26" y="61"/>
                  </a:lnTo>
                  <a:lnTo>
                    <a:pt x="26" y="62"/>
                  </a:lnTo>
                  <a:lnTo>
                    <a:pt x="25" y="63"/>
                  </a:lnTo>
                  <a:lnTo>
                    <a:pt x="25" y="64"/>
                  </a:lnTo>
                  <a:lnTo>
                    <a:pt x="25" y="65"/>
                  </a:lnTo>
                  <a:lnTo>
                    <a:pt x="25" y="68"/>
                  </a:lnTo>
                  <a:lnTo>
                    <a:pt x="25" y="70"/>
                  </a:lnTo>
                  <a:lnTo>
                    <a:pt x="25" y="71"/>
                  </a:lnTo>
                  <a:lnTo>
                    <a:pt x="25" y="72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4" y="75"/>
                  </a:lnTo>
                  <a:lnTo>
                    <a:pt x="24" y="77"/>
                  </a:lnTo>
                  <a:lnTo>
                    <a:pt x="23" y="78"/>
                  </a:lnTo>
                  <a:lnTo>
                    <a:pt x="22" y="79"/>
                  </a:lnTo>
                  <a:lnTo>
                    <a:pt x="21" y="81"/>
                  </a:lnTo>
                  <a:lnTo>
                    <a:pt x="19" y="82"/>
                  </a:lnTo>
                  <a:lnTo>
                    <a:pt x="18" y="82"/>
                  </a:lnTo>
                  <a:lnTo>
                    <a:pt x="17" y="83"/>
                  </a:lnTo>
                  <a:lnTo>
                    <a:pt x="15" y="83"/>
                  </a:lnTo>
                  <a:lnTo>
                    <a:pt x="14" y="83"/>
                  </a:lnTo>
                  <a:lnTo>
                    <a:pt x="13" y="83"/>
                  </a:lnTo>
                  <a:lnTo>
                    <a:pt x="12" y="83"/>
                  </a:lnTo>
                  <a:lnTo>
                    <a:pt x="11" y="84"/>
                  </a:lnTo>
                  <a:lnTo>
                    <a:pt x="9" y="84"/>
                  </a:lnTo>
                  <a:lnTo>
                    <a:pt x="8" y="84"/>
                  </a:lnTo>
                  <a:lnTo>
                    <a:pt x="6" y="84"/>
                  </a:lnTo>
                  <a:lnTo>
                    <a:pt x="4" y="74"/>
                  </a:lnTo>
                  <a:lnTo>
                    <a:pt x="6" y="73"/>
                  </a:lnTo>
                  <a:lnTo>
                    <a:pt x="7" y="73"/>
                  </a:lnTo>
                  <a:lnTo>
                    <a:pt x="8" y="73"/>
                  </a:lnTo>
                  <a:lnTo>
                    <a:pt x="8" y="72"/>
                  </a:lnTo>
                  <a:lnTo>
                    <a:pt x="8" y="71"/>
                  </a:lnTo>
                  <a:lnTo>
                    <a:pt x="9" y="71"/>
                  </a:lnTo>
                  <a:lnTo>
                    <a:pt x="9" y="70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66"/>
                  </a:lnTo>
                  <a:lnTo>
                    <a:pt x="11" y="65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1" y="58"/>
                  </a:lnTo>
                  <a:lnTo>
                    <a:pt x="12" y="57"/>
                  </a:lnTo>
                  <a:lnTo>
                    <a:pt x="12" y="55"/>
                  </a:lnTo>
                  <a:lnTo>
                    <a:pt x="12" y="54"/>
                  </a:lnTo>
                  <a:lnTo>
                    <a:pt x="12" y="53"/>
                  </a:lnTo>
                  <a:lnTo>
                    <a:pt x="13" y="51"/>
                  </a:lnTo>
                  <a:lnTo>
                    <a:pt x="13" y="50"/>
                  </a:lnTo>
                  <a:lnTo>
                    <a:pt x="13" y="49"/>
                  </a:lnTo>
                  <a:lnTo>
                    <a:pt x="14" y="47"/>
                  </a:lnTo>
                  <a:lnTo>
                    <a:pt x="12" y="47"/>
                  </a:lnTo>
                  <a:lnTo>
                    <a:pt x="11" y="46"/>
                  </a:lnTo>
                  <a:lnTo>
                    <a:pt x="9" y="46"/>
                  </a:lnTo>
                  <a:lnTo>
                    <a:pt x="7" y="45"/>
                  </a:lnTo>
                  <a:lnTo>
                    <a:pt x="6" y="44"/>
                  </a:lnTo>
                  <a:lnTo>
                    <a:pt x="5" y="43"/>
                  </a:lnTo>
                  <a:lnTo>
                    <a:pt x="5" y="42"/>
                  </a:lnTo>
                  <a:lnTo>
                    <a:pt x="4" y="40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6"/>
                  </a:lnTo>
                  <a:lnTo>
                    <a:pt x="1" y="34"/>
                  </a:lnTo>
                  <a:lnTo>
                    <a:pt x="1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6" y="9"/>
                  </a:lnTo>
                  <a:lnTo>
                    <a:pt x="7" y="8"/>
                  </a:lnTo>
                  <a:lnTo>
                    <a:pt x="8" y="7"/>
                  </a:lnTo>
                  <a:lnTo>
                    <a:pt x="9" y="7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38" y="0"/>
                  </a:lnTo>
                  <a:lnTo>
                    <a:pt x="40" y="10"/>
                  </a:lnTo>
                  <a:lnTo>
                    <a:pt x="35" y="11"/>
                  </a:lnTo>
                  <a:lnTo>
                    <a:pt x="47" y="64"/>
                  </a:lnTo>
                  <a:lnTo>
                    <a:pt x="53" y="63"/>
                  </a:lnTo>
                  <a:lnTo>
                    <a:pt x="55" y="73"/>
                  </a:lnTo>
                  <a:lnTo>
                    <a:pt x="29" y="78"/>
                  </a:lnTo>
                  <a:lnTo>
                    <a:pt x="27" y="68"/>
                  </a:lnTo>
                  <a:lnTo>
                    <a:pt x="33" y="67"/>
                  </a:lnTo>
                  <a:lnTo>
                    <a:pt x="29" y="50"/>
                  </a:lnTo>
                  <a:lnTo>
                    <a:pt x="28" y="50"/>
                  </a:lnTo>
                  <a:lnTo>
                    <a:pt x="27" y="50"/>
                  </a:lnTo>
                  <a:lnTo>
                    <a:pt x="27" y="51"/>
                  </a:lnTo>
                  <a:lnTo>
                    <a:pt x="27" y="52"/>
                  </a:lnTo>
                  <a:lnTo>
                    <a:pt x="27" y="53"/>
                  </a:lnTo>
                  <a:close/>
                  <a:moveTo>
                    <a:pt x="15" y="21"/>
                  </a:moveTo>
                  <a:lnTo>
                    <a:pt x="14" y="21"/>
                  </a:lnTo>
                  <a:lnTo>
                    <a:pt x="14" y="22"/>
                  </a:lnTo>
                  <a:lnTo>
                    <a:pt x="14" y="23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5" y="26"/>
                  </a:lnTo>
                  <a:lnTo>
                    <a:pt x="15" y="28"/>
                  </a:lnTo>
                  <a:lnTo>
                    <a:pt x="15" y="30"/>
                  </a:lnTo>
                  <a:lnTo>
                    <a:pt x="16" y="32"/>
                  </a:lnTo>
                  <a:lnTo>
                    <a:pt x="16" y="33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8" y="36"/>
                  </a:lnTo>
                  <a:lnTo>
                    <a:pt x="19" y="37"/>
                  </a:lnTo>
                  <a:lnTo>
                    <a:pt x="19" y="39"/>
                  </a:lnTo>
                  <a:lnTo>
                    <a:pt x="21" y="39"/>
                  </a:lnTo>
                  <a:lnTo>
                    <a:pt x="22" y="40"/>
                  </a:lnTo>
                  <a:lnTo>
                    <a:pt x="23" y="40"/>
                  </a:lnTo>
                  <a:lnTo>
                    <a:pt x="24" y="40"/>
                  </a:lnTo>
                  <a:lnTo>
                    <a:pt x="25" y="40"/>
                  </a:lnTo>
                  <a:lnTo>
                    <a:pt x="26" y="40"/>
                  </a:lnTo>
                  <a:lnTo>
                    <a:pt x="27" y="40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6" y="15"/>
                  </a:lnTo>
                  <a:lnTo>
                    <a:pt x="16" y="16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5" y="20"/>
                  </a:lnTo>
                  <a:lnTo>
                    <a:pt x="15" y="2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98" name="Freeform 62"/>
            <p:cNvSpPr>
              <a:spLocks noEditPoints="1"/>
            </p:cNvSpPr>
            <p:nvPr/>
          </p:nvSpPr>
          <p:spPr bwMode="auto">
            <a:xfrm>
              <a:off x="291" y="599"/>
              <a:ext cx="18" cy="28"/>
            </a:xfrm>
            <a:custGeom>
              <a:avLst/>
              <a:gdLst>
                <a:gd name="T0" fmla="*/ 3 w 54"/>
                <a:gd name="T1" fmla="*/ 6 h 83"/>
                <a:gd name="T2" fmla="*/ 3 w 54"/>
                <a:gd name="T3" fmla="*/ 6 h 83"/>
                <a:gd name="T4" fmla="*/ 3 w 54"/>
                <a:gd name="T5" fmla="*/ 6 h 83"/>
                <a:gd name="T6" fmla="*/ 3 w 54"/>
                <a:gd name="T7" fmla="*/ 7 h 83"/>
                <a:gd name="T8" fmla="*/ 3 w 54"/>
                <a:gd name="T9" fmla="*/ 7 h 83"/>
                <a:gd name="T10" fmla="*/ 3 w 54"/>
                <a:gd name="T11" fmla="*/ 8 h 83"/>
                <a:gd name="T12" fmla="*/ 3 w 54"/>
                <a:gd name="T13" fmla="*/ 8 h 83"/>
                <a:gd name="T14" fmla="*/ 3 w 54"/>
                <a:gd name="T15" fmla="*/ 8 h 83"/>
                <a:gd name="T16" fmla="*/ 2 w 54"/>
                <a:gd name="T17" fmla="*/ 9 h 83"/>
                <a:gd name="T18" fmla="*/ 2 w 54"/>
                <a:gd name="T19" fmla="*/ 9 h 83"/>
                <a:gd name="T20" fmla="*/ 2 w 54"/>
                <a:gd name="T21" fmla="*/ 9 h 83"/>
                <a:gd name="T22" fmla="*/ 1 w 54"/>
                <a:gd name="T23" fmla="*/ 9 h 83"/>
                <a:gd name="T24" fmla="*/ 1 w 54"/>
                <a:gd name="T25" fmla="*/ 9 h 83"/>
                <a:gd name="T26" fmla="*/ 1 w 54"/>
                <a:gd name="T27" fmla="*/ 8 h 83"/>
                <a:gd name="T28" fmla="*/ 1 w 54"/>
                <a:gd name="T29" fmla="*/ 8 h 83"/>
                <a:gd name="T30" fmla="*/ 1 w 54"/>
                <a:gd name="T31" fmla="*/ 8 h 83"/>
                <a:gd name="T32" fmla="*/ 1 w 54"/>
                <a:gd name="T33" fmla="*/ 8 h 83"/>
                <a:gd name="T34" fmla="*/ 1 w 54"/>
                <a:gd name="T35" fmla="*/ 8 h 83"/>
                <a:gd name="T36" fmla="*/ 1 w 54"/>
                <a:gd name="T37" fmla="*/ 7 h 83"/>
                <a:gd name="T38" fmla="*/ 1 w 54"/>
                <a:gd name="T39" fmla="*/ 7 h 83"/>
                <a:gd name="T40" fmla="*/ 1 w 54"/>
                <a:gd name="T41" fmla="*/ 6 h 83"/>
                <a:gd name="T42" fmla="*/ 1 w 54"/>
                <a:gd name="T43" fmla="*/ 6 h 83"/>
                <a:gd name="T44" fmla="*/ 2 w 54"/>
                <a:gd name="T45" fmla="*/ 6 h 83"/>
                <a:gd name="T46" fmla="*/ 1 w 54"/>
                <a:gd name="T47" fmla="*/ 5 h 83"/>
                <a:gd name="T48" fmla="*/ 1 w 54"/>
                <a:gd name="T49" fmla="*/ 5 h 83"/>
                <a:gd name="T50" fmla="*/ 1 w 54"/>
                <a:gd name="T51" fmla="*/ 5 h 83"/>
                <a:gd name="T52" fmla="*/ 0 w 54"/>
                <a:gd name="T53" fmla="*/ 4 h 83"/>
                <a:gd name="T54" fmla="*/ 0 w 54"/>
                <a:gd name="T55" fmla="*/ 4 h 83"/>
                <a:gd name="T56" fmla="*/ 0 w 54"/>
                <a:gd name="T57" fmla="*/ 3 h 83"/>
                <a:gd name="T58" fmla="*/ 0 w 54"/>
                <a:gd name="T59" fmla="*/ 3 h 83"/>
                <a:gd name="T60" fmla="*/ 0 w 54"/>
                <a:gd name="T61" fmla="*/ 2 h 83"/>
                <a:gd name="T62" fmla="*/ 0 w 54"/>
                <a:gd name="T63" fmla="*/ 2 h 83"/>
                <a:gd name="T64" fmla="*/ 0 w 54"/>
                <a:gd name="T65" fmla="*/ 1 h 83"/>
                <a:gd name="T66" fmla="*/ 1 w 54"/>
                <a:gd name="T67" fmla="*/ 1 h 83"/>
                <a:gd name="T68" fmla="*/ 1 w 54"/>
                <a:gd name="T69" fmla="*/ 1 h 83"/>
                <a:gd name="T70" fmla="*/ 1 w 54"/>
                <a:gd name="T71" fmla="*/ 1 h 83"/>
                <a:gd name="T72" fmla="*/ 4 w 54"/>
                <a:gd name="T73" fmla="*/ 1 h 83"/>
                <a:gd name="T74" fmla="*/ 6 w 54"/>
                <a:gd name="T75" fmla="*/ 7 h 83"/>
                <a:gd name="T76" fmla="*/ 3 w 54"/>
                <a:gd name="T77" fmla="*/ 8 h 83"/>
                <a:gd name="T78" fmla="*/ 3 w 54"/>
                <a:gd name="T79" fmla="*/ 6 h 83"/>
                <a:gd name="T80" fmla="*/ 3 w 54"/>
                <a:gd name="T81" fmla="*/ 6 h 83"/>
                <a:gd name="T82" fmla="*/ 3 w 54"/>
                <a:gd name="T83" fmla="*/ 6 h 83"/>
                <a:gd name="T84" fmla="*/ 3 w 54"/>
                <a:gd name="T85" fmla="*/ 6 h 83"/>
                <a:gd name="T86" fmla="*/ 2 w 54"/>
                <a:gd name="T87" fmla="*/ 2 h 83"/>
                <a:gd name="T88" fmla="*/ 2 w 54"/>
                <a:gd name="T89" fmla="*/ 2 h 83"/>
                <a:gd name="T90" fmla="*/ 2 w 54"/>
                <a:gd name="T91" fmla="*/ 2 h 83"/>
                <a:gd name="T92" fmla="*/ 2 w 54"/>
                <a:gd name="T93" fmla="*/ 3 h 83"/>
                <a:gd name="T94" fmla="*/ 2 w 54"/>
                <a:gd name="T95" fmla="*/ 3 h 83"/>
                <a:gd name="T96" fmla="*/ 2 w 54"/>
                <a:gd name="T97" fmla="*/ 3 h 83"/>
                <a:gd name="T98" fmla="*/ 2 w 54"/>
                <a:gd name="T99" fmla="*/ 4 h 83"/>
                <a:gd name="T100" fmla="*/ 2 w 54"/>
                <a:gd name="T101" fmla="*/ 4 h 83"/>
                <a:gd name="T102" fmla="*/ 2 w 54"/>
                <a:gd name="T103" fmla="*/ 4 h 83"/>
                <a:gd name="T104" fmla="*/ 3 w 54"/>
                <a:gd name="T105" fmla="*/ 5 h 83"/>
                <a:gd name="T106" fmla="*/ 3 w 54"/>
                <a:gd name="T107" fmla="*/ 5 h 83"/>
                <a:gd name="T108" fmla="*/ 3 w 54"/>
                <a:gd name="T109" fmla="*/ 5 h 83"/>
                <a:gd name="T110" fmla="*/ 3 w 54"/>
                <a:gd name="T111" fmla="*/ 5 h 83"/>
                <a:gd name="T112" fmla="*/ 2 w 54"/>
                <a:gd name="T113" fmla="*/ 1 h 83"/>
                <a:gd name="T114" fmla="*/ 2 w 54"/>
                <a:gd name="T115" fmla="*/ 2 h 83"/>
                <a:gd name="T116" fmla="*/ 2 w 54"/>
                <a:gd name="T117" fmla="*/ 2 h 8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4"/>
                <a:gd name="T178" fmla="*/ 0 h 83"/>
                <a:gd name="T179" fmla="*/ 54 w 54"/>
                <a:gd name="T180" fmla="*/ 83 h 8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4" h="83">
                  <a:moveTo>
                    <a:pt x="27" y="50"/>
                  </a:moveTo>
                  <a:lnTo>
                    <a:pt x="26" y="51"/>
                  </a:lnTo>
                  <a:lnTo>
                    <a:pt x="26" y="52"/>
                  </a:lnTo>
                  <a:lnTo>
                    <a:pt x="26" y="53"/>
                  </a:lnTo>
                  <a:lnTo>
                    <a:pt x="26" y="54"/>
                  </a:lnTo>
                  <a:lnTo>
                    <a:pt x="26" y="55"/>
                  </a:lnTo>
                  <a:lnTo>
                    <a:pt x="26" y="56"/>
                  </a:lnTo>
                  <a:lnTo>
                    <a:pt x="25" y="57"/>
                  </a:lnTo>
                  <a:lnTo>
                    <a:pt x="25" y="58"/>
                  </a:lnTo>
                  <a:lnTo>
                    <a:pt x="25" y="60"/>
                  </a:lnTo>
                  <a:lnTo>
                    <a:pt x="25" y="61"/>
                  </a:lnTo>
                  <a:lnTo>
                    <a:pt x="25" y="62"/>
                  </a:lnTo>
                  <a:lnTo>
                    <a:pt x="25" y="63"/>
                  </a:lnTo>
                  <a:lnTo>
                    <a:pt x="25" y="64"/>
                  </a:lnTo>
                  <a:lnTo>
                    <a:pt x="25" y="65"/>
                  </a:lnTo>
                  <a:lnTo>
                    <a:pt x="24" y="67"/>
                  </a:lnTo>
                  <a:lnTo>
                    <a:pt x="24" y="70"/>
                  </a:lnTo>
                  <a:lnTo>
                    <a:pt x="24" y="71"/>
                  </a:lnTo>
                  <a:lnTo>
                    <a:pt x="24" y="72"/>
                  </a:lnTo>
                  <a:lnTo>
                    <a:pt x="24" y="73"/>
                  </a:lnTo>
                  <a:lnTo>
                    <a:pt x="24" y="74"/>
                  </a:lnTo>
                  <a:lnTo>
                    <a:pt x="23" y="75"/>
                  </a:lnTo>
                  <a:lnTo>
                    <a:pt x="23" y="76"/>
                  </a:lnTo>
                  <a:lnTo>
                    <a:pt x="22" y="78"/>
                  </a:lnTo>
                  <a:lnTo>
                    <a:pt x="22" y="79"/>
                  </a:lnTo>
                  <a:lnTo>
                    <a:pt x="21" y="79"/>
                  </a:lnTo>
                  <a:lnTo>
                    <a:pt x="19" y="81"/>
                  </a:lnTo>
                  <a:lnTo>
                    <a:pt x="18" y="82"/>
                  </a:lnTo>
                  <a:lnTo>
                    <a:pt x="16" y="82"/>
                  </a:lnTo>
                  <a:lnTo>
                    <a:pt x="15" y="82"/>
                  </a:lnTo>
                  <a:lnTo>
                    <a:pt x="14" y="83"/>
                  </a:lnTo>
                  <a:lnTo>
                    <a:pt x="13" y="83"/>
                  </a:lnTo>
                  <a:lnTo>
                    <a:pt x="12" y="83"/>
                  </a:lnTo>
                  <a:lnTo>
                    <a:pt x="11" y="83"/>
                  </a:lnTo>
                  <a:lnTo>
                    <a:pt x="9" y="83"/>
                  </a:lnTo>
                  <a:lnTo>
                    <a:pt x="8" y="83"/>
                  </a:lnTo>
                  <a:lnTo>
                    <a:pt x="6" y="83"/>
                  </a:lnTo>
                  <a:lnTo>
                    <a:pt x="5" y="75"/>
                  </a:lnTo>
                  <a:lnTo>
                    <a:pt x="6" y="74"/>
                  </a:lnTo>
                  <a:lnTo>
                    <a:pt x="7" y="74"/>
                  </a:lnTo>
                  <a:lnTo>
                    <a:pt x="8" y="73"/>
                  </a:lnTo>
                  <a:lnTo>
                    <a:pt x="9" y="73"/>
                  </a:lnTo>
                  <a:lnTo>
                    <a:pt x="9" y="72"/>
                  </a:lnTo>
                  <a:lnTo>
                    <a:pt x="9" y="71"/>
                  </a:lnTo>
                  <a:lnTo>
                    <a:pt x="11" y="70"/>
                  </a:lnTo>
                  <a:lnTo>
                    <a:pt x="11" y="68"/>
                  </a:lnTo>
                  <a:lnTo>
                    <a:pt x="11" y="67"/>
                  </a:lnTo>
                  <a:lnTo>
                    <a:pt x="11" y="66"/>
                  </a:lnTo>
                  <a:lnTo>
                    <a:pt x="11" y="65"/>
                  </a:lnTo>
                  <a:lnTo>
                    <a:pt x="12" y="63"/>
                  </a:lnTo>
                  <a:lnTo>
                    <a:pt x="12" y="62"/>
                  </a:lnTo>
                  <a:lnTo>
                    <a:pt x="12" y="61"/>
                  </a:lnTo>
                  <a:lnTo>
                    <a:pt x="12" y="58"/>
                  </a:lnTo>
                  <a:lnTo>
                    <a:pt x="12" y="57"/>
                  </a:lnTo>
                  <a:lnTo>
                    <a:pt x="13" y="55"/>
                  </a:lnTo>
                  <a:lnTo>
                    <a:pt x="13" y="54"/>
                  </a:lnTo>
                  <a:lnTo>
                    <a:pt x="13" y="53"/>
                  </a:lnTo>
                  <a:lnTo>
                    <a:pt x="13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5" y="49"/>
                  </a:lnTo>
                  <a:lnTo>
                    <a:pt x="15" y="47"/>
                  </a:lnTo>
                  <a:lnTo>
                    <a:pt x="14" y="47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9" y="45"/>
                  </a:lnTo>
                  <a:lnTo>
                    <a:pt x="8" y="44"/>
                  </a:lnTo>
                  <a:lnTo>
                    <a:pt x="7" y="43"/>
                  </a:lnTo>
                  <a:lnTo>
                    <a:pt x="6" y="42"/>
                  </a:lnTo>
                  <a:lnTo>
                    <a:pt x="5" y="41"/>
                  </a:lnTo>
                  <a:lnTo>
                    <a:pt x="4" y="40"/>
                  </a:lnTo>
                  <a:lnTo>
                    <a:pt x="4" y="39"/>
                  </a:lnTo>
                  <a:lnTo>
                    <a:pt x="3" y="37"/>
                  </a:lnTo>
                  <a:lnTo>
                    <a:pt x="2" y="35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5" y="11"/>
                  </a:lnTo>
                  <a:lnTo>
                    <a:pt x="6" y="10"/>
                  </a:lnTo>
                  <a:lnTo>
                    <a:pt x="7" y="9"/>
                  </a:lnTo>
                  <a:lnTo>
                    <a:pt x="8" y="9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5"/>
                  </a:lnTo>
                  <a:lnTo>
                    <a:pt x="38" y="0"/>
                  </a:lnTo>
                  <a:lnTo>
                    <a:pt x="39" y="9"/>
                  </a:lnTo>
                  <a:lnTo>
                    <a:pt x="34" y="10"/>
                  </a:lnTo>
                  <a:lnTo>
                    <a:pt x="47" y="65"/>
                  </a:lnTo>
                  <a:lnTo>
                    <a:pt x="53" y="64"/>
                  </a:lnTo>
                  <a:lnTo>
                    <a:pt x="54" y="72"/>
                  </a:lnTo>
                  <a:lnTo>
                    <a:pt x="31" y="77"/>
                  </a:lnTo>
                  <a:lnTo>
                    <a:pt x="28" y="70"/>
                  </a:lnTo>
                  <a:lnTo>
                    <a:pt x="34" y="68"/>
                  </a:lnTo>
                  <a:lnTo>
                    <a:pt x="29" y="49"/>
                  </a:lnTo>
                  <a:lnTo>
                    <a:pt x="28" y="49"/>
                  </a:lnTo>
                  <a:lnTo>
                    <a:pt x="27" y="49"/>
                  </a:lnTo>
                  <a:lnTo>
                    <a:pt x="27" y="50"/>
                  </a:lnTo>
                  <a:close/>
                  <a:moveTo>
                    <a:pt x="15" y="16"/>
                  </a:moveTo>
                  <a:lnTo>
                    <a:pt x="15" y="16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1"/>
                  </a:lnTo>
                  <a:lnTo>
                    <a:pt x="14" y="22"/>
                  </a:lnTo>
                  <a:lnTo>
                    <a:pt x="14" y="23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5" y="30"/>
                  </a:lnTo>
                  <a:lnTo>
                    <a:pt x="15" y="32"/>
                  </a:lnTo>
                  <a:lnTo>
                    <a:pt x="16" y="34"/>
                  </a:lnTo>
                  <a:lnTo>
                    <a:pt x="16" y="35"/>
                  </a:lnTo>
                  <a:lnTo>
                    <a:pt x="17" y="36"/>
                  </a:lnTo>
                  <a:lnTo>
                    <a:pt x="17" y="37"/>
                  </a:lnTo>
                  <a:lnTo>
                    <a:pt x="18" y="39"/>
                  </a:lnTo>
                  <a:lnTo>
                    <a:pt x="19" y="39"/>
                  </a:lnTo>
                  <a:lnTo>
                    <a:pt x="21" y="40"/>
                  </a:lnTo>
                  <a:lnTo>
                    <a:pt x="22" y="41"/>
                  </a:lnTo>
                  <a:lnTo>
                    <a:pt x="23" y="41"/>
                  </a:lnTo>
                  <a:lnTo>
                    <a:pt x="24" y="41"/>
                  </a:lnTo>
                  <a:lnTo>
                    <a:pt x="25" y="41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2" y="13"/>
                  </a:lnTo>
                  <a:lnTo>
                    <a:pt x="19" y="13"/>
                  </a:lnTo>
                  <a:lnTo>
                    <a:pt x="18" y="13"/>
                  </a:lnTo>
                  <a:lnTo>
                    <a:pt x="18" y="14"/>
                  </a:lnTo>
                  <a:lnTo>
                    <a:pt x="17" y="14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5" y="16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99" name="Freeform 63"/>
            <p:cNvSpPr>
              <a:spLocks noEditPoints="1"/>
            </p:cNvSpPr>
            <p:nvPr/>
          </p:nvSpPr>
          <p:spPr bwMode="auto">
            <a:xfrm>
              <a:off x="211" y="606"/>
              <a:ext cx="19" cy="25"/>
            </a:xfrm>
            <a:custGeom>
              <a:avLst/>
              <a:gdLst>
                <a:gd name="T0" fmla="*/ 2 w 59"/>
                <a:gd name="T1" fmla="*/ 5 h 77"/>
                <a:gd name="T2" fmla="*/ 2 w 59"/>
                <a:gd name="T3" fmla="*/ 5 h 77"/>
                <a:gd name="T4" fmla="*/ 2 w 59"/>
                <a:gd name="T5" fmla="*/ 6 h 77"/>
                <a:gd name="T6" fmla="*/ 2 w 59"/>
                <a:gd name="T7" fmla="*/ 6 h 77"/>
                <a:gd name="T8" fmla="*/ 2 w 59"/>
                <a:gd name="T9" fmla="*/ 7 h 77"/>
                <a:gd name="T10" fmla="*/ 3 w 59"/>
                <a:gd name="T11" fmla="*/ 7 h 77"/>
                <a:gd name="T12" fmla="*/ 3 w 59"/>
                <a:gd name="T13" fmla="*/ 7 h 77"/>
                <a:gd name="T14" fmla="*/ 3 w 59"/>
                <a:gd name="T15" fmla="*/ 7 h 77"/>
                <a:gd name="T16" fmla="*/ 4 w 59"/>
                <a:gd name="T17" fmla="*/ 7 h 77"/>
                <a:gd name="T18" fmla="*/ 4 w 59"/>
                <a:gd name="T19" fmla="*/ 6 h 77"/>
                <a:gd name="T20" fmla="*/ 4 w 59"/>
                <a:gd name="T21" fmla="*/ 6 h 77"/>
                <a:gd name="T22" fmla="*/ 4 w 59"/>
                <a:gd name="T23" fmla="*/ 5 h 77"/>
                <a:gd name="T24" fmla="*/ 5 w 59"/>
                <a:gd name="T25" fmla="*/ 4 h 77"/>
                <a:gd name="T26" fmla="*/ 5 w 59"/>
                <a:gd name="T27" fmla="*/ 3 h 77"/>
                <a:gd name="T28" fmla="*/ 4 w 59"/>
                <a:gd name="T29" fmla="*/ 3 h 77"/>
                <a:gd name="T30" fmla="*/ 4 w 59"/>
                <a:gd name="T31" fmla="*/ 2 h 77"/>
                <a:gd name="T32" fmla="*/ 4 w 59"/>
                <a:gd name="T33" fmla="*/ 1 h 77"/>
                <a:gd name="T34" fmla="*/ 4 w 59"/>
                <a:gd name="T35" fmla="*/ 1 h 77"/>
                <a:gd name="T36" fmla="*/ 4 w 59"/>
                <a:gd name="T37" fmla="*/ 1 h 77"/>
                <a:gd name="T38" fmla="*/ 3 w 59"/>
                <a:gd name="T39" fmla="*/ 1 h 77"/>
                <a:gd name="T40" fmla="*/ 3 w 59"/>
                <a:gd name="T41" fmla="*/ 1 h 77"/>
                <a:gd name="T42" fmla="*/ 3 w 59"/>
                <a:gd name="T43" fmla="*/ 1 h 77"/>
                <a:gd name="T44" fmla="*/ 2 w 59"/>
                <a:gd name="T45" fmla="*/ 2 h 77"/>
                <a:gd name="T46" fmla="*/ 2 w 59"/>
                <a:gd name="T47" fmla="*/ 2 h 77"/>
                <a:gd name="T48" fmla="*/ 2 w 59"/>
                <a:gd name="T49" fmla="*/ 3 h 77"/>
                <a:gd name="T50" fmla="*/ 0 w 59"/>
                <a:gd name="T51" fmla="*/ 4 h 77"/>
                <a:gd name="T52" fmla="*/ 0 w 59"/>
                <a:gd name="T53" fmla="*/ 3 h 77"/>
                <a:gd name="T54" fmla="*/ 1 w 59"/>
                <a:gd name="T55" fmla="*/ 2 h 77"/>
                <a:gd name="T56" fmla="*/ 1 w 59"/>
                <a:gd name="T57" fmla="*/ 1 h 77"/>
                <a:gd name="T58" fmla="*/ 2 w 59"/>
                <a:gd name="T59" fmla="*/ 1 h 77"/>
                <a:gd name="T60" fmla="*/ 2 w 59"/>
                <a:gd name="T61" fmla="*/ 0 h 77"/>
                <a:gd name="T62" fmla="*/ 3 w 59"/>
                <a:gd name="T63" fmla="*/ 0 h 77"/>
                <a:gd name="T64" fmla="*/ 4 w 59"/>
                <a:gd name="T65" fmla="*/ 0 h 77"/>
                <a:gd name="T66" fmla="*/ 5 w 59"/>
                <a:gd name="T67" fmla="*/ 1 h 77"/>
                <a:gd name="T68" fmla="*/ 5 w 59"/>
                <a:gd name="T69" fmla="*/ 2 h 77"/>
                <a:gd name="T70" fmla="*/ 6 w 59"/>
                <a:gd name="T71" fmla="*/ 3 h 77"/>
                <a:gd name="T72" fmla="*/ 6 w 59"/>
                <a:gd name="T73" fmla="*/ 3 h 77"/>
                <a:gd name="T74" fmla="*/ 6 w 59"/>
                <a:gd name="T75" fmla="*/ 4 h 77"/>
                <a:gd name="T76" fmla="*/ 6 w 59"/>
                <a:gd name="T77" fmla="*/ 5 h 77"/>
                <a:gd name="T78" fmla="*/ 6 w 59"/>
                <a:gd name="T79" fmla="*/ 5 h 77"/>
                <a:gd name="T80" fmla="*/ 6 w 59"/>
                <a:gd name="T81" fmla="*/ 6 h 77"/>
                <a:gd name="T82" fmla="*/ 5 w 59"/>
                <a:gd name="T83" fmla="*/ 6 h 77"/>
                <a:gd name="T84" fmla="*/ 5 w 59"/>
                <a:gd name="T85" fmla="*/ 7 h 77"/>
                <a:gd name="T86" fmla="*/ 4 w 59"/>
                <a:gd name="T87" fmla="*/ 8 h 77"/>
                <a:gd name="T88" fmla="*/ 3 w 59"/>
                <a:gd name="T89" fmla="*/ 8 h 77"/>
                <a:gd name="T90" fmla="*/ 2 w 59"/>
                <a:gd name="T91" fmla="*/ 8 h 77"/>
                <a:gd name="T92" fmla="*/ 1 w 59"/>
                <a:gd name="T93" fmla="*/ 7 h 77"/>
                <a:gd name="T94" fmla="*/ 0 w 59"/>
                <a:gd name="T95" fmla="*/ 6 h 77"/>
                <a:gd name="T96" fmla="*/ 0 w 59"/>
                <a:gd name="T97" fmla="*/ 6 h 77"/>
                <a:gd name="T98" fmla="*/ 0 w 59"/>
                <a:gd name="T99" fmla="*/ 5 h 77"/>
                <a:gd name="T100" fmla="*/ 0 w 59"/>
                <a:gd name="T101" fmla="*/ 4 h 7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9"/>
                <a:gd name="T154" fmla="*/ 0 h 77"/>
                <a:gd name="T155" fmla="*/ 59 w 59"/>
                <a:gd name="T156" fmla="*/ 77 h 7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9" h="77">
                  <a:moveTo>
                    <a:pt x="16" y="37"/>
                  </a:moveTo>
                  <a:lnTo>
                    <a:pt x="16" y="38"/>
                  </a:lnTo>
                  <a:lnTo>
                    <a:pt x="16" y="39"/>
                  </a:lnTo>
                  <a:lnTo>
                    <a:pt x="16" y="41"/>
                  </a:lnTo>
                  <a:lnTo>
                    <a:pt x="16" y="42"/>
                  </a:lnTo>
                  <a:lnTo>
                    <a:pt x="16" y="44"/>
                  </a:lnTo>
                  <a:lnTo>
                    <a:pt x="16" y="45"/>
                  </a:lnTo>
                  <a:lnTo>
                    <a:pt x="16" y="46"/>
                  </a:lnTo>
                  <a:lnTo>
                    <a:pt x="16" y="47"/>
                  </a:lnTo>
                  <a:lnTo>
                    <a:pt x="16" y="48"/>
                  </a:lnTo>
                  <a:lnTo>
                    <a:pt x="16" y="49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7" y="53"/>
                  </a:lnTo>
                  <a:lnTo>
                    <a:pt x="17" y="54"/>
                  </a:lnTo>
                  <a:lnTo>
                    <a:pt x="17" y="56"/>
                  </a:lnTo>
                  <a:lnTo>
                    <a:pt x="18" y="57"/>
                  </a:lnTo>
                  <a:lnTo>
                    <a:pt x="18" y="59"/>
                  </a:lnTo>
                  <a:lnTo>
                    <a:pt x="19" y="60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0" y="64"/>
                  </a:lnTo>
                  <a:lnTo>
                    <a:pt x="22" y="65"/>
                  </a:lnTo>
                  <a:lnTo>
                    <a:pt x="23" y="66"/>
                  </a:lnTo>
                  <a:lnTo>
                    <a:pt x="24" y="66"/>
                  </a:lnTo>
                  <a:lnTo>
                    <a:pt x="24" y="67"/>
                  </a:lnTo>
                  <a:lnTo>
                    <a:pt x="25" y="67"/>
                  </a:lnTo>
                  <a:lnTo>
                    <a:pt x="26" y="67"/>
                  </a:lnTo>
                  <a:lnTo>
                    <a:pt x="27" y="67"/>
                  </a:lnTo>
                  <a:lnTo>
                    <a:pt x="27" y="68"/>
                  </a:lnTo>
                  <a:lnTo>
                    <a:pt x="28" y="67"/>
                  </a:lnTo>
                  <a:lnTo>
                    <a:pt x="29" y="67"/>
                  </a:lnTo>
                  <a:lnTo>
                    <a:pt x="30" y="67"/>
                  </a:lnTo>
                  <a:lnTo>
                    <a:pt x="31" y="67"/>
                  </a:lnTo>
                  <a:lnTo>
                    <a:pt x="31" y="66"/>
                  </a:lnTo>
                  <a:lnTo>
                    <a:pt x="33" y="66"/>
                  </a:lnTo>
                  <a:lnTo>
                    <a:pt x="34" y="65"/>
                  </a:lnTo>
                  <a:lnTo>
                    <a:pt x="35" y="64"/>
                  </a:lnTo>
                  <a:lnTo>
                    <a:pt x="35" y="63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7" y="60"/>
                  </a:lnTo>
                  <a:lnTo>
                    <a:pt x="37" y="59"/>
                  </a:lnTo>
                  <a:lnTo>
                    <a:pt x="38" y="58"/>
                  </a:lnTo>
                  <a:lnTo>
                    <a:pt x="38" y="57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9" y="54"/>
                  </a:lnTo>
                  <a:lnTo>
                    <a:pt x="40" y="53"/>
                  </a:lnTo>
                  <a:lnTo>
                    <a:pt x="40" y="51"/>
                  </a:lnTo>
                  <a:lnTo>
                    <a:pt x="41" y="49"/>
                  </a:lnTo>
                  <a:lnTo>
                    <a:pt x="41" y="48"/>
                  </a:lnTo>
                  <a:lnTo>
                    <a:pt x="41" y="46"/>
                  </a:lnTo>
                  <a:lnTo>
                    <a:pt x="41" y="45"/>
                  </a:lnTo>
                  <a:lnTo>
                    <a:pt x="43" y="43"/>
                  </a:lnTo>
                  <a:lnTo>
                    <a:pt x="43" y="42"/>
                  </a:lnTo>
                  <a:lnTo>
                    <a:pt x="43" y="39"/>
                  </a:lnTo>
                  <a:lnTo>
                    <a:pt x="43" y="37"/>
                  </a:lnTo>
                  <a:lnTo>
                    <a:pt x="43" y="36"/>
                  </a:lnTo>
                  <a:lnTo>
                    <a:pt x="43" y="34"/>
                  </a:lnTo>
                  <a:lnTo>
                    <a:pt x="43" y="33"/>
                  </a:lnTo>
                  <a:lnTo>
                    <a:pt x="43" y="31"/>
                  </a:lnTo>
                  <a:lnTo>
                    <a:pt x="43" y="30"/>
                  </a:lnTo>
                  <a:lnTo>
                    <a:pt x="43" y="27"/>
                  </a:lnTo>
                  <a:lnTo>
                    <a:pt x="43" y="26"/>
                  </a:lnTo>
                  <a:lnTo>
                    <a:pt x="43" y="25"/>
                  </a:lnTo>
                  <a:lnTo>
                    <a:pt x="41" y="24"/>
                  </a:lnTo>
                  <a:lnTo>
                    <a:pt x="41" y="22"/>
                  </a:lnTo>
                  <a:lnTo>
                    <a:pt x="41" y="21"/>
                  </a:lnTo>
                  <a:lnTo>
                    <a:pt x="41" y="20"/>
                  </a:lnTo>
                  <a:lnTo>
                    <a:pt x="40" y="18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9" y="14"/>
                  </a:lnTo>
                  <a:lnTo>
                    <a:pt x="38" y="13"/>
                  </a:lnTo>
                  <a:lnTo>
                    <a:pt x="37" y="12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5" y="10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1" y="10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8" y="10"/>
                  </a:lnTo>
                  <a:lnTo>
                    <a:pt x="27" y="11"/>
                  </a:lnTo>
                  <a:lnTo>
                    <a:pt x="26" y="11"/>
                  </a:lnTo>
                  <a:lnTo>
                    <a:pt x="25" y="12"/>
                  </a:lnTo>
                  <a:lnTo>
                    <a:pt x="24" y="13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3" y="15"/>
                  </a:lnTo>
                  <a:lnTo>
                    <a:pt x="22" y="16"/>
                  </a:lnTo>
                  <a:lnTo>
                    <a:pt x="22" y="17"/>
                  </a:lnTo>
                  <a:lnTo>
                    <a:pt x="20" y="18"/>
                  </a:lnTo>
                  <a:lnTo>
                    <a:pt x="20" y="20"/>
                  </a:lnTo>
                  <a:lnTo>
                    <a:pt x="20" y="21"/>
                  </a:lnTo>
                  <a:lnTo>
                    <a:pt x="19" y="22"/>
                  </a:lnTo>
                  <a:lnTo>
                    <a:pt x="19" y="23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7"/>
                  </a:lnTo>
                  <a:lnTo>
                    <a:pt x="17" y="28"/>
                  </a:lnTo>
                  <a:lnTo>
                    <a:pt x="17" y="31"/>
                  </a:lnTo>
                  <a:lnTo>
                    <a:pt x="17" y="32"/>
                  </a:lnTo>
                  <a:lnTo>
                    <a:pt x="17" y="34"/>
                  </a:lnTo>
                  <a:lnTo>
                    <a:pt x="16" y="35"/>
                  </a:lnTo>
                  <a:lnTo>
                    <a:pt x="16" y="37"/>
                  </a:lnTo>
                  <a:close/>
                  <a:moveTo>
                    <a:pt x="0" y="36"/>
                  </a:moveTo>
                  <a:lnTo>
                    <a:pt x="0" y="34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3" y="25"/>
                  </a:lnTo>
                  <a:lnTo>
                    <a:pt x="3" y="24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5" y="18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2" y="9"/>
                  </a:lnTo>
                  <a:lnTo>
                    <a:pt x="13" y="7"/>
                  </a:lnTo>
                  <a:lnTo>
                    <a:pt x="14" y="6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9" y="3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40" y="2"/>
                  </a:lnTo>
                  <a:lnTo>
                    <a:pt x="41" y="3"/>
                  </a:lnTo>
                  <a:lnTo>
                    <a:pt x="44" y="4"/>
                  </a:lnTo>
                  <a:lnTo>
                    <a:pt x="46" y="5"/>
                  </a:lnTo>
                  <a:lnTo>
                    <a:pt x="47" y="6"/>
                  </a:lnTo>
                  <a:lnTo>
                    <a:pt x="48" y="7"/>
                  </a:lnTo>
                  <a:lnTo>
                    <a:pt x="50" y="10"/>
                  </a:lnTo>
                  <a:lnTo>
                    <a:pt x="51" y="11"/>
                  </a:lnTo>
                  <a:lnTo>
                    <a:pt x="52" y="13"/>
                  </a:lnTo>
                  <a:lnTo>
                    <a:pt x="54" y="15"/>
                  </a:lnTo>
                  <a:lnTo>
                    <a:pt x="55" y="17"/>
                  </a:lnTo>
                  <a:lnTo>
                    <a:pt x="56" y="18"/>
                  </a:lnTo>
                  <a:lnTo>
                    <a:pt x="56" y="21"/>
                  </a:lnTo>
                  <a:lnTo>
                    <a:pt x="57" y="23"/>
                  </a:lnTo>
                  <a:lnTo>
                    <a:pt x="57" y="24"/>
                  </a:lnTo>
                  <a:lnTo>
                    <a:pt x="57" y="25"/>
                  </a:lnTo>
                  <a:lnTo>
                    <a:pt x="58" y="26"/>
                  </a:lnTo>
                  <a:lnTo>
                    <a:pt x="58" y="27"/>
                  </a:lnTo>
                  <a:lnTo>
                    <a:pt x="58" y="28"/>
                  </a:lnTo>
                  <a:lnTo>
                    <a:pt x="58" y="30"/>
                  </a:lnTo>
                  <a:lnTo>
                    <a:pt x="58" y="31"/>
                  </a:lnTo>
                  <a:lnTo>
                    <a:pt x="58" y="32"/>
                  </a:lnTo>
                  <a:lnTo>
                    <a:pt x="58" y="33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59" y="38"/>
                  </a:lnTo>
                  <a:lnTo>
                    <a:pt x="58" y="39"/>
                  </a:lnTo>
                  <a:lnTo>
                    <a:pt x="58" y="41"/>
                  </a:lnTo>
                  <a:lnTo>
                    <a:pt x="58" y="42"/>
                  </a:lnTo>
                  <a:lnTo>
                    <a:pt x="58" y="43"/>
                  </a:lnTo>
                  <a:lnTo>
                    <a:pt x="58" y="45"/>
                  </a:lnTo>
                  <a:lnTo>
                    <a:pt x="58" y="46"/>
                  </a:lnTo>
                  <a:lnTo>
                    <a:pt x="58" y="47"/>
                  </a:lnTo>
                  <a:lnTo>
                    <a:pt x="57" y="48"/>
                  </a:lnTo>
                  <a:lnTo>
                    <a:pt x="57" y="49"/>
                  </a:lnTo>
                  <a:lnTo>
                    <a:pt x="57" y="51"/>
                  </a:lnTo>
                  <a:lnTo>
                    <a:pt x="57" y="52"/>
                  </a:lnTo>
                  <a:lnTo>
                    <a:pt x="56" y="53"/>
                  </a:lnTo>
                  <a:lnTo>
                    <a:pt x="56" y="54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5" y="57"/>
                  </a:lnTo>
                  <a:lnTo>
                    <a:pt x="54" y="58"/>
                  </a:lnTo>
                  <a:lnTo>
                    <a:pt x="54" y="59"/>
                  </a:lnTo>
                  <a:lnTo>
                    <a:pt x="52" y="62"/>
                  </a:lnTo>
                  <a:lnTo>
                    <a:pt x="50" y="64"/>
                  </a:lnTo>
                  <a:lnTo>
                    <a:pt x="49" y="66"/>
                  </a:lnTo>
                  <a:lnTo>
                    <a:pt x="48" y="67"/>
                  </a:lnTo>
                  <a:lnTo>
                    <a:pt x="47" y="69"/>
                  </a:lnTo>
                  <a:lnTo>
                    <a:pt x="45" y="70"/>
                  </a:lnTo>
                  <a:lnTo>
                    <a:pt x="44" y="71"/>
                  </a:lnTo>
                  <a:lnTo>
                    <a:pt x="41" y="73"/>
                  </a:lnTo>
                  <a:lnTo>
                    <a:pt x="39" y="74"/>
                  </a:lnTo>
                  <a:lnTo>
                    <a:pt x="38" y="75"/>
                  </a:lnTo>
                  <a:lnTo>
                    <a:pt x="36" y="76"/>
                  </a:lnTo>
                  <a:lnTo>
                    <a:pt x="34" y="76"/>
                  </a:lnTo>
                  <a:lnTo>
                    <a:pt x="33" y="77"/>
                  </a:lnTo>
                  <a:lnTo>
                    <a:pt x="30" y="77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4" y="77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8" y="75"/>
                  </a:lnTo>
                  <a:lnTo>
                    <a:pt x="17" y="74"/>
                  </a:lnTo>
                  <a:lnTo>
                    <a:pt x="15" y="73"/>
                  </a:lnTo>
                  <a:lnTo>
                    <a:pt x="14" y="71"/>
                  </a:lnTo>
                  <a:lnTo>
                    <a:pt x="12" y="70"/>
                  </a:lnTo>
                  <a:lnTo>
                    <a:pt x="10" y="69"/>
                  </a:lnTo>
                  <a:lnTo>
                    <a:pt x="9" y="67"/>
                  </a:lnTo>
                  <a:lnTo>
                    <a:pt x="7" y="66"/>
                  </a:lnTo>
                  <a:lnTo>
                    <a:pt x="6" y="64"/>
                  </a:lnTo>
                  <a:lnTo>
                    <a:pt x="5" y="62"/>
                  </a:lnTo>
                  <a:lnTo>
                    <a:pt x="4" y="59"/>
                  </a:lnTo>
                  <a:lnTo>
                    <a:pt x="4" y="58"/>
                  </a:lnTo>
                  <a:lnTo>
                    <a:pt x="3" y="56"/>
                  </a:lnTo>
                  <a:lnTo>
                    <a:pt x="2" y="54"/>
                  </a:lnTo>
                  <a:lnTo>
                    <a:pt x="2" y="53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00" name="Freeform 64"/>
            <p:cNvSpPr>
              <a:spLocks noEditPoints="1"/>
            </p:cNvSpPr>
            <p:nvPr/>
          </p:nvSpPr>
          <p:spPr bwMode="auto">
            <a:xfrm>
              <a:off x="211" y="606"/>
              <a:ext cx="19" cy="25"/>
            </a:xfrm>
            <a:custGeom>
              <a:avLst/>
              <a:gdLst>
                <a:gd name="T0" fmla="*/ 2 w 58"/>
                <a:gd name="T1" fmla="*/ 5 h 75"/>
                <a:gd name="T2" fmla="*/ 2 w 58"/>
                <a:gd name="T3" fmla="*/ 5 h 75"/>
                <a:gd name="T4" fmla="*/ 2 w 58"/>
                <a:gd name="T5" fmla="*/ 6 h 75"/>
                <a:gd name="T6" fmla="*/ 2 w 58"/>
                <a:gd name="T7" fmla="*/ 6 h 75"/>
                <a:gd name="T8" fmla="*/ 2 w 58"/>
                <a:gd name="T9" fmla="*/ 7 h 75"/>
                <a:gd name="T10" fmla="*/ 3 w 58"/>
                <a:gd name="T11" fmla="*/ 7 h 75"/>
                <a:gd name="T12" fmla="*/ 3 w 58"/>
                <a:gd name="T13" fmla="*/ 7 h 75"/>
                <a:gd name="T14" fmla="*/ 3 w 58"/>
                <a:gd name="T15" fmla="*/ 7 h 75"/>
                <a:gd name="T16" fmla="*/ 4 w 58"/>
                <a:gd name="T17" fmla="*/ 7 h 75"/>
                <a:gd name="T18" fmla="*/ 4 w 58"/>
                <a:gd name="T19" fmla="*/ 7 h 75"/>
                <a:gd name="T20" fmla="*/ 4 w 58"/>
                <a:gd name="T21" fmla="*/ 6 h 75"/>
                <a:gd name="T22" fmla="*/ 5 w 58"/>
                <a:gd name="T23" fmla="*/ 5 h 75"/>
                <a:gd name="T24" fmla="*/ 5 w 58"/>
                <a:gd name="T25" fmla="*/ 4 h 75"/>
                <a:gd name="T26" fmla="*/ 5 w 58"/>
                <a:gd name="T27" fmla="*/ 3 h 75"/>
                <a:gd name="T28" fmla="*/ 5 w 58"/>
                <a:gd name="T29" fmla="*/ 2 h 75"/>
                <a:gd name="T30" fmla="*/ 4 w 58"/>
                <a:gd name="T31" fmla="*/ 2 h 75"/>
                <a:gd name="T32" fmla="*/ 4 w 58"/>
                <a:gd name="T33" fmla="*/ 1 h 75"/>
                <a:gd name="T34" fmla="*/ 4 w 58"/>
                <a:gd name="T35" fmla="*/ 1 h 75"/>
                <a:gd name="T36" fmla="*/ 4 w 58"/>
                <a:gd name="T37" fmla="*/ 1 h 75"/>
                <a:gd name="T38" fmla="*/ 3 w 58"/>
                <a:gd name="T39" fmla="*/ 1 h 75"/>
                <a:gd name="T40" fmla="*/ 3 w 58"/>
                <a:gd name="T41" fmla="*/ 1 h 75"/>
                <a:gd name="T42" fmla="*/ 3 w 58"/>
                <a:gd name="T43" fmla="*/ 1 h 75"/>
                <a:gd name="T44" fmla="*/ 2 w 58"/>
                <a:gd name="T45" fmla="*/ 2 h 75"/>
                <a:gd name="T46" fmla="*/ 2 w 58"/>
                <a:gd name="T47" fmla="*/ 2 h 75"/>
                <a:gd name="T48" fmla="*/ 2 w 58"/>
                <a:gd name="T49" fmla="*/ 3 h 75"/>
                <a:gd name="T50" fmla="*/ 0 w 58"/>
                <a:gd name="T51" fmla="*/ 4 h 75"/>
                <a:gd name="T52" fmla="*/ 0 w 58"/>
                <a:gd name="T53" fmla="*/ 3 h 75"/>
                <a:gd name="T54" fmla="*/ 1 w 58"/>
                <a:gd name="T55" fmla="*/ 2 h 75"/>
                <a:gd name="T56" fmla="*/ 1 w 58"/>
                <a:gd name="T57" fmla="*/ 1 h 75"/>
                <a:gd name="T58" fmla="*/ 2 w 58"/>
                <a:gd name="T59" fmla="*/ 1 h 75"/>
                <a:gd name="T60" fmla="*/ 2 w 58"/>
                <a:gd name="T61" fmla="*/ 0 h 75"/>
                <a:gd name="T62" fmla="*/ 3 w 58"/>
                <a:gd name="T63" fmla="*/ 0 h 75"/>
                <a:gd name="T64" fmla="*/ 4 w 58"/>
                <a:gd name="T65" fmla="*/ 0 h 75"/>
                <a:gd name="T66" fmla="*/ 5 w 58"/>
                <a:gd name="T67" fmla="*/ 1 h 75"/>
                <a:gd name="T68" fmla="*/ 6 w 58"/>
                <a:gd name="T69" fmla="*/ 2 h 75"/>
                <a:gd name="T70" fmla="*/ 6 w 58"/>
                <a:gd name="T71" fmla="*/ 3 h 75"/>
                <a:gd name="T72" fmla="*/ 6 w 58"/>
                <a:gd name="T73" fmla="*/ 3 h 75"/>
                <a:gd name="T74" fmla="*/ 6 w 58"/>
                <a:gd name="T75" fmla="*/ 4 h 75"/>
                <a:gd name="T76" fmla="*/ 6 w 58"/>
                <a:gd name="T77" fmla="*/ 5 h 75"/>
                <a:gd name="T78" fmla="*/ 6 w 58"/>
                <a:gd name="T79" fmla="*/ 5 h 75"/>
                <a:gd name="T80" fmla="*/ 6 w 58"/>
                <a:gd name="T81" fmla="*/ 6 h 75"/>
                <a:gd name="T82" fmla="*/ 6 w 58"/>
                <a:gd name="T83" fmla="*/ 6 h 75"/>
                <a:gd name="T84" fmla="*/ 5 w 58"/>
                <a:gd name="T85" fmla="*/ 7 h 75"/>
                <a:gd name="T86" fmla="*/ 4 w 58"/>
                <a:gd name="T87" fmla="*/ 8 h 75"/>
                <a:gd name="T88" fmla="*/ 3 w 58"/>
                <a:gd name="T89" fmla="*/ 8 h 75"/>
                <a:gd name="T90" fmla="*/ 2 w 58"/>
                <a:gd name="T91" fmla="*/ 8 h 75"/>
                <a:gd name="T92" fmla="*/ 1 w 58"/>
                <a:gd name="T93" fmla="*/ 7 h 75"/>
                <a:gd name="T94" fmla="*/ 1 w 58"/>
                <a:gd name="T95" fmla="*/ 6 h 75"/>
                <a:gd name="T96" fmla="*/ 0 w 58"/>
                <a:gd name="T97" fmla="*/ 6 h 75"/>
                <a:gd name="T98" fmla="*/ 0 w 58"/>
                <a:gd name="T99" fmla="*/ 5 h 75"/>
                <a:gd name="T100" fmla="*/ 0 w 58"/>
                <a:gd name="T101" fmla="*/ 4 h 7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8"/>
                <a:gd name="T154" fmla="*/ 0 h 75"/>
                <a:gd name="T155" fmla="*/ 58 w 58"/>
                <a:gd name="T156" fmla="*/ 75 h 7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8" h="75">
                  <a:moveTo>
                    <a:pt x="16" y="36"/>
                  </a:moveTo>
                  <a:lnTo>
                    <a:pt x="15" y="37"/>
                  </a:lnTo>
                  <a:lnTo>
                    <a:pt x="15" y="38"/>
                  </a:lnTo>
                  <a:lnTo>
                    <a:pt x="15" y="40"/>
                  </a:lnTo>
                  <a:lnTo>
                    <a:pt x="15" y="41"/>
                  </a:lnTo>
                  <a:lnTo>
                    <a:pt x="15" y="43"/>
                  </a:lnTo>
                  <a:lnTo>
                    <a:pt x="15" y="44"/>
                  </a:lnTo>
                  <a:lnTo>
                    <a:pt x="15" y="45"/>
                  </a:lnTo>
                  <a:lnTo>
                    <a:pt x="15" y="46"/>
                  </a:lnTo>
                  <a:lnTo>
                    <a:pt x="15" y="47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3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7" y="57"/>
                  </a:lnTo>
                  <a:lnTo>
                    <a:pt x="17" y="58"/>
                  </a:lnTo>
                  <a:lnTo>
                    <a:pt x="18" y="59"/>
                  </a:lnTo>
                  <a:lnTo>
                    <a:pt x="18" y="61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0" y="64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3" y="66"/>
                  </a:lnTo>
                  <a:lnTo>
                    <a:pt x="24" y="66"/>
                  </a:lnTo>
                  <a:lnTo>
                    <a:pt x="25" y="67"/>
                  </a:lnTo>
                  <a:lnTo>
                    <a:pt x="26" y="67"/>
                  </a:lnTo>
                  <a:lnTo>
                    <a:pt x="27" y="67"/>
                  </a:lnTo>
                  <a:lnTo>
                    <a:pt x="28" y="67"/>
                  </a:lnTo>
                  <a:lnTo>
                    <a:pt x="29" y="67"/>
                  </a:lnTo>
                  <a:lnTo>
                    <a:pt x="30" y="67"/>
                  </a:lnTo>
                  <a:lnTo>
                    <a:pt x="31" y="66"/>
                  </a:lnTo>
                  <a:lnTo>
                    <a:pt x="33" y="66"/>
                  </a:lnTo>
                  <a:lnTo>
                    <a:pt x="34" y="65"/>
                  </a:lnTo>
                  <a:lnTo>
                    <a:pt x="35" y="64"/>
                  </a:lnTo>
                  <a:lnTo>
                    <a:pt x="36" y="63"/>
                  </a:lnTo>
                  <a:lnTo>
                    <a:pt x="37" y="62"/>
                  </a:lnTo>
                  <a:lnTo>
                    <a:pt x="37" y="61"/>
                  </a:lnTo>
                  <a:lnTo>
                    <a:pt x="38" y="61"/>
                  </a:lnTo>
                  <a:lnTo>
                    <a:pt x="38" y="59"/>
                  </a:lnTo>
                  <a:lnTo>
                    <a:pt x="38" y="58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40" y="54"/>
                  </a:lnTo>
                  <a:lnTo>
                    <a:pt x="40" y="53"/>
                  </a:lnTo>
                  <a:lnTo>
                    <a:pt x="41" y="52"/>
                  </a:lnTo>
                  <a:lnTo>
                    <a:pt x="41" y="51"/>
                  </a:lnTo>
                  <a:lnTo>
                    <a:pt x="41" y="48"/>
                  </a:lnTo>
                  <a:lnTo>
                    <a:pt x="43" y="47"/>
                  </a:lnTo>
                  <a:lnTo>
                    <a:pt x="43" y="45"/>
                  </a:lnTo>
                  <a:lnTo>
                    <a:pt x="43" y="44"/>
                  </a:lnTo>
                  <a:lnTo>
                    <a:pt x="43" y="42"/>
                  </a:lnTo>
                  <a:lnTo>
                    <a:pt x="43" y="41"/>
                  </a:lnTo>
                  <a:lnTo>
                    <a:pt x="44" y="38"/>
                  </a:lnTo>
                  <a:lnTo>
                    <a:pt x="44" y="36"/>
                  </a:lnTo>
                  <a:lnTo>
                    <a:pt x="44" y="35"/>
                  </a:lnTo>
                  <a:lnTo>
                    <a:pt x="44" y="33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44" y="29"/>
                  </a:lnTo>
                  <a:lnTo>
                    <a:pt x="44" y="26"/>
                  </a:lnTo>
                  <a:lnTo>
                    <a:pt x="43" y="25"/>
                  </a:lnTo>
                  <a:lnTo>
                    <a:pt x="43" y="24"/>
                  </a:lnTo>
                  <a:lnTo>
                    <a:pt x="43" y="22"/>
                  </a:lnTo>
                  <a:lnTo>
                    <a:pt x="43" y="21"/>
                  </a:lnTo>
                  <a:lnTo>
                    <a:pt x="43" y="20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1" y="16"/>
                  </a:lnTo>
                  <a:lnTo>
                    <a:pt x="40" y="15"/>
                  </a:lnTo>
                  <a:lnTo>
                    <a:pt x="40" y="14"/>
                  </a:lnTo>
                  <a:lnTo>
                    <a:pt x="40" y="13"/>
                  </a:lnTo>
                  <a:lnTo>
                    <a:pt x="39" y="13"/>
                  </a:lnTo>
                  <a:lnTo>
                    <a:pt x="39" y="12"/>
                  </a:lnTo>
                  <a:lnTo>
                    <a:pt x="38" y="11"/>
                  </a:lnTo>
                  <a:lnTo>
                    <a:pt x="37" y="10"/>
                  </a:lnTo>
                  <a:lnTo>
                    <a:pt x="36" y="9"/>
                  </a:lnTo>
                  <a:lnTo>
                    <a:pt x="35" y="9"/>
                  </a:lnTo>
                  <a:lnTo>
                    <a:pt x="35" y="8"/>
                  </a:lnTo>
                  <a:lnTo>
                    <a:pt x="34" y="8"/>
                  </a:lnTo>
                  <a:lnTo>
                    <a:pt x="33" y="8"/>
                  </a:lnTo>
                  <a:lnTo>
                    <a:pt x="31" y="8"/>
                  </a:lnTo>
                  <a:lnTo>
                    <a:pt x="30" y="8"/>
                  </a:lnTo>
                  <a:lnTo>
                    <a:pt x="29" y="8"/>
                  </a:lnTo>
                  <a:lnTo>
                    <a:pt x="28" y="8"/>
                  </a:lnTo>
                  <a:lnTo>
                    <a:pt x="27" y="9"/>
                  </a:lnTo>
                  <a:lnTo>
                    <a:pt x="26" y="9"/>
                  </a:lnTo>
                  <a:lnTo>
                    <a:pt x="25" y="10"/>
                  </a:lnTo>
                  <a:lnTo>
                    <a:pt x="24" y="11"/>
                  </a:lnTo>
                  <a:lnTo>
                    <a:pt x="23" y="12"/>
                  </a:lnTo>
                  <a:lnTo>
                    <a:pt x="23" y="13"/>
                  </a:lnTo>
                  <a:lnTo>
                    <a:pt x="22" y="14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20" y="16"/>
                  </a:lnTo>
                  <a:lnTo>
                    <a:pt x="19" y="17"/>
                  </a:lnTo>
                  <a:lnTo>
                    <a:pt x="19" y="20"/>
                  </a:lnTo>
                  <a:lnTo>
                    <a:pt x="18" y="21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7" y="24"/>
                  </a:lnTo>
                  <a:lnTo>
                    <a:pt x="17" y="26"/>
                  </a:lnTo>
                  <a:lnTo>
                    <a:pt x="17" y="27"/>
                  </a:lnTo>
                  <a:lnTo>
                    <a:pt x="16" y="30"/>
                  </a:lnTo>
                  <a:lnTo>
                    <a:pt x="16" y="31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6" y="36"/>
                  </a:lnTo>
                  <a:close/>
                  <a:moveTo>
                    <a:pt x="2" y="35"/>
                  </a:moveTo>
                  <a:lnTo>
                    <a:pt x="2" y="33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3" y="29"/>
                  </a:lnTo>
                  <a:lnTo>
                    <a:pt x="3" y="26"/>
                  </a:lnTo>
                  <a:lnTo>
                    <a:pt x="3" y="24"/>
                  </a:lnTo>
                  <a:lnTo>
                    <a:pt x="4" y="23"/>
                  </a:lnTo>
                  <a:lnTo>
                    <a:pt x="4" y="21"/>
                  </a:lnTo>
                  <a:lnTo>
                    <a:pt x="5" y="20"/>
                  </a:lnTo>
                  <a:lnTo>
                    <a:pt x="6" y="19"/>
                  </a:lnTo>
                  <a:lnTo>
                    <a:pt x="6" y="16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10" y="10"/>
                  </a:lnTo>
                  <a:lnTo>
                    <a:pt x="12" y="9"/>
                  </a:lnTo>
                  <a:lnTo>
                    <a:pt x="13" y="8"/>
                  </a:lnTo>
                  <a:lnTo>
                    <a:pt x="14" y="6"/>
                  </a:lnTo>
                  <a:lnTo>
                    <a:pt x="15" y="5"/>
                  </a:lnTo>
                  <a:lnTo>
                    <a:pt x="17" y="4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2" y="1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8" y="1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4" y="3"/>
                  </a:lnTo>
                  <a:lnTo>
                    <a:pt x="45" y="4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49" y="9"/>
                  </a:lnTo>
                  <a:lnTo>
                    <a:pt x="50" y="11"/>
                  </a:lnTo>
                  <a:lnTo>
                    <a:pt x="51" y="12"/>
                  </a:lnTo>
                  <a:lnTo>
                    <a:pt x="52" y="14"/>
                  </a:lnTo>
                  <a:lnTo>
                    <a:pt x="54" y="16"/>
                  </a:lnTo>
                  <a:lnTo>
                    <a:pt x="55" y="19"/>
                  </a:lnTo>
                  <a:lnTo>
                    <a:pt x="56" y="21"/>
                  </a:lnTo>
                  <a:lnTo>
                    <a:pt x="56" y="22"/>
                  </a:lnTo>
                  <a:lnTo>
                    <a:pt x="56" y="23"/>
                  </a:lnTo>
                  <a:lnTo>
                    <a:pt x="57" y="24"/>
                  </a:lnTo>
                  <a:lnTo>
                    <a:pt x="57" y="25"/>
                  </a:lnTo>
                  <a:lnTo>
                    <a:pt x="57" y="26"/>
                  </a:lnTo>
                  <a:lnTo>
                    <a:pt x="57" y="27"/>
                  </a:lnTo>
                  <a:lnTo>
                    <a:pt x="57" y="29"/>
                  </a:lnTo>
                  <a:lnTo>
                    <a:pt x="58" y="30"/>
                  </a:lnTo>
                  <a:lnTo>
                    <a:pt x="58" y="31"/>
                  </a:lnTo>
                  <a:lnTo>
                    <a:pt x="58" y="32"/>
                  </a:lnTo>
                  <a:lnTo>
                    <a:pt x="58" y="33"/>
                  </a:lnTo>
                  <a:lnTo>
                    <a:pt x="58" y="35"/>
                  </a:lnTo>
                  <a:lnTo>
                    <a:pt x="58" y="36"/>
                  </a:lnTo>
                  <a:lnTo>
                    <a:pt x="58" y="37"/>
                  </a:lnTo>
                  <a:lnTo>
                    <a:pt x="58" y="38"/>
                  </a:lnTo>
                  <a:lnTo>
                    <a:pt x="58" y="40"/>
                  </a:lnTo>
                  <a:lnTo>
                    <a:pt x="58" y="41"/>
                  </a:lnTo>
                  <a:lnTo>
                    <a:pt x="57" y="42"/>
                  </a:lnTo>
                  <a:lnTo>
                    <a:pt x="57" y="43"/>
                  </a:lnTo>
                  <a:lnTo>
                    <a:pt x="57" y="45"/>
                  </a:lnTo>
                  <a:lnTo>
                    <a:pt x="57" y="46"/>
                  </a:lnTo>
                  <a:lnTo>
                    <a:pt x="57" y="47"/>
                  </a:lnTo>
                  <a:lnTo>
                    <a:pt x="56" y="48"/>
                  </a:lnTo>
                  <a:lnTo>
                    <a:pt x="56" y="50"/>
                  </a:lnTo>
                  <a:lnTo>
                    <a:pt x="56" y="51"/>
                  </a:lnTo>
                  <a:lnTo>
                    <a:pt x="55" y="52"/>
                  </a:lnTo>
                  <a:lnTo>
                    <a:pt x="55" y="53"/>
                  </a:lnTo>
                  <a:lnTo>
                    <a:pt x="55" y="54"/>
                  </a:lnTo>
                  <a:lnTo>
                    <a:pt x="54" y="55"/>
                  </a:lnTo>
                  <a:lnTo>
                    <a:pt x="54" y="56"/>
                  </a:lnTo>
                  <a:lnTo>
                    <a:pt x="52" y="57"/>
                  </a:lnTo>
                  <a:lnTo>
                    <a:pt x="52" y="58"/>
                  </a:lnTo>
                  <a:lnTo>
                    <a:pt x="51" y="61"/>
                  </a:lnTo>
                  <a:lnTo>
                    <a:pt x="50" y="62"/>
                  </a:lnTo>
                  <a:lnTo>
                    <a:pt x="49" y="64"/>
                  </a:lnTo>
                  <a:lnTo>
                    <a:pt x="47" y="66"/>
                  </a:lnTo>
                  <a:lnTo>
                    <a:pt x="46" y="67"/>
                  </a:lnTo>
                  <a:lnTo>
                    <a:pt x="45" y="68"/>
                  </a:lnTo>
                  <a:lnTo>
                    <a:pt x="43" y="70"/>
                  </a:lnTo>
                  <a:lnTo>
                    <a:pt x="41" y="72"/>
                  </a:lnTo>
                  <a:lnTo>
                    <a:pt x="39" y="73"/>
                  </a:lnTo>
                  <a:lnTo>
                    <a:pt x="37" y="73"/>
                  </a:lnTo>
                  <a:lnTo>
                    <a:pt x="36" y="74"/>
                  </a:lnTo>
                  <a:lnTo>
                    <a:pt x="34" y="75"/>
                  </a:lnTo>
                  <a:lnTo>
                    <a:pt x="31" y="75"/>
                  </a:lnTo>
                  <a:lnTo>
                    <a:pt x="30" y="75"/>
                  </a:lnTo>
                  <a:lnTo>
                    <a:pt x="28" y="75"/>
                  </a:lnTo>
                  <a:lnTo>
                    <a:pt x="26" y="75"/>
                  </a:lnTo>
                  <a:lnTo>
                    <a:pt x="25" y="75"/>
                  </a:lnTo>
                  <a:lnTo>
                    <a:pt x="23" y="75"/>
                  </a:lnTo>
                  <a:lnTo>
                    <a:pt x="20" y="74"/>
                  </a:lnTo>
                  <a:lnTo>
                    <a:pt x="19" y="74"/>
                  </a:lnTo>
                  <a:lnTo>
                    <a:pt x="17" y="73"/>
                  </a:lnTo>
                  <a:lnTo>
                    <a:pt x="15" y="72"/>
                  </a:lnTo>
                  <a:lnTo>
                    <a:pt x="14" y="70"/>
                  </a:lnTo>
                  <a:lnTo>
                    <a:pt x="13" y="69"/>
                  </a:lnTo>
                  <a:lnTo>
                    <a:pt x="10" y="67"/>
                  </a:lnTo>
                  <a:lnTo>
                    <a:pt x="9" y="66"/>
                  </a:lnTo>
                  <a:lnTo>
                    <a:pt x="8" y="64"/>
                  </a:lnTo>
                  <a:lnTo>
                    <a:pt x="7" y="63"/>
                  </a:lnTo>
                  <a:lnTo>
                    <a:pt x="6" y="61"/>
                  </a:lnTo>
                  <a:lnTo>
                    <a:pt x="5" y="58"/>
                  </a:lnTo>
                  <a:lnTo>
                    <a:pt x="4" y="56"/>
                  </a:lnTo>
                  <a:lnTo>
                    <a:pt x="3" y="54"/>
                  </a:lnTo>
                  <a:lnTo>
                    <a:pt x="3" y="53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2" y="50"/>
                  </a:lnTo>
                  <a:lnTo>
                    <a:pt x="2" y="48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2" y="3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01" name="Freeform 65"/>
            <p:cNvSpPr>
              <a:spLocks noEditPoints="1"/>
            </p:cNvSpPr>
            <p:nvPr/>
          </p:nvSpPr>
          <p:spPr bwMode="auto">
            <a:xfrm>
              <a:off x="248" y="605"/>
              <a:ext cx="19" cy="26"/>
            </a:xfrm>
            <a:custGeom>
              <a:avLst/>
              <a:gdLst>
                <a:gd name="T0" fmla="*/ 2 w 59"/>
                <a:gd name="T1" fmla="*/ 5 h 77"/>
                <a:gd name="T2" fmla="*/ 2 w 59"/>
                <a:gd name="T3" fmla="*/ 6 h 77"/>
                <a:gd name="T4" fmla="*/ 2 w 59"/>
                <a:gd name="T5" fmla="*/ 6 h 77"/>
                <a:gd name="T6" fmla="*/ 2 w 59"/>
                <a:gd name="T7" fmla="*/ 7 h 77"/>
                <a:gd name="T8" fmla="*/ 3 w 59"/>
                <a:gd name="T9" fmla="*/ 7 h 77"/>
                <a:gd name="T10" fmla="*/ 3 w 59"/>
                <a:gd name="T11" fmla="*/ 8 h 77"/>
                <a:gd name="T12" fmla="*/ 4 w 59"/>
                <a:gd name="T13" fmla="*/ 8 h 77"/>
                <a:gd name="T14" fmla="*/ 4 w 59"/>
                <a:gd name="T15" fmla="*/ 7 h 77"/>
                <a:gd name="T16" fmla="*/ 4 w 59"/>
                <a:gd name="T17" fmla="*/ 7 h 77"/>
                <a:gd name="T18" fmla="*/ 4 w 59"/>
                <a:gd name="T19" fmla="*/ 7 h 77"/>
                <a:gd name="T20" fmla="*/ 5 w 59"/>
                <a:gd name="T21" fmla="*/ 6 h 77"/>
                <a:gd name="T22" fmla="*/ 5 w 59"/>
                <a:gd name="T23" fmla="*/ 5 h 77"/>
                <a:gd name="T24" fmla="*/ 5 w 59"/>
                <a:gd name="T25" fmla="*/ 4 h 77"/>
                <a:gd name="T26" fmla="*/ 4 w 59"/>
                <a:gd name="T27" fmla="*/ 3 h 77"/>
                <a:gd name="T28" fmla="*/ 4 w 59"/>
                <a:gd name="T29" fmla="*/ 2 h 77"/>
                <a:gd name="T30" fmla="*/ 4 w 59"/>
                <a:gd name="T31" fmla="*/ 2 h 77"/>
                <a:gd name="T32" fmla="*/ 4 w 59"/>
                <a:gd name="T33" fmla="*/ 1 h 77"/>
                <a:gd name="T34" fmla="*/ 3 w 59"/>
                <a:gd name="T35" fmla="*/ 1 h 77"/>
                <a:gd name="T36" fmla="*/ 3 w 59"/>
                <a:gd name="T37" fmla="*/ 1 h 77"/>
                <a:gd name="T38" fmla="*/ 3 w 59"/>
                <a:gd name="T39" fmla="*/ 1 h 77"/>
                <a:gd name="T40" fmla="*/ 2 w 59"/>
                <a:gd name="T41" fmla="*/ 1 h 77"/>
                <a:gd name="T42" fmla="*/ 2 w 59"/>
                <a:gd name="T43" fmla="*/ 2 h 77"/>
                <a:gd name="T44" fmla="*/ 2 w 59"/>
                <a:gd name="T45" fmla="*/ 2 h 77"/>
                <a:gd name="T46" fmla="*/ 2 w 59"/>
                <a:gd name="T47" fmla="*/ 3 h 77"/>
                <a:gd name="T48" fmla="*/ 2 w 59"/>
                <a:gd name="T49" fmla="*/ 4 h 77"/>
                <a:gd name="T50" fmla="*/ 0 w 59"/>
                <a:gd name="T51" fmla="*/ 5 h 77"/>
                <a:gd name="T52" fmla="*/ 0 w 59"/>
                <a:gd name="T53" fmla="*/ 4 h 77"/>
                <a:gd name="T54" fmla="*/ 0 w 59"/>
                <a:gd name="T55" fmla="*/ 3 h 77"/>
                <a:gd name="T56" fmla="*/ 0 w 59"/>
                <a:gd name="T57" fmla="*/ 2 h 77"/>
                <a:gd name="T58" fmla="*/ 1 w 59"/>
                <a:gd name="T59" fmla="*/ 1 h 77"/>
                <a:gd name="T60" fmla="*/ 2 w 59"/>
                <a:gd name="T61" fmla="*/ 0 h 77"/>
                <a:gd name="T62" fmla="*/ 2 w 59"/>
                <a:gd name="T63" fmla="*/ 0 h 77"/>
                <a:gd name="T64" fmla="*/ 3 w 59"/>
                <a:gd name="T65" fmla="*/ 0 h 77"/>
                <a:gd name="T66" fmla="*/ 4 w 59"/>
                <a:gd name="T67" fmla="*/ 0 h 77"/>
                <a:gd name="T68" fmla="*/ 5 w 59"/>
                <a:gd name="T69" fmla="*/ 1 h 77"/>
                <a:gd name="T70" fmla="*/ 5 w 59"/>
                <a:gd name="T71" fmla="*/ 2 h 77"/>
                <a:gd name="T72" fmla="*/ 6 w 59"/>
                <a:gd name="T73" fmla="*/ 3 h 77"/>
                <a:gd name="T74" fmla="*/ 6 w 59"/>
                <a:gd name="T75" fmla="*/ 3 h 77"/>
                <a:gd name="T76" fmla="*/ 6 w 59"/>
                <a:gd name="T77" fmla="*/ 4 h 77"/>
                <a:gd name="T78" fmla="*/ 6 w 59"/>
                <a:gd name="T79" fmla="*/ 5 h 77"/>
                <a:gd name="T80" fmla="*/ 6 w 59"/>
                <a:gd name="T81" fmla="*/ 6 h 77"/>
                <a:gd name="T82" fmla="*/ 6 w 59"/>
                <a:gd name="T83" fmla="*/ 6 h 77"/>
                <a:gd name="T84" fmla="*/ 5 w 59"/>
                <a:gd name="T85" fmla="*/ 7 h 77"/>
                <a:gd name="T86" fmla="*/ 5 w 59"/>
                <a:gd name="T87" fmla="*/ 8 h 77"/>
                <a:gd name="T88" fmla="*/ 4 w 59"/>
                <a:gd name="T89" fmla="*/ 9 h 77"/>
                <a:gd name="T90" fmla="*/ 3 w 59"/>
                <a:gd name="T91" fmla="*/ 9 h 77"/>
                <a:gd name="T92" fmla="*/ 2 w 59"/>
                <a:gd name="T93" fmla="*/ 8 h 77"/>
                <a:gd name="T94" fmla="*/ 1 w 59"/>
                <a:gd name="T95" fmla="*/ 7 h 77"/>
                <a:gd name="T96" fmla="*/ 0 w 59"/>
                <a:gd name="T97" fmla="*/ 6 h 77"/>
                <a:gd name="T98" fmla="*/ 0 w 59"/>
                <a:gd name="T99" fmla="*/ 6 h 77"/>
                <a:gd name="T100" fmla="*/ 0 w 59"/>
                <a:gd name="T101" fmla="*/ 5 h 7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9"/>
                <a:gd name="T154" fmla="*/ 0 h 77"/>
                <a:gd name="T155" fmla="*/ 59 w 59"/>
                <a:gd name="T156" fmla="*/ 77 h 7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9" h="77">
                  <a:moveTo>
                    <a:pt x="17" y="39"/>
                  </a:moveTo>
                  <a:lnTo>
                    <a:pt x="17" y="42"/>
                  </a:lnTo>
                  <a:lnTo>
                    <a:pt x="17" y="43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8" y="46"/>
                  </a:lnTo>
                  <a:lnTo>
                    <a:pt x="18" y="47"/>
                  </a:lnTo>
                  <a:lnTo>
                    <a:pt x="18" y="48"/>
                  </a:lnTo>
                  <a:lnTo>
                    <a:pt x="18" y="49"/>
                  </a:lnTo>
                  <a:lnTo>
                    <a:pt x="18" y="50"/>
                  </a:lnTo>
                  <a:lnTo>
                    <a:pt x="19" y="52"/>
                  </a:lnTo>
                  <a:lnTo>
                    <a:pt x="19" y="53"/>
                  </a:lnTo>
                  <a:lnTo>
                    <a:pt x="19" y="54"/>
                  </a:lnTo>
                  <a:lnTo>
                    <a:pt x="20" y="55"/>
                  </a:lnTo>
                  <a:lnTo>
                    <a:pt x="20" y="56"/>
                  </a:lnTo>
                  <a:lnTo>
                    <a:pt x="21" y="58"/>
                  </a:lnTo>
                  <a:lnTo>
                    <a:pt x="21" y="59"/>
                  </a:lnTo>
                  <a:lnTo>
                    <a:pt x="22" y="60"/>
                  </a:lnTo>
                  <a:lnTo>
                    <a:pt x="23" y="61"/>
                  </a:lnTo>
                  <a:lnTo>
                    <a:pt x="23" y="63"/>
                  </a:lnTo>
                  <a:lnTo>
                    <a:pt x="24" y="64"/>
                  </a:lnTo>
                  <a:lnTo>
                    <a:pt x="25" y="65"/>
                  </a:lnTo>
                  <a:lnTo>
                    <a:pt x="27" y="66"/>
                  </a:lnTo>
                  <a:lnTo>
                    <a:pt x="28" y="67"/>
                  </a:lnTo>
                  <a:lnTo>
                    <a:pt x="29" y="67"/>
                  </a:lnTo>
                  <a:lnTo>
                    <a:pt x="30" y="67"/>
                  </a:lnTo>
                  <a:lnTo>
                    <a:pt x="31" y="68"/>
                  </a:lnTo>
                  <a:lnTo>
                    <a:pt x="32" y="68"/>
                  </a:lnTo>
                  <a:lnTo>
                    <a:pt x="33" y="68"/>
                  </a:lnTo>
                  <a:lnTo>
                    <a:pt x="33" y="67"/>
                  </a:lnTo>
                  <a:lnTo>
                    <a:pt x="34" y="67"/>
                  </a:lnTo>
                  <a:lnTo>
                    <a:pt x="35" y="67"/>
                  </a:lnTo>
                  <a:lnTo>
                    <a:pt x="37" y="66"/>
                  </a:lnTo>
                  <a:lnTo>
                    <a:pt x="38" y="65"/>
                  </a:lnTo>
                  <a:lnTo>
                    <a:pt x="39" y="64"/>
                  </a:lnTo>
                  <a:lnTo>
                    <a:pt x="39" y="63"/>
                  </a:lnTo>
                  <a:lnTo>
                    <a:pt x="40" y="61"/>
                  </a:lnTo>
                  <a:lnTo>
                    <a:pt x="40" y="60"/>
                  </a:lnTo>
                  <a:lnTo>
                    <a:pt x="41" y="60"/>
                  </a:lnTo>
                  <a:lnTo>
                    <a:pt x="41" y="59"/>
                  </a:lnTo>
                  <a:lnTo>
                    <a:pt x="41" y="58"/>
                  </a:lnTo>
                  <a:lnTo>
                    <a:pt x="42" y="57"/>
                  </a:lnTo>
                  <a:lnTo>
                    <a:pt x="42" y="56"/>
                  </a:lnTo>
                  <a:lnTo>
                    <a:pt x="42" y="55"/>
                  </a:lnTo>
                  <a:lnTo>
                    <a:pt x="42" y="53"/>
                  </a:lnTo>
                  <a:lnTo>
                    <a:pt x="42" y="52"/>
                  </a:lnTo>
                  <a:lnTo>
                    <a:pt x="42" y="50"/>
                  </a:lnTo>
                  <a:lnTo>
                    <a:pt x="43" y="49"/>
                  </a:lnTo>
                  <a:lnTo>
                    <a:pt x="43" y="47"/>
                  </a:lnTo>
                  <a:lnTo>
                    <a:pt x="43" y="46"/>
                  </a:lnTo>
                  <a:lnTo>
                    <a:pt x="43" y="44"/>
                  </a:lnTo>
                  <a:lnTo>
                    <a:pt x="43" y="43"/>
                  </a:lnTo>
                  <a:lnTo>
                    <a:pt x="43" y="40"/>
                  </a:lnTo>
                  <a:lnTo>
                    <a:pt x="43" y="39"/>
                  </a:lnTo>
                  <a:lnTo>
                    <a:pt x="42" y="37"/>
                  </a:lnTo>
                  <a:lnTo>
                    <a:pt x="42" y="35"/>
                  </a:lnTo>
                  <a:lnTo>
                    <a:pt x="42" y="34"/>
                  </a:lnTo>
                  <a:lnTo>
                    <a:pt x="42" y="32"/>
                  </a:lnTo>
                  <a:lnTo>
                    <a:pt x="42" y="31"/>
                  </a:lnTo>
                  <a:lnTo>
                    <a:pt x="41" y="28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0" y="24"/>
                  </a:lnTo>
                  <a:lnTo>
                    <a:pt x="40" y="23"/>
                  </a:lnTo>
                  <a:lnTo>
                    <a:pt x="39" y="22"/>
                  </a:lnTo>
                  <a:lnTo>
                    <a:pt x="39" y="21"/>
                  </a:lnTo>
                  <a:lnTo>
                    <a:pt x="39" y="19"/>
                  </a:lnTo>
                  <a:lnTo>
                    <a:pt x="38" y="18"/>
                  </a:lnTo>
                  <a:lnTo>
                    <a:pt x="38" y="17"/>
                  </a:lnTo>
                  <a:lnTo>
                    <a:pt x="37" y="16"/>
                  </a:lnTo>
                  <a:lnTo>
                    <a:pt x="37" y="15"/>
                  </a:lnTo>
                  <a:lnTo>
                    <a:pt x="35" y="14"/>
                  </a:lnTo>
                  <a:lnTo>
                    <a:pt x="34" y="13"/>
                  </a:lnTo>
                  <a:lnTo>
                    <a:pt x="34" y="12"/>
                  </a:lnTo>
                  <a:lnTo>
                    <a:pt x="33" y="12"/>
                  </a:lnTo>
                  <a:lnTo>
                    <a:pt x="32" y="12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8" y="10"/>
                  </a:lnTo>
                  <a:lnTo>
                    <a:pt x="27" y="10"/>
                  </a:lnTo>
                  <a:lnTo>
                    <a:pt x="25" y="10"/>
                  </a:lnTo>
                  <a:lnTo>
                    <a:pt x="24" y="10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2" y="12"/>
                  </a:lnTo>
                  <a:lnTo>
                    <a:pt x="21" y="13"/>
                  </a:lnTo>
                  <a:lnTo>
                    <a:pt x="20" y="14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8" y="19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7" y="23"/>
                  </a:lnTo>
                  <a:lnTo>
                    <a:pt x="17" y="24"/>
                  </a:lnTo>
                  <a:lnTo>
                    <a:pt x="17" y="25"/>
                  </a:lnTo>
                  <a:lnTo>
                    <a:pt x="17" y="26"/>
                  </a:lnTo>
                  <a:lnTo>
                    <a:pt x="17" y="28"/>
                  </a:lnTo>
                  <a:lnTo>
                    <a:pt x="17" y="29"/>
                  </a:lnTo>
                  <a:lnTo>
                    <a:pt x="17" y="32"/>
                  </a:lnTo>
                  <a:lnTo>
                    <a:pt x="16" y="33"/>
                  </a:lnTo>
                  <a:lnTo>
                    <a:pt x="17" y="35"/>
                  </a:lnTo>
                  <a:lnTo>
                    <a:pt x="17" y="36"/>
                  </a:lnTo>
                  <a:lnTo>
                    <a:pt x="17" y="38"/>
                  </a:lnTo>
                  <a:lnTo>
                    <a:pt x="17" y="39"/>
                  </a:lnTo>
                  <a:close/>
                  <a:moveTo>
                    <a:pt x="0" y="42"/>
                  </a:moveTo>
                  <a:lnTo>
                    <a:pt x="0" y="39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3" y="21"/>
                  </a:lnTo>
                  <a:lnTo>
                    <a:pt x="3" y="18"/>
                  </a:lnTo>
                  <a:lnTo>
                    <a:pt x="4" y="17"/>
                  </a:lnTo>
                  <a:lnTo>
                    <a:pt x="4" y="15"/>
                  </a:lnTo>
                  <a:lnTo>
                    <a:pt x="6" y="14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10" y="7"/>
                  </a:lnTo>
                  <a:lnTo>
                    <a:pt x="11" y="6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3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2" y="1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8" y="2"/>
                  </a:lnTo>
                  <a:lnTo>
                    <a:pt x="39" y="3"/>
                  </a:lnTo>
                  <a:lnTo>
                    <a:pt x="41" y="4"/>
                  </a:lnTo>
                  <a:lnTo>
                    <a:pt x="43" y="5"/>
                  </a:lnTo>
                  <a:lnTo>
                    <a:pt x="44" y="6"/>
                  </a:lnTo>
                  <a:lnTo>
                    <a:pt x="47" y="7"/>
                  </a:lnTo>
                  <a:lnTo>
                    <a:pt x="48" y="10"/>
                  </a:lnTo>
                  <a:lnTo>
                    <a:pt x="49" y="11"/>
                  </a:lnTo>
                  <a:lnTo>
                    <a:pt x="50" y="13"/>
                  </a:lnTo>
                  <a:lnTo>
                    <a:pt x="52" y="15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4" y="19"/>
                  </a:lnTo>
                  <a:lnTo>
                    <a:pt x="55" y="21"/>
                  </a:lnTo>
                  <a:lnTo>
                    <a:pt x="55" y="23"/>
                  </a:lnTo>
                  <a:lnTo>
                    <a:pt x="55" y="24"/>
                  </a:lnTo>
                  <a:lnTo>
                    <a:pt x="56" y="25"/>
                  </a:lnTo>
                  <a:lnTo>
                    <a:pt x="56" y="26"/>
                  </a:lnTo>
                  <a:lnTo>
                    <a:pt x="56" y="27"/>
                  </a:lnTo>
                  <a:lnTo>
                    <a:pt x="58" y="28"/>
                  </a:lnTo>
                  <a:lnTo>
                    <a:pt x="58" y="29"/>
                  </a:lnTo>
                  <a:lnTo>
                    <a:pt x="58" y="31"/>
                  </a:lnTo>
                  <a:lnTo>
                    <a:pt x="58" y="32"/>
                  </a:lnTo>
                  <a:lnTo>
                    <a:pt x="59" y="33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59" y="38"/>
                  </a:lnTo>
                  <a:lnTo>
                    <a:pt x="59" y="39"/>
                  </a:lnTo>
                  <a:lnTo>
                    <a:pt x="59" y="40"/>
                  </a:lnTo>
                  <a:lnTo>
                    <a:pt x="59" y="42"/>
                  </a:lnTo>
                  <a:lnTo>
                    <a:pt x="59" y="43"/>
                  </a:lnTo>
                  <a:lnTo>
                    <a:pt x="59" y="45"/>
                  </a:lnTo>
                  <a:lnTo>
                    <a:pt x="59" y="46"/>
                  </a:lnTo>
                  <a:lnTo>
                    <a:pt x="59" y="47"/>
                  </a:lnTo>
                  <a:lnTo>
                    <a:pt x="59" y="48"/>
                  </a:lnTo>
                  <a:lnTo>
                    <a:pt x="58" y="49"/>
                  </a:lnTo>
                  <a:lnTo>
                    <a:pt x="58" y="50"/>
                  </a:lnTo>
                  <a:lnTo>
                    <a:pt x="58" y="52"/>
                  </a:lnTo>
                  <a:lnTo>
                    <a:pt x="58" y="53"/>
                  </a:lnTo>
                  <a:lnTo>
                    <a:pt x="56" y="54"/>
                  </a:lnTo>
                  <a:lnTo>
                    <a:pt x="56" y="55"/>
                  </a:lnTo>
                  <a:lnTo>
                    <a:pt x="55" y="57"/>
                  </a:lnTo>
                  <a:lnTo>
                    <a:pt x="55" y="59"/>
                  </a:lnTo>
                  <a:lnTo>
                    <a:pt x="54" y="61"/>
                  </a:lnTo>
                  <a:lnTo>
                    <a:pt x="53" y="64"/>
                  </a:lnTo>
                  <a:lnTo>
                    <a:pt x="52" y="65"/>
                  </a:lnTo>
                  <a:lnTo>
                    <a:pt x="51" y="67"/>
                  </a:lnTo>
                  <a:lnTo>
                    <a:pt x="49" y="69"/>
                  </a:lnTo>
                  <a:lnTo>
                    <a:pt x="48" y="70"/>
                  </a:lnTo>
                  <a:lnTo>
                    <a:pt x="47" y="71"/>
                  </a:lnTo>
                  <a:lnTo>
                    <a:pt x="44" y="72"/>
                  </a:lnTo>
                  <a:lnTo>
                    <a:pt x="42" y="74"/>
                  </a:lnTo>
                  <a:lnTo>
                    <a:pt x="41" y="75"/>
                  </a:lnTo>
                  <a:lnTo>
                    <a:pt x="39" y="76"/>
                  </a:lnTo>
                  <a:lnTo>
                    <a:pt x="38" y="76"/>
                  </a:lnTo>
                  <a:lnTo>
                    <a:pt x="35" y="77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29" y="77"/>
                  </a:lnTo>
                  <a:lnTo>
                    <a:pt x="28" y="77"/>
                  </a:lnTo>
                  <a:lnTo>
                    <a:pt x="25" y="77"/>
                  </a:lnTo>
                  <a:lnTo>
                    <a:pt x="23" y="76"/>
                  </a:lnTo>
                  <a:lnTo>
                    <a:pt x="21" y="75"/>
                  </a:lnTo>
                  <a:lnTo>
                    <a:pt x="20" y="75"/>
                  </a:lnTo>
                  <a:lnTo>
                    <a:pt x="18" y="74"/>
                  </a:lnTo>
                  <a:lnTo>
                    <a:pt x="17" y="71"/>
                  </a:lnTo>
                  <a:lnTo>
                    <a:pt x="14" y="70"/>
                  </a:lnTo>
                  <a:lnTo>
                    <a:pt x="13" y="69"/>
                  </a:lnTo>
                  <a:lnTo>
                    <a:pt x="11" y="68"/>
                  </a:lnTo>
                  <a:lnTo>
                    <a:pt x="10" y="66"/>
                  </a:lnTo>
                  <a:lnTo>
                    <a:pt x="9" y="64"/>
                  </a:lnTo>
                  <a:lnTo>
                    <a:pt x="8" y="63"/>
                  </a:lnTo>
                  <a:lnTo>
                    <a:pt x="7" y="60"/>
                  </a:lnTo>
                  <a:lnTo>
                    <a:pt x="6" y="59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4" y="56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2" y="53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2" y="49"/>
                  </a:lnTo>
                  <a:lnTo>
                    <a:pt x="1" y="47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1" y="44"/>
                  </a:lnTo>
                  <a:lnTo>
                    <a:pt x="1" y="43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02" name="Freeform 66"/>
            <p:cNvSpPr>
              <a:spLocks noEditPoints="1"/>
            </p:cNvSpPr>
            <p:nvPr/>
          </p:nvSpPr>
          <p:spPr bwMode="auto">
            <a:xfrm>
              <a:off x="248" y="606"/>
              <a:ext cx="19" cy="25"/>
            </a:xfrm>
            <a:custGeom>
              <a:avLst/>
              <a:gdLst>
                <a:gd name="T0" fmla="*/ 2 w 57"/>
                <a:gd name="T1" fmla="*/ 5 h 75"/>
                <a:gd name="T2" fmla="*/ 2 w 57"/>
                <a:gd name="T3" fmla="*/ 5 h 75"/>
                <a:gd name="T4" fmla="*/ 2 w 57"/>
                <a:gd name="T5" fmla="*/ 6 h 75"/>
                <a:gd name="T6" fmla="*/ 2 w 57"/>
                <a:gd name="T7" fmla="*/ 7 h 75"/>
                <a:gd name="T8" fmla="*/ 3 w 57"/>
                <a:gd name="T9" fmla="*/ 7 h 75"/>
                <a:gd name="T10" fmla="*/ 3 w 57"/>
                <a:gd name="T11" fmla="*/ 7 h 75"/>
                <a:gd name="T12" fmla="*/ 4 w 57"/>
                <a:gd name="T13" fmla="*/ 7 h 75"/>
                <a:gd name="T14" fmla="*/ 4 w 57"/>
                <a:gd name="T15" fmla="*/ 7 h 75"/>
                <a:gd name="T16" fmla="*/ 4 w 57"/>
                <a:gd name="T17" fmla="*/ 7 h 75"/>
                <a:gd name="T18" fmla="*/ 5 w 57"/>
                <a:gd name="T19" fmla="*/ 6 h 75"/>
                <a:gd name="T20" fmla="*/ 5 w 57"/>
                <a:gd name="T21" fmla="*/ 6 h 75"/>
                <a:gd name="T22" fmla="*/ 5 w 57"/>
                <a:gd name="T23" fmla="*/ 5 h 75"/>
                <a:gd name="T24" fmla="*/ 5 w 57"/>
                <a:gd name="T25" fmla="*/ 4 h 75"/>
                <a:gd name="T26" fmla="*/ 5 w 57"/>
                <a:gd name="T27" fmla="*/ 3 h 75"/>
                <a:gd name="T28" fmla="*/ 4 w 57"/>
                <a:gd name="T29" fmla="*/ 2 h 75"/>
                <a:gd name="T30" fmla="*/ 4 w 57"/>
                <a:gd name="T31" fmla="*/ 2 h 75"/>
                <a:gd name="T32" fmla="*/ 4 w 57"/>
                <a:gd name="T33" fmla="*/ 1 h 75"/>
                <a:gd name="T34" fmla="*/ 3 w 57"/>
                <a:gd name="T35" fmla="*/ 1 h 75"/>
                <a:gd name="T36" fmla="*/ 3 w 57"/>
                <a:gd name="T37" fmla="*/ 1 h 75"/>
                <a:gd name="T38" fmla="*/ 3 w 57"/>
                <a:gd name="T39" fmla="*/ 1 h 75"/>
                <a:gd name="T40" fmla="*/ 2 w 57"/>
                <a:gd name="T41" fmla="*/ 1 h 75"/>
                <a:gd name="T42" fmla="*/ 2 w 57"/>
                <a:gd name="T43" fmla="*/ 1 h 75"/>
                <a:gd name="T44" fmla="*/ 2 w 57"/>
                <a:gd name="T45" fmla="*/ 2 h 75"/>
                <a:gd name="T46" fmla="*/ 2 w 57"/>
                <a:gd name="T47" fmla="*/ 3 h 75"/>
                <a:gd name="T48" fmla="*/ 2 w 57"/>
                <a:gd name="T49" fmla="*/ 4 h 75"/>
                <a:gd name="T50" fmla="*/ 0 w 57"/>
                <a:gd name="T51" fmla="*/ 5 h 75"/>
                <a:gd name="T52" fmla="*/ 0 w 57"/>
                <a:gd name="T53" fmla="*/ 4 h 75"/>
                <a:gd name="T54" fmla="*/ 0 w 57"/>
                <a:gd name="T55" fmla="*/ 3 h 75"/>
                <a:gd name="T56" fmla="*/ 1 w 57"/>
                <a:gd name="T57" fmla="*/ 2 h 75"/>
                <a:gd name="T58" fmla="*/ 1 w 57"/>
                <a:gd name="T59" fmla="*/ 1 h 75"/>
                <a:gd name="T60" fmla="*/ 2 w 57"/>
                <a:gd name="T61" fmla="*/ 0 h 75"/>
                <a:gd name="T62" fmla="*/ 2 w 57"/>
                <a:gd name="T63" fmla="*/ 0 h 75"/>
                <a:gd name="T64" fmla="*/ 3 w 57"/>
                <a:gd name="T65" fmla="*/ 0 h 75"/>
                <a:gd name="T66" fmla="*/ 4 w 57"/>
                <a:gd name="T67" fmla="*/ 0 h 75"/>
                <a:gd name="T68" fmla="*/ 5 w 57"/>
                <a:gd name="T69" fmla="*/ 1 h 75"/>
                <a:gd name="T70" fmla="*/ 6 w 57"/>
                <a:gd name="T71" fmla="*/ 2 h 75"/>
                <a:gd name="T72" fmla="*/ 6 w 57"/>
                <a:gd name="T73" fmla="*/ 3 h 75"/>
                <a:gd name="T74" fmla="*/ 6 w 57"/>
                <a:gd name="T75" fmla="*/ 3 h 75"/>
                <a:gd name="T76" fmla="*/ 6 w 57"/>
                <a:gd name="T77" fmla="*/ 4 h 75"/>
                <a:gd name="T78" fmla="*/ 6 w 57"/>
                <a:gd name="T79" fmla="*/ 5 h 75"/>
                <a:gd name="T80" fmla="*/ 6 w 57"/>
                <a:gd name="T81" fmla="*/ 5 h 75"/>
                <a:gd name="T82" fmla="*/ 6 w 57"/>
                <a:gd name="T83" fmla="*/ 6 h 75"/>
                <a:gd name="T84" fmla="*/ 6 w 57"/>
                <a:gd name="T85" fmla="*/ 7 h 75"/>
                <a:gd name="T86" fmla="*/ 5 w 57"/>
                <a:gd name="T87" fmla="*/ 8 h 75"/>
                <a:gd name="T88" fmla="*/ 4 w 57"/>
                <a:gd name="T89" fmla="*/ 8 h 75"/>
                <a:gd name="T90" fmla="*/ 3 w 57"/>
                <a:gd name="T91" fmla="*/ 8 h 75"/>
                <a:gd name="T92" fmla="*/ 2 w 57"/>
                <a:gd name="T93" fmla="*/ 8 h 75"/>
                <a:gd name="T94" fmla="*/ 1 w 57"/>
                <a:gd name="T95" fmla="*/ 7 h 75"/>
                <a:gd name="T96" fmla="*/ 1 w 57"/>
                <a:gd name="T97" fmla="*/ 6 h 75"/>
                <a:gd name="T98" fmla="*/ 0 w 57"/>
                <a:gd name="T99" fmla="*/ 5 h 75"/>
                <a:gd name="T100" fmla="*/ 0 w 57"/>
                <a:gd name="T101" fmla="*/ 5 h 7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"/>
                <a:gd name="T154" fmla="*/ 0 h 75"/>
                <a:gd name="T155" fmla="*/ 57 w 57"/>
                <a:gd name="T156" fmla="*/ 75 h 7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" h="75">
                  <a:moveTo>
                    <a:pt x="15" y="38"/>
                  </a:moveTo>
                  <a:lnTo>
                    <a:pt x="15" y="41"/>
                  </a:lnTo>
                  <a:lnTo>
                    <a:pt x="15" y="42"/>
                  </a:lnTo>
                  <a:lnTo>
                    <a:pt x="16" y="43"/>
                  </a:lnTo>
                  <a:lnTo>
                    <a:pt x="16" y="44"/>
                  </a:lnTo>
                  <a:lnTo>
                    <a:pt x="16" y="45"/>
                  </a:lnTo>
                  <a:lnTo>
                    <a:pt x="16" y="46"/>
                  </a:lnTo>
                  <a:lnTo>
                    <a:pt x="16" y="47"/>
                  </a:lnTo>
                  <a:lnTo>
                    <a:pt x="16" y="48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7" y="52"/>
                  </a:lnTo>
                  <a:lnTo>
                    <a:pt x="18" y="53"/>
                  </a:lnTo>
                  <a:lnTo>
                    <a:pt x="18" y="54"/>
                  </a:lnTo>
                  <a:lnTo>
                    <a:pt x="18" y="55"/>
                  </a:lnTo>
                  <a:lnTo>
                    <a:pt x="19" y="56"/>
                  </a:lnTo>
                  <a:lnTo>
                    <a:pt x="19" y="57"/>
                  </a:lnTo>
                  <a:lnTo>
                    <a:pt x="20" y="58"/>
                  </a:lnTo>
                  <a:lnTo>
                    <a:pt x="20" y="60"/>
                  </a:lnTo>
                  <a:lnTo>
                    <a:pt x="21" y="62"/>
                  </a:lnTo>
                  <a:lnTo>
                    <a:pt x="22" y="63"/>
                  </a:lnTo>
                  <a:lnTo>
                    <a:pt x="23" y="64"/>
                  </a:lnTo>
                  <a:lnTo>
                    <a:pt x="24" y="65"/>
                  </a:lnTo>
                  <a:lnTo>
                    <a:pt x="26" y="66"/>
                  </a:lnTo>
                  <a:lnTo>
                    <a:pt x="27" y="66"/>
                  </a:lnTo>
                  <a:lnTo>
                    <a:pt x="27" y="67"/>
                  </a:lnTo>
                  <a:lnTo>
                    <a:pt x="28" y="67"/>
                  </a:lnTo>
                  <a:lnTo>
                    <a:pt x="29" y="67"/>
                  </a:lnTo>
                  <a:lnTo>
                    <a:pt x="30" y="67"/>
                  </a:lnTo>
                  <a:lnTo>
                    <a:pt x="31" y="67"/>
                  </a:lnTo>
                  <a:lnTo>
                    <a:pt x="32" y="67"/>
                  </a:lnTo>
                  <a:lnTo>
                    <a:pt x="33" y="67"/>
                  </a:lnTo>
                  <a:lnTo>
                    <a:pt x="34" y="67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37" y="65"/>
                  </a:lnTo>
                  <a:lnTo>
                    <a:pt x="38" y="64"/>
                  </a:lnTo>
                  <a:lnTo>
                    <a:pt x="39" y="63"/>
                  </a:lnTo>
                  <a:lnTo>
                    <a:pt x="39" y="62"/>
                  </a:lnTo>
                  <a:lnTo>
                    <a:pt x="40" y="60"/>
                  </a:lnTo>
                  <a:lnTo>
                    <a:pt x="40" y="59"/>
                  </a:lnTo>
                  <a:lnTo>
                    <a:pt x="41" y="58"/>
                  </a:lnTo>
                  <a:lnTo>
                    <a:pt x="41" y="57"/>
                  </a:lnTo>
                  <a:lnTo>
                    <a:pt x="41" y="56"/>
                  </a:lnTo>
                  <a:lnTo>
                    <a:pt x="41" y="55"/>
                  </a:lnTo>
                  <a:lnTo>
                    <a:pt x="42" y="54"/>
                  </a:lnTo>
                  <a:lnTo>
                    <a:pt x="42" y="53"/>
                  </a:lnTo>
                  <a:lnTo>
                    <a:pt x="42" y="51"/>
                  </a:lnTo>
                  <a:lnTo>
                    <a:pt x="42" y="49"/>
                  </a:lnTo>
                  <a:lnTo>
                    <a:pt x="42" y="48"/>
                  </a:lnTo>
                  <a:lnTo>
                    <a:pt x="42" y="46"/>
                  </a:lnTo>
                  <a:lnTo>
                    <a:pt x="42" y="45"/>
                  </a:lnTo>
                  <a:lnTo>
                    <a:pt x="42" y="43"/>
                  </a:lnTo>
                  <a:lnTo>
                    <a:pt x="42" y="42"/>
                  </a:lnTo>
                  <a:lnTo>
                    <a:pt x="42" y="39"/>
                  </a:lnTo>
                  <a:lnTo>
                    <a:pt x="42" y="38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3"/>
                  </a:lnTo>
                  <a:lnTo>
                    <a:pt x="42" y="31"/>
                  </a:lnTo>
                  <a:lnTo>
                    <a:pt x="41" y="30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0" y="24"/>
                  </a:lnTo>
                  <a:lnTo>
                    <a:pt x="40" y="23"/>
                  </a:lnTo>
                  <a:lnTo>
                    <a:pt x="39" y="22"/>
                  </a:lnTo>
                  <a:lnTo>
                    <a:pt x="39" y="21"/>
                  </a:lnTo>
                  <a:lnTo>
                    <a:pt x="39" y="18"/>
                  </a:lnTo>
                  <a:lnTo>
                    <a:pt x="38" y="17"/>
                  </a:lnTo>
                  <a:lnTo>
                    <a:pt x="38" y="16"/>
                  </a:lnTo>
                  <a:lnTo>
                    <a:pt x="37" y="15"/>
                  </a:lnTo>
                  <a:lnTo>
                    <a:pt x="36" y="14"/>
                  </a:lnTo>
                  <a:lnTo>
                    <a:pt x="36" y="13"/>
                  </a:lnTo>
                  <a:lnTo>
                    <a:pt x="34" y="12"/>
                  </a:lnTo>
                  <a:lnTo>
                    <a:pt x="33" y="11"/>
                  </a:lnTo>
                  <a:lnTo>
                    <a:pt x="32" y="10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29" y="7"/>
                  </a:lnTo>
                  <a:lnTo>
                    <a:pt x="28" y="7"/>
                  </a:lnTo>
                  <a:lnTo>
                    <a:pt x="27" y="7"/>
                  </a:lnTo>
                  <a:lnTo>
                    <a:pt x="26" y="7"/>
                  </a:lnTo>
                  <a:lnTo>
                    <a:pt x="24" y="7"/>
                  </a:lnTo>
                  <a:lnTo>
                    <a:pt x="23" y="7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1" y="10"/>
                  </a:lnTo>
                  <a:lnTo>
                    <a:pt x="20" y="11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8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6" y="17"/>
                  </a:lnTo>
                  <a:lnTo>
                    <a:pt x="16" y="18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5" y="23"/>
                  </a:lnTo>
                  <a:lnTo>
                    <a:pt x="15" y="24"/>
                  </a:lnTo>
                  <a:lnTo>
                    <a:pt x="15" y="25"/>
                  </a:lnTo>
                  <a:lnTo>
                    <a:pt x="15" y="27"/>
                  </a:lnTo>
                  <a:lnTo>
                    <a:pt x="15" y="28"/>
                  </a:lnTo>
                  <a:lnTo>
                    <a:pt x="15" y="31"/>
                  </a:lnTo>
                  <a:lnTo>
                    <a:pt x="15" y="32"/>
                  </a:lnTo>
                  <a:lnTo>
                    <a:pt x="15" y="34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5" y="38"/>
                  </a:lnTo>
                  <a:close/>
                  <a:moveTo>
                    <a:pt x="0" y="41"/>
                  </a:moveTo>
                  <a:lnTo>
                    <a:pt x="0" y="38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2" y="21"/>
                  </a:lnTo>
                  <a:lnTo>
                    <a:pt x="2" y="20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7" y="11"/>
                  </a:lnTo>
                  <a:lnTo>
                    <a:pt x="8" y="10"/>
                  </a:lnTo>
                  <a:lnTo>
                    <a:pt x="9" y="9"/>
                  </a:lnTo>
                  <a:lnTo>
                    <a:pt x="10" y="7"/>
                  </a:lnTo>
                  <a:lnTo>
                    <a:pt x="11" y="6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5" y="3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2" y="1"/>
                  </a:lnTo>
                  <a:lnTo>
                    <a:pt x="34" y="1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40" y="3"/>
                  </a:lnTo>
                  <a:lnTo>
                    <a:pt x="41" y="4"/>
                  </a:lnTo>
                  <a:lnTo>
                    <a:pt x="43" y="6"/>
                  </a:lnTo>
                  <a:lnTo>
                    <a:pt x="44" y="7"/>
                  </a:lnTo>
                  <a:lnTo>
                    <a:pt x="46" y="9"/>
                  </a:lnTo>
                  <a:lnTo>
                    <a:pt x="48" y="11"/>
                  </a:lnTo>
                  <a:lnTo>
                    <a:pt x="49" y="12"/>
                  </a:lnTo>
                  <a:lnTo>
                    <a:pt x="50" y="14"/>
                  </a:lnTo>
                  <a:lnTo>
                    <a:pt x="51" y="16"/>
                  </a:lnTo>
                  <a:lnTo>
                    <a:pt x="52" y="17"/>
                  </a:lnTo>
                  <a:lnTo>
                    <a:pt x="52" y="18"/>
                  </a:lnTo>
                  <a:lnTo>
                    <a:pt x="53" y="20"/>
                  </a:lnTo>
                  <a:lnTo>
                    <a:pt x="53" y="21"/>
                  </a:lnTo>
                  <a:lnTo>
                    <a:pt x="53" y="22"/>
                  </a:lnTo>
                  <a:lnTo>
                    <a:pt x="54" y="23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5" y="26"/>
                  </a:lnTo>
                  <a:lnTo>
                    <a:pt x="55" y="27"/>
                  </a:lnTo>
                  <a:lnTo>
                    <a:pt x="55" y="28"/>
                  </a:lnTo>
                  <a:lnTo>
                    <a:pt x="57" y="30"/>
                  </a:lnTo>
                  <a:lnTo>
                    <a:pt x="57" y="31"/>
                  </a:lnTo>
                  <a:lnTo>
                    <a:pt x="57" y="32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7" y="36"/>
                  </a:lnTo>
                  <a:lnTo>
                    <a:pt x="57" y="37"/>
                  </a:lnTo>
                  <a:lnTo>
                    <a:pt x="57" y="38"/>
                  </a:lnTo>
                  <a:lnTo>
                    <a:pt x="57" y="39"/>
                  </a:lnTo>
                  <a:lnTo>
                    <a:pt x="57" y="41"/>
                  </a:lnTo>
                  <a:lnTo>
                    <a:pt x="57" y="42"/>
                  </a:lnTo>
                  <a:lnTo>
                    <a:pt x="57" y="43"/>
                  </a:lnTo>
                  <a:lnTo>
                    <a:pt x="57" y="45"/>
                  </a:lnTo>
                  <a:lnTo>
                    <a:pt x="57" y="46"/>
                  </a:lnTo>
                  <a:lnTo>
                    <a:pt x="57" y="47"/>
                  </a:lnTo>
                  <a:lnTo>
                    <a:pt x="57" y="48"/>
                  </a:lnTo>
                  <a:lnTo>
                    <a:pt x="57" y="49"/>
                  </a:lnTo>
                  <a:lnTo>
                    <a:pt x="55" y="51"/>
                  </a:lnTo>
                  <a:lnTo>
                    <a:pt x="55" y="52"/>
                  </a:lnTo>
                  <a:lnTo>
                    <a:pt x="55" y="53"/>
                  </a:lnTo>
                  <a:lnTo>
                    <a:pt x="54" y="54"/>
                  </a:lnTo>
                  <a:lnTo>
                    <a:pt x="54" y="56"/>
                  </a:lnTo>
                  <a:lnTo>
                    <a:pt x="53" y="58"/>
                  </a:lnTo>
                  <a:lnTo>
                    <a:pt x="52" y="60"/>
                  </a:lnTo>
                  <a:lnTo>
                    <a:pt x="51" y="62"/>
                  </a:lnTo>
                  <a:lnTo>
                    <a:pt x="50" y="64"/>
                  </a:lnTo>
                  <a:lnTo>
                    <a:pt x="49" y="66"/>
                  </a:lnTo>
                  <a:lnTo>
                    <a:pt x="48" y="67"/>
                  </a:lnTo>
                  <a:lnTo>
                    <a:pt x="46" y="68"/>
                  </a:lnTo>
                  <a:lnTo>
                    <a:pt x="44" y="70"/>
                  </a:lnTo>
                  <a:lnTo>
                    <a:pt x="43" y="71"/>
                  </a:lnTo>
                  <a:lnTo>
                    <a:pt x="41" y="73"/>
                  </a:lnTo>
                  <a:lnTo>
                    <a:pt x="40" y="74"/>
                  </a:lnTo>
                  <a:lnTo>
                    <a:pt x="38" y="74"/>
                  </a:lnTo>
                  <a:lnTo>
                    <a:pt x="36" y="75"/>
                  </a:lnTo>
                  <a:lnTo>
                    <a:pt x="34" y="75"/>
                  </a:lnTo>
                  <a:lnTo>
                    <a:pt x="32" y="75"/>
                  </a:lnTo>
                  <a:lnTo>
                    <a:pt x="30" y="75"/>
                  </a:lnTo>
                  <a:lnTo>
                    <a:pt x="28" y="75"/>
                  </a:lnTo>
                  <a:lnTo>
                    <a:pt x="27" y="75"/>
                  </a:lnTo>
                  <a:lnTo>
                    <a:pt x="24" y="75"/>
                  </a:lnTo>
                  <a:lnTo>
                    <a:pt x="22" y="74"/>
                  </a:lnTo>
                  <a:lnTo>
                    <a:pt x="21" y="74"/>
                  </a:lnTo>
                  <a:lnTo>
                    <a:pt x="19" y="73"/>
                  </a:lnTo>
                  <a:lnTo>
                    <a:pt x="17" y="71"/>
                  </a:lnTo>
                  <a:lnTo>
                    <a:pt x="16" y="70"/>
                  </a:lnTo>
                  <a:lnTo>
                    <a:pt x="13" y="69"/>
                  </a:lnTo>
                  <a:lnTo>
                    <a:pt x="12" y="67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8" y="63"/>
                  </a:lnTo>
                  <a:lnTo>
                    <a:pt x="7" y="60"/>
                  </a:lnTo>
                  <a:lnTo>
                    <a:pt x="6" y="58"/>
                  </a:lnTo>
                  <a:lnTo>
                    <a:pt x="6" y="57"/>
                  </a:lnTo>
                  <a:lnTo>
                    <a:pt x="5" y="57"/>
                  </a:lnTo>
                  <a:lnTo>
                    <a:pt x="5" y="56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2" y="53"/>
                  </a:lnTo>
                  <a:lnTo>
                    <a:pt x="2" y="52"/>
                  </a:lnTo>
                  <a:lnTo>
                    <a:pt x="2" y="49"/>
                  </a:lnTo>
                  <a:lnTo>
                    <a:pt x="1" y="48"/>
                  </a:lnTo>
                  <a:lnTo>
                    <a:pt x="1" y="47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1" y="44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03" name="Freeform 67"/>
            <p:cNvSpPr>
              <a:spLocks noEditPoints="1"/>
            </p:cNvSpPr>
            <p:nvPr/>
          </p:nvSpPr>
          <p:spPr bwMode="auto">
            <a:xfrm>
              <a:off x="231" y="607"/>
              <a:ext cx="15" cy="25"/>
            </a:xfrm>
            <a:custGeom>
              <a:avLst/>
              <a:gdLst>
                <a:gd name="T0" fmla="*/ 3 w 44"/>
                <a:gd name="T1" fmla="*/ 8 h 75"/>
                <a:gd name="T2" fmla="*/ 0 w 44"/>
                <a:gd name="T3" fmla="*/ 7 h 75"/>
                <a:gd name="T4" fmla="*/ 1 w 44"/>
                <a:gd name="T5" fmla="*/ 1 h 75"/>
                <a:gd name="T6" fmla="*/ 0 w 44"/>
                <a:gd name="T7" fmla="*/ 0 h 75"/>
                <a:gd name="T8" fmla="*/ 2 w 44"/>
                <a:gd name="T9" fmla="*/ 0 h 75"/>
                <a:gd name="T10" fmla="*/ 3 w 44"/>
                <a:gd name="T11" fmla="*/ 0 h 75"/>
                <a:gd name="T12" fmla="*/ 3 w 44"/>
                <a:gd name="T13" fmla="*/ 0 h 75"/>
                <a:gd name="T14" fmla="*/ 3 w 44"/>
                <a:gd name="T15" fmla="*/ 0 h 75"/>
                <a:gd name="T16" fmla="*/ 3 w 44"/>
                <a:gd name="T17" fmla="*/ 0 h 75"/>
                <a:gd name="T18" fmla="*/ 3 w 44"/>
                <a:gd name="T19" fmla="*/ 0 h 75"/>
                <a:gd name="T20" fmla="*/ 4 w 44"/>
                <a:gd name="T21" fmla="*/ 0 h 75"/>
                <a:gd name="T22" fmla="*/ 4 w 44"/>
                <a:gd name="T23" fmla="*/ 0 h 75"/>
                <a:gd name="T24" fmla="*/ 4 w 44"/>
                <a:gd name="T25" fmla="*/ 0 h 75"/>
                <a:gd name="T26" fmla="*/ 4 w 44"/>
                <a:gd name="T27" fmla="*/ 1 h 75"/>
                <a:gd name="T28" fmla="*/ 4 w 44"/>
                <a:gd name="T29" fmla="*/ 1 h 75"/>
                <a:gd name="T30" fmla="*/ 5 w 44"/>
                <a:gd name="T31" fmla="*/ 1 h 75"/>
                <a:gd name="T32" fmla="*/ 5 w 44"/>
                <a:gd name="T33" fmla="*/ 1 h 75"/>
                <a:gd name="T34" fmla="*/ 5 w 44"/>
                <a:gd name="T35" fmla="*/ 2 h 75"/>
                <a:gd name="T36" fmla="*/ 5 w 44"/>
                <a:gd name="T37" fmla="*/ 2 h 75"/>
                <a:gd name="T38" fmla="*/ 5 w 44"/>
                <a:gd name="T39" fmla="*/ 2 h 75"/>
                <a:gd name="T40" fmla="*/ 5 w 44"/>
                <a:gd name="T41" fmla="*/ 3 h 75"/>
                <a:gd name="T42" fmla="*/ 5 w 44"/>
                <a:gd name="T43" fmla="*/ 3 h 75"/>
                <a:gd name="T44" fmla="*/ 5 w 44"/>
                <a:gd name="T45" fmla="*/ 4 h 75"/>
                <a:gd name="T46" fmla="*/ 5 w 44"/>
                <a:gd name="T47" fmla="*/ 4 h 75"/>
                <a:gd name="T48" fmla="*/ 5 w 44"/>
                <a:gd name="T49" fmla="*/ 4 h 75"/>
                <a:gd name="T50" fmla="*/ 4 w 44"/>
                <a:gd name="T51" fmla="*/ 5 h 75"/>
                <a:gd name="T52" fmla="*/ 4 w 44"/>
                <a:gd name="T53" fmla="*/ 5 h 75"/>
                <a:gd name="T54" fmla="*/ 4 w 44"/>
                <a:gd name="T55" fmla="*/ 5 h 75"/>
                <a:gd name="T56" fmla="*/ 4 w 44"/>
                <a:gd name="T57" fmla="*/ 5 h 75"/>
                <a:gd name="T58" fmla="*/ 3 w 44"/>
                <a:gd name="T59" fmla="*/ 5 h 75"/>
                <a:gd name="T60" fmla="*/ 3 w 44"/>
                <a:gd name="T61" fmla="*/ 5 h 75"/>
                <a:gd name="T62" fmla="*/ 3 w 44"/>
                <a:gd name="T63" fmla="*/ 5 h 75"/>
                <a:gd name="T64" fmla="*/ 2 w 44"/>
                <a:gd name="T65" fmla="*/ 7 h 75"/>
                <a:gd name="T66" fmla="*/ 3 w 44"/>
                <a:gd name="T67" fmla="*/ 1 h 75"/>
                <a:gd name="T68" fmla="*/ 3 w 44"/>
                <a:gd name="T69" fmla="*/ 1 h 75"/>
                <a:gd name="T70" fmla="*/ 2 w 44"/>
                <a:gd name="T71" fmla="*/ 1 h 75"/>
                <a:gd name="T72" fmla="*/ 2 w 44"/>
                <a:gd name="T73" fmla="*/ 1 h 75"/>
                <a:gd name="T74" fmla="*/ 2 w 44"/>
                <a:gd name="T75" fmla="*/ 4 h 75"/>
                <a:gd name="T76" fmla="*/ 3 w 44"/>
                <a:gd name="T77" fmla="*/ 4 h 75"/>
                <a:gd name="T78" fmla="*/ 3 w 44"/>
                <a:gd name="T79" fmla="*/ 4 h 75"/>
                <a:gd name="T80" fmla="*/ 3 w 44"/>
                <a:gd name="T81" fmla="*/ 4 h 75"/>
                <a:gd name="T82" fmla="*/ 3 w 44"/>
                <a:gd name="T83" fmla="*/ 4 h 75"/>
                <a:gd name="T84" fmla="*/ 3 w 44"/>
                <a:gd name="T85" fmla="*/ 3 h 75"/>
                <a:gd name="T86" fmla="*/ 3 w 44"/>
                <a:gd name="T87" fmla="*/ 3 h 75"/>
                <a:gd name="T88" fmla="*/ 3 w 44"/>
                <a:gd name="T89" fmla="*/ 3 h 75"/>
                <a:gd name="T90" fmla="*/ 3 w 44"/>
                <a:gd name="T91" fmla="*/ 2 h 75"/>
                <a:gd name="T92" fmla="*/ 3 w 44"/>
                <a:gd name="T93" fmla="*/ 2 h 75"/>
                <a:gd name="T94" fmla="*/ 3 w 44"/>
                <a:gd name="T95" fmla="*/ 2 h 75"/>
                <a:gd name="T96" fmla="*/ 3 w 44"/>
                <a:gd name="T97" fmla="*/ 2 h 75"/>
                <a:gd name="T98" fmla="*/ 3 w 44"/>
                <a:gd name="T99" fmla="*/ 1 h 75"/>
                <a:gd name="T100" fmla="*/ 3 w 44"/>
                <a:gd name="T101" fmla="*/ 1 h 75"/>
                <a:gd name="T102" fmla="*/ 3 w 44"/>
                <a:gd name="T103" fmla="*/ 1 h 75"/>
                <a:gd name="T104" fmla="*/ 3 w 44"/>
                <a:gd name="T105" fmla="*/ 1 h 7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4"/>
                <a:gd name="T160" fmla="*/ 0 h 75"/>
                <a:gd name="T161" fmla="*/ 44 w 44"/>
                <a:gd name="T162" fmla="*/ 75 h 7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4" h="75">
                  <a:moveTo>
                    <a:pt x="27" y="65"/>
                  </a:moveTo>
                  <a:lnTo>
                    <a:pt x="27" y="75"/>
                  </a:lnTo>
                  <a:lnTo>
                    <a:pt x="0" y="75"/>
                  </a:lnTo>
                  <a:lnTo>
                    <a:pt x="0" y="65"/>
                  </a:lnTo>
                  <a:lnTo>
                    <a:pt x="6" y="65"/>
                  </a:lnTo>
                  <a:lnTo>
                    <a:pt x="6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6" y="1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2" y="2"/>
                  </a:lnTo>
                  <a:lnTo>
                    <a:pt x="34" y="3"/>
                  </a:lnTo>
                  <a:lnTo>
                    <a:pt x="35" y="3"/>
                  </a:lnTo>
                  <a:lnTo>
                    <a:pt x="36" y="4"/>
                  </a:lnTo>
                  <a:lnTo>
                    <a:pt x="37" y="6"/>
                  </a:lnTo>
                  <a:lnTo>
                    <a:pt x="38" y="6"/>
                  </a:lnTo>
                  <a:lnTo>
                    <a:pt x="39" y="7"/>
                  </a:lnTo>
                  <a:lnTo>
                    <a:pt x="39" y="8"/>
                  </a:lnTo>
                  <a:lnTo>
                    <a:pt x="40" y="9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42" y="15"/>
                  </a:lnTo>
                  <a:lnTo>
                    <a:pt x="44" y="17"/>
                  </a:lnTo>
                  <a:lnTo>
                    <a:pt x="44" y="19"/>
                  </a:lnTo>
                  <a:lnTo>
                    <a:pt x="44" y="20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4" y="25"/>
                  </a:lnTo>
                  <a:lnTo>
                    <a:pt x="44" y="28"/>
                  </a:lnTo>
                  <a:lnTo>
                    <a:pt x="44" y="29"/>
                  </a:lnTo>
                  <a:lnTo>
                    <a:pt x="44" y="31"/>
                  </a:lnTo>
                  <a:lnTo>
                    <a:pt x="42" y="32"/>
                  </a:lnTo>
                  <a:lnTo>
                    <a:pt x="42" y="34"/>
                  </a:lnTo>
                  <a:lnTo>
                    <a:pt x="42" y="35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40" y="40"/>
                  </a:lnTo>
                  <a:lnTo>
                    <a:pt x="39" y="41"/>
                  </a:lnTo>
                  <a:lnTo>
                    <a:pt x="38" y="42"/>
                  </a:lnTo>
                  <a:lnTo>
                    <a:pt x="38" y="43"/>
                  </a:lnTo>
                  <a:lnTo>
                    <a:pt x="37" y="43"/>
                  </a:lnTo>
                  <a:lnTo>
                    <a:pt x="35" y="44"/>
                  </a:lnTo>
                  <a:lnTo>
                    <a:pt x="34" y="45"/>
                  </a:lnTo>
                  <a:lnTo>
                    <a:pt x="32" y="46"/>
                  </a:lnTo>
                  <a:lnTo>
                    <a:pt x="31" y="46"/>
                  </a:lnTo>
                  <a:lnTo>
                    <a:pt x="29" y="48"/>
                  </a:lnTo>
                  <a:lnTo>
                    <a:pt x="28" y="48"/>
                  </a:lnTo>
                  <a:lnTo>
                    <a:pt x="26" y="48"/>
                  </a:lnTo>
                  <a:lnTo>
                    <a:pt x="25" y="49"/>
                  </a:lnTo>
                  <a:lnTo>
                    <a:pt x="23" y="49"/>
                  </a:lnTo>
                  <a:lnTo>
                    <a:pt x="21" y="49"/>
                  </a:lnTo>
                  <a:lnTo>
                    <a:pt x="21" y="65"/>
                  </a:lnTo>
                  <a:lnTo>
                    <a:pt x="27" y="65"/>
                  </a:lnTo>
                  <a:close/>
                  <a:moveTo>
                    <a:pt x="24" y="11"/>
                  </a:moveTo>
                  <a:lnTo>
                    <a:pt x="24" y="11"/>
                  </a:lnTo>
                  <a:lnTo>
                    <a:pt x="23" y="11"/>
                  </a:lnTo>
                  <a:lnTo>
                    <a:pt x="21" y="11"/>
                  </a:lnTo>
                  <a:lnTo>
                    <a:pt x="21" y="10"/>
                  </a:lnTo>
                  <a:lnTo>
                    <a:pt x="21" y="39"/>
                  </a:lnTo>
                  <a:lnTo>
                    <a:pt x="23" y="39"/>
                  </a:lnTo>
                  <a:lnTo>
                    <a:pt x="24" y="38"/>
                  </a:lnTo>
                  <a:lnTo>
                    <a:pt x="25" y="38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7" y="35"/>
                  </a:lnTo>
                  <a:lnTo>
                    <a:pt x="27" y="34"/>
                  </a:lnTo>
                  <a:lnTo>
                    <a:pt x="28" y="33"/>
                  </a:lnTo>
                  <a:lnTo>
                    <a:pt x="28" y="32"/>
                  </a:lnTo>
                  <a:lnTo>
                    <a:pt x="29" y="31"/>
                  </a:lnTo>
                  <a:lnTo>
                    <a:pt x="29" y="29"/>
                  </a:lnTo>
                  <a:lnTo>
                    <a:pt x="29" y="28"/>
                  </a:lnTo>
                  <a:lnTo>
                    <a:pt x="29" y="25"/>
                  </a:lnTo>
                  <a:lnTo>
                    <a:pt x="29" y="23"/>
                  </a:lnTo>
                  <a:lnTo>
                    <a:pt x="29" y="22"/>
                  </a:lnTo>
                  <a:lnTo>
                    <a:pt x="29" y="21"/>
                  </a:lnTo>
                  <a:lnTo>
                    <a:pt x="29" y="20"/>
                  </a:lnTo>
                  <a:lnTo>
                    <a:pt x="29" y="19"/>
                  </a:lnTo>
                  <a:lnTo>
                    <a:pt x="29" y="18"/>
                  </a:lnTo>
                  <a:lnTo>
                    <a:pt x="28" y="17"/>
                  </a:lnTo>
                  <a:lnTo>
                    <a:pt x="28" y="15"/>
                  </a:lnTo>
                  <a:lnTo>
                    <a:pt x="27" y="14"/>
                  </a:lnTo>
                  <a:lnTo>
                    <a:pt x="27" y="13"/>
                  </a:lnTo>
                  <a:lnTo>
                    <a:pt x="26" y="12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4" y="1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04" name="Freeform 68"/>
            <p:cNvSpPr>
              <a:spLocks noEditPoints="1"/>
            </p:cNvSpPr>
            <p:nvPr/>
          </p:nvSpPr>
          <p:spPr bwMode="auto">
            <a:xfrm>
              <a:off x="232" y="607"/>
              <a:ext cx="14" cy="25"/>
            </a:xfrm>
            <a:custGeom>
              <a:avLst/>
              <a:gdLst>
                <a:gd name="T0" fmla="*/ 2 w 42"/>
                <a:gd name="T1" fmla="*/ 7 h 74"/>
                <a:gd name="T2" fmla="*/ 3 w 42"/>
                <a:gd name="T3" fmla="*/ 8 h 74"/>
                <a:gd name="T4" fmla="*/ 0 w 42"/>
                <a:gd name="T5" fmla="*/ 7 h 74"/>
                <a:gd name="T6" fmla="*/ 1 w 42"/>
                <a:gd name="T7" fmla="*/ 1 h 74"/>
                <a:gd name="T8" fmla="*/ 0 w 42"/>
                <a:gd name="T9" fmla="*/ 0 h 74"/>
                <a:gd name="T10" fmla="*/ 2 w 42"/>
                <a:gd name="T11" fmla="*/ 0 h 74"/>
                <a:gd name="T12" fmla="*/ 2 w 42"/>
                <a:gd name="T13" fmla="*/ 0 h 74"/>
                <a:gd name="T14" fmla="*/ 3 w 42"/>
                <a:gd name="T15" fmla="*/ 0 h 74"/>
                <a:gd name="T16" fmla="*/ 3 w 42"/>
                <a:gd name="T17" fmla="*/ 0 h 74"/>
                <a:gd name="T18" fmla="*/ 3 w 42"/>
                <a:gd name="T19" fmla="*/ 0 h 74"/>
                <a:gd name="T20" fmla="*/ 3 w 42"/>
                <a:gd name="T21" fmla="*/ 0 h 74"/>
                <a:gd name="T22" fmla="*/ 3 w 42"/>
                <a:gd name="T23" fmla="*/ 0 h 74"/>
                <a:gd name="T24" fmla="*/ 4 w 42"/>
                <a:gd name="T25" fmla="*/ 0 h 74"/>
                <a:gd name="T26" fmla="*/ 4 w 42"/>
                <a:gd name="T27" fmla="*/ 1 h 74"/>
                <a:gd name="T28" fmla="*/ 4 w 42"/>
                <a:gd name="T29" fmla="*/ 1 h 74"/>
                <a:gd name="T30" fmla="*/ 4 w 42"/>
                <a:gd name="T31" fmla="*/ 1 h 74"/>
                <a:gd name="T32" fmla="*/ 4 w 42"/>
                <a:gd name="T33" fmla="*/ 1 h 74"/>
                <a:gd name="T34" fmla="*/ 4 w 42"/>
                <a:gd name="T35" fmla="*/ 1 h 74"/>
                <a:gd name="T36" fmla="*/ 4 w 42"/>
                <a:gd name="T37" fmla="*/ 2 h 74"/>
                <a:gd name="T38" fmla="*/ 4 w 42"/>
                <a:gd name="T39" fmla="*/ 2 h 74"/>
                <a:gd name="T40" fmla="*/ 4 w 42"/>
                <a:gd name="T41" fmla="*/ 2 h 74"/>
                <a:gd name="T42" fmla="*/ 4 w 42"/>
                <a:gd name="T43" fmla="*/ 3 h 74"/>
                <a:gd name="T44" fmla="*/ 4 w 42"/>
                <a:gd name="T45" fmla="*/ 3 h 74"/>
                <a:gd name="T46" fmla="*/ 4 w 42"/>
                <a:gd name="T47" fmla="*/ 3 h 74"/>
                <a:gd name="T48" fmla="*/ 4 w 42"/>
                <a:gd name="T49" fmla="*/ 4 h 74"/>
                <a:gd name="T50" fmla="*/ 4 w 42"/>
                <a:gd name="T51" fmla="*/ 4 h 74"/>
                <a:gd name="T52" fmla="*/ 4 w 42"/>
                <a:gd name="T53" fmla="*/ 4 h 74"/>
                <a:gd name="T54" fmla="*/ 4 w 42"/>
                <a:gd name="T55" fmla="*/ 5 h 74"/>
                <a:gd name="T56" fmla="*/ 4 w 42"/>
                <a:gd name="T57" fmla="*/ 5 h 74"/>
                <a:gd name="T58" fmla="*/ 3 w 42"/>
                <a:gd name="T59" fmla="*/ 5 h 74"/>
                <a:gd name="T60" fmla="*/ 3 w 42"/>
                <a:gd name="T61" fmla="*/ 5 h 74"/>
                <a:gd name="T62" fmla="*/ 3 w 42"/>
                <a:gd name="T63" fmla="*/ 5 h 74"/>
                <a:gd name="T64" fmla="*/ 2 w 42"/>
                <a:gd name="T65" fmla="*/ 5 h 74"/>
                <a:gd name="T66" fmla="*/ 2 w 42"/>
                <a:gd name="T67" fmla="*/ 5 h 74"/>
                <a:gd name="T68" fmla="*/ 3 w 42"/>
                <a:gd name="T69" fmla="*/ 1 h 74"/>
                <a:gd name="T70" fmla="*/ 3 w 42"/>
                <a:gd name="T71" fmla="*/ 1 h 74"/>
                <a:gd name="T72" fmla="*/ 3 w 42"/>
                <a:gd name="T73" fmla="*/ 1 h 74"/>
                <a:gd name="T74" fmla="*/ 2 w 42"/>
                <a:gd name="T75" fmla="*/ 1 h 74"/>
                <a:gd name="T76" fmla="*/ 2 w 42"/>
                <a:gd name="T77" fmla="*/ 1 h 74"/>
                <a:gd name="T78" fmla="*/ 2 w 42"/>
                <a:gd name="T79" fmla="*/ 1 h 74"/>
                <a:gd name="T80" fmla="*/ 2 w 42"/>
                <a:gd name="T81" fmla="*/ 1 h 74"/>
                <a:gd name="T82" fmla="*/ 2 w 42"/>
                <a:gd name="T83" fmla="*/ 4 h 74"/>
                <a:gd name="T84" fmla="*/ 2 w 42"/>
                <a:gd name="T85" fmla="*/ 4 h 74"/>
                <a:gd name="T86" fmla="*/ 3 w 42"/>
                <a:gd name="T87" fmla="*/ 4 h 74"/>
                <a:gd name="T88" fmla="*/ 3 w 42"/>
                <a:gd name="T89" fmla="*/ 4 h 74"/>
                <a:gd name="T90" fmla="*/ 3 w 42"/>
                <a:gd name="T91" fmla="*/ 4 h 74"/>
                <a:gd name="T92" fmla="*/ 3 w 42"/>
                <a:gd name="T93" fmla="*/ 3 h 74"/>
                <a:gd name="T94" fmla="*/ 3 w 42"/>
                <a:gd name="T95" fmla="*/ 3 h 74"/>
                <a:gd name="T96" fmla="*/ 3 w 42"/>
                <a:gd name="T97" fmla="*/ 3 h 74"/>
                <a:gd name="T98" fmla="*/ 3 w 42"/>
                <a:gd name="T99" fmla="*/ 2 h 74"/>
                <a:gd name="T100" fmla="*/ 3 w 42"/>
                <a:gd name="T101" fmla="*/ 2 h 74"/>
                <a:gd name="T102" fmla="*/ 3 w 42"/>
                <a:gd name="T103" fmla="*/ 2 h 74"/>
                <a:gd name="T104" fmla="*/ 3 w 42"/>
                <a:gd name="T105" fmla="*/ 2 h 74"/>
                <a:gd name="T106" fmla="*/ 3 w 42"/>
                <a:gd name="T107" fmla="*/ 1 h 74"/>
                <a:gd name="T108" fmla="*/ 3 w 42"/>
                <a:gd name="T109" fmla="*/ 1 h 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2"/>
                <a:gd name="T166" fmla="*/ 0 h 74"/>
                <a:gd name="T167" fmla="*/ 42 w 42"/>
                <a:gd name="T168" fmla="*/ 74 h 7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2" h="74">
                  <a:moveTo>
                    <a:pt x="18" y="47"/>
                  </a:moveTo>
                  <a:lnTo>
                    <a:pt x="18" y="65"/>
                  </a:lnTo>
                  <a:lnTo>
                    <a:pt x="24" y="65"/>
                  </a:lnTo>
                  <a:lnTo>
                    <a:pt x="24" y="74"/>
                  </a:lnTo>
                  <a:lnTo>
                    <a:pt x="0" y="74"/>
                  </a:lnTo>
                  <a:lnTo>
                    <a:pt x="0" y="65"/>
                  </a:lnTo>
                  <a:lnTo>
                    <a:pt x="5" y="65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6" y="1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4" y="5"/>
                  </a:lnTo>
                  <a:lnTo>
                    <a:pt x="35" y="5"/>
                  </a:lnTo>
                  <a:lnTo>
                    <a:pt x="35" y="6"/>
                  </a:lnTo>
                  <a:lnTo>
                    <a:pt x="36" y="7"/>
                  </a:lnTo>
                  <a:lnTo>
                    <a:pt x="37" y="8"/>
                  </a:lnTo>
                  <a:lnTo>
                    <a:pt x="38" y="9"/>
                  </a:lnTo>
                  <a:lnTo>
                    <a:pt x="38" y="10"/>
                  </a:lnTo>
                  <a:lnTo>
                    <a:pt x="39" y="12"/>
                  </a:lnTo>
                  <a:lnTo>
                    <a:pt x="39" y="13"/>
                  </a:lnTo>
                  <a:lnTo>
                    <a:pt x="40" y="14"/>
                  </a:lnTo>
                  <a:lnTo>
                    <a:pt x="40" y="16"/>
                  </a:lnTo>
                  <a:lnTo>
                    <a:pt x="40" y="18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2" y="23"/>
                  </a:lnTo>
                  <a:lnTo>
                    <a:pt x="40" y="24"/>
                  </a:lnTo>
                  <a:lnTo>
                    <a:pt x="40" y="27"/>
                  </a:lnTo>
                  <a:lnTo>
                    <a:pt x="40" y="28"/>
                  </a:lnTo>
                  <a:lnTo>
                    <a:pt x="40" y="30"/>
                  </a:lnTo>
                  <a:lnTo>
                    <a:pt x="40" y="31"/>
                  </a:lnTo>
                  <a:lnTo>
                    <a:pt x="39" y="32"/>
                  </a:lnTo>
                  <a:lnTo>
                    <a:pt x="39" y="34"/>
                  </a:lnTo>
                  <a:lnTo>
                    <a:pt x="39" y="35"/>
                  </a:lnTo>
                  <a:lnTo>
                    <a:pt x="38" y="37"/>
                  </a:lnTo>
                  <a:lnTo>
                    <a:pt x="37" y="38"/>
                  </a:lnTo>
                  <a:lnTo>
                    <a:pt x="37" y="39"/>
                  </a:lnTo>
                  <a:lnTo>
                    <a:pt x="36" y="40"/>
                  </a:lnTo>
                  <a:lnTo>
                    <a:pt x="35" y="41"/>
                  </a:lnTo>
                  <a:lnTo>
                    <a:pt x="34" y="42"/>
                  </a:lnTo>
                  <a:lnTo>
                    <a:pt x="33" y="43"/>
                  </a:lnTo>
                  <a:lnTo>
                    <a:pt x="32" y="43"/>
                  </a:lnTo>
                  <a:lnTo>
                    <a:pt x="30" y="44"/>
                  </a:lnTo>
                  <a:lnTo>
                    <a:pt x="28" y="45"/>
                  </a:lnTo>
                  <a:lnTo>
                    <a:pt x="27" y="45"/>
                  </a:lnTo>
                  <a:lnTo>
                    <a:pt x="26" y="45"/>
                  </a:lnTo>
                  <a:lnTo>
                    <a:pt x="24" y="47"/>
                  </a:lnTo>
                  <a:lnTo>
                    <a:pt x="23" y="47"/>
                  </a:lnTo>
                  <a:lnTo>
                    <a:pt x="21" y="47"/>
                  </a:lnTo>
                  <a:lnTo>
                    <a:pt x="18" y="47"/>
                  </a:lnTo>
                  <a:close/>
                  <a:moveTo>
                    <a:pt x="25" y="11"/>
                  </a:moveTo>
                  <a:lnTo>
                    <a:pt x="24" y="11"/>
                  </a:lnTo>
                  <a:lnTo>
                    <a:pt x="24" y="10"/>
                  </a:lnTo>
                  <a:lnTo>
                    <a:pt x="23" y="10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19" y="9"/>
                  </a:lnTo>
                  <a:lnTo>
                    <a:pt x="18" y="9"/>
                  </a:lnTo>
                  <a:lnTo>
                    <a:pt x="18" y="39"/>
                  </a:lnTo>
                  <a:lnTo>
                    <a:pt x="19" y="39"/>
                  </a:lnTo>
                  <a:lnTo>
                    <a:pt x="21" y="38"/>
                  </a:lnTo>
                  <a:lnTo>
                    <a:pt x="22" y="38"/>
                  </a:lnTo>
                  <a:lnTo>
                    <a:pt x="23" y="38"/>
                  </a:lnTo>
                  <a:lnTo>
                    <a:pt x="24" y="37"/>
                  </a:lnTo>
                  <a:lnTo>
                    <a:pt x="25" y="35"/>
                  </a:lnTo>
                  <a:lnTo>
                    <a:pt x="25" y="34"/>
                  </a:lnTo>
                  <a:lnTo>
                    <a:pt x="26" y="33"/>
                  </a:lnTo>
                  <a:lnTo>
                    <a:pt x="27" y="32"/>
                  </a:lnTo>
                  <a:lnTo>
                    <a:pt x="27" y="31"/>
                  </a:lnTo>
                  <a:lnTo>
                    <a:pt x="27" y="30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8" y="19"/>
                  </a:lnTo>
                  <a:lnTo>
                    <a:pt x="28" y="18"/>
                  </a:lnTo>
                  <a:lnTo>
                    <a:pt x="27" y="17"/>
                  </a:lnTo>
                  <a:lnTo>
                    <a:pt x="27" y="16"/>
                  </a:lnTo>
                  <a:lnTo>
                    <a:pt x="27" y="14"/>
                  </a:lnTo>
                  <a:lnTo>
                    <a:pt x="26" y="13"/>
                  </a:lnTo>
                  <a:lnTo>
                    <a:pt x="26" y="12"/>
                  </a:lnTo>
                  <a:lnTo>
                    <a:pt x="25" y="1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05" name="Freeform 69"/>
            <p:cNvSpPr>
              <a:spLocks noEditPoints="1"/>
            </p:cNvSpPr>
            <p:nvPr/>
          </p:nvSpPr>
          <p:spPr bwMode="auto">
            <a:xfrm>
              <a:off x="267" y="603"/>
              <a:ext cx="22" cy="27"/>
            </a:xfrm>
            <a:custGeom>
              <a:avLst/>
              <a:gdLst>
                <a:gd name="T0" fmla="*/ 5 w 66"/>
                <a:gd name="T1" fmla="*/ 2 h 83"/>
                <a:gd name="T2" fmla="*/ 5 w 66"/>
                <a:gd name="T3" fmla="*/ 3 h 83"/>
                <a:gd name="T4" fmla="*/ 5 w 66"/>
                <a:gd name="T5" fmla="*/ 3 h 83"/>
                <a:gd name="T6" fmla="*/ 5 w 66"/>
                <a:gd name="T7" fmla="*/ 4 h 83"/>
                <a:gd name="T8" fmla="*/ 4 w 66"/>
                <a:gd name="T9" fmla="*/ 4 h 83"/>
                <a:gd name="T10" fmla="*/ 5 w 66"/>
                <a:gd name="T11" fmla="*/ 4 h 83"/>
                <a:gd name="T12" fmla="*/ 5 w 66"/>
                <a:gd name="T13" fmla="*/ 4 h 83"/>
                <a:gd name="T14" fmla="*/ 5 w 66"/>
                <a:gd name="T15" fmla="*/ 5 h 83"/>
                <a:gd name="T16" fmla="*/ 5 w 66"/>
                <a:gd name="T17" fmla="*/ 5 h 83"/>
                <a:gd name="T18" fmla="*/ 5 w 66"/>
                <a:gd name="T19" fmla="*/ 5 h 83"/>
                <a:gd name="T20" fmla="*/ 6 w 66"/>
                <a:gd name="T21" fmla="*/ 6 h 83"/>
                <a:gd name="T22" fmla="*/ 6 w 66"/>
                <a:gd name="T23" fmla="*/ 7 h 83"/>
                <a:gd name="T24" fmla="*/ 6 w 66"/>
                <a:gd name="T25" fmla="*/ 7 h 83"/>
                <a:gd name="T26" fmla="*/ 5 w 66"/>
                <a:gd name="T27" fmla="*/ 7 h 83"/>
                <a:gd name="T28" fmla="*/ 5 w 66"/>
                <a:gd name="T29" fmla="*/ 7 h 83"/>
                <a:gd name="T30" fmla="*/ 5 w 66"/>
                <a:gd name="T31" fmla="*/ 8 h 83"/>
                <a:gd name="T32" fmla="*/ 5 w 66"/>
                <a:gd name="T33" fmla="*/ 8 h 83"/>
                <a:gd name="T34" fmla="*/ 4 w 66"/>
                <a:gd name="T35" fmla="*/ 8 h 83"/>
                <a:gd name="T36" fmla="*/ 4 w 66"/>
                <a:gd name="T37" fmla="*/ 8 h 83"/>
                <a:gd name="T38" fmla="*/ 1 w 66"/>
                <a:gd name="T39" fmla="*/ 7 h 83"/>
                <a:gd name="T40" fmla="*/ 0 w 66"/>
                <a:gd name="T41" fmla="*/ 1 h 83"/>
                <a:gd name="T42" fmla="*/ 3 w 66"/>
                <a:gd name="T43" fmla="*/ 1 h 83"/>
                <a:gd name="T44" fmla="*/ 4 w 66"/>
                <a:gd name="T45" fmla="*/ 1 h 83"/>
                <a:gd name="T46" fmla="*/ 4 w 66"/>
                <a:gd name="T47" fmla="*/ 1 h 83"/>
                <a:gd name="T48" fmla="*/ 5 w 66"/>
                <a:gd name="T49" fmla="*/ 1 h 83"/>
                <a:gd name="T50" fmla="*/ 5 w 66"/>
                <a:gd name="T51" fmla="*/ 2 h 83"/>
                <a:gd name="T52" fmla="*/ 4 w 66"/>
                <a:gd name="T53" fmla="*/ 7 h 83"/>
                <a:gd name="T54" fmla="*/ 4 w 66"/>
                <a:gd name="T55" fmla="*/ 7 h 83"/>
                <a:gd name="T56" fmla="*/ 4 w 66"/>
                <a:gd name="T57" fmla="*/ 7 h 83"/>
                <a:gd name="T58" fmla="*/ 4 w 66"/>
                <a:gd name="T59" fmla="*/ 7 h 83"/>
                <a:gd name="T60" fmla="*/ 4 w 66"/>
                <a:gd name="T61" fmla="*/ 7 h 83"/>
                <a:gd name="T62" fmla="*/ 4 w 66"/>
                <a:gd name="T63" fmla="*/ 7 h 83"/>
                <a:gd name="T64" fmla="*/ 4 w 66"/>
                <a:gd name="T65" fmla="*/ 6 h 83"/>
                <a:gd name="T66" fmla="*/ 4 w 66"/>
                <a:gd name="T67" fmla="*/ 6 h 83"/>
                <a:gd name="T68" fmla="*/ 4 w 66"/>
                <a:gd name="T69" fmla="*/ 6 h 83"/>
                <a:gd name="T70" fmla="*/ 4 w 66"/>
                <a:gd name="T71" fmla="*/ 5 h 83"/>
                <a:gd name="T72" fmla="*/ 4 w 66"/>
                <a:gd name="T73" fmla="*/ 5 h 83"/>
                <a:gd name="T74" fmla="*/ 3 w 66"/>
                <a:gd name="T75" fmla="*/ 5 h 83"/>
                <a:gd name="T76" fmla="*/ 3 w 66"/>
                <a:gd name="T77" fmla="*/ 5 h 83"/>
                <a:gd name="T78" fmla="*/ 3 w 66"/>
                <a:gd name="T79" fmla="*/ 7 h 83"/>
                <a:gd name="T80" fmla="*/ 3 w 66"/>
                <a:gd name="T81" fmla="*/ 7 h 83"/>
                <a:gd name="T82" fmla="*/ 3 w 66"/>
                <a:gd name="T83" fmla="*/ 7 h 83"/>
                <a:gd name="T84" fmla="*/ 3 w 66"/>
                <a:gd name="T85" fmla="*/ 7 h 83"/>
                <a:gd name="T86" fmla="*/ 3 w 66"/>
                <a:gd name="T87" fmla="*/ 7 h 83"/>
                <a:gd name="T88" fmla="*/ 3 w 66"/>
                <a:gd name="T89" fmla="*/ 4 h 83"/>
                <a:gd name="T90" fmla="*/ 3 w 66"/>
                <a:gd name="T91" fmla="*/ 4 h 83"/>
                <a:gd name="T92" fmla="*/ 3 w 66"/>
                <a:gd name="T93" fmla="*/ 4 h 83"/>
                <a:gd name="T94" fmla="*/ 3 w 66"/>
                <a:gd name="T95" fmla="*/ 3 h 83"/>
                <a:gd name="T96" fmla="*/ 3 w 66"/>
                <a:gd name="T97" fmla="*/ 3 h 83"/>
                <a:gd name="T98" fmla="*/ 3 w 66"/>
                <a:gd name="T99" fmla="*/ 3 h 83"/>
                <a:gd name="T100" fmla="*/ 3 w 66"/>
                <a:gd name="T101" fmla="*/ 2 h 83"/>
                <a:gd name="T102" fmla="*/ 3 w 66"/>
                <a:gd name="T103" fmla="*/ 2 h 83"/>
                <a:gd name="T104" fmla="*/ 3 w 66"/>
                <a:gd name="T105" fmla="*/ 2 h 83"/>
                <a:gd name="T106" fmla="*/ 3 w 66"/>
                <a:gd name="T107" fmla="*/ 2 h 83"/>
                <a:gd name="T108" fmla="*/ 3 w 66"/>
                <a:gd name="T109" fmla="*/ 2 h 83"/>
                <a:gd name="T110" fmla="*/ 2 w 66"/>
                <a:gd name="T111" fmla="*/ 2 h 83"/>
                <a:gd name="T112" fmla="*/ 7 w 66"/>
                <a:gd name="T113" fmla="*/ 1 h 83"/>
                <a:gd name="T114" fmla="*/ 7 w 66"/>
                <a:gd name="T115" fmla="*/ 1 h 83"/>
                <a:gd name="T116" fmla="*/ 7 w 66"/>
                <a:gd name="T117" fmla="*/ 2 h 83"/>
                <a:gd name="T118" fmla="*/ 7 w 66"/>
                <a:gd name="T119" fmla="*/ 2 h 83"/>
                <a:gd name="T120" fmla="*/ 7 w 66"/>
                <a:gd name="T121" fmla="*/ 3 h 83"/>
                <a:gd name="T122" fmla="*/ 6 w 66"/>
                <a:gd name="T123" fmla="*/ 0 h 83"/>
                <a:gd name="T124" fmla="*/ 7 w 66"/>
                <a:gd name="T125" fmla="*/ 1 h 8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6"/>
                <a:gd name="T190" fmla="*/ 0 h 83"/>
                <a:gd name="T191" fmla="*/ 66 w 66"/>
                <a:gd name="T192" fmla="*/ 83 h 8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6" h="83">
                  <a:moveTo>
                    <a:pt x="44" y="20"/>
                  </a:moveTo>
                  <a:lnTo>
                    <a:pt x="44" y="21"/>
                  </a:lnTo>
                  <a:lnTo>
                    <a:pt x="45" y="22"/>
                  </a:lnTo>
                  <a:lnTo>
                    <a:pt x="45" y="24"/>
                  </a:lnTo>
                  <a:lnTo>
                    <a:pt x="45" y="25"/>
                  </a:lnTo>
                  <a:lnTo>
                    <a:pt x="44" y="27"/>
                  </a:lnTo>
                  <a:lnTo>
                    <a:pt x="44" y="29"/>
                  </a:lnTo>
                  <a:lnTo>
                    <a:pt x="44" y="30"/>
                  </a:lnTo>
                  <a:lnTo>
                    <a:pt x="44" y="32"/>
                  </a:lnTo>
                  <a:lnTo>
                    <a:pt x="43" y="33"/>
                  </a:lnTo>
                  <a:lnTo>
                    <a:pt x="42" y="34"/>
                  </a:lnTo>
                  <a:lnTo>
                    <a:pt x="42" y="35"/>
                  </a:lnTo>
                  <a:lnTo>
                    <a:pt x="41" y="36"/>
                  </a:lnTo>
                  <a:lnTo>
                    <a:pt x="39" y="37"/>
                  </a:lnTo>
                  <a:lnTo>
                    <a:pt x="41" y="39"/>
                  </a:lnTo>
                  <a:lnTo>
                    <a:pt x="42" y="39"/>
                  </a:lnTo>
                  <a:lnTo>
                    <a:pt x="43" y="39"/>
                  </a:lnTo>
                  <a:lnTo>
                    <a:pt x="43" y="40"/>
                  </a:lnTo>
                  <a:lnTo>
                    <a:pt x="44" y="41"/>
                  </a:lnTo>
                  <a:lnTo>
                    <a:pt x="45" y="41"/>
                  </a:lnTo>
                  <a:lnTo>
                    <a:pt x="46" y="42"/>
                  </a:lnTo>
                  <a:lnTo>
                    <a:pt x="46" y="43"/>
                  </a:lnTo>
                  <a:lnTo>
                    <a:pt x="47" y="44"/>
                  </a:lnTo>
                  <a:lnTo>
                    <a:pt x="47" y="45"/>
                  </a:lnTo>
                  <a:lnTo>
                    <a:pt x="48" y="46"/>
                  </a:lnTo>
                  <a:lnTo>
                    <a:pt x="48" y="47"/>
                  </a:lnTo>
                  <a:lnTo>
                    <a:pt x="49" y="48"/>
                  </a:lnTo>
                  <a:lnTo>
                    <a:pt x="49" y="50"/>
                  </a:lnTo>
                  <a:lnTo>
                    <a:pt x="49" y="51"/>
                  </a:lnTo>
                  <a:lnTo>
                    <a:pt x="51" y="53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1" y="57"/>
                  </a:lnTo>
                  <a:lnTo>
                    <a:pt x="51" y="60"/>
                  </a:lnTo>
                  <a:lnTo>
                    <a:pt x="51" y="61"/>
                  </a:lnTo>
                  <a:lnTo>
                    <a:pt x="51" y="62"/>
                  </a:lnTo>
                  <a:lnTo>
                    <a:pt x="51" y="64"/>
                  </a:lnTo>
                  <a:lnTo>
                    <a:pt x="49" y="65"/>
                  </a:lnTo>
                  <a:lnTo>
                    <a:pt x="49" y="66"/>
                  </a:lnTo>
                  <a:lnTo>
                    <a:pt x="48" y="68"/>
                  </a:lnTo>
                  <a:lnTo>
                    <a:pt x="48" y="69"/>
                  </a:lnTo>
                  <a:lnTo>
                    <a:pt x="47" y="71"/>
                  </a:lnTo>
                  <a:lnTo>
                    <a:pt x="47" y="72"/>
                  </a:lnTo>
                  <a:lnTo>
                    <a:pt x="46" y="73"/>
                  </a:lnTo>
                  <a:lnTo>
                    <a:pt x="45" y="74"/>
                  </a:lnTo>
                  <a:lnTo>
                    <a:pt x="44" y="75"/>
                  </a:lnTo>
                  <a:lnTo>
                    <a:pt x="43" y="75"/>
                  </a:lnTo>
                  <a:lnTo>
                    <a:pt x="43" y="76"/>
                  </a:lnTo>
                  <a:lnTo>
                    <a:pt x="42" y="77"/>
                  </a:lnTo>
                  <a:lnTo>
                    <a:pt x="41" y="77"/>
                  </a:lnTo>
                  <a:lnTo>
                    <a:pt x="39" y="78"/>
                  </a:lnTo>
                  <a:lnTo>
                    <a:pt x="37" y="78"/>
                  </a:lnTo>
                  <a:lnTo>
                    <a:pt x="36" y="79"/>
                  </a:lnTo>
                  <a:lnTo>
                    <a:pt x="35" y="79"/>
                  </a:lnTo>
                  <a:lnTo>
                    <a:pt x="34" y="79"/>
                  </a:lnTo>
                  <a:lnTo>
                    <a:pt x="9" y="83"/>
                  </a:lnTo>
                  <a:lnTo>
                    <a:pt x="7" y="73"/>
                  </a:lnTo>
                  <a:lnTo>
                    <a:pt x="13" y="72"/>
                  </a:lnTo>
                  <a:lnTo>
                    <a:pt x="6" y="18"/>
                  </a:lnTo>
                  <a:lnTo>
                    <a:pt x="1" y="18"/>
                  </a:lnTo>
                  <a:lnTo>
                    <a:pt x="0" y="8"/>
                  </a:lnTo>
                  <a:lnTo>
                    <a:pt x="24" y="5"/>
                  </a:lnTo>
                  <a:lnTo>
                    <a:pt x="27" y="4"/>
                  </a:lnTo>
                  <a:lnTo>
                    <a:pt x="30" y="5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5" y="6"/>
                  </a:lnTo>
                  <a:lnTo>
                    <a:pt x="36" y="6"/>
                  </a:lnTo>
                  <a:lnTo>
                    <a:pt x="38" y="8"/>
                  </a:lnTo>
                  <a:lnTo>
                    <a:pt x="39" y="10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3" y="15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  <a:close/>
                  <a:moveTo>
                    <a:pt x="31" y="69"/>
                  </a:moveTo>
                  <a:lnTo>
                    <a:pt x="32" y="69"/>
                  </a:lnTo>
                  <a:lnTo>
                    <a:pt x="32" y="68"/>
                  </a:lnTo>
                  <a:lnTo>
                    <a:pt x="33" y="68"/>
                  </a:lnTo>
                  <a:lnTo>
                    <a:pt x="34" y="67"/>
                  </a:lnTo>
                  <a:lnTo>
                    <a:pt x="34" y="66"/>
                  </a:lnTo>
                  <a:lnTo>
                    <a:pt x="35" y="66"/>
                  </a:lnTo>
                  <a:lnTo>
                    <a:pt x="35" y="65"/>
                  </a:lnTo>
                  <a:lnTo>
                    <a:pt x="35" y="64"/>
                  </a:lnTo>
                  <a:lnTo>
                    <a:pt x="35" y="63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6" y="58"/>
                  </a:lnTo>
                  <a:lnTo>
                    <a:pt x="36" y="57"/>
                  </a:lnTo>
                  <a:lnTo>
                    <a:pt x="36" y="56"/>
                  </a:lnTo>
                  <a:lnTo>
                    <a:pt x="36" y="55"/>
                  </a:lnTo>
                  <a:lnTo>
                    <a:pt x="36" y="54"/>
                  </a:lnTo>
                  <a:lnTo>
                    <a:pt x="35" y="53"/>
                  </a:lnTo>
                  <a:lnTo>
                    <a:pt x="35" y="52"/>
                  </a:lnTo>
                  <a:lnTo>
                    <a:pt x="35" y="51"/>
                  </a:lnTo>
                  <a:lnTo>
                    <a:pt x="34" y="50"/>
                  </a:lnTo>
                  <a:lnTo>
                    <a:pt x="34" y="48"/>
                  </a:lnTo>
                  <a:lnTo>
                    <a:pt x="33" y="47"/>
                  </a:lnTo>
                  <a:lnTo>
                    <a:pt x="32" y="46"/>
                  </a:lnTo>
                  <a:lnTo>
                    <a:pt x="31" y="46"/>
                  </a:lnTo>
                  <a:lnTo>
                    <a:pt x="30" y="45"/>
                  </a:lnTo>
                  <a:lnTo>
                    <a:pt x="28" y="45"/>
                  </a:lnTo>
                  <a:lnTo>
                    <a:pt x="27" y="45"/>
                  </a:lnTo>
                  <a:lnTo>
                    <a:pt x="26" y="45"/>
                  </a:lnTo>
                  <a:lnTo>
                    <a:pt x="25" y="45"/>
                  </a:lnTo>
                  <a:lnTo>
                    <a:pt x="26" y="58"/>
                  </a:lnTo>
                  <a:lnTo>
                    <a:pt x="26" y="60"/>
                  </a:lnTo>
                  <a:lnTo>
                    <a:pt x="26" y="61"/>
                  </a:lnTo>
                  <a:lnTo>
                    <a:pt x="26" y="62"/>
                  </a:lnTo>
                  <a:lnTo>
                    <a:pt x="26" y="63"/>
                  </a:lnTo>
                  <a:lnTo>
                    <a:pt x="26" y="65"/>
                  </a:lnTo>
                  <a:lnTo>
                    <a:pt x="27" y="66"/>
                  </a:lnTo>
                  <a:lnTo>
                    <a:pt x="27" y="67"/>
                  </a:lnTo>
                  <a:lnTo>
                    <a:pt x="27" y="68"/>
                  </a:lnTo>
                  <a:lnTo>
                    <a:pt x="27" y="71"/>
                  </a:lnTo>
                  <a:lnTo>
                    <a:pt x="30" y="69"/>
                  </a:lnTo>
                  <a:lnTo>
                    <a:pt x="31" y="69"/>
                  </a:lnTo>
                  <a:close/>
                  <a:moveTo>
                    <a:pt x="24" y="35"/>
                  </a:moveTo>
                  <a:lnTo>
                    <a:pt x="25" y="35"/>
                  </a:lnTo>
                  <a:lnTo>
                    <a:pt x="26" y="35"/>
                  </a:lnTo>
                  <a:lnTo>
                    <a:pt x="27" y="35"/>
                  </a:lnTo>
                  <a:lnTo>
                    <a:pt x="27" y="34"/>
                  </a:lnTo>
                  <a:lnTo>
                    <a:pt x="28" y="34"/>
                  </a:lnTo>
                  <a:lnTo>
                    <a:pt x="28" y="33"/>
                  </a:lnTo>
                  <a:lnTo>
                    <a:pt x="30" y="32"/>
                  </a:lnTo>
                  <a:lnTo>
                    <a:pt x="30" y="31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1" y="25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30" y="20"/>
                  </a:lnTo>
                  <a:lnTo>
                    <a:pt x="28" y="19"/>
                  </a:lnTo>
                  <a:lnTo>
                    <a:pt x="28" y="18"/>
                  </a:lnTo>
                  <a:lnTo>
                    <a:pt x="27" y="16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5" y="15"/>
                  </a:lnTo>
                  <a:lnTo>
                    <a:pt x="24" y="15"/>
                  </a:lnTo>
                  <a:lnTo>
                    <a:pt x="23" y="15"/>
                  </a:lnTo>
                  <a:lnTo>
                    <a:pt x="21" y="15"/>
                  </a:lnTo>
                  <a:lnTo>
                    <a:pt x="24" y="35"/>
                  </a:lnTo>
                  <a:close/>
                  <a:moveTo>
                    <a:pt x="65" y="8"/>
                  </a:moveTo>
                  <a:lnTo>
                    <a:pt x="65" y="9"/>
                  </a:lnTo>
                  <a:lnTo>
                    <a:pt x="65" y="10"/>
                  </a:lnTo>
                  <a:lnTo>
                    <a:pt x="65" y="12"/>
                  </a:lnTo>
                  <a:lnTo>
                    <a:pt x="64" y="13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4" y="16"/>
                  </a:lnTo>
                  <a:lnTo>
                    <a:pt x="64" y="18"/>
                  </a:lnTo>
                  <a:lnTo>
                    <a:pt x="64" y="23"/>
                  </a:lnTo>
                  <a:lnTo>
                    <a:pt x="63" y="27"/>
                  </a:lnTo>
                  <a:lnTo>
                    <a:pt x="63" y="30"/>
                  </a:lnTo>
                  <a:lnTo>
                    <a:pt x="63" y="34"/>
                  </a:lnTo>
                  <a:lnTo>
                    <a:pt x="54" y="35"/>
                  </a:lnTo>
                  <a:lnTo>
                    <a:pt x="51" y="2"/>
                  </a:lnTo>
                  <a:lnTo>
                    <a:pt x="66" y="0"/>
                  </a:lnTo>
                  <a:lnTo>
                    <a:pt x="65" y="4"/>
                  </a:lnTo>
                  <a:lnTo>
                    <a:pt x="65" y="5"/>
                  </a:lnTo>
                  <a:lnTo>
                    <a:pt x="65" y="6"/>
                  </a:lnTo>
                  <a:lnTo>
                    <a:pt x="65" y="8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06" name="Freeform 70"/>
            <p:cNvSpPr>
              <a:spLocks noEditPoints="1"/>
            </p:cNvSpPr>
            <p:nvPr/>
          </p:nvSpPr>
          <p:spPr bwMode="auto">
            <a:xfrm>
              <a:off x="268" y="603"/>
              <a:ext cx="21" cy="27"/>
            </a:xfrm>
            <a:custGeom>
              <a:avLst/>
              <a:gdLst>
                <a:gd name="T0" fmla="*/ 5 w 64"/>
                <a:gd name="T1" fmla="*/ 2 h 81"/>
                <a:gd name="T2" fmla="*/ 5 w 64"/>
                <a:gd name="T3" fmla="*/ 2 h 81"/>
                <a:gd name="T4" fmla="*/ 5 w 64"/>
                <a:gd name="T5" fmla="*/ 3 h 81"/>
                <a:gd name="T6" fmla="*/ 4 w 64"/>
                <a:gd name="T7" fmla="*/ 4 h 81"/>
                <a:gd name="T8" fmla="*/ 4 w 64"/>
                <a:gd name="T9" fmla="*/ 4 h 81"/>
                <a:gd name="T10" fmla="*/ 4 w 64"/>
                <a:gd name="T11" fmla="*/ 4 h 81"/>
                <a:gd name="T12" fmla="*/ 5 w 64"/>
                <a:gd name="T13" fmla="*/ 4 h 81"/>
                <a:gd name="T14" fmla="*/ 5 w 64"/>
                <a:gd name="T15" fmla="*/ 5 h 81"/>
                <a:gd name="T16" fmla="*/ 5 w 64"/>
                <a:gd name="T17" fmla="*/ 5 h 81"/>
                <a:gd name="T18" fmla="*/ 5 w 64"/>
                <a:gd name="T19" fmla="*/ 6 h 81"/>
                <a:gd name="T20" fmla="*/ 5 w 64"/>
                <a:gd name="T21" fmla="*/ 7 h 81"/>
                <a:gd name="T22" fmla="*/ 5 w 64"/>
                <a:gd name="T23" fmla="*/ 7 h 81"/>
                <a:gd name="T24" fmla="*/ 5 w 64"/>
                <a:gd name="T25" fmla="*/ 8 h 81"/>
                <a:gd name="T26" fmla="*/ 5 w 64"/>
                <a:gd name="T27" fmla="*/ 8 h 81"/>
                <a:gd name="T28" fmla="*/ 4 w 64"/>
                <a:gd name="T29" fmla="*/ 8 h 81"/>
                <a:gd name="T30" fmla="*/ 4 w 64"/>
                <a:gd name="T31" fmla="*/ 9 h 81"/>
                <a:gd name="T32" fmla="*/ 1 w 64"/>
                <a:gd name="T33" fmla="*/ 8 h 81"/>
                <a:gd name="T34" fmla="*/ 3 w 64"/>
                <a:gd name="T35" fmla="*/ 0 h 81"/>
                <a:gd name="T36" fmla="*/ 4 w 64"/>
                <a:gd name="T37" fmla="*/ 1 h 81"/>
                <a:gd name="T38" fmla="*/ 4 w 64"/>
                <a:gd name="T39" fmla="*/ 1 h 81"/>
                <a:gd name="T40" fmla="*/ 3 w 64"/>
                <a:gd name="T41" fmla="*/ 8 h 81"/>
                <a:gd name="T42" fmla="*/ 4 w 64"/>
                <a:gd name="T43" fmla="*/ 8 h 81"/>
                <a:gd name="T44" fmla="*/ 4 w 64"/>
                <a:gd name="T45" fmla="*/ 7 h 81"/>
                <a:gd name="T46" fmla="*/ 4 w 64"/>
                <a:gd name="T47" fmla="*/ 7 h 81"/>
                <a:gd name="T48" fmla="*/ 4 w 64"/>
                <a:gd name="T49" fmla="*/ 7 h 81"/>
                <a:gd name="T50" fmla="*/ 4 w 64"/>
                <a:gd name="T51" fmla="*/ 6 h 81"/>
                <a:gd name="T52" fmla="*/ 4 w 64"/>
                <a:gd name="T53" fmla="*/ 6 h 81"/>
                <a:gd name="T54" fmla="*/ 4 w 64"/>
                <a:gd name="T55" fmla="*/ 5 h 81"/>
                <a:gd name="T56" fmla="*/ 3 w 64"/>
                <a:gd name="T57" fmla="*/ 5 h 81"/>
                <a:gd name="T58" fmla="*/ 3 w 64"/>
                <a:gd name="T59" fmla="*/ 5 h 81"/>
                <a:gd name="T60" fmla="*/ 3 w 64"/>
                <a:gd name="T61" fmla="*/ 6 h 81"/>
                <a:gd name="T62" fmla="*/ 3 w 64"/>
                <a:gd name="T63" fmla="*/ 7 h 81"/>
                <a:gd name="T64" fmla="*/ 3 w 64"/>
                <a:gd name="T65" fmla="*/ 7 h 81"/>
                <a:gd name="T66" fmla="*/ 3 w 64"/>
                <a:gd name="T67" fmla="*/ 8 h 81"/>
                <a:gd name="T68" fmla="*/ 3 w 64"/>
                <a:gd name="T69" fmla="*/ 4 h 81"/>
                <a:gd name="T70" fmla="*/ 3 w 64"/>
                <a:gd name="T71" fmla="*/ 4 h 81"/>
                <a:gd name="T72" fmla="*/ 3 w 64"/>
                <a:gd name="T73" fmla="*/ 3 h 81"/>
                <a:gd name="T74" fmla="*/ 3 w 64"/>
                <a:gd name="T75" fmla="*/ 3 h 81"/>
                <a:gd name="T76" fmla="*/ 3 w 64"/>
                <a:gd name="T77" fmla="*/ 2 h 81"/>
                <a:gd name="T78" fmla="*/ 3 w 64"/>
                <a:gd name="T79" fmla="*/ 2 h 81"/>
                <a:gd name="T80" fmla="*/ 3 w 64"/>
                <a:gd name="T81" fmla="*/ 2 h 81"/>
                <a:gd name="T82" fmla="*/ 3 w 64"/>
                <a:gd name="T83" fmla="*/ 1 h 81"/>
                <a:gd name="T84" fmla="*/ 2 w 64"/>
                <a:gd name="T85" fmla="*/ 2 h 81"/>
                <a:gd name="T86" fmla="*/ 7 w 64"/>
                <a:gd name="T87" fmla="*/ 1 h 81"/>
                <a:gd name="T88" fmla="*/ 7 w 64"/>
                <a:gd name="T89" fmla="*/ 1 h 81"/>
                <a:gd name="T90" fmla="*/ 7 w 64"/>
                <a:gd name="T91" fmla="*/ 2 h 81"/>
                <a:gd name="T92" fmla="*/ 7 w 64"/>
                <a:gd name="T93" fmla="*/ 4 h 81"/>
                <a:gd name="T94" fmla="*/ 7 w 64"/>
                <a:gd name="T95" fmla="*/ 0 h 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4"/>
                <a:gd name="T145" fmla="*/ 0 h 81"/>
                <a:gd name="T146" fmla="*/ 64 w 64"/>
                <a:gd name="T147" fmla="*/ 81 h 8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4" h="81">
                  <a:moveTo>
                    <a:pt x="40" y="11"/>
                  </a:moveTo>
                  <a:lnTo>
                    <a:pt x="41" y="13"/>
                  </a:lnTo>
                  <a:lnTo>
                    <a:pt x="41" y="14"/>
                  </a:lnTo>
                  <a:lnTo>
                    <a:pt x="42" y="15"/>
                  </a:lnTo>
                  <a:lnTo>
                    <a:pt x="42" y="17"/>
                  </a:lnTo>
                  <a:lnTo>
                    <a:pt x="43" y="19"/>
                  </a:lnTo>
                  <a:lnTo>
                    <a:pt x="43" y="20"/>
                  </a:lnTo>
                  <a:lnTo>
                    <a:pt x="43" y="21"/>
                  </a:lnTo>
                  <a:lnTo>
                    <a:pt x="43" y="23"/>
                  </a:lnTo>
                  <a:lnTo>
                    <a:pt x="43" y="24"/>
                  </a:lnTo>
                  <a:lnTo>
                    <a:pt x="43" y="26"/>
                  </a:lnTo>
                  <a:lnTo>
                    <a:pt x="43" y="28"/>
                  </a:lnTo>
                  <a:lnTo>
                    <a:pt x="42" y="29"/>
                  </a:lnTo>
                  <a:lnTo>
                    <a:pt x="42" y="30"/>
                  </a:lnTo>
                  <a:lnTo>
                    <a:pt x="41" y="32"/>
                  </a:lnTo>
                  <a:lnTo>
                    <a:pt x="41" y="33"/>
                  </a:lnTo>
                  <a:lnTo>
                    <a:pt x="40" y="34"/>
                  </a:lnTo>
                  <a:lnTo>
                    <a:pt x="38" y="35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7" y="38"/>
                  </a:lnTo>
                  <a:lnTo>
                    <a:pt x="38" y="38"/>
                  </a:lnTo>
                  <a:lnTo>
                    <a:pt x="40" y="38"/>
                  </a:lnTo>
                  <a:lnTo>
                    <a:pt x="41" y="39"/>
                  </a:lnTo>
                  <a:lnTo>
                    <a:pt x="42" y="40"/>
                  </a:lnTo>
                  <a:lnTo>
                    <a:pt x="43" y="40"/>
                  </a:lnTo>
                  <a:lnTo>
                    <a:pt x="43" y="41"/>
                  </a:lnTo>
                  <a:lnTo>
                    <a:pt x="44" y="41"/>
                  </a:lnTo>
                  <a:lnTo>
                    <a:pt x="45" y="42"/>
                  </a:lnTo>
                  <a:lnTo>
                    <a:pt x="45" y="43"/>
                  </a:lnTo>
                  <a:lnTo>
                    <a:pt x="46" y="44"/>
                  </a:lnTo>
                  <a:lnTo>
                    <a:pt x="46" y="45"/>
                  </a:lnTo>
                  <a:lnTo>
                    <a:pt x="47" y="46"/>
                  </a:lnTo>
                  <a:lnTo>
                    <a:pt x="47" y="47"/>
                  </a:lnTo>
                  <a:lnTo>
                    <a:pt x="47" y="49"/>
                  </a:lnTo>
                  <a:lnTo>
                    <a:pt x="48" y="51"/>
                  </a:lnTo>
                  <a:lnTo>
                    <a:pt x="48" y="52"/>
                  </a:lnTo>
                  <a:lnTo>
                    <a:pt x="48" y="53"/>
                  </a:lnTo>
                  <a:lnTo>
                    <a:pt x="48" y="55"/>
                  </a:lnTo>
                  <a:lnTo>
                    <a:pt x="48" y="56"/>
                  </a:lnTo>
                  <a:lnTo>
                    <a:pt x="48" y="59"/>
                  </a:lnTo>
                  <a:lnTo>
                    <a:pt x="48" y="60"/>
                  </a:lnTo>
                  <a:lnTo>
                    <a:pt x="48" y="61"/>
                  </a:lnTo>
                  <a:lnTo>
                    <a:pt x="48" y="63"/>
                  </a:lnTo>
                  <a:lnTo>
                    <a:pt x="48" y="64"/>
                  </a:lnTo>
                  <a:lnTo>
                    <a:pt x="47" y="65"/>
                  </a:lnTo>
                  <a:lnTo>
                    <a:pt x="47" y="66"/>
                  </a:lnTo>
                  <a:lnTo>
                    <a:pt x="46" y="67"/>
                  </a:lnTo>
                  <a:lnTo>
                    <a:pt x="46" y="68"/>
                  </a:lnTo>
                  <a:lnTo>
                    <a:pt x="45" y="70"/>
                  </a:lnTo>
                  <a:lnTo>
                    <a:pt x="44" y="71"/>
                  </a:lnTo>
                  <a:lnTo>
                    <a:pt x="44" y="72"/>
                  </a:lnTo>
                  <a:lnTo>
                    <a:pt x="43" y="73"/>
                  </a:lnTo>
                  <a:lnTo>
                    <a:pt x="42" y="74"/>
                  </a:lnTo>
                  <a:lnTo>
                    <a:pt x="41" y="75"/>
                  </a:lnTo>
                  <a:lnTo>
                    <a:pt x="40" y="75"/>
                  </a:lnTo>
                  <a:lnTo>
                    <a:pt x="38" y="76"/>
                  </a:lnTo>
                  <a:lnTo>
                    <a:pt x="37" y="76"/>
                  </a:lnTo>
                  <a:lnTo>
                    <a:pt x="36" y="77"/>
                  </a:lnTo>
                  <a:lnTo>
                    <a:pt x="35" y="77"/>
                  </a:lnTo>
                  <a:lnTo>
                    <a:pt x="34" y="77"/>
                  </a:lnTo>
                  <a:lnTo>
                    <a:pt x="33" y="77"/>
                  </a:lnTo>
                  <a:lnTo>
                    <a:pt x="9" y="81"/>
                  </a:lnTo>
                  <a:lnTo>
                    <a:pt x="8" y="72"/>
                  </a:lnTo>
                  <a:lnTo>
                    <a:pt x="13" y="72"/>
                  </a:lnTo>
                  <a:lnTo>
                    <a:pt x="6" y="15"/>
                  </a:lnTo>
                  <a:lnTo>
                    <a:pt x="1" y="15"/>
                  </a:lnTo>
                  <a:lnTo>
                    <a:pt x="0" y="8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30" y="4"/>
                  </a:lnTo>
                  <a:lnTo>
                    <a:pt x="32" y="5"/>
                  </a:lnTo>
                  <a:lnTo>
                    <a:pt x="34" y="5"/>
                  </a:lnTo>
                  <a:lnTo>
                    <a:pt x="35" y="7"/>
                  </a:lnTo>
                  <a:lnTo>
                    <a:pt x="36" y="8"/>
                  </a:lnTo>
                  <a:lnTo>
                    <a:pt x="37" y="9"/>
                  </a:lnTo>
                  <a:lnTo>
                    <a:pt x="38" y="10"/>
                  </a:lnTo>
                  <a:lnTo>
                    <a:pt x="40" y="11"/>
                  </a:lnTo>
                  <a:close/>
                  <a:moveTo>
                    <a:pt x="29" y="70"/>
                  </a:moveTo>
                  <a:lnTo>
                    <a:pt x="30" y="70"/>
                  </a:lnTo>
                  <a:lnTo>
                    <a:pt x="31" y="68"/>
                  </a:lnTo>
                  <a:lnTo>
                    <a:pt x="32" y="68"/>
                  </a:lnTo>
                  <a:lnTo>
                    <a:pt x="33" y="67"/>
                  </a:lnTo>
                  <a:lnTo>
                    <a:pt x="33" y="66"/>
                  </a:lnTo>
                  <a:lnTo>
                    <a:pt x="34" y="66"/>
                  </a:lnTo>
                  <a:lnTo>
                    <a:pt x="34" y="65"/>
                  </a:lnTo>
                  <a:lnTo>
                    <a:pt x="35" y="64"/>
                  </a:lnTo>
                  <a:lnTo>
                    <a:pt x="35" y="63"/>
                  </a:lnTo>
                  <a:lnTo>
                    <a:pt x="35" y="62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6" y="59"/>
                  </a:lnTo>
                  <a:lnTo>
                    <a:pt x="36" y="57"/>
                  </a:lnTo>
                  <a:lnTo>
                    <a:pt x="36" y="56"/>
                  </a:lnTo>
                  <a:lnTo>
                    <a:pt x="36" y="55"/>
                  </a:lnTo>
                  <a:lnTo>
                    <a:pt x="35" y="54"/>
                  </a:lnTo>
                  <a:lnTo>
                    <a:pt x="35" y="53"/>
                  </a:lnTo>
                  <a:lnTo>
                    <a:pt x="35" y="52"/>
                  </a:lnTo>
                  <a:lnTo>
                    <a:pt x="35" y="51"/>
                  </a:lnTo>
                  <a:lnTo>
                    <a:pt x="34" y="50"/>
                  </a:lnTo>
                  <a:lnTo>
                    <a:pt x="34" y="49"/>
                  </a:lnTo>
                  <a:lnTo>
                    <a:pt x="33" y="47"/>
                  </a:lnTo>
                  <a:lnTo>
                    <a:pt x="33" y="46"/>
                  </a:lnTo>
                  <a:lnTo>
                    <a:pt x="32" y="45"/>
                  </a:lnTo>
                  <a:lnTo>
                    <a:pt x="31" y="45"/>
                  </a:lnTo>
                  <a:lnTo>
                    <a:pt x="31" y="44"/>
                  </a:lnTo>
                  <a:lnTo>
                    <a:pt x="30" y="44"/>
                  </a:lnTo>
                  <a:lnTo>
                    <a:pt x="29" y="44"/>
                  </a:lnTo>
                  <a:lnTo>
                    <a:pt x="27" y="43"/>
                  </a:lnTo>
                  <a:lnTo>
                    <a:pt x="26" y="43"/>
                  </a:lnTo>
                  <a:lnTo>
                    <a:pt x="25" y="44"/>
                  </a:lnTo>
                  <a:lnTo>
                    <a:pt x="23" y="44"/>
                  </a:lnTo>
                  <a:lnTo>
                    <a:pt x="24" y="57"/>
                  </a:lnTo>
                  <a:lnTo>
                    <a:pt x="24" y="59"/>
                  </a:lnTo>
                  <a:lnTo>
                    <a:pt x="24" y="60"/>
                  </a:lnTo>
                  <a:lnTo>
                    <a:pt x="24" y="61"/>
                  </a:lnTo>
                  <a:lnTo>
                    <a:pt x="25" y="62"/>
                  </a:lnTo>
                  <a:lnTo>
                    <a:pt x="25" y="64"/>
                  </a:lnTo>
                  <a:lnTo>
                    <a:pt x="25" y="65"/>
                  </a:lnTo>
                  <a:lnTo>
                    <a:pt x="25" y="66"/>
                  </a:lnTo>
                  <a:lnTo>
                    <a:pt x="25" y="67"/>
                  </a:lnTo>
                  <a:lnTo>
                    <a:pt x="25" y="70"/>
                  </a:lnTo>
                  <a:lnTo>
                    <a:pt x="29" y="70"/>
                  </a:lnTo>
                  <a:close/>
                  <a:moveTo>
                    <a:pt x="22" y="35"/>
                  </a:moveTo>
                  <a:lnTo>
                    <a:pt x="24" y="35"/>
                  </a:lnTo>
                  <a:lnTo>
                    <a:pt x="25" y="35"/>
                  </a:lnTo>
                  <a:lnTo>
                    <a:pt x="25" y="34"/>
                  </a:lnTo>
                  <a:lnTo>
                    <a:pt x="26" y="34"/>
                  </a:lnTo>
                  <a:lnTo>
                    <a:pt x="27" y="34"/>
                  </a:lnTo>
                  <a:lnTo>
                    <a:pt x="27" y="33"/>
                  </a:lnTo>
                  <a:lnTo>
                    <a:pt x="29" y="33"/>
                  </a:lnTo>
                  <a:lnTo>
                    <a:pt x="29" y="32"/>
                  </a:lnTo>
                  <a:lnTo>
                    <a:pt x="30" y="31"/>
                  </a:lnTo>
                  <a:lnTo>
                    <a:pt x="30" y="30"/>
                  </a:lnTo>
                  <a:lnTo>
                    <a:pt x="30" y="29"/>
                  </a:lnTo>
                  <a:lnTo>
                    <a:pt x="31" y="28"/>
                  </a:lnTo>
                  <a:lnTo>
                    <a:pt x="31" y="26"/>
                  </a:lnTo>
                  <a:lnTo>
                    <a:pt x="31" y="25"/>
                  </a:lnTo>
                  <a:lnTo>
                    <a:pt x="31" y="24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9" y="19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27" y="15"/>
                  </a:lnTo>
                  <a:lnTo>
                    <a:pt x="26" y="14"/>
                  </a:lnTo>
                  <a:lnTo>
                    <a:pt x="25" y="14"/>
                  </a:lnTo>
                  <a:lnTo>
                    <a:pt x="24" y="13"/>
                  </a:lnTo>
                  <a:lnTo>
                    <a:pt x="23" y="13"/>
                  </a:lnTo>
                  <a:lnTo>
                    <a:pt x="22" y="13"/>
                  </a:lnTo>
                  <a:lnTo>
                    <a:pt x="20" y="14"/>
                  </a:lnTo>
                  <a:lnTo>
                    <a:pt x="22" y="35"/>
                  </a:lnTo>
                  <a:close/>
                  <a:moveTo>
                    <a:pt x="63" y="7"/>
                  </a:moveTo>
                  <a:lnTo>
                    <a:pt x="63" y="8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3" y="13"/>
                  </a:lnTo>
                  <a:lnTo>
                    <a:pt x="63" y="14"/>
                  </a:lnTo>
                  <a:lnTo>
                    <a:pt x="62" y="15"/>
                  </a:lnTo>
                  <a:lnTo>
                    <a:pt x="62" y="17"/>
                  </a:lnTo>
                  <a:lnTo>
                    <a:pt x="62" y="22"/>
                  </a:lnTo>
                  <a:lnTo>
                    <a:pt x="62" y="26"/>
                  </a:lnTo>
                  <a:lnTo>
                    <a:pt x="62" y="29"/>
                  </a:lnTo>
                  <a:lnTo>
                    <a:pt x="61" y="32"/>
                  </a:lnTo>
                  <a:lnTo>
                    <a:pt x="54" y="33"/>
                  </a:lnTo>
                  <a:lnTo>
                    <a:pt x="51" y="2"/>
                  </a:lnTo>
                  <a:lnTo>
                    <a:pt x="64" y="0"/>
                  </a:lnTo>
                  <a:lnTo>
                    <a:pt x="64" y="3"/>
                  </a:lnTo>
                  <a:lnTo>
                    <a:pt x="63" y="4"/>
                  </a:lnTo>
                  <a:lnTo>
                    <a:pt x="63" y="5"/>
                  </a:lnTo>
                  <a:lnTo>
                    <a:pt x="63" y="7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07" name="Freeform 71"/>
            <p:cNvSpPr>
              <a:spLocks/>
            </p:cNvSpPr>
            <p:nvPr/>
          </p:nvSpPr>
          <p:spPr bwMode="auto">
            <a:xfrm>
              <a:off x="331" y="586"/>
              <a:ext cx="24" cy="30"/>
            </a:xfrm>
            <a:custGeom>
              <a:avLst/>
              <a:gdLst>
                <a:gd name="T0" fmla="*/ 4 w 74"/>
                <a:gd name="T1" fmla="*/ 4 h 88"/>
                <a:gd name="T2" fmla="*/ 4 w 74"/>
                <a:gd name="T3" fmla="*/ 4 h 88"/>
                <a:gd name="T4" fmla="*/ 5 w 74"/>
                <a:gd name="T5" fmla="*/ 4 h 88"/>
                <a:gd name="T6" fmla="*/ 5 w 74"/>
                <a:gd name="T7" fmla="*/ 4 h 88"/>
                <a:gd name="T8" fmla="*/ 5 w 74"/>
                <a:gd name="T9" fmla="*/ 5 h 88"/>
                <a:gd name="T10" fmla="*/ 5 w 74"/>
                <a:gd name="T11" fmla="*/ 5 h 88"/>
                <a:gd name="T12" fmla="*/ 5 w 74"/>
                <a:gd name="T13" fmla="*/ 5 h 88"/>
                <a:gd name="T14" fmla="*/ 6 w 74"/>
                <a:gd name="T15" fmla="*/ 5 h 88"/>
                <a:gd name="T16" fmla="*/ 6 w 74"/>
                <a:gd name="T17" fmla="*/ 6 h 88"/>
                <a:gd name="T18" fmla="*/ 6 w 74"/>
                <a:gd name="T19" fmla="*/ 6 h 88"/>
                <a:gd name="T20" fmla="*/ 6 w 74"/>
                <a:gd name="T21" fmla="*/ 6 h 88"/>
                <a:gd name="T22" fmla="*/ 6 w 74"/>
                <a:gd name="T23" fmla="*/ 7 h 88"/>
                <a:gd name="T24" fmla="*/ 6 w 74"/>
                <a:gd name="T25" fmla="*/ 7 h 88"/>
                <a:gd name="T26" fmla="*/ 7 w 74"/>
                <a:gd name="T27" fmla="*/ 7 h 88"/>
                <a:gd name="T28" fmla="*/ 7 w 74"/>
                <a:gd name="T29" fmla="*/ 7 h 88"/>
                <a:gd name="T30" fmla="*/ 7 w 74"/>
                <a:gd name="T31" fmla="*/ 7 h 88"/>
                <a:gd name="T32" fmla="*/ 8 w 74"/>
                <a:gd name="T33" fmla="*/ 8 h 88"/>
                <a:gd name="T34" fmla="*/ 7 w 74"/>
                <a:gd name="T35" fmla="*/ 9 h 88"/>
                <a:gd name="T36" fmla="*/ 7 w 74"/>
                <a:gd name="T37" fmla="*/ 9 h 88"/>
                <a:gd name="T38" fmla="*/ 7 w 74"/>
                <a:gd name="T39" fmla="*/ 9 h 88"/>
                <a:gd name="T40" fmla="*/ 6 w 74"/>
                <a:gd name="T41" fmla="*/ 9 h 88"/>
                <a:gd name="T42" fmla="*/ 6 w 74"/>
                <a:gd name="T43" fmla="*/ 9 h 88"/>
                <a:gd name="T44" fmla="*/ 6 w 74"/>
                <a:gd name="T45" fmla="*/ 9 h 88"/>
                <a:gd name="T46" fmla="*/ 6 w 74"/>
                <a:gd name="T47" fmla="*/ 9 h 88"/>
                <a:gd name="T48" fmla="*/ 5 w 74"/>
                <a:gd name="T49" fmla="*/ 8 h 88"/>
                <a:gd name="T50" fmla="*/ 5 w 74"/>
                <a:gd name="T51" fmla="*/ 7 h 88"/>
                <a:gd name="T52" fmla="*/ 5 w 74"/>
                <a:gd name="T53" fmla="*/ 7 h 88"/>
                <a:gd name="T54" fmla="*/ 4 w 74"/>
                <a:gd name="T55" fmla="*/ 6 h 88"/>
                <a:gd name="T56" fmla="*/ 4 w 74"/>
                <a:gd name="T57" fmla="*/ 6 h 88"/>
                <a:gd name="T58" fmla="*/ 4 w 74"/>
                <a:gd name="T59" fmla="*/ 6 h 88"/>
                <a:gd name="T60" fmla="*/ 4 w 74"/>
                <a:gd name="T61" fmla="*/ 9 h 88"/>
                <a:gd name="T62" fmla="*/ 3 w 74"/>
                <a:gd name="T63" fmla="*/ 10 h 88"/>
                <a:gd name="T64" fmla="*/ 1 w 74"/>
                <a:gd name="T65" fmla="*/ 3 h 88"/>
                <a:gd name="T66" fmla="*/ 3 w 74"/>
                <a:gd name="T67" fmla="*/ 1 h 88"/>
                <a:gd name="T68" fmla="*/ 3 w 74"/>
                <a:gd name="T69" fmla="*/ 4 h 88"/>
                <a:gd name="T70" fmla="*/ 3 w 74"/>
                <a:gd name="T71" fmla="*/ 4 h 88"/>
                <a:gd name="T72" fmla="*/ 3 w 74"/>
                <a:gd name="T73" fmla="*/ 3 h 88"/>
                <a:gd name="T74" fmla="*/ 4 w 74"/>
                <a:gd name="T75" fmla="*/ 2 h 88"/>
                <a:gd name="T76" fmla="*/ 4 w 74"/>
                <a:gd name="T77" fmla="*/ 2 h 88"/>
                <a:gd name="T78" fmla="*/ 5 w 74"/>
                <a:gd name="T79" fmla="*/ 0 h 88"/>
                <a:gd name="T80" fmla="*/ 5 w 74"/>
                <a:gd name="T81" fmla="*/ 1 h 88"/>
                <a:gd name="T82" fmla="*/ 5 w 74"/>
                <a:gd name="T83" fmla="*/ 2 h 88"/>
                <a:gd name="T84" fmla="*/ 4 w 74"/>
                <a:gd name="T85" fmla="*/ 3 h 8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4"/>
                <a:gd name="T130" fmla="*/ 0 h 88"/>
                <a:gd name="T131" fmla="*/ 74 w 74"/>
                <a:gd name="T132" fmla="*/ 88 h 8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4" h="88">
                  <a:moveTo>
                    <a:pt x="41" y="27"/>
                  </a:moveTo>
                  <a:lnTo>
                    <a:pt x="40" y="28"/>
                  </a:lnTo>
                  <a:lnTo>
                    <a:pt x="39" y="32"/>
                  </a:lnTo>
                  <a:lnTo>
                    <a:pt x="39" y="33"/>
                  </a:lnTo>
                  <a:lnTo>
                    <a:pt x="40" y="33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2" y="36"/>
                  </a:lnTo>
                  <a:lnTo>
                    <a:pt x="42" y="37"/>
                  </a:lnTo>
                  <a:lnTo>
                    <a:pt x="43" y="38"/>
                  </a:lnTo>
                  <a:lnTo>
                    <a:pt x="44" y="39"/>
                  </a:lnTo>
                  <a:lnTo>
                    <a:pt x="45" y="40"/>
                  </a:lnTo>
                  <a:lnTo>
                    <a:pt x="45" y="41"/>
                  </a:lnTo>
                  <a:lnTo>
                    <a:pt x="46" y="41"/>
                  </a:lnTo>
                  <a:lnTo>
                    <a:pt x="46" y="42"/>
                  </a:lnTo>
                  <a:lnTo>
                    <a:pt x="47" y="43"/>
                  </a:lnTo>
                  <a:lnTo>
                    <a:pt x="49" y="44"/>
                  </a:lnTo>
                  <a:lnTo>
                    <a:pt x="50" y="46"/>
                  </a:lnTo>
                  <a:lnTo>
                    <a:pt x="51" y="47"/>
                  </a:lnTo>
                  <a:lnTo>
                    <a:pt x="51" y="48"/>
                  </a:lnTo>
                  <a:lnTo>
                    <a:pt x="52" y="48"/>
                  </a:lnTo>
                  <a:lnTo>
                    <a:pt x="52" y="49"/>
                  </a:lnTo>
                  <a:lnTo>
                    <a:pt x="53" y="50"/>
                  </a:lnTo>
                  <a:lnTo>
                    <a:pt x="54" y="50"/>
                  </a:lnTo>
                  <a:lnTo>
                    <a:pt x="54" y="51"/>
                  </a:lnTo>
                  <a:lnTo>
                    <a:pt x="55" y="52"/>
                  </a:lnTo>
                  <a:lnTo>
                    <a:pt x="56" y="53"/>
                  </a:lnTo>
                  <a:lnTo>
                    <a:pt x="57" y="54"/>
                  </a:lnTo>
                  <a:lnTo>
                    <a:pt x="58" y="55"/>
                  </a:lnTo>
                  <a:lnTo>
                    <a:pt x="58" y="57"/>
                  </a:lnTo>
                  <a:lnTo>
                    <a:pt x="60" y="58"/>
                  </a:lnTo>
                  <a:lnTo>
                    <a:pt x="61" y="59"/>
                  </a:lnTo>
                  <a:lnTo>
                    <a:pt x="62" y="59"/>
                  </a:lnTo>
                  <a:lnTo>
                    <a:pt x="62" y="60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4" y="61"/>
                  </a:lnTo>
                  <a:lnTo>
                    <a:pt x="65" y="62"/>
                  </a:lnTo>
                  <a:lnTo>
                    <a:pt x="66" y="62"/>
                  </a:lnTo>
                  <a:lnTo>
                    <a:pt x="67" y="62"/>
                  </a:lnTo>
                  <a:lnTo>
                    <a:pt x="71" y="61"/>
                  </a:lnTo>
                  <a:lnTo>
                    <a:pt x="74" y="70"/>
                  </a:lnTo>
                  <a:lnTo>
                    <a:pt x="72" y="71"/>
                  </a:lnTo>
                  <a:lnTo>
                    <a:pt x="72" y="72"/>
                  </a:lnTo>
                  <a:lnTo>
                    <a:pt x="71" y="72"/>
                  </a:lnTo>
                  <a:lnTo>
                    <a:pt x="70" y="73"/>
                  </a:lnTo>
                  <a:lnTo>
                    <a:pt x="68" y="74"/>
                  </a:lnTo>
                  <a:lnTo>
                    <a:pt x="67" y="74"/>
                  </a:lnTo>
                  <a:lnTo>
                    <a:pt x="66" y="74"/>
                  </a:lnTo>
                  <a:lnTo>
                    <a:pt x="65" y="75"/>
                  </a:lnTo>
                  <a:lnTo>
                    <a:pt x="64" y="75"/>
                  </a:lnTo>
                  <a:lnTo>
                    <a:pt x="63" y="75"/>
                  </a:lnTo>
                  <a:lnTo>
                    <a:pt x="62" y="75"/>
                  </a:lnTo>
                  <a:lnTo>
                    <a:pt x="61" y="75"/>
                  </a:lnTo>
                  <a:lnTo>
                    <a:pt x="60" y="75"/>
                  </a:lnTo>
                  <a:lnTo>
                    <a:pt x="58" y="75"/>
                  </a:lnTo>
                  <a:lnTo>
                    <a:pt x="57" y="74"/>
                  </a:lnTo>
                  <a:lnTo>
                    <a:pt x="56" y="74"/>
                  </a:lnTo>
                  <a:lnTo>
                    <a:pt x="54" y="73"/>
                  </a:lnTo>
                  <a:lnTo>
                    <a:pt x="53" y="72"/>
                  </a:lnTo>
                  <a:lnTo>
                    <a:pt x="52" y="72"/>
                  </a:lnTo>
                  <a:lnTo>
                    <a:pt x="51" y="70"/>
                  </a:lnTo>
                  <a:lnTo>
                    <a:pt x="50" y="69"/>
                  </a:lnTo>
                  <a:lnTo>
                    <a:pt x="49" y="68"/>
                  </a:lnTo>
                  <a:lnTo>
                    <a:pt x="47" y="67"/>
                  </a:lnTo>
                  <a:lnTo>
                    <a:pt x="46" y="65"/>
                  </a:lnTo>
                  <a:lnTo>
                    <a:pt x="45" y="63"/>
                  </a:lnTo>
                  <a:lnTo>
                    <a:pt x="44" y="62"/>
                  </a:lnTo>
                  <a:lnTo>
                    <a:pt x="43" y="61"/>
                  </a:lnTo>
                  <a:lnTo>
                    <a:pt x="42" y="60"/>
                  </a:lnTo>
                  <a:lnTo>
                    <a:pt x="41" y="59"/>
                  </a:lnTo>
                  <a:lnTo>
                    <a:pt x="40" y="58"/>
                  </a:lnTo>
                  <a:lnTo>
                    <a:pt x="39" y="55"/>
                  </a:lnTo>
                  <a:lnTo>
                    <a:pt x="37" y="54"/>
                  </a:lnTo>
                  <a:lnTo>
                    <a:pt x="36" y="53"/>
                  </a:lnTo>
                  <a:lnTo>
                    <a:pt x="35" y="52"/>
                  </a:lnTo>
                  <a:lnTo>
                    <a:pt x="34" y="51"/>
                  </a:lnTo>
                  <a:lnTo>
                    <a:pt x="33" y="50"/>
                  </a:lnTo>
                  <a:lnTo>
                    <a:pt x="33" y="52"/>
                  </a:lnTo>
                  <a:lnTo>
                    <a:pt x="40" y="72"/>
                  </a:lnTo>
                  <a:lnTo>
                    <a:pt x="45" y="70"/>
                  </a:lnTo>
                  <a:lnTo>
                    <a:pt x="49" y="80"/>
                  </a:lnTo>
                  <a:lnTo>
                    <a:pt x="24" y="88"/>
                  </a:lnTo>
                  <a:lnTo>
                    <a:pt x="21" y="78"/>
                  </a:lnTo>
                  <a:lnTo>
                    <a:pt x="26" y="76"/>
                  </a:lnTo>
                  <a:lnTo>
                    <a:pt x="8" y="25"/>
                  </a:lnTo>
                  <a:lnTo>
                    <a:pt x="3" y="27"/>
                  </a:lnTo>
                  <a:lnTo>
                    <a:pt x="0" y="17"/>
                  </a:lnTo>
                  <a:lnTo>
                    <a:pt x="24" y="8"/>
                  </a:lnTo>
                  <a:lnTo>
                    <a:pt x="28" y="18"/>
                  </a:lnTo>
                  <a:lnTo>
                    <a:pt x="22" y="20"/>
                  </a:lnTo>
                  <a:lnTo>
                    <a:pt x="28" y="38"/>
                  </a:lnTo>
                  <a:lnTo>
                    <a:pt x="29" y="36"/>
                  </a:lnTo>
                  <a:lnTo>
                    <a:pt x="29" y="33"/>
                  </a:lnTo>
                  <a:lnTo>
                    <a:pt x="30" y="32"/>
                  </a:lnTo>
                  <a:lnTo>
                    <a:pt x="30" y="30"/>
                  </a:lnTo>
                  <a:lnTo>
                    <a:pt x="31" y="28"/>
                  </a:lnTo>
                  <a:lnTo>
                    <a:pt x="31" y="26"/>
                  </a:lnTo>
                  <a:lnTo>
                    <a:pt x="32" y="23"/>
                  </a:lnTo>
                  <a:lnTo>
                    <a:pt x="32" y="21"/>
                  </a:lnTo>
                  <a:lnTo>
                    <a:pt x="33" y="20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1" y="17"/>
                  </a:lnTo>
                  <a:lnTo>
                    <a:pt x="28" y="7"/>
                  </a:lnTo>
                  <a:lnTo>
                    <a:pt x="47" y="0"/>
                  </a:lnTo>
                  <a:lnTo>
                    <a:pt x="51" y="9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3" y="15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2" y="22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08" name="Freeform 72"/>
            <p:cNvSpPr>
              <a:spLocks/>
            </p:cNvSpPr>
            <p:nvPr/>
          </p:nvSpPr>
          <p:spPr bwMode="auto">
            <a:xfrm>
              <a:off x="331" y="587"/>
              <a:ext cx="24" cy="28"/>
            </a:xfrm>
            <a:custGeom>
              <a:avLst/>
              <a:gdLst>
                <a:gd name="T0" fmla="*/ 4 w 72"/>
                <a:gd name="T1" fmla="*/ 2 h 85"/>
                <a:gd name="T2" fmla="*/ 4 w 72"/>
                <a:gd name="T3" fmla="*/ 2 h 85"/>
                <a:gd name="T4" fmla="*/ 3 w 72"/>
                <a:gd name="T5" fmla="*/ 1 h 85"/>
                <a:gd name="T6" fmla="*/ 5 w 72"/>
                <a:gd name="T7" fmla="*/ 1 h 85"/>
                <a:gd name="T8" fmla="*/ 5 w 72"/>
                <a:gd name="T9" fmla="*/ 2 h 85"/>
                <a:gd name="T10" fmla="*/ 4 w 72"/>
                <a:gd name="T11" fmla="*/ 2 h 85"/>
                <a:gd name="T12" fmla="*/ 4 w 72"/>
                <a:gd name="T13" fmla="*/ 3 h 85"/>
                <a:gd name="T14" fmla="*/ 4 w 72"/>
                <a:gd name="T15" fmla="*/ 4 h 85"/>
                <a:gd name="T16" fmla="*/ 4 w 72"/>
                <a:gd name="T17" fmla="*/ 4 h 85"/>
                <a:gd name="T18" fmla="*/ 5 w 72"/>
                <a:gd name="T19" fmla="*/ 4 h 85"/>
                <a:gd name="T20" fmla="*/ 5 w 72"/>
                <a:gd name="T21" fmla="*/ 4 h 85"/>
                <a:gd name="T22" fmla="*/ 5 w 72"/>
                <a:gd name="T23" fmla="*/ 5 h 85"/>
                <a:gd name="T24" fmla="*/ 5 w 72"/>
                <a:gd name="T25" fmla="*/ 5 h 85"/>
                <a:gd name="T26" fmla="*/ 5 w 72"/>
                <a:gd name="T27" fmla="*/ 5 h 85"/>
                <a:gd name="T28" fmla="*/ 6 w 72"/>
                <a:gd name="T29" fmla="*/ 5 h 85"/>
                <a:gd name="T30" fmla="*/ 6 w 72"/>
                <a:gd name="T31" fmla="*/ 6 h 85"/>
                <a:gd name="T32" fmla="*/ 6 w 72"/>
                <a:gd name="T33" fmla="*/ 6 h 85"/>
                <a:gd name="T34" fmla="*/ 6 w 72"/>
                <a:gd name="T35" fmla="*/ 6 h 85"/>
                <a:gd name="T36" fmla="*/ 7 w 72"/>
                <a:gd name="T37" fmla="*/ 6 h 85"/>
                <a:gd name="T38" fmla="*/ 7 w 72"/>
                <a:gd name="T39" fmla="*/ 7 h 85"/>
                <a:gd name="T40" fmla="*/ 7 w 72"/>
                <a:gd name="T41" fmla="*/ 7 h 85"/>
                <a:gd name="T42" fmla="*/ 7 w 72"/>
                <a:gd name="T43" fmla="*/ 7 h 85"/>
                <a:gd name="T44" fmla="*/ 7 w 72"/>
                <a:gd name="T45" fmla="*/ 7 h 85"/>
                <a:gd name="T46" fmla="*/ 8 w 72"/>
                <a:gd name="T47" fmla="*/ 8 h 85"/>
                <a:gd name="T48" fmla="*/ 8 w 72"/>
                <a:gd name="T49" fmla="*/ 8 h 85"/>
                <a:gd name="T50" fmla="*/ 7 w 72"/>
                <a:gd name="T51" fmla="*/ 8 h 85"/>
                <a:gd name="T52" fmla="*/ 7 w 72"/>
                <a:gd name="T53" fmla="*/ 8 h 85"/>
                <a:gd name="T54" fmla="*/ 7 w 72"/>
                <a:gd name="T55" fmla="*/ 8 h 85"/>
                <a:gd name="T56" fmla="*/ 7 w 72"/>
                <a:gd name="T57" fmla="*/ 8 h 85"/>
                <a:gd name="T58" fmla="*/ 6 w 72"/>
                <a:gd name="T59" fmla="*/ 8 h 85"/>
                <a:gd name="T60" fmla="*/ 6 w 72"/>
                <a:gd name="T61" fmla="*/ 8 h 85"/>
                <a:gd name="T62" fmla="*/ 5 w 72"/>
                <a:gd name="T63" fmla="*/ 7 h 85"/>
                <a:gd name="T64" fmla="*/ 5 w 72"/>
                <a:gd name="T65" fmla="*/ 7 h 85"/>
                <a:gd name="T66" fmla="*/ 5 w 72"/>
                <a:gd name="T67" fmla="*/ 6 h 85"/>
                <a:gd name="T68" fmla="*/ 4 w 72"/>
                <a:gd name="T69" fmla="*/ 6 h 85"/>
                <a:gd name="T70" fmla="*/ 4 w 72"/>
                <a:gd name="T71" fmla="*/ 5 h 85"/>
                <a:gd name="T72" fmla="*/ 4 w 72"/>
                <a:gd name="T73" fmla="*/ 5 h 85"/>
                <a:gd name="T74" fmla="*/ 4 w 72"/>
                <a:gd name="T75" fmla="*/ 5 h 85"/>
                <a:gd name="T76" fmla="*/ 3 w 72"/>
                <a:gd name="T77" fmla="*/ 6 h 85"/>
                <a:gd name="T78" fmla="*/ 5 w 72"/>
                <a:gd name="T79" fmla="*/ 9 h 85"/>
                <a:gd name="T80" fmla="*/ 3 w 72"/>
                <a:gd name="T81" fmla="*/ 8 h 85"/>
                <a:gd name="T82" fmla="*/ 0 w 72"/>
                <a:gd name="T83" fmla="*/ 2 h 85"/>
                <a:gd name="T84" fmla="*/ 2 w 72"/>
                <a:gd name="T85" fmla="*/ 2 h 85"/>
                <a:gd name="T86" fmla="*/ 3 w 72"/>
                <a:gd name="T87" fmla="*/ 4 h 85"/>
                <a:gd name="T88" fmla="*/ 3 w 72"/>
                <a:gd name="T89" fmla="*/ 3 h 85"/>
                <a:gd name="T90" fmla="*/ 3 w 72"/>
                <a:gd name="T91" fmla="*/ 3 h 8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2"/>
                <a:gd name="T139" fmla="*/ 0 h 85"/>
                <a:gd name="T140" fmla="*/ 72 w 72"/>
                <a:gd name="T141" fmla="*/ 85 h 8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2" h="85">
                  <a:moveTo>
                    <a:pt x="31" y="25"/>
                  </a:moveTo>
                  <a:lnTo>
                    <a:pt x="32" y="22"/>
                  </a:lnTo>
                  <a:lnTo>
                    <a:pt x="32" y="21"/>
                  </a:lnTo>
                  <a:lnTo>
                    <a:pt x="33" y="19"/>
                  </a:lnTo>
                  <a:lnTo>
                    <a:pt x="33" y="17"/>
                  </a:lnTo>
                  <a:lnTo>
                    <a:pt x="34" y="15"/>
                  </a:lnTo>
                  <a:lnTo>
                    <a:pt x="34" y="14"/>
                  </a:lnTo>
                  <a:lnTo>
                    <a:pt x="30" y="15"/>
                  </a:lnTo>
                  <a:lnTo>
                    <a:pt x="28" y="7"/>
                  </a:lnTo>
                  <a:lnTo>
                    <a:pt x="46" y="0"/>
                  </a:lnTo>
                  <a:lnTo>
                    <a:pt x="49" y="8"/>
                  </a:lnTo>
                  <a:lnTo>
                    <a:pt x="43" y="10"/>
                  </a:lnTo>
                  <a:lnTo>
                    <a:pt x="42" y="11"/>
                  </a:lnTo>
                  <a:lnTo>
                    <a:pt x="42" y="13"/>
                  </a:lnTo>
                  <a:lnTo>
                    <a:pt x="42" y="14"/>
                  </a:lnTo>
                  <a:lnTo>
                    <a:pt x="41" y="15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39" y="25"/>
                  </a:lnTo>
                  <a:lnTo>
                    <a:pt x="38" y="27"/>
                  </a:lnTo>
                  <a:lnTo>
                    <a:pt x="36" y="31"/>
                  </a:lnTo>
                  <a:lnTo>
                    <a:pt x="38" y="32"/>
                  </a:lnTo>
                  <a:lnTo>
                    <a:pt x="38" y="34"/>
                  </a:lnTo>
                  <a:lnTo>
                    <a:pt x="39" y="35"/>
                  </a:lnTo>
                  <a:lnTo>
                    <a:pt x="40" y="35"/>
                  </a:lnTo>
                  <a:lnTo>
                    <a:pt x="40" y="36"/>
                  </a:lnTo>
                  <a:lnTo>
                    <a:pt x="41" y="37"/>
                  </a:lnTo>
                  <a:lnTo>
                    <a:pt x="42" y="38"/>
                  </a:lnTo>
                  <a:lnTo>
                    <a:pt x="42" y="39"/>
                  </a:lnTo>
                  <a:lnTo>
                    <a:pt x="43" y="39"/>
                  </a:lnTo>
                  <a:lnTo>
                    <a:pt x="44" y="40"/>
                  </a:lnTo>
                  <a:lnTo>
                    <a:pt x="44" y="41"/>
                  </a:lnTo>
                  <a:lnTo>
                    <a:pt x="45" y="41"/>
                  </a:lnTo>
                  <a:lnTo>
                    <a:pt x="45" y="42"/>
                  </a:lnTo>
                  <a:lnTo>
                    <a:pt x="46" y="43"/>
                  </a:lnTo>
                  <a:lnTo>
                    <a:pt x="48" y="45"/>
                  </a:lnTo>
                  <a:lnTo>
                    <a:pt x="49" y="46"/>
                  </a:lnTo>
                  <a:lnTo>
                    <a:pt x="50" y="47"/>
                  </a:lnTo>
                  <a:lnTo>
                    <a:pt x="50" y="48"/>
                  </a:lnTo>
                  <a:lnTo>
                    <a:pt x="51" y="48"/>
                  </a:lnTo>
                  <a:lnTo>
                    <a:pt x="51" y="49"/>
                  </a:lnTo>
                  <a:lnTo>
                    <a:pt x="52" y="50"/>
                  </a:lnTo>
                  <a:lnTo>
                    <a:pt x="53" y="51"/>
                  </a:lnTo>
                  <a:lnTo>
                    <a:pt x="54" y="52"/>
                  </a:lnTo>
                  <a:lnTo>
                    <a:pt x="54" y="53"/>
                  </a:lnTo>
                  <a:lnTo>
                    <a:pt x="55" y="53"/>
                  </a:lnTo>
                  <a:lnTo>
                    <a:pt x="56" y="54"/>
                  </a:lnTo>
                  <a:lnTo>
                    <a:pt x="56" y="56"/>
                  </a:lnTo>
                  <a:lnTo>
                    <a:pt x="57" y="56"/>
                  </a:lnTo>
                  <a:lnTo>
                    <a:pt x="59" y="57"/>
                  </a:lnTo>
                  <a:lnTo>
                    <a:pt x="59" y="58"/>
                  </a:lnTo>
                  <a:lnTo>
                    <a:pt x="60" y="59"/>
                  </a:lnTo>
                  <a:lnTo>
                    <a:pt x="61" y="59"/>
                  </a:lnTo>
                  <a:lnTo>
                    <a:pt x="61" y="60"/>
                  </a:lnTo>
                  <a:lnTo>
                    <a:pt x="62" y="60"/>
                  </a:lnTo>
                  <a:lnTo>
                    <a:pt x="63" y="61"/>
                  </a:lnTo>
                  <a:lnTo>
                    <a:pt x="64" y="61"/>
                  </a:lnTo>
                  <a:lnTo>
                    <a:pt x="64" y="62"/>
                  </a:lnTo>
                  <a:lnTo>
                    <a:pt x="65" y="62"/>
                  </a:lnTo>
                  <a:lnTo>
                    <a:pt x="66" y="62"/>
                  </a:lnTo>
                  <a:lnTo>
                    <a:pt x="70" y="61"/>
                  </a:lnTo>
                  <a:lnTo>
                    <a:pt x="72" y="69"/>
                  </a:lnTo>
                  <a:lnTo>
                    <a:pt x="71" y="70"/>
                  </a:lnTo>
                  <a:lnTo>
                    <a:pt x="70" y="70"/>
                  </a:lnTo>
                  <a:lnTo>
                    <a:pt x="70" y="71"/>
                  </a:lnTo>
                  <a:lnTo>
                    <a:pt x="69" y="71"/>
                  </a:lnTo>
                  <a:lnTo>
                    <a:pt x="67" y="72"/>
                  </a:lnTo>
                  <a:lnTo>
                    <a:pt x="66" y="72"/>
                  </a:lnTo>
                  <a:lnTo>
                    <a:pt x="65" y="72"/>
                  </a:lnTo>
                  <a:lnTo>
                    <a:pt x="64" y="73"/>
                  </a:lnTo>
                  <a:lnTo>
                    <a:pt x="63" y="73"/>
                  </a:lnTo>
                  <a:lnTo>
                    <a:pt x="62" y="73"/>
                  </a:lnTo>
                  <a:lnTo>
                    <a:pt x="61" y="73"/>
                  </a:lnTo>
                  <a:lnTo>
                    <a:pt x="60" y="73"/>
                  </a:lnTo>
                  <a:lnTo>
                    <a:pt x="59" y="73"/>
                  </a:lnTo>
                  <a:lnTo>
                    <a:pt x="57" y="73"/>
                  </a:lnTo>
                  <a:lnTo>
                    <a:pt x="56" y="73"/>
                  </a:lnTo>
                  <a:lnTo>
                    <a:pt x="55" y="72"/>
                  </a:lnTo>
                  <a:lnTo>
                    <a:pt x="54" y="72"/>
                  </a:lnTo>
                  <a:lnTo>
                    <a:pt x="53" y="71"/>
                  </a:lnTo>
                  <a:lnTo>
                    <a:pt x="52" y="70"/>
                  </a:lnTo>
                  <a:lnTo>
                    <a:pt x="51" y="69"/>
                  </a:lnTo>
                  <a:lnTo>
                    <a:pt x="50" y="68"/>
                  </a:lnTo>
                  <a:lnTo>
                    <a:pt x="48" y="67"/>
                  </a:lnTo>
                  <a:lnTo>
                    <a:pt x="46" y="64"/>
                  </a:lnTo>
                  <a:lnTo>
                    <a:pt x="45" y="63"/>
                  </a:lnTo>
                  <a:lnTo>
                    <a:pt x="44" y="62"/>
                  </a:lnTo>
                  <a:lnTo>
                    <a:pt x="43" y="61"/>
                  </a:lnTo>
                  <a:lnTo>
                    <a:pt x="42" y="60"/>
                  </a:lnTo>
                  <a:lnTo>
                    <a:pt x="41" y="58"/>
                  </a:lnTo>
                  <a:lnTo>
                    <a:pt x="41" y="57"/>
                  </a:lnTo>
                  <a:lnTo>
                    <a:pt x="40" y="56"/>
                  </a:lnTo>
                  <a:lnTo>
                    <a:pt x="39" y="54"/>
                  </a:lnTo>
                  <a:lnTo>
                    <a:pt x="38" y="53"/>
                  </a:lnTo>
                  <a:lnTo>
                    <a:pt x="36" y="52"/>
                  </a:lnTo>
                  <a:lnTo>
                    <a:pt x="35" y="50"/>
                  </a:lnTo>
                  <a:lnTo>
                    <a:pt x="34" y="49"/>
                  </a:lnTo>
                  <a:lnTo>
                    <a:pt x="33" y="48"/>
                  </a:lnTo>
                  <a:lnTo>
                    <a:pt x="32" y="47"/>
                  </a:lnTo>
                  <a:lnTo>
                    <a:pt x="32" y="48"/>
                  </a:lnTo>
                  <a:lnTo>
                    <a:pt x="32" y="49"/>
                  </a:lnTo>
                  <a:lnTo>
                    <a:pt x="32" y="50"/>
                  </a:lnTo>
                  <a:lnTo>
                    <a:pt x="31" y="51"/>
                  </a:lnTo>
                  <a:lnTo>
                    <a:pt x="39" y="71"/>
                  </a:lnTo>
                  <a:lnTo>
                    <a:pt x="43" y="70"/>
                  </a:lnTo>
                  <a:lnTo>
                    <a:pt x="46" y="78"/>
                  </a:lnTo>
                  <a:lnTo>
                    <a:pt x="23" y="85"/>
                  </a:lnTo>
                  <a:lnTo>
                    <a:pt x="21" y="78"/>
                  </a:lnTo>
                  <a:lnTo>
                    <a:pt x="27" y="75"/>
                  </a:lnTo>
                  <a:lnTo>
                    <a:pt x="8" y="22"/>
                  </a:lnTo>
                  <a:lnTo>
                    <a:pt x="2" y="25"/>
                  </a:lnTo>
                  <a:lnTo>
                    <a:pt x="0" y="16"/>
                  </a:lnTo>
                  <a:lnTo>
                    <a:pt x="22" y="8"/>
                  </a:lnTo>
                  <a:lnTo>
                    <a:pt x="25" y="16"/>
                  </a:lnTo>
                  <a:lnTo>
                    <a:pt x="20" y="18"/>
                  </a:lnTo>
                  <a:lnTo>
                    <a:pt x="27" y="39"/>
                  </a:lnTo>
                  <a:lnTo>
                    <a:pt x="28" y="37"/>
                  </a:lnTo>
                  <a:lnTo>
                    <a:pt x="29" y="35"/>
                  </a:lnTo>
                  <a:lnTo>
                    <a:pt x="29" y="34"/>
                  </a:lnTo>
                  <a:lnTo>
                    <a:pt x="30" y="31"/>
                  </a:lnTo>
                  <a:lnTo>
                    <a:pt x="30" y="29"/>
                  </a:lnTo>
                  <a:lnTo>
                    <a:pt x="31" y="27"/>
                  </a:lnTo>
                  <a:lnTo>
                    <a:pt x="31" y="2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09" name="Freeform 73"/>
            <p:cNvSpPr>
              <a:spLocks/>
            </p:cNvSpPr>
            <p:nvPr/>
          </p:nvSpPr>
          <p:spPr bwMode="auto">
            <a:xfrm>
              <a:off x="312" y="593"/>
              <a:ext cx="18" cy="27"/>
            </a:xfrm>
            <a:custGeom>
              <a:avLst/>
              <a:gdLst>
                <a:gd name="T0" fmla="*/ 6 w 52"/>
                <a:gd name="T1" fmla="*/ 5 h 83"/>
                <a:gd name="T2" fmla="*/ 6 w 52"/>
                <a:gd name="T3" fmla="*/ 6 h 83"/>
                <a:gd name="T4" fmla="*/ 6 w 52"/>
                <a:gd name="T5" fmla="*/ 7 h 83"/>
                <a:gd name="T6" fmla="*/ 6 w 52"/>
                <a:gd name="T7" fmla="*/ 7 h 83"/>
                <a:gd name="T8" fmla="*/ 6 w 52"/>
                <a:gd name="T9" fmla="*/ 7 h 83"/>
                <a:gd name="T10" fmla="*/ 6 w 52"/>
                <a:gd name="T11" fmla="*/ 8 h 83"/>
                <a:gd name="T12" fmla="*/ 6 w 52"/>
                <a:gd name="T13" fmla="*/ 8 h 83"/>
                <a:gd name="T14" fmla="*/ 5 w 52"/>
                <a:gd name="T15" fmla="*/ 8 h 83"/>
                <a:gd name="T16" fmla="*/ 5 w 52"/>
                <a:gd name="T17" fmla="*/ 8 h 83"/>
                <a:gd name="T18" fmla="*/ 5 w 52"/>
                <a:gd name="T19" fmla="*/ 8 h 83"/>
                <a:gd name="T20" fmla="*/ 5 w 52"/>
                <a:gd name="T21" fmla="*/ 9 h 83"/>
                <a:gd name="T22" fmla="*/ 5 w 52"/>
                <a:gd name="T23" fmla="*/ 9 h 83"/>
                <a:gd name="T24" fmla="*/ 4 w 52"/>
                <a:gd name="T25" fmla="*/ 9 h 83"/>
                <a:gd name="T26" fmla="*/ 3 w 52"/>
                <a:gd name="T27" fmla="*/ 8 h 83"/>
                <a:gd name="T28" fmla="*/ 3 w 52"/>
                <a:gd name="T29" fmla="*/ 8 h 83"/>
                <a:gd name="T30" fmla="*/ 3 w 52"/>
                <a:gd name="T31" fmla="*/ 7 h 83"/>
                <a:gd name="T32" fmla="*/ 4 w 52"/>
                <a:gd name="T33" fmla="*/ 7 h 83"/>
                <a:gd name="T34" fmla="*/ 4 w 52"/>
                <a:gd name="T35" fmla="*/ 7 h 83"/>
                <a:gd name="T36" fmla="*/ 4 w 52"/>
                <a:gd name="T37" fmla="*/ 7 h 83"/>
                <a:gd name="T38" fmla="*/ 5 w 52"/>
                <a:gd name="T39" fmla="*/ 7 h 83"/>
                <a:gd name="T40" fmla="*/ 5 w 52"/>
                <a:gd name="T41" fmla="*/ 7 h 83"/>
                <a:gd name="T42" fmla="*/ 5 w 52"/>
                <a:gd name="T43" fmla="*/ 7 h 83"/>
                <a:gd name="T44" fmla="*/ 5 w 52"/>
                <a:gd name="T45" fmla="*/ 7 h 83"/>
                <a:gd name="T46" fmla="*/ 5 w 52"/>
                <a:gd name="T47" fmla="*/ 7 h 83"/>
                <a:gd name="T48" fmla="*/ 4 w 52"/>
                <a:gd name="T49" fmla="*/ 6 h 83"/>
                <a:gd name="T50" fmla="*/ 4 w 52"/>
                <a:gd name="T51" fmla="*/ 6 h 83"/>
                <a:gd name="T52" fmla="*/ 3 w 52"/>
                <a:gd name="T53" fmla="*/ 6 h 83"/>
                <a:gd name="T54" fmla="*/ 3 w 52"/>
                <a:gd name="T55" fmla="*/ 5 h 83"/>
                <a:gd name="T56" fmla="*/ 3 w 52"/>
                <a:gd name="T57" fmla="*/ 5 h 83"/>
                <a:gd name="T58" fmla="*/ 2 w 52"/>
                <a:gd name="T59" fmla="*/ 4 h 83"/>
                <a:gd name="T60" fmla="*/ 2 w 52"/>
                <a:gd name="T61" fmla="*/ 4 h 83"/>
                <a:gd name="T62" fmla="*/ 2 w 52"/>
                <a:gd name="T63" fmla="*/ 3 h 83"/>
                <a:gd name="T64" fmla="*/ 1 w 52"/>
                <a:gd name="T65" fmla="*/ 3 h 83"/>
                <a:gd name="T66" fmla="*/ 1 w 52"/>
                <a:gd name="T67" fmla="*/ 2 h 83"/>
                <a:gd name="T68" fmla="*/ 3 w 52"/>
                <a:gd name="T69" fmla="*/ 1 h 83"/>
                <a:gd name="T70" fmla="*/ 3 w 52"/>
                <a:gd name="T71" fmla="*/ 2 h 83"/>
                <a:gd name="T72" fmla="*/ 3 w 52"/>
                <a:gd name="T73" fmla="*/ 2 h 83"/>
                <a:gd name="T74" fmla="*/ 3 w 52"/>
                <a:gd name="T75" fmla="*/ 3 h 83"/>
                <a:gd name="T76" fmla="*/ 3 w 52"/>
                <a:gd name="T77" fmla="*/ 3 h 83"/>
                <a:gd name="T78" fmla="*/ 4 w 52"/>
                <a:gd name="T79" fmla="*/ 3 h 83"/>
                <a:gd name="T80" fmla="*/ 4 w 52"/>
                <a:gd name="T81" fmla="*/ 4 h 83"/>
                <a:gd name="T82" fmla="*/ 4 w 52"/>
                <a:gd name="T83" fmla="*/ 4 h 83"/>
                <a:gd name="T84" fmla="*/ 5 w 52"/>
                <a:gd name="T85" fmla="*/ 4 h 83"/>
                <a:gd name="T86" fmla="*/ 5 w 52"/>
                <a:gd name="T87" fmla="*/ 4 h 83"/>
                <a:gd name="T88" fmla="*/ 5 w 52"/>
                <a:gd name="T89" fmla="*/ 4 h 83"/>
                <a:gd name="T90" fmla="*/ 5 w 52"/>
                <a:gd name="T91" fmla="*/ 3 h 83"/>
                <a:gd name="T92" fmla="*/ 5 w 52"/>
                <a:gd name="T93" fmla="*/ 3 h 83"/>
                <a:gd name="T94" fmla="*/ 5 w 52"/>
                <a:gd name="T95" fmla="*/ 3 h 83"/>
                <a:gd name="T96" fmla="*/ 5 w 52"/>
                <a:gd name="T97" fmla="*/ 2 h 83"/>
                <a:gd name="T98" fmla="*/ 5 w 52"/>
                <a:gd name="T99" fmla="*/ 2 h 83"/>
                <a:gd name="T100" fmla="*/ 5 w 52"/>
                <a:gd name="T101" fmla="*/ 2 h 83"/>
                <a:gd name="T102" fmla="*/ 4 w 52"/>
                <a:gd name="T103" fmla="*/ 2 h 83"/>
                <a:gd name="T104" fmla="*/ 6 w 52"/>
                <a:gd name="T105" fmla="*/ 1 h 83"/>
                <a:gd name="T106" fmla="*/ 6 w 52"/>
                <a:gd name="T107" fmla="*/ 2 h 83"/>
                <a:gd name="T108" fmla="*/ 6 w 52"/>
                <a:gd name="T109" fmla="*/ 2 h 83"/>
                <a:gd name="T110" fmla="*/ 6 w 52"/>
                <a:gd name="T111" fmla="*/ 3 h 83"/>
                <a:gd name="T112" fmla="*/ 6 w 52"/>
                <a:gd name="T113" fmla="*/ 3 h 83"/>
                <a:gd name="T114" fmla="*/ 6 w 52"/>
                <a:gd name="T115" fmla="*/ 4 h 83"/>
                <a:gd name="T116" fmla="*/ 6 w 52"/>
                <a:gd name="T117" fmla="*/ 5 h 8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2"/>
                <a:gd name="T178" fmla="*/ 0 h 83"/>
                <a:gd name="T179" fmla="*/ 52 w 52"/>
                <a:gd name="T180" fmla="*/ 83 h 8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2" h="83">
                  <a:moveTo>
                    <a:pt x="46" y="43"/>
                  </a:moveTo>
                  <a:lnTo>
                    <a:pt x="46" y="45"/>
                  </a:lnTo>
                  <a:lnTo>
                    <a:pt x="46" y="46"/>
                  </a:lnTo>
                  <a:lnTo>
                    <a:pt x="46" y="51"/>
                  </a:lnTo>
                  <a:lnTo>
                    <a:pt x="46" y="52"/>
                  </a:lnTo>
                  <a:lnTo>
                    <a:pt x="46" y="57"/>
                  </a:lnTo>
                  <a:lnTo>
                    <a:pt x="46" y="60"/>
                  </a:lnTo>
                  <a:lnTo>
                    <a:pt x="46" y="63"/>
                  </a:lnTo>
                  <a:lnTo>
                    <a:pt x="46" y="64"/>
                  </a:lnTo>
                  <a:lnTo>
                    <a:pt x="46" y="66"/>
                  </a:lnTo>
                  <a:lnTo>
                    <a:pt x="46" y="67"/>
                  </a:lnTo>
                  <a:lnTo>
                    <a:pt x="46" y="69"/>
                  </a:lnTo>
                  <a:lnTo>
                    <a:pt x="46" y="70"/>
                  </a:lnTo>
                  <a:lnTo>
                    <a:pt x="46" y="71"/>
                  </a:lnTo>
                  <a:lnTo>
                    <a:pt x="45" y="72"/>
                  </a:lnTo>
                  <a:lnTo>
                    <a:pt x="45" y="73"/>
                  </a:lnTo>
                  <a:lnTo>
                    <a:pt x="45" y="74"/>
                  </a:lnTo>
                  <a:lnTo>
                    <a:pt x="45" y="75"/>
                  </a:lnTo>
                  <a:lnTo>
                    <a:pt x="45" y="76"/>
                  </a:lnTo>
                  <a:lnTo>
                    <a:pt x="44" y="77"/>
                  </a:lnTo>
                  <a:lnTo>
                    <a:pt x="44" y="78"/>
                  </a:lnTo>
                  <a:lnTo>
                    <a:pt x="43" y="80"/>
                  </a:lnTo>
                  <a:lnTo>
                    <a:pt x="42" y="81"/>
                  </a:lnTo>
                  <a:lnTo>
                    <a:pt x="40" y="81"/>
                  </a:lnTo>
                  <a:lnTo>
                    <a:pt x="40" y="82"/>
                  </a:lnTo>
                  <a:lnTo>
                    <a:pt x="39" y="82"/>
                  </a:lnTo>
                  <a:lnTo>
                    <a:pt x="38" y="82"/>
                  </a:lnTo>
                  <a:lnTo>
                    <a:pt x="37" y="82"/>
                  </a:lnTo>
                  <a:lnTo>
                    <a:pt x="36" y="83"/>
                  </a:lnTo>
                  <a:lnTo>
                    <a:pt x="35" y="83"/>
                  </a:lnTo>
                  <a:lnTo>
                    <a:pt x="34" y="82"/>
                  </a:lnTo>
                  <a:lnTo>
                    <a:pt x="33" y="82"/>
                  </a:lnTo>
                  <a:lnTo>
                    <a:pt x="32" y="82"/>
                  </a:lnTo>
                  <a:lnTo>
                    <a:pt x="29" y="81"/>
                  </a:lnTo>
                  <a:lnTo>
                    <a:pt x="29" y="78"/>
                  </a:lnTo>
                  <a:lnTo>
                    <a:pt x="29" y="77"/>
                  </a:lnTo>
                  <a:lnTo>
                    <a:pt x="29" y="76"/>
                  </a:lnTo>
                  <a:lnTo>
                    <a:pt x="29" y="74"/>
                  </a:lnTo>
                  <a:lnTo>
                    <a:pt x="29" y="73"/>
                  </a:lnTo>
                  <a:lnTo>
                    <a:pt x="29" y="72"/>
                  </a:lnTo>
                  <a:lnTo>
                    <a:pt x="29" y="71"/>
                  </a:lnTo>
                  <a:lnTo>
                    <a:pt x="29" y="65"/>
                  </a:lnTo>
                  <a:lnTo>
                    <a:pt x="34" y="69"/>
                  </a:lnTo>
                  <a:lnTo>
                    <a:pt x="35" y="69"/>
                  </a:lnTo>
                  <a:lnTo>
                    <a:pt x="36" y="69"/>
                  </a:lnTo>
                  <a:lnTo>
                    <a:pt x="37" y="69"/>
                  </a:lnTo>
                  <a:lnTo>
                    <a:pt x="37" y="67"/>
                  </a:lnTo>
                  <a:lnTo>
                    <a:pt x="37" y="66"/>
                  </a:lnTo>
                  <a:lnTo>
                    <a:pt x="37" y="65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6" y="62"/>
                  </a:lnTo>
                  <a:lnTo>
                    <a:pt x="35" y="60"/>
                  </a:lnTo>
                  <a:lnTo>
                    <a:pt x="34" y="59"/>
                  </a:lnTo>
                  <a:lnTo>
                    <a:pt x="33" y="57"/>
                  </a:lnTo>
                  <a:lnTo>
                    <a:pt x="32" y="56"/>
                  </a:lnTo>
                  <a:lnTo>
                    <a:pt x="31" y="54"/>
                  </a:lnTo>
                  <a:lnTo>
                    <a:pt x="31" y="53"/>
                  </a:lnTo>
                  <a:lnTo>
                    <a:pt x="29" y="52"/>
                  </a:lnTo>
                  <a:lnTo>
                    <a:pt x="28" y="51"/>
                  </a:lnTo>
                  <a:lnTo>
                    <a:pt x="27" y="50"/>
                  </a:lnTo>
                  <a:lnTo>
                    <a:pt x="26" y="48"/>
                  </a:lnTo>
                  <a:lnTo>
                    <a:pt x="25" y="46"/>
                  </a:lnTo>
                  <a:lnTo>
                    <a:pt x="24" y="45"/>
                  </a:lnTo>
                  <a:lnTo>
                    <a:pt x="23" y="44"/>
                  </a:lnTo>
                  <a:lnTo>
                    <a:pt x="22" y="42"/>
                  </a:lnTo>
                  <a:lnTo>
                    <a:pt x="22" y="41"/>
                  </a:lnTo>
                  <a:lnTo>
                    <a:pt x="19" y="39"/>
                  </a:lnTo>
                  <a:lnTo>
                    <a:pt x="18" y="38"/>
                  </a:lnTo>
                  <a:lnTo>
                    <a:pt x="17" y="35"/>
                  </a:lnTo>
                  <a:lnTo>
                    <a:pt x="16" y="34"/>
                  </a:lnTo>
                  <a:lnTo>
                    <a:pt x="15" y="33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3" y="29"/>
                  </a:lnTo>
                  <a:lnTo>
                    <a:pt x="12" y="28"/>
                  </a:lnTo>
                  <a:lnTo>
                    <a:pt x="11" y="27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7" y="22"/>
                  </a:lnTo>
                  <a:lnTo>
                    <a:pt x="3" y="23"/>
                  </a:lnTo>
                  <a:lnTo>
                    <a:pt x="0" y="14"/>
                  </a:lnTo>
                  <a:lnTo>
                    <a:pt x="24" y="7"/>
                  </a:lnTo>
                  <a:lnTo>
                    <a:pt x="26" y="17"/>
                  </a:lnTo>
                  <a:lnTo>
                    <a:pt x="22" y="18"/>
                  </a:lnTo>
                  <a:lnTo>
                    <a:pt x="23" y="19"/>
                  </a:lnTo>
                  <a:lnTo>
                    <a:pt x="23" y="20"/>
                  </a:lnTo>
                  <a:lnTo>
                    <a:pt x="25" y="22"/>
                  </a:lnTo>
                  <a:lnTo>
                    <a:pt x="26" y="23"/>
                  </a:lnTo>
                  <a:lnTo>
                    <a:pt x="26" y="24"/>
                  </a:lnTo>
                  <a:lnTo>
                    <a:pt x="27" y="25"/>
                  </a:lnTo>
                  <a:lnTo>
                    <a:pt x="27" y="27"/>
                  </a:lnTo>
                  <a:lnTo>
                    <a:pt x="28" y="27"/>
                  </a:lnTo>
                  <a:lnTo>
                    <a:pt x="29" y="28"/>
                  </a:lnTo>
                  <a:lnTo>
                    <a:pt x="29" y="29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4" y="34"/>
                  </a:lnTo>
                  <a:lnTo>
                    <a:pt x="34" y="35"/>
                  </a:lnTo>
                  <a:lnTo>
                    <a:pt x="35" y="36"/>
                  </a:lnTo>
                  <a:lnTo>
                    <a:pt x="36" y="38"/>
                  </a:lnTo>
                  <a:lnTo>
                    <a:pt x="37" y="39"/>
                  </a:lnTo>
                  <a:lnTo>
                    <a:pt x="37" y="40"/>
                  </a:lnTo>
                  <a:lnTo>
                    <a:pt x="37" y="39"/>
                  </a:lnTo>
                  <a:lnTo>
                    <a:pt x="37" y="38"/>
                  </a:lnTo>
                  <a:lnTo>
                    <a:pt x="37" y="36"/>
                  </a:lnTo>
                  <a:lnTo>
                    <a:pt x="37" y="35"/>
                  </a:lnTo>
                  <a:lnTo>
                    <a:pt x="37" y="34"/>
                  </a:lnTo>
                  <a:lnTo>
                    <a:pt x="37" y="33"/>
                  </a:lnTo>
                  <a:lnTo>
                    <a:pt x="37" y="32"/>
                  </a:lnTo>
                  <a:lnTo>
                    <a:pt x="37" y="31"/>
                  </a:lnTo>
                  <a:lnTo>
                    <a:pt x="37" y="30"/>
                  </a:lnTo>
                  <a:lnTo>
                    <a:pt x="37" y="29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7" y="24"/>
                  </a:lnTo>
                  <a:lnTo>
                    <a:pt x="37" y="23"/>
                  </a:lnTo>
                  <a:lnTo>
                    <a:pt x="37" y="22"/>
                  </a:lnTo>
                  <a:lnTo>
                    <a:pt x="37" y="21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8"/>
                  </a:lnTo>
                  <a:lnTo>
                    <a:pt x="37" y="17"/>
                  </a:lnTo>
                  <a:lnTo>
                    <a:pt x="37" y="16"/>
                  </a:lnTo>
                  <a:lnTo>
                    <a:pt x="37" y="14"/>
                  </a:lnTo>
                  <a:lnTo>
                    <a:pt x="37" y="13"/>
                  </a:lnTo>
                  <a:lnTo>
                    <a:pt x="38" y="13"/>
                  </a:lnTo>
                  <a:lnTo>
                    <a:pt x="33" y="14"/>
                  </a:lnTo>
                  <a:lnTo>
                    <a:pt x="31" y="4"/>
                  </a:lnTo>
                  <a:lnTo>
                    <a:pt x="48" y="0"/>
                  </a:lnTo>
                  <a:lnTo>
                    <a:pt x="52" y="9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6" y="20"/>
                  </a:lnTo>
                  <a:lnTo>
                    <a:pt x="46" y="22"/>
                  </a:lnTo>
                  <a:lnTo>
                    <a:pt x="46" y="23"/>
                  </a:lnTo>
                  <a:lnTo>
                    <a:pt x="46" y="25"/>
                  </a:lnTo>
                  <a:lnTo>
                    <a:pt x="46" y="28"/>
                  </a:lnTo>
                  <a:lnTo>
                    <a:pt x="46" y="29"/>
                  </a:lnTo>
                  <a:lnTo>
                    <a:pt x="46" y="31"/>
                  </a:lnTo>
                  <a:lnTo>
                    <a:pt x="46" y="34"/>
                  </a:lnTo>
                  <a:lnTo>
                    <a:pt x="46" y="36"/>
                  </a:lnTo>
                  <a:lnTo>
                    <a:pt x="46" y="38"/>
                  </a:lnTo>
                  <a:lnTo>
                    <a:pt x="46" y="40"/>
                  </a:lnTo>
                  <a:lnTo>
                    <a:pt x="46" y="41"/>
                  </a:lnTo>
                  <a:lnTo>
                    <a:pt x="46" y="4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10" name="Freeform 74"/>
            <p:cNvSpPr>
              <a:spLocks/>
            </p:cNvSpPr>
            <p:nvPr/>
          </p:nvSpPr>
          <p:spPr bwMode="auto">
            <a:xfrm>
              <a:off x="313" y="593"/>
              <a:ext cx="16" cy="27"/>
            </a:xfrm>
            <a:custGeom>
              <a:avLst/>
              <a:gdLst>
                <a:gd name="T0" fmla="*/ 5 w 49"/>
                <a:gd name="T1" fmla="*/ 3 h 82"/>
                <a:gd name="T2" fmla="*/ 5 w 49"/>
                <a:gd name="T3" fmla="*/ 4 h 82"/>
                <a:gd name="T4" fmla="*/ 5 w 49"/>
                <a:gd name="T5" fmla="*/ 4 h 82"/>
                <a:gd name="T6" fmla="*/ 5 w 49"/>
                <a:gd name="T7" fmla="*/ 5 h 82"/>
                <a:gd name="T8" fmla="*/ 5 w 49"/>
                <a:gd name="T9" fmla="*/ 6 h 82"/>
                <a:gd name="T10" fmla="*/ 5 w 49"/>
                <a:gd name="T11" fmla="*/ 7 h 82"/>
                <a:gd name="T12" fmla="*/ 5 w 49"/>
                <a:gd name="T13" fmla="*/ 7 h 82"/>
                <a:gd name="T14" fmla="*/ 5 w 49"/>
                <a:gd name="T15" fmla="*/ 8 h 82"/>
                <a:gd name="T16" fmla="*/ 5 w 49"/>
                <a:gd name="T17" fmla="*/ 8 h 82"/>
                <a:gd name="T18" fmla="*/ 5 w 49"/>
                <a:gd name="T19" fmla="*/ 8 h 82"/>
                <a:gd name="T20" fmla="*/ 5 w 49"/>
                <a:gd name="T21" fmla="*/ 8 h 82"/>
                <a:gd name="T22" fmla="*/ 5 w 49"/>
                <a:gd name="T23" fmla="*/ 8 h 82"/>
                <a:gd name="T24" fmla="*/ 5 w 49"/>
                <a:gd name="T25" fmla="*/ 9 h 82"/>
                <a:gd name="T26" fmla="*/ 4 w 49"/>
                <a:gd name="T27" fmla="*/ 9 h 82"/>
                <a:gd name="T28" fmla="*/ 4 w 49"/>
                <a:gd name="T29" fmla="*/ 9 h 82"/>
                <a:gd name="T30" fmla="*/ 4 w 49"/>
                <a:gd name="T31" fmla="*/ 9 h 82"/>
                <a:gd name="T32" fmla="*/ 3 w 49"/>
                <a:gd name="T33" fmla="*/ 9 h 82"/>
                <a:gd name="T34" fmla="*/ 3 w 49"/>
                <a:gd name="T35" fmla="*/ 9 h 82"/>
                <a:gd name="T36" fmla="*/ 3 w 49"/>
                <a:gd name="T37" fmla="*/ 8 h 82"/>
                <a:gd name="T38" fmla="*/ 3 w 49"/>
                <a:gd name="T39" fmla="*/ 8 h 82"/>
                <a:gd name="T40" fmla="*/ 4 w 49"/>
                <a:gd name="T41" fmla="*/ 8 h 82"/>
                <a:gd name="T42" fmla="*/ 4 w 49"/>
                <a:gd name="T43" fmla="*/ 8 h 82"/>
                <a:gd name="T44" fmla="*/ 4 w 49"/>
                <a:gd name="T45" fmla="*/ 8 h 82"/>
                <a:gd name="T46" fmla="*/ 4 w 49"/>
                <a:gd name="T47" fmla="*/ 8 h 82"/>
                <a:gd name="T48" fmla="*/ 4 w 49"/>
                <a:gd name="T49" fmla="*/ 7 h 82"/>
                <a:gd name="T50" fmla="*/ 4 w 49"/>
                <a:gd name="T51" fmla="*/ 7 h 82"/>
                <a:gd name="T52" fmla="*/ 4 w 49"/>
                <a:gd name="T53" fmla="*/ 7 h 82"/>
                <a:gd name="T54" fmla="*/ 4 w 49"/>
                <a:gd name="T55" fmla="*/ 7 h 82"/>
                <a:gd name="T56" fmla="*/ 4 w 49"/>
                <a:gd name="T57" fmla="*/ 7 h 82"/>
                <a:gd name="T58" fmla="*/ 3 w 49"/>
                <a:gd name="T59" fmla="*/ 6 h 82"/>
                <a:gd name="T60" fmla="*/ 3 w 49"/>
                <a:gd name="T61" fmla="*/ 6 h 82"/>
                <a:gd name="T62" fmla="*/ 3 w 49"/>
                <a:gd name="T63" fmla="*/ 5 h 82"/>
                <a:gd name="T64" fmla="*/ 3 w 49"/>
                <a:gd name="T65" fmla="*/ 5 h 82"/>
                <a:gd name="T66" fmla="*/ 2 w 49"/>
                <a:gd name="T67" fmla="*/ 4 h 82"/>
                <a:gd name="T68" fmla="*/ 2 w 49"/>
                <a:gd name="T69" fmla="*/ 4 h 82"/>
                <a:gd name="T70" fmla="*/ 2 w 49"/>
                <a:gd name="T71" fmla="*/ 3 h 82"/>
                <a:gd name="T72" fmla="*/ 1 w 49"/>
                <a:gd name="T73" fmla="*/ 3 h 82"/>
                <a:gd name="T74" fmla="*/ 1 w 49"/>
                <a:gd name="T75" fmla="*/ 3 h 82"/>
                <a:gd name="T76" fmla="*/ 0 w 49"/>
                <a:gd name="T77" fmla="*/ 2 h 82"/>
                <a:gd name="T78" fmla="*/ 3 w 49"/>
                <a:gd name="T79" fmla="*/ 2 h 82"/>
                <a:gd name="T80" fmla="*/ 2 w 49"/>
                <a:gd name="T81" fmla="*/ 2 h 82"/>
                <a:gd name="T82" fmla="*/ 3 w 49"/>
                <a:gd name="T83" fmla="*/ 3 h 82"/>
                <a:gd name="T84" fmla="*/ 3 w 49"/>
                <a:gd name="T85" fmla="*/ 3 h 82"/>
                <a:gd name="T86" fmla="*/ 3 w 49"/>
                <a:gd name="T87" fmla="*/ 3 h 82"/>
                <a:gd name="T88" fmla="*/ 3 w 49"/>
                <a:gd name="T89" fmla="*/ 4 h 82"/>
                <a:gd name="T90" fmla="*/ 4 w 49"/>
                <a:gd name="T91" fmla="*/ 4 h 82"/>
                <a:gd name="T92" fmla="*/ 4 w 49"/>
                <a:gd name="T93" fmla="*/ 4 h 82"/>
                <a:gd name="T94" fmla="*/ 4 w 49"/>
                <a:gd name="T95" fmla="*/ 4 h 82"/>
                <a:gd name="T96" fmla="*/ 4 w 49"/>
                <a:gd name="T97" fmla="*/ 4 h 82"/>
                <a:gd name="T98" fmla="*/ 4 w 49"/>
                <a:gd name="T99" fmla="*/ 4 h 82"/>
                <a:gd name="T100" fmla="*/ 4 w 49"/>
                <a:gd name="T101" fmla="*/ 4 h 82"/>
                <a:gd name="T102" fmla="*/ 4 w 49"/>
                <a:gd name="T103" fmla="*/ 4 h 82"/>
                <a:gd name="T104" fmla="*/ 4 w 49"/>
                <a:gd name="T105" fmla="*/ 3 h 82"/>
                <a:gd name="T106" fmla="*/ 4 w 49"/>
                <a:gd name="T107" fmla="*/ 3 h 82"/>
                <a:gd name="T108" fmla="*/ 4 w 49"/>
                <a:gd name="T109" fmla="*/ 2 h 82"/>
                <a:gd name="T110" fmla="*/ 4 w 49"/>
                <a:gd name="T111" fmla="*/ 2 h 82"/>
                <a:gd name="T112" fmla="*/ 4 w 49"/>
                <a:gd name="T113" fmla="*/ 2 h 82"/>
                <a:gd name="T114" fmla="*/ 4 w 49"/>
                <a:gd name="T115" fmla="*/ 1 h 82"/>
                <a:gd name="T116" fmla="*/ 3 w 49"/>
                <a:gd name="T117" fmla="*/ 1 h 82"/>
                <a:gd name="T118" fmla="*/ 5 w 49"/>
                <a:gd name="T119" fmla="*/ 1 h 82"/>
                <a:gd name="T120" fmla="*/ 5 w 49"/>
                <a:gd name="T121" fmla="*/ 2 h 82"/>
                <a:gd name="T122" fmla="*/ 5 w 49"/>
                <a:gd name="T123" fmla="*/ 2 h 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9"/>
                <a:gd name="T187" fmla="*/ 0 h 82"/>
                <a:gd name="T188" fmla="*/ 49 w 49"/>
                <a:gd name="T189" fmla="*/ 82 h 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9" h="82">
                  <a:moveTo>
                    <a:pt x="44" y="23"/>
                  </a:moveTo>
                  <a:lnTo>
                    <a:pt x="44" y="25"/>
                  </a:lnTo>
                  <a:lnTo>
                    <a:pt x="44" y="28"/>
                  </a:lnTo>
                  <a:lnTo>
                    <a:pt x="44" y="29"/>
                  </a:lnTo>
                  <a:lnTo>
                    <a:pt x="44" y="31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4" y="41"/>
                  </a:lnTo>
                  <a:lnTo>
                    <a:pt x="44" y="43"/>
                  </a:lnTo>
                  <a:lnTo>
                    <a:pt x="44" y="45"/>
                  </a:lnTo>
                  <a:lnTo>
                    <a:pt x="44" y="46"/>
                  </a:lnTo>
                  <a:lnTo>
                    <a:pt x="44" y="51"/>
                  </a:lnTo>
                  <a:lnTo>
                    <a:pt x="44" y="52"/>
                  </a:lnTo>
                  <a:lnTo>
                    <a:pt x="44" y="57"/>
                  </a:lnTo>
                  <a:lnTo>
                    <a:pt x="44" y="60"/>
                  </a:lnTo>
                  <a:lnTo>
                    <a:pt x="44" y="61"/>
                  </a:lnTo>
                  <a:lnTo>
                    <a:pt x="44" y="63"/>
                  </a:lnTo>
                  <a:lnTo>
                    <a:pt x="44" y="64"/>
                  </a:lnTo>
                  <a:lnTo>
                    <a:pt x="44" y="66"/>
                  </a:lnTo>
                  <a:lnTo>
                    <a:pt x="44" y="67"/>
                  </a:lnTo>
                  <a:lnTo>
                    <a:pt x="44" y="69"/>
                  </a:lnTo>
                  <a:lnTo>
                    <a:pt x="44" y="70"/>
                  </a:lnTo>
                  <a:lnTo>
                    <a:pt x="44" y="71"/>
                  </a:lnTo>
                  <a:lnTo>
                    <a:pt x="44" y="72"/>
                  </a:lnTo>
                  <a:lnTo>
                    <a:pt x="44" y="73"/>
                  </a:lnTo>
                  <a:lnTo>
                    <a:pt x="44" y="74"/>
                  </a:lnTo>
                  <a:lnTo>
                    <a:pt x="43" y="75"/>
                  </a:lnTo>
                  <a:lnTo>
                    <a:pt x="43" y="76"/>
                  </a:lnTo>
                  <a:lnTo>
                    <a:pt x="43" y="77"/>
                  </a:lnTo>
                  <a:lnTo>
                    <a:pt x="42" y="77"/>
                  </a:lnTo>
                  <a:lnTo>
                    <a:pt x="42" y="78"/>
                  </a:lnTo>
                  <a:lnTo>
                    <a:pt x="41" y="80"/>
                  </a:lnTo>
                  <a:lnTo>
                    <a:pt x="39" y="81"/>
                  </a:lnTo>
                  <a:lnTo>
                    <a:pt x="38" y="81"/>
                  </a:lnTo>
                  <a:lnTo>
                    <a:pt x="37" y="81"/>
                  </a:lnTo>
                  <a:lnTo>
                    <a:pt x="36" y="82"/>
                  </a:lnTo>
                  <a:lnTo>
                    <a:pt x="35" y="82"/>
                  </a:lnTo>
                  <a:lnTo>
                    <a:pt x="34" y="82"/>
                  </a:lnTo>
                  <a:lnTo>
                    <a:pt x="33" y="82"/>
                  </a:lnTo>
                  <a:lnTo>
                    <a:pt x="32" y="82"/>
                  </a:lnTo>
                  <a:lnTo>
                    <a:pt x="31" y="81"/>
                  </a:lnTo>
                  <a:lnTo>
                    <a:pt x="30" y="81"/>
                  </a:lnTo>
                  <a:lnTo>
                    <a:pt x="30" y="78"/>
                  </a:lnTo>
                  <a:lnTo>
                    <a:pt x="30" y="77"/>
                  </a:lnTo>
                  <a:lnTo>
                    <a:pt x="30" y="76"/>
                  </a:lnTo>
                  <a:lnTo>
                    <a:pt x="30" y="74"/>
                  </a:lnTo>
                  <a:lnTo>
                    <a:pt x="30" y="73"/>
                  </a:lnTo>
                  <a:lnTo>
                    <a:pt x="30" y="72"/>
                  </a:lnTo>
                  <a:lnTo>
                    <a:pt x="30" y="71"/>
                  </a:lnTo>
                  <a:lnTo>
                    <a:pt x="30" y="67"/>
                  </a:lnTo>
                  <a:lnTo>
                    <a:pt x="32" y="69"/>
                  </a:lnTo>
                  <a:lnTo>
                    <a:pt x="33" y="70"/>
                  </a:lnTo>
                  <a:lnTo>
                    <a:pt x="34" y="70"/>
                  </a:lnTo>
                  <a:lnTo>
                    <a:pt x="35" y="70"/>
                  </a:lnTo>
                  <a:lnTo>
                    <a:pt x="36" y="70"/>
                  </a:lnTo>
                  <a:lnTo>
                    <a:pt x="37" y="69"/>
                  </a:lnTo>
                  <a:lnTo>
                    <a:pt x="37" y="67"/>
                  </a:lnTo>
                  <a:lnTo>
                    <a:pt x="37" y="66"/>
                  </a:lnTo>
                  <a:lnTo>
                    <a:pt x="37" y="65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6" y="62"/>
                  </a:lnTo>
                  <a:lnTo>
                    <a:pt x="35" y="61"/>
                  </a:lnTo>
                  <a:lnTo>
                    <a:pt x="35" y="60"/>
                  </a:lnTo>
                  <a:lnTo>
                    <a:pt x="34" y="59"/>
                  </a:lnTo>
                  <a:lnTo>
                    <a:pt x="33" y="56"/>
                  </a:lnTo>
                  <a:lnTo>
                    <a:pt x="32" y="55"/>
                  </a:lnTo>
                  <a:lnTo>
                    <a:pt x="31" y="54"/>
                  </a:lnTo>
                  <a:lnTo>
                    <a:pt x="30" y="53"/>
                  </a:lnTo>
                  <a:lnTo>
                    <a:pt x="28" y="52"/>
                  </a:lnTo>
                  <a:lnTo>
                    <a:pt x="27" y="50"/>
                  </a:lnTo>
                  <a:lnTo>
                    <a:pt x="26" y="49"/>
                  </a:lnTo>
                  <a:lnTo>
                    <a:pt x="26" y="48"/>
                  </a:lnTo>
                  <a:lnTo>
                    <a:pt x="25" y="46"/>
                  </a:lnTo>
                  <a:lnTo>
                    <a:pt x="24" y="45"/>
                  </a:lnTo>
                  <a:lnTo>
                    <a:pt x="23" y="43"/>
                  </a:lnTo>
                  <a:lnTo>
                    <a:pt x="22" y="42"/>
                  </a:lnTo>
                  <a:lnTo>
                    <a:pt x="21" y="41"/>
                  </a:lnTo>
                  <a:lnTo>
                    <a:pt x="20" y="40"/>
                  </a:lnTo>
                  <a:lnTo>
                    <a:pt x="18" y="38"/>
                  </a:lnTo>
                  <a:lnTo>
                    <a:pt x="18" y="36"/>
                  </a:lnTo>
                  <a:lnTo>
                    <a:pt x="17" y="35"/>
                  </a:lnTo>
                  <a:lnTo>
                    <a:pt x="16" y="34"/>
                  </a:lnTo>
                  <a:lnTo>
                    <a:pt x="15" y="33"/>
                  </a:lnTo>
                  <a:lnTo>
                    <a:pt x="14" y="31"/>
                  </a:lnTo>
                  <a:lnTo>
                    <a:pt x="13" y="30"/>
                  </a:lnTo>
                  <a:lnTo>
                    <a:pt x="12" y="29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9" y="23"/>
                  </a:lnTo>
                  <a:lnTo>
                    <a:pt x="7" y="22"/>
                  </a:lnTo>
                  <a:lnTo>
                    <a:pt x="7" y="21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2" y="8"/>
                  </a:lnTo>
                  <a:lnTo>
                    <a:pt x="25" y="16"/>
                  </a:lnTo>
                  <a:lnTo>
                    <a:pt x="20" y="18"/>
                  </a:lnTo>
                  <a:lnTo>
                    <a:pt x="21" y="20"/>
                  </a:lnTo>
                  <a:lnTo>
                    <a:pt x="22" y="20"/>
                  </a:lnTo>
                  <a:lnTo>
                    <a:pt x="24" y="23"/>
                  </a:lnTo>
                  <a:lnTo>
                    <a:pt x="24" y="24"/>
                  </a:lnTo>
                  <a:lnTo>
                    <a:pt x="25" y="24"/>
                  </a:lnTo>
                  <a:lnTo>
                    <a:pt x="25" y="25"/>
                  </a:lnTo>
                  <a:lnTo>
                    <a:pt x="26" y="27"/>
                  </a:lnTo>
                  <a:lnTo>
                    <a:pt x="26" y="28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8" y="30"/>
                  </a:lnTo>
                  <a:lnTo>
                    <a:pt x="30" y="31"/>
                  </a:lnTo>
                  <a:lnTo>
                    <a:pt x="30" y="32"/>
                  </a:lnTo>
                  <a:lnTo>
                    <a:pt x="31" y="33"/>
                  </a:lnTo>
                  <a:lnTo>
                    <a:pt x="32" y="34"/>
                  </a:lnTo>
                  <a:lnTo>
                    <a:pt x="33" y="35"/>
                  </a:lnTo>
                  <a:lnTo>
                    <a:pt x="33" y="36"/>
                  </a:lnTo>
                  <a:lnTo>
                    <a:pt x="34" y="38"/>
                  </a:lnTo>
                  <a:lnTo>
                    <a:pt x="35" y="39"/>
                  </a:lnTo>
                  <a:lnTo>
                    <a:pt x="36" y="40"/>
                  </a:lnTo>
                  <a:lnTo>
                    <a:pt x="36" y="41"/>
                  </a:lnTo>
                  <a:lnTo>
                    <a:pt x="37" y="41"/>
                  </a:lnTo>
                  <a:lnTo>
                    <a:pt x="37" y="42"/>
                  </a:lnTo>
                  <a:lnTo>
                    <a:pt x="37" y="41"/>
                  </a:lnTo>
                  <a:lnTo>
                    <a:pt x="37" y="40"/>
                  </a:lnTo>
                  <a:lnTo>
                    <a:pt x="37" y="39"/>
                  </a:lnTo>
                  <a:lnTo>
                    <a:pt x="37" y="38"/>
                  </a:lnTo>
                  <a:lnTo>
                    <a:pt x="37" y="36"/>
                  </a:lnTo>
                  <a:lnTo>
                    <a:pt x="37" y="35"/>
                  </a:lnTo>
                  <a:lnTo>
                    <a:pt x="37" y="34"/>
                  </a:lnTo>
                  <a:lnTo>
                    <a:pt x="37" y="33"/>
                  </a:lnTo>
                  <a:lnTo>
                    <a:pt x="37" y="32"/>
                  </a:lnTo>
                  <a:lnTo>
                    <a:pt x="37" y="31"/>
                  </a:lnTo>
                  <a:lnTo>
                    <a:pt x="37" y="30"/>
                  </a:lnTo>
                  <a:lnTo>
                    <a:pt x="37" y="29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7" y="24"/>
                  </a:lnTo>
                  <a:lnTo>
                    <a:pt x="37" y="23"/>
                  </a:lnTo>
                  <a:lnTo>
                    <a:pt x="37" y="22"/>
                  </a:lnTo>
                  <a:lnTo>
                    <a:pt x="37" y="21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8"/>
                  </a:lnTo>
                  <a:lnTo>
                    <a:pt x="37" y="17"/>
                  </a:lnTo>
                  <a:lnTo>
                    <a:pt x="37" y="16"/>
                  </a:lnTo>
                  <a:lnTo>
                    <a:pt x="37" y="14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3" y="13"/>
                  </a:lnTo>
                  <a:lnTo>
                    <a:pt x="31" y="6"/>
                  </a:lnTo>
                  <a:lnTo>
                    <a:pt x="47" y="0"/>
                  </a:lnTo>
                  <a:lnTo>
                    <a:pt x="49" y="9"/>
                  </a:lnTo>
                  <a:lnTo>
                    <a:pt x="44" y="10"/>
                  </a:lnTo>
                  <a:lnTo>
                    <a:pt x="44" y="11"/>
                  </a:lnTo>
                  <a:lnTo>
                    <a:pt x="44" y="14"/>
                  </a:lnTo>
                  <a:lnTo>
                    <a:pt x="44" y="17"/>
                  </a:lnTo>
                  <a:lnTo>
                    <a:pt x="44" y="18"/>
                  </a:lnTo>
                  <a:lnTo>
                    <a:pt x="44" y="20"/>
                  </a:lnTo>
                  <a:lnTo>
                    <a:pt x="44" y="22"/>
                  </a:lnTo>
                  <a:lnTo>
                    <a:pt x="44" y="2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11" name="Freeform 75"/>
            <p:cNvSpPr>
              <a:spLocks/>
            </p:cNvSpPr>
            <p:nvPr/>
          </p:nvSpPr>
          <p:spPr bwMode="auto">
            <a:xfrm>
              <a:off x="202" y="571"/>
              <a:ext cx="17" cy="25"/>
            </a:xfrm>
            <a:custGeom>
              <a:avLst/>
              <a:gdLst>
                <a:gd name="T0" fmla="*/ 5 w 52"/>
                <a:gd name="T1" fmla="*/ 2 h 77"/>
                <a:gd name="T2" fmla="*/ 4 w 52"/>
                <a:gd name="T3" fmla="*/ 2 h 77"/>
                <a:gd name="T4" fmla="*/ 4 w 52"/>
                <a:gd name="T5" fmla="*/ 2 h 77"/>
                <a:gd name="T6" fmla="*/ 4 w 52"/>
                <a:gd name="T7" fmla="*/ 1 h 77"/>
                <a:gd name="T8" fmla="*/ 4 w 52"/>
                <a:gd name="T9" fmla="*/ 1 h 77"/>
                <a:gd name="T10" fmla="*/ 4 w 52"/>
                <a:gd name="T11" fmla="*/ 1 h 77"/>
                <a:gd name="T12" fmla="*/ 3 w 52"/>
                <a:gd name="T13" fmla="*/ 1 h 77"/>
                <a:gd name="T14" fmla="*/ 3 w 52"/>
                <a:gd name="T15" fmla="*/ 1 h 77"/>
                <a:gd name="T16" fmla="*/ 3 w 52"/>
                <a:gd name="T17" fmla="*/ 2 h 77"/>
                <a:gd name="T18" fmla="*/ 2 w 52"/>
                <a:gd name="T19" fmla="*/ 2 h 77"/>
                <a:gd name="T20" fmla="*/ 2 w 52"/>
                <a:gd name="T21" fmla="*/ 3 h 77"/>
                <a:gd name="T22" fmla="*/ 2 w 52"/>
                <a:gd name="T23" fmla="*/ 3 h 77"/>
                <a:gd name="T24" fmla="*/ 2 w 52"/>
                <a:gd name="T25" fmla="*/ 4 h 77"/>
                <a:gd name="T26" fmla="*/ 2 w 52"/>
                <a:gd name="T27" fmla="*/ 4 h 77"/>
                <a:gd name="T28" fmla="*/ 2 w 52"/>
                <a:gd name="T29" fmla="*/ 5 h 77"/>
                <a:gd name="T30" fmla="*/ 2 w 52"/>
                <a:gd name="T31" fmla="*/ 5 h 77"/>
                <a:gd name="T32" fmla="*/ 2 w 52"/>
                <a:gd name="T33" fmla="*/ 6 h 77"/>
                <a:gd name="T34" fmla="*/ 2 w 52"/>
                <a:gd name="T35" fmla="*/ 6 h 77"/>
                <a:gd name="T36" fmla="*/ 2 w 52"/>
                <a:gd name="T37" fmla="*/ 6 h 77"/>
                <a:gd name="T38" fmla="*/ 2 w 52"/>
                <a:gd name="T39" fmla="*/ 7 h 77"/>
                <a:gd name="T40" fmla="*/ 3 w 52"/>
                <a:gd name="T41" fmla="*/ 7 h 77"/>
                <a:gd name="T42" fmla="*/ 3 w 52"/>
                <a:gd name="T43" fmla="*/ 7 h 77"/>
                <a:gd name="T44" fmla="*/ 4 w 52"/>
                <a:gd name="T45" fmla="*/ 7 h 77"/>
                <a:gd name="T46" fmla="*/ 4 w 52"/>
                <a:gd name="T47" fmla="*/ 6 h 77"/>
                <a:gd name="T48" fmla="*/ 5 w 52"/>
                <a:gd name="T49" fmla="*/ 7 h 77"/>
                <a:gd name="T50" fmla="*/ 5 w 52"/>
                <a:gd name="T51" fmla="*/ 7 h 77"/>
                <a:gd name="T52" fmla="*/ 4 w 52"/>
                <a:gd name="T53" fmla="*/ 8 h 77"/>
                <a:gd name="T54" fmla="*/ 4 w 52"/>
                <a:gd name="T55" fmla="*/ 8 h 77"/>
                <a:gd name="T56" fmla="*/ 3 w 52"/>
                <a:gd name="T57" fmla="*/ 8 h 77"/>
                <a:gd name="T58" fmla="*/ 3 w 52"/>
                <a:gd name="T59" fmla="*/ 8 h 77"/>
                <a:gd name="T60" fmla="*/ 3 w 52"/>
                <a:gd name="T61" fmla="*/ 8 h 77"/>
                <a:gd name="T62" fmla="*/ 2 w 52"/>
                <a:gd name="T63" fmla="*/ 8 h 77"/>
                <a:gd name="T64" fmla="*/ 1 w 52"/>
                <a:gd name="T65" fmla="*/ 7 h 77"/>
                <a:gd name="T66" fmla="*/ 1 w 52"/>
                <a:gd name="T67" fmla="*/ 7 h 77"/>
                <a:gd name="T68" fmla="*/ 0 w 52"/>
                <a:gd name="T69" fmla="*/ 6 h 77"/>
                <a:gd name="T70" fmla="*/ 0 w 52"/>
                <a:gd name="T71" fmla="*/ 6 h 77"/>
                <a:gd name="T72" fmla="*/ 0 w 52"/>
                <a:gd name="T73" fmla="*/ 6 h 77"/>
                <a:gd name="T74" fmla="*/ 0 w 52"/>
                <a:gd name="T75" fmla="*/ 5 h 77"/>
                <a:gd name="T76" fmla="*/ 0 w 52"/>
                <a:gd name="T77" fmla="*/ 5 h 77"/>
                <a:gd name="T78" fmla="*/ 0 w 52"/>
                <a:gd name="T79" fmla="*/ 4 h 77"/>
                <a:gd name="T80" fmla="*/ 0 w 52"/>
                <a:gd name="T81" fmla="*/ 3 h 77"/>
                <a:gd name="T82" fmla="*/ 0 w 52"/>
                <a:gd name="T83" fmla="*/ 3 h 77"/>
                <a:gd name="T84" fmla="*/ 0 w 52"/>
                <a:gd name="T85" fmla="*/ 2 h 77"/>
                <a:gd name="T86" fmla="*/ 1 w 52"/>
                <a:gd name="T87" fmla="*/ 1 h 77"/>
                <a:gd name="T88" fmla="*/ 1 w 52"/>
                <a:gd name="T89" fmla="*/ 1 h 77"/>
                <a:gd name="T90" fmla="*/ 2 w 52"/>
                <a:gd name="T91" fmla="*/ 0 h 77"/>
                <a:gd name="T92" fmla="*/ 3 w 52"/>
                <a:gd name="T93" fmla="*/ 0 h 77"/>
                <a:gd name="T94" fmla="*/ 3 w 52"/>
                <a:gd name="T95" fmla="*/ 0 h 77"/>
                <a:gd name="T96" fmla="*/ 4 w 52"/>
                <a:gd name="T97" fmla="*/ 0 h 77"/>
                <a:gd name="T98" fmla="*/ 4 w 52"/>
                <a:gd name="T99" fmla="*/ 0 h 77"/>
                <a:gd name="T100" fmla="*/ 4 w 52"/>
                <a:gd name="T101" fmla="*/ 0 h 77"/>
                <a:gd name="T102" fmla="*/ 5 w 52"/>
                <a:gd name="T103" fmla="*/ 1 h 77"/>
                <a:gd name="T104" fmla="*/ 5 w 52"/>
                <a:gd name="T105" fmla="*/ 3 h 7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2"/>
                <a:gd name="T160" fmla="*/ 0 h 77"/>
                <a:gd name="T161" fmla="*/ 52 w 52"/>
                <a:gd name="T162" fmla="*/ 77 h 7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2" h="77">
                  <a:moveTo>
                    <a:pt x="42" y="26"/>
                  </a:moveTo>
                  <a:lnTo>
                    <a:pt x="42" y="23"/>
                  </a:lnTo>
                  <a:lnTo>
                    <a:pt x="42" y="22"/>
                  </a:lnTo>
                  <a:lnTo>
                    <a:pt x="42" y="21"/>
                  </a:lnTo>
                  <a:lnTo>
                    <a:pt x="42" y="20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1" y="16"/>
                  </a:lnTo>
                  <a:lnTo>
                    <a:pt x="40" y="15"/>
                  </a:lnTo>
                  <a:lnTo>
                    <a:pt x="40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6" y="12"/>
                  </a:lnTo>
                  <a:lnTo>
                    <a:pt x="35" y="11"/>
                  </a:lnTo>
                  <a:lnTo>
                    <a:pt x="34" y="11"/>
                  </a:lnTo>
                  <a:lnTo>
                    <a:pt x="33" y="11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7" y="12"/>
                  </a:lnTo>
                  <a:lnTo>
                    <a:pt x="26" y="12"/>
                  </a:lnTo>
                  <a:lnTo>
                    <a:pt x="26" y="13"/>
                  </a:lnTo>
                  <a:lnTo>
                    <a:pt x="25" y="13"/>
                  </a:lnTo>
                  <a:lnTo>
                    <a:pt x="24" y="14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22" y="17"/>
                  </a:lnTo>
                  <a:lnTo>
                    <a:pt x="21" y="20"/>
                  </a:lnTo>
                  <a:lnTo>
                    <a:pt x="21" y="21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19" y="24"/>
                  </a:lnTo>
                  <a:lnTo>
                    <a:pt x="19" y="25"/>
                  </a:lnTo>
                  <a:lnTo>
                    <a:pt x="19" y="26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8" y="30"/>
                  </a:lnTo>
                  <a:lnTo>
                    <a:pt x="18" y="31"/>
                  </a:lnTo>
                  <a:lnTo>
                    <a:pt x="16" y="32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5" y="38"/>
                  </a:lnTo>
                  <a:lnTo>
                    <a:pt x="15" y="40"/>
                  </a:lnTo>
                  <a:lnTo>
                    <a:pt x="15" y="42"/>
                  </a:lnTo>
                  <a:lnTo>
                    <a:pt x="15" y="43"/>
                  </a:lnTo>
                  <a:lnTo>
                    <a:pt x="15" y="44"/>
                  </a:lnTo>
                  <a:lnTo>
                    <a:pt x="15" y="45"/>
                  </a:lnTo>
                  <a:lnTo>
                    <a:pt x="15" y="46"/>
                  </a:lnTo>
                  <a:lnTo>
                    <a:pt x="15" y="47"/>
                  </a:lnTo>
                  <a:lnTo>
                    <a:pt x="15" y="48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3"/>
                  </a:lnTo>
                  <a:lnTo>
                    <a:pt x="16" y="54"/>
                  </a:lnTo>
                  <a:lnTo>
                    <a:pt x="16" y="55"/>
                  </a:lnTo>
                  <a:lnTo>
                    <a:pt x="18" y="56"/>
                  </a:lnTo>
                  <a:lnTo>
                    <a:pt x="18" y="57"/>
                  </a:lnTo>
                  <a:lnTo>
                    <a:pt x="18" y="58"/>
                  </a:lnTo>
                  <a:lnTo>
                    <a:pt x="19" y="59"/>
                  </a:lnTo>
                  <a:lnTo>
                    <a:pt x="19" y="61"/>
                  </a:lnTo>
                  <a:lnTo>
                    <a:pt x="20" y="62"/>
                  </a:lnTo>
                  <a:lnTo>
                    <a:pt x="20" y="63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3" y="66"/>
                  </a:lnTo>
                  <a:lnTo>
                    <a:pt x="24" y="66"/>
                  </a:lnTo>
                  <a:lnTo>
                    <a:pt x="25" y="67"/>
                  </a:lnTo>
                  <a:lnTo>
                    <a:pt x="26" y="67"/>
                  </a:lnTo>
                  <a:lnTo>
                    <a:pt x="27" y="67"/>
                  </a:lnTo>
                  <a:lnTo>
                    <a:pt x="30" y="67"/>
                  </a:lnTo>
                  <a:lnTo>
                    <a:pt x="31" y="67"/>
                  </a:lnTo>
                  <a:lnTo>
                    <a:pt x="33" y="66"/>
                  </a:lnTo>
                  <a:lnTo>
                    <a:pt x="34" y="66"/>
                  </a:lnTo>
                  <a:lnTo>
                    <a:pt x="35" y="65"/>
                  </a:lnTo>
                  <a:lnTo>
                    <a:pt x="37" y="63"/>
                  </a:lnTo>
                  <a:lnTo>
                    <a:pt x="39" y="62"/>
                  </a:lnTo>
                  <a:lnTo>
                    <a:pt x="42" y="57"/>
                  </a:lnTo>
                  <a:lnTo>
                    <a:pt x="47" y="65"/>
                  </a:lnTo>
                  <a:lnTo>
                    <a:pt x="46" y="67"/>
                  </a:lnTo>
                  <a:lnTo>
                    <a:pt x="45" y="68"/>
                  </a:lnTo>
                  <a:lnTo>
                    <a:pt x="44" y="69"/>
                  </a:lnTo>
                  <a:lnTo>
                    <a:pt x="43" y="69"/>
                  </a:lnTo>
                  <a:lnTo>
                    <a:pt x="43" y="70"/>
                  </a:lnTo>
                  <a:lnTo>
                    <a:pt x="42" y="72"/>
                  </a:lnTo>
                  <a:lnTo>
                    <a:pt x="41" y="72"/>
                  </a:lnTo>
                  <a:lnTo>
                    <a:pt x="40" y="73"/>
                  </a:lnTo>
                  <a:lnTo>
                    <a:pt x="40" y="74"/>
                  </a:lnTo>
                  <a:lnTo>
                    <a:pt x="39" y="74"/>
                  </a:lnTo>
                  <a:lnTo>
                    <a:pt x="37" y="75"/>
                  </a:lnTo>
                  <a:lnTo>
                    <a:pt x="36" y="75"/>
                  </a:lnTo>
                  <a:lnTo>
                    <a:pt x="35" y="76"/>
                  </a:lnTo>
                  <a:lnTo>
                    <a:pt x="34" y="76"/>
                  </a:lnTo>
                  <a:lnTo>
                    <a:pt x="33" y="76"/>
                  </a:lnTo>
                  <a:lnTo>
                    <a:pt x="32" y="77"/>
                  </a:lnTo>
                  <a:lnTo>
                    <a:pt x="31" y="77"/>
                  </a:lnTo>
                  <a:lnTo>
                    <a:pt x="30" y="77"/>
                  </a:lnTo>
                  <a:lnTo>
                    <a:pt x="29" y="77"/>
                  </a:lnTo>
                  <a:lnTo>
                    <a:pt x="27" y="77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4" y="77"/>
                  </a:lnTo>
                  <a:lnTo>
                    <a:pt x="23" y="77"/>
                  </a:lnTo>
                  <a:lnTo>
                    <a:pt x="21" y="76"/>
                  </a:lnTo>
                  <a:lnTo>
                    <a:pt x="20" y="76"/>
                  </a:lnTo>
                  <a:lnTo>
                    <a:pt x="19" y="76"/>
                  </a:lnTo>
                  <a:lnTo>
                    <a:pt x="18" y="75"/>
                  </a:lnTo>
                  <a:lnTo>
                    <a:pt x="16" y="75"/>
                  </a:lnTo>
                  <a:lnTo>
                    <a:pt x="14" y="74"/>
                  </a:lnTo>
                  <a:lnTo>
                    <a:pt x="13" y="73"/>
                  </a:lnTo>
                  <a:lnTo>
                    <a:pt x="12" y="72"/>
                  </a:lnTo>
                  <a:lnTo>
                    <a:pt x="11" y="70"/>
                  </a:lnTo>
                  <a:lnTo>
                    <a:pt x="10" y="70"/>
                  </a:lnTo>
                  <a:lnTo>
                    <a:pt x="9" y="69"/>
                  </a:lnTo>
                  <a:lnTo>
                    <a:pt x="8" y="67"/>
                  </a:lnTo>
                  <a:lnTo>
                    <a:pt x="6" y="66"/>
                  </a:lnTo>
                  <a:lnTo>
                    <a:pt x="6" y="65"/>
                  </a:lnTo>
                  <a:lnTo>
                    <a:pt x="5" y="64"/>
                  </a:lnTo>
                  <a:lnTo>
                    <a:pt x="4" y="63"/>
                  </a:lnTo>
                  <a:lnTo>
                    <a:pt x="3" y="61"/>
                  </a:lnTo>
                  <a:lnTo>
                    <a:pt x="3" y="59"/>
                  </a:lnTo>
                  <a:lnTo>
                    <a:pt x="2" y="57"/>
                  </a:lnTo>
                  <a:lnTo>
                    <a:pt x="2" y="56"/>
                  </a:lnTo>
                  <a:lnTo>
                    <a:pt x="1" y="54"/>
                  </a:lnTo>
                  <a:lnTo>
                    <a:pt x="1" y="53"/>
                  </a:lnTo>
                  <a:lnTo>
                    <a:pt x="1" y="52"/>
                  </a:lnTo>
                  <a:lnTo>
                    <a:pt x="0" y="51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1" y="32"/>
                  </a:lnTo>
                  <a:lnTo>
                    <a:pt x="1" y="31"/>
                  </a:lnTo>
                  <a:lnTo>
                    <a:pt x="1" y="28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3" y="23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5" y="17"/>
                  </a:lnTo>
                  <a:lnTo>
                    <a:pt x="6" y="15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19" y="3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3" y="1"/>
                  </a:lnTo>
                  <a:lnTo>
                    <a:pt x="34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7" y="2"/>
                  </a:lnTo>
                  <a:lnTo>
                    <a:pt x="39" y="2"/>
                  </a:lnTo>
                  <a:lnTo>
                    <a:pt x="40" y="3"/>
                  </a:lnTo>
                  <a:lnTo>
                    <a:pt x="41" y="4"/>
                  </a:lnTo>
                  <a:lnTo>
                    <a:pt x="42" y="4"/>
                  </a:lnTo>
                  <a:lnTo>
                    <a:pt x="42" y="5"/>
                  </a:lnTo>
                  <a:lnTo>
                    <a:pt x="43" y="6"/>
                  </a:lnTo>
                  <a:lnTo>
                    <a:pt x="45" y="2"/>
                  </a:lnTo>
                  <a:lnTo>
                    <a:pt x="52" y="3"/>
                  </a:lnTo>
                  <a:lnTo>
                    <a:pt x="50" y="27"/>
                  </a:lnTo>
                  <a:lnTo>
                    <a:pt x="42" y="26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12" name="Freeform 76"/>
            <p:cNvSpPr>
              <a:spLocks/>
            </p:cNvSpPr>
            <p:nvPr/>
          </p:nvSpPr>
          <p:spPr bwMode="auto">
            <a:xfrm>
              <a:off x="202" y="571"/>
              <a:ext cx="17" cy="25"/>
            </a:xfrm>
            <a:custGeom>
              <a:avLst/>
              <a:gdLst>
                <a:gd name="T0" fmla="*/ 5 w 51"/>
                <a:gd name="T1" fmla="*/ 2 h 76"/>
                <a:gd name="T2" fmla="*/ 5 w 51"/>
                <a:gd name="T3" fmla="*/ 2 h 76"/>
                <a:gd name="T4" fmla="*/ 4 w 51"/>
                <a:gd name="T5" fmla="*/ 2 h 76"/>
                <a:gd name="T6" fmla="*/ 4 w 51"/>
                <a:gd name="T7" fmla="*/ 1 h 76"/>
                <a:gd name="T8" fmla="*/ 4 w 51"/>
                <a:gd name="T9" fmla="*/ 1 h 76"/>
                <a:gd name="T10" fmla="*/ 4 w 51"/>
                <a:gd name="T11" fmla="*/ 1 h 76"/>
                <a:gd name="T12" fmla="*/ 3 w 51"/>
                <a:gd name="T13" fmla="*/ 1 h 76"/>
                <a:gd name="T14" fmla="*/ 3 w 51"/>
                <a:gd name="T15" fmla="*/ 1 h 76"/>
                <a:gd name="T16" fmla="*/ 2 w 51"/>
                <a:gd name="T17" fmla="*/ 1 h 76"/>
                <a:gd name="T18" fmla="*/ 2 w 51"/>
                <a:gd name="T19" fmla="*/ 2 h 76"/>
                <a:gd name="T20" fmla="*/ 2 w 51"/>
                <a:gd name="T21" fmla="*/ 3 h 76"/>
                <a:gd name="T22" fmla="*/ 2 w 51"/>
                <a:gd name="T23" fmla="*/ 3 h 76"/>
                <a:gd name="T24" fmla="*/ 2 w 51"/>
                <a:gd name="T25" fmla="*/ 3 h 76"/>
                <a:gd name="T26" fmla="*/ 2 w 51"/>
                <a:gd name="T27" fmla="*/ 4 h 76"/>
                <a:gd name="T28" fmla="*/ 2 w 51"/>
                <a:gd name="T29" fmla="*/ 4 h 76"/>
                <a:gd name="T30" fmla="*/ 2 w 51"/>
                <a:gd name="T31" fmla="*/ 5 h 76"/>
                <a:gd name="T32" fmla="*/ 2 w 51"/>
                <a:gd name="T33" fmla="*/ 6 h 76"/>
                <a:gd name="T34" fmla="*/ 2 w 51"/>
                <a:gd name="T35" fmla="*/ 6 h 76"/>
                <a:gd name="T36" fmla="*/ 2 w 51"/>
                <a:gd name="T37" fmla="*/ 7 h 76"/>
                <a:gd name="T38" fmla="*/ 2 w 51"/>
                <a:gd name="T39" fmla="*/ 7 h 76"/>
                <a:gd name="T40" fmla="*/ 2 w 51"/>
                <a:gd name="T41" fmla="*/ 7 h 76"/>
                <a:gd name="T42" fmla="*/ 3 w 51"/>
                <a:gd name="T43" fmla="*/ 7 h 76"/>
                <a:gd name="T44" fmla="*/ 3 w 51"/>
                <a:gd name="T45" fmla="*/ 7 h 76"/>
                <a:gd name="T46" fmla="*/ 4 w 51"/>
                <a:gd name="T47" fmla="*/ 7 h 76"/>
                <a:gd name="T48" fmla="*/ 5 w 51"/>
                <a:gd name="T49" fmla="*/ 7 h 76"/>
                <a:gd name="T50" fmla="*/ 5 w 51"/>
                <a:gd name="T51" fmla="*/ 8 h 76"/>
                <a:gd name="T52" fmla="*/ 4 w 51"/>
                <a:gd name="T53" fmla="*/ 8 h 76"/>
                <a:gd name="T54" fmla="*/ 4 w 51"/>
                <a:gd name="T55" fmla="*/ 8 h 76"/>
                <a:gd name="T56" fmla="*/ 3 w 51"/>
                <a:gd name="T57" fmla="*/ 8 h 76"/>
                <a:gd name="T58" fmla="*/ 3 w 51"/>
                <a:gd name="T59" fmla="*/ 8 h 76"/>
                <a:gd name="T60" fmla="*/ 3 w 51"/>
                <a:gd name="T61" fmla="*/ 8 h 76"/>
                <a:gd name="T62" fmla="*/ 2 w 51"/>
                <a:gd name="T63" fmla="*/ 8 h 76"/>
                <a:gd name="T64" fmla="*/ 1 w 51"/>
                <a:gd name="T65" fmla="*/ 8 h 76"/>
                <a:gd name="T66" fmla="*/ 1 w 51"/>
                <a:gd name="T67" fmla="*/ 7 h 76"/>
                <a:gd name="T68" fmla="*/ 0 w 51"/>
                <a:gd name="T69" fmla="*/ 7 h 76"/>
                <a:gd name="T70" fmla="*/ 0 w 51"/>
                <a:gd name="T71" fmla="*/ 6 h 76"/>
                <a:gd name="T72" fmla="*/ 0 w 51"/>
                <a:gd name="T73" fmla="*/ 6 h 76"/>
                <a:gd name="T74" fmla="*/ 0 w 51"/>
                <a:gd name="T75" fmla="*/ 5 h 76"/>
                <a:gd name="T76" fmla="*/ 0 w 51"/>
                <a:gd name="T77" fmla="*/ 5 h 76"/>
                <a:gd name="T78" fmla="*/ 0 w 51"/>
                <a:gd name="T79" fmla="*/ 4 h 76"/>
                <a:gd name="T80" fmla="*/ 0 w 51"/>
                <a:gd name="T81" fmla="*/ 4 h 76"/>
                <a:gd name="T82" fmla="*/ 0 w 51"/>
                <a:gd name="T83" fmla="*/ 3 h 76"/>
                <a:gd name="T84" fmla="*/ 0 w 51"/>
                <a:gd name="T85" fmla="*/ 2 h 76"/>
                <a:gd name="T86" fmla="*/ 1 w 51"/>
                <a:gd name="T87" fmla="*/ 1 h 76"/>
                <a:gd name="T88" fmla="*/ 1 w 51"/>
                <a:gd name="T89" fmla="*/ 1 h 76"/>
                <a:gd name="T90" fmla="*/ 2 w 51"/>
                <a:gd name="T91" fmla="*/ 0 h 76"/>
                <a:gd name="T92" fmla="*/ 2 w 51"/>
                <a:gd name="T93" fmla="*/ 0 h 76"/>
                <a:gd name="T94" fmla="*/ 3 w 51"/>
                <a:gd name="T95" fmla="*/ 0 h 76"/>
                <a:gd name="T96" fmla="*/ 4 w 51"/>
                <a:gd name="T97" fmla="*/ 0 h 76"/>
                <a:gd name="T98" fmla="*/ 4 w 51"/>
                <a:gd name="T99" fmla="*/ 0 h 76"/>
                <a:gd name="T100" fmla="*/ 4 w 51"/>
                <a:gd name="T101" fmla="*/ 0 h 76"/>
                <a:gd name="T102" fmla="*/ 5 w 51"/>
                <a:gd name="T103" fmla="*/ 1 h 76"/>
                <a:gd name="T104" fmla="*/ 6 w 51"/>
                <a:gd name="T105" fmla="*/ 0 h 7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1"/>
                <a:gd name="T160" fmla="*/ 0 h 76"/>
                <a:gd name="T161" fmla="*/ 51 w 51"/>
                <a:gd name="T162" fmla="*/ 76 h 7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1" h="76">
                  <a:moveTo>
                    <a:pt x="49" y="25"/>
                  </a:moveTo>
                  <a:lnTo>
                    <a:pt x="42" y="24"/>
                  </a:lnTo>
                  <a:lnTo>
                    <a:pt x="42" y="22"/>
                  </a:lnTo>
                  <a:lnTo>
                    <a:pt x="42" y="21"/>
                  </a:lnTo>
                  <a:lnTo>
                    <a:pt x="42" y="20"/>
                  </a:lnTo>
                  <a:lnTo>
                    <a:pt x="41" y="19"/>
                  </a:lnTo>
                  <a:lnTo>
                    <a:pt x="41" y="18"/>
                  </a:lnTo>
                  <a:lnTo>
                    <a:pt x="41" y="16"/>
                  </a:lnTo>
                  <a:lnTo>
                    <a:pt x="40" y="15"/>
                  </a:lnTo>
                  <a:lnTo>
                    <a:pt x="40" y="14"/>
                  </a:lnTo>
                  <a:lnTo>
                    <a:pt x="39" y="13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6" y="11"/>
                  </a:lnTo>
                  <a:lnTo>
                    <a:pt x="36" y="10"/>
                  </a:lnTo>
                  <a:lnTo>
                    <a:pt x="35" y="10"/>
                  </a:lnTo>
                  <a:lnTo>
                    <a:pt x="34" y="9"/>
                  </a:lnTo>
                  <a:lnTo>
                    <a:pt x="33" y="9"/>
                  </a:lnTo>
                  <a:lnTo>
                    <a:pt x="32" y="9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8" y="9"/>
                  </a:lnTo>
                  <a:lnTo>
                    <a:pt x="28" y="10"/>
                  </a:lnTo>
                  <a:lnTo>
                    <a:pt x="26" y="10"/>
                  </a:lnTo>
                  <a:lnTo>
                    <a:pt x="25" y="11"/>
                  </a:lnTo>
                  <a:lnTo>
                    <a:pt x="24" y="11"/>
                  </a:lnTo>
                  <a:lnTo>
                    <a:pt x="23" y="12"/>
                  </a:lnTo>
                  <a:lnTo>
                    <a:pt x="22" y="13"/>
                  </a:lnTo>
                  <a:lnTo>
                    <a:pt x="22" y="14"/>
                  </a:lnTo>
                  <a:lnTo>
                    <a:pt x="21" y="15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19" y="20"/>
                  </a:lnTo>
                  <a:lnTo>
                    <a:pt x="18" y="21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7" y="23"/>
                  </a:lnTo>
                  <a:lnTo>
                    <a:pt x="17" y="24"/>
                  </a:lnTo>
                  <a:lnTo>
                    <a:pt x="17" y="25"/>
                  </a:lnTo>
                  <a:lnTo>
                    <a:pt x="17" y="26"/>
                  </a:lnTo>
                  <a:lnTo>
                    <a:pt x="15" y="27"/>
                  </a:lnTo>
                  <a:lnTo>
                    <a:pt x="15" y="29"/>
                  </a:lnTo>
                  <a:lnTo>
                    <a:pt x="15" y="30"/>
                  </a:lnTo>
                  <a:lnTo>
                    <a:pt x="15" y="31"/>
                  </a:lnTo>
                  <a:lnTo>
                    <a:pt x="15" y="32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14" y="37"/>
                  </a:lnTo>
                  <a:lnTo>
                    <a:pt x="14" y="39"/>
                  </a:lnTo>
                  <a:lnTo>
                    <a:pt x="14" y="41"/>
                  </a:lnTo>
                  <a:lnTo>
                    <a:pt x="14" y="42"/>
                  </a:lnTo>
                  <a:lnTo>
                    <a:pt x="14" y="43"/>
                  </a:lnTo>
                  <a:lnTo>
                    <a:pt x="14" y="44"/>
                  </a:lnTo>
                  <a:lnTo>
                    <a:pt x="14" y="45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14" y="50"/>
                  </a:lnTo>
                  <a:lnTo>
                    <a:pt x="14" y="51"/>
                  </a:lnTo>
                  <a:lnTo>
                    <a:pt x="14" y="52"/>
                  </a:lnTo>
                  <a:lnTo>
                    <a:pt x="14" y="53"/>
                  </a:lnTo>
                  <a:lnTo>
                    <a:pt x="15" y="54"/>
                  </a:lnTo>
                  <a:lnTo>
                    <a:pt x="15" y="55"/>
                  </a:lnTo>
                  <a:lnTo>
                    <a:pt x="15" y="56"/>
                  </a:lnTo>
                  <a:lnTo>
                    <a:pt x="17" y="57"/>
                  </a:lnTo>
                  <a:lnTo>
                    <a:pt x="17" y="58"/>
                  </a:lnTo>
                  <a:lnTo>
                    <a:pt x="17" y="60"/>
                  </a:lnTo>
                  <a:lnTo>
                    <a:pt x="18" y="61"/>
                  </a:lnTo>
                  <a:lnTo>
                    <a:pt x="19" y="62"/>
                  </a:lnTo>
                  <a:lnTo>
                    <a:pt x="19" y="63"/>
                  </a:lnTo>
                  <a:lnTo>
                    <a:pt x="20" y="64"/>
                  </a:lnTo>
                  <a:lnTo>
                    <a:pt x="21" y="65"/>
                  </a:lnTo>
                  <a:lnTo>
                    <a:pt x="22" y="65"/>
                  </a:lnTo>
                  <a:lnTo>
                    <a:pt x="22" y="66"/>
                  </a:lnTo>
                  <a:lnTo>
                    <a:pt x="23" y="66"/>
                  </a:lnTo>
                  <a:lnTo>
                    <a:pt x="24" y="66"/>
                  </a:lnTo>
                  <a:lnTo>
                    <a:pt x="25" y="66"/>
                  </a:lnTo>
                  <a:lnTo>
                    <a:pt x="25" y="67"/>
                  </a:lnTo>
                  <a:lnTo>
                    <a:pt x="26" y="67"/>
                  </a:lnTo>
                  <a:lnTo>
                    <a:pt x="29" y="67"/>
                  </a:lnTo>
                  <a:lnTo>
                    <a:pt x="30" y="67"/>
                  </a:lnTo>
                  <a:lnTo>
                    <a:pt x="32" y="66"/>
                  </a:lnTo>
                  <a:lnTo>
                    <a:pt x="33" y="65"/>
                  </a:lnTo>
                  <a:lnTo>
                    <a:pt x="35" y="64"/>
                  </a:lnTo>
                  <a:lnTo>
                    <a:pt x="36" y="63"/>
                  </a:lnTo>
                  <a:lnTo>
                    <a:pt x="39" y="61"/>
                  </a:lnTo>
                  <a:lnTo>
                    <a:pt x="41" y="57"/>
                  </a:lnTo>
                  <a:lnTo>
                    <a:pt x="46" y="64"/>
                  </a:lnTo>
                  <a:lnTo>
                    <a:pt x="44" y="65"/>
                  </a:lnTo>
                  <a:lnTo>
                    <a:pt x="43" y="66"/>
                  </a:lnTo>
                  <a:lnTo>
                    <a:pt x="43" y="67"/>
                  </a:lnTo>
                  <a:lnTo>
                    <a:pt x="42" y="68"/>
                  </a:lnTo>
                  <a:lnTo>
                    <a:pt x="41" y="69"/>
                  </a:lnTo>
                  <a:lnTo>
                    <a:pt x="40" y="69"/>
                  </a:lnTo>
                  <a:lnTo>
                    <a:pt x="40" y="71"/>
                  </a:lnTo>
                  <a:lnTo>
                    <a:pt x="39" y="71"/>
                  </a:lnTo>
                  <a:lnTo>
                    <a:pt x="38" y="72"/>
                  </a:lnTo>
                  <a:lnTo>
                    <a:pt x="36" y="73"/>
                  </a:lnTo>
                  <a:lnTo>
                    <a:pt x="35" y="73"/>
                  </a:lnTo>
                  <a:lnTo>
                    <a:pt x="34" y="74"/>
                  </a:lnTo>
                  <a:lnTo>
                    <a:pt x="33" y="74"/>
                  </a:lnTo>
                  <a:lnTo>
                    <a:pt x="32" y="75"/>
                  </a:lnTo>
                  <a:lnTo>
                    <a:pt x="31" y="75"/>
                  </a:lnTo>
                  <a:lnTo>
                    <a:pt x="30" y="75"/>
                  </a:lnTo>
                  <a:lnTo>
                    <a:pt x="29" y="75"/>
                  </a:lnTo>
                  <a:lnTo>
                    <a:pt x="28" y="76"/>
                  </a:lnTo>
                  <a:lnTo>
                    <a:pt x="26" y="76"/>
                  </a:lnTo>
                  <a:lnTo>
                    <a:pt x="25" y="76"/>
                  </a:lnTo>
                  <a:lnTo>
                    <a:pt x="24" y="76"/>
                  </a:lnTo>
                  <a:lnTo>
                    <a:pt x="23" y="75"/>
                  </a:lnTo>
                  <a:lnTo>
                    <a:pt x="22" y="75"/>
                  </a:lnTo>
                  <a:lnTo>
                    <a:pt x="21" y="75"/>
                  </a:lnTo>
                  <a:lnTo>
                    <a:pt x="19" y="74"/>
                  </a:lnTo>
                  <a:lnTo>
                    <a:pt x="18" y="74"/>
                  </a:lnTo>
                  <a:lnTo>
                    <a:pt x="17" y="73"/>
                  </a:lnTo>
                  <a:lnTo>
                    <a:pt x="15" y="73"/>
                  </a:lnTo>
                  <a:lnTo>
                    <a:pt x="14" y="72"/>
                  </a:lnTo>
                  <a:lnTo>
                    <a:pt x="13" y="72"/>
                  </a:lnTo>
                  <a:lnTo>
                    <a:pt x="12" y="71"/>
                  </a:lnTo>
                  <a:lnTo>
                    <a:pt x="11" y="69"/>
                  </a:lnTo>
                  <a:lnTo>
                    <a:pt x="10" y="68"/>
                  </a:lnTo>
                  <a:lnTo>
                    <a:pt x="9" y="67"/>
                  </a:lnTo>
                  <a:lnTo>
                    <a:pt x="8" y="66"/>
                  </a:lnTo>
                  <a:lnTo>
                    <a:pt x="7" y="65"/>
                  </a:lnTo>
                  <a:lnTo>
                    <a:pt x="5" y="64"/>
                  </a:lnTo>
                  <a:lnTo>
                    <a:pt x="4" y="63"/>
                  </a:lnTo>
                  <a:lnTo>
                    <a:pt x="4" y="61"/>
                  </a:lnTo>
                  <a:lnTo>
                    <a:pt x="3" y="60"/>
                  </a:lnTo>
                  <a:lnTo>
                    <a:pt x="2" y="58"/>
                  </a:lnTo>
                  <a:lnTo>
                    <a:pt x="2" y="56"/>
                  </a:lnTo>
                  <a:lnTo>
                    <a:pt x="1" y="55"/>
                  </a:lnTo>
                  <a:lnTo>
                    <a:pt x="1" y="53"/>
                  </a:lnTo>
                  <a:lnTo>
                    <a:pt x="0" y="51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3" y="21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4" y="5"/>
                  </a:lnTo>
                  <a:lnTo>
                    <a:pt x="15" y="4"/>
                  </a:lnTo>
                  <a:lnTo>
                    <a:pt x="17" y="3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21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3" y="0"/>
                  </a:lnTo>
                  <a:lnTo>
                    <a:pt x="34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8" y="2"/>
                  </a:lnTo>
                  <a:lnTo>
                    <a:pt x="39" y="3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1" y="4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4" y="2"/>
                  </a:lnTo>
                  <a:lnTo>
                    <a:pt x="51" y="3"/>
                  </a:lnTo>
                  <a:lnTo>
                    <a:pt x="49" y="2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13" name="Freeform 77"/>
            <p:cNvSpPr>
              <a:spLocks/>
            </p:cNvSpPr>
            <p:nvPr/>
          </p:nvSpPr>
          <p:spPr bwMode="auto">
            <a:xfrm>
              <a:off x="239" y="572"/>
              <a:ext cx="15" cy="25"/>
            </a:xfrm>
            <a:custGeom>
              <a:avLst/>
              <a:gdLst>
                <a:gd name="T0" fmla="*/ 0 w 45"/>
                <a:gd name="T1" fmla="*/ 7 h 76"/>
                <a:gd name="T2" fmla="*/ 1 w 45"/>
                <a:gd name="T3" fmla="*/ 7 h 76"/>
                <a:gd name="T4" fmla="*/ 1 w 45"/>
                <a:gd name="T5" fmla="*/ 1 h 76"/>
                <a:gd name="T6" fmla="*/ 0 w 45"/>
                <a:gd name="T7" fmla="*/ 1 h 76"/>
                <a:gd name="T8" fmla="*/ 0 w 45"/>
                <a:gd name="T9" fmla="*/ 0 h 76"/>
                <a:gd name="T10" fmla="*/ 5 w 45"/>
                <a:gd name="T11" fmla="*/ 0 h 76"/>
                <a:gd name="T12" fmla="*/ 5 w 45"/>
                <a:gd name="T13" fmla="*/ 2 h 76"/>
                <a:gd name="T14" fmla="*/ 4 w 45"/>
                <a:gd name="T15" fmla="*/ 2 h 76"/>
                <a:gd name="T16" fmla="*/ 4 w 45"/>
                <a:gd name="T17" fmla="*/ 1 h 76"/>
                <a:gd name="T18" fmla="*/ 2 w 45"/>
                <a:gd name="T19" fmla="*/ 1 h 76"/>
                <a:gd name="T20" fmla="*/ 2 w 45"/>
                <a:gd name="T21" fmla="*/ 3 h 76"/>
                <a:gd name="T22" fmla="*/ 4 w 45"/>
                <a:gd name="T23" fmla="*/ 3 h 76"/>
                <a:gd name="T24" fmla="*/ 4 w 45"/>
                <a:gd name="T25" fmla="*/ 3 h 76"/>
                <a:gd name="T26" fmla="*/ 4 w 45"/>
                <a:gd name="T27" fmla="*/ 2 h 76"/>
                <a:gd name="T28" fmla="*/ 5 w 45"/>
                <a:gd name="T29" fmla="*/ 5 h 76"/>
                <a:gd name="T30" fmla="*/ 4 w 45"/>
                <a:gd name="T31" fmla="*/ 5 h 76"/>
                <a:gd name="T32" fmla="*/ 4 w 45"/>
                <a:gd name="T33" fmla="*/ 4 h 76"/>
                <a:gd name="T34" fmla="*/ 2 w 45"/>
                <a:gd name="T35" fmla="*/ 4 h 76"/>
                <a:gd name="T36" fmla="*/ 2 w 45"/>
                <a:gd name="T37" fmla="*/ 7 h 76"/>
                <a:gd name="T38" fmla="*/ 4 w 45"/>
                <a:gd name="T39" fmla="*/ 7 h 76"/>
                <a:gd name="T40" fmla="*/ 4 w 45"/>
                <a:gd name="T41" fmla="*/ 6 h 76"/>
                <a:gd name="T42" fmla="*/ 5 w 45"/>
                <a:gd name="T43" fmla="*/ 6 h 76"/>
                <a:gd name="T44" fmla="*/ 5 w 45"/>
                <a:gd name="T45" fmla="*/ 8 h 76"/>
                <a:gd name="T46" fmla="*/ 0 w 45"/>
                <a:gd name="T47" fmla="*/ 8 h 76"/>
                <a:gd name="T48" fmla="*/ 0 w 45"/>
                <a:gd name="T49" fmla="*/ 7 h 7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5"/>
                <a:gd name="T76" fmla="*/ 0 h 76"/>
                <a:gd name="T77" fmla="*/ 45 w 45"/>
                <a:gd name="T78" fmla="*/ 76 h 7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5" h="76">
                  <a:moveTo>
                    <a:pt x="2" y="66"/>
                  </a:moveTo>
                  <a:lnTo>
                    <a:pt x="7" y="66"/>
                  </a:lnTo>
                  <a:lnTo>
                    <a:pt x="6" y="11"/>
                  </a:lnTo>
                  <a:lnTo>
                    <a:pt x="1" y="11"/>
                  </a:lnTo>
                  <a:lnTo>
                    <a:pt x="0" y="1"/>
                  </a:lnTo>
                  <a:lnTo>
                    <a:pt x="42" y="0"/>
                  </a:lnTo>
                  <a:lnTo>
                    <a:pt x="43" y="18"/>
                  </a:lnTo>
                  <a:lnTo>
                    <a:pt x="34" y="19"/>
                  </a:lnTo>
                  <a:lnTo>
                    <a:pt x="34" y="11"/>
                  </a:lnTo>
                  <a:lnTo>
                    <a:pt x="21" y="12"/>
                  </a:lnTo>
                  <a:lnTo>
                    <a:pt x="21" y="31"/>
                  </a:lnTo>
                  <a:lnTo>
                    <a:pt x="32" y="31"/>
                  </a:lnTo>
                  <a:lnTo>
                    <a:pt x="32" y="23"/>
                  </a:lnTo>
                  <a:lnTo>
                    <a:pt x="39" y="22"/>
                  </a:lnTo>
                  <a:lnTo>
                    <a:pt x="41" y="48"/>
                  </a:lnTo>
                  <a:lnTo>
                    <a:pt x="33" y="48"/>
                  </a:lnTo>
                  <a:lnTo>
                    <a:pt x="32" y="41"/>
                  </a:lnTo>
                  <a:lnTo>
                    <a:pt x="22" y="41"/>
                  </a:lnTo>
                  <a:lnTo>
                    <a:pt x="22" y="64"/>
                  </a:lnTo>
                  <a:lnTo>
                    <a:pt x="37" y="64"/>
                  </a:lnTo>
                  <a:lnTo>
                    <a:pt x="37" y="56"/>
                  </a:lnTo>
                  <a:lnTo>
                    <a:pt x="45" y="55"/>
                  </a:lnTo>
                  <a:lnTo>
                    <a:pt x="45" y="75"/>
                  </a:lnTo>
                  <a:lnTo>
                    <a:pt x="2" y="7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14" name="Freeform 78"/>
            <p:cNvSpPr>
              <a:spLocks/>
            </p:cNvSpPr>
            <p:nvPr/>
          </p:nvSpPr>
          <p:spPr bwMode="auto">
            <a:xfrm>
              <a:off x="240" y="572"/>
              <a:ext cx="14" cy="25"/>
            </a:xfrm>
            <a:custGeom>
              <a:avLst/>
              <a:gdLst>
                <a:gd name="T0" fmla="*/ 0 w 43"/>
                <a:gd name="T1" fmla="*/ 7 h 74"/>
                <a:gd name="T2" fmla="*/ 1 w 43"/>
                <a:gd name="T3" fmla="*/ 7 h 74"/>
                <a:gd name="T4" fmla="*/ 1 w 43"/>
                <a:gd name="T5" fmla="*/ 1 h 74"/>
                <a:gd name="T6" fmla="*/ 0 w 43"/>
                <a:gd name="T7" fmla="*/ 1 h 74"/>
                <a:gd name="T8" fmla="*/ 0 w 43"/>
                <a:gd name="T9" fmla="*/ 0 h 74"/>
                <a:gd name="T10" fmla="*/ 4 w 43"/>
                <a:gd name="T11" fmla="*/ 0 h 74"/>
                <a:gd name="T12" fmla="*/ 4 w 43"/>
                <a:gd name="T13" fmla="*/ 2 h 74"/>
                <a:gd name="T14" fmla="*/ 4 w 43"/>
                <a:gd name="T15" fmla="*/ 2 h 74"/>
                <a:gd name="T16" fmla="*/ 4 w 43"/>
                <a:gd name="T17" fmla="*/ 1 h 74"/>
                <a:gd name="T18" fmla="*/ 2 w 43"/>
                <a:gd name="T19" fmla="*/ 1 h 74"/>
                <a:gd name="T20" fmla="*/ 2 w 43"/>
                <a:gd name="T21" fmla="*/ 3 h 74"/>
                <a:gd name="T22" fmla="*/ 3 w 43"/>
                <a:gd name="T23" fmla="*/ 3 h 74"/>
                <a:gd name="T24" fmla="*/ 3 w 43"/>
                <a:gd name="T25" fmla="*/ 2 h 74"/>
                <a:gd name="T26" fmla="*/ 4 w 43"/>
                <a:gd name="T27" fmla="*/ 2 h 74"/>
                <a:gd name="T28" fmla="*/ 4 w 43"/>
                <a:gd name="T29" fmla="*/ 5 h 74"/>
                <a:gd name="T30" fmla="*/ 3 w 43"/>
                <a:gd name="T31" fmla="*/ 5 h 74"/>
                <a:gd name="T32" fmla="*/ 3 w 43"/>
                <a:gd name="T33" fmla="*/ 4 h 74"/>
                <a:gd name="T34" fmla="*/ 2 w 43"/>
                <a:gd name="T35" fmla="*/ 4 h 74"/>
                <a:gd name="T36" fmla="*/ 2 w 43"/>
                <a:gd name="T37" fmla="*/ 7 h 74"/>
                <a:gd name="T38" fmla="*/ 4 w 43"/>
                <a:gd name="T39" fmla="*/ 7 h 74"/>
                <a:gd name="T40" fmla="*/ 4 w 43"/>
                <a:gd name="T41" fmla="*/ 6 h 74"/>
                <a:gd name="T42" fmla="*/ 5 w 43"/>
                <a:gd name="T43" fmla="*/ 6 h 74"/>
                <a:gd name="T44" fmla="*/ 5 w 43"/>
                <a:gd name="T45" fmla="*/ 8 h 74"/>
                <a:gd name="T46" fmla="*/ 0 w 43"/>
                <a:gd name="T47" fmla="*/ 8 h 74"/>
                <a:gd name="T48" fmla="*/ 0 w 43"/>
                <a:gd name="T49" fmla="*/ 7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"/>
                <a:gd name="T76" fmla="*/ 0 h 74"/>
                <a:gd name="T77" fmla="*/ 43 w 43"/>
                <a:gd name="T78" fmla="*/ 74 h 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" h="74">
                  <a:moveTo>
                    <a:pt x="2" y="65"/>
                  </a:moveTo>
                  <a:lnTo>
                    <a:pt x="7" y="65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1"/>
                  </a:lnTo>
                  <a:lnTo>
                    <a:pt x="41" y="0"/>
                  </a:lnTo>
                  <a:lnTo>
                    <a:pt x="41" y="17"/>
                  </a:lnTo>
                  <a:lnTo>
                    <a:pt x="34" y="17"/>
                  </a:lnTo>
                  <a:lnTo>
                    <a:pt x="34" y="10"/>
                  </a:lnTo>
                  <a:lnTo>
                    <a:pt x="19" y="10"/>
                  </a:lnTo>
                  <a:lnTo>
                    <a:pt x="20" y="31"/>
                  </a:lnTo>
                  <a:lnTo>
                    <a:pt x="32" y="30"/>
                  </a:lnTo>
                  <a:lnTo>
                    <a:pt x="32" y="22"/>
                  </a:lnTo>
                  <a:lnTo>
                    <a:pt x="37" y="22"/>
                  </a:lnTo>
                  <a:lnTo>
                    <a:pt x="38" y="47"/>
                  </a:lnTo>
                  <a:lnTo>
                    <a:pt x="32" y="47"/>
                  </a:lnTo>
                  <a:lnTo>
                    <a:pt x="32" y="39"/>
                  </a:lnTo>
                  <a:lnTo>
                    <a:pt x="20" y="39"/>
                  </a:lnTo>
                  <a:lnTo>
                    <a:pt x="20" y="64"/>
                  </a:lnTo>
                  <a:lnTo>
                    <a:pt x="36" y="64"/>
                  </a:lnTo>
                  <a:lnTo>
                    <a:pt x="36" y="55"/>
                  </a:lnTo>
                  <a:lnTo>
                    <a:pt x="43" y="55"/>
                  </a:lnTo>
                  <a:lnTo>
                    <a:pt x="43" y="73"/>
                  </a:lnTo>
                  <a:lnTo>
                    <a:pt x="2" y="74"/>
                  </a:lnTo>
                  <a:lnTo>
                    <a:pt x="2" y="6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15" name="Freeform 79"/>
            <p:cNvSpPr>
              <a:spLocks/>
            </p:cNvSpPr>
            <p:nvPr/>
          </p:nvSpPr>
          <p:spPr bwMode="auto">
            <a:xfrm>
              <a:off x="221" y="571"/>
              <a:ext cx="16" cy="26"/>
            </a:xfrm>
            <a:custGeom>
              <a:avLst/>
              <a:gdLst>
                <a:gd name="T0" fmla="*/ 4 w 48"/>
                <a:gd name="T1" fmla="*/ 9 h 77"/>
                <a:gd name="T2" fmla="*/ 1 w 48"/>
                <a:gd name="T3" fmla="*/ 9 h 77"/>
                <a:gd name="T4" fmla="*/ 1 w 48"/>
                <a:gd name="T5" fmla="*/ 7 h 77"/>
                <a:gd name="T6" fmla="*/ 2 w 48"/>
                <a:gd name="T7" fmla="*/ 7 h 77"/>
                <a:gd name="T8" fmla="*/ 2 w 48"/>
                <a:gd name="T9" fmla="*/ 1 h 77"/>
                <a:gd name="T10" fmla="*/ 1 w 48"/>
                <a:gd name="T11" fmla="*/ 1 h 77"/>
                <a:gd name="T12" fmla="*/ 1 w 48"/>
                <a:gd name="T13" fmla="*/ 2 h 77"/>
                <a:gd name="T14" fmla="*/ 0 w 48"/>
                <a:gd name="T15" fmla="*/ 2 h 77"/>
                <a:gd name="T16" fmla="*/ 0 w 48"/>
                <a:gd name="T17" fmla="*/ 0 h 77"/>
                <a:gd name="T18" fmla="*/ 5 w 48"/>
                <a:gd name="T19" fmla="*/ 0 h 77"/>
                <a:gd name="T20" fmla="*/ 5 w 48"/>
                <a:gd name="T21" fmla="*/ 2 h 77"/>
                <a:gd name="T22" fmla="*/ 4 w 48"/>
                <a:gd name="T23" fmla="*/ 2 h 77"/>
                <a:gd name="T24" fmla="*/ 4 w 48"/>
                <a:gd name="T25" fmla="*/ 1 h 77"/>
                <a:gd name="T26" fmla="*/ 3 w 48"/>
                <a:gd name="T27" fmla="*/ 1 h 77"/>
                <a:gd name="T28" fmla="*/ 3 w 48"/>
                <a:gd name="T29" fmla="*/ 8 h 77"/>
                <a:gd name="T30" fmla="*/ 4 w 48"/>
                <a:gd name="T31" fmla="*/ 8 h 77"/>
                <a:gd name="T32" fmla="*/ 4 w 48"/>
                <a:gd name="T33" fmla="*/ 9 h 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8"/>
                <a:gd name="T52" fmla="*/ 0 h 77"/>
                <a:gd name="T53" fmla="*/ 48 w 48"/>
                <a:gd name="T54" fmla="*/ 77 h 7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8" h="77">
                  <a:moveTo>
                    <a:pt x="34" y="77"/>
                  </a:moveTo>
                  <a:lnTo>
                    <a:pt x="7" y="76"/>
                  </a:lnTo>
                  <a:lnTo>
                    <a:pt x="8" y="66"/>
                  </a:lnTo>
                  <a:lnTo>
                    <a:pt x="14" y="66"/>
                  </a:lnTo>
                  <a:lnTo>
                    <a:pt x="17" y="11"/>
                  </a:lnTo>
                  <a:lnTo>
                    <a:pt x="9" y="11"/>
                  </a:lnTo>
                  <a:lnTo>
                    <a:pt x="9" y="19"/>
                  </a:lnTo>
                  <a:lnTo>
                    <a:pt x="0" y="18"/>
                  </a:lnTo>
                  <a:lnTo>
                    <a:pt x="2" y="0"/>
                  </a:lnTo>
                  <a:lnTo>
                    <a:pt x="48" y="3"/>
                  </a:lnTo>
                  <a:lnTo>
                    <a:pt x="47" y="20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1" y="12"/>
                  </a:lnTo>
                  <a:lnTo>
                    <a:pt x="28" y="67"/>
                  </a:lnTo>
                  <a:lnTo>
                    <a:pt x="34" y="67"/>
                  </a:lnTo>
                  <a:lnTo>
                    <a:pt x="34" y="77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16" name="Freeform 80"/>
            <p:cNvSpPr>
              <a:spLocks/>
            </p:cNvSpPr>
            <p:nvPr/>
          </p:nvSpPr>
          <p:spPr bwMode="auto">
            <a:xfrm>
              <a:off x="221" y="571"/>
              <a:ext cx="16" cy="25"/>
            </a:xfrm>
            <a:custGeom>
              <a:avLst/>
              <a:gdLst>
                <a:gd name="T0" fmla="*/ 4 w 47"/>
                <a:gd name="T1" fmla="*/ 8 h 75"/>
                <a:gd name="T2" fmla="*/ 1 w 47"/>
                <a:gd name="T3" fmla="*/ 8 h 75"/>
                <a:gd name="T4" fmla="*/ 1 w 47"/>
                <a:gd name="T5" fmla="*/ 7 h 75"/>
                <a:gd name="T6" fmla="*/ 2 w 47"/>
                <a:gd name="T7" fmla="*/ 7 h 75"/>
                <a:gd name="T8" fmla="*/ 2 w 47"/>
                <a:gd name="T9" fmla="*/ 1 h 75"/>
                <a:gd name="T10" fmla="*/ 1 w 47"/>
                <a:gd name="T11" fmla="*/ 1 h 75"/>
                <a:gd name="T12" fmla="*/ 1 w 47"/>
                <a:gd name="T13" fmla="*/ 2 h 75"/>
                <a:gd name="T14" fmla="*/ 0 w 47"/>
                <a:gd name="T15" fmla="*/ 2 h 75"/>
                <a:gd name="T16" fmla="*/ 0 w 47"/>
                <a:gd name="T17" fmla="*/ 0 h 75"/>
                <a:gd name="T18" fmla="*/ 5 w 47"/>
                <a:gd name="T19" fmla="*/ 0 h 75"/>
                <a:gd name="T20" fmla="*/ 5 w 47"/>
                <a:gd name="T21" fmla="*/ 2 h 75"/>
                <a:gd name="T22" fmla="*/ 4 w 47"/>
                <a:gd name="T23" fmla="*/ 2 h 75"/>
                <a:gd name="T24" fmla="*/ 4 w 47"/>
                <a:gd name="T25" fmla="*/ 1 h 75"/>
                <a:gd name="T26" fmla="*/ 3 w 47"/>
                <a:gd name="T27" fmla="*/ 1 h 75"/>
                <a:gd name="T28" fmla="*/ 3 w 47"/>
                <a:gd name="T29" fmla="*/ 7 h 75"/>
                <a:gd name="T30" fmla="*/ 4 w 47"/>
                <a:gd name="T31" fmla="*/ 7 h 75"/>
                <a:gd name="T32" fmla="*/ 4 w 47"/>
                <a:gd name="T33" fmla="*/ 8 h 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75"/>
                <a:gd name="T53" fmla="*/ 47 w 47"/>
                <a:gd name="T54" fmla="*/ 75 h 7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75">
                  <a:moveTo>
                    <a:pt x="33" y="75"/>
                  </a:moveTo>
                  <a:lnTo>
                    <a:pt x="8" y="74"/>
                  </a:lnTo>
                  <a:lnTo>
                    <a:pt x="9" y="65"/>
                  </a:lnTo>
                  <a:lnTo>
                    <a:pt x="15" y="66"/>
                  </a:lnTo>
                  <a:lnTo>
                    <a:pt x="17" y="10"/>
                  </a:lnTo>
                  <a:lnTo>
                    <a:pt x="8" y="9"/>
                  </a:lnTo>
                  <a:lnTo>
                    <a:pt x="8" y="17"/>
                  </a:lnTo>
                  <a:lnTo>
                    <a:pt x="0" y="15"/>
                  </a:lnTo>
                  <a:lnTo>
                    <a:pt x="2" y="0"/>
                  </a:lnTo>
                  <a:lnTo>
                    <a:pt x="47" y="2"/>
                  </a:lnTo>
                  <a:lnTo>
                    <a:pt x="46" y="19"/>
                  </a:lnTo>
                  <a:lnTo>
                    <a:pt x="39" y="18"/>
                  </a:lnTo>
                  <a:lnTo>
                    <a:pt x="39" y="11"/>
                  </a:lnTo>
                  <a:lnTo>
                    <a:pt x="30" y="10"/>
                  </a:lnTo>
                  <a:lnTo>
                    <a:pt x="27" y="66"/>
                  </a:lnTo>
                  <a:lnTo>
                    <a:pt x="34" y="66"/>
                  </a:lnTo>
                  <a:lnTo>
                    <a:pt x="33" y="7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17" name="Freeform 81"/>
            <p:cNvSpPr>
              <a:spLocks noEditPoints="1"/>
            </p:cNvSpPr>
            <p:nvPr/>
          </p:nvSpPr>
          <p:spPr bwMode="auto">
            <a:xfrm>
              <a:off x="256" y="571"/>
              <a:ext cx="15" cy="25"/>
            </a:xfrm>
            <a:custGeom>
              <a:avLst/>
              <a:gdLst>
                <a:gd name="T0" fmla="*/ 3 w 45"/>
                <a:gd name="T1" fmla="*/ 8 h 76"/>
                <a:gd name="T2" fmla="*/ 1 w 45"/>
                <a:gd name="T3" fmla="*/ 7 h 76"/>
                <a:gd name="T4" fmla="*/ 1 w 45"/>
                <a:gd name="T5" fmla="*/ 1 h 76"/>
                <a:gd name="T6" fmla="*/ 0 w 45"/>
                <a:gd name="T7" fmla="*/ 0 h 76"/>
                <a:gd name="T8" fmla="*/ 2 w 45"/>
                <a:gd name="T9" fmla="*/ 0 h 76"/>
                <a:gd name="T10" fmla="*/ 3 w 45"/>
                <a:gd name="T11" fmla="*/ 0 h 76"/>
                <a:gd name="T12" fmla="*/ 3 w 45"/>
                <a:gd name="T13" fmla="*/ 0 h 76"/>
                <a:gd name="T14" fmla="*/ 3 w 45"/>
                <a:gd name="T15" fmla="*/ 0 h 76"/>
                <a:gd name="T16" fmla="*/ 3 w 45"/>
                <a:gd name="T17" fmla="*/ 0 h 76"/>
                <a:gd name="T18" fmla="*/ 3 w 45"/>
                <a:gd name="T19" fmla="*/ 0 h 76"/>
                <a:gd name="T20" fmla="*/ 3 w 45"/>
                <a:gd name="T21" fmla="*/ 0 h 76"/>
                <a:gd name="T22" fmla="*/ 4 w 45"/>
                <a:gd name="T23" fmla="*/ 0 h 76"/>
                <a:gd name="T24" fmla="*/ 4 w 45"/>
                <a:gd name="T25" fmla="*/ 0 h 76"/>
                <a:gd name="T26" fmla="*/ 4 w 45"/>
                <a:gd name="T27" fmla="*/ 0 h 76"/>
                <a:gd name="T28" fmla="*/ 4 w 45"/>
                <a:gd name="T29" fmla="*/ 1 h 76"/>
                <a:gd name="T30" fmla="*/ 4 w 45"/>
                <a:gd name="T31" fmla="*/ 1 h 76"/>
                <a:gd name="T32" fmla="*/ 5 w 45"/>
                <a:gd name="T33" fmla="*/ 1 h 76"/>
                <a:gd name="T34" fmla="*/ 5 w 45"/>
                <a:gd name="T35" fmla="*/ 1 h 76"/>
                <a:gd name="T36" fmla="*/ 5 w 45"/>
                <a:gd name="T37" fmla="*/ 2 h 76"/>
                <a:gd name="T38" fmla="*/ 5 w 45"/>
                <a:gd name="T39" fmla="*/ 2 h 76"/>
                <a:gd name="T40" fmla="*/ 5 w 45"/>
                <a:gd name="T41" fmla="*/ 3 h 76"/>
                <a:gd name="T42" fmla="*/ 5 w 45"/>
                <a:gd name="T43" fmla="*/ 3 h 76"/>
                <a:gd name="T44" fmla="*/ 5 w 45"/>
                <a:gd name="T45" fmla="*/ 3 h 76"/>
                <a:gd name="T46" fmla="*/ 5 w 45"/>
                <a:gd name="T47" fmla="*/ 4 h 76"/>
                <a:gd name="T48" fmla="*/ 5 w 45"/>
                <a:gd name="T49" fmla="*/ 4 h 76"/>
                <a:gd name="T50" fmla="*/ 5 w 45"/>
                <a:gd name="T51" fmla="*/ 4 h 76"/>
                <a:gd name="T52" fmla="*/ 4 w 45"/>
                <a:gd name="T53" fmla="*/ 4 h 76"/>
                <a:gd name="T54" fmla="*/ 4 w 45"/>
                <a:gd name="T55" fmla="*/ 5 h 76"/>
                <a:gd name="T56" fmla="*/ 4 w 45"/>
                <a:gd name="T57" fmla="*/ 5 h 76"/>
                <a:gd name="T58" fmla="*/ 4 w 45"/>
                <a:gd name="T59" fmla="*/ 5 h 76"/>
                <a:gd name="T60" fmla="*/ 3 w 45"/>
                <a:gd name="T61" fmla="*/ 5 h 76"/>
                <a:gd name="T62" fmla="*/ 3 w 45"/>
                <a:gd name="T63" fmla="*/ 5 h 76"/>
                <a:gd name="T64" fmla="*/ 3 w 45"/>
                <a:gd name="T65" fmla="*/ 7 h 76"/>
                <a:gd name="T66" fmla="*/ 3 w 45"/>
                <a:gd name="T67" fmla="*/ 1 h 76"/>
                <a:gd name="T68" fmla="*/ 3 w 45"/>
                <a:gd name="T69" fmla="*/ 1 h 76"/>
                <a:gd name="T70" fmla="*/ 2 w 45"/>
                <a:gd name="T71" fmla="*/ 1 h 76"/>
                <a:gd name="T72" fmla="*/ 2 w 45"/>
                <a:gd name="T73" fmla="*/ 1 h 76"/>
                <a:gd name="T74" fmla="*/ 3 w 45"/>
                <a:gd name="T75" fmla="*/ 4 h 76"/>
                <a:gd name="T76" fmla="*/ 3 w 45"/>
                <a:gd name="T77" fmla="*/ 4 h 76"/>
                <a:gd name="T78" fmla="*/ 3 w 45"/>
                <a:gd name="T79" fmla="*/ 4 h 76"/>
                <a:gd name="T80" fmla="*/ 3 w 45"/>
                <a:gd name="T81" fmla="*/ 4 h 76"/>
                <a:gd name="T82" fmla="*/ 3 w 45"/>
                <a:gd name="T83" fmla="*/ 4 h 76"/>
                <a:gd name="T84" fmla="*/ 3 w 45"/>
                <a:gd name="T85" fmla="*/ 3 h 76"/>
                <a:gd name="T86" fmla="*/ 3 w 45"/>
                <a:gd name="T87" fmla="*/ 3 h 76"/>
                <a:gd name="T88" fmla="*/ 3 w 45"/>
                <a:gd name="T89" fmla="*/ 2 h 76"/>
                <a:gd name="T90" fmla="*/ 3 w 45"/>
                <a:gd name="T91" fmla="*/ 2 h 76"/>
                <a:gd name="T92" fmla="*/ 3 w 45"/>
                <a:gd name="T93" fmla="*/ 2 h 76"/>
                <a:gd name="T94" fmla="*/ 3 w 45"/>
                <a:gd name="T95" fmla="*/ 2 h 76"/>
                <a:gd name="T96" fmla="*/ 3 w 45"/>
                <a:gd name="T97" fmla="*/ 2 h 76"/>
                <a:gd name="T98" fmla="*/ 3 w 45"/>
                <a:gd name="T99" fmla="*/ 1 h 76"/>
                <a:gd name="T100" fmla="*/ 3 w 45"/>
                <a:gd name="T101" fmla="*/ 1 h 76"/>
                <a:gd name="T102" fmla="*/ 3 w 45"/>
                <a:gd name="T103" fmla="*/ 1 h 76"/>
                <a:gd name="T104" fmla="*/ 3 w 45"/>
                <a:gd name="T105" fmla="*/ 1 h 7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5"/>
                <a:gd name="T160" fmla="*/ 0 h 76"/>
                <a:gd name="T161" fmla="*/ 45 w 45"/>
                <a:gd name="T162" fmla="*/ 76 h 7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5" h="76">
                  <a:moveTo>
                    <a:pt x="31" y="64"/>
                  </a:moveTo>
                  <a:lnTo>
                    <a:pt x="31" y="75"/>
                  </a:lnTo>
                  <a:lnTo>
                    <a:pt x="6" y="76"/>
                  </a:lnTo>
                  <a:lnTo>
                    <a:pt x="5" y="66"/>
                  </a:lnTo>
                  <a:lnTo>
                    <a:pt x="10" y="66"/>
                  </a:lnTo>
                  <a:lnTo>
                    <a:pt x="6" y="11"/>
                  </a:lnTo>
                  <a:lnTo>
                    <a:pt x="0" y="12"/>
                  </a:lnTo>
                  <a:lnTo>
                    <a:pt x="0" y="2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5" y="2"/>
                  </a:lnTo>
                  <a:lnTo>
                    <a:pt x="36" y="3"/>
                  </a:lnTo>
                  <a:lnTo>
                    <a:pt x="37" y="3"/>
                  </a:lnTo>
                  <a:lnTo>
                    <a:pt x="37" y="4"/>
                  </a:lnTo>
                  <a:lnTo>
                    <a:pt x="38" y="5"/>
                  </a:lnTo>
                  <a:lnTo>
                    <a:pt x="39" y="6"/>
                  </a:lnTo>
                  <a:lnTo>
                    <a:pt x="40" y="8"/>
                  </a:lnTo>
                  <a:lnTo>
                    <a:pt x="41" y="9"/>
                  </a:lnTo>
                  <a:lnTo>
                    <a:pt x="42" y="11"/>
                  </a:lnTo>
                  <a:lnTo>
                    <a:pt x="42" y="12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5" y="17"/>
                  </a:lnTo>
                  <a:lnTo>
                    <a:pt x="45" y="20"/>
                  </a:lnTo>
                  <a:lnTo>
                    <a:pt x="45" y="22"/>
                  </a:lnTo>
                  <a:lnTo>
                    <a:pt x="45" y="23"/>
                  </a:lnTo>
                  <a:lnTo>
                    <a:pt x="45" y="25"/>
                  </a:lnTo>
                  <a:lnTo>
                    <a:pt x="45" y="26"/>
                  </a:lnTo>
                  <a:lnTo>
                    <a:pt x="45" y="28"/>
                  </a:lnTo>
                  <a:lnTo>
                    <a:pt x="45" y="30"/>
                  </a:lnTo>
                  <a:lnTo>
                    <a:pt x="45" y="32"/>
                  </a:lnTo>
                  <a:lnTo>
                    <a:pt x="44" y="33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2" y="37"/>
                  </a:lnTo>
                  <a:lnTo>
                    <a:pt x="41" y="38"/>
                  </a:lnTo>
                  <a:lnTo>
                    <a:pt x="41" y="40"/>
                  </a:lnTo>
                  <a:lnTo>
                    <a:pt x="40" y="41"/>
                  </a:lnTo>
                  <a:lnTo>
                    <a:pt x="39" y="42"/>
                  </a:lnTo>
                  <a:lnTo>
                    <a:pt x="38" y="43"/>
                  </a:lnTo>
                  <a:lnTo>
                    <a:pt x="37" y="44"/>
                  </a:lnTo>
                  <a:lnTo>
                    <a:pt x="36" y="45"/>
                  </a:lnTo>
                  <a:lnTo>
                    <a:pt x="34" y="45"/>
                  </a:lnTo>
                  <a:lnTo>
                    <a:pt x="32" y="46"/>
                  </a:lnTo>
                  <a:lnTo>
                    <a:pt x="30" y="46"/>
                  </a:lnTo>
                  <a:lnTo>
                    <a:pt x="29" y="47"/>
                  </a:lnTo>
                  <a:lnTo>
                    <a:pt x="27" y="47"/>
                  </a:lnTo>
                  <a:lnTo>
                    <a:pt x="26" y="47"/>
                  </a:lnTo>
                  <a:lnTo>
                    <a:pt x="24" y="47"/>
                  </a:lnTo>
                  <a:lnTo>
                    <a:pt x="25" y="65"/>
                  </a:lnTo>
                  <a:lnTo>
                    <a:pt x="31" y="64"/>
                  </a:lnTo>
                  <a:close/>
                  <a:moveTo>
                    <a:pt x="24" y="11"/>
                  </a:moveTo>
                  <a:lnTo>
                    <a:pt x="24" y="11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20" y="10"/>
                  </a:lnTo>
                  <a:lnTo>
                    <a:pt x="24" y="38"/>
                  </a:lnTo>
                  <a:lnTo>
                    <a:pt x="25" y="37"/>
                  </a:lnTo>
                  <a:lnTo>
                    <a:pt x="26" y="37"/>
                  </a:lnTo>
                  <a:lnTo>
                    <a:pt x="27" y="36"/>
                  </a:lnTo>
                  <a:lnTo>
                    <a:pt x="28" y="35"/>
                  </a:lnTo>
                  <a:lnTo>
                    <a:pt x="29" y="34"/>
                  </a:lnTo>
                  <a:lnTo>
                    <a:pt x="29" y="33"/>
                  </a:lnTo>
                  <a:lnTo>
                    <a:pt x="29" y="32"/>
                  </a:lnTo>
                  <a:lnTo>
                    <a:pt x="30" y="31"/>
                  </a:lnTo>
                  <a:lnTo>
                    <a:pt x="30" y="30"/>
                  </a:lnTo>
                  <a:lnTo>
                    <a:pt x="30" y="27"/>
                  </a:lnTo>
                  <a:lnTo>
                    <a:pt x="30" y="26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1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29" y="15"/>
                  </a:lnTo>
                  <a:lnTo>
                    <a:pt x="28" y="14"/>
                  </a:lnTo>
                  <a:lnTo>
                    <a:pt x="28" y="13"/>
                  </a:lnTo>
                  <a:lnTo>
                    <a:pt x="27" y="13"/>
                  </a:lnTo>
                  <a:lnTo>
                    <a:pt x="27" y="12"/>
                  </a:lnTo>
                  <a:lnTo>
                    <a:pt x="26" y="12"/>
                  </a:lnTo>
                  <a:lnTo>
                    <a:pt x="26" y="11"/>
                  </a:lnTo>
                  <a:lnTo>
                    <a:pt x="25" y="11"/>
                  </a:lnTo>
                  <a:lnTo>
                    <a:pt x="24" y="1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18" name="Freeform 82"/>
            <p:cNvSpPr>
              <a:spLocks noEditPoints="1"/>
            </p:cNvSpPr>
            <p:nvPr/>
          </p:nvSpPr>
          <p:spPr bwMode="auto">
            <a:xfrm>
              <a:off x="256" y="571"/>
              <a:ext cx="15" cy="25"/>
            </a:xfrm>
            <a:custGeom>
              <a:avLst/>
              <a:gdLst>
                <a:gd name="T0" fmla="*/ 3 w 45"/>
                <a:gd name="T1" fmla="*/ 7 h 75"/>
                <a:gd name="T2" fmla="*/ 3 w 45"/>
                <a:gd name="T3" fmla="*/ 8 h 75"/>
                <a:gd name="T4" fmla="*/ 1 w 45"/>
                <a:gd name="T5" fmla="*/ 7 h 75"/>
                <a:gd name="T6" fmla="*/ 1 w 45"/>
                <a:gd name="T7" fmla="*/ 1 h 75"/>
                <a:gd name="T8" fmla="*/ 0 w 45"/>
                <a:gd name="T9" fmla="*/ 0 h 75"/>
                <a:gd name="T10" fmla="*/ 2 w 45"/>
                <a:gd name="T11" fmla="*/ 0 h 75"/>
                <a:gd name="T12" fmla="*/ 3 w 45"/>
                <a:gd name="T13" fmla="*/ 0 h 75"/>
                <a:gd name="T14" fmla="*/ 3 w 45"/>
                <a:gd name="T15" fmla="*/ 0 h 75"/>
                <a:gd name="T16" fmla="*/ 3 w 45"/>
                <a:gd name="T17" fmla="*/ 0 h 75"/>
                <a:gd name="T18" fmla="*/ 3 w 45"/>
                <a:gd name="T19" fmla="*/ 0 h 75"/>
                <a:gd name="T20" fmla="*/ 3 w 45"/>
                <a:gd name="T21" fmla="*/ 0 h 75"/>
                <a:gd name="T22" fmla="*/ 3 w 45"/>
                <a:gd name="T23" fmla="*/ 0 h 75"/>
                <a:gd name="T24" fmla="*/ 4 w 45"/>
                <a:gd name="T25" fmla="*/ 0 h 75"/>
                <a:gd name="T26" fmla="*/ 4 w 45"/>
                <a:gd name="T27" fmla="*/ 0 h 75"/>
                <a:gd name="T28" fmla="*/ 4 w 45"/>
                <a:gd name="T29" fmla="*/ 0 h 75"/>
                <a:gd name="T30" fmla="*/ 4 w 45"/>
                <a:gd name="T31" fmla="*/ 1 h 75"/>
                <a:gd name="T32" fmla="*/ 4 w 45"/>
                <a:gd name="T33" fmla="*/ 1 h 75"/>
                <a:gd name="T34" fmla="*/ 5 w 45"/>
                <a:gd name="T35" fmla="*/ 1 h 75"/>
                <a:gd name="T36" fmla="*/ 5 w 45"/>
                <a:gd name="T37" fmla="*/ 1 h 75"/>
                <a:gd name="T38" fmla="*/ 5 w 45"/>
                <a:gd name="T39" fmla="*/ 2 h 75"/>
                <a:gd name="T40" fmla="*/ 5 w 45"/>
                <a:gd name="T41" fmla="*/ 2 h 75"/>
                <a:gd name="T42" fmla="*/ 5 w 45"/>
                <a:gd name="T43" fmla="*/ 2 h 75"/>
                <a:gd name="T44" fmla="*/ 5 w 45"/>
                <a:gd name="T45" fmla="*/ 3 h 75"/>
                <a:gd name="T46" fmla="*/ 5 w 45"/>
                <a:gd name="T47" fmla="*/ 3 h 75"/>
                <a:gd name="T48" fmla="*/ 5 w 45"/>
                <a:gd name="T49" fmla="*/ 4 h 75"/>
                <a:gd name="T50" fmla="*/ 5 w 45"/>
                <a:gd name="T51" fmla="*/ 4 h 75"/>
                <a:gd name="T52" fmla="*/ 5 w 45"/>
                <a:gd name="T53" fmla="*/ 4 h 75"/>
                <a:gd name="T54" fmla="*/ 4 w 45"/>
                <a:gd name="T55" fmla="*/ 4 h 75"/>
                <a:gd name="T56" fmla="*/ 4 w 45"/>
                <a:gd name="T57" fmla="*/ 5 h 75"/>
                <a:gd name="T58" fmla="*/ 4 w 45"/>
                <a:gd name="T59" fmla="*/ 5 h 75"/>
                <a:gd name="T60" fmla="*/ 4 w 45"/>
                <a:gd name="T61" fmla="*/ 5 h 75"/>
                <a:gd name="T62" fmla="*/ 3 w 45"/>
                <a:gd name="T63" fmla="*/ 5 h 75"/>
                <a:gd name="T64" fmla="*/ 3 w 45"/>
                <a:gd name="T65" fmla="*/ 5 h 75"/>
                <a:gd name="T66" fmla="*/ 3 w 45"/>
                <a:gd name="T67" fmla="*/ 5 h 75"/>
                <a:gd name="T68" fmla="*/ 3 w 45"/>
                <a:gd name="T69" fmla="*/ 1 h 75"/>
                <a:gd name="T70" fmla="*/ 3 w 45"/>
                <a:gd name="T71" fmla="*/ 1 h 75"/>
                <a:gd name="T72" fmla="*/ 3 w 45"/>
                <a:gd name="T73" fmla="*/ 1 h 75"/>
                <a:gd name="T74" fmla="*/ 3 w 45"/>
                <a:gd name="T75" fmla="*/ 1 h 75"/>
                <a:gd name="T76" fmla="*/ 2 w 45"/>
                <a:gd name="T77" fmla="*/ 1 h 75"/>
                <a:gd name="T78" fmla="*/ 2 w 45"/>
                <a:gd name="T79" fmla="*/ 1 h 75"/>
                <a:gd name="T80" fmla="*/ 2 w 45"/>
                <a:gd name="T81" fmla="*/ 1 h 75"/>
                <a:gd name="T82" fmla="*/ 3 w 45"/>
                <a:gd name="T83" fmla="*/ 4 h 75"/>
                <a:gd name="T84" fmla="*/ 3 w 45"/>
                <a:gd name="T85" fmla="*/ 4 h 75"/>
                <a:gd name="T86" fmla="*/ 3 w 45"/>
                <a:gd name="T87" fmla="*/ 4 h 75"/>
                <a:gd name="T88" fmla="*/ 3 w 45"/>
                <a:gd name="T89" fmla="*/ 4 h 75"/>
                <a:gd name="T90" fmla="*/ 3 w 45"/>
                <a:gd name="T91" fmla="*/ 4 h 75"/>
                <a:gd name="T92" fmla="*/ 3 w 45"/>
                <a:gd name="T93" fmla="*/ 3 h 75"/>
                <a:gd name="T94" fmla="*/ 3 w 45"/>
                <a:gd name="T95" fmla="*/ 3 h 75"/>
                <a:gd name="T96" fmla="*/ 3 w 45"/>
                <a:gd name="T97" fmla="*/ 3 h 75"/>
                <a:gd name="T98" fmla="*/ 3 w 45"/>
                <a:gd name="T99" fmla="*/ 2 h 75"/>
                <a:gd name="T100" fmla="*/ 3 w 45"/>
                <a:gd name="T101" fmla="*/ 2 h 75"/>
                <a:gd name="T102" fmla="*/ 3 w 45"/>
                <a:gd name="T103" fmla="*/ 2 h 75"/>
                <a:gd name="T104" fmla="*/ 3 w 45"/>
                <a:gd name="T105" fmla="*/ 1 h 75"/>
                <a:gd name="T106" fmla="*/ 3 w 45"/>
                <a:gd name="T107" fmla="*/ 1 h 75"/>
                <a:gd name="T108" fmla="*/ 3 w 45"/>
                <a:gd name="T109" fmla="*/ 1 h 7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5"/>
                <a:gd name="T166" fmla="*/ 0 h 75"/>
                <a:gd name="T167" fmla="*/ 45 w 45"/>
                <a:gd name="T168" fmla="*/ 75 h 7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5" h="75">
                  <a:moveTo>
                    <a:pt x="23" y="46"/>
                  </a:moveTo>
                  <a:lnTo>
                    <a:pt x="25" y="65"/>
                  </a:lnTo>
                  <a:lnTo>
                    <a:pt x="30" y="64"/>
                  </a:lnTo>
                  <a:lnTo>
                    <a:pt x="31" y="73"/>
                  </a:lnTo>
                  <a:lnTo>
                    <a:pt x="7" y="75"/>
                  </a:lnTo>
                  <a:lnTo>
                    <a:pt x="6" y="66"/>
                  </a:lnTo>
                  <a:lnTo>
                    <a:pt x="11" y="66"/>
                  </a:lnTo>
                  <a:lnTo>
                    <a:pt x="7" y="10"/>
                  </a:lnTo>
                  <a:lnTo>
                    <a:pt x="1" y="10"/>
                  </a:lnTo>
                  <a:lnTo>
                    <a:pt x="0" y="1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2" y="1"/>
                  </a:lnTo>
                  <a:lnTo>
                    <a:pt x="34" y="2"/>
                  </a:lnTo>
                  <a:lnTo>
                    <a:pt x="35" y="2"/>
                  </a:lnTo>
                  <a:lnTo>
                    <a:pt x="36" y="3"/>
                  </a:lnTo>
                  <a:lnTo>
                    <a:pt x="37" y="4"/>
                  </a:lnTo>
                  <a:lnTo>
                    <a:pt x="38" y="4"/>
                  </a:lnTo>
                  <a:lnTo>
                    <a:pt x="38" y="5"/>
                  </a:lnTo>
                  <a:lnTo>
                    <a:pt x="39" y="7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44" y="15"/>
                  </a:lnTo>
                  <a:lnTo>
                    <a:pt x="44" y="18"/>
                  </a:lnTo>
                  <a:lnTo>
                    <a:pt x="44" y="19"/>
                  </a:lnTo>
                  <a:lnTo>
                    <a:pt x="44" y="21"/>
                  </a:lnTo>
                  <a:lnTo>
                    <a:pt x="44" y="22"/>
                  </a:lnTo>
                  <a:lnTo>
                    <a:pt x="45" y="24"/>
                  </a:lnTo>
                  <a:lnTo>
                    <a:pt x="44" y="25"/>
                  </a:lnTo>
                  <a:lnTo>
                    <a:pt x="44" y="27"/>
                  </a:lnTo>
                  <a:lnTo>
                    <a:pt x="44" y="29"/>
                  </a:lnTo>
                  <a:lnTo>
                    <a:pt x="44" y="31"/>
                  </a:lnTo>
                  <a:lnTo>
                    <a:pt x="44" y="32"/>
                  </a:lnTo>
                  <a:lnTo>
                    <a:pt x="42" y="33"/>
                  </a:lnTo>
                  <a:lnTo>
                    <a:pt x="42" y="34"/>
                  </a:lnTo>
                  <a:lnTo>
                    <a:pt x="41" y="36"/>
                  </a:lnTo>
                  <a:lnTo>
                    <a:pt x="41" y="37"/>
                  </a:lnTo>
                  <a:lnTo>
                    <a:pt x="40" y="39"/>
                  </a:lnTo>
                  <a:lnTo>
                    <a:pt x="39" y="40"/>
                  </a:lnTo>
                  <a:lnTo>
                    <a:pt x="38" y="41"/>
                  </a:lnTo>
                  <a:lnTo>
                    <a:pt x="37" y="41"/>
                  </a:lnTo>
                  <a:lnTo>
                    <a:pt x="36" y="42"/>
                  </a:lnTo>
                  <a:lnTo>
                    <a:pt x="35" y="43"/>
                  </a:lnTo>
                  <a:lnTo>
                    <a:pt x="34" y="44"/>
                  </a:lnTo>
                  <a:lnTo>
                    <a:pt x="32" y="44"/>
                  </a:lnTo>
                  <a:lnTo>
                    <a:pt x="30" y="45"/>
                  </a:lnTo>
                  <a:lnTo>
                    <a:pt x="29" y="45"/>
                  </a:lnTo>
                  <a:lnTo>
                    <a:pt x="27" y="45"/>
                  </a:lnTo>
                  <a:lnTo>
                    <a:pt x="26" y="46"/>
                  </a:lnTo>
                  <a:lnTo>
                    <a:pt x="24" y="46"/>
                  </a:lnTo>
                  <a:lnTo>
                    <a:pt x="23" y="46"/>
                  </a:lnTo>
                  <a:close/>
                  <a:moveTo>
                    <a:pt x="27" y="10"/>
                  </a:moveTo>
                  <a:lnTo>
                    <a:pt x="27" y="10"/>
                  </a:lnTo>
                  <a:lnTo>
                    <a:pt x="26" y="10"/>
                  </a:lnTo>
                  <a:lnTo>
                    <a:pt x="26" y="9"/>
                  </a:lnTo>
                  <a:lnTo>
                    <a:pt x="25" y="9"/>
                  </a:lnTo>
                  <a:lnTo>
                    <a:pt x="24" y="9"/>
                  </a:lnTo>
                  <a:lnTo>
                    <a:pt x="23" y="9"/>
                  </a:lnTo>
                  <a:lnTo>
                    <a:pt x="21" y="9"/>
                  </a:lnTo>
                  <a:lnTo>
                    <a:pt x="20" y="9"/>
                  </a:lnTo>
                  <a:lnTo>
                    <a:pt x="23" y="39"/>
                  </a:lnTo>
                  <a:lnTo>
                    <a:pt x="24" y="37"/>
                  </a:lnTo>
                  <a:lnTo>
                    <a:pt x="25" y="37"/>
                  </a:lnTo>
                  <a:lnTo>
                    <a:pt x="26" y="37"/>
                  </a:lnTo>
                  <a:lnTo>
                    <a:pt x="27" y="36"/>
                  </a:lnTo>
                  <a:lnTo>
                    <a:pt x="28" y="35"/>
                  </a:lnTo>
                  <a:lnTo>
                    <a:pt x="29" y="35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0" y="32"/>
                  </a:lnTo>
                  <a:lnTo>
                    <a:pt x="30" y="30"/>
                  </a:lnTo>
                  <a:lnTo>
                    <a:pt x="31" y="29"/>
                  </a:lnTo>
                  <a:lnTo>
                    <a:pt x="31" y="26"/>
                  </a:lnTo>
                  <a:lnTo>
                    <a:pt x="31" y="25"/>
                  </a:lnTo>
                  <a:lnTo>
                    <a:pt x="31" y="23"/>
                  </a:lnTo>
                  <a:lnTo>
                    <a:pt x="31" y="21"/>
                  </a:lnTo>
                  <a:lnTo>
                    <a:pt x="31" y="20"/>
                  </a:lnTo>
                  <a:lnTo>
                    <a:pt x="31" y="19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0" y="15"/>
                  </a:lnTo>
                  <a:lnTo>
                    <a:pt x="30" y="14"/>
                  </a:lnTo>
                  <a:lnTo>
                    <a:pt x="29" y="13"/>
                  </a:lnTo>
                  <a:lnTo>
                    <a:pt x="28" y="12"/>
                  </a:lnTo>
                  <a:lnTo>
                    <a:pt x="28" y="11"/>
                  </a:lnTo>
                  <a:lnTo>
                    <a:pt x="27" y="11"/>
                  </a:lnTo>
                  <a:lnTo>
                    <a:pt x="27" y="10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19" name="Freeform 83"/>
            <p:cNvSpPr>
              <a:spLocks/>
            </p:cNvSpPr>
            <p:nvPr/>
          </p:nvSpPr>
          <p:spPr bwMode="auto">
            <a:xfrm>
              <a:off x="273" y="567"/>
              <a:ext cx="19" cy="26"/>
            </a:xfrm>
            <a:custGeom>
              <a:avLst/>
              <a:gdLst>
                <a:gd name="T0" fmla="*/ 4 w 57"/>
                <a:gd name="T1" fmla="*/ 2 h 78"/>
                <a:gd name="T2" fmla="*/ 4 w 57"/>
                <a:gd name="T3" fmla="*/ 2 h 78"/>
                <a:gd name="T4" fmla="*/ 4 w 57"/>
                <a:gd name="T5" fmla="*/ 2 h 78"/>
                <a:gd name="T6" fmla="*/ 3 w 57"/>
                <a:gd name="T7" fmla="*/ 1 h 78"/>
                <a:gd name="T8" fmla="*/ 3 w 57"/>
                <a:gd name="T9" fmla="*/ 1 h 78"/>
                <a:gd name="T10" fmla="*/ 3 w 57"/>
                <a:gd name="T11" fmla="*/ 1 h 78"/>
                <a:gd name="T12" fmla="*/ 2 w 57"/>
                <a:gd name="T13" fmla="*/ 1 h 78"/>
                <a:gd name="T14" fmla="*/ 2 w 57"/>
                <a:gd name="T15" fmla="*/ 2 h 78"/>
                <a:gd name="T16" fmla="*/ 2 w 57"/>
                <a:gd name="T17" fmla="*/ 2 h 78"/>
                <a:gd name="T18" fmla="*/ 2 w 57"/>
                <a:gd name="T19" fmla="*/ 3 h 78"/>
                <a:gd name="T20" fmla="*/ 2 w 57"/>
                <a:gd name="T21" fmla="*/ 3 h 78"/>
                <a:gd name="T22" fmla="*/ 2 w 57"/>
                <a:gd name="T23" fmla="*/ 4 h 78"/>
                <a:gd name="T24" fmla="*/ 2 w 57"/>
                <a:gd name="T25" fmla="*/ 4 h 78"/>
                <a:gd name="T26" fmla="*/ 2 w 57"/>
                <a:gd name="T27" fmla="*/ 5 h 78"/>
                <a:gd name="T28" fmla="*/ 2 w 57"/>
                <a:gd name="T29" fmla="*/ 5 h 78"/>
                <a:gd name="T30" fmla="*/ 2 w 57"/>
                <a:gd name="T31" fmla="*/ 6 h 78"/>
                <a:gd name="T32" fmla="*/ 2 w 57"/>
                <a:gd name="T33" fmla="*/ 6 h 78"/>
                <a:gd name="T34" fmla="*/ 3 w 57"/>
                <a:gd name="T35" fmla="*/ 7 h 78"/>
                <a:gd name="T36" fmla="*/ 3 w 57"/>
                <a:gd name="T37" fmla="*/ 7 h 78"/>
                <a:gd name="T38" fmla="*/ 3 w 57"/>
                <a:gd name="T39" fmla="*/ 7 h 78"/>
                <a:gd name="T40" fmla="*/ 4 w 57"/>
                <a:gd name="T41" fmla="*/ 8 h 78"/>
                <a:gd name="T42" fmla="*/ 4 w 57"/>
                <a:gd name="T43" fmla="*/ 8 h 78"/>
                <a:gd name="T44" fmla="*/ 5 w 57"/>
                <a:gd name="T45" fmla="*/ 7 h 78"/>
                <a:gd name="T46" fmla="*/ 5 w 57"/>
                <a:gd name="T47" fmla="*/ 6 h 78"/>
                <a:gd name="T48" fmla="*/ 6 w 57"/>
                <a:gd name="T49" fmla="*/ 7 h 78"/>
                <a:gd name="T50" fmla="*/ 6 w 57"/>
                <a:gd name="T51" fmla="*/ 7 h 78"/>
                <a:gd name="T52" fmla="*/ 6 w 57"/>
                <a:gd name="T53" fmla="*/ 8 h 78"/>
                <a:gd name="T54" fmla="*/ 5 w 57"/>
                <a:gd name="T55" fmla="*/ 8 h 78"/>
                <a:gd name="T56" fmla="*/ 5 w 57"/>
                <a:gd name="T57" fmla="*/ 8 h 78"/>
                <a:gd name="T58" fmla="*/ 4 w 57"/>
                <a:gd name="T59" fmla="*/ 9 h 78"/>
                <a:gd name="T60" fmla="*/ 4 w 57"/>
                <a:gd name="T61" fmla="*/ 9 h 78"/>
                <a:gd name="T62" fmla="*/ 3 w 57"/>
                <a:gd name="T63" fmla="*/ 9 h 78"/>
                <a:gd name="T64" fmla="*/ 3 w 57"/>
                <a:gd name="T65" fmla="*/ 9 h 78"/>
                <a:gd name="T66" fmla="*/ 2 w 57"/>
                <a:gd name="T67" fmla="*/ 8 h 78"/>
                <a:gd name="T68" fmla="*/ 2 w 57"/>
                <a:gd name="T69" fmla="*/ 8 h 78"/>
                <a:gd name="T70" fmla="*/ 1 w 57"/>
                <a:gd name="T71" fmla="*/ 7 h 78"/>
                <a:gd name="T72" fmla="*/ 1 w 57"/>
                <a:gd name="T73" fmla="*/ 7 h 78"/>
                <a:gd name="T74" fmla="*/ 1 w 57"/>
                <a:gd name="T75" fmla="*/ 6 h 78"/>
                <a:gd name="T76" fmla="*/ 0 w 57"/>
                <a:gd name="T77" fmla="*/ 6 h 78"/>
                <a:gd name="T78" fmla="*/ 0 w 57"/>
                <a:gd name="T79" fmla="*/ 5 h 78"/>
                <a:gd name="T80" fmla="*/ 0 w 57"/>
                <a:gd name="T81" fmla="*/ 5 h 78"/>
                <a:gd name="T82" fmla="*/ 0 w 57"/>
                <a:gd name="T83" fmla="*/ 4 h 78"/>
                <a:gd name="T84" fmla="*/ 0 w 57"/>
                <a:gd name="T85" fmla="*/ 3 h 78"/>
                <a:gd name="T86" fmla="*/ 0 w 57"/>
                <a:gd name="T87" fmla="*/ 2 h 78"/>
                <a:gd name="T88" fmla="*/ 1 w 57"/>
                <a:gd name="T89" fmla="*/ 2 h 78"/>
                <a:gd name="T90" fmla="*/ 1 w 57"/>
                <a:gd name="T91" fmla="*/ 1 h 78"/>
                <a:gd name="T92" fmla="*/ 1 w 57"/>
                <a:gd name="T93" fmla="*/ 1 h 78"/>
                <a:gd name="T94" fmla="*/ 2 w 57"/>
                <a:gd name="T95" fmla="*/ 0 h 78"/>
                <a:gd name="T96" fmla="*/ 3 w 57"/>
                <a:gd name="T97" fmla="*/ 0 h 78"/>
                <a:gd name="T98" fmla="*/ 3 w 57"/>
                <a:gd name="T99" fmla="*/ 0 h 78"/>
                <a:gd name="T100" fmla="*/ 3 w 57"/>
                <a:gd name="T101" fmla="*/ 0 h 78"/>
                <a:gd name="T102" fmla="*/ 4 w 57"/>
                <a:gd name="T103" fmla="*/ 1 h 78"/>
                <a:gd name="T104" fmla="*/ 4 w 57"/>
                <a:gd name="T105" fmla="*/ 3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7"/>
                <a:gd name="T160" fmla="*/ 0 h 78"/>
                <a:gd name="T161" fmla="*/ 57 w 57"/>
                <a:gd name="T162" fmla="*/ 78 h 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7" h="78">
                  <a:moveTo>
                    <a:pt x="39" y="25"/>
                  </a:moveTo>
                  <a:lnTo>
                    <a:pt x="38" y="22"/>
                  </a:lnTo>
                  <a:lnTo>
                    <a:pt x="38" y="21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6" y="17"/>
                  </a:lnTo>
                  <a:lnTo>
                    <a:pt x="35" y="16"/>
                  </a:lnTo>
                  <a:lnTo>
                    <a:pt x="35" y="15"/>
                  </a:lnTo>
                  <a:lnTo>
                    <a:pt x="33" y="15"/>
                  </a:lnTo>
                  <a:lnTo>
                    <a:pt x="33" y="14"/>
                  </a:lnTo>
                  <a:lnTo>
                    <a:pt x="32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29" y="12"/>
                  </a:lnTo>
                  <a:lnTo>
                    <a:pt x="28" y="12"/>
                  </a:lnTo>
                  <a:lnTo>
                    <a:pt x="27" y="12"/>
                  </a:lnTo>
                  <a:lnTo>
                    <a:pt x="26" y="12"/>
                  </a:lnTo>
                  <a:lnTo>
                    <a:pt x="25" y="12"/>
                  </a:lnTo>
                  <a:lnTo>
                    <a:pt x="23" y="13"/>
                  </a:lnTo>
                  <a:lnTo>
                    <a:pt x="22" y="13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7" y="21"/>
                  </a:lnTo>
                  <a:lnTo>
                    <a:pt x="17" y="23"/>
                  </a:lnTo>
                  <a:lnTo>
                    <a:pt x="17" y="24"/>
                  </a:lnTo>
                  <a:lnTo>
                    <a:pt x="17" y="26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6" y="30"/>
                  </a:lnTo>
                  <a:lnTo>
                    <a:pt x="16" y="31"/>
                  </a:lnTo>
                  <a:lnTo>
                    <a:pt x="16" y="32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7" y="35"/>
                  </a:lnTo>
                  <a:lnTo>
                    <a:pt x="17" y="36"/>
                  </a:lnTo>
                  <a:lnTo>
                    <a:pt x="17" y="37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41"/>
                  </a:lnTo>
                  <a:lnTo>
                    <a:pt x="17" y="42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18" y="47"/>
                  </a:lnTo>
                  <a:lnTo>
                    <a:pt x="19" y="48"/>
                  </a:lnTo>
                  <a:lnTo>
                    <a:pt x="19" y="49"/>
                  </a:lnTo>
                  <a:lnTo>
                    <a:pt x="19" y="51"/>
                  </a:lnTo>
                  <a:lnTo>
                    <a:pt x="20" y="52"/>
                  </a:lnTo>
                  <a:lnTo>
                    <a:pt x="20" y="53"/>
                  </a:lnTo>
                  <a:lnTo>
                    <a:pt x="21" y="54"/>
                  </a:lnTo>
                  <a:lnTo>
                    <a:pt x="21" y="55"/>
                  </a:lnTo>
                  <a:lnTo>
                    <a:pt x="21" y="56"/>
                  </a:lnTo>
                  <a:lnTo>
                    <a:pt x="22" y="57"/>
                  </a:lnTo>
                  <a:lnTo>
                    <a:pt x="23" y="58"/>
                  </a:lnTo>
                  <a:lnTo>
                    <a:pt x="23" y="59"/>
                  </a:lnTo>
                  <a:lnTo>
                    <a:pt x="25" y="60"/>
                  </a:lnTo>
                  <a:lnTo>
                    <a:pt x="25" y="62"/>
                  </a:lnTo>
                  <a:lnTo>
                    <a:pt x="26" y="62"/>
                  </a:lnTo>
                  <a:lnTo>
                    <a:pt x="26" y="63"/>
                  </a:lnTo>
                  <a:lnTo>
                    <a:pt x="27" y="64"/>
                  </a:lnTo>
                  <a:lnTo>
                    <a:pt x="28" y="65"/>
                  </a:lnTo>
                  <a:lnTo>
                    <a:pt x="29" y="66"/>
                  </a:lnTo>
                  <a:lnTo>
                    <a:pt x="30" y="66"/>
                  </a:lnTo>
                  <a:lnTo>
                    <a:pt x="30" y="67"/>
                  </a:lnTo>
                  <a:lnTo>
                    <a:pt x="31" y="67"/>
                  </a:lnTo>
                  <a:lnTo>
                    <a:pt x="32" y="67"/>
                  </a:lnTo>
                  <a:lnTo>
                    <a:pt x="33" y="67"/>
                  </a:lnTo>
                  <a:lnTo>
                    <a:pt x="33" y="68"/>
                  </a:lnTo>
                  <a:lnTo>
                    <a:pt x="35" y="68"/>
                  </a:lnTo>
                  <a:lnTo>
                    <a:pt x="36" y="68"/>
                  </a:lnTo>
                  <a:lnTo>
                    <a:pt x="37" y="68"/>
                  </a:lnTo>
                  <a:lnTo>
                    <a:pt x="38" y="68"/>
                  </a:lnTo>
                  <a:lnTo>
                    <a:pt x="39" y="67"/>
                  </a:lnTo>
                  <a:lnTo>
                    <a:pt x="41" y="67"/>
                  </a:lnTo>
                  <a:lnTo>
                    <a:pt x="42" y="66"/>
                  </a:lnTo>
                  <a:lnTo>
                    <a:pt x="43" y="65"/>
                  </a:lnTo>
                  <a:lnTo>
                    <a:pt x="44" y="63"/>
                  </a:lnTo>
                  <a:lnTo>
                    <a:pt x="46" y="60"/>
                  </a:lnTo>
                  <a:lnTo>
                    <a:pt x="47" y="58"/>
                  </a:lnTo>
                  <a:lnTo>
                    <a:pt x="48" y="54"/>
                  </a:lnTo>
                  <a:lnTo>
                    <a:pt x="57" y="59"/>
                  </a:lnTo>
                  <a:lnTo>
                    <a:pt x="56" y="62"/>
                  </a:lnTo>
                  <a:lnTo>
                    <a:pt x="54" y="63"/>
                  </a:lnTo>
                  <a:lnTo>
                    <a:pt x="54" y="64"/>
                  </a:lnTo>
                  <a:lnTo>
                    <a:pt x="53" y="65"/>
                  </a:lnTo>
                  <a:lnTo>
                    <a:pt x="53" y="66"/>
                  </a:lnTo>
                  <a:lnTo>
                    <a:pt x="52" y="67"/>
                  </a:lnTo>
                  <a:lnTo>
                    <a:pt x="52" y="68"/>
                  </a:lnTo>
                  <a:lnTo>
                    <a:pt x="51" y="69"/>
                  </a:lnTo>
                  <a:lnTo>
                    <a:pt x="50" y="70"/>
                  </a:lnTo>
                  <a:lnTo>
                    <a:pt x="49" y="72"/>
                  </a:lnTo>
                  <a:lnTo>
                    <a:pt x="49" y="73"/>
                  </a:lnTo>
                  <a:lnTo>
                    <a:pt x="48" y="74"/>
                  </a:lnTo>
                  <a:lnTo>
                    <a:pt x="47" y="74"/>
                  </a:lnTo>
                  <a:lnTo>
                    <a:pt x="47" y="75"/>
                  </a:lnTo>
                  <a:lnTo>
                    <a:pt x="46" y="75"/>
                  </a:lnTo>
                  <a:lnTo>
                    <a:pt x="44" y="76"/>
                  </a:lnTo>
                  <a:lnTo>
                    <a:pt x="43" y="76"/>
                  </a:lnTo>
                  <a:lnTo>
                    <a:pt x="43" y="77"/>
                  </a:lnTo>
                  <a:lnTo>
                    <a:pt x="42" y="77"/>
                  </a:lnTo>
                  <a:lnTo>
                    <a:pt x="41" y="77"/>
                  </a:lnTo>
                  <a:lnTo>
                    <a:pt x="40" y="78"/>
                  </a:lnTo>
                  <a:lnTo>
                    <a:pt x="39" y="78"/>
                  </a:lnTo>
                  <a:lnTo>
                    <a:pt x="37" y="78"/>
                  </a:lnTo>
                  <a:lnTo>
                    <a:pt x="36" y="78"/>
                  </a:lnTo>
                  <a:lnTo>
                    <a:pt x="35" y="78"/>
                  </a:lnTo>
                  <a:lnTo>
                    <a:pt x="33" y="78"/>
                  </a:lnTo>
                  <a:lnTo>
                    <a:pt x="31" y="78"/>
                  </a:lnTo>
                  <a:lnTo>
                    <a:pt x="30" y="78"/>
                  </a:lnTo>
                  <a:lnTo>
                    <a:pt x="29" y="78"/>
                  </a:lnTo>
                  <a:lnTo>
                    <a:pt x="28" y="78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3" y="76"/>
                  </a:lnTo>
                  <a:lnTo>
                    <a:pt x="22" y="76"/>
                  </a:lnTo>
                  <a:lnTo>
                    <a:pt x="20" y="75"/>
                  </a:lnTo>
                  <a:lnTo>
                    <a:pt x="19" y="75"/>
                  </a:lnTo>
                  <a:lnTo>
                    <a:pt x="18" y="74"/>
                  </a:lnTo>
                  <a:lnTo>
                    <a:pt x="17" y="73"/>
                  </a:lnTo>
                  <a:lnTo>
                    <a:pt x="16" y="72"/>
                  </a:lnTo>
                  <a:lnTo>
                    <a:pt x="14" y="70"/>
                  </a:lnTo>
                  <a:lnTo>
                    <a:pt x="12" y="69"/>
                  </a:lnTo>
                  <a:lnTo>
                    <a:pt x="11" y="68"/>
                  </a:lnTo>
                  <a:lnTo>
                    <a:pt x="10" y="66"/>
                  </a:lnTo>
                  <a:lnTo>
                    <a:pt x="9" y="65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6" y="59"/>
                  </a:lnTo>
                  <a:lnTo>
                    <a:pt x="6" y="58"/>
                  </a:lnTo>
                  <a:lnTo>
                    <a:pt x="6" y="57"/>
                  </a:lnTo>
                  <a:lnTo>
                    <a:pt x="5" y="57"/>
                  </a:lnTo>
                  <a:lnTo>
                    <a:pt x="5" y="56"/>
                  </a:lnTo>
                  <a:lnTo>
                    <a:pt x="5" y="55"/>
                  </a:lnTo>
                  <a:lnTo>
                    <a:pt x="4" y="54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2" y="51"/>
                  </a:lnTo>
                  <a:lnTo>
                    <a:pt x="2" y="49"/>
                  </a:lnTo>
                  <a:lnTo>
                    <a:pt x="2" y="48"/>
                  </a:lnTo>
                  <a:lnTo>
                    <a:pt x="2" y="47"/>
                  </a:lnTo>
                  <a:lnTo>
                    <a:pt x="1" y="47"/>
                  </a:lnTo>
                  <a:lnTo>
                    <a:pt x="1" y="45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6"/>
                  </a:lnTo>
                  <a:lnTo>
                    <a:pt x="6" y="14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9" y="10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2" y="6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4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3" y="2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3" y="5"/>
                  </a:lnTo>
                  <a:lnTo>
                    <a:pt x="35" y="1"/>
                  </a:lnTo>
                  <a:lnTo>
                    <a:pt x="41" y="0"/>
                  </a:lnTo>
                  <a:lnTo>
                    <a:pt x="47" y="23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20" name="Freeform 84"/>
            <p:cNvSpPr>
              <a:spLocks/>
            </p:cNvSpPr>
            <p:nvPr/>
          </p:nvSpPr>
          <p:spPr bwMode="auto">
            <a:xfrm>
              <a:off x="273" y="567"/>
              <a:ext cx="18" cy="26"/>
            </a:xfrm>
            <a:custGeom>
              <a:avLst/>
              <a:gdLst>
                <a:gd name="T0" fmla="*/ 4 w 55"/>
                <a:gd name="T1" fmla="*/ 2 h 78"/>
                <a:gd name="T2" fmla="*/ 4 w 55"/>
                <a:gd name="T3" fmla="*/ 2 h 78"/>
                <a:gd name="T4" fmla="*/ 4 w 55"/>
                <a:gd name="T5" fmla="*/ 2 h 78"/>
                <a:gd name="T6" fmla="*/ 3 w 55"/>
                <a:gd name="T7" fmla="*/ 1 h 78"/>
                <a:gd name="T8" fmla="*/ 3 w 55"/>
                <a:gd name="T9" fmla="*/ 1 h 78"/>
                <a:gd name="T10" fmla="*/ 3 w 55"/>
                <a:gd name="T11" fmla="*/ 1 h 78"/>
                <a:gd name="T12" fmla="*/ 2 w 55"/>
                <a:gd name="T13" fmla="*/ 1 h 78"/>
                <a:gd name="T14" fmla="*/ 2 w 55"/>
                <a:gd name="T15" fmla="*/ 2 h 78"/>
                <a:gd name="T16" fmla="*/ 2 w 55"/>
                <a:gd name="T17" fmla="*/ 2 h 78"/>
                <a:gd name="T18" fmla="*/ 2 w 55"/>
                <a:gd name="T19" fmla="*/ 3 h 78"/>
                <a:gd name="T20" fmla="*/ 2 w 55"/>
                <a:gd name="T21" fmla="*/ 3 h 78"/>
                <a:gd name="T22" fmla="*/ 2 w 55"/>
                <a:gd name="T23" fmla="*/ 4 h 78"/>
                <a:gd name="T24" fmla="*/ 2 w 55"/>
                <a:gd name="T25" fmla="*/ 4 h 78"/>
                <a:gd name="T26" fmla="*/ 2 w 55"/>
                <a:gd name="T27" fmla="*/ 5 h 78"/>
                <a:gd name="T28" fmla="*/ 2 w 55"/>
                <a:gd name="T29" fmla="*/ 5 h 78"/>
                <a:gd name="T30" fmla="*/ 2 w 55"/>
                <a:gd name="T31" fmla="*/ 6 h 78"/>
                <a:gd name="T32" fmla="*/ 2 w 55"/>
                <a:gd name="T33" fmla="*/ 6 h 78"/>
                <a:gd name="T34" fmla="*/ 2 w 55"/>
                <a:gd name="T35" fmla="*/ 7 h 78"/>
                <a:gd name="T36" fmla="*/ 3 w 55"/>
                <a:gd name="T37" fmla="*/ 7 h 78"/>
                <a:gd name="T38" fmla="*/ 3 w 55"/>
                <a:gd name="T39" fmla="*/ 7 h 78"/>
                <a:gd name="T40" fmla="*/ 3 w 55"/>
                <a:gd name="T41" fmla="*/ 8 h 78"/>
                <a:gd name="T42" fmla="*/ 4 w 55"/>
                <a:gd name="T43" fmla="*/ 8 h 78"/>
                <a:gd name="T44" fmla="*/ 4 w 55"/>
                <a:gd name="T45" fmla="*/ 7 h 78"/>
                <a:gd name="T46" fmla="*/ 5 w 55"/>
                <a:gd name="T47" fmla="*/ 7 h 78"/>
                <a:gd name="T48" fmla="*/ 6 w 55"/>
                <a:gd name="T49" fmla="*/ 7 h 78"/>
                <a:gd name="T50" fmla="*/ 6 w 55"/>
                <a:gd name="T51" fmla="*/ 7 h 78"/>
                <a:gd name="T52" fmla="*/ 5 w 55"/>
                <a:gd name="T53" fmla="*/ 8 h 78"/>
                <a:gd name="T54" fmla="*/ 5 w 55"/>
                <a:gd name="T55" fmla="*/ 8 h 78"/>
                <a:gd name="T56" fmla="*/ 5 w 55"/>
                <a:gd name="T57" fmla="*/ 8 h 78"/>
                <a:gd name="T58" fmla="*/ 4 w 55"/>
                <a:gd name="T59" fmla="*/ 9 h 78"/>
                <a:gd name="T60" fmla="*/ 4 w 55"/>
                <a:gd name="T61" fmla="*/ 9 h 78"/>
                <a:gd name="T62" fmla="*/ 3 w 55"/>
                <a:gd name="T63" fmla="*/ 9 h 78"/>
                <a:gd name="T64" fmla="*/ 3 w 55"/>
                <a:gd name="T65" fmla="*/ 9 h 78"/>
                <a:gd name="T66" fmla="*/ 2 w 55"/>
                <a:gd name="T67" fmla="*/ 8 h 78"/>
                <a:gd name="T68" fmla="*/ 2 w 55"/>
                <a:gd name="T69" fmla="*/ 8 h 78"/>
                <a:gd name="T70" fmla="*/ 1 w 55"/>
                <a:gd name="T71" fmla="*/ 7 h 78"/>
                <a:gd name="T72" fmla="*/ 1 w 55"/>
                <a:gd name="T73" fmla="*/ 7 h 78"/>
                <a:gd name="T74" fmla="*/ 1 w 55"/>
                <a:gd name="T75" fmla="*/ 6 h 78"/>
                <a:gd name="T76" fmla="*/ 0 w 55"/>
                <a:gd name="T77" fmla="*/ 6 h 78"/>
                <a:gd name="T78" fmla="*/ 0 w 55"/>
                <a:gd name="T79" fmla="*/ 5 h 78"/>
                <a:gd name="T80" fmla="*/ 0 w 55"/>
                <a:gd name="T81" fmla="*/ 5 h 78"/>
                <a:gd name="T82" fmla="*/ 0 w 55"/>
                <a:gd name="T83" fmla="*/ 4 h 78"/>
                <a:gd name="T84" fmla="*/ 0 w 55"/>
                <a:gd name="T85" fmla="*/ 3 h 78"/>
                <a:gd name="T86" fmla="*/ 0 w 55"/>
                <a:gd name="T87" fmla="*/ 3 h 78"/>
                <a:gd name="T88" fmla="*/ 0 w 55"/>
                <a:gd name="T89" fmla="*/ 2 h 78"/>
                <a:gd name="T90" fmla="*/ 1 w 55"/>
                <a:gd name="T91" fmla="*/ 1 h 78"/>
                <a:gd name="T92" fmla="*/ 1 w 55"/>
                <a:gd name="T93" fmla="*/ 1 h 78"/>
                <a:gd name="T94" fmla="*/ 2 w 55"/>
                <a:gd name="T95" fmla="*/ 1 h 78"/>
                <a:gd name="T96" fmla="*/ 2 w 55"/>
                <a:gd name="T97" fmla="*/ 0 h 78"/>
                <a:gd name="T98" fmla="*/ 3 w 55"/>
                <a:gd name="T99" fmla="*/ 0 h 78"/>
                <a:gd name="T100" fmla="*/ 3 w 55"/>
                <a:gd name="T101" fmla="*/ 0 h 78"/>
                <a:gd name="T102" fmla="*/ 3 w 55"/>
                <a:gd name="T103" fmla="*/ 1 h 78"/>
                <a:gd name="T104" fmla="*/ 4 w 55"/>
                <a:gd name="T105" fmla="*/ 0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5"/>
                <a:gd name="T160" fmla="*/ 0 h 78"/>
                <a:gd name="T161" fmla="*/ 55 w 55"/>
                <a:gd name="T162" fmla="*/ 78 h 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5" h="78">
                  <a:moveTo>
                    <a:pt x="45" y="23"/>
                  </a:moveTo>
                  <a:lnTo>
                    <a:pt x="38" y="24"/>
                  </a:lnTo>
                  <a:lnTo>
                    <a:pt x="38" y="22"/>
                  </a:lnTo>
                  <a:lnTo>
                    <a:pt x="37" y="21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5" y="16"/>
                  </a:lnTo>
                  <a:lnTo>
                    <a:pt x="34" y="15"/>
                  </a:lnTo>
                  <a:lnTo>
                    <a:pt x="34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2"/>
                  </a:lnTo>
                  <a:lnTo>
                    <a:pt x="29" y="12"/>
                  </a:lnTo>
                  <a:lnTo>
                    <a:pt x="28" y="12"/>
                  </a:lnTo>
                  <a:lnTo>
                    <a:pt x="27" y="12"/>
                  </a:lnTo>
                  <a:lnTo>
                    <a:pt x="27" y="11"/>
                  </a:lnTo>
                  <a:lnTo>
                    <a:pt x="26" y="11"/>
                  </a:lnTo>
                  <a:lnTo>
                    <a:pt x="25" y="11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21" y="12"/>
                  </a:lnTo>
                  <a:lnTo>
                    <a:pt x="20" y="13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6" y="21"/>
                  </a:lnTo>
                  <a:lnTo>
                    <a:pt x="15" y="23"/>
                  </a:lnTo>
                  <a:lnTo>
                    <a:pt x="15" y="24"/>
                  </a:lnTo>
                  <a:lnTo>
                    <a:pt x="15" y="25"/>
                  </a:lnTo>
                  <a:lnTo>
                    <a:pt x="15" y="27"/>
                  </a:lnTo>
                  <a:lnTo>
                    <a:pt x="15" y="28"/>
                  </a:lnTo>
                  <a:lnTo>
                    <a:pt x="15" y="30"/>
                  </a:lnTo>
                  <a:lnTo>
                    <a:pt x="15" y="31"/>
                  </a:lnTo>
                  <a:lnTo>
                    <a:pt x="15" y="32"/>
                  </a:lnTo>
                  <a:lnTo>
                    <a:pt x="15" y="33"/>
                  </a:lnTo>
                  <a:lnTo>
                    <a:pt x="15" y="34"/>
                  </a:lnTo>
                  <a:lnTo>
                    <a:pt x="15" y="35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5" y="39"/>
                  </a:lnTo>
                  <a:lnTo>
                    <a:pt x="16" y="41"/>
                  </a:lnTo>
                  <a:lnTo>
                    <a:pt x="16" y="42"/>
                  </a:lnTo>
                  <a:lnTo>
                    <a:pt x="16" y="43"/>
                  </a:lnTo>
                  <a:lnTo>
                    <a:pt x="16" y="45"/>
                  </a:lnTo>
                  <a:lnTo>
                    <a:pt x="16" y="46"/>
                  </a:lnTo>
                  <a:lnTo>
                    <a:pt x="17" y="47"/>
                  </a:lnTo>
                  <a:lnTo>
                    <a:pt x="17" y="48"/>
                  </a:lnTo>
                  <a:lnTo>
                    <a:pt x="17" y="49"/>
                  </a:lnTo>
                  <a:lnTo>
                    <a:pt x="18" y="51"/>
                  </a:lnTo>
                  <a:lnTo>
                    <a:pt x="18" y="52"/>
                  </a:lnTo>
                  <a:lnTo>
                    <a:pt x="18" y="53"/>
                  </a:lnTo>
                  <a:lnTo>
                    <a:pt x="19" y="54"/>
                  </a:lnTo>
                  <a:lnTo>
                    <a:pt x="19" y="55"/>
                  </a:lnTo>
                  <a:lnTo>
                    <a:pt x="20" y="56"/>
                  </a:lnTo>
                  <a:lnTo>
                    <a:pt x="20" y="57"/>
                  </a:lnTo>
                  <a:lnTo>
                    <a:pt x="21" y="58"/>
                  </a:lnTo>
                  <a:lnTo>
                    <a:pt x="21" y="59"/>
                  </a:lnTo>
                  <a:lnTo>
                    <a:pt x="22" y="60"/>
                  </a:lnTo>
                  <a:lnTo>
                    <a:pt x="24" y="62"/>
                  </a:lnTo>
                  <a:lnTo>
                    <a:pt x="24" y="63"/>
                  </a:lnTo>
                  <a:lnTo>
                    <a:pt x="25" y="64"/>
                  </a:lnTo>
                  <a:lnTo>
                    <a:pt x="26" y="64"/>
                  </a:lnTo>
                  <a:lnTo>
                    <a:pt x="26" y="65"/>
                  </a:lnTo>
                  <a:lnTo>
                    <a:pt x="27" y="66"/>
                  </a:lnTo>
                  <a:lnTo>
                    <a:pt x="28" y="66"/>
                  </a:lnTo>
                  <a:lnTo>
                    <a:pt x="28" y="67"/>
                  </a:lnTo>
                  <a:lnTo>
                    <a:pt x="29" y="67"/>
                  </a:lnTo>
                  <a:lnTo>
                    <a:pt x="30" y="68"/>
                  </a:lnTo>
                  <a:lnTo>
                    <a:pt x="31" y="68"/>
                  </a:lnTo>
                  <a:lnTo>
                    <a:pt x="32" y="68"/>
                  </a:lnTo>
                  <a:lnTo>
                    <a:pt x="34" y="68"/>
                  </a:lnTo>
                  <a:lnTo>
                    <a:pt x="35" y="69"/>
                  </a:lnTo>
                  <a:lnTo>
                    <a:pt x="36" y="68"/>
                  </a:lnTo>
                  <a:lnTo>
                    <a:pt x="37" y="68"/>
                  </a:lnTo>
                  <a:lnTo>
                    <a:pt x="39" y="68"/>
                  </a:lnTo>
                  <a:lnTo>
                    <a:pt x="40" y="67"/>
                  </a:lnTo>
                  <a:lnTo>
                    <a:pt x="41" y="66"/>
                  </a:lnTo>
                  <a:lnTo>
                    <a:pt x="43" y="65"/>
                  </a:lnTo>
                  <a:lnTo>
                    <a:pt x="45" y="63"/>
                  </a:lnTo>
                  <a:lnTo>
                    <a:pt x="46" y="62"/>
                  </a:lnTo>
                  <a:lnTo>
                    <a:pt x="46" y="59"/>
                  </a:lnTo>
                  <a:lnTo>
                    <a:pt x="48" y="55"/>
                  </a:lnTo>
                  <a:lnTo>
                    <a:pt x="55" y="59"/>
                  </a:lnTo>
                  <a:lnTo>
                    <a:pt x="53" y="62"/>
                  </a:lnTo>
                  <a:lnTo>
                    <a:pt x="53" y="63"/>
                  </a:lnTo>
                  <a:lnTo>
                    <a:pt x="52" y="64"/>
                  </a:lnTo>
                  <a:lnTo>
                    <a:pt x="52" y="65"/>
                  </a:lnTo>
                  <a:lnTo>
                    <a:pt x="51" y="66"/>
                  </a:lnTo>
                  <a:lnTo>
                    <a:pt x="51" y="67"/>
                  </a:lnTo>
                  <a:lnTo>
                    <a:pt x="50" y="68"/>
                  </a:lnTo>
                  <a:lnTo>
                    <a:pt x="49" y="69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47" y="72"/>
                  </a:lnTo>
                  <a:lnTo>
                    <a:pt x="47" y="73"/>
                  </a:lnTo>
                  <a:lnTo>
                    <a:pt x="46" y="74"/>
                  </a:lnTo>
                  <a:lnTo>
                    <a:pt x="45" y="74"/>
                  </a:lnTo>
                  <a:lnTo>
                    <a:pt x="45" y="75"/>
                  </a:lnTo>
                  <a:lnTo>
                    <a:pt x="43" y="75"/>
                  </a:lnTo>
                  <a:lnTo>
                    <a:pt x="42" y="76"/>
                  </a:lnTo>
                  <a:lnTo>
                    <a:pt x="41" y="76"/>
                  </a:lnTo>
                  <a:lnTo>
                    <a:pt x="40" y="77"/>
                  </a:lnTo>
                  <a:lnTo>
                    <a:pt x="39" y="77"/>
                  </a:lnTo>
                  <a:lnTo>
                    <a:pt x="38" y="77"/>
                  </a:lnTo>
                  <a:lnTo>
                    <a:pt x="37" y="77"/>
                  </a:lnTo>
                  <a:lnTo>
                    <a:pt x="36" y="78"/>
                  </a:lnTo>
                  <a:lnTo>
                    <a:pt x="35" y="78"/>
                  </a:lnTo>
                  <a:lnTo>
                    <a:pt x="34" y="78"/>
                  </a:lnTo>
                  <a:lnTo>
                    <a:pt x="32" y="78"/>
                  </a:lnTo>
                  <a:lnTo>
                    <a:pt x="30" y="78"/>
                  </a:lnTo>
                  <a:lnTo>
                    <a:pt x="29" y="78"/>
                  </a:lnTo>
                  <a:lnTo>
                    <a:pt x="28" y="77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4" y="76"/>
                  </a:lnTo>
                  <a:lnTo>
                    <a:pt x="22" y="76"/>
                  </a:lnTo>
                  <a:lnTo>
                    <a:pt x="21" y="75"/>
                  </a:lnTo>
                  <a:lnTo>
                    <a:pt x="20" y="75"/>
                  </a:lnTo>
                  <a:lnTo>
                    <a:pt x="18" y="74"/>
                  </a:lnTo>
                  <a:lnTo>
                    <a:pt x="17" y="73"/>
                  </a:lnTo>
                  <a:lnTo>
                    <a:pt x="16" y="72"/>
                  </a:lnTo>
                  <a:lnTo>
                    <a:pt x="15" y="70"/>
                  </a:lnTo>
                  <a:lnTo>
                    <a:pt x="14" y="69"/>
                  </a:lnTo>
                  <a:lnTo>
                    <a:pt x="13" y="68"/>
                  </a:lnTo>
                  <a:lnTo>
                    <a:pt x="11" y="67"/>
                  </a:lnTo>
                  <a:lnTo>
                    <a:pt x="10" y="66"/>
                  </a:lnTo>
                  <a:lnTo>
                    <a:pt x="9" y="65"/>
                  </a:lnTo>
                  <a:lnTo>
                    <a:pt x="8" y="63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6" y="59"/>
                  </a:lnTo>
                  <a:lnTo>
                    <a:pt x="6" y="58"/>
                  </a:lnTo>
                  <a:lnTo>
                    <a:pt x="5" y="57"/>
                  </a:lnTo>
                  <a:lnTo>
                    <a:pt x="5" y="56"/>
                  </a:lnTo>
                  <a:lnTo>
                    <a:pt x="5" y="55"/>
                  </a:lnTo>
                  <a:lnTo>
                    <a:pt x="4" y="55"/>
                  </a:lnTo>
                  <a:lnTo>
                    <a:pt x="4" y="54"/>
                  </a:lnTo>
                  <a:lnTo>
                    <a:pt x="4" y="53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3" y="49"/>
                  </a:lnTo>
                  <a:lnTo>
                    <a:pt x="3" y="48"/>
                  </a:lnTo>
                  <a:lnTo>
                    <a:pt x="1" y="47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4" y="17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9" y="10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3" y="7"/>
                  </a:lnTo>
                  <a:lnTo>
                    <a:pt x="14" y="6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8" y="4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1" y="5"/>
                  </a:lnTo>
                  <a:lnTo>
                    <a:pt x="32" y="5"/>
                  </a:lnTo>
                  <a:lnTo>
                    <a:pt x="34" y="6"/>
                  </a:lnTo>
                  <a:lnTo>
                    <a:pt x="35" y="2"/>
                  </a:lnTo>
                  <a:lnTo>
                    <a:pt x="40" y="0"/>
                  </a:lnTo>
                  <a:lnTo>
                    <a:pt x="45" y="2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21" name="Freeform 85"/>
            <p:cNvSpPr>
              <a:spLocks/>
            </p:cNvSpPr>
            <p:nvPr/>
          </p:nvSpPr>
          <p:spPr bwMode="auto">
            <a:xfrm>
              <a:off x="289" y="563"/>
              <a:ext cx="17" cy="27"/>
            </a:xfrm>
            <a:custGeom>
              <a:avLst/>
              <a:gdLst>
                <a:gd name="T0" fmla="*/ 6 w 52"/>
                <a:gd name="T1" fmla="*/ 8 h 80"/>
                <a:gd name="T2" fmla="*/ 3 w 52"/>
                <a:gd name="T3" fmla="*/ 9 h 80"/>
                <a:gd name="T4" fmla="*/ 3 w 52"/>
                <a:gd name="T5" fmla="*/ 8 h 80"/>
                <a:gd name="T6" fmla="*/ 3 w 52"/>
                <a:gd name="T7" fmla="*/ 8 h 80"/>
                <a:gd name="T8" fmla="*/ 2 w 52"/>
                <a:gd name="T9" fmla="*/ 2 h 80"/>
                <a:gd name="T10" fmla="*/ 1 w 52"/>
                <a:gd name="T11" fmla="*/ 2 h 80"/>
                <a:gd name="T12" fmla="*/ 1 w 52"/>
                <a:gd name="T13" fmla="*/ 3 h 80"/>
                <a:gd name="T14" fmla="*/ 0 w 52"/>
                <a:gd name="T15" fmla="*/ 3 h 80"/>
                <a:gd name="T16" fmla="*/ 0 w 52"/>
                <a:gd name="T17" fmla="*/ 1 h 80"/>
                <a:gd name="T18" fmla="*/ 5 w 52"/>
                <a:gd name="T19" fmla="*/ 0 h 80"/>
                <a:gd name="T20" fmla="*/ 5 w 52"/>
                <a:gd name="T21" fmla="*/ 2 h 80"/>
                <a:gd name="T22" fmla="*/ 4 w 52"/>
                <a:gd name="T23" fmla="*/ 2 h 80"/>
                <a:gd name="T24" fmla="*/ 4 w 52"/>
                <a:gd name="T25" fmla="*/ 1 h 80"/>
                <a:gd name="T26" fmla="*/ 3 w 52"/>
                <a:gd name="T27" fmla="*/ 1 h 80"/>
                <a:gd name="T28" fmla="*/ 5 w 52"/>
                <a:gd name="T29" fmla="*/ 8 h 80"/>
                <a:gd name="T30" fmla="*/ 5 w 52"/>
                <a:gd name="T31" fmla="*/ 7 h 80"/>
                <a:gd name="T32" fmla="*/ 6 w 52"/>
                <a:gd name="T33" fmla="*/ 8 h 8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80"/>
                <a:gd name="T53" fmla="*/ 52 w 52"/>
                <a:gd name="T54" fmla="*/ 80 h 8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80">
                  <a:moveTo>
                    <a:pt x="52" y="75"/>
                  </a:moveTo>
                  <a:lnTo>
                    <a:pt x="26" y="80"/>
                  </a:lnTo>
                  <a:lnTo>
                    <a:pt x="24" y="70"/>
                  </a:lnTo>
                  <a:lnTo>
                    <a:pt x="30" y="69"/>
                  </a:lnTo>
                  <a:lnTo>
                    <a:pt x="18" y="16"/>
                  </a:lnTo>
                  <a:lnTo>
                    <a:pt x="11" y="17"/>
                  </a:lnTo>
                  <a:lnTo>
                    <a:pt x="12" y="25"/>
                  </a:lnTo>
                  <a:lnTo>
                    <a:pt x="3" y="26"/>
                  </a:lnTo>
                  <a:lnTo>
                    <a:pt x="0" y="10"/>
                  </a:lnTo>
                  <a:lnTo>
                    <a:pt x="45" y="0"/>
                  </a:lnTo>
                  <a:lnTo>
                    <a:pt x="50" y="16"/>
                  </a:lnTo>
                  <a:lnTo>
                    <a:pt x="41" y="18"/>
                  </a:lnTo>
                  <a:lnTo>
                    <a:pt x="40" y="12"/>
                  </a:lnTo>
                  <a:lnTo>
                    <a:pt x="32" y="13"/>
                  </a:lnTo>
                  <a:lnTo>
                    <a:pt x="44" y="67"/>
                  </a:lnTo>
                  <a:lnTo>
                    <a:pt x="50" y="65"/>
                  </a:lnTo>
                  <a:lnTo>
                    <a:pt x="52" y="7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22" name="Freeform 86"/>
            <p:cNvSpPr>
              <a:spLocks/>
            </p:cNvSpPr>
            <p:nvPr/>
          </p:nvSpPr>
          <p:spPr bwMode="auto">
            <a:xfrm>
              <a:off x="289" y="564"/>
              <a:ext cx="17" cy="26"/>
            </a:xfrm>
            <a:custGeom>
              <a:avLst/>
              <a:gdLst>
                <a:gd name="T0" fmla="*/ 6 w 50"/>
                <a:gd name="T1" fmla="*/ 8 h 78"/>
                <a:gd name="T2" fmla="*/ 3 w 50"/>
                <a:gd name="T3" fmla="*/ 9 h 78"/>
                <a:gd name="T4" fmla="*/ 3 w 50"/>
                <a:gd name="T5" fmla="*/ 8 h 78"/>
                <a:gd name="T6" fmla="*/ 3 w 50"/>
                <a:gd name="T7" fmla="*/ 8 h 78"/>
                <a:gd name="T8" fmla="*/ 2 w 50"/>
                <a:gd name="T9" fmla="*/ 2 h 78"/>
                <a:gd name="T10" fmla="*/ 1 w 50"/>
                <a:gd name="T11" fmla="*/ 2 h 78"/>
                <a:gd name="T12" fmla="*/ 1 w 50"/>
                <a:gd name="T13" fmla="*/ 3 h 78"/>
                <a:gd name="T14" fmla="*/ 0 w 50"/>
                <a:gd name="T15" fmla="*/ 3 h 78"/>
                <a:gd name="T16" fmla="*/ 0 w 50"/>
                <a:gd name="T17" fmla="*/ 1 h 78"/>
                <a:gd name="T18" fmla="*/ 5 w 50"/>
                <a:gd name="T19" fmla="*/ 0 h 78"/>
                <a:gd name="T20" fmla="*/ 5 w 50"/>
                <a:gd name="T21" fmla="*/ 2 h 78"/>
                <a:gd name="T22" fmla="*/ 5 w 50"/>
                <a:gd name="T23" fmla="*/ 2 h 78"/>
                <a:gd name="T24" fmla="*/ 4 w 50"/>
                <a:gd name="T25" fmla="*/ 1 h 78"/>
                <a:gd name="T26" fmla="*/ 3 w 50"/>
                <a:gd name="T27" fmla="*/ 1 h 78"/>
                <a:gd name="T28" fmla="*/ 5 w 50"/>
                <a:gd name="T29" fmla="*/ 7 h 78"/>
                <a:gd name="T30" fmla="*/ 5 w 50"/>
                <a:gd name="T31" fmla="*/ 7 h 78"/>
                <a:gd name="T32" fmla="*/ 6 w 50"/>
                <a:gd name="T33" fmla="*/ 8 h 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0"/>
                <a:gd name="T52" fmla="*/ 0 h 78"/>
                <a:gd name="T53" fmla="*/ 50 w 50"/>
                <a:gd name="T54" fmla="*/ 78 h 7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0" h="78">
                  <a:moveTo>
                    <a:pt x="50" y="74"/>
                  </a:moveTo>
                  <a:lnTo>
                    <a:pt x="25" y="78"/>
                  </a:lnTo>
                  <a:lnTo>
                    <a:pt x="24" y="70"/>
                  </a:lnTo>
                  <a:lnTo>
                    <a:pt x="30" y="69"/>
                  </a:lnTo>
                  <a:lnTo>
                    <a:pt x="18" y="14"/>
                  </a:lnTo>
                  <a:lnTo>
                    <a:pt x="9" y="16"/>
                  </a:lnTo>
                  <a:lnTo>
                    <a:pt x="10" y="23"/>
                  </a:lnTo>
                  <a:lnTo>
                    <a:pt x="3" y="25"/>
                  </a:lnTo>
                  <a:lnTo>
                    <a:pt x="0" y="9"/>
                  </a:lnTo>
                  <a:lnTo>
                    <a:pt x="44" y="0"/>
                  </a:lnTo>
                  <a:lnTo>
                    <a:pt x="48" y="15"/>
                  </a:lnTo>
                  <a:lnTo>
                    <a:pt x="41" y="16"/>
                  </a:lnTo>
                  <a:lnTo>
                    <a:pt x="39" y="10"/>
                  </a:lnTo>
                  <a:lnTo>
                    <a:pt x="30" y="11"/>
                  </a:lnTo>
                  <a:lnTo>
                    <a:pt x="42" y="66"/>
                  </a:lnTo>
                  <a:lnTo>
                    <a:pt x="48" y="65"/>
                  </a:lnTo>
                  <a:lnTo>
                    <a:pt x="50" y="74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23" name="Freeform 87"/>
            <p:cNvSpPr>
              <a:spLocks noEditPoints="1"/>
            </p:cNvSpPr>
            <p:nvPr/>
          </p:nvSpPr>
          <p:spPr bwMode="auto">
            <a:xfrm>
              <a:off x="306" y="560"/>
              <a:ext cx="20" cy="27"/>
            </a:xfrm>
            <a:custGeom>
              <a:avLst/>
              <a:gdLst>
                <a:gd name="T0" fmla="*/ 6 w 58"/>
                <a:gd name="T1" fmla="*/ 2 h 79"/>
                <a:gd name="T2" fmla="*/ 6 w 58"/>
                <a:gd name="T3" fmla="*/ 2 h 79"/>
                <a:gd name="T4" fmla="*/ 6 w 58"/>
                <a:gd name="T5" fmla="*/ 3 h 79"/>
                <a:gd name="T6" fmla="*/ 6 w 58"/>
                <a:gd name="T7" fmla="*/ 3 h 79"/>
                <a:gd name="T8" fmla="*/ 5 w 58"/>
                <a:gd name="T9" fmla="*/ 3 h 79"/>
                <a:gd name="T10" fmla="*/ 6 w 58"/>
                <a:gd name="T11" fmla="*/ 4 h 79"/>
                <a:gd name="T12" fmla="*/ 6 w 58"/>
                <a:gd name="T13" fmla="*/ 4 h 79"/>
                <a:gd name="T14" fmla="*/ 6 w 58"/>
                <a:gd name="T15" fmla="*/ 4 h 79"/>
                <a:gd name="T16" fmla="*/ 7 w 58"/>
                <a:gd name="T17" fmla="*/ 4 h 79"/>
                <a:gd name="T18" fmla="*/ 7 w 58"/>
                <a:gd name="T19" fmla="*/ 5 h 79"/>
                <a:gd name="T20" fmla="*/ 7 w 58"/>
                <a:gd name="T21" fmla="*/ 5 h 79"/>
                <a:gd name="T22" fmla="*/ 7 w 58"/>
                <a:gd name="T23" fmla="*/ 6 h 79"/>
                <a:gd name="T24" fmla="*/ 7 w 58"/>
                <a:gd name="T25" fmla="*/ 6 h 79"/>
                <a:gd name="T26" fmla="*/ 7 w 58"/>
                <a:gd name="T27" fmla="*/ 7 h 79"/>
                <a:gd name="T28" fmla="*/ 7 w 58"/>
                <a:gd name="T29" fmla="*/ 7 h 79"/>
                <a:gd name="T30" fmla="*/ 7 w 58"/>
                <a:gd name="T31" fmla="*/ 8 h 79"/>
                <a:gd name="T32" fmla="*/ 6 w 58"/>
                <a:gd name="T33" fmla="*/ 8 h 79"/>
                <a:gd name="T34" fmla="*/ 6 w 58"/>
                <a:gd name="T35" fmla="*/ 8 h 79"/>
                <a:gd name="T36" fmla="*/ 6 w 58"/>
                <a:gd name="T37" fmla="*/ 9 h 79"/>
                <a:gd name="T38" fmla="*/ 3 w 58"/>
                <a:gd name="T39" fmla="*/ 8 h 79"/>
                <a:gd name="T40" fmla="*/ 0 w 58"/>
                <a:gd name="T41" fmla="*/ 1 h 79"/>
                <a:gd name="T42" fmla="*/ 3 w 58"/>
                <a:gd name="T43" fmla="*/ 0 h 79"/>
                <a:gd name="T44" fmla="*/ 4 w 58"/>
                <a:gd name="T45" fmla="*/ 0 h 79"/>
                <a:gd name="T46" fmla="*/ 4 w 58"/>
                <a:gd name="T47" fmla="*/ 0 h 79"/>
                <a:gd name="T48" fmla="*/ 5 w 58"/>
                <a:gd name="T49" fmla="*/ 1 h 79"/>
                <a:gd name="T50" fmla="*/ 6 w 58"/>
                <a:gd name="T51" fmla="*/ 1 h 79"/>
                <a:gd name="T52" fmla="*/ 5 w 58"/>
                <a:gd name="T53" fmla="*/ 8 h 79"/>
                <a:gd name="T54" fmla="*/ 5 w 58"/>
                <a:gd name="T55" fmla="*/ 7 h 79"/>
                <a:gd name="T56" fmla="*/ 5 w 58"/>
                <a:gd name="T57" fmla="*/ 7 h 79"/>
                <a:gd name="T58" fmla="*/ 5 w 58"/>
                <a:gd name="T59" fmla="*/ 7 h 79"/>
                <a:gd name="T60" fmla="*/ 5 w 58"/>
                <a:gd name="T61" fmla="*/ 6 h 79"/>
                <a:gd name="T62" fmla="*/ 5 w 58"/>
                <a:gd name="T63" fmla="*/ 6 h 79"/>
                <a:gd name="T64" fmla="*/ 5 w 58"/>
                <a:gd name="T65" fmla="*/ 6 h 79"/>
                <a:gd name="T66" fmla="*/ 5 w 58"/>
                <a:gd name="T67" fmla="*/ 5 h 79"/>
                <a:gd name="T68" fmla="*/ 5 w 58"/>
                <a:gd name="T69" fmla="*/ 5 h 79"/>
                <a:gd name="T70" fmla="*/ 5 w 58"/>
                <a:gd name="T71" fmla="*/ 5 h 79"/>
                <a:gd name="T72" fmla="*/ 4 w 58"/>
                <a:gd name="T73" fmla="*/ 5 h 79"/>
                <a:gd name="T74" fmla="*/ 4 w 58"/>
                <a:gd name="T75" fmla="*/ 5 h 79"/>
                <a:gd name="T76" fmla="*/ 4 w 58"/>
                <a:gd name="T77" fmla="*/ 5 h 79"/>
                <a:gd name="T78" fmla="*/ 4 w 58"/>
                <a:gd name="T79" fmla="*/ 6 h 79"/>
                <a:gd name="T80" fmla="*/ 4 w 58"/>
                <a:gd name="T81" fmla="*/ 7 h 79"/>
                <a:gd name="T82" fmla="*/ 4 w 58"/>
                <a:gd name="T83" fmla="*/ 7 h 79"/>
                <a:gd name="T84" fmla="*/ 5 w 58"/>
                <a:gd name="T85" fmla="*/ 8 h 79"/>
                <a:gd name="T86" fmla="*/ 5 w 58"/>
                <a:gd name="T87" fmla="*/ 8 h 79"/>
                <a:gd name="T88" fmla="*/ 3 w 58"/>
                <a:gd name="T89" fmla="*/ 3 h 79"/>
                <a:gd name="T90" fmla="*/ 4 w 58"/>
                <a:gd name="T91" fmla="*/ 3 h 79"/>
                <a:gd name="T92" fmla="*/ 4 w 58"/>
                <a:gd name="T93" fmla="*/ 3 h 79"/>
                <a:gd name="T94" fmla="*/ 4 w 58"/>
                <a:gd name="T95" fmla="*/ 3 h 79"/>
                <a:gd name="T96" fmla="*/ 4 w 58"/>
                <a:gd name="T97" fmla="*/ 2 h 79"/>
                <a:gd name="T98" fmla="*/ 4 w 58"/>
                <a:gd name="T99" fmla="*/ 2 h 79"/>
                <a:gd name="T100" fmla="*/ 4 w 58"/>
                <a:gd name="T101" fmla="*/ 2 h 79"/>
                <a:gd name="T102" fmla="*/ 4 w 58"/>
                <a:gd name="T103" fmla="*/ 1 h 79"/>
                <a:gd name="T104" fmla="*/ 3 w 58"/>
                <a:gd name="T105" fmla="*/ 1 h 79"/>
                <a:gd name="T106" fmla="*/ 3 w 58"/>
                <a:gd name="T107" fmla="*/ 1 h 79"/>
                <a:gd name="T108" fmla="*/ 3 w 58"/>
                <a:gd name="T109" fmla="*/ 1 h 79"/>
                <a:gd name="T110" fmla="*/ 3 w 58"/>
                <a:gd name="T111" fmla="*/ 4 h 7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8"/>
                <a:gd name="T169" fmla="*/ 0 h 79"/>
                <a:gd name="T170" fmla="*/ 58 w 58"/>
                <a:gd name="T171" fmla="*/ 79 h 7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8" h="79">
                  <a:moveTo>
                    <a:pt x="45" y="11"/>
                  </a:moveTo>
                  <a:lnTo>
                    <a:pt x="46" y="13"/>
                  </a:lnTo>
                  <a:lnTo>
                    <a:pt x="46" y="14"/>
                  </a:lnTo>
                  <a:lnTo>
                    <a:pt x="46" y="15"/>
                  </a:lnTo>
                  <a:lnTo>
                    <a:pt x="47" y="18"/>
                  </a:lnTo>
                  <a:lnTo>
                    <a:pt x="47" y="19"/>
                  </a:lnTo>
                  <a:lnTo>
                    <a:pt x="47" y="21"/>
                  </a:lnTo>
                  <a:lnTo>
                    <a:pt x="47" y="22"/>
                  </a:lnTo>
                  <a:lnTo>
                    <a:pt x="46" y="23"/>
                  </a:lnTo>
                  <a:lnTo>
                    <a:pt x="46" y="25"/>
                  </a:lnTo>
                  <a:lnTo>
                    <a:pt x="46" y="26"/>
                  </a:lnTo>
                  <a:lnTo>
                    <a:pt x="45" y="27"/>
                  </a:lnTo>
                  <a:lnTo>
                    <a:pt x="45" y="29"/>
                  </a:lnTo>
                  <a:lnTo>
                    <a:pt x="44" y="30"/>
                  </a:lnTo>
                  <a:lnTo>
                    <a:pt x="45" y="31"/>
                  </a:lnTo>
                  <a:lnTo>
                    <a:pt x="46" y="31"/>
                  </a:lnTo>
                  <a:lnTo>
                    <a:pt x="47" y="31"/>
                  </a:lnTo>
                  <a:lnTo>
                    <a:pt x="47" y="32"/>
                  </a:lnTo>
                  <a:lnTo>
                    <a:pt x="49" y="32"/>
                  </a:lnTo>
                  <a:lnTo>
                    <a:pt x="50" y="32"/>
                  </a:lnTo>
                  <a:lnTo>
                    <a:pt x="51" y="33"/>
                  </a:lnTo>
                  <a:lnTo>
                    <a:pt x="52" y="34"/>
                  </a:lnTo>
                  <a:lnTo>
                    <a:pt x="52" y="35"/>
                  </a:lnTo>
                  <a:lnTo>
                    <a:pt x="53" y="35"/>
                  </a:lnTo>
                  <a:lnTo>
                    <a:pt x="54" y="36"/>
                  </a:lnTo>
                  <a:lnTo>
                    <a:pt x="55" y="37"/>
                  </a:lnTo>
                  <a:lnTo>
                    <a:pt x="55" y="39"/>
                  </a:lnTo>
                  <a:lnTo>
                    <a:pt x="56" y="41"/>
                  </a:lnTo>
                  <a:lnTo>
                    <a:pt x="56" y="42"/>
                  </a:lnTo>
                  <a:lnTo>
                    <a:pt x="57" y="43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8" y="47"/>
                  </a:lnTo>
                  <a:lnTo>
                    <a:pt x="58" y="50"/>
                  </a:lnTo>
                  <a:lnTo>
                    <a:pt x="58" y="51"/>
                  </a:lnTo>
                  <a:lnTo>
                    <a:pt x="58" y="53"/>
                  </a:lnTo>
                  <a:lnTo>
                    <a:pt x="58" y="54"/>
                  </a:lnTo>
                  <a:lnTo>
                    <a:pt x="58" y="55"/>
                  </a:lnTo>
                  <a:lnTo>
                    <a:pt x="58" y="57"/>
                  </a:lnTo>
                  <a:lnTo>
                    <a:pt x="58" y="58"/>
                  </a:lnTo>
                  <a:lnTo>
                    <a:pt x="57" y="59"/>
                  </a:lnTo>
                  <a:lnTo>
                    <a:pt x="57" y="61"/>
                  </a:lnTo>
                  <a:lnTo>
                    <a:pt x="57" y="62"/>
                  </a:lnTo>
                  <a:lnTo>
                    <a:pt x="56" y="64"/>
                  </a:lnTo>
                  <a:lnTo>
                    <a:pt x="55" y="65"/>
                  </a:lnTo>
                  <a:lnTo>
                    <a:pt x="55" y="66"/>
                  </a:lnTo>
                  <a:lnTo>
                    <a:pt x="54" y="67"/>
                  </a:lnTo>
                  <a:lnTo>
                    <a:pt x="53" y="67"/>
                  </a:lnTo>
                  <a:lnTo>
                    <a:pt x="52" y="68"/>
                  </a:lnTo>
                  <a:lnTo>
                    <a:pt x="51" y="69"/>
                  </a:lnTo>
                  <a:lnTo>
                    <a:pt x="51" y="71"/>
                  </a:lnTo>
                  <a:lnTo>
                    <a:pt x="50" y="71"/>
                  </a:lnTo>
                  <a:lnTo>
                    <a:pt x="47" y="72"/>
                  </a:lnTo>
                  <a:lnTo>
                    <a:pt x="46" y="72"/>
                  </a:lnTo>
                  <a:lnTo>
                    <a:pt x="45" y="73"/>
                  </a:lnTo>
                  <a:lnTo>
                    <a:pt x="21" y="79"/>
                  </a:lnTo>
                  <a:lnTo>
                    <a:pt x="18" y="69"/>
                  </a:lnTo>
                  <a:lnTo>
                    <a:pt x="23" y="68"/>
                  </a:lnTo>
                  <a:lnTo>
                    <a:pt x="9" y="1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5" y="0"/>
                  </a:lnTo>
                  <a:lnTo>
                    <a:pt x="37" y="1"/>
                  </a:lnTo>
                  <a:lnTo>
                    <a:pt x="39" y="2"/>
                  </a:lnTo>
                  <a:lnTo>
                    <a:pt x="40" y="3"/>
                  </a:lnTo>
                  <a:lnTo>
                    <a:pt x="41" y="4"/>
                  </a:lnTo>
                  <a:lnTo>
                    <a:pt x="42" y="5"/>
                  </a:lnTo>
                  <a:lnTo>
                    <a:pt x="43" y="8"/>
                  </a:lnTo>
                  <a:lnTo>
                    <a:pt x="44" y="9"/>
                  </a:lnTo>
                  <a:lnTo>
                    <a:pt x="45" y="10"/>
                  </a:lnTo>
                  <a:lnTo>
                    <a:pt x="45" y="11"/>
                  </a:lnTo>
                  <a:close/>
                  <a:moveTo>
                    <a:pt x="41" y="63"/>
                  </a:moveTo>
                  <a:lnTo>
                    <a:pt x="41" y="63"/>
                  </a:lnTo>
                  <a:lnTo>
                    <a:pt x="42" y="63"/>
                  </a:lnTo>
                  <a:lnTo>
                    <a:pt x="42" y="62"/>
                  </a:lnTo>
                  <a:lnTo>
                    <a:pt x="43" y="61"/>
                  </a:lnTo>
                  <a:lnTo>
                    <a:pt x="43" y="59"/>
                  </a:lnTo>
                  <a:lnTo>
                    <a:pt x="44" y="58"/>
                  </a:lnTo>
                  <a:lnTo>
                    <a:pt x="44" y="57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4" y="54"/>
                  </a:lnTo>
                  <a:lnTo>
                    <a:pt x="44" y="53"/>
                  </a:lnTo>
                  <a:lnTo>
                    <a:pt x="44" y="52"/>
                  </a:lnTo>
                  <a:lnTo>
                    <a:pt x="44" y="51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3" y="47"/>
                  </a:lnTo>
                  <a:lnTo>
                    <a:pt x="43" y="46"/>
                  </a:lnTo>
                  <a:lnTo>
                    <a:pt x="42" y="45"/>
                  </a:lnTo>
                  <a:lnTo>
                    <a:pt x="41" y="44"/>
                  </a:lnTo>
                  <a:lnTo>
                    <a:pt x="41" y="43"/>
                  </a:lnTo>
                  <a:lnTo>
                    <a:pt x="40" y="42"/>
                  </a:lnTo>
                  <a:lnTo>
                    <a:pt x="40" y="41"/>
                  </a:lnTo>
                  <a:lnTo>
                    <a:pt x="39" y="41"/>
                  </a:lnTo>
                  <a:lnTo>
                    <a:pt x="37" y="40"/>
                  </a:lnTo>
                  <a:lnTo>
                    <a:pt x="36" y="40"/>
                  </a:lnTo>
                  <a:lnTo>
                    <a:pt x="35" y="40"/>
                  </a:lnTo>
                  <a:lnTo>
                    <a:pt x="34" y="40"/>
                  </a:lnTo>
                  <a:lnTo>
                    <a:pt x="33" y="40"/>
                  </a:lnTo>
                  <a:lnTo>
                    <a:pt x="32" y="40"/>
                  </a:lnTo>
                  <a:lnTo>
                    <a:pt x="31" y="41"/>
                  </a:lnTo>
                  <a:lnTo>
                    <a:pt x="34" y="53"/>
                  </a:lnTo>
                  <a:lnTo>
                    <a:pt x="34" y="54"/>
                  </a:lnTo>
                  <a:lnTo>
                    <a:pt x="35" y="56"/>
                  </a:lnTo>
                  <a:lnTo>
                    <a:pt x="36" y="59"/>
                  </a:lnTo>
                  <a:lnTo>
                    <a:pt x="36" y="61"/>
                  </a:lnTo>
                  <a:lnTo>
                    <a:pt x="36" y="62"/>
                  </a:lnTo>
                  <a:lnTo>
                    <a:pt x="36" y="63"/>
                  </a:lnTo>
                  <a:lnTo>
                    <a:pt x="37" y="64"/>
                  </a:lnTo>
                  <a:lnTo>
                    <a:pt x="40" y="64"/>
                  </a:lnTo>
                  <a:lnTo>
                    <a:pt x="40" y="63"/>
                  </a:lnTo>
                  <a:lnTo>
                    <a:pt x="41" y="63"/>
                  </a:lnTo>
                  <a:close/>
                  <a:moveTo>
                    <a:pt x="28" y="31"/>
                  </a:moveTo>
                  <a:lnTo>
                    <a:pt x="29" y="31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3" y="27"/>
                  </a:lnTo>
                  <a:lnTo>
                    <a:pt x="33" y="26"/>
                  </a:lnTo>
                  <a:lnTo>
                    <a:pt x="33" y="25"/>
                  </a:lnTo>
                  <a:lnTo>
                    <a:pt x="33" y="24"/>
                  </a:lnTo>
                  <a:lnTo>
                    <a:pt x="33" y="23"/>
                  </a:lnTo>
                  <a:lnTo>
                    <a:pt x="33" y="22"/>
                  </a:lnTo>
                  <a:lnTo>
                    <a:pt x="33" y="21"/>
                  </a:lnTo>
                  <a:lnTo>
                    <a:pt x="33" y="20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3" y="16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1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29" y="12"/>
                  </a:lnTo>
                  <a:lnTo>
                    <a:pt x="28" y="11"/>
                  </a:lnTo>
                  <a:lnTo>
                    <a:pt x="26" y="11"/>
                  </a:lnTo>
                  <a:lnTo>
                    <a:pt x="25" y="11"/>
                  </a:lnTo>
                  <a:lnTo>
                    <a:pt x="24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8" y="3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24" name="Freeform 88"/>
            <p:cNvSpPr>
              <a:spLocks noEditPoints="1"/>
            </p:cNvSpPr>
            <p:nvPr/>
          </p:nvSpPr>
          <p:spPr bwMode="auto">
            <a:xfrm>
              <a:off x="307" y="560"/>
              <a:ext cx="18" cy="26"/>
            </a:xfrm>
            <a:custGeom>
              <a:avLst/>
              <a:gdLst>
                <a:gd name="T0" fmla="*/ 5 w 56"/>
                <a:gd name="T1" fmla="*/ 1 h 78"/>
                <a:gd name="T2" fmla="*/ 5 w 56"/>
                <a:gd name="T3" fmla="*/ 1 h 78"/>
                <a:gd name="T4" fmla="*/ 5 w 56"/>
                <a:gd name="T5" fmla="*/ 2 h 78"/>
                <a:gd name="T6" fmla="*/ 5 w 56"/>
                <a:gd name="T7" fmla="*/ 2 h 78"/>
                <a:gd name="T8" fmla="*/ 5 w 56"/>
                <a:gd name="T9" fmla="*/ 3 h 78"/>
                <a:gd name="T10" fmla="*/ 5 w 56"/>
                <a:gd name="T11" fmla="*/ 3 h 78"/>
                <a:gd name="T12" fmla="*/ 4 w 56"/>
                <a:gd name="T13" fmla="*/ 3 h 78"/>
                <a:gd name="T14" fmla="*/ 5 w 56"/>
                <a:gd name="T15" fmla="*/ 3 h 78"/>
                <a:gd name="T16" fmla="*/ 5 w 56"/>
                <a:gd name="T17" fmla="*/ 4 h 78"/>
                <a:gd name="T18" fmla="*/ 5 w 56"/>
                <a:gd name="T19" fmla="*/ 4 h 78"/>
                <a:gd name="T20" fmla="*/ 5 w 56"/>
                <a:gd name="T21" fmla="*/ 4 h 78"/>
                <a:gd name="T22" fmla="*/ 5 w 56"/>
                <a:gd name="T23" fmla="*/ 4 h 78"/>
                <a:gd name="T24" fmla="*/ 6 w 56"/>
                <a:gd name="T25" fmla="*/ 5 h 78"/>
                <a:gd name="T26" fmla="*/ 6 w 56"/>
                <a:gd name="T27" fmla="*/ 5 h 78"/>
                <a:gd name="T28" fmla="*/ 6 w 56"/>
                <a:gd name="T29" fmla="*/ 6 h 78"/>
                <a:gd name="T30" fmla="*/ 6 w 56"/>
                <a:gd name="T31" fmla="*/ 6 h 78"/>
                <a:gd name="T32" fmla="*/ 6 w 56"/>
                <a:gd name="T33" fmla="*/ 7 h 78"/>
                <a:gd name="T34" fmla="*/ 5 w 56"/>
                <a:gd name="T35" fmla="*/ 7 h 78"/>
                <a:gd name="T36" fmla="*/ 5 w 56"/>
                <a:gd name="T37" fmla="*/ 7 h 78"/>
                <a:gd name="T38" fmla="*/ 5 w 56"/>
                <a:gd name="T39" fmla="*/ 8 h 78"/>
                <a:gd name="T40" fmla="*/ 5 w 56"/>
                <a:gd name="T41" fmla="*/ 8 h 78"/>
                <a:gd name="T42" fmla="*/ 2 w 56"/>
                <a:gd name="T43" fmla="*/ 9 h 78"/>
                <a:gd name="T44" fmla="*/ 1 w 56"/>
                <a:gd name="T45" fmla="*/ 2 h 78"/>
                <a:gd name="T46" fmla="*/ 2 w 56"/>
                <a:gd name="T47" fmla="*/ 0 h 78"/>
                <a:gd name="T48" fmla="*/ 3 w 56"/>
                <a:gd name="T49" fmla="*/ 0 h 78"/>
                <a:gd name="T50" fmla="*/ 4 w 56"/>
                <a:gd name="T51" fmla="*/ 0 h 78"/>
                <a:gd name="T52" fmla="*/ 4 w 56"/>
                <a:gd name="T53" fmla="*/ 0 h 78"/>
                <a:gd name="T54" fmla="*/ 4 w 56"/>
                <a:gd name="T55" fmla="*/ 7 h 78"/>
                <a:gd name="T56" fmla="*/ 4 w 56"/>
                <a:gd name="T57" fmla="*/ 7 h 78"/>
                <a:gd name="T58" fmla="*/ 5 w 56"/>
                <a:gd name="T59" fmla="*/ 7 h 78"/>
                <a:gd name="T60" fmla="*/ 5 w 56"/>
                <a:gd name="T61" fmla="*/ 7 h 78"/>
                <a:gd name="T62" fmla="*/ 5 w 56"/>
                <a:gd name="T63" fmla="*/ 6 h 78"/>
                <a:gd name="T64" fmla="*/ 5 w 56"/>
                <a:gd name="T65" fmla="*/ 6 h 78"/>
                <a:gd name="T66" fmla="*/ 5 w 56"/>
                <a:gd name="T67" fmla="*/ 6 h 78"/>
                <a:gd name="T68" fmla="*/ 5 w 56"/>
                <a:gd name="T69" fmla="*/ 6 h 78"/>
                <a:gd name="T70" fmla="*/ 5 w 56"/>
                <a:gd name="T71" fmla="*/ 5 h 78"/>
                <a:gd name="T72" fmla="*/ 4 w 56"/>
                <a:gd name="T73" fmla="*/ 5 h 78"/>
                <a:gd name="T74" fmla="*/ 4 w 56"/>
                <a:gd name="T75" fmla="*/ 5 h 78"/>
                <a:gd name="T76" fmla="*/ 4 w 56"/>
                <a:gd name="T77" fmla="*/ 4 h 78"/>
                <a:gd name="T78" fmla="*/ 4 w 56"/>
                <a:gd name="T79" fmla="*/ 4 h 78"/>
                <a:gd name="T80" fmla="*/ 3 w 56"/>
                <a:gd name="T81" fmla="*/ 4 h 78"/>
                <a:gd name="T82" fmla="*/ 4 w 56"/>
                <a:gd name="T83" fmla="*/ 6 h 78"/>
                <a:gd name="T84" fmla="*/ 4 w 56"/>
                <a:gd name="T85" fmla="*/ 7 h 78"/>
                <a:gd name="T86" fmla="*/ 4 w 56"/>
                <a:gd name="T87" fmla="*/ 7 h 78"/>
                <a:gd name="T88" fmla="*/ 4 w 56"/>
                <a:gd name="T89" fmla="*/ 7 h 78"/>
                <a:gd name="T90" fmla="*/ 3 w 56"/>
                <a:gd name="T91" fmla="*/ 4 h 78"/>
                <a:gd name="T92" fmla="*/ 3 w 56"/>
                <a:gd name="T93" fmla="*/ 3 h 78"/>
                <a:gd name="T94" fmla="*/ 3 w 56"/>
                <a:gd name="T95" fmla="*/ 3 h 78"/>
                <a:gd name="T96" fmla="*/ 4 w 56"/>
                <a:gd name="T97" fmla="*/ 3 h 78"/>
                <a:gd name="T98" fmla="*/ 4 w 56"/>
                <a:gd name="T99" fmla="*/ 3 h 78"/>
                <a:gd name="T100" fmla="*/ 4 w 56"/>
                <a:gd name="T101" fmla="*/ 2 h 78"/>
                <a:gd name="T102" fmla="*/ 3 w 56"/>
                <a:gd name="T103" fmla="*/ 2 h 78"/>
                <a:gd name="T104" fmla="*/ 3 w 56"/>
                <a:gd name="T105" fmla="*/ 2 h 78"/>
                <a:gd name="T106" fmla="*/ 3 w 56"/>
                <a:gd name="T107" fmla="*/ 1 h 78"/>
                <a:gd name="T108" fmla="*/ 3 w 56"/>
                <a:gd name="T109" fmla="*/ 1 h 78"/>
                <a:gd name="T110" fmla="*/ 3 w 56"/>
                <a:gd name="T111" fmla="*/ 1 h 78"/>
                <a:gd name="T112" fmla="*/ 2 w 56"/>
                <a:gd name="T113" fmla="*/ 1 h 7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6"/>
                <a:gd name="T172" fmla="*/ 0 h 78"/>
                <a:gd name="T173" fmla="*/ 56 w 56"/>
                <a:gd name="T174" fmla="*/ 78 h 7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6" h="78">
                  <a:moveTo>
                    <a:pt x="40" y="5"/>
                  </a:moveTo>
                  <a:lnTo>
                    <a:pt x="41" y="6"/>
                  </a:lnTo>
                  <a:lnTo>
                    <a:pt x="42" y="8"/>
                  </a:lnTo>
                  <a:lnTo>
                    <a:pt x="42" y="9"/>
                  </a:lnTo>
                  <a:lnTo>
                    <a:pt x="43" y="10"/>
                  </a:lnTo>
                  <a:lnTo>
                    <a:pt x="44" y="11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45" y="16"/>
                  </a:lnTo>
                  <a:lnTo>
                    <a:pt x="45" y="18"/>
                  </a:lnTo>
                  <a:lnTo>
                    <a:pt x="45" y="19"/>
                  </a:lnTo>
                  <a:lnTo>
                    <a:pt x="45" y="21"/>
                  </a:lnTo>
                  <a:lnTo>
                    <a:pt x="45" y="22"/>
                  </a:lnTo>
                  <a:lnTo>
                    <a:pt x="45" y="23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7"/>
                  </a:lnTo>
                  <a:lnTo>
                    <a:pt x="43" y="29"/>
                  </a:lnTo>
                  <a:lnTo>
                    <a:pt x="42" y="30"/>
                  </a:lnTo>
                  <a:lnTo>
                    <a:pt x="42" y="31"/>
                  </a:lnTo>
                  <a:lnTo>
                    <a:pt x="41" y="31"/>
                  </a:lnTo>
                  <a:lnTo>
                    <a:pt x="42" y="31"/>
                  </a:lnTo>
                  <a:lnTo>
                    <a:pt x="43" y="31"/>
                  </a:lnTo>
                  <a:lnTo>
                    <a:pt x="44" y="31"/>
                  </a:lnTo>
                  <a:lnTo>
                    <a:pt x="45" y="31"/>
                  </a:lnTo>
                  <a:lnTo>
                    <a:pt x="45" y="32"/>
                  </a:lnTo>
                  <a:lnTo>
                    <a:pt x="46" y="32"/>
                  </a:lnTo>
                  <a:lnTo>
                    <a:pt x="48" y="33"/>
                  </a:lnTo>
                  <a:lnTo>
                    <a:pt x="49" y="33"/>
                  </a:lnTo>
                  <a:lnTo>
                    <a:pt x="49" y="34"/>
                  </a:lnTo>
                  <a:lnTo>
                    <a:pt x="50" y="34"/>
                  </a:lnTo>
                  <a:lnTo>
                    <a:pt x="51" y="35"/>
                  </a:lnTo>
                  <a:lnTo>
                    <a:pt x="52" y="36"/>
                  </a:lnTo>
                  <a:lnTo>
                    <a:pt x="52" y="37"/>
                  </a:lnTo>
                  <a:lnTo>
                    <a:pt x="53" y="39"/>
                  </a:lnTo>
                  <a:lnTo>
                    <a:pt x="53" y="40"/>
                  </a:lnTo>
                  <a:lnTo>
                    <a:pt x="54" y="41"/>
                  </a:lnTo>
                  <a:lnTo>
                    <a:pt x="55" y="42"/>
                  </a:lnTo>
                  <a:lnTo>
                    <a:pt x="55" y="43"/>
                  </a:lnTo>
                  <a:lnTo>
                    <a:pt x="55" y="45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6" y="50"/>
                  </a:lnTo>
                  <a:lnTo>
                    <a:pt x="56" y="51"/>
                  </a:lnTo>
                  <a:lnTo>
                    <a:pt x="56" y="53"/>
                  </a:lnTo>
                  <a:lnTo>
                    <a:pt x="56" y="54"/>
                  </a:lnTo>
                  <a:lnTo>
                    <a:pt x="56" y="55"/>
                  </a:lnTo>
                  <a:lnTo>
                    <a:pt x="56" y="57"/>
                  </a:lnTo>
                  <a:lnTo>
                    <a:pt x="56" y="58"/>
                  </a:lnTo>
                  <a:lnTo>
                    <a:pt x="56" y="59"/>
                  </a:lnTo>
                  <a:lnTo>
                    <a:pt x="55" y="61"/>
                  </a:lnTo>
                  <a:lnTo>
                    <a:pt x="55" y="62"/>
                  </a:lnTo>
                  <a:lnTo>
                    <a:pt x="54" y="63"/>
                  </a:lnTo>
                  <a:lnTo>
                    <a:pt x="54" y="64"/>
                  </a:lnTo>
                  <a:lnTo>
                    <a:pt x="53" y="65"/>
                  </a:lnTo>
                  <a:lnTo>
                    <a:pt x="52" y="66"/>
                  </a:lnTo>
                  <a:lnTo>
                    <a:pt x="52" y="67"/>
                  </a:lnTo>
                  <a:lnTo>
                    <a:pt x="51" y="68"/>
                  </a:lnTo>
                  <a:lnTo>
                    <a:pt x="50" y="68"/>
                  </a:lnTo>
                  <a:lnTo>
                    <a:pt x="49" y="69"/>
                  </a:lnTo>
                  <a:lnTo>
                    <a:pt x="48" y="71"/>
                  </a:lnTo>
                  <a:lnTo>
                    <a:pt x="46" y="71"/>
                  </a:lnTo>
                  <a:lnTo>
                    <a:pt x="45" y="71"/>
                  </a:lnTo>
                  <a:lnTo>
                    <a:pt x="44" y="72"/>
                  </a:lnTo>
                  <a:lnTo>
                    <a:pt x="20" y="78"/>
                  </a:lnTo>
                  <a:lnTo>
                    <a:pt x="18" y="71"/>
                  </a:lnTo>
                  <a:lnTo>
                    <a:pt x="23" y="68"/>
                  </a:lnTo>
                  <a:lnTo>
                    <a:pt x="8" y="14"/>
                  </a:lnTo>
                  <a:lnTo>
                    <a:pt x="2" y="16"/>
                  </a:lnTo>
                  <a:lnTo>
                    <a:pt x="0" y="8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1"/>
                  </a:lnTo>
                  <a:lnTo>
                    <a:pt x="34" y="1"/>
                  </a:lnTo>
                  <a:lnTo>
                    <a:pt x="36" y="2"/>
                  </a:lnTo>
                  <a:lnTo>
                    <a:pt x="38" y="3"/>
                  </a:lnTo>
                  <a:lnTo>
                    <a:pt x="39" y="4"/>
                  </a:lnTo>
                  <a:lnTo>
                    <a:pt x="40" y="5"/>
                  </a:lnTo>
                  <a:close/>
                  <a:moveTo>
                    <a:pt x="39" y="64"/>
                  </a:moveTo>
                  <a:lnTo>
                    <a:pt x="40" y="64"/>
                  </a:lnTo>
                  <a:lnTo>
                    <a:pt x="41" y="63"/>
                  </a:lnTo>
                  <a:lnTo>
                    <a:pt x="42" y="63"/>
                  </a:lnTo>
                  <a:lnTo>
                    <a:pt x="42" y="62"/>
                  </a:lnTo>
                  <a:lnTo>
                    <a:pt x="43" y="61"/>
                  </a:lnTo>
                  <a:lnTo>
                    <a:pt x="43" y="59"/>
                  </a:lnTo>
                  <a:lnTo>
                    <a:pt x="44" y="58"/>
                  </a:lnTo>
                  <a:lnTo>
                    <a:pt x="44" y="57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4" y="54"/>
                  </a:lnTo>
                  <a:lnTo>
                    <a:pt x="44" y="53"/>
                  </a:lnTo>
                  <a:lnTo>
                    <a:pt x="44" y="52"/>
                  </a:lnTo>
                  <a:lnTo>
                    <a:pt x="44" y="51"/>
                  </a:lnTo>
                  <a:lnTo>
                    <a:pt x="44" y="50"/>
                  </a:lnTo>
                  <a:lnTo>
                    <a:pt x="43" y="48"/>
                  </a:lnTo>
                  <a:lnTo>
                    <a:pt x="43" y="47"/>
                  </a:lnTo>
                  <a:lnTo>
                    <a:pt x="43" y="46"/>
                  </a:lnTo>
                  <a:lnTo>
                    <a:pt x="42" y="45"/>
                  </a:lnTo>
                  <a:lnTo>
                    <a:pt x="42" y="44"/>
                  </a:lnTo>
                  <a:lnTo>
                    <a:pt x="41" y="43"/>
                  </a:lnTo>
                  <a:lnTo>
                    <a:pt x="40" y="42"/>
                  </a:lnTo>
                  <a:lnTo>
                    <a:pt x="39" y="41"/>
                  </a:lnTo>
                  <a:lnTo>
                    <a:pt x="38" y="40"/>
                  </a:lnTo>
                  <a:lnTo>
                    <a:pt x="36" y="40"/>
                  </a:lnTo>
                  <a:lnTo>
                    <a:pt x="35" y="39"/>
                  </a:lnTo>
                  <a:lnTo>
                    <a:pt x="34" y="39"/>
                  </a:lnTo>
                  <a:lnTo>
                    <a:pt x="33" y="39"/>
                  </a:lnTo>
                  <a:lnTo>
                    <a:pt x="32" y="39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32" y="53"/>
                  </a:lnTo>
                  <a:lnTo>
                    <a:pt x="33" y="54"/>
                  </a:lnTo>
                  <a:lnTo>
                    <a:pt x="33" y="55"/>
                  </a:lnTo>
                  <a:lnTo>
                    <a:pt x="33" y="56"/>
                  </a:lnTo>
                  <a:lnTo>
                    <a:pt x="33" y="57"/>
                  </a:lnTo>
                  <a:lnTo>
                    <a:pt x="34" y="59"/>
                  </a:lnTo>
                  <a:lnTo>
                    <a:pt x="34" y="61"/>
                  </a:lnTo>
                  <a:lnTo>
                    <a:pt x="35" y="62"/>
                  </a:lnTo>
                  <a:lnTo>
                    <a:pt x="35" y="63"/>
                  </a:lnTo>
                  <a:lnTo>
                    <a:pt x="35" y="65"/>
                  </a:lnTo>
                  <a:lnTo>
                    <a:pt x="39" y="64"/>
                  </a:lnTo>
                  <a:close/>
                  <a:moveTo>
                    <a:pt x="27" y="32"/>
                  </a:moveTo>
                  <a:lnTo>
                    <a:pt x="29" y="31"/>
                  </a:lnTo>
                  <a:lnTo>
                    <a:pt x="30" y="31"/>
                  </a:lnTo>
                  <a:lnTo>
                    <a:pt x="31" y="30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3" y="26"/>
                  </a:lnTo>
                  <a:lnTo>
                    <a:pt x="33" y="25"/>
                  </a:lnTo>
                  <a:lnTo>
                    <a:pt x="33" y="24"/>
                  </a:lnTo>
                  <a:lnTo>
                    <a:pt x="33" y="23"/>
                  </a:lnTo>
                  <a:lnTo>
                    <a:pt x="33" y="22"/>
                  </a:lnTo>
                  <a:lnTo>
                    <a:pt x="33" y="21"/>
                  </a:lnTo>
                  <a:lnTo>
                    <a:pt x="33" y="20"/>
                  </a:lnTo>
                  <a:lnTo>
                    <a:pt x="33" y="19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1" y="15"/>
                  </a:lnTo>
                  <a:lnTo>
                    <a:pt x="31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29" y="12"/>
                  </a:lnTo>
                  <a:lnTo>
                    <a:pt x="29" y="11"/>
                  </a:lnTo>
                  <a:lnTo>
                    <a:pt x="28" y="11"/>
                  </a:lnTo>
                  <a:lnTo>
                    <a:pt x="27" y="10"/>
                  </a:lnTo>
                  <a:lnTo>
                    <a:pt x="25" y="10"/>
                  </a:lnTo>
                  <a:lnTo>
                    <a:pt x="24" y="10"/>
                  </a:lnTo>
                  <a:lnTo>
                    <a:pt x="23" y="10"/>
                  </a:lnTo>
                  <a:lnTo>
                    <a:pt x="22" y="10"/>
                  </a:lnTo>
                  <a:lnTo>
                    <a:pt x="20" y="11"/>
                  </a:lnTo>
                  <a:lnTo>
                    <a:pt x="27" y="32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25" name="Freeform 89"/>
            <p:cNvSpPr>
              <a:spLocks noEditPoints="1"/>
            </p:cNvSpPr>
            <p:nvPr/>
          </p:nvSpPr>
          <p:spPr bwMode="auto">
            <a:xfrm>
              <a:off x="325" y="554"/>
              <a:ext cx="20" cy="25"/>
            </a:xfrm>
            <a:custGeom>
              <a:avLst/>
              <a:gdLst>
                <a:gd name="T0" fmla="*/ 2 w 62"/>
                <a:gd name="T1" fmla="*/ 5 h 75"/>
                <a:gd name="T2" fmla="*/ 2 w 62"/>
                <a:gd name="T3" fmla="*/ 6 h 75"/>
                <a:gd name="T4" fmla="*/ 3 w 62"/>
                <a:gd name="T5" fmla="*/ 6 h 75"/>
                <a:gd name="T6" fmla="*/ 3 w 62"/>
                <a:gd name="T7" fmla="*/ 7 h 75"/>
                <a:gd name="T8" fmla="*/ 4 w 62"/>
                <a:gd name="T9" fmla="*/ 7 h 75"/>
                <a:gd name="T10" fmla="*/ 4 w 62"/>
                <a:gd name="T11" fmla="*/ 7 h 75"/>
                <a:gd name="T12" fmla="*/ 5 w 62"/>
                <a:gd name="T13" fmla="*/ 7 h 75"/>
                <a:gd name="T14" fmla="*/ 5 w 62"/>
                <a:gd name="T15" fmla="*/ 7 h 75"/>
                <a:gd name="T16" fmla="*/ 5 w 62"/>
                <a:gd name="T17" fmla="*/ 7 h 75"/>
                <a:gd name="T18" fmla="*/ 5 w 62"/>
                <a:gd name="T19" fmla="*/ 6 h 75"/>
                <a:gd name="T20" fmla="*/ 5 w 62"/>
                <a:gd name="T21" fmla="*/ 5 h 75"/>
                <a:gd name="T22" fmla="*/ 5 w 62"/>
                <a:gd name="T23" fmla="*/ 5 h 75"/>
                <a:gd name="T24" fmla="*/ 5 w 62"/>
                <a:gd name="T25" fmla="*/ 4 h 75"/>
                <a:gd name="T26" fmla="*/ 4 w 62"/>
                <a:gd name="T27" fmla="*/ 3 h 75"/>
                <a:gd name="T28" fmla="*/ 4 w 62"/>
                <a:gd name="T29" fmla="*/ 2 h 75"/>
                <a:gd name="T30" fmla="*/ 3 w 62"/>
                <a:gd name="T31" fmla="*/ 2 h 75"/>
                <a:gd name="T32" fmla="*/ 3 w 62"/>
                <a:gd name="T33" fmla="*/ 1 h 75"/>
                <a:gd name="T34" fmla="*/ 3 w 62"/>
                <a:gd name="T35" fmla="*/ 1 h 75"/>
                <a:gd name="T36" fmla="*/ 2 w 62"/>
                <a:gd name="T37" fmla="*/ 1 h 75"/>
                <a:gd name="T38" fmla="*/ 2 w 62"/>
                <a:gd name="T39" fmla="*/ 1 h 75"/>
                <a:gd name="T40" fmla="*/ 2 w 62"/>
                <a:gd name="T41" fmla="*/ 1 h 75"/>
                <a:gd name="T42" fmla="*/ 2 w 62"/>
                <a:gd name="T43" fmla="*/ 2 h 75"/>
                <a:gd name="T44" fmla="*/ 2 w 62"/>
                <a:gd name="T45" fmla="*/ 2 h 75"/>
                <a:gd name="T46" fmla="*/ 2 w 62"/>
                <a:gd name="T47" fmla="*/ 3 h 75"/>
                <a:gd name="T48" fmla="*/ 2 w 62"/>
                <a:gd name="T49" fmla="*/ 4 h 75"/>
                <a:gd name="T50" fmla="*/ 0 w 62"/>
                <a:gd name="T51" fmla="*/ 5 h 75"/>
                <a:gd name="T52" fmla="*/ 0 w 62"/>
                <a:gd name="T53" fmla="*/ 4 h 75"/>
                <a:gd name="T54" fmla="*/ 0 w 62"/>
                <a:gd name="T55" fmla="*/ 3 h 75"/>
                <a:gd name="T56" fmla="*/ 0 w 62"/>
                <a:gd name="T57" fmla="*/ 2 h 75"/>
                <a:gd name="T58" fmla="*/ 0 w 62"/>
                <a:gd name="T59" fmla="*/ 2 h 75"/>
                <a:gd name="T60" fmla="*/ 1 w 62"/>
                <a:gd name="T61" fmla="*/ 1 h 75"/>
                <a:gd name="T62" fmla="*/ 2 w 62"/>
                <a:gd name="T63" fmla="*/ 0 h 75"/>
                <a:gd name="T64" fmla="*/ 2 w 62"/>
                <a:gd name="T65" fmla="*/ 0 h 75"/>
                <a:gd name="T66" fmla="*/ 4 w 62"/>
                <a:gd name="T67" fmla="*/ 0 h 75"/>
                <a:gd name="T68" fmla="*/ 5 w 62"/>
                <a:gd name="T69" fmla="*/ 1 h 75"/>
                <a:gd name="T70" fmla="*/ 5 w 62"/>
                <a:gd name="T71" fmla="*/ 1 h 75"/>
                <a:gd name="T72" fmla="*/ 5 w 62"/>
                <a:gd name="T73" fmla="*/ 2 h 75"/>
                <a:gd name="T74" fmla="*/ 6 w 62"/>
                <a:gd name="T75" fmla="*/ 2 h 75"/>
                <a:gd name="T76" fmla="*/ 6 w 62"/>
                <a:gd name="T77" fmla="*/ 3 h 75"/>
                <a:gd name="T78" fmla="*/ 6 w 62"/>
                <a:gd name="T79" fmla="*/ 4 h 75"/>
                <a:gd name="T80" fmla="*/ 6 w 62"/>
                <a:gd name="T81" fmla="*/ 5 h 75"/>
                <a:gd name="T82" fmla="*/ 6 w 62"/>
                <a:gd name="T83" fmla="*/ 5 h 75"/>
                <a:gd name="T84" fmla="*/ 6 w 62"/>
                <a:gd name="T85" fmla="*/ 6 h 75"/>
                <a:gd name="T86" fmla="*/ 5 w 62"/>
                <a:gd name="T87" fmla="*/ 7 h 75"/>
                <a:gd name="T88" fmla="*/ 5 w 62"/>
                <a:gd name="T89" fmla="*/ 8 h 75"/>
                <a:gd name="T90" fmla="*/ 4 w 62"/>
                <a:gd name="T91" fmla="*/ 8 h 75"/>
                <a:gd name="T92" fmla="*/ 3 w 62"/>
                <a:gd name="T93" fmla="*/ 8 h 75"/>
                <a:gd name="T94" fmla="*/ 2 w 62"/>
                <a:gd name="T95" fmla="*/ 7 h 75"/>
                <a:gd name="T96" fmla="*/ 1 w 62"/>
                <a:gd name="T97" fmla="*/ 7 h 75"/>
                <a:gd name="T98" fmla="*/ 1 w 62"/>
                <a:gd name="T99" fmla="*/ 6 h 75"/>
                <a:gd name="T100" fmla="*/ 1 w 62"/>
                <a:gd name="T101" fmla="*/ 6 h 7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2"/>
                <a:gd name="T154" fmla="*/ 0 h 75"/>
                <a:gd name="T155" fmla="*/ 62 w 62"/>
                <a:gd name="T156" fmla="*/ 75 h 7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2" h="75">
                  <a:moveTo>
                    <a:pt x="19" y="42"/>
                  </a:moveTo>
                  <a:lnTo>
                    <a:pt x="19" y="43"/>
                  </a:lnTo>
                  <a:lnTo>
                    <a:pt x="20" y="44"/>
                  </a:lnTo>
                  <a:lnTo>
                    <a:pt x="20" y="45"/>
                  </a:lnTo>
                  <a:lnTo>
                    <a:pt x="20" y="46"/>
                  </a:lnTo>
                  <a:lnTo>
                    <a:pt x="21" y="47"/>
                  </a:lnTo>
                  <a:lnTo>
                    <a:pt x="21" y="49"/>
                  </a:lnTo>
                  <a:lnTo>
                    <a:pt x="22" y="50"/>
                  </a:lnTo>
                  <a:lnTo>
                    <a:pt x="22" y="51"/>
                  </a:lnTo>
                  <a:lnTo>
                    <a:pt x="23" y="52"/>
                  </a:lnTo>
                  <a:lnTo>
                    <a:pt x="23" y="53"/>
                  </a:lnTo>
                  <a:lnTo>
                    <a:pt x="24" y="53"/>
                  </a:lnTo>
                  <a:lnTo>
                    <a:pt x="24" y="54"/>
                  </a:lnTo>
                  <a:lnTo>
                    <a:pt x="26" y="55"/>
                  </a:lnTo>
                  <a:lnTo>
                    <a:pt x="26" y="56"/>
                  </a:lnTo>
                  <a:lnTo>
                    <a:pt x="27" y="56"/>
                  </a:lnTo>
                  <a:lnTo>
                    <a:pt x="27" y="57"/>
                  </a:lnTo>
                  <a:lnTo>
                    <a:pt x="28" y="59"/>
                  </a:lnTo>
                  <a:lnTo>
                    <a:pt x="29" y="60"/>
                  </a:lnTo>
                  <a:lnTo>
                    <a:pt x="30" y="61"/>
                  </a:lnTo>
                  <a:lnTo>
                    <a:pt x="31" y="62"/>
                  </a:lnTo>
                  <a:lnTo>
                    <a:pt x="32" y="63"/>
                  </a:lnTo>
                  <a:lnTo>
                    <a:pt x="33" y="64"/>
                  </a:lnTo>
                  <a:lnTo>
                    <a:pt x="34" y="64"/>
                  </a:lnTo>
                  <a:lnTo>
                    <a:pt x="36" y="65"/>
                  </a:lnTo>
                  <a:lnTo>
                    <a:pt x="37" y="65"/>
                  </a:lnTo>
                  <a:lnTo>
                    <a:pt x="38" y="65"/>
                  </a:lnTo>
                  <a:lnTo>
                    <a:pt x="39" y="65"/>
                  </a:lnTo>
                  <a:lnTo>
                    <a:pt x="40" y="65"/>
                  </a:lnTo>
                  <a:lnTo>
                    <a:pt x="41" y="65"/>
                  </a:lnTo>
                  <a:lnTo>
                    <a:pt x="42" y="65"/>
                  </a:lnTo>
                  <a:lnTo>
                    <a:pt x="42" y="64"/>
                  </a:lnTo>
                  <a:lnTo>
                    <a:pt x="43" y="64"/>
                  </a:lnTo>
                  <a:lnTo>
                    <a:pt x="44" y="63"/>
                  </a:lnTo>
                  <a:lnTo>
                    <a:pt x="46" y="62"/>
                  </a:lnTo>
                  <a:lnTo>
                    <a:pt x="46" y="61"/>
                  </a:lnTo>
                  <a:lnTo>
                    <a:pt x="47" y="60"/>
                  </a:lnTo>
                  <a:lnTo>
                    <a:pt x="47" y="59"/>
                  </a:lnTo>
                  <a:lnTo>
                    <a:pt x="47" y="57"/>
                  </a:lnTo>
                  <a:lnTo>
                    <a:pt x="48" y="56"/>
                  </a:lnTo>
                  <a:lnTo>
                    <a:pt x="48" y="55"/>
                  </a:lnTo>
                  <a:lnTo>
                    <a:pt x="48" y="54"/>
                  </a:lnTo>
                  <a:lnTo>
                    <a:pt x="48" y="53"/>
                  </a:lnTo>
                  <a:lnTo>
                    <a:pt x="48" y="52"/>
                  </a:lnTo>
                  <a:lnTo>
                    <a:pt x="48" y="51"/>
                  </a:lnTo>
                  <a:lnTo>
                    <a:pt x="48" y="50"/>
                  </a:lnTo>
                  <a:lnTo>
                    <a:pt x="48" y="49"/>
                  </a:lnTo>
                  <a:lnTo>
                    <a:pt x="47" y="47"/>
                  </a:lnTo>
                  <a:lnTo>
                    <a:pt x="47" y="45"/>
                  </a:lnTo>
                  <a:lnTo>
                    <a:pt x="47" y="44"/>
                  </a:lnTo>
                  <a:lnTo>
                    <a:pt x="47" y="43"/>
                  </a:lnTo>
                  <a:lnTo>
                    <a:pt x="46" y="41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4" y="36"/>
                  </a:lnTo>
                  <a:lnTo>
                    <a:pt x="44" y="34"/>
                  </a:lnTo>
                  <a:lnTo>
                    <a:pt x="43" y="33"/>
                  </a:lnTo>
                  <a:lnTo>
                    <a:pt x="42" y="31"/>
                  </a:lnTo>
                  <a:lnTo>
                    <a:pt x="42" y="30"/>
                  </a:lnTo>
                  <a:lnTo>
                    <a:pt x="41" y="28"/>
                  </a:lnTo>
                  <a:lnTo>
                    <a:pt x="40" y="26"/>
                  </a:lnTo>
                  <a:lnTo>
                    <a:pt x="40" y="25"/>
                  </a:lnTo>
                  <a:lnTo>
                    <a:pt x="39" y="24"/>
                  </a:lnTo>
                  <a:lnTo>
                    <a:pt x="38" y="22"/>
                  </a:lnTo>
                  <a:lnTo>
                    <a:pt x="38" y="21"/>
                  </a:lnTo>
                  <a:lnTo>
                    <a:pt x="37" y="20"/>
                  </a:lnTo>
                  <a:lnTo>
                    <a:pt x="36" y="19"/>
                  </a:lnTo>
                  <a:lnTo>
                    <a:pt x="36" y="18"/>
                  </a:lnTo>
                  <a:lnTo>
                    <a:pt x="34" y="17"/>
                  </a:lnTo>
                  <a:lnTo>
                    <a:pt x="33" y="15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2"/>
                  </a:lnTo>
                  <a:lnTo>
                    <a:pt x="29" y="12"/>
                  </a:lnTo>
                  <a:lnTo>
                    <a:pt x="28" y="11"/>
                  </a:lnTo>
                  <a:lnTo>
                    <a:pt x="27" y="11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3" y="10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19" y="11"/>
                  </a:lnTo>
                  <a:lnTo>
                    <a:pt x="18" y="11"/>
                  </a:lnTo>
                  <a:lnTo>
                    <a:pt x="18" y="12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5" y="20"/>
                  </a:lnTo>
                  <a:lnTo>
                    <a:pt x="15" y="21"/>
                  </a:lnTo>
                  <a:lnTo>
                    <a:pt x="15" y="22"/>
                  </a:lnTo>
                  <a:lnTo>
                    <a:pt x="15" y="23"/>
                  </a:lnTo>
                  <a:lnTo>
                    <a:pt x="15" y="24"/>
                  </a:lnTo>
                  <a:lnTo>
                    <a:pt x="15" y="25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6" y="30"/>
                  </a:lnTo>
                  <a:lnTo>
                    <a:pt x="16" y="31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7" y="35"/>
                  </a:lnTo>
                  <a:lnTo>
                    <a:pt x="17" y="38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9" y="42"/>
                  </a:lnTo>
                  <a:close/>
                  <a:moveTo>
                    <a:pt x="3" y="47"/>
                  </a:moveTo>
                  <a:lnTo>
                    <a:pt x="3" y="46"/>
                  </a:lnTo>
                  <a:lnTo>
                    <a:pt x="2" y="44"/>
                  </a:lnTo>
                  <a:lnTo>
                    <a:pt x="2" y="43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6" y="11"/>
                  </a:lnTo>
                  <a:lnTo>
                    <a:pt x="6" y="10"/>
                  </a:lnTo>
                  <a:lnTo>
                    <a:pt x="7" y="9"/>
                  </a:lnTo>
                  <a:lnTo>
                    <a:pt x="8" y="8"/>
                  </a:lnTo>
                  <a:lnTo>
                    <a:pt x="9" y="7"/>
                  </a:lnTo>
                  <a:lnTo>
                    <a:pt x="10" y="6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6" y="2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7" y="2"/>
                  </a:lnTo>
                  <a:lnTo>
                    <a:pt x="39" y="3"/>
                  </a:lnTo>
                  <a:lnTo>
                    <a:pt x="41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7" y="9"/>
                  </a:lnTo>
                  <a:lnTo>
                    <a:pt x="48" y="11"/>
                  </a:lnTo>
                  <a:lnTo>
                    <a:pt x="49" y="11"/>
                  </a:lnTo>
                  <a:lnTo>
                    <a:pt x="50" y="12"/>
                  </a:lnTo>
                  <a:lnTo>
                    <a:pt x="50" y="13"/>
                  </a:lnTo>
                  <a:lnTo>
                    <a:pt x="51" y="14"/>
                  </a:lnTo>
                  <a:lnTo>
                    <a:pt x="52" y="15"/>
                  </a:lnTo>
                  <a:lnTo>
                    <a:pt x="52" y="17"/>
                  </a:lnTo>
                  <a:lnTo>
                    <a:pt x="53" y="18"/>
                  </a:lnTo>
                  <a:lnTo>
                    <a:pt x="54" y="19"/>
                  </a:lnTo>
                  <a:lnTo>
                    <a:pt x="55" y="20"/>
                  </a:lnTo>
                  <a:lnTo>
                    <a:pt x="55" y="21"/>
                  </a:lnTo>
                  <a:lnTo>
                    <a:pt x="57" y="22"/>
                  </a:lnTo>
                  <a:lnTo>
                    <a:pt x="57" y="23"/>
                  </a:lnTo>
                  <a:lnTo>
                    <a:pt x="58" y="24"/>
                  </a:lnTo>
                  <a:lnTo>
                    <a:pt x="58" y="26"/>
                  </a:lnTo>
                  <a:lnTo>
                    <a:pt x="58" y="28"/>
                  </a:lnTo>
                  <a:lnTo>
                    <a:pt x="59" y="29"/>
                  </a:lnTo>
                  <a:lnTo>
                    <a:pt x="59" y="30"/>
                  </a:lnTo>
                  <a:lnTo>
                    <a:pt x="60" y="31"/>
                  </a:lnTo>
                  <a:lnTo>
                    <a:pt x="60" y="32"/>
                  </a:lnTo>
                  <a:lnTo>
                    <a:pt x="60" y="33"/>
                  </a:lnTo>
                  <a:lnTo>
                    <a:pt x="60" y="34"/>
                  </a:lnTo>
                  <a:lnTo>
                    <a:pt x="61" y="35"/>
                  </a:lnTo>
                  <a:lnTo>
                    <a:pt x="61" y="36"/>
                  </a:lnTo>
                  <a:lnTo>
                    <a:pt x="61" y="38"/>
                  </a:lnTo>
                  <a:lnTo>
                    <a:pt x="61" y="40"/>
                  </a:lnTo>
                  <a:lnTo>
                    <a:pt x="61" y="41"/>
                  </a:lnTo>
                  <a:lnTo>
                    <a:pt x="61" y="42"/>
                  </a:lnTo>
                  <a:lnTo>
                    <a:pt x="62" y="43"/>
                  </a:lnTo>
                  <a:lnTo>
                    <a:pt x="62" y="44"/>
                  </a:lnTo>
                  <a:lnTo>
                    <a:pt x="62" y="45"/>
                  </a:lnTo>
                  <a:lnTo>
                    <a:pt x="62" y="46"/>
                  </a:lnTo>
                  <a:lnTo>
                    <a:pt x="61" y="49"/>
                  </a:lnTo>
                  <a:lnTo>
                    <a:pt x="61" y="51"/>
                  </a:lnTo>
                  <a:lnTo>
                    <a:pt x="61" y="53"/>
                  </a:lnTo>
                  <a:lnTo>
                    <a:pt x="60" y="55"/>
                  </a:lnTo>
                  <a:lnTo>
                    <a:pt x="60" y="57"/>
                  </a:lnTo>
                  <a:lnTo>
                    <a:pt x="59" y="60"/>
                  </a:lnTo>
                  <a:lnTo>
                    <a:pt x="58" y="62"/>
                  </a:lnTo>
                  <a:lnTo>
                    <a:pt x="57" y="63"/>
                  </a:lnTo>
                  <a:lnTo>
                    <a:pt x="55" y="65"/>
                  </a:lnTo>
                  <a:lnTo>
                    <a:pt x="54" y="67"/>
                  </a:lnTo>
                  <a:lnTo>
                    <a:pt x="53" y="68"/>
                  </a:lnTo>
                  <a:lnTo>
                    <a:pt x="51" y="70"/>
                  </a:lnTo>
                  <a:lnTo>
                    <a:pt x="50" y="71"/>
                  </a:lnTo>
                  <a:lnTo>
                    <a:pt x="49" y="72"/>
                  </a:lnTo>
                  <a:lnTo>
                    <a:pt x="47" y="73"/>
                  </a:lnTo>
                  <a:lnTo>
                    <a:pt x="44" y="74"/>
                  </a:lnTo>
                  <a:lnTo>
                    <a:pt x="43" y="74"/>
                  </a:lnTo>
                  <a:lnTo>
                    <a:pt x="41" y="75"/>
                  </a:lnTo>
                  <a:lnTo>
                    <a:pt x="39" y="75"/>
                  </a:lnTo>
                  <a:lnTo>
                    <a:pt x="37" y="75"/>
                  </a:lnTo>
                  <a:lnTo>
                    <a:pt x="36" y="75"/>
                  </a:lnTo>
                  <a:lnTo>
                    <a:pt x="33" y="75"/>
                  </a:lnTo>
                  <a:lnTo>
                    <a:pt x="31" y="75"/>
                  </a:lnTo>
                  <a:lnTo>
                    <a:pt x="29" y="74"/>
                  </a:lnTo>
                  <a:lnTo>
                    <a:pt x="27" y="74"/>
                  </a:lnTo>
                  <a:lnTo>
                    <a:pt x="24" y="73"/>
                  </a:lnTo>
                  <a:lnTo>
                    <a:pt x="23" y="72"/>
                  </a:lnTo>
                  <a:lnTo>
                    <a:pt x="21" y="71"/>
                  </a:lnTo>
                  <a:lnTo>
                    <a:pt x="19" y="70"/>
                  </a:lnTo>
                  <a:lnTo>
                    <a:pt x="18" y="67"/>
                  </a:lnTo>
                  <a:lnTo>
                    <a:pt x="16" y="66"/>
                  </a:lnTo>
                  <a:lnTo>
                    <a:pt x="15" y="65"/>
                  </a:lnTo>
                  <a:lnTo>
                    <a:pt x="13" y="64"/>
                  </a:lnTo>
                  <a:lnTo>
                    <a:pt x="12" y="63"/>
                  </a:lnTo>
                  <a:lnTo>
                    <a:pt x="11" y="62"/>
                  </a:lnTo>
                  <a:lnTo>
                    <a:pt x="11" y="61"/>
                  </a:lnTo>
                  <a:lnTo>
                    <a:pt x="10" y="60"/>
                  </a:lnTo>
                  <a:lnTo>
                    <a:pt x="9" y="60"/>
                  </a:lnTo>
                  <a:lnTo>
                    <a:pt x="9" y="59"/>
                  </a:lnTo>
                  <a:lnTo>
                    <a:pt x="8" y="57"/>
                  </a:lnTo>
                  <a:lnTo>
                    <a:pt x="8" y="56"/>
                  </a:lnTo>
                  <a:lnTo>
                    <a:pt x="7" y="55"/>
                  </a:lnTo>
                  <a:lnTo>
                    <a:pt x="7" y="54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1"/>
                  </a:lnTo>
                  <a:lnTo>
                    <a:pt x="5" y="50"/>
                  </a:lnTo>
                  <a:lnTo>
                    <a:pt x="3" y="47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26" name="Freeform 90"/>
            <p:cNvSpPr>
              <a:spLocks noEditPoints="1"/>
            </p:cNvSpPr>
            <p:nvPr/>
          </p:nvSpPr>
          <p:spPr bwMode="auto">
            <a:xfrm>
              <a:off x="325" y="554"/>
              <a:ext cx="20" cy="25"/>
            </a:xfrm>
            <a:custGeom>
              <a:avLst/>
              <a:gdLst>
                <a:gd name="T0" fmla="*/ 2 w 60"/>
                <a:gd name="T1" fmla="*/ 5 h 74"/>
                <a:gd name="T2" fmla="*/ 2 w 60"/>
                <a:gd name="T3" fmla="*/ 6 h 74"/>
                <a:gd name="T4" fmla="*/ 3 w 60"/>
                <a:gd name="T5" fmla="*/ 6 h 74"/>
                <a:gd name="T6" fmla="*/ 3 w 60"/>
                <a:gd name="T7" fmla="*/ 7 h 74"/>
                <a:gd name="T8" fmla="*/ 4 w 60"/>
                <a:gd name="T9" fmla="*/ 7 h 74"/>
                <a:gd name="T10" fmla="*/ 4 w 60"/>
                <a:gd name="T11" fmla="*/ 7 h 74"/>
                <a:gd name="T12" fmla="*/ 5 w 60"/>
                <a:gd name="T13" fmla="*/ 7 h 74"/>
                <a:gd name="T14" fmla="*/ 5 w 60"/>
                <a:gd name="T15" fmla="*/ 7 h 74"/>
                <a:gd name="T16" fmla="*/ 5 w 60"/>
                <a:gd name="T17" fmla="*/ 7 h 74"/>
                <a:gd name="T18" fmla="*/ 5 w 60"/>
                <a:gd name="T19" fmla="*/ 6 h 74"/>
                <a:gd name="T20" fmla="*/ 5 w 60"/>
                <a:gd name="T21" fmla="*/ 5 h 74"/>
                <a:gd name="T22" fmla="*/ 5 w 60"/>
                <a:gd name="T23" fmla="*/ 5 h 74"/>
                <a:gd name="T24" fmla="*/ 5 w 60"/>
                <a:gd name="T25" fmla="*/ 4 h 74"/>
                <a:gd name="T26" fmla="*/ 4 w 60"/>
                <a:gd name="T27" fmla="*/ 3 h 74"/>
                <a:gd name="T28" fmla="*/ 4 w 60"/>
                <a:gd name="T29" fmla="*/ 2 h 74"/>
                <a:gd name="T30" fmla="*/ 3 w 60"/>
                <a:gd name="T31" fmla="*/ 1 h 74"/>
                <a:gd name="T32" fmla="*/ 3 w 60"/>
                <a:gd name="T33" fmla="*/ 1 h 74"/>
                <a:gd name="T34" fmla="*/ 3 w 60"/>
                <a:gd name="T35" fmla="*/ 1 h 74"/>
                <a:gd name="T36" fmla="*/ 2 w 60"/>
                <a:gd name="T37" fmla="*/ 1 h 74"/>
                <a:gd name="T38" fmla="*/ 2 w 60"/>
                <a:gd name="T39" fmla="*/ 1 h 74"/>
                <a:gd name="T40" fmla="*/ 2 w 60"/>
                <a:gd name="T41" fmla="*/ 1 h 74"/>
                <a:gd name="T42" fmla="*/ 2 w 60"/>
                <a:gd name="T43" fmla="*/ 2 h 74"/>
                <a:gd name="T44" fmla="*/ 1 w 60"/>
                <a:gd name="T45" fmla="*/ 2 h 74"/>
                <a:gd name="T46" fmla="*/ 2 w 60"/>
                <a:gd name="T47" fmla="*/ 3 h 74"/>
                <a:gd name="T48" fmla="*/ 2 w 60"/>
                <a:gd name="T49" fmla="*/ 4 h 74"/>
                <a:gd name="T50" fmla="*/ 0 w 60"/>
                <a:gd name="T51" fmla="*/ 5 h 74"/>
                <a:gd name="T52" fmla="*/ 0 w 60"/>
                <a:gd name="T53" fmla="*/ 4 h 74"/>
                <a:gd name="T54" fmla="*/ 0 w 60"/>
                <a:gd name="T55" fmla="*/ 3 h 74"/>
                <a:gd name="T56" fmla="*/ 0 w 60"/>
                <a:gd name="T57" fmla="*/ 2 h 74"/>
                <a:gd name="T58" fmla="*/ 0 w 60"/>
                <a:gd name="T59" fmla="*/ 1 h 74"/>
                <a:gd name="T60" fmla="*/ 1 w 60"/>
                <a:gd name="T61" fmla="*/ 1 h 74"/>
                <a:gd name="T62" fmla="*/ 2 w 60"/>
                <a:gd name="T63" fmla="*/ 0 h 74"/>
                <a:gd name="T64" fmla="*/ 2 w 60"/>
                <a:gd name="T65" fmla="*/ 0 h 74"/>
                <a:gd name="T66" fmla="*/ 3 w 60"/>
                <a:gd name="T67" fmla="*/ 0 h 74"/>
                <a:gd name="T68" fmla="*/ 5 w 60"/>
                <a:gd name="T69" fmla="*/ 1 h 74"/>
                <a:gd name="T70" fmla="*/ 5 w 60"/>
                <a:gd name="T71" fmla="*/ 1 h 74"/>
                <a:gd name="T72" fmla="*/ 6 w 60"/>
                <a:gd name="T73" fmla="*/ 2 h 74"/>
                <a:gd name="T74" fmla="*/ 6 w 60"/>
                <a:gd name="T75" fmla="*/ 2 h 74"/>
                <a:gd name="T76" fmla="*/ 6 w 60"/>
                <a:gd name="T77" fmla="*/ 3 h 74"/>
                <a:gd name="T78" fmla="*/ 7 w 60"/>
                <a:gd name="T79" fmla="*/ 4 h 74"/>
                <a:gd name="T80" fmla="*/ 7 w 60"/>
                <a:gd name="T81" fmla="*/ 5 h 74"/>
                <a:gd name="T82" fmla="*/ 7 w 60"/>
                <a:gd name="T83" fmla="*/ 5 h 74"/>
                <a:gd name="T84" fmla="*/ 6 w 60"/>
                <a:gd name="T85" fmla="*/ 6 h 74"/>
                <a:gd name="T86" fmla="*/ 6 w 60"/>
                <a:gd name="T87" fmla="*/ 7 h 74"/>
                <a:gd name="T88" fmla="*/ 5 w 60"/>
                <a:gd name="T89" fmla="*/ 8 h 74"/>
                <a:gd name="T90" fmla="*/ 4 w 60"/>
                <a:gd name="T91" fmla="*/ 8 h 74"/>
                <a:gd name="T92" fmla="*/ 3 w 60"/>
                <a:gd name="T93" fmla="*/ 8 h 74"/>
                <a:gd name="T94" fmla="*/ 2 w 60"/>
                <a:gd name="T95" fmla="*/ 7 h 74"/>
                <a:gd name="T96" fmla="*/ 1 w 60"/>
                <a:gd name="T97" fmla="*/ 7 h 74"/>
                <a:gd name="T98" fmla="*/ 1 w 60"/>
                <a:gd name="T99" fmla="*/ 6 h 74"/>
                <a:gd name="T100" fmla="*/ 1 w 60"/>
                <a:gd name="T101" fmla="*/ 6 h 7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"/>
                <a:gd name="T154" fmla="*/ 0 h 74"/>
                <a:gd name="T155" fmla="*/ 60 w 60"/>
                <a:gd name="T156" fmla="*/ 74 h 7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" h="74">
                  <a:moveTo>
                    <a:pt x="17" y="42"/>
                  </a:moveTo>
                  <a:lnTo>
                    <a:pt x="18" y="43"/>
                  </a:lnTo>
                  <a:lnTo>
                    <a:pt x="18" y="44"/>
                  </a:lnTo>
                  <a:lnTo>
                    <a:pt x="18" y="45"/>
                  </a:lnTo>
                  <a:lnTo>
                    <a:pt x="19" y="46"/>
                  </a:lnTo>
                  <a:lnTo>
                    <a:pt x="19" y="48"/>
                  </a:lnTo>
                  <a:lnTo>
                    <a:pt x="20" y="49"/>
                  </a:lnTo>
                  <a:lnTo>
                    <a:pt x="20" y="50"/>
                  </a:lnTo>
                  <a:lnTo>
                    <a:pt x="21" y="50"/>
                  </a:lnTo>
                  <a:lnTo>
                    <a:pt x="21" y="51"/>
                  </a:lnTo>
                  <a:lnTo>
                    <a:pt x="22" y="52"/>
                  </a:lnTo>
                  <a:lnTo>
                    <a:pt x="22" y="53"/>
                  </a:lnTo>
                  <a:lnTo>
                    <a:pt x="23" y="54"/>
                  </a:lnTo>
                  <a:lnTo>
                    <a:pt x="23" y="55"/>
                  </a:lnTo>
                  <a:lnTo>
                    <a:pt x="25" y="56"/>
                  </a:lnTo>
                  <a:lnTo>
                    <a:pt x="26" y="59"/>
                  </a:lnTo>
                  <a:lnTo>
                    <a:pt x="27" y="60"/>
                  </a:lnTo>
                  <a:lnTo>
                    <a:pt x="28" y="61"/>
                  </a:lnTo>
                  <a:lnTo>
                    <a:pt x="29" y="62"/>
                  </a:lnTo>
                  <a:lnTo>
                    <a:pt x="30" y="62"/>
                  </a:lnTo>
                  <a:lnTo>
                    <a:pt x="31" y="63"/>
                  </a:lnTo>
                  <a:lnTo>
                    <a:pt x="32" y="64"/>
                  </a:lnTo>
                  <a:lnTo>
                    <a:pt x="33" y="64"/>
                  </a:lnTo>
                  <a:lnTo>
                    <a:pt x="35" y="64"/>
                  </a:lnTo>
                  <a:lnTo>
                    <a:pt x="36" y="65"/>
                  </a:lnTo>
                  <a:lnTo>
                    <a:pt x="37" y="65"/>
                  </a:lnTo>
                  <a:lnTo>
                    <a:pt x="38" y="65"/>
                  </a:lnTo>
                  <a:lnTo>
                    <a:pt x="39" y="65"/>
                  </a:lnTo>
                  <a:lnTo>
                    <a:pt x="40" y="65"/>
                  </a:lnTo>
                  <a:lnTo>
                    <a:pt x="41" y="65"/>
                  </a:lnTo>
                  <a:lnTo>
                    <a:pt x="41" y="64"/>
                  </a:lnTo>
                  <a:lnTo>
                    <a:pt x="42" y="64"/>
                  </a:lnTo>
                  <a:lnTo>
                    <a:pt x="43" y="63"/>
                  </a:lnTo>
                  <a:lnTo>
                    <a:pt x="45" y="63"/>
                  </a:lnTo>
                  <a:lnTo>
                    <a:pt x="45" y="62"/>
                  </a:lnTo>
                  <a:lnTo>
                    <a:pt x="45" y="61"/>
                  </a:lnTo>
                  <a:lnTo>
                    <a:pt x="46" y="61"/>
                  </a:lnTo>
                  <a:lnTo>
                    <a:pt x="46" y="60"/>
                  </a:lnTo>
                  <a:lnTo>
                    <a:pt x="47" y="59"/>
                  </a:lnTo>
                  <a:lnTo>
                    <a:pt x="47" y="58"/>
                  </a:lnTo>
                  <a:lnTo>
                    <a:pt x="47" y="56"/>
                  </a:lnTo>
                  <a:lnTo>
                    <a:pt x="47" y="55"/>
                  </a:lnTo>
                  <a:lnTo>
                    <a:pt x="47" y="54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7" y="51"/>
                  </a:lnTo>
                  <a:lnTo>
                    <a:pt x="47" y="50"/>
                  </a:lnTo>
                  <a:lnTo>
                    <a:pt x="47" y="49"/>
                  </a:lnTo>
                  <a:lnTo>
                    <a:pt x="47" y="48"/>
                  </a:lnTo>
                  <a:lnTo>
                    <a:pt x="47" y="45"/>
                  </a:lnTo>
                  <a:lnTo>
                    <a:pt x="47" y="44"/>
                  </a:lnTo>
                  <a:lnTo>
                    <a:pt x="47" y="43"/>
                  </a:lnTo>
                  <a:lnTo>
                    <a:pt x="46" y="41"/>
                  </a:lnTo>
                  <a:lnTo>
                    <a:pt x="46" y="40"/>
                  </a:lnTo>
                  <a:lnTo>
                    <a:pt x="46" y="39"/>
                  </a:lnTo>
                  <a:lnTo>
                    <a:pt x="45" y="37"/>
                  </a:lnTo>
                  <a:lnTo>
                    <a:pt x="45" y="35"/>
                  </a:lnTo>
                  <a:lnTo>
                    <a:pt x="43" y="33"/>
                  </a:lnTo>
                  <a:lnTo>
                    <a:pt x="43" y="32"/>
                  </a:lnTo>
                  <a:lnTo>
                    <a:pt x="42" y="30"/>
                  </a:lnTo>
                  <a:lnTo>
                    <a:pt x="41" y="29"/>
                  </a:lnTo>
                  <a:lnTo>
                    <a:pt x="41" y="27"/>
                  </a:lnTo>
                  <a:lnTo>
                    <a:pt x="40" y="25"/>
                  </a:lnTo>
                  <a:lnTo>
                    <a:pt x="39" y="23"/>
                  </a:lnTo>
                  <a:lnTo>
                    <a:pt x="39" y="22"/>
                  </a:lnTo>
                  <a:lnTo>
                    <a:pt x="38" y="21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6" y="18"/>
                  </a:lnTo>
                  <a:lnTo>
                    <a:pt x="35" y="17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2" y="13"/>
                  </a:lnTo>
                  <a:lnTo>
                    <a:pt x="31" y="12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8" y="10"/>
                  </a:lnTo>
                  <a:lnTo>
                    <a:pt x="27" y="9"/>
                  </a:lnTo>
                  <a:lnTo>
                    <a:pt x="26" y="9"/>
                  </a:lnTo>
                  <a:lnTo>
                    <a:pt x="25" y="8"/>
                  </a:lnTo>
                  <a:lnTo>
                    <a:pt x="23" y="8"/>
                  </a:lnTo>
                  <a:lnTo>
                    <a:pt x="22" y="8"/>
                  </a:lnTo>
                  <a:lnTo>
                    <a:pt x="21" y="8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8" y="9"/>
                  </a:lnTo>
                  <a:lnTo>
                    <a:pt x="17" y="10"/>
                  </a:lnTo>
                  <a:lnTo>
                    <a:pt x="16" y="11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2" y="19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12" y="22"/>
                  </a:lnTo>
                  <a:lnTo>
                    <a:pt x="12" y="23"/>
                  </a:lnTo>
                  <a:lnTo>
                    <a:pt x="12" y="24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5" y="33"/>
                  </a:lnTo>
                  <a:lnTo>
                    <a:pt x="15" y="35"/>
                  </a:lnTo>
                  <a:lnTo>
                    <a:pt x="16" y="37"/>
                  </a:lnTo>
                  <a:lnTo>
                    <a:pt x="16" y="39"/>
                  </a:lnTo>
                  <a:lnTo>
                    <a:pt x="17" y="40"/>
                  </a:lnTo>
                  <a:lnTo>
                    <a:pt x="17" y="42"/>
                  </a:lnTo>
                  <a:close/>
                  <a:moveTo>
                    <a:pt x="4" y="46"/>
                  </a:moveTo>
                  <a:lnTo>
                    <a:pt x="2" y="45"/>
                  </a:lnTo>
                  <a:lnTo>
                    <a:pt x="2" y="43"/>
                  </a:lnTo>
                  <a:lnTo>
                    <a:pt x="1" y="42"/>
                  </a:lnTo>
                  <a:lnTo>
                    <a:pt x="1" y="40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5" y="11"/>
                  </a:lnTo>
                  <a:lnTo>
                    <a:pt x="6" y="10"/>
                  </a:lnTo>
                  <a:lnTo>
                    <a:pt x="7" y="8"/>
                  </a:lnTo>
                  <a:lnTo>
                    <a:pt x="8" y="7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3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6" y="2"/>
                  </a:lnTo>
                  <a:lnTo>
                    <a:pt x="38" y="3"/>
                  </a:lnTo>
                  <a:lnTo>
                    <a:pt x="39" y="5"/>
                  </a:lnTo>
                  <a:lnTo>
                    <a:pt x="41" y="6"/>
                  </a:lnTo>
                  <a:lnTo>
                    <a:pt x="42" y="7"/>
                  </a:lnTo>
                  <a:lnTo>
                    <a:pt x="45" y="9"/>
                  </a:lnTo>
                  <a:lnTo>
                    <a:pt x="47" y="10"/>
                  </a:lnTo>
                  <a:lnTo>
                    <a:pt x="47" y="11"/>
                  </a:lnTo>
                  <a:lnTo>
                    <a:pt x="48" y="12"/>
                  </a:lnTo>
                  <a:lnTo>
                    <a:pt x="49" y="12"/>
                  </a:lnTo>
                  <a:lnTo>
                    <a:pt x="49" y="13"/>
                  </a:lnTo>
                  <a:lnTo>
                    <a:pt x="50" y="14"/>
                  </a:lnTo>
                  <a:lnTo>
                    <a:pt x="51" y="16"/>
                  </a:lnTo>
                  <a:lnTo>
                    <a:pt x="51" y="17"/>
                  </a:lnTo>
                  <a:lnTo>
                    <a:pt x="52" y="18"/>
                  </a:lnTo>
                  <a:lnTo>
                    <a:pt x="52" y="19"/>
                  </a:lnTo>
                  <a:lnTo>
                    <a:pt x="53" y="20"/>
                  </a:lnTo>
                  <a:lnTo>
                    <a:pt x="53" y="21"/>
                  </a:lnTo>
                  <a:lnTo>
                    <a:pt x="54" y="22"/>
                  </a:lnTo>
                  <a:lnTo>
                    <a:pt x="54" y="23"/>
                  </a:lnTo>
                  <a:lnTo>
                    <a:pt x="56" y="24"/>
                  </a:lnTo>
                  <a:lnTo>
                    <a:pt x="56" y="25"/>
                  </a:lnTo>
                  <a:lnTo>
                    <a:pt x="57" y="27"/>
                  </a:lnTo>
                  <a:lnTo>
                    <a:pt x="57" y="28"/>
                  </a:lnTo>
                  <a:lnTo>
                    <a:pt x="58" y="29"/>
                  </a:lnTo>
                  <a:lnTo>
                    <a:pt x="58" y="30"/>
                  </a:lnTo>
                  <a:lnTo>
                    <a:pt x="58" y="31"/>
                  </a:lnTo>
                  <a:lnTo>
                    <a:pt x="59" y="32"/>
                  </a:lnTo>
                  <a:lnTo>
                    <a:pt x="59" y="33"/>
                  </a:lnTo>
                  <a:lnTo>
                    <a:pt x="59" y="34"/>
                  </a:lnTo>
                  <a:lnTo>
                    <a:pt x="59" y="35"/>
                  </a:lnTo>
                  <a:lnTo>
                    <a:pt x="59" y="38"/>
                  </a:lnTo>
                  <a:lnTo>
                    <a:pt x="60" y="39"/>
                  </a:lnTo>
                  <a:lnTo>
                    <a:pt x="60" y="40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5"/>
                  </a:lnTo>
                  <a:lnTo>
                    <a:pt x="60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4"/>
                  </a:lnTo>
                  <a:lnTo>
                    <a:pt x="58" y="56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6" y="62"/>
                  </a:lnTo>
                  <a:lnTo>
                    <a:pt x="54" y="64"/>
                  </a:lnTo>
                  <a:lnTo>
                    <a:pt x="52" y="65"/>
                  </a:lnTo>
                  <a:lnTo>
                    <a:pt x="51" y="66"/>
                  </a:lnTo>
                  <a:lnTo>
                    <a:pt x="50" y="69"/>
                  </a:lnTo>
                  <a:lnTo>
                    <a:pt x="49" y="70"/>
                  </a:lnTo>
                  <a:lnTo>
                    <a:pt x="47" y="71"/>
                  </a:lnTo>
                  <a:lnTo>
                    <a:pt x="46" y="71"/>
                  </a:lnTo>
                  <a:lnTo>
                    <a:pt x="43" y="72"/>
                  </a:lnTo>
                  <a:lnTo>
                    <a:pt x="41" y="73"/>
                  </a:lnTo>
                  <a:lnTo>
                    <a:pt x="40" y="73"/>
                  </a:lnTo>
                  <a:lnTo>
                    <a:pt x="38" y="73"/>
                  </a:lnTo>
                  <a:lnTo>
                    <a:pt x="36" y="74"/>
                  </a:lnTo>
                  <a:lnTo>
                    <a:pt x="35" y="73"/>
                  </a:lnTo>
                  <a:lnTo>
                    <a:pt x="32" y="73"/>
                  </a:lnTo>
                  <a:lnTo>
                    <a:pt x="30" y="73"/>
                  </a:lnTo>
                  <a:lnTo>
                    <a:pt x="28" y="72"/>
                  </a:lnTo>
                  <a:lnTo>
                    <a:pt x="26" y="72"/>
                  </a:lnTo>
                  <a:lnTo>
                    <a:pt x="25" y="71"/>
                  </a:lnTo>
                  <a:lnTo>
                    <a:pt x="22" y="70"/>
                  </a:lnTo>
                  <a:lnTo>
                    <a:pt x="20" y="69"/>
                  </a:lnTo>
                  <a:lnTo>
                    <a:pt x="19" y="67"/>
                  </a:lnTo>
                  <a:lnTo>
                    <a:pt x="17" y="66"/>
                  </a:lnTo>
                  <a:lnTo>
                    <a:pt x="16" y="65"/>
                  </a:lnTo>
                  <a:lnTo>
                    <a:pt x="14" y="63"/>
                  </a:lnTo>
                  <a:lnTo>
                    <a:pt x="12" y="62"/>
                  </a:lnTo>
                  <a:lnTo>
                    <a:pt x="12" y="61"/>
                  </a:lnTo>
                  <a:lnTo>
                    <a:pt x="11" y="61"/>
                  </a:lnTo>
                  <a:lnTo>
                    <a:pt x="10" y="60"/>
                  </a:lnTo>
                  <a:lnTo>
                    <a:pt x="10" y="59"/>
                  </a:lnTo>
                  <a:lnTo>
                    <a:pt x="9" y="58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7" y="54"/>
                  </a:lnTo>
                  <a:lnTo>
                    <a:pt x="7" y="53"/>
                  </a:lnTo>
                  <a:lnTo>
                    <a:pt x="6" y="52"/>
                  </a:lnTo>
                  <a:lnTo>
                    <a:pt x="6" y="51"/>
                  </a:lnTo>
                  <a:lnTo>
                    <a:pt x="5" y="50"/>
                  </a:lnTo>
                  <a:lnTo>
                    <a:pt x="5" y="49"/>
                  </a:lnTo>
                  <a:lnTo>
                    <a:pt x="4" y="48"/>
                  </a:lnTo>
                  <a:lnTo>
                    <a:pt x="4" y="46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27" name="Freeform 91"/>
            <p:cNvSpPr>
              <a:spLocks/>
            </p:cNvSpPr>
            <p:nvPr/>
          </p:nvSpPr>
          <p:spPr bwMode="auto">
            <a:xfrm>
              <a:off x="401" y="540"/>
              <a:ext cx="31" cy="31"/>
            </a:xfrm>
            <a:custGeom>
              <a:avLst/>
              <a:gdLst>
                <a:gd name="T0" fmla="*/ 8 w 93"/>
                <a:gd name="T1" fmla="*/ 7 h 94"/>
                <a:gd name="T2" fmla="*/ 7 w 93"/>
                <a:gd name="T3" fmla="*/ 6 h 94"/>
                <a:gd name="T4" fmla="*/ 7 w 93"/>
                <a:gd name="T5" fmla="*/ 6 h 94"/>
                <a:gd name="T6" fmla="*/ 7 w 93"/>
                <a:gd name="T7" fmla="*/ 5 h 94"/>
                <a:gd name="T8" fmla="*/ 6 w 93"/>
                <a:gd name="T9" fmla="*/ 5 h 94"/>
                <a:gd name="T10" fmla="*/ 6 w 93"/>
                <a:gd name="T11" fmla="*/ 5 h 94"/>
                <a:gd name="T12" fmla="*/ 6 w 93"/>
                <a:gd name="T13" fmla="*/ 4 h 94"/>
                <a:gd name="T14" fmla="*/ 5 w 93"/>
                <a:gd name="T15" fmla="*/ 4 h 94"/>
                <a:gd name="T16" fmla="*/ 5 w 93"/>
                <a:gd name="T17" fmla="*/ 4 h 94"/>
                <a:gd name="T18" fmla="*/ 6 w 93"/>
                <a:gd name="T19" fmla="*/ 5 h 94"/>
                <a:gd name="T20" fmla="*/ 6 w 93"/>
                <a:gd name="T21" fmla="*/ 5 h 94"/>
                <a:gd name="T22" fmla="*/ 6 w 93"/>
                <a:gd name="T23" fmla="*/ 6 h 94"/>
                <a:gd name="T24" fmla="*/ 6 w 93"/>
                <a:gd name="T25" fmla="*/ 7 h 94"/>
                <a:gd name="T26" fmla="*/ 6 w 93"/>
                <a:gd name="T27" fmla="*/ 7 h 94"/>
                <a:gd name="T28" fmla="*/ 6 w 93"/>
                <a:gd name="T29" fmla="*/ 8 h 94"/>
                <a:gd name="T30" fmla="*/ 6 w 93"/>
                <a:gd name="T31" fmla="*/ 8 h 94"/>
                <a:gd name="T32" fmla="*/ 8 w 93"/>
                <a:gd name="T33" fmla="*/ 8 h 94"/>
                <a:gd name="T34" fmla="*/ 5 w 93"/>
                <a:gd name="T35" fmla="*/ 9 h 94"/>
                <a:gd name="T36" fmla="*/ 5 w 93"/>
                <a:gd name="T37" fmla="*/ 9 h 94"/>
                <a:gd name="T38" fmla="*/ 4 w 93"/>
                <a:gd name="T39" fmla="*/ 8 h 94"/>
                <a:gd name="T40" fmla="*/ 4 w 93"/>
                <a:gd name="T41" fmla="*/ 7 h 94"/>
                <a:gd name="T42" fmla="*/ 3 w 93"/>
                <a:gd name="T43" fmla="*/ 7 h 94"/>
                <a:gd name="T44" fmla="*/ 3 w 93"/>
                <a:gd name="T45" fmla="*/ 6 h 94"/>
                <a:gd name="T46" fmla="*/ 2 w 93"/>
                <a:gd name="T47" fmla="*/ 6 h 94"/>
                <a:gd name="T48" fmla="*/ 2 w 93"/>
                <a:gd name="T49" fmla="*/ 5 h 94"/>
                <a:gd name="T50" fmla="*/ 1 w 93"/>
                <a:gd name="T51" fmla="*/ 5 h 94"/>
                <a:gd name="T52" fmla="*/ 1 w 93"/>
                <a:gd name="T53" fmla="*/ 5 h 94"/>
                <a:gd name="T54" fmla="*/ 3 w 93"/>
                <a:gd name="T55" fmla="*/ 3 h 94"/>
                <a:gd name="T56" fmla="*/ 3 w 93"/>
                <a:gd name="T57" fmla="*/ 4 h 94"/>
                <a:gd name="T58" fmla="*/ 3 w 93"/>
                <a:gd name="T59" fmla="*/ 4 h 94"/>
                <a:gd name="T60" fmla="*/ 4 w 93"/>
                <a:gd name="T61" fmla="*/ 5 h 94"/>
                <a:gd name="T62" fmla="*/ 4 w 93"/>
                <a:gd name="T63" fmla="*/ 5 h 94"/>
                <a:gd name="T64" fmla="*/ 4 w 93"/>
                <a:gd name="T65" fmla="*/ 6 h 94"/>
                <a:gd name="T66" fmla="*/ 5 w 93"/>
                <a:gd name="T67" fmla="*/ 6 h 94"/>
                <a:gd name="T68" fmla="*/ 5 w 93"/>
                <a:gd name="T69" fmla="*/ 6 h 94"/>
                <a:gd name="T70" fmla="*/ 5 w 93"/>
                <a:gd name="T71" fmla="*/ 6 h 94"/>
                <a:gd name="T72" fmla="*/ 5 w 93"/>
                <a:gd name="T73" fmla="*/ 5 h 94"/>
                <a:gd name="T74" fmla="*/ 5 w 93"/>
                <a:gd name="T75" fmla="*/ 5 h 94"/>
                <a:gd name="T76" fmla="*/ 4 w 93"/>
                <a:gd name="T77" fmla="*/ 4 h 94"/>
                <a:gd name="T78" fmla="*/ 4 w 93"/>
                <a:gd name="T79" fmla="*/ 4 h 94"/>
                <a:gd name="T80" fmla="*/ 4 w 93"/>
                <a:gd name="T81" fmla="*/ 3 h 94"/>
                <a:gd name="T82" fmla="*/ 4 w 93"/>
                <a:gd name="T83" fmla="*/ 3 h 94"/>
                <a:gd name="T84" fmla="*/ 4 w 93"/>
                <a:gd name="T85" fmla="*/ 2 h 94"/>
                <a:gd name="T86" fmla="*/ 3 w 93"/>
                <a:gd name="T87" fmla="*/ 2 h 94"/>
                <a:gd name="T88" fmla="*/ 5 w 93"/>
                <a:gd name="T89" fmla="*/ 1 h 94"/>
                <a:gd name="T90" fmla="*/ 10 w 93"/>
                <a:gd name="T91" fmla="*/ 6 h 94"/>
                <a:gd name="T92" fmla="*/ 8 w 93"/>
                <a:gd name="T93" fmla="*/ 7 h 9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93"/>
                <a:gd name="T142" fmla="*/ 0 h 94"/>
                <a:gd name="T143" fmla="*/ 93 w 93"/>
                <a:gd name="T144" fmla="*/ 94 h 9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93" h="94">
                  <a:moveTo>
                    <a:pt x="70" y="61"/>
                  </a:moveTo>
                  <a:lnTo>
                    <a:pt x="70" y="61"/>
                  </a:lnTo>
                  <a:lnTo>
                    <a:pt x="69" y="60"/>
                  </a:lnTo>
                  <a:lnTo>
                    <a:pt x="68" y="59"/>
                  </a:lnTo>
                  <a:lnTo>
                    <a:pt x="65" y="56"/>
                  </a:lnTo>
                  <a:lnTo>
                    <a:pt x="64" y="55"/>
                  </a:lnTo>
                  <a:lnTo>
                    <a:pt x="63" y="54"/>
                  </a:lnTo>
                  <a:lnTo>
                    <a:pt x="63" y="53"/>
                  </a:lnTo>
                  <a:lnTo>
                    <a:pt x="62" y="52"/>
                  </a:lnTo>
                  <a:lnTo>
                    <a:pt x="61" y="51"/>
                  </a:lnTo>
                  <a:lnTo>
                    <a:pt x="60" y="50"/>
                  </a:lnTo>
                  <a:lnTo>
                    <a:pt x="59" y="49"/>
                  </a:lnTo>
                  <a:lnTo>
                    <a:pt x="58" y="48"/>
                  </a:lnTo>
                  <a:lnTo>
                    <a:pt x="58" y="47"/>
                  </a:lnTo>
                  <a:lnTo>
                    <a:pt x="57" y="45"/>
                  </a:lnTo>
                  <a:lnTo>
                    <a:pt x="55" y="44"/>
                  </a:lnTo>
                  <a:lnTo>
                    <a:pt x="54" y="43"/>
                  </a:lnTo>
                  <a:lnTo>
                    <a:pt x="53" y="42"/>
                  </a:lnTo>
                  <a:lnTo>
                    <a:pt x="52" y="40"/>
                  </a:lnTo>
                  <a:lnTo>
                    <a:pt x="51" y="39"/>
                  </a:lnTo>
                  <a:lnTo>
                    <a:pt x="51" y="38"/>
                  </a:lnTo>
                  <a:lnTo>
                    <a:pt x="50" y="37"/>
                  </a:lnTo>
                  <a:lnTo>
                    <a:pt x="48" y="35"/>
                  </a:lnTo>
                  <a:lnTo>
                    <a:pt x="48" y="37"/>
                  </a:lnTo>
                  <a:lnTo>
                    <a:pt x="49" y="38"/>
                  </a:lnTo>
                  <a:lnTo>
                    <a:pt x="49" y="40"/>
                  </a:lnTo>
                  <a:lnTo>
                    <a:pt x="49" y="41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0" y="45"/>
                  </a:lnTo>
                  <a:lnTo>
                    <a:pt x="51" y="47"/>
                  </a:lnTo>
                  <a:lnTo>
                    <a:pt x="51" y="49"/>
                  </a:lnTo>
                  <a:lnTo>
                    <a:pt x="51" y="50"/>
                  </a:lnTo>
                  <a:lnTo>
                    <a:pt x="52" y="51"/>
                  </a:lnTo>
                  <a:lnTo>
                    <a:pt x="52" y="53"/>
                  </a:lnTo>
                  <a:lnTo>
                    <a:pt x="52" y="54"/>
                  </a:lnTo>
                  <a:lnTo>
                    <a:pt x="53" y="56"/>
                  </a:lnTo>
                  <a:lnTo>
                    <a:pt x="53" y="60"/>
                  </a:lnTo>
                  <a:lnTo>
                    <a:pt x="54" y="61"/>
                  </a:lnTo>
                  <a:lnTo>
                    <a:pt x="54" y="63"/>
                  </a:lnTo>
                  <a:lnTo>
                    <a:pt x="54" y="64"/>
                  </a:lnTo>
                  <a:lnTo>
                    <a:pt x="55" y="65"/>
                  </a:lnTo>
                  <a:lnTo>
                    <a:pt x="55" y="67"/>
                  </a:lnTo>
                  <a:lnTo>
                    <a:pt x="55" y="69"/>
                  </a:lnTo>
                  <a:lnTo>
                    <a:pt x="57" y="70"/>
                  </a:lnTo>
                  <a:lnTo>
                    <a:pt x="57" y="72"/>
                  </a:lnTo>
                  <a:lnTo>
                    <a:pt x="58" y="73"/>
                  </a:lnTo>
                  <a:lnTo>
                    <a:pt x="62" y="70"/>
                  </a:lnTo>
                  <a:lnTo>
                    <a:pt x="69" y="77"/>
                  </a:lnTo>
                  <a:lnTo>
                    <a:pt x="49" y="94"/>
                  </a:lnTo>
                  <a:lnTo>
                    <a:pt x="42" y="86"/>
                  </a:lnTo>
                  <a:lnTo>
                    <a:pt x="47" y="83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3" y="79"/>
                  </a:lnTo>
                  <a:lnTo>
                    <a:pt x="42" y="77"/>
                  </a:lnTo>
                  <a:lnTo>
                    <a:pt x="40" y="74"/>
                  </a:lnTo>
                  <a:lnTo>
                    <a:pt x="39" y="73"/>
                  </a:lnTo>
                  <a:lnTo>
                    <a:pt x="38" y="72"/>
                  </a:lnTo>
                  <a:lnTo>
                    <a:pt x="34" y="69"/>
                  </a:lnTo>
                  <a:lnTo>
                    <a:pt x="33" y="67"/>
                  </a:lnTo>
                  <a:lnTo>
                    <a:pt x="32" y="66"/>
                  </a:lnTo>
                  <a:lnTo>
                    <a:pt x="30" y="63"/>
                  </a:lnTo>
                  <a:lnTo>
                    <a:pt x="29" y="62"/>
                  </a:lnTo>
                  <a:lnTo>
                    <a:pt x="28" y="61"/>
                  </a:lnTo>
                  <a:lnTo>
                    <a:pt x="27" y="59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1" y="53"/>
                  </a:lnTo>
                  <a:lnTo>
                    <a:pt x="20" y="52"/>
                  </a:lnTo>
                  <a:lnTo>
                    <a:pt x="19" y="51"/>
                  </a:lnTo>
                  <a:lnTo>
                    <a:pt x="18" y="49"/>
                  </a:lnTo>
                  <a:lnTo>
                    <a:pt x="17" y="48"/>
                  </a:lnTo>
                  <a:lnTo>
                    <a:pt x="16" y="47"/>
                  </a:lnTo>
                  <a:lnTo>
                    <a:pt x="15" y="45"/>
                  </a:lnTo>
                  <a:lnTo>
                    <a:pt x="13" y="43"/>
                  </a:lnTo>
                  <a:lnTo>
                    <a:pt x="12" y="42"/>
                  </a:lnTo>
                  <a:lnTo>
                    <a:pt x="11" y="41"/>
                  </a:lnTo>
                  <a:lnTo>
                    <a:pt x="7" y="44"/>
                  </a:lnTo>
                  <a:lnTo>
                    <a:pt x="0" y="37"/>
                  </a:lnTo>
                  <a:lnTo>
                    <a:pt x="20" y="20"/>
                  </a:lnTo>
                  <a:lnTo>
                    <a:pt x="27" y="28"/>
                  </a:lnTo>
                  <a:lnTo>
                    <a:pt x="22" y="31"/>
                  </a:lnTo>
                  <a:lnTo>
                    <a:pt x="22" y="32"/>
                  </a:lnTo>
                  <a:lnTo>
                    <a:pt x="23" y="33"/>
                  </a:lnTo>
                  <a:lnTo>
                    <a:pt x="24" y="34"/>
                  </a:lnTo>
                  <a:lnTo>
                    <a:pt x="27" y="38"/>
                  </a:lnTo>
                  <a:lnTo>
                    <a:pt x="28" y="39"/>
                  </a:lnTo>
                  <a:lnTo>
                    <a:pt x="29" y="40"/>
                  </a:lnTo>
                  <a:lnTo>
                    <a:pt x="30" y="41"/>
                  </a:lnTo>
                  <a:lnTo>
                    <a:pt x="32" y="43"/>
                  </a:lnTo>
                  <a:lnTo>
                    <a:pt x="32" y="44"/>
                  </a:lnTo>
                  <a:lnTo>
                    <a:pt x="33" y="45"/>
                  </a:lnTo>
                  <a:lnTo>
                    <a:pt x="34" y="47"/>
                  </a:lnTo>
                  <a:lnTo>
                    <a:pt x="36" y="48"/>
                  </a:lnTo>
                  <a:lnTo>
                    <a:pt x="37" y="49"/>
                  </a:lnTo>
                  <a:lnTo>
                    <a:pt x="40" y="53"/>
                  </a:lnTo>
                  <a:lnTo>
                    <a:pt x="41" y="53"/>
                  </a:lnTo>
                  <a:lnTo>
                    <a:pt x="42" y="54"/>
                  </a:lnTo>
                  <a:lnTo>
                    <a:pt x="42" y="55"/>
                  </a:lnTo>
                  <a:lnTo>
                    <a:pt x="43" y="56"/>
                  </a:lnTo>
                  <a:lnTo>
                    <a:pt x="44" y="58"/>
                  </a:lnTo>
                  <a:lnTo>
                    <a:pt x="44" y="56"/>
                  </a:lnTo>
                  <a:lnTo>
                    <a:pt x="43" y="54"/>
                  </a:lnTo>
                  <a:lnTo>
                    <a:pt x="43" y="53"/>
                  </a:lnTo>
                  <a:lnTo>
                    <a:pt x="43" y="52"/>
                  </a:lnTo>
                  <a:lnTo>
                    <a:pt x="42" y="50"/>
                  </a:lnTo>
                  <a:lnTo>
                    <a:pt x="42" y="49"/>
                  </a:lnTo>
                  <a:lnTo>
                    <a:pt x="42" y="48"/>
                  </a:lnTo>
                  <a:lnTo>
                    <a:pt x="41" y="47"/>
                  </a:lnTo>
                  <a:lnTo>
                    <a:pt x="41" y="44"/>
                  </a:lnTo>
                  <a:lnTo>
                    <a:pt x="41" y="43"/>
                  </a:lnTo>
                  <a:lnTo>
                    <a:pt x="41" y="42"/>
                  </a:lnTo>
                  <a:lnTo>
                    <a:pt x="40" y="40"/>
                  </a:lnTo>
                  <a:lnTo>
                    <a:pt x="40" y="39"/>
                  </a:lnTo>
                  <a:lnTo>
                    <a:pt x="40" y="38"/>
                  </a:lnTo>
                  <a:lnTo>
                    <a:pt x="39" y="35"/>
                  </a:lnTo>
                  <a:lnTo>
                    <a:pt x="39" y="34"/>
                  </a:lnTo>
                  <a:lnTo>
                    <a:pt x="39" y="33"/>
                  </a:lnTo>
                  <a:lnTo>
                    <a:pt x="38" y="31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7" y="27"/>
                  </a:lnTo>
                  <a:lnTo>
                    <a:pt x="37" y="26"/>
                  </a:lnTo>
                  <a:lnTo>
                    <a:pt x="37" y="24"/>
                  </a:lnTo>
                  <a:lnTo>
                    <a:pt x="36" y="21"/>
                  </a:lnTo>
                  <a:lnTo>
                    <a:pt x="36" y="20"/>
                  </a:lnTo>
                  <a:lnTo>
                    <a:pt x="31" y="24"/>
                  </a:lnTo>
                  <a:lnTo>
                    <a:pt x="24" y="17"/>
                  </a:lnTo>
                  <a:lnTo>
                    <a:pt x="44" y="0"/>
                  </a:lnTo>
                  <a:lnTo>
                    <a:pt x="50" y="7"/>
                  </a:lnTo>
                  <a:lnTo>
                    <a:pt x="47" y="11"/>
                  </a:lnTo>
                  <a:lnTo>
                    <a:pt x="82" y="53"/>
                  </a:lnTo>
                  <a:lnTo>
                    <a:pt x="86" y="49"/>
                  </a:lnTo>
                  <a:lnTo>
                    <a:pt x="93" y="56"/>
                  </a:lnTo>
                  <a:lnTo>
                    <a:pt x="73" y="73"/>
                  </a:lnTo>
                  <a:lnTo>
                    <a:pt x="67" y="65"/>
                  </a:lnTo>
                  <a:lnTo>
                    <a:pt x="71" y="62"/>
                  </a:lnTo>
                  <a:lnTo>
                    <a:pt x="70" y="6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28" name="Freeform 92"/>
            <p:cNvSpPr>
              <a:spLocks/>
            </p:cNvSpPr>
            <p:nvPr/>
          </p:nvSpPr>
          <p:spPr bwMode="auto">
            <a:xfrm>
              <a:off x="402" y="540"/>
              <a:ext cx="30" cy="31"/>
            </a:xfrm>
            <a:custGeom>
              <a:avLst/>
              <a:gdLst>
                <a:gd name="T0" fmla="*/ 4 w 91"/>
                <a:gd name="T1" fmla="*/ 3 h 92"/>
                <a:gd name="T2" fmla="*/ 4 w 91"/>
                <a:gd name="T3" fmla="*/ 3 h 92"/>
                <a:gd name="T4" fmla="*/ 4 w 91"/>
                <a:gd name="T5" fmla="*/ 2 h 92"/>
                <a:gd name="T6" fmla="*/ 3 w 91"/>
                <a:gd name="T7" fmla="*/ 2 h 92"/>
                <a:gd name="T8" fmla="*/ 5 w 91"/>
                <a:gd name="T9" fmla="*/ 1 h 92"/>
                <a:gd name="T10" fmla="*/ 9 w 91"/>
                <a:gd name="T11" fmla="*/ 6 h 92"/>
                <a:gd name="T12" fmla="*/ 7 w 91"/>
                <a:gd name="T13" fmla="*/ 7 h 92"/>
                <a:gd name="T14" fmla="*/ 8 w 91"/>
                <a:gd name="T15" fmla="*/ 7 h 92"/>
                <a:gd name="T16" fmla="*/ 7 w 91"/>
                <a:gd name="T17" fmla="*/ 6 h 92"/>
                <a:gd name="T18" fmla="*/ 7 w 91"/>
                <a:gd name="T19" fmla="*/ 6 h 92"/>
                <a:gd name="T20" fmla="*/ 7 w 91"/>
                <a:gd name="T21" fmla="*/ 6 h 92"/>
                <a:gd name="T22" fmla="*/ 6 w 91"/>
                <a:gd name="T23" fmla="*/ 5 h 92"/>
                <a:gd name="T24" fmla="*/ 6 w 91"/>
                <a:gd name="T25" fmla="*/ 5 h 92"/>
                <a:gd name="T26" fmla="*/ 6 w 91"/>
                <a:gd name="T27" fmla="*/ 4 h 92"/>
                <a:gd name="T28" fmla="*/ 5 w 91"/>
                <a:gd name="T29" fmla="*/ 4 h 92"/>
                <a:gd name="T30" fmla="*/ 5 w 91"/>
                <a:gd name="T31" fmla="*/ 3 h 92"/>
                <a:gd name="T32" fmla="*/ 5 w 91"/>
                <a:gd name="T33" fmla="*/ 4 h 92"/>
                <a:gd name="T34" fmla="*/ 5 w 91"/>
                <a:gd name="T35" fmla="*/ 4 h 92"/>
                <a:gd name="T36" fmla="*/ 5 w 91"/>
                <a:gd name="T37" fmla="*/ 5 h 92"/>
                <a:gd name="T38" fmla="*/ 5 w 91"/>
                <a:gd name="T39" fmla="*/ 5 h 92"/>
                <a:gd name="T40" fmla="*/ 5 w 91"/>
                <a:gd name="T41" fmla="*/ 6 h 92"/>
                <a:gd name="T42" fmla="*/ 6 w 91"/>
                <a:gd name="T43" fmla="*/ 6 h 92"/>
                <a:gd name="T44" fmla="*/ 6 w 91"/>
                <a:gd name="T45" fmla="*/ 7 h 92"/>
                <a:gd name="T46" fmla="*/ 6 w 91"/>
                <a:gd name="T47" fmla="*/ 7 h 92"/>
                <a:gd name="T48" fmla="*/ 6 w 91"/>
                <a:gd name="T49" fmla="*/ 8 h 92"/>
                <a:gd name="T50" fmla="*/ 7 w 91"/>
                <a:gd name="T51" fmla="*/ 8 h 92"/>
                <a:gd name="T52" fmla="*/ 5 w 91"/>
                <a:gd name="T53" fmla="*/ 10 h 92"/>
                <a:gd name="T54" fmla="*/ 5 w 91"/>
                <a:gd name="T55" fmla="*/ 9 h 92"/>
                <a:gd name="T56" fmla="*/ 5 w 91"/>
                <a:gd name="T57" fmla="*/ 8 h 92"/>
                <a:gd name="T58" fmla="*/ 4 w 91"/>
                <a:gd name="T59" fmla="*/ 8 h 92"/>
                <a:gd name="T60" fmla="*/ 4 w 91"/>
                <a:gd name="T61" fmla="*/ 7 h 92"/>
                <a:gd name="T62" fmla="*/ 3 w 91"/>
                <a:gd name="T63" fmla="*/ 7 h 92"/>
                <a:gd name="T64" fmla="*/ 3 w 91"/>
                <a:gd name="T65" fmla="*/ 6 h 92"/>
                <a:gd name="T66" fmla="*/ 2 w 91"/>
                <a:gd name="T67" fmla="*/ 6 h 92"/>
                <a:gd name="T68" fmla="*/ 2 w 91"/>
                <a:gd name="T69" fmla="*/ 5 h 92"/>
                <a:gd name="T70" fmla="*/ 1 w 91"/>
                <a:gd name="T71" fmla="*/ 5 h 92"/>
                <a:gd name="T72" fmla="*/ 1 w 91"/>
                <a:gd name="T73" fmla="*/ 5 h 92"/>
                <a:gd name="T74" fmla="*/ 3 w 91"/>
                <a:gd name="T75" fmla="*/ 3 h 92"/>
                <a:gd name="T76" fmla="*/ 2 w 91"/>
                <a:gd name="T77" fmla="*/ 3 h 92"/>
                <a:gd name="T78" fmla="*/ 3 w 91"/>
                <a:gd name="T79" fmla="*/ 4 h 92"/>
                <a:gd name="T80" fmla="*/ 3 w 91"/>
                <a:gd name="T81" fmla="*/ 4 h 92"/>
                <a:gd name="T82" fmla="*/ 4 w 91"/>
                <a:gd name="T83" fmla="*/ 5 h 92"/>
                <a:gd name="T84" fmla="*/ 4 w 91"/>
                <a:gd name="T85" fmla="*/ 5 h 92"/>
                <a:gd name="T86" fmla="*/ 4 w 91"/>
                <a:gd name="T87" fmla="*/ 6 h 92"/>
                <a:gd name="T88" fmla="*/ 5 w 91"/>
                <a:gd name="T89" fmla="*/ 7 h 92"/>
                <a:gd name="T90" fmla="*/ 5 w 91"/>
                <a:gd name="T91" fmla="*/ 7 h 92"/>
                <a:gd name="T92" fmla="*/ 5 w 91"/>
                <a:gd name="T93" fmla="*/ 6 h 92"/>
                <a:gd name="T94" fmla="*/ 5 w 91"/>
                <a:gd name="T95" fmla="*/ 6 h 92"/>
                <a:gd name="T96" fmla="*/ 5 w 91"/>
                <a:gd name="T97" fmla="*/ 5 h 92"/>
                <a:gd name="T98" fmla="*/ 5 w 91"/>
                <a:gd name="T99" fmla="*/ 5 h 92"/>
                <a:gd name="T100" fmla="*/ 4 w 91"/>
                <a:gd name="T101" fmla="*/ 4 h 92"/>
                <a:gd name="T102" fmla="*/ 4 w 91"/>
                <a:gd name="T103" fmla="*/ 4 h 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1"/>
                <a:gd name="T157" fmla="*/ 0 h 92"/>
                <a:gd name="T158" fmla="*/ 91 w 91"/>
                <a:gd name="T159" fmla="*/ 92 h 9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1" h="92">
                  <a:moveTo>
                    <a:pt x="39" y="33"/>
                  </a:moveTo>
                  <a:lnTo>
                    <a:pt x="38" y="32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7" y="28"/>
                  </a:lnTo>
                  <a:lnTo>
                    <a:pt x="37" y="26"/>
                  </a:lnTo>
                  <a:lnTo>
                    <a:pt x="37" y="25"/>
                  </a:lnTo>
                  <a:lnTo>
                    <a:pt x="36" y="23"/>
                  </a:lnTo>
                  <a:lnTo>
                    <a:pt x="36" y="20"/>
                  </a:lnTo>
                  <a:lnTo>
                    <a:pt x="35" y="19"/>
                  </a:lnTo>
                  <a:lnTo>
                    <a:pt x="35" y="18"/>
                  </a:lnTo>
                  <a:lnTo>
                    <a:pt x="30" y="22"/>
                  </a:lnTo>
                  <a:lnTo>
                    <a:pt x="25" y="16"/>
                  </a:lnTo>
                  <a:lnTo>
                    <a:pt x="42" y="0"/>
                  </a:lnTo>
                  <a:lnTo>
                    <a:pt x="48" y="6"/>
                  </a:lnTo>
                  <a:lnTo>
                    <a:pt x="45" y="10"/>
                  </a:lnTo>
                  <a:lnTo>
                    <a:pt x="81" y="53"/>
                  </a:lnTo>
                  <a:lnTo>
                    <a:pt x="85" y="49"/>
                  </a:lnTo>
                  <a:lnTo>
                    <a:pt x="91" y="55"/>
                  </a:lnTo>
                  <a:lnTo>
                    <a:pt x="72" y="71"/>
                  </a:lnTo>
                  <a:lnTo>
                    <a:pt x="67" y="64"/>
                  </a:lnTo>
                  <a:lnTo>
                    <a:pt x="71" y="61"/>
                  </a:lnTo>
                  <a:lnTo>
                    <a:pt x="70" y="60"/>
                  </a:lnTo>
                  <a:lnTo>
                    <a:pt x="69" y="59"/>
                  </a:lnTo>
                  <a:lnTo>
                    <a:pt x="68" y="58"/>
                  </a:lnTo>
                  <a:lnTo>
                    <a:pt x="67" y="57"/>
                  </a:lnTo>
                  <a:lnTo>
                    <a:pt x="66" y="54"/>
                  </a:lnTo>
                  <a:lnTo>
                    <a:pt x="64" y="53"/>
                  </a:lnTo>
                  <a:lnTo>
                    <a:pt x="63" y="52"/>
                  </a:lnTo>
                  <a:lnTo>
                    <a:pt x="62" y="51"/>
                  </a:lnTo>
                  <a:lnTo>
                    <a:pt x="61" y="50"/>
                  </a:lnTo>
                  <a:lnTo>
                    <a:pt x="60" y="49"/>
                  </a:lnTo>
                  <a:lnTo>
                    <a:pt x="60" y="48"/>
                  </a:lnTo>
                  <a:lnTo>
                    <a:pt x="59" y="47"/>
                  </a:lnTo>
                  <a:lnTo>
                    <a:pt x="58" y="46"/>
                  </a:lnTo>
                  <a:lnTo>
                    <a:pt x="57" y="44"/>
                  </a:lnTo>
                  <a:lnTo>
                    <a:pt x="56" y="43"/>
                  </a:lnTo>
                  <a:lnTo>
                    <a:pt x="54" y="42"/>
                  </a:lnTo>
                  <a:lnTo>
                    <a:pt x="54" y="41"/>
                  </a:lnTo>
                  <a:lnTo>
                    <a:pt x="53" y="40"/>
                  </a:lnTo>
                  <a:lnTo>
                    <a:pt x="52" y="39"/>
                  </a:lnTo>
                  <a:lnTo>
                    <a:pt x="51" y="38"/>
                  </a:lnTo>
                  <a:lnTo>
                    <a:pt x="50" y="37"/>
                  </a:lnTo>
                  <a:lnTo>
                    <a:pt x="49" y="36"/>
                  </a:lnTo>
                  <a:lnTo>
                    <a:pt x="48" y="33"/>
                  </a:lnTo>
                  <a:lnTo>
                    <a:pt x="47" y="32"/>
                  </a:lnTo>
                  <a:lnTo>
                    <a:pt x="46" y="31"/>
                  </a:lnTo>
                  <a:lnTo>
                    <a:pt x="46" y="33"/>
                  </a:lnTo>
                  <a:lnTo>
                    <a:pt x="46" y="34"/>
                  </a:lnTo>
                  <a:lnTo>
                    <a:pt x="47" y="36"/>
                  </a:lnTo>
                  <a:lnTo>
                    <a:pt x="47" y="37"/>
                  </a:lnTo>
                  <a:lnTo>
                    <a:pt x="47" y="39"/>
                  </a:lnTo>
                  <a:lnTo>
                    <a:pt x="48" y="40"/>
                  </a:lnTo>
                  <a:lnTo>
                    <a:pt x="48" y="41"/>
                  </a:lnTo>
                  <a:lnTo>
                    <a:pt x="48" y="43"/>
                  </a:lnTo>
                  <a:lnTo>
                    <a:pt x="49" y="44"/>
                  </a:lnTo>
                  <a:lnTo>
                    <a:pt x="49" y="46"/>
                  </a:lnTo>
                  <a:lnTo>
                    <a:pt x="49" y="48"/>
                  </a:lnTo>
                  <a:lnTo>
                    <a:pt x="50" y="49"/>
                  </a:lnTo>
                  <a:lnTo>
                    <a:pt x="50" y="50"/>
                  </a:lnTo>
                  <a:lnTo>
                    <a:pt x="50" y="52"/>
                  </a:lnTo>
                  <a:lnTo>
                    <a:pt x="50" y="53"/>
                  </a:lnTo>
                  <a:lnTo>
                    <a:pt x="51" y="57"/>
                  </a:lnTo>
                  <a:lnTo>
                    <a:pt x="52" y="59"/>
                  </a:lnTo>
                  <a:lnTo>
                    <a:pt x="52" y="61"/>
                  </a:lnTo>
                  <a:lnTo>
                    <a:pt x="52" y="62"/>
                  </a:lnTo>
                  <a:lnTo>
                    <a:pt x="53" y="63"/>
                  </a:lnTo>
                  <a:lnTo>
                    <a:pt x="53" y="64"/>
                  </a:lnTo>
                  <a:lnTo>
                    <a:pt x="53" y="66"/>
                  </a:lnTo>
                  <a:lnTo>
                    <a:pt x="54" y="68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6" y="72"/>
                  </a:lnTo>
                  <a:lnTo>
                    <a:pt x="57" y="73"/>
                  </a:lnTo>
                  <a:lnTo>
                    <a:pt x="61" y="70"/>
                  </a:lnTo>
                  <a:lnTo>
                    <a:pt x="67" y="76"/>
                  </a:lnTo>
                  <a:lnTo>
                    <a:pt x="48" y="92"/>
                  </a:lnTo>
                  <a:lnTo>
                    <a:pt x="42" y="85"/>
                  </a:lnTo>
                  <a:lnTo>
                    <a:pt x="47" y="82"/>
                  </a:lnTo>
                  <a:lnTo>
                    <a:pt x="46" y="80"/>
                  </a:lnTo>
                  <a:lnTo>
                    <a:pt x="45" y="79"/>
                  </a:lnTo>
                  <a:lnTo>
                    <a:pt x="42" y="78"/>
                  </a:lnTo>
                  <a:lnTo>
                    <a:pt x="41" y="75"/>
                  </a:lnTo>
                  <a:lnTo>
                    <a:pt x="39" y="73"/>
                  </a:lnTo>
                  <a:lnTo>
                    <a:pt x="38" y="72"/>
                  </a:lnTo>
                  <a:lnTo>
                    <a:pt x="37" y="70"/>
                  </a:lnTo>
                  <a:lnTo>
                    <a:pt x="35" y="68"/>
                  </a:lnTo>
                  <a:lnTo>
                    <a:pt x="33" y="65"/>
                  </a:lnTo>
                  <a:lnTo>
                    <a:pt x="32" y="64"/>
                  </a:lnTo>
                  <a:lnTo>
                    <a:pt x="30" y="62"/>
                  </a:lnTo>
                  <a:lnTo>
                    <a:pt x="29" y="60"/>
                  </a:lnTo>
                  <a:lnTo>
                    <a:pt x="27" y="59"/>
                  </a:lnTo>
                  <a:lnTo>
                    <a:pt x="26" y="58"/>
                  </a:lnTo>
                  <a:lnTo>
                    <a:pt x="25" y="57"/>
                  </a:lnTo>
                  <a:lnTo>
                    <a:pt x="23" y="54"/>
                  </a:lnTo>
                  <a:lnTo>
                    <a:pt x="21" y="52"/>
                  </a:lnTo>
                  <a:lnTo>
                    <a:pt x="20" y="51"/>
                  </a:lnTo>
                  <a:lnTo>
                    <a:pt x="19" y="49"/>
                  </a:lnTo>
                  <a:lnTo>
                    <a:pt x="18" y="48"/>
                  </a:lnTo>
                  <a:lnTo>
                    <a:pt x="17" y="47"/>
                  </a:lnTo>
                  <a:lnTo>
                    <a:pt x="16" y="44"/>
                  </a:lnTo>
                  <a:lnTo>
                    <a:pt x="14" y="43"/>
                  </a:lnTo>
                  <a:lnTo>
                    <a:pt x="12" y="42"/>
                  </a:lnTo>
                  <a:lnTo>
                    <a:pt x="11" y="41"/>
                  </a:lnTo>
                  <a:lnTo>
                    <a:pt x="10" y="39"/>
                  </a:lnTo>
                  <a:lnTo>
                    <a:pt x="6" y="42"/>
                  </a:lnTo>
                  <a:lnTo>
                    <a:pt x="0" y="36"/>
                  </a:lnTo>
                  <a:lnTo>
                    <a:pt x="19" y="20"/>
                  </a:lnTo>
                  <a:lnTo>
                    <a:pt x="25" y="27"/>
                  </a:lnTo>
                  <a:lnTo>
                    <a:pt x="20" y="30"/>
                  </a:lnTo>
                  <a:lnTo>
                    <a:pt x="21" y="31"/>
                  </a:lnTo>
                  <a:lnTo>
                    <a:pt x="21" y="32"/>
                  </a:lnTo>
                  <a:lnTo>
                    <a:pt x="22" y="33"/>
                  </a:lnTo>
                  <a:lnTo>
                    <a:pt x="26" y="37"/>
                  </a:lnTo>
                  <a:lnTo>
                    <a:pt x="27" y="38"/>
                  </a:lnTo>
                  <a:lnTo>
                    <a:pt x="28" y="39"/>
                  </a:lnTo>
                  <a:lnTo>
                    <a:pt x="28" y="40"/>
                  </a:lnTo>
                  <a:lnTo>
                    <a:pt x="30" y="42"/>
                  </a:lnTo>
                  <a:lnTo>
                    <a:pt x="31" y="43"/>
                  </a:lnTo>
                  <a:lnTo>
                    <a:pt x="32" y="44"/>
                  </a:lnTo>
                  <a:lnTo>
                    <a:pt x="32" y="46"/>
                  </a:lnTo>
                  <a:lnTo>
                    <a:pt x="33" y="47"/>
                  </a:lnTo>
                  <a:lnTo>
                    <a:pt x="35" y="48"/>
                  </a:lnTo>
                  <a:lnTo>
                    <a:pt x="38" y="52"/>
                  </a:lnTo>
                  <a:lnTo>
                    <a:pt x="39" y="53"/>
                  </a:lnTo>
                  <a:lnTo>
                    <a:pt x="40" y="54"/>
                  </a:lnTo>
                  <a:lnTo>
                    <a:pt x="41" y="55"/>
                  </a:lnTo>
                  <a:lnTo>
                    <a:pt x="42" y="57"/>
                  </a:lnTo>
                  <a:lnTo>
                    <a:pt x="43" y="59"/>
                  </a:lnTo>
                  <a:lnTo>
                    <a:pt x="45" y="60"/>
                  </a:lnTo>
                  <a:lnTo>
                    <a:pt x="45" y="58"/>
                  </a:lnTo>
                  <a:lnTo>
                    <a:pt x="45" y="57"/>
                  </a:lnTo>
                  <a:lnTo>
                    <a:pt x="43" y="55"/>
                  </a:lnTo>
                  <a:lnTo>
                    <a:pt x="43" y="53"/>
                  </a:lnTo>
                  <a:lnTo>
                    <a:pt x="43" y="52"/>
                  </a:lnTo>
                  <a:lnTo>
                    <a:pt x="42" y="51"/>
                  </a:lnTo>
                  <a:lnTo>
                    <a:pt x="42" y="49"/>
                  </a:lnTo>
                  <a:lnTo>
                    <a:pt x="42" y="48"/>
                  </a:lnTo>
                  <a:lnTo>
                    <a:pt x="41" y="47"/>
                  </a:lnTo>
                  <a:lnTo>
                    <a:pt x="41" y="44"/>
                  </a:lnTo>
                  <a:lnTo>
                    <a:pt x="41" y="43"/>
                  </a:lnTo>
                  <a:lnTo>
                    <a:pt x="41" y="42"/>
                  </a:lnTo>
                  <a:lnTo>
                    <a:pt x="40" y="40"/>
                  </a:lnTo>
                  <a:lnTo>
                    <a:pt x="40" y="39"/>
                  </a:lnTo>
                  <a:lnTo>
                    <a:pt x="40" y="38"/>
                  </a:lnTo>
                  <a:lnTo>
                    <a:pt x="39" y="36"/>
                  </a:lnTo>
                  <a:lnTo>
                    <a:pt x="39" y="34"/>
                  </a:lnTo>
                  <a:lnTo>
                    <a:pt x="39" y="3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29" name="Freeform 93"/>
            <p:cNvSpPr>
              <a:spLocks noEditPoints="1"/>
            </p:cNvSpPr>
            <p:nvPr/>
          </p:nvSpPr>
          <p:spPr bwMode="auto">
            <a:xfrm>
              <a:off x="373" y="563"/>
              <a:ext cx="24" cy="29"/>
            </a:xfrm>
            <a:custGeom>
              <a:avLst/>
              <a:gdLst>
                <a:gd name="T0" fmla="*/ 6 w 71"/>
                <a:gd name="T1" fmla="*/ 8 h 88"/>
                <a:gd name="T2" fmla="*/ 5 w 71"/>
                <a:gd name="T3" fmla="*/ 8 h 88"/>
                <a:gd name="T4" fmla="*/ 5 w 71"/>
                <a:gd name="T5" fmla="*/ 8 h 88"/>
                <a:gd name="T6" fmla="*/ 5 w 71"/>
                <a:gd name="T7" fmla="*/ 7 h 88"/>
                <a:gd name="T8" fmla="*/ 4 w 71"/>
                <a:gd name="T9" fmla="*/ 6 h 88"/>
                <a:gd name="T10" fmla="*/ 1 w 71"/>
                <a:gd name="T11" fmla="*/ 3 h 88"/>
                <a:gd name="T12" fmla="*/ 1 w 71"/>
                <a:gd name="T13" fmla="*/ 3 h 88"/>
                <a:gd name="T14" fmla="*/ 2 w 71"/>
                <a:gd name="T15" fmla="*/ 2 h 88"/>
                <a:gd name="T16" fmla="*/ 3 w 71"/>
                <a:gd name="T17" fmla="*/ 2 h 88"/>
                <a:gd name="T18" fmla="*/ 4 w 71"/>
                <a:gd name="T19" fmla="*/ 2 h 88"/>
                <a:gd name="T20" fmla="*/ 3 w 71"/>
                <a:gd name="T21" fmla="*/ 3 h 88"/>
                <a:gd name="T22" fmla="*/ 3 w 71"/>
                <a:gd name="T23" fmla="*/ 3 h 88"/>
                <a:gd name="T24" fmla="*/ 8 w 71"/>
                <a:gd name="T25" fmla="*/ 8 h 88"/>
                <a:gd name="T26" fmla="*/ 0 w 71"/>
                <a:gd name="T27" fmla="*/ 2 h 88"/>
                <a:gd name="T28" fmla="*/ 0 w 71"/>
                <a:gd name="T29" fmla="*/ 2 h 88"/>
                <a:gd name="T30" fmla="*/ 0 w 71"/>
                <a:gd name="T31" fmla="*/ 2 h 88"/>
                <a:gd name="T32" fmla="*/ 0 w 71"/>
                <a:gd name="T33" fmla="*/ 1 h 88"/>
                <a:gd name="T34" fmla="*/ 0 w 71"/>
                <a:gd name="T35" fmla="*/ 1 h 88"/>
                <a:gd name="T36" fmla="*/ 0 w 71"/>
                <a:gd name="T37" fmla="*/ 1 h 88"/>
                <a:gd name="T38" fmla="*/ 0 w 71"/>
                <a:gd name="T39" fmla="*/ 1 h 88"/>
                <a:gd name="T40" fmla="*/ 1 w 71"/>
                <a:gd name="T41" fmla="*/ 1 h 88"/>
                <a:gd name="T42" fmla="*/ 1 w 71"/>
                <a:gd name="T43" fmla="*/ 1 h 88"/>
                <a:gd name="T44" fmla="*/ 1 w 71"/>
                <a:gd name="T45" fmla="*/ 1 h 88"/>
                <a:gd name="T46" fmla="*/ 1 w 71"/>
                <a:gd name="T47" fmla="*/ 1 h 88"/>
                <a:gd name="T48" fmla="*/ 1 w 71"/>
                <a:gd name="T49" fmla="*/ 2 h 88"/>
                <a:gd name="T50" fmla="*/ 1 w 71"/>
                <a:gd name="T51" fmla="*/ 2 h 88"/>
                <a:gd name="T52" fmla="*/ 2 w 71"/>
                <a:gd name="T53" fmla="*/ 2 h 88"/>
                <a:gd name="T54" fmla="*/ 1 w 71"/>
                <a:gd name="T55" fmla="*/ 2 h 88"/>
                <a:gd name="T56" fmla="*/ 1 w 71"/>
                <a:gd name="T57" fmla="*/ 2 h 88"/>
                <a:gd name="T58" fmla="*/ 1 w 71"/>
                <a:gd name="T59" fmla="*/ 3 h 88"/>
                <a:gd name="T60" fmla="*/ 1 w 71"/>
                <a:gd name="T61" fmla="*/ 3 h 88"/>
                <a:gd name="T62" fmla="*/ 1 w 71"/>
                <a:gd name="T63" fmla="*/ 3 h 88"/>
                <a:gd name="T64" fmla="*/ 1 w 71"/>
                <a:gd name="T65" fmla="*/ 2 h 88"/>
                <a:gd name="T66" fmla="*/ 0 w 71"/>
                <a:gd name="T67" fmla="*/ 2 h 88"/>
                <a:gd name="T68" fmla="*/ 0 w 71"/>
                <a:gd name="T69" fmla="*/ 2 h 88"/>
                <a:gd name="T70" fmla="*/ 2 w 71"/>
                <a:gd name="T71" fmla="*/ 1 h 88"/>
                <a:gd name="T72" fmla="*/ 1 w 71"/>
                <a:gd name="T73" fmla="*/ 1 h 88"/>
                <a:gd name="T74" fmla="*/ 1 w 71"/>
                <a:gd name="T75" fmla="*/ 1 h 88"/>
                <a:gd name="T76" fmla="*/ 1 w 71"/>
                <a:gd name="T77" fmla="*/ 0 h 88"/>
                <a:gd name="T78" fmla="*/ 2 w 71"/>
                <a:gd name="T79" fmla="*/ 0 h 88"/>
                <a:gd name="T80" fmla="*/ 2 w 71"/>
                <a:gd name="T81" fmla="*/ 0 h 88"/>
                <a:gd name="T82" fmla="*/ 2 w 71"/>
                <a:gd name="T83" fmla="*/ 0 h 88"/>
                <a:gd name="T84" fmla="*/ 2 w 71"/>
                <a:gd name="T85" fmla="*/ 0 h 88"/>
                <a:gd name="T86" fmla="*/ 2 w 71"/>
                <a:gd name="T87" fmla="*/ 0 h 88"/>
                <a:gd name="T88" fmla="*/ 3 w 71"/>
                <a:gd name="T89" fmla="*/ 0 h 88"/>
                <a:gd name="T90" fmla="*/ 3 w 71"/>
                <a:gd name="T91" fmla="*/ 0 h 88"/>
                <a:gd name="T92" fmla="*/ 3 w 71"/>
                <a:gd name="T93" fmla="*/ 1 h 88"/>
                <a:gd name="T94" fmla="*/ 3 w 71"/>
                <a:gd name="T95" fmla="*/ 1 h 88"/>
                <a:gd name="T96" fmla="*/ 3 w 71"/>
                <a:gd name="T97" fmla="*/ 1 h 88"/>
                <a:gd name="T98" fmla="*/ 3 w 71"/>
                <a:gd name="T99" fmla="*/ 1 h 88"/>
                <a:gd name="T100" fmla="*/ 3 w 71"/>
                <a:gd name="T101" fmla="*/ 2 h 88"/>
                <a:gd name="T102" fmla="*/ 3 w 71"/>
                <a:gd name="T103" fmla="*/ 2 h 88"/>
                <a:gd name="T104" fmla="*/ 2 w 71"/>
                <a:gd name="T105" fmla="*/ 2 h 88"/>
                <a:gd name="T106" fmla="*/ 2 w 71"/>
                <a:gd name="T107" fmla="*/ 2 h 88"/>
                <a:gd name="T108" fmla="*/ 2 w 71"/>
                <a:gd name="T109" fmla="*/ 1 h 88"/>
                <a:gd name="T110" fmla="*/ 2 w 71"/>
                <a:gd name="T111" fmla="*/ 1 h 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1"/>
                <a:gd name="T169" fmla="*/ 0 h 88"/>
                <a:gd name="T170" fmla="*/ 71 w 71"/>
                <a:gd name="T171" fmla="*/ 88 h 8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1" h="88">
                  <a:moveTo>
                    <a:pt x="51" y="88"/>
                  </a:moveTo>
                  <a:lnTo>
                    <a:pt x="45" y="80"/>
                  </a:lnTo>
                  <a:lnTo>
                    <a:pt x="50" y="77"/>
                  </a:lnTo>
                  <a:lnTo>
                    <a:pt x="49" y="76"/>
                  </a:lnTo>
                  <a:lnTo>
                    <a:pt x="48" y="74"/>
                  </a:lnTo>
                  <a:lnTo>
                    <a:pt x="46" y="72"/>
                  </a:lnTo>
                  <a:lnTo>
                    <a:pt x="46" y="70"/>
                  </a:lnTo>
                  <a:lnTo>
                    <a:pt x="45" y="69"/>
                  </a:lnTo>
                  <a:lnTo>
                    <a:pt x="44" y="68"/>
                  </a:lnTo>
                  <a:lnTo>
                    <a:pt x="43" y="66"/>
                  </a:lnTo>
                  <a:lnTo>
                    <a:pt x="42" y="65"/>
                  </a:lnTo>
                  <a:lnTo>
                    <a:pt x="40" y="61"/>
                  </a:lnTo>
                  <a:lnTo>
                    <a:pt x="39" y="60"/>
                  </a:lnTo>
                  <a:lnTo>
                    <a:pt x="38" y="58"/>
                  </a:lnTo>
                  <a:lnTo>
                    <a:pt x="19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11" y="25"/>
                  </a:lnTo>
                  <a:lnTo>
                    <a:pt x="12" y="24"/>
                  </a:lnTo>
                  <a:lnTo>
                    <a:pt x="13" y="24"/>
                  </a:lnTo>
                  <a:lnTo>
                    <a:pt x="14" y="23"/>
                  </a:lnTo>
                  <a:lnTo>
                    <a:pt x="18" y="21"/>
                  </a:lnTo>
                  <a:lnTo>
                    <a:pt x="19" y="19"/>
                  </a:lnTo>
                  <a:lnTo>
                    <a:pt x="22" y="17"/>
                  </a:lnTo>
                  <a:lnTo>
                    <a:pt x="23" y="17"/>
                  </a:lnTo>
                  <a:lnTo>
                    <a:pt x="27" y="15"/>
                  </a:lnTo>
                  <a:lnTo>
                    <a:pt x="29" y="13"/>
                  </a:lnTo>
                  <a:lnTo>
                    <a:pt x="34" y="21"/>
                  </a:lnTo>
                  <a:lnTo>
                    <a:pt x="32" y="22"/>
                  </a:lnTo>
                  <a:lnTo>
                    <a:pt x="31" y="22"/>
                  </a:lnTo>
                  <a:lnTo>
                    <a:pt x="31" y="23"/>
                  </a:lnTo>
                  <a:lnTo>
                    <a:pt x="30" y="23"/>
                  </a:lnTo>
                  <a:lnTo>
                    <a:pt x="29" y="23"/>
                  </a:lnTo>
                  <a:lnTo>
                    <a:pt x="61" y="70"/>
                  </a:lnTo>
                  <a:lnTo>
                    <a:pt x="65" y="67"/>
                  </a:lnTo>
                  <a:lnTo>
                    <a:pt x="71" y="74"/>
                  </a:lnTo>
                  <a:lnTo>
                    <a:pt x="51" y="88"/>
                  </a:lnTo>
                  <a:close/>
                  <a:moveTo>
                    <a:pt x="2" y="19"/>
                  </a:moveTo>
                  <a:lnTo>
                    <a:pt x="1" y="18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2" y="22"/>
                  </a:lnTo>
                  <a:lnTo>
                    <a:pt x="12" y="23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9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close/>
                  <a:moveTo>
                    <a:pt x="14" y="11"/>
                  </a:moveTo>
                  <a:lnTo>
                    <a:pt x="14" y="10"/>
                  </a:lnTo>
                  <a:lnTo>
                    <a:pt x="13" y="8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3" y="3"/>
                  </a:lnTo>
                  <a:lnTo>
                    <a:pt x="24" y="3"/>
                  </a:lnTo>
                  <a:lnTo>
                    <a:pt x="24" y="4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7" y="11"/>
                  </a:lnTo>
                  <a:lnTo>
                    <a:pt x="27" y="12"/>
                  </a:lnTo>
                  <a:lnTo>
                    <a:pt x="25" y="12"/>
                  </a:lnTo>
                  <a:lnTo>
                    <a:pt x="25" y="13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2" y="15"/>
                  </a:lnTo>
                  <a:lnTo>
                    <a:pt x="21" y="15"/>
                  </a:lnTo>
                  <a:lnTo>
                    <a:pt x="20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3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16" y="12"/>
                  </a:lnTo>
                  <a:lnTo>
                    <a:pt x="16" y="11"/>
                  </a:lnTo>
                  <a:lnTo>
                    <a:pt x="14" y="1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30" name="Freeform 94"/>
            <p:cNvSpPr>
              <a:spLocks noEditPoints="1"/>
            </p:cNvSpPr>
            <p:nvPr/>
          </p:nvSpPr>
          <p:spPr bwMode="auto">
            <a:xfrm>
              <a:off x="366" y="575"/>
              <a:ext cx="22" cy="28"/>
            </a:xfrm>
            <a:custGeom>
              <a:avLst/>
              <a:gdLst>
                <a:gd name="T0" fmla="*/ 2 w 66"/>
                <a:gd name="T1" fmla="*/ 10 h 82"/>
                <a:gd name="T2" fmla="*/ 2 w 66"/>
                <a:gd name="T3" fmla="*/ 8 h 82"/>
                <a:gd name="T4" fmla="*/ 2 w 66"/>
                <a:gd name="T5" fmla="*/ 8 h 82"/>
                <a:gd name="T6" fmla="*/ 1 w 66"/>
                <a:gd name="T7" fmla="*/ 7 h 82"/>
                <a:gd name="T8" fmla="*/ 1 w 66"/>
                <a:gd name="T9" fmla="*/ 6 h 82"/>
                <a:gd name="T10" fmla="*/ 1 w 66"/>
                <a:gd name="T11" fmla="*/ 5 h 82"/>
                <a:gd name="T12" fmla="*/ 1 w 66"/>
                <a:gd name="T13" fmla="*/ 4 h 82"/>
                <a:gd name="T14" fmla="*/ 1 w 66"/>
                <a:gd name="T15" fmla="*/ 3 h 82"/>
                <a:gd name="T16" fmla="*/ 0 w 66"/>
                <a:gd name="T17" fmla="*/ 3 h 82"/>
                <a:gd name="T18" fmla="*/ 0 w 66"/>
                <a:gd name="T19" fmla="*/ 2 h 82"/>
                <a:gd name="T20" fmla="*/ 0 w 66"/>
                <a:gd name="T21" fmla="*/ 1 h 82"/>
                <a:gd name="T22" fmla="*/ 1 w 66"/>
                <a:gd name="T23" fmla="*/ 0 h 82"/>
                <a:gd name="T24" fmla="*/ 2 w 66"/>
                <a:gd name="T25" fmla="*/ 1 h 82"/>
                <a:gd name="T26" fmla="*/ 2 w 66"/>
                <a:gd name="T27" fmla="*/ 1 h 82"/>
                <a:gd name="T28" fmla="*/ 3 w 66"/>
                <a:gd name="T29" fmla="*/ 2 h 82"/>
                <a:gd name="T30" fmla="*/ 3 w 66"/>
                <a:gd name="T31" fmla="*/ 3 h 82"/>
                <a:gd name="T32" fmla="*/ 4 w 66"/>
                <a:gd name="T33" fmla="*/ 3 h 82"/>
                <a:gd name="T34" fmla="*/ 4 w 66"/>
                <a:gd name="T35" fmla="*/ 4 h 82"/>
                <a:gd name="T36" fmla="*/ 5 w 66"/>
                <a:gd name="T37" fmla="*/ 4 h 82"/>
                <a:gd name="T38" fmla="*/ 6 w 66"/>
                <a:gd name="T39" fmla="*/ 5 h 82"/>
                <a:gd name="T40" fmla="*/ 6 w 66"/>
                <a:gd name="T41" fmla="*/ 5 h 82"/>
                <a:gd name="T42" fmla="*/ 7 w 66"/>
                <a:gd name="T43" fmla="*/ 6 h 82"/>
                <a:gd name="T44" fmla="*/ 6 w 66"/>
                <a:gd name="T45" fmla="*/ 7 h 82"/>
                <a:gd name="T46" fmla="*/ 5 w 66"/>
                <a:gd name="T47" fmla="*/ 8 h 82"/>
                <a:gd name="T48" fmla="*/ 5 w 66"/>
                <a:gd name="T49" fmla="*/ 6 h 82"/>
                <a:gd name="T50" fmla="*/ 4 w 66"/>
                <a:gd name="T51" fmla="*/ 6 h 82"/>
                <a:gd name="T52" fmla="*/ 4 w 66"/>
                <a:gd name="T53" fmla="*/ 5 h 82"/>
                <a:gd name="T54" fmla="*/ 2 w 66"/>
                <a:gd name="T55" fmla="*/ 6 h 82"/>
                <a:gd name="T56" fmla="*/ 2 w 66"/>
                <a:gd name="T57" fmla="*/ 7 h 82"/>
                <a:gd name="T58" fmla="*/ 3 w 66"/>
                <a:gd name="T59" fmla="*/ 8 h 82"/>
                <a:gd name="T60" fmla="*/ 1 w 66"/>
                <a:gd name="T61" fmla="*/ 3 h 82"/>
                <a:gd name="T62" fmla="*/ 1 w 66"/>
                <a:gd name="T63" fmla="*/ 3 h 82"/>
                <a:gd name="T64" fmla="*/ 2 w 66"/>
                <a:gd name="T65" fmla="*/ 3 h 82"/>
                <a:gd name="T66" fmla="*/ 2 w 66"/>
                <a:gd name="T67" fmla="*/ 4 h 82"/>
                <a:gd name="T68" fmla="*/ 2 w 66"/>
                <a:gd name="T69" fmla="*/ 4 h 82"/>
                <a:gd name="T70" fmla="*/ 2 w 66"/>
                <a:gd name="T71" fmla="*/ 4 h 82"/>
                <a:gd name="T72" fmla="*/ 2 w 66"/>
                <a:gd name="T73" fmla="*/ 5 h 82"/>
                <a:gd name="T74" fmla="*/ 2 w 66"/>
                <a:gd name="T75" fmla="*/ 5 h 82"/>
                <a:gd name="T76" fmla="*/ 2 w 66"/>
                <a:gd name="T77" fmla="*/ 5 h 82"/>
                <a:gd name="T78" fmla="*/ 3 w 66"/>
                <a:gd name="T79" fmla="*/ 5 h 82"/>
                <a:gd name="T80" fmla="*/ 3 w 66"/>
                <a:gd name="T81" fmla="*/ 4 h 82"/>
                <a:gd name="T82" fmla="*/ 3 w 66"/>
                <a:gd name="T83" fmla="*/ 4 h 82"/>
                <a:gd name="T84" fmla="*/ 2 w 66"/>
                <a:gd name="T85" fmla="*/ 4 h 82"/>
                <a:gd name="T86" fmla="*/ 2 w 66"/>
                <a:gd name="T87" fmla="*/ 4 h 82"/>
                <a:gd name="T88" fmla="*/ 2 w 66"/>
                <a:gd name="T89" fmla="*/ 3 h 82"/>
                <a:gd name="T90" fmla="*/ 2 w 66"/>
                <a:gd name="T91" fmla="*/ 3 h 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"/>
                <a:gd name="T139" fmla="*/ 0 h 82"/>
                <a:gd name="T140" fmla="*/ 66 w 66"/>
                <a:gd name="T141" fmla="*/ 82 h 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" h="82">
                  <a:moveTo>
                    <a:pt x="27" y="64"/>
                  </a:moveTo>
                  <a:lnTo>
                    <a:pt x="32" y="73"/>
                  </a:lnTo>
                  <a:lnTo>
                    <a:pt x="15" y="82"/>
                  </a:lnTo>
                  <a:lnTo>
                    <a:pt x="10" y="73"/>
                  </a:lnTo>
                  <a:lnTo>
                    <a:pt x="15" y="70"/>
                  </a:lnTo>
                  <a:lnTo>
                    <a:pt x="15" y="68"/>
                  </a:lnTo>
                  <a:lnTo>
                    <a:pt x="14" y="65"/>
                  </a:lnTo>
                  <a:lnTo>
                    <a:pt x="14" y="63"/>
                  </a:lnTo>
                  <a:lnTo>
                    <a:pt x="13" y="61"/>
                  </a:lnTo>
                  <a:lnTo>
                    <a:pt x="13" y="60"/>
                  </a:lnTo>
                  <a:lnTo>
                    <a:pt x="12" y="58"/>
                  </a:lnTo>
                  <a:lnTo>
                    <a:pt x="12" y="55"/>
                  </a:lnTo>
                  <a:lnTo>
                    <a:pt x="11" y="53"/>
                  </a:lnTo>
                  <a:lnTo>
                    <a:pt x="11" y="51"/>
                  </a:lnTo>
                  <a:lnTo>
                    <a:pt x="11" y="49"/>
                  </a:lnTo>
                  <a:lnTo>
                    <a:pt x="10" y="47"/>
                  </a:lnTo>
                  <a:lnTo>
                    <a:pt x="10" y="45"/>
                  </a:lnTo>
                  <a:lnTo>
                    <a:pt x="8" y="39"/>
                  </a:lnTo>
                  <a:lnTo>
                    <a:pt x="8" y="37"/>
                  </a:lnTo>
                  <a:lnTo>
                    <a:pt x="7" y="34"/>
                  </a:lnTo>
                  <a:lnTo>
                    <a:pt x="7" y="32"/>
                  </a:lnTo>
                  <a:lnTo>
                    <a:pt x="7" y="31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3" y="18"/>
                  </a:lnTo>
                  <a:lnTo>
                    <a:pt x="3" y="17"/>
                  </a:lnTo>
                  <a:lnTo>
                    <a:pt x="2" y="14"/>
                  </a:lnTo>
                  <a:lnTo>
                    <a:pt x="1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3" y="6"/>
                  </a:lnTo>
                  <a:lnTo>
                    <a:pt x="15" y="7"/>
                  </a:lnTo>
                  <a:lnTo>
                    <a:pt x="17" y="9"/>
                  </a:lnTo>
                  <a:lnTo>
                    <a:pt x="18" y="10"/>
                  </a:lnTo>
                  <a:lnTo>
                    <a:pt x="20" y="11"/>
                  </a:lnTo>
                  <a:lnTo>
                    <a:pt x="21" y="13"/>
                  </a:lnTo>
                  <a:lnTo>
                    <a:pt x="23" y="14"/>
                  </a:lnTo>
                  <a:lnTo>
                    <a:pt x="24" y="16"/>
                  </a:lnTo>
                  <a:lnTo>
                    <a:pt x="25" y="18"/>
                  </a:lnTo>
                  <a:lnTo>
                    <a:pt x="28" y="19"/>
                  </a:lnTo>
                  <a:lnTo>
                    <a:pt x="29" y="20"/>
                  </a:lnTo>
                  <a:lnTo>
                    <a:pt x="30" y="22"/>
                  </a:lnTo>
                  <a:lnTo>
                    <a:pt x="32" y="23"/>
                  </a:lnTo>
                  <a:lnTo>
                    <a:pt x="33" y="24"/>
                  </a:lnTo>
                  <a:lnTo>
                    <a:pt x="34" y="27"/>
                  </a:lnTo>
                  <a:lnTo>
                    <a:pt x="37" y="28"/>
                  </a:lnTo>
                  <a:lnTo>
                    <a:pt x="38" y="29"/>
                  </a:lnTo>
                  <a:lnTo>
                    <a:pt x="40" y="31"/>
                  </a:lnTo>
                  <a:lnTo>
                    <a:pt x="41" y="32"/>
                  </a:lnTo>
                  <a:lnTo>
                    <a:pt x="42" y="33"/>
                  </a:lnTo>
                  <a:lnTo>
                    <a:pt x="45" y="37"/>
                  </a:lnTo>
                  <a:lnTo>
                    <a:pt x="48" y="38"/>
                  </a:lnTo>
                  <a:lnTo>
                    <a:pt x="49" y="40"/>
                  </a:lnTo>
                  <a:lnTo>
                    <a:pt x="50" y="41"/>
                  </a:lnTo>
                  <a:lnTo>
                    <a:pt x="53" y="44"/>
                  </a:lnTo>
                  <a:lnTo>
                    <a:pt x="56" y="47"/>
                  </a:lnTo>
                  <a:lnTo>
                    <a:pt x="56" y="48"/>
                  </a:lnTo>
                  <a:lnTo>
                    <a:pt x="62" y="44"/>
                  </a:lnTo>
                  <a:lnTo>
                    <a:pt x="66" y="53"/>
                  </a:lnTo>
                  <a:lnTo>
                    <a:pt x="61" y="56"/>
                  </a:lnTo>
                  <a:lnTo>
                    <a:pt x="60" y="58"/>
                  </a:lnTo>
                  <a:lnTo>
                    <a:pt x="56" y="59"/>
                  </a:lnTo>
                  <a:lnTo>
                    <a:pt x="55" y="60"/>
                  </a:lnTo>
                  <a:lnTo>
                    <a:pt x="52" y="62"/>
                  </a:lnTo>
                  <a:lnTo>
                    <a:pt x="51" y="62"/>
                  </a:lnTo>
                  <a:lnTo>
                    <a:pt x="46" y="64"/>
                  </a:lnTo>
                  <a:lnTo>
                    <a:pt x="44" y="66"/>
                  </a:lnTo>
                  <a:lnTo>
                    <a:pt x="39" y="58"/>
                  </a:lnTo>
                  <a:lnTo>
                    <a:pt x="43" y="54"/>
                  </a:lnTo>
                  <a:lnTo>
                    <a:pt x="42" y="53"/>
                  </a:lnTo>
                  <a:lnTo>
                    <a:pt x="40" y="52"/>
                  </a:lnTo>
                  <a:lnTo>
                    <a:pt x="39" y="50"/>
                  </a:lnTo>
                  <a:lnTo>
                    <a:pt x="38" y="49"/>
                  </a:lnTo>
                  <a:lnTo>
                    <a:pt x="37" y="48"/>
                  </a:lnTo>
                  <a:lnTo>
                    <a:pt x="21" y="56"/>
                  </a:lnTo>
                  <a:lnTo>
                    <a:pt x="21" y="59"/>
                  </a:lnTo>
                  <a:lnTo>
                    <a:pt x="21" y="60"/>
                  </a:lnTo>
                  <a:lnTo>
                    <a:pt x="22" y="62"/>
                  </a:lnTo>
                  <a:lnTo>
                    <a:pt x="22" y="63"/>
                  </a:lnTo>
                  <a:lnTo>
                    <a:pt x="22" y="65"/>
                  </a:lnTo>
                  <a:lnTo>
                    <a:pt x="23" y="66"/>
                  </a:lnTo>
                  <a:lnTo>
                    <a:pt x="27" y="64"/>
                  </a:lnTo>
                  <a:close/>
                  <a:moveTo>
                    <a:pt x="13" y="26"/>
                  </a:moveTo>
                  <a:lnTo>
                    <a:pt x="13" y="24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2"/>
                  </a:lnTo>
                  <a:lnTo>
                    <a:pt x="14" y="33"/>
                  </a:lnTo>
                  <a:lnTo>
                    <a:pt x="15" y="34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7" y="39"/>
                  </a:lnTo>
                  <a:lnTo>
                    <a:pt x="17" y="41"/>
                  </a:lnTo>
                  <a:lnTo>
                    <a:pt x="18" y="42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8" y="45"/>
                  </a:lnTo>
                  <a:lnTo>
                    <a:pt x="18" y="47"/>
                  </a:lnTo>
                  <a:lnTo>
                    <a:pt x="29" y="40"/>
                  </a:lnTo>
                  <a:lnTo>
                    <a:pt x="28" y="39"/>
                  </a:lnTo>
                  <a:lnTo>
                    <a:pt x="27" y="39"/>
                  </a:lnTo>
                  <a:lnTo>
                    <a:pt x="27" y="38"/>
                  </a:lnTo>
                  <a:lnTo>
                    <a:pt x="25" y="37"/>
                  </a:lnTo>
                  <a:lnTo>
                    <a:pt x="24" y="37"/>
                  </a:lnTo>
                  <a:lnTo>
                    <a:pt x="24" y="35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1" y="33"/>
                  </a:lnTo>
                  <a:lnTo>
                    <a:pt x="21" y="32"/>
                  </a:lnTo>
                  <a:lnTo>
                    <a:pt x="20" y="31"/>
                  </a:lnTo>
                  <a:lnTo>
                    <a:pt x="19" y="31"/>
                  </a:lnTo>
                  <a:lnTo>
                    <a:pt x="18" y="29"/>
                  </a:lnTo>
                  <a:lnTo>
                    <a:pt x="17" y="29"/>
                  </a:lnTo>
                  <a:lnTo>
                    <a:pt x="17" y="28"/>
                  </a:lnTo>
                  <a:lnTo>
                    <a:pt x="15" y="28"/>
                  </a:lnTo>
                  <a:lnTo>
                    <a:pt x="15" y="27"/>
                  </a:lnTo>
                  <a:lnTo>
                    <a:pt x="14" y="26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31" name="Freeform 95"/>
            <p:cNvSpPr>
              <a:spLocks noEditPoints="1"/>
            </p:cNvSpPr>
            <p:nvPr/>
          </p:nvSpPr>
          <p:spPr bwMode="auto">
            <a:xfrm>
              <a:off x="366" y="576"/>
              <a:ext cx="22" cy="26"/>
            </a:xfrm>
            <a:custGeom>
              <a:avLst/>
              <a:gdLst>
                <a:gd name="T0" fmla="*/ 2 w 64"/>
                <a:gd name="T1" fmla="*/ 7 h 80"/>
                <a:gd name="T2" fmla="*/ 2 w 64"/>
                <a:gd name="T3" fmla="*/ 7 h 80"/>
                <a:gd name="T4" fmla="*/ 3 w 64"/>
                <a:gd name="T5" fmla="*/ 7 h 80"/>
                <a:gd name="T6" fmla="*/ 2 w 64"/>
                <a:gd name="T7" fmla="*/ 7 h 80"/>
                <a:gd name="T8" fmla="*/ 2 w 64"/>
                <a:gd name="T9" fmla="*/ 7 h 80"/>
                <a:gd name="T10" fmla="*/ 1 w 64"/>
                <a:gd name="T11" fmla="*/ 6 h 80"/>
                <a:gd name="T12" fmla="*/ 1 w 64"/>
                <a:gd name="T13" fmla="*/ 6 h 80"/>
                <a:gd name="T14" fmla="*/ 1 w 64"/>
                <a:gd name="T15" fmla="*/ 5 h 80"/>
                <a:gd name="T16" fmla="*/ 1 w 64"/>
                <a:gd name="T17" fmla="*/ 4 h 80"/>
                <a:gd name="T18" fmla="*/ 1 w 64"/>
                <a:gd name="T19" fmla="*/ 3 h 80"/>
                <a:gd name="T20" fmla="*/ 1 w 64"/>
                <a:gd name="T21" fmla="*/ 2 h 80"/>
                <a:gd name="T22" fmla="*/ 0 w 64"/>
                <a:gd name="T23" fmla="*/ 2 h 80"/>
                <a:gd name="T24" fmla="*/ 0 w 64"/>
                <a:gd name="T25" fmla="*/ 1 h 80"/>
                <a:gd name="T26" fmla="*/ 1 w 64"/>
                <a:gd name="T27" fmla="*/ 0 h 80"/>
                <a:gd name="T28" fmla="*/ 1 w 64"/>
                <a:gd name="T29" fmla="*/ 1 h 80"/>
                <a:gd name="T30" fmla="*/ 2 w 64"/>
                <a:gd name="T31" fmla="*/ 1 h 80"/>
                <a:gd name="T32" fmla="*/ 3 w 64"/>
                <a:gd name="T33" fmla="*/ 2 h 80"/>
                <a:gd name="T34" fmla="*/ 3 w 64"/>
                <a:gd name="T35" fmla="*/ 2 h 80"/>
                <a:gd name="T36" fmla="*/ 4 w 64"/>
                <a:gd name="T37" fmla="*/ 3 h 80"/>
                <a:gd name="T38" fmla="*/ 4 w 64"/>
                <a:gd name="T39" fmla="*/ 3 h 80"/>
                <a:gd name="T40" fmla="*/ 5 w 64"/>
                <a:gd name="T41" fmla="*/ 4 h 80"/>
                <a:gd name="T42" fmla="*/ 6 w 64"/>
                <a:gd name="T43" fmla="*/ 4 h 80"/>
                <a:gd name="T44" fmla="*/ 6 w 64"/>
                <a:gd name="T45" fmla="*/ 5 h 80"/>
                <a:gd name="T46" fmla="*/ 7 w 64"/>
                <a:gd name="T47" fmla="*/ 5 h 80"/>
                <a:gd name="T48" fmla="*/ 7 w 64"/>
                <a:gd name="T49" fmla="*/ 6 h 80"/>
                <a:gd name="T50" fmla="*/ 6 w 64"/>
                <a:gd name="T51" fmla="*/ 6 h 80"/>
                <a:gd name="T52" fmla="*/ 5 w 64"/>
                <a:gd name="T53" fmla="*/ 7 h 80"/>
                <a:gd name="T54" fmla="*/ 5 w 64"/>
                <a:gd name="T55" fmla="*/ 6 h 80"/>
                <a:gd name="T56" fmla="*/ 5 w 64"/>
                <a:gd name="T57" fmla="*/ 5 h 80"/>
                <a:gd name="T58" fmla="*/ 4 w 64"/>
                <a:gd name="T59" fmla="*/ 5 h 80"/>
                <a:gd name="T60" fmla="*/ 2 w 64"/>
                <a:gd name="T61" fmla="*/ 6 h 80"/>
                <a:gd name="T62" fmla="*/ 3 w 64"/>
                <a:gd name="T63" fmla="*/ 4 h 80"/>
                <a:gd name="T64" fmla="*/ 2 w 64"/>
                <a:gd name="T65" fmla="*/ 3 h 80"/>
                <a:gd name="T66" fmla="*/ 2 w 64"/>
                <a:gd name="T67" fmla="*/ 3 h 80"/>
                <a:gd name="T68" fmla="*/ 2 w 64"/>
                <a:gd name="T69" fmla="*/ 3 h 80"/>
                <a:gd name="T70" fmla="*/ 2 w 64"/>
                <a:gd name="T71" fmla="*/ 3 h 80"/>
                <a:gd name="T72" fmla="*/ 1 w 64"/>
                <a:gd name="T73" fmla="*/ 2 h 80"/>
                <a:gd name="T74" fmla="*/ 1 w 64"/>
                <a:gd name="T75" fmla="*/ 2 h 80"/>
                <a:gd name="T76" fmla="*/ 1 w 64"/>
                <a:gd name="T77" fmla="*/ 2 h 80"/>
                <a:gd name="T78" fmla="*/ 1 w 64"/>
                <a:gd name="T79" fmla="*/ 3 h 80"/>
                <a:gd name="T80" fmla="*/ 1 w 64"/>
                <a:gd name="T81" fmla="*/ 3 h 80"/>
                <a:gd name="T82" fmla="*/ 1 w 64"/>
                <a:gd name="T83" fmla="*/ 3 h 80"/>
                <a:gd name="T84" fmla="*/ 1 w 64"/>
                <a:gd name="T85" fmla="*/ 4 h 80"/>
                <a:gd name="T86" fmla="*/ 2 w 64"/>
                <a:gd name="T87" fmla="*/ 4 h 80"/>
                <a:gd name="T88" fmla="*/ 2 w 64"/>
                <a:gd name="T89" fmla="*/ 4 h 80"/>
                <a:gd name="T90" fmla="*/ 2 w 64"/>
                <a:gd name="T91" fmla="*/ 5 h 80"/>
                <a:gd name="T92" fmla="*/ 2 w 64"/>
                <a:gd name="T93" fmla="*/ 5 h 80"/>
                <a:gd name="T94" fmla="*/ 3 w 64"/>
                <a:gd name="T95" fmla="*/ 4 h 80"/>
                <a:gd name="T96" fmla="*/ 3 w 64"/>
                <a:gd name="T97" fmla="*/ 4 h 80"/>
                <a:gd name="T98" fmla="*/ 3 w 64"/>
                <a:gd name="T99" fmla="*/ 4 h 8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4"/>
                <a:gd name="T151" fmla="*/ 0 h 80"/>
                <a:gd name="T152" fmla="*/ 64 w 64"/>
                <a:gd name="T153" fmla="*/ 80 h 8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4" h="80">
                  <a:moveTo>
                    <a:pt x="19" y="58"/>
                  </a:moveTo>
                  <a:lnTo>
                    <a:pt x="20" y="59"/>
                  </a:lnTo>
                  <a:lnTo>
                    <a:pt x="20" y="61"/>
                  </a:lnTo>
                  <a:lnTo>
                    <a:pt x="20" y="63"/>
                  </a:lnTo>
                  <a:lnTo>
                    <a:pt x="21" y="64"/>
                  </a:lnTo>
                  <a:lnTo>
                    <a:pt x="21" y="67"/>
                  </a:lnTo>
                  <a:lnTo>
                    <a:pt x="26" y="64"/>
                  </a:lnTo>
                  <a:lnTo>
                    <a:pt x="30" y="71"/>
                  </a:lnTo>
                  <a:lnTo>
                    <a:pt x="14" y="80"/>
                  </a:lnTo>
                  <a:lnTo>
                    <a:pt x="10" y="72"/>
                  </a:lnTo>
                  <a:lnTo>
                    <a:pt x="16" y="70"/>
                  </a:lnTo>
                  <a:lnTo>
                    <a:pt x="16" y="69"/>
                  </a:lnTo>
                  <a:lnTo>
                    <a:pt x="14" y="67"/>
                  </a:lnTo>
                  <a:lnTo>
                    <a:pt x="14" y="64"/>
                  </a:lnTo>
                  <a:lnTo>
                    <a:pt x="13" y="62"/>
                  </a:lnTo>
                  <a:lnTo>
                    <a:pt x="13" y="60"/>
                  </a:lnTo>
                  <a:lnTo>
                    <a:pt x="12" y="58"/>
                  </a:lnTo>
                  <a:lnTo>
                    <a:pt x="12" y="57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9" y="43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7" y="33"/>
                  </a:lnTo>
                  <a:lnTo>
                    <a:pt x="7" y="31"/>
                  </a:lnTo>
                  <a:lnTo>
                    <a:pt x="6" y="29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2" y="12"/>
                  </a:lnTo>
                  <a:lnTo>
                    <a:pt x="1" y="9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lnTo>
                    <a:pt x="9" y="2"/>
                  </a:lnTo>
                  <a:lnTo>
                    <a:pt x="12" y="5"/>
                  </a:lnTo>
                  <a:lnTo>
                    <a:pt x="13" y="7"/>
                  </a:lnTo>
                  <a:lnTo>
                    <a:pt x="16" y="8"/>
                  </a:lnTo>
                  <a:lnTo>
                    <a:pt x="17" y="9"/>
                  </a:lnTo>
                  <a:lnTo>
                    <a:pt x="18" y="11"/>
                  </a:lnTo>
                  <a:lnTo>
                    <a:pt x="20" y="12"/>
                  </a:lnTo>
                  <a:lnTo>
                    <a:pt x="21" y="13"/>
                  </a:lnTo>
                  <a:lnTo>
                    <a:pt x="22" y="16"/>
                  </a:lnTo>
                  <a:lnTo>
                    <a:pt x="24" y="17"/>
                  </a:lnTo>
                  <a:lnTo>
                    <a:pt x="26" y="19"/>
                  </a:lnTo>
                  <a:lnTo>
                    <a:pt x="28" y="20"/>
                  </a:lnTo>
                  <a:lnTo>
                    <a:pt x="29" y="21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4" y="28"/>
                  </a:lnTo>
                  <a:lnTo>
                    <a:pt x="37" y="29"/>
                  </a:lnTo>
                  <a:lnTo>
                    <a:pt x="38" y="30"/>
                  </a:lnTo>
                  <a:lnTo>
                    <a:pt x="39" y="32"/>
                  </a:lnTo>
                  <a:lnTo>
                    <a:pt x="41" y="33"/>
                  </a:lnTo>
                  <a:lnTo>
                    <a:pt x="44" y="37"/>
                  </a:lnTo>
                  <a:lnTo>
                    <a:pt x="45" y="38"/>
                  </a:lnTo>
                  <a:lnTo>
                    <a:pt x="47" y="39"/>
                  </a:lnTo>
                  <a:lnTo>
                    <a:pt x="49" y="41"/>
                  </a:lnTo>
                  <a:lnTo>
                    <a:pt x="50" y="42"/>
                  </a:lnTo>
                  <a:lnTo>
                    <a:pt x="52" y="43"/>
                  </a:lnTo>
                  <a:lnTo>
                    <a:pt x="54" y="47"/>
                  </a:lnTo>
                  <a:lnTo>
                    <a:pt x="55" y="48"/>
                  </a:lnTo>
                  <a:lnTo>
                    <a:pt x="61" y="44"/>
                  </a:lnTo>
                  <a:lnTo>
                    <a:pt x="64" y="52"/>
                  </a:lnTo>
                  <a:lnTo>
                    <a:pt x="60" y="54"/>
                  </a:lnTo>
                  <a:lnTo>
                    <a:pt x="59" y="55"/>
                  </a:lnTo>
                  <a:lnTo>
                    <a:pt x="55" y="58"/>
                  </a:lnTo>
                  <a:lnTo>
                    <a:pt x="54" y="58"/>
                  </a:lnTo>
                  <a:lnTo>
                    <a:pt x="50" y="60"/>
                  </a:lnTo>
                  <a:lnTo>
                    <a:pt x="49" y="61"/>
                  </a:lnTo>
                  <a:lnTo>
                    <a:pt x="45" y="62"/>
                  </a:lnTo>
                  <a:lnTo>
                    <a:pt x="43" y="64"/>
                  </a:lnTo>
                  <a:lnTo>
                    <a:pt x="39" y="57"/>
                  </a:lnTo>
                  <a:lnTo>
                    <a:pt x="43" y="54"/>
                  </a:lnTo>
                  <a:lnTo>
                    <a:pt x="42" y="52"/>
                  </a:lnTo>
                  <a:lnTo>
                    <a:pt x="41" y="51"/>
                  </a:lnTo>
                  <a:lnTo>
                    <a:pt x="40" y="50"/>
                  </a:lnTo>
                  <a:lnTo>
                    <a:pt x="39" y="49"/>
                  </a:lnTo>
                  <a:lnTo>
                    <a:pt x="38" y="48"/>
                  </a:lnTo>
                  <a:lnTo>
                    <a:pt x="37" y="47"/>
                  </a:lnTo>
                  <a:lnTo>
                    <a:pt x="36" y="46"/>
                  </a:lnTo>
                  <a:lnTo>
                    <a:pt x="19" y="55"/>
                  </a:lnTo>
                  <a:lnTo>
                    <a:pt x="19" y="58"/>
                  </a:lnTo>
                  <a:close/>
                  <a:moveTo>
                    <a:pt x="24" y="36"/>
                  </a:moveTo>
                  <a:lnTo>
                    <a:pt x="24" y="34"/>
                  </a:lnTo>
                  <a:lnTo>
                    <a:pt x="23" y="34"/>
                  </a:lnTo>
                  <a:lnTo>
                    <a:pt x="22" y="32"/>
                  </a:lnTo>
                  <a:lnTo>
                    <a:pt x="21" y="32"/>
                  </a:lnTo>
                  <a:lnTo>
                    <a:pt x="21" y="31"/>
                  </a:lnTo>
                  <a:lnTo>
                    <a:pt x="20" y="30"/>
                  </a:lnTo>
                  <a:lnTo>
                    <a:pt x="19" y="30"/>
                  </a:lnTo>
                  <a:lnTo>
                    <a:pt x="19" y="29"/>
                  </a:lnTo>
                  <a:lnTo>
                    <a:pt x="18" y="28"/>
                  </a:lnTo>
                  <a:lnTo>
                    <a:pt x="17" y="27"/>
                  </a:lnTo>
                  <a:lnTo>
                    <a:pt x="16" y="27"/>
                  </a:lnTo>
                  <a:lnTo>
                    <a:pt x="16" y="26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11" y="22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11" y="26"/>
                  </a:lnTo>
                  <a:lnTo>
                    <a:pt x="11" y="27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1"/>
                  </a:lnTo>
                  <a:lnTo>
                    <a:pt x="13" y="32"/>
                  </a:lnTo>
                  <a:lnTo>
                    <a:pt x="13" y="33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6"/>
                  </a:lnTo>
                  <a:lnTo>
                    <a:pt x="14" y="37"/>
                  </a:lnTo>
                  <a:lnTo>
                    <a:pt x="14" y="38"/>
                  </a:lnTo>
                  <a:lnTo>
                    <a:pt x="14" y="40"/>
                  </a:lnTo>
                  <a:lnTo>
                    <a:pt x="16" y="41"/>
                  </a:lnTo>
                  <a:lnTo>
                    <a:pt x="16" y="42"/>
                  </a:lnTo>
                  <a:lnTo>
                    <a:pt x="16" y="43"/>
                  </a:lnTo>
                  <a:lnTo>
                    <a:pt x="16" y="44"/>
                  </a:lnTo>
                  <a:lnTo>
                    <a:pt x="17" y="46"/>
                  </a:lnTo>
                  <a:lnTo>
                    <a:pt x="17" y="47"/>
                  </a:lnTo>
                  <a:lnTo>
                    <a:pt x="29" y="40"/>
                  </a:lnTo>
                  <a:lnTo>
                    <a:pt x="29" y="39"/>
                  </a:lnTo>
                  <a:lnTo>
                    <a:pt x="28" y="38"/>
                  </a:lnTo>
                  <a:lnTo>
                    <a:pt x="27" y="38"/>
                  </a:lnTo>
                  <a:lnTo>
                    <a:pt x="27" y="37"/>
                  </a:lnTo>
                  <a:lnTo>
                    <a:pt x="26" y="36"/>
                  </a:lnTo>
                  <a:lnTo>
                    <a:pt x="24" y="36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32" name="Freeform 96"/>
            <p:cNvSpPr>
              <a:spLocks noEditPoints="1"/>
            </p:cNvSpPr>
            <p:nvPr/>
          </p:nvSpPr>
          <p:spPr bwMode="auto">
            <a:xfrm>
              <a:off x="348" y="582"/>
              <a:ext cx="19" cy="26"/>
            </a:xfrm>
            <a:custGeom>
              <a:avLst/>
              <a:gdLst>
                <a:gd name="T0" fmla="*/ 7 w 55"/>
                <a:gd name="T1" fmla="*/ 7 h 79"/>
                <a:gd name="T2" fmla="*/ 3 w 55"/>
                <a:gd name="T3" fmla="*/ 8 h 79"/>
                <a:gd name="T4" fmla="*/ 1 w 55"/>
                <a:gd name="T5" fmla="*/ 2 h 79"/>
                <a:gd name="T6" fmla="*/ 0 w 55"/>
                <a:gd name="T7" fmla="*/ 1 h 79"/>
                <a:gd name="T8" fmla="*/ 2 w 55"/>
                <a:gd name="T9" fmla="*/ 0 h 79"/>
                <a:gd name="T10" fmla="*/ 2 w 55"/>
                <a:gd name="T11" fmla="*/ 0 h 79"/>
                <a:gd name="T12" fmla="*/ 3 w 55"/>
                <a:gd name="T13" fmla="*/ 0 h 79"/>
                <a:gd name="T14" fmla="*/ 3 w 55"/>
                <a:gd name="T15" fmla="*/ 0 h 79"/>
                <a:gd name="T16" fmla="*/ 3 w 55"/>
                <a:gd name="T17" fmla="*/ 0 h 79"/>
                <a:gd name="T18" fmla="*/ 3 w 55"/>
                <a:gd name="T19" fmla="*/ 0 h 79"/>
                <a:gd name="T20" fmla="*/ 3 w 55"/>
                <a:gd name="T21" fmla="*/ 0 h 79"/>
                <a:gd name="T22" fmla="*/ 4 w 55"/>
                <a:gd name="T23" fmla="*/ 0 h 79"/>
                <a:gd name="T24" fmla="*/ 4 w 55"/>
                <a:gd name="T25" fmla="*/ 0 h 79"/>
                <a:gd name="T26" fmla="*/ 4 w 55"/>
                <a:gd name="T27" fmla="*/ 0 h 79"/>
                <a:gd name="T28" fmla="*/ 4 w 55"/>
                <a:gd name="T29" fmla="*/ 0 h 79"/>
                <a:gd name="T30" fmla="*/ 5 w 55"/>
                <a:gd name="T31" fmla="*/ 0 h 79"/>
                <a:gd name="T32" fmla="*/ 5 w 55"/>
                <a:gd name="T33" fmla="*/ 0 h 79"/>
                <a:gd name="T34" fmla="*/ 5 w 55"/>
                <a:gd name="T35" fmla="*/ 1 h 79"/>
                <a:gd name="T36" fmla="*/ 6 w 55"/>
                <a:gd name="T37" fmla="*/ 1 h 79"/>
                <a:gd name="T38" fmla="*/ 6 w 55"/>
                <a:gd name="T39" fmla="*/ 1 h 79"/>
                <a:gd name="T40" fmla="*/ 6 w 55"/>
                <a:gd name="T41" fmla="*/ 2 h 79"/>
                <a:gd name="T42" fmla="*/ 6 w 55"/>
                <a:gd name="T43" fmla="*/ 2 h 79"/>
                <a:gd name="T44" fmla="*/ 6 w 55"/>
                <a:gd name="T45" fmla="*/ 2 h 79"/>
                <a:gd name="T46" fmla="*/ 6 w 55"/>
                <a:gd name="T47" fmla="*/ 3 h 79"/>
                <a:gd name="T48" fmla="*/ 6 w 55"/>
                <a:gd name="T49" fmla="*/ 3 h 79"/>
                <a:gd name="T50" fmla="*/ 6 w 55"/>
                <a:gd name="T51" fmla="*/ 3 h 79"/>
                <a:gd name="T52" fmla="*/ 6 w 55"/>
                <a:gd name="T53" fmla="*/ 4 h 79"/>
                <a:gd name="T54" fmla="*/ 6 w 55"/>
                <a:gd name="T55" fmla="*/ 4 h 79"/>
                <a:gd name="T56" fmla="*/ 6 w 55"/>
                <a:gd name="T57" fmla="*/ 4 h 79"/>
                <a:gd name="T58" fmla="*/ 6 w 55"/>
                <a:gd name="T59" fmla="*/ 4 h 79"/>
                <a:gd name="T60" fmla="*/ 5 w 55"/>
                <a:gd name="T61" fmla="*/ 5 h 79"/>
                <a:gd name="T62" fmla="*/ 5 w 55"/>
                <a:gd name="T63" fmla="*/ 5 h 79"/>
                <a:gd name="T64" fmla="*/ 6 w 55"/>
                <a:gd name="T65" fmla="*/ 7 h 79"/>
                <a:gd name="T66" fmla="*/ 3 w 55"/>
                <a:gd name="T67" fmla="*/ 1 h 79"/>
                <a:gd name="T68" fmla="*/ 3 w 55"/>
                <a:gd name="T69" fmla="*/ 1 h 79"/>
                <a:gd name="T70" fmla="*/ 3 w 55"/>
                <a:gd name="T71" fmla="*/ 1 h 79"/>
                <a:gd name="T72" fmla="*/ 3 w 55"/>
                <a:gd name="T73" fmla="*/ 1 h 79"/>
                <a:gd name="T74" fmla="*/ 4 w 55"/>
                <a:gd name="T75" fmla="*/ 4 h 79"/>
                <a:gd name="T76" fmla="*/ 4 w 55"/>
                <a:gd name="T77" fmla="*/ 4 h 79"/>
                <a:gd name="T78" fmla="*/ 4 w 55"/>
                <a:gd name="T79" fmla="*/ 4 h 79"/>
                <a:gd name="T80" fmla="*/ 4 w 55"/>
                <a:gd name="T81" fmla="*/ 4 h 79"/>
                <a:gd name="T82" fmla="*/ 4 w 55"/>
                <a:gd name="T83" fmla="*/ 3 h 79"/>
                <a:gd name="T84" fmla="*/ 4 w 55"/>
                <a:gd name="T85" fmla="*/ 3 h 79"/>
                <a:gd name="T86" fmla="*/ 4 w 55"/>
                <a:gd name="T87" fmla="*/ 3 h 79"/>
                <a:gd name="T88" fmla="*/ 4 w 55"/>
                <a:gd name="T89" fmla="*/ 2 h 79"/>
                <a:gd name="T90" fmla="*/ 4 w 55"/>
                <a:gd name="T91" fmla="*/ 2 h 79"/>
                <a:gd name="T92" fmla="*/ 4 w 55"/>
                <a:gd name="T93" fmla="*/ 2 h 79"/>
                <a:gd name="T94" fmla="*/ 4 w 55"/>
                <a:gd name="T95" fmla="*/ 2 h 79"/>
                <a:gd name="T96" fmla="*/ 4 w 55"/>
                <a:gd name="T97" fmla="*/ 1 h 79"/>
                <a:gd name="T98" fmla="*/ 3 w 55"/>
                <a:gd name="T99" fmla="*/ 1 h 79"/>
                <a:gd name="T100" fmla="*/ 3 w 55"/>
                <a:gd name="T101" fmla="*/ 1 h 79"/>
                <a:gd name="T102" fmla="*/ 3 w 55"/>
                <a:gd name="T103" fmla="*/ 1 h 79"/>
                <a:gd name="T104" fmla="*/ 3 w 55"/>
                <a:gd name="T105" fmla="*/ 1 h 7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5"/>
                <a:gd name="T160" fmla="*/ 0 h 79"/>
                <a:gd name="T161" fmla="*/ 55 w 55"/>
                <a:gd name="T162" fmla="*/ 79 h 7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5" h="79">
                  <a:moveTo>
                    <a:pt x="51" y="58"/>
                  </a:moveTo>
                  <a:lnTo>
                    <a:pt x="55" y="68"/>
                  </a:lnTo>
                  <a:lnTo>
                    <a:pt x="32" y="79"/>
                  </a:lnTo>
                  <a:lnTo>
                    <a:pt x="28" y="71"/>
                  </a:lnTo>
                  <a:lnTo>
                    <a:pt x="33" y="67"/>
                  </a:lnTo>
                  <a:lnTo>
                    <a:pt x="9" y="19"/>
                  </a:lnTo>
                  <a:lnTo>
                    <a:pt x="4" y="21"/>
                  </a:lnTo>
                  <a:lnTo>
                    <a:pt x="0" y="12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9" y="2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2" y="4"/>
                  </a:lnTo>
                  <a:lnTo>
                    <a:pt x="43" y="5"/>
                  </a:lnTo>
                  <a:lnTo>
                    <a:pt x="44" y="7"/>
                  </a:lnTo>
                  <a:lnTo>
                    <a:pt x="45" y="8"/>
                  </a:lnTo>
                  <a:lnTo>
                    <a:pt x="46" y="10"/>
                  </a:lnTo>
                  <a:lnTo>
                    <a:pt x="46" y="11"/>
                  </a:lnTo>
                  <a:lnTo>
                    <a:pt x="47" y="12"/>
                  </a:lnTo>
                  <a:lnTo>
                    <a:pt x="49" y="14"/>
                  </a:lnTo>
                  <a:lnTo>
                    <a:pt x="50" y="15"/>
                  </a:lnTo>
                  <a:lnTo>
                    <a:pt x="50" y="18"/>
                  </a:lnTo>
                  <a:lnTo>
                    <a:pt x="51" y="19"/>
                  </a:lnTo>
                  <a:lnTo>
                    <a:pt x="51" y="21"/>
                  </a:lnTo>
                  <a:lnTo>
                    <a:pt x="52" y="22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8"/>
                  </a:lnTo>
                  <a:lnTo>
                    <a:pt x="52" y="30"/>
                  </a:lnTo>
                  <a:lnTo>
                    <a:pt x="52" y="31"/>
                  </a:lnTo>
                  <a:lnTo>
                    <a:pt x="52" y="32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0" y="36"/>
                  </a:lnTo>
                  <a:lnTo>
                    <a:pt x="49" y="37"/>
                  </a:lnTo>
                  <a:lnTo>
                    <a:pt x="49" y="39"/>
                  </a:lnTo>
                  <a:lnTo>
                    <a:pt x="47" y="40"/>
                  </a:lnTo>
                  <a:lnTo>
                    <a:pt x="46" y="41"/>
                  </a:lnTo>
                  <a:lnTo>
                    <a:pt x="44" y="42"/>
                  </a:lnTo>
                  <a:lnTo>
                    <a:pt x="43" y="43"/>
                  </a:lnTo>
                  <a:lnTo>
                    <a:pt x="42" y="44"/>
                  </a:lnTo>
                  <a:lnTo>
                    <a:pt x="40" y="45"/>
                  </a:lnTo>
                  <a:lnTo>
                    <a:pt x="39" y="46"/>
                  </a:lnTo>
                  <a:lnTo>
                    <a:pt x="46" y="62"/>
                  </a:lnTo>
                  <a:lnTo>
                    <a:pt x="51" y="58"/>
                  </a:lnTo>
                  <a:close/>
                  <a:moveTo>
                    <a:pt x="25" y="11"/>
                  </a:moveTo>
                  <a:lnTo>
                    <a:pt x="24" y="11"/>
                  </a:lnTo>
                  <a:lnTo>
                    <a:pt x="23" y="11"/>
                  </a:lnTo>
                  <a:lnTo>
                    <a:pt x="23" y="12"/>
                  </a:lnTo>
                  <a:lnTo>
                    <a:pt x="22" y="12"/>
                  </a:lnTo>
                  <a:lnTo>
                    <a:pt x="34" y="37"/>
                  </a:lnTo>
                  <a:lnTo>
                    <a:pt x="35" y="37"/>
                  </a:lnTo>
                  <a:lnTo>
                    <a:pt x="35" y="36"/>
                  </a:lnTo>
                  <a:lnTo>
                    <a:pt x="36" y="35"/>
                  </a:lnTo>
                  <a:lnTo>
                    <a:pt x="38" y="34"/>
                  </a:lnTo>
                  <a:lnTo>
                    <a:pt x="38" y="33"/>
                  </a:lnTo>
                  <a:lnTo>
                    <a:pt x="39" y="32"/>
                  </a:lnTo>
                  <a:lnTo>
                    <a:pt x="39" y="31"/>
                  </a:lnTo>
                  <a:lnTo>
                    <a:pt x="39" y="30"/>
                  </a:lnTo>
                  <a:lnTo>
                    <a:pt x="39" y="28"/>
                  </a:lnTo>
                  <a:lnTo>
                    <a:pt x="38" y="26"/>
                  </a:lnTo>
                  <a:lnTo>
                    <a:pt x="38" y="25"/>
                  </a:lnTo>
                  <a:lnTo>
                    <a:pt x="38" y="23"/>
                  </a:lnTo>
                  <a:lnTo>
                    <a:pt x="36" y="22"/>
                  </a:lnTo>
                  <a:lnTo>
                    <a:pt x="35" y="20"/>
                  </a:lnTo>
                  <a:lnTo>
                    <a:pt x="35" y="19"/>
                  </a:lnTo>
                  <a:lnTo>
                    <a:pt x="34" y="18"/>
                  </a:lnTo>
                  <a:lnTo>
                    <a:pt x="33" y="16"/>
                  </a:lnTo>
                  <a:lnTo>
                    <a:pt x="33" y="15"/>
                  </a:lnTo>
                  <a:lnTo>
                    <a:pt x="32" y="14"/>
                  </a:lnTo>
                  <a:lnTo>
                    <a:pt x="31" y="13"/>
                  </a:lnTo>
                  <a:lnTo>
                    <a:pt x="30" y="12"/>
                  </a:lnTo>
                  <a:lnTo>
                    <a:pt x="29" y="12"/>
                  </a:lnTo>
                  <a:lnTo>
                    <a:pt x="28" y="12"/>
                  </a:lnTo>
                  <a:lnTo>
                    <a:pt x="28" y="11"/>
                  </a:lnTo>
                  <a:lnTo>
                    <a:pt x="26" y="11"/>
                  </a:lnTo>
                  <a:lnTo>
                    <a:pt x="25" y="1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33" name="Freeform 97"/>
            <p:cNvSpPr>
              <a:spLocks noEditPoints="1"/>
            </p:cNvSpPr>
            <p:nvPr/>
          </p:nvSpPr>
          <p:spPr bwMode="auto">
            <a:xfrm>
              <a:off x="349" y="582"/>
              <a:ext cx="17" cy="26"/>
            </a:xfrm>
            <a:custGeom>
              <a:avLst/>
              <a:gdLst>
                <a:gd name="T0" fmla="*/ 4 w 53"/>
                <a:gd name="T1" fmla="*/ 7 h 78"/>
                <a:gd name="T2" fmla="*/ 5 w 53"/>
                <a:gd name="T3" fmla="*/ 7 h 78"/>
                <a:gd name="T4" fmla="*/ 3 w 53"/>
                <a:gd name="T5" fmla="*/ 8 h 78"/>
                <a:gd name="T6" fmla="*/ 1 w 53"/>
                <a:gd name="T7" fmla="*/ 2 h 78"/>
                <a:gd name="T8" fmla="*/ 0 w 53"/>
                <a:gd name="T9" fmla="*/ 1 h 78"/>
                <a:gd name="T10" fmla="*/ 2 w 53"/>
                <a:gd name="T11" fmla="*/ 0 h 78"/>
                <a:gd name="T12" fmla="*/ 2 w 53"/>
                <a:gd name="T13" fmla="*/ 0 h 78"/>
                <a:gd name="T14" fmla="*/ 2 w 53"/>
                <a:gd name="T15" fmla="*/ 0 h 78"/>
                <a:gd name="T16" fmla="*/ 2 w 53"/>
                <a:gd name="T17" fmla="*/ 0 h 78"/>
                <a:gd name="T18" fmla="*/ 3 w 53"/>
                <a:gd name="T19" fmla="*/ 0 h 78"/>
                <a:gd name="T20" fmla="*/ 3 w 53"/>
                <a:gd name="T21" fmla="*/ 0 h 78"/>
                <a:gd name="T22" fmla="*/ 3 w 53"/>
                <a:gd name="T23" fmla="*/ 0 h 78"/>
                <a:gd name="T24" fmla="*/ 3 w 53"/>
                <a:gd name="T25" fmla="*/ 0 h 78"/>
                <a:gd name="T26" fmla="*/ 3 w 53"/>
                <a:gd name="T27" fmla="*/ 0 h 78"/>
                <a:gd name="T28" fmla="*/ 4 w 53"/>
                <a:gd name="T29" fmla="*/ 0 h 78"/>
                <a:gd name="T30" fmla="*/ 4 w 53"/>
                <a:gd name="T31" fmla="*/ 0 h 78"/>
                <a:gd name="T32" fmla="*/ 4 w 53"/>
                <a:gd name="T33" fmla="*/ 0 h 78"/>
                <a:gd name="T34" fmla="*/ 4 w 53"/>
                <a:gd name="T35" fmla="*/ 1 h 78"/>
                <a:gd name="T36" fmla="*/ 4 w 53"/>
                <a:gd name="T37" fmla="*/ 1 h 78"/>
                <a:gd name="T38" fmla="*/ 4 w 53"/>
                <a:gd name="T39" fmla="*/ 1 h 78"/>
                <a:gd name="T40" fmla="*/ 5 w 53"/>
                <a:gd name="T41" fmla="*/ 1 h 78"/>
                <a:gd name="T42" fmla="*/ 5 w 53"/>
                <a:gd name="T43" fmla="*/ 2 h 78"/>
                <a:gd name="T44" fmla="*/ 5 w 53"/>
                <a:gd name="T45" fmla="*/ 2 h 78"/>
                <a:gd name="T46" fmla="*/ 5 w 53"/>
                <a:gd name="T47" fmla="*/ 2 h 78"/>
                <a:gd name="T48" fmla="*/ 5 w 53"/>
                <a:gd name="T49" fmla="*/ 3 h 78"/>
                <a:gd name="T50" fmla="*/ 5 w 53"/>
                <a:gd name="T51" fmla="*/ 3 h 78"/>
                <a:gd name="T52" fmla="*/ 5 w 53"/>
                <a:gd name="T53" fmla="*/ 3 h 78"/>
                <a:gd name="T54" fmla="*/ 5 w 53"/>
                <a:gd name="T55" fmla="*/ 4 h 78"/>
                <a:gd name="T56" fmla="*/ 5 w 53"/>
                <a:gd name="T57" fmla="*/ 4 h 78"/>
                <a:gd name="T58" fmla="*/ 5 w 53"/>
                <a:gd name="T59" fmla="*/ 4 h 78"/>
                <a:gd name="T60" fmla="*/ 4 w 53"/>
                <a:gd name="T61" fmla="*/ 5 h 78"/>
                <a:gd name="T62" fmla="*/ 4 w 53"/>
                <a:gd name="T63" fmla="*/ 5 h 78"/>
                <a:gd name="T64" fmla="*/ 4 w 53"/>
                <a:gd name="T65" fmla="*/ 5 h 78"/>
                <a:gd name="T66" fmla="*/ 4 w 53"/>
                <a:gd name="T67" fmla="*/ 5 h 78"/>
                <a:gd name="T68" fmla="*/ 3 w 53"/>
                <a:gd name="T69" fmla="*/ 1 h 78"/>
                <a:gd name="T70" fmla="*/ 3 w 53"/>
                <a:gd name="T71" fmla="*/ 1 h 78"/>
                <a:gd name="T72" fmla="*/ 3 w 53"/>
                <a:gd name="T73" fmla="*/ 1 h 78"/>
                <a:gd name="T74" fmla="*/ 2 w 53"/>
                <a:gd name="T75" fmla="*/ 1 h 78"/>
                <a:gd name="T76" fmla="*/ 2 w 53"/>
                <a:gd name="T77" fmla="*/ 1 h 78"/>
                <a:gd name="T78" fmla="*/ 2 w 53"/>
                <a:gd name="T79" fmla="*/ 1 h 78"/>
                <a:gd name="T80" fmla="*/ 2 w 53"/>
                <a:gd name="T81" fmla="*/ 1 h 78"/>
                <a:gd name="T82" fmla="*/ 4 w 53"/>
                <a:gd name="T83" fmla="*/ 4 h 78"/>
                <a:gd name="T84" fmla="*/ 4 w 53"/>
                <a:gd name="T85" fmla="*/ 4 h 78"/>
                <a:gd name="T86" fmla="*/ 4 w 53"/>
                <a:gd name="T87" fmla="*/ 4 h 78"/>
                <a:gd name="T88" fmla="*/ 4 w 53"/>
                <a:gd name="T89" fmla="*/ 4 h 78"/>
                <a:gd name="T90" fmla="*/ 4 w 53"/>
                <a:gd name="T91" fmla="*/ 3 h 78"/>
                <a:gd name="T92" fmla="*/ 4 w 53"/>
                <a:gd name="T93" fmla="*/ 3 h 78"/>
                <a:gd name="T94" fmla="*/ 4 w 53"/>
                <a:gd name="T95" fmla="*/ 3 h 78"/>
                <a:gd name="T96" fmla="*/ 4 w 53"/>
                <a:gd name="T97" fmla="*/ 2 h 78"/>
                <a:gd name="T98" fmla="*/ 4 w 53"/>
                <a:gd name="T99" fmla="*/ 2 h 78"/>
                <a:gd name="T100" fmla="*/ 4 w 53"/>
                <a:gd name="T101" fmla="*/ 2 h 78"/>
                <a:gd name="T102" fmla="*/ 3 w 53"/>
                <a:gd name="T103" fmla="*/ 2 h 78"/>
                <a:gd name="T104" fmla="*/ 3 w 53"/>
                <a:gd name="T105" fmla="*/ 1 h 78"/>
                <a:gd name="T106" fmla="*/ 3 w 53"/>
                <a:gd name="T107" fmla="*/ 1 h 78"/>
                <a:gd name="T108" fmla="*/ 3 w 53"/>
                <a:gd name="T109" fmla="*/ 1 h 7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3"/>
                <a:gd name="T166" fmla="*/ 0 h 78"/>
                <a:gd name="T167" fmla="*/ 53 w 53"/>
                <a:gd name="T168" fmla="*/ 78 h 7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3" h="78">
                  <a:moveTo>
                    <a:pt x="37" y="45"/>
                  </a:moveTo>
                  <a:lnTo>
                    <a:pt x="44" y="63"/>
                  </a:lnTo>
                  <a:lnTo>
                    <a:pt x="50" y="60"/>
                  </a:lnTo>
                  <a:lnTo>
                    <a:pt x="53" y="67"/>
                  </a:lnTo>
                  <a:lnTo>
                    <a:pt x="32" y="78"/>
                  </a:lnTo>
                  <a:lnTo>
                    <a:pt x="28" y="71"/>
                  </a:lnTo>
                  <a:lnTo>
                    <a:pt x="33" y="68"/>
                  </a:lnTo>
                  <a:lnTo>
                    <a:pt x="9" y="18"/>
                  </a:lnTo>
                  <a:lnTo>
                    <a:pt x="3" y="20"/>
                  </a:lnTo>
                  <a:lnTo>
                    <a:pt x="0" y="12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19" y="3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4" y="1"/>
                  </a:lnTo>
                  <a:lnTo>
                    <a:pt x="35" y="2"/>
                  </a:lnTo>
                  <a:lnTo>
                    <a:pt x="37" y="2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40" y="4"/>
                  </a:lnTo>
                  <a:lnTo>
                    <a:pt x="40" y="5"/>
                  </a:lnTo>
                  <a:lnTo>
                    <a:pt x="41" y="7"/>
                  </a:lnTo>
                  <a:lnTo>
                    <a:pt x="42" y="8"/>
                  </a:lnTo>
                  <a:lnTo>
                    <a:pt x="43" y="9"/>
                  </a:lnTo>
                  <a:lnTo>
                    <a:pt x="44" y="10"/>
                  </a:lnTo>
                  <a:lnTo>
                    <a:pt x="45" y="11"/>
                  </a:lnTo>
                  <a:lnTo>
                    <a:pt x="46" y="13"/>
                  </a:lnTo>
                  <a:lnTo>
                    <a:pt x="46" y="14"/>
                  </a:lnTo>
                  <a:lnTo>
                    <a:pt x="48" y="16"/>
                  </a:lnTo>
                  <a:lnTo>
                    <a:pt x="49" y="18"/>
                  </a:lnTo>
                  <a:lnTo>
                    <a:pt x="49" y="19"/>
                  </a:lnTo>
                  <a:lnTo>
                    <a:pt x="50" y="21"/>
                  </a:lnTo>
                  <a:lnTo>
                    <a:pt x="50" y="22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0" y="31"/>
                  </a:lnTo>
                  <a:lnTo>
                    <a:pt x="50" y="32"/>
                  </a:lnTo>
                  <a:lnTo>
                    <a:pt x="50" y="33"/>
                  </a:lnTo>
                  <a:lnTo>
                    <a:pt x="49" y="34"/>
                  </a:lnTo>
                  <a:lnTo>
                    <a:pt x="48" y="36"/>
                  </a:lnTo>
                  <a:lnTo>
                    <a:pt x="48" y="37"/>
                  </a:lnTo>
                  <a:lnTo>
                    <a:pt x="46" y="39"/>
                  </a:lnTo>
                  <a:lnTo>
                    <a:pt x="45" y="40"/>
                  </a:lnTo>
                  <a:lnTo>
                    <a:pt x="44" y="41"/>
                  </a:lnTo>
                  <a:lnTo>
                    <a:pt x="43" y="42"/>
                  </a:lnTo>
                  <a:lnTo>
                    <a:pt x="42" y="43"/>
                  </a:lnTo>
                  <a:lnTo>
                    <a:pt x="40" y="44"/>
                  </a:lnTo>
                  <a:lnTo>
                    <a:pt x="39" y="44"/>
                  </a:lnTo>
                  <a:lnTo>
                    <a:pt x="37" y="45"/>
                  </a:lnTo>
                  <a:close/>
                  <a:moveTo>
                    <a:pt x="28" y="11"/>
                  </a:moveTo>
                  <a:lnTo>
                    <a:pt x="27" y="11"/>
                  </a:lnTo>
                  <a:lnTo>
                    <a:pt x="25" y="11"/>
                  </a:lnTo>
                  <a:lnTo>
                    <a:pt x="24" y="10"/>
                  </a:lnTo>
                  <a:lnTo>
                    <a:pt x="24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20" y="11"/>
                  </a:lnTo>
                  <a:lnTo>
                    <a:pt x="20" y="12"/>
                  </a:lnTo>
                  <a:lnTo>
                    <a:pt x="33" y="39"/>
                  </a:lnTo>
                  <a:lnTo>
                    <a:pt x="34" y="37"/>
                  </a:lnTo>
                  <a:lnTo>
                    <a:pt x="35" y="36"/>
                  </a:lnTo>
                  <a:lnTo>
                    <a:pt x="37" y="36"/>
                  </a:lnTo>
                  <a:lnTo>
                    <a:pt x="37" y="35"/>
                  </a:lnTo>
                  <a:lnTo>
                    <a:pt x="38" y="34"/>
                  </a:lnTo>
                  <a:lnTo>
                    <a:pt x="38" y="33"/>
                  </a:lnTo>
                  <a:lnTo>
                    <a:pt x="38" y="32"/>
                  </a:lnTo>
                  <a:lnTo>
                    <a:pt x="38" y="31"/>
                  </a:lnTo>
                  <a:lnTo>
                    <a:pt x="38" y="30"/>
                  </a:lnTo>
                  <a:lnTo>
                    <a:pt x="38" y="28"/>
                  </a:lnTo>
                  <a:lnTo>
                    <a:pt x="38" y="26"/>
                  </a:lnTo>
                  <a:lnTo>
                    <a:pt x="38" y="24"/>
                  </a:lnTo>
                  <a:lnTo>
                    <a:pt x="37" y="23"/>
                  </a:lnTo>
                  <a:lnTo>
                    <a:pt x="37" y="21"/>
                  </a:lnTo>
                  <a:lnTo>
                    <a:pt x="35" y="20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3" y="16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1" y="13"/>
                  </a:lnTo>
                  <a:lnTo>
                    <a:pt x="30" y="12"/>
                  </a:lnTo>
                  <a:lnTo>
                    <a:pt x="29" y="12"/>
                  </a:lnTo>
                  <a:lnTo>
                    <a:pt x="29" y="11"/>
                  </a:lnTo>
                  <a:lnTo>
                    <a:pt x="28" y="1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34" name="Freeform 98"/>
            <p:cNvSpPr>
              <a:spLocks/>
            </p:cNvSpPr>
            <p:nvPr/>
          </p:nvSpPr>
          <p:spPr bwMode="auto">
            <a:xfrm>
              <a:off x="384" y="554"/>
              <a:ext cx="31" cy="31"/>
            </a:xfrm>
            <a:custGeom>
              <a:avLst/>
              <a:gdLst>
                <a:gd name="T0" fmla="*/ 6 w 93"/>
                <a:gd name="T1" fmla="*/ 8 h 95"/>
                <a:gd name="T2" fmla="*/ 7 w 93"/>
                <a:gd name="T3" fmla="*/ 8 h 95"/>
                <a:gd name="T4" fmla="*/ 8 w 93"/>
                <a:gd name="T5" fmla="*/ 8 h 95"/>
                <a:gd name="T6" fmla="*/ 5 w 93"/>
                <a:gd name="T7" fmla="*/ 10 h 95"/>
                <a:gd name="T8" fmla="*/ 5 w 93"/>
                <a:gd name="T9" fmla="*/ 9 h 95"/>
                <a:gd name="T10" fmla="*/ 5 w 93"/>
                <a:gd name="T11" fmla="*/ 9 h 95"/>
                <a:gd name="T12" fmla="*/ 1 w 93"/>
                <a:gd name="T13" fmla="*/ 4 h 95"/>
                <a:gd name="T14" fmla="*/ 1 w 93"/>
                <a:gd name="T15" fmla="*/ 5 h 95"/>
                <a:gd name="T16" fmla="*/ 0 w 93"/>
                <a:gd name="T17" fmla="*/ 4 h 95"/>
                <a:gd name="T18" fmla="*/ 2 w 93"/>
                <a:gd name="T19" fmla="*/ 2 h 95"/>
                <a:gd name="T20" fmla="*/ 3 w 93"/>
                <a:gd name="T21" fmla="*/ 3 h 95"/>
                <a:gd name="T22" fmla="*/ 2 w 93"/>
                <a:gd name="T23" fmla="*/ 3 h 95"/>
                <a:gd name="T24" fmla="*/ 4 w 93"/>
                <a:gd name="T25" fmla="*/ 5 h 95"/>
                <a:gd name="T26" fmla="*/ 5 w 93"/>
                <a:gd name="T27" fmla="*/ 4 h 95"/>
                <a:gd name="T28" fmla="*/ 4 w 93"/>
                <a:gd name="T29" fmla="*/ 2 h 95"/>
                <a:gd name="T30" fmla="*/ 4 w 93"/>
                <a:gd name="T31" fmla="*/ 3 h 95"/>
                <a:gd name="T32" fmla="*/ 3 w 93"/>
                <a:gd name="T33" fmla="*/ 2 h 95"/>
                <a:gd name="T34" fmla="*/ 5 w 93"/>
                <a:gd name="T35" fmla="*/ 0 h 95"/>
                <a:gd name="T36" fmla="*/ 6 w 93"/>
                <a:gd name="T37" fmla="*/ 1 h 95"/>
                <a:gd name="T38" fmla="*/ 5 w 93"/>
                <a:gd name="T39" fmla="*/ 1 h 95"/>
                <a:gd name="T40" fmla="*/ 8 w 93"/>
                <a:gd name="T41" fmla="*/ 4 h 95"/>
                <a:gd name="T42" fmla="*/ 8 w 93"/>
                <a:gd name="T43" fmla="*/ 4 h 95"/>
                <a:gd name="T44" fmla="*/ 8 w 93"/>
                <a:gd name="T45" fmla="*/ 4 h 95"/>
                <a:gd name="T46" fmla="*/ 8 w 93"/>
                <a:gd name="T47" fmla="*/ 5 h 95"/>
                <a:gd name="T48" fmla="*/ 8 w 93"/>
                <a:gd name="T49" fmla="*/ 5 h 95"/>
                <a:gd name="T50" fmla="*/ 8 w 93"/>
                <a:gd name="T51" fmla="*/ 5 h 95"/>
                <a:gd name="T52" fmla="*/ 9 w 93"/>
                <a:gd name="T53" fmla="*/ 5 h 95"/>
                <a:gd name="T54" fmla="*/ 9 w 93"/>
                <a:gd name="T55" fmla="*/ 5 h 95"/>
                <a:gd name="T56" fmla="*/ 9 w 93"/>
                <a:gd name="T57" fmla="*/ 5 h 95"/>
                <a:gd name="T58" fmla="*/ 9 w 93"/>
                <a:gd name="T59" fmla="*/ 6 h 95"/>
                <a:gd name="T60" fmla="*/ 9 w 93"/>
                <a:gd name="T61" fmla="*/ 6 h 95"/>
                <a:gd name="T62" fmla="*/ 9 w 93"/>
                <a:gd name="T63" fmla="*/ 6 h 95"/>
                <a:gd name="T64" fmla="*/ 10 w 93"/>
                <a:gd name="T65" fmla="*/ 6 h 95"/>
                <a:gd name="T66" fmla="*/ 10 w 93"/>
                <a:gd name="T67" fmla="*/ 6 h 95"/>
                <a:gd name="T68" fmla="*/ 8 w 93"/>
                <a:gd name="T69" fmla="*/ 8 h 95"/>
                <a:gd name="T70" fmla="*/ 7 w 93"/>
                <a:gd name="T71" fmla="*/ 7 h 95"/>
                <a:gd name="T72" fmla="*/ 8 w 93"/>
                <a:gd name="T73" fmla="*/ 7 h 95"/>
                <a:gd name="T74" fmla="*/ 6 w 93"/>
                <a:gd name="T75" fmla="*/ 5 h 95"/>
                <a:gd name="T76" fmla="*/ 5 w 93"/>
                <a:gd name="T77" fmla="*/ 6 h 95"/>
                <a:gd name="T78" fmla="*/ 6 w 93"/>
                <a:gd name="T79" fmla="*/ 8 h 9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3"/>
                <a:gd name="T121" fmla="*/ 0 h 95"/>
                <a:gd name="T122" fmla="*/ 93 w 93"/>
                <a:gd name="T123" fmla="*/ 95 h 9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3" h="95">
                  <a:moveTo>
                    <a:pt x="58" y="74"/>
                  </a:moveTo>
                  <a:lnTo>
                    <a:pt x="62" y="71"/>
                  </a:lnTo>
                  <a:lnTo>
                    <a:pt x="69" y="78"/>
                  </a:lnTo>
                  <a:lnTo>
                    <a:pt x="48" y="95"/>
                  </a:lnTo>
                  <a:lnTo>
                    <a:pt x="42" y="87"/>
                  </a:lnTo>
                  <a:lnTo>
                    <a:pt x="47" y="83"/>
                  </a:lnTo>
                  <a:lnTo>
                    <a:pt x="11" y="41"/>
                  </a:lnTo>
                  <a:lnTo>
                    <a:pt x="7" y="44"/>
                  </a:lnTo>
                  <a:lnTo>
                    <a:pt x="0" y="36"/>
                  </a:lnTo>
                  <a:lnTo>
                    <a:pt x="21" y="20"/>
                  </a:lnTo>
                  <a:lnTo>
                    <a:pt x="27" y="28"/>
                  </a:lnTo>
                  <a:lnTo>
                    <a:pt x="22" y="32"/>
                  </a:lnTo>
                  <a:lnTo>
                    <a:pt x="36" y="47"/>
                  </a:lnTo>
                  <a:lnTo>
                    <a:pt x="49" y="36"/>
                  </a:lnTo>
                  <a:lnTo>
                    <a:pt x="37" y="21"/>
                  </a:lnTo>
                  <a:lnTo>
                    <a:pt x="32" y="24"/>
                  </a:lnTo>
                  <a:lnTo>
                    <a:pt x="26" y="17"/>
                  </a:lnTo>
                  <a:lnTo>
                    <a:pt x="46" y="0"/>
                  </a:lnTo>
                  <a:lnTo>
                    <a:pt x="52" y="8"/>
                  </a:lnTo>
                  <a:lnTo>
                    <a:pt x="48" y="11"/>
                  </a:lnTo>
                  <a:lnTo>
                    <a:pt x="69" y="36"/>
                  </a:lnTo>
                  <a:lnTo>
                    <a:pt x="70" y="39"/>
                  </a:lnTo>
                  <a:lnTo>
                    <a:pt x="71" y="40"/>
                  </a:lnTo>
                  <a:lnTo>
                    <a:pt x="73" y="43"/>
                  </a:lnTo>
                  <a:lnTo>
                    <a:pt x="74" y="44"/>
                  </a:lnTo>
                  <a:lnTo>
                    <a:pt x="75" y="45"/>
                  </a:lnTo>
                  <a:lnTo>
                    <a:pt x="77" y="47"/>
                  </a:lnTo>
                  <a:lnTo>
                    <a:pt x="78" y="49"/>
                  </a:lnTo>
                  <a:lnTo>
                    <a:pt x="79" y="50"/>
                  </a:lnTo>
                  <a:lnTo>
                    <a:pt x="80" y="51"/>
                  </a:lnTo>
                  <a:lnTo>
                    <a:pt x="81" y="53"/>
                  </a:lnTo>
                  <a:lnTo>
                    <a:pt x="82" y="54"/>
                  </a:lnTo>
                  <a:lnTo>
                    <a:pt x="87" y="51"/>
                  </a:lnTo>
                  <a:lnTo>
                    <a:pt x="93" y="59"/>
                  </a:lnTo>
                  <a:lnTo>
                    <a:pt x="73" y="74"/>
                  </a:lnTo>
                  <a:lnTo>
                    <a:pt x="67" y="66"/>
                  </a:lnTo>
                  <a:lnTo>
                    <a:pt x="71" y="63"/>
                  </a:lnTo>
                  <a:lnTo>
                    <a:pt x="56" y="44"/>
                  </a:lnTo>
                  <a:lnTo>
                    <a:pt x="42" y="55"/>
                  </a:lnTo>
                  <a:lnTo>
                    <a:pt x="58" y="74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35" name="Freeform 99"/>
            <p:cNvSpPr>
              <a:spLocks/>
            </p:cNvSpPr>
            <p:nvPr/>
          </p:nvSpPr>
          <p:spPr bwMode="auto">
            <a:xfrm>
              <a:off x="385" y="554"/>
              <a:ext cx="30" cy="31"/>
            </a:xfrm>
            <a:custGeom>
              <a:avLst/>
              <a:gdLst>
                <a:gd name="T0" fmla="*/ 4 w 91"/>
                <a:gd name="T1" fmla="*/ 6 h 93"/>
                <a:gd name="T2" fmla="*/ 6 w 91"/>
                <a:gd name="T3" fmla="*/ 8 h 93"/>
                <a:gd name="T4" fmla="*/ 7 w 91"/>
                <a:gd name="T5" fmla="*/ 8 h 93"/>
                <a:gd name="T6" fmla="*/ 7 w 91"/>
                <a:gd name="T7" fmla="*/ 9 h 93"/>
                <a:gd name="T8" fmla="*/ 5 w 91"/>
                <a:gd name="T9" fmla="*/ 10 h 93"/>
                <a:gd name="T10" fmla="*/ 5 w 91"/>
                <a:gd name="T11" fmla="*/ 10 h 93"/>
                <a:gd name="T12" fmla="*/ 5 w 91"/>
                <a:gd name="T13" fmla="*/ 9 h 93"/>
                <a:gd name="T14" fmla="*/ 1 w 91"/>
                <a:gd name="T15" fmla="*/ 4 h 93"/>
                <a:gd name="T16" fmla="*/ 1 w 91"/>
                <a:gd name="T17" fmla="*/ 5 h 93"/>
                <a:gd name="T18" fmla="*/ 0 w 91"/>
                <a:gd name="T19" fmla="*/ 4 h 93"/>
                <a:gd name="T20" fmla="*/ 2 w 91"/>
                <a:gd name="T21" fmla="*/ 2 h 93"/>
                <a:gd name="T22" fmla="*/ 3 w 91"/>
                <a:gd name="T23" fmla="*/ 3 h 93"/>
                <a:gd name="T24" fmla="*/ 2 w 91"/>
                <a:gd name="T25" fmla="*/ 3 h 93"/>
                <a:gd name="T26" fmla="*/ 4 w 91"/>
                <a:gd name="T27" fmla="*/ 5 h 93"/>
                <a:gd name="T28" fmla="*/ 5 w 91"/>
                <a:gd name="T29" fmla="*/ 4 h 93"/>
                <a:gd name="T30" fmla="*/ 4 w 91"/>
                <a:gd name="T31" fmla="*/ 2 h 93"/>
                <a:gd name="T32" fmla="*/ 3 w 91"/>
                <a:gd name="T33" fmla="*/ 2 h 93"/>
                <a:gd name="T34" fmla="*/ 3 w 91"/>
                <a:gd name="T35" fmla="*/ 2 h 93"/>
                <a:gd name="T36" fmla="*/ 5 w 91"/>
                <a:gd name="T37" fmla="*/ 0 h 93"/>
                <a:gd name="T38" fmla="*/ 5 w 91"/>
                <a:gd name="T39" fmla="*/ 1 h 93"/>
                <a:gd name="T40" fmla="*/ 5 w 91"/>
                <a:gd name="T41" fmla="*/ 1 h 93"/>
                <a:gd name="T42" fmla="*/ 7 w 91"/>
                <a:gd name="T43" fmla="*/ 4 h 93"/>
                <a:gd name="T44" fmla="*/ 7 w 91"/>
                <a:gd name="T45" fmla="*/ 4 h 93"/>
                <a:gd name="T46" fmla="*/ 8 w 91"/>
                <a:gd name="T47" fmla="*/ 4 h 93"/>
                <a:gd name="T48" fmla="*/ 8 w 91"/>
                <a:gd name="T49" fmla="*/ 5 h 93"/>
                <a:gd name="T50" fmla="*/ 8 w 91"/>
                <a:gd name="T51" fmla="*/ 5 h 93"/>
                <a:gd name="T52" fmla="*/ 8 w 91"/>
                <a:gd name="T53" fmla="*/ 5 h 93"/>
                <a:gd name="T54" fmla="*/ 8 w 91"/>
                <a:gd name="T55" fmla="*/ 5 h 93"/>
                <a:gd name="T56" fmla="*/ 8 w 91"/>
                <a:gd name="T57" fmla="*/ 5 h 93"/>
                <a:gd name="T58" fmla="*/ 9 w 91"/>
                <a:gd name="T59" fmla="*/ 6 h 93"/>
                <a:gd name="T60" fmla="*/ 9 w 91"/>
                <a:gd name="T61" fmla="*/ 6 h 93"/>
                <a:gd name="T62" fmla="*/ 9 w 91"/>
                <a:gd name="T63" fmla="*/ 6 h 93"/>
                <a:gd name="T64" fmla="*/ 9 w 91"/>
                <a:gd name="T65" fmla="*/ 6 h 93"/>
                <a:gd name="T66" fmla="*/ 9 w 91"/>
                <a:gd name="T67" fmla="*/ 6 h 93"/>
                <a:gd name="T68" fmla="*/ 9 w 91"/>
                <a:gd name="T69" fmla="*/ 6 h 93"/>
                <a:gd name="T70" fmla="*/ 10 w 91"/>
                <a:gd name="T71" fmla="*/ 6 h 93"/>
                <a:gd name="T72" fmla="*/ 8 w 91"/>
                <a:gd name="T73" fmla="*/ 8 h 93"/>
                <a:gd name="T74" fmla="*/ 7 w 91"/>
                <a:gd name="T75" fmla="*/ 7 h 93"/>
                <a:gd name="T76" fmla="*/ 8 w 91"/>
                <a:gd name="T77" fmla="*/ 7 h 93"/>
                <a:gd name="T78" fmla="*/ 6 w 91"/>
                <a:gd name="T79" fmla="*/ 5 h 93"/>
                <a:gd name="T80" fmla="*/ 4 w 91"/>
                <a:gd name="T81" fmla="*/ 6 h 9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1"/>
                <a:gd name="T124" fmla="*/ 0 h 93"/>
                <a:gd name="T125" fmla="*/ 91 w 91"/>
                <a:gd name="T126" fmla="*/ 93 h 9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1" h="93">
                  <a:moveTo>
                    <a:pt x="40" y="54"/>
                  </a:moveTo>
                  <a:lnTo>
                    <a:pt x="57" y="74"/>
                  </a:lnTo>
                  <a:lnTo>
                    <a:pt x="61" y="71"/>
                  </a:lnTo>
                  <a:lnTo>
                    <a:pt x="67" y="77"/>
                  </a:lnTo>
                  <a:lnTo>
                    <a:pt x="47" y="93"/>
                  </a:lnTo>
                  <a:lnTo>
                    <a:pt x="42" y="86"/>
                  </a:lnTo>
                  <a:lnTo>
                    <a:pt x="47" y="82"/>
                  </a:lnTo>
                  <a:lnTo>
                    <a:pt x="10" y="39"/>
                  </a:lnTo>
                  <a:lnTo>
                    <a:pt x="6" y="42"/>
                  </a:lnTo>
                  <a:lnTo>
                    <a:pt x="0" y="35"/>
                  </a:lnTo>
                  <a:lnTo>
                    <a:pt x="20" y="20"/>
                  </a:lnTo>
                  <a:lnTo>
                    <a:pt x="25" y="27"/>
                  </a:lnTo>
                  <a:lnTo>
                    <a:pt x="20" y="30"/>
                  </a:lnTo>
                  <a:lnTo>
                    <a:pt x="35" y="48"/>
                  </a:lnTo>
                  <a:lnTo>
                    <a:pt x="49" y="35"/>
                  </a:lnTo>
                  <a:lnTo>
                    <a:pt x="36" y="19"/>
                  </a:lnTo>
                  <a:lnTo>
                    <a:pt x="31" y="22"/>
                  </a:lnTo>
                  <a:lnTo>
                    <a:pt x="26" y="16"/>
                  </a:lnTo>
                  <a:lnTo>
                    <a:pt x="45" y="0"/>
                  </a:lnTo>
                  <a:lnTo>
                    <a:pt x="50" y="7"/>
                  </a:lnTo>
                  <a:lnTo>
                    <a:pt x="46" y="10"/>
                  </a:lnTo>
                  <a:lnTo>
                    <a:pt x="67" y="37"/>
                  </a:lnTo>
                  <a:lnTo>
                    <a:pt x="68" y="38"/>
                  </a:lnTo>
                  <a:lnTo>
                    <a:pt x="69" y="39"/>
                  </a:lnTo>
                  <a:lnTo>
                    <a:pt x="71" y="42"/>
                  </a:lnTo>
                  <a:lnTo>
                    <a:pt x="72" y="43"/>
                  </a:lnTo>
                  <a:lnTo>
                    <a:pt x="73" y="45"/>
                  </a:lnTo>
                  <a:lnTo>
                    <a:pt x="74" y="46"/>
                  </a:lnTo>
                  <a:lnTo>
                    <a:pt x="77" y="48"/>
                  </a:lnTo>
                  <a:lnTo>
                    <a:pt x="78" y="50"/>
                  </a:lnTo>
                  <a:lnTo>
                    <a:pt x="79" y="51"/>
                  </a:lnTo>
                  <a:lnTo>
                    <a:pt x="80" y="52"/>
                  </a:lnTo>
                  <a:lnTo>
                    <a:pt x="81" y="53"/>
                  </a:lnTo>
                  <a:lnTo>
                    <a:pt x="81" y="54"/>
                  </a:lnTo>
                  <a:lnTo>
                    <a:pt x="86" y="51"/>
                  </a:lnTo>
                  <a:lnTo>
                    <a:pt x="91" y="58"/>
                  </a:lnTo>
                  <a:lnTo>
                    <a:pt x="72" y="72"/>
                  </a:lnTo>
                  <a:lnTo>
                    <a:pt x="67" y="65"/>
                  </a:lnTo>
                  <a:lnTo>
                    <a:pt x="71" y="62"/>
                  </a:lnTo>
                  <a:lnTo>
                    <a:pt x="55" y="42"/>
                  </a:lnTo>
                  <a:lnTo>
                    <a:pt x="40" y="54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36" name="Freeform 100"/>
            <p:cNvSpPr>
              <a:spLocks/>
            </p:cNvSpPr>
            <p:nvPr/>
          </p:nvSpPr>
          <p:spPr bwMode="auto">
            <a:xfrm>
              <a:off x="55" y="551"/>
              <a:ext cx="29" cy="31"/>
            </a:xfrm>
            <a:custGeom>
              <a:avLst/>
              <a:gdLst>
                <a:gd name="T0" fmla="*/ 5 w 87"/>
                <a:gd name="T1" fmla="*/ 7 h 94"/>
                <a:gd name="T2" fmla="*/ 5 w 87"/>
                <a:gd name="T3" fmla="*/ 8 h 94"/>
                <a:gd name="T4" fmla="*/ 5 w 87"/>
                <a:gd name="T5" fmla="*/ 8 h 94"/>
                <a:gd name="T6" fmla="*/ 5 w 87"/>
                <a:gd name="T7" fmla="*/ 9 h 94"/>
                <a:gd name="T8" fmla="*/ 5 w 87"/>
                <a:gd name="T9" fmla="*/ 9 h 94"/>
                <a:gd name="T10" fmla="*/ 5 w 87"/>
                <a:gd name="T11" fmla="*/ 10 h 94"/>
                <a:gd name="T12" fmla="*/ 4 w 87"/>
                <a:gd name="T13" fmla="*/ 8 h 94"/>
                <a:gd name="T14" fmla="*/ 4 w 87"/>
                <a:gd name="T15" fmla="*/ 8 h 94"/>
                <a:gd name="T16" fmla="*/ 4 w 87"/>
                <a:gd name="T17" fmla="*/ 7 h 94"/>
                <a:gd name="T18" fmla="*/ 4 w 87"/>
                <a:gd name="T19" fmla="*/ 6 h 94"/>
                <a:gd name="T20" fmla="*/ 4 w 87"/>
                <a:gd name="T21" fmla="*/ 6 h 94"/>
                <a:gd name="T22" fmla="*/ 4 w 87"/>
                <a:gd name="T23" fmla="*/ 6 h 94"/>
                <a:gd name="T24" fmla="*/ 3 w 87"/>
                <a:gd name="T25" fmla="*/ 6 h 94"/>
                <a:gd name="T26" fmla="*/ 2 w 87"/>
                <a:gd name="T27" fmla="*/ 7 h 94"/>
                <a:gd name="T28" fmla="*/ 2 w 87"/>
                <a:gd name="T29" fmla="*/ 8 h 94"/>
                <a:gd name="T30" fmla="*/ 1 w 87"/>
                <a:gd name="T31" fmla="*/ 6 h 94"/>
                <a:gd name="T32" fmla="*/ 1 w 87"/>
                <a:gd name="T33" fmla="*/ 6 h 94"/>
                <a:gd name="T34" fmla="*/ 1 w 87"/>
                <a:gd name="T35" fmla="*/ 6 h 94"/>
                <a:gd name="T36" fmla="*/ 2 w 87"/>
                <a:gd name="T37" fmla="*/ 6 h 94"/>
                <a:gd name="T38" fmla="*/ 2 w 87"/>
                <a:gd name="T39" fmla="*/ 6 h 94"/>
                <a:gd name="T40" fmla="*/ 3 w 87"/>
                <a:gd name="T41" fmla="*/ 5 h 94"/>
                <a:gd name="T42" fmla="*/ 3 w 87"/>
                <a:gd name="T43" fmla="*/ 5 h 94"/>
                <a:gd name="T44" fmla="*/ 3 w 87"/>
                <a:gd name="T45" fmla="*/ 5 h 94"/>
                <a:gd name="T46" fmla="*/ 4 w 87"/>
                <a:gd name="T47" fmla="*/ 5 h 94"/>
                <a:gd name="T48" fmla="*/ 4 w 87"/>
                <a:gd name="T49" fmla="*/ 5 h 94"/>
                <a:gd name="T50" fmla="*/ 4 w 87"/>
                <a:gd name="T51" fmla="*/ 5 h 94"/>
                <a:gd name="T52" fmla="*/ 4 w 87"/>
                <a:gd name="T53" fmla="*/ 4 h 94"/>
                <a:gd name="T54" fmla="*/ 4 w 87"/>
                <a:gd name="T55" fmla="*/ 4 h 94"/>
                <a:gd name="T56" fmla="*/ 5 w 87"/>
                <a:gd name="T57" fmla="*/ 3 h 94"/>
                <a:gd name="T58" fmla="*/ 5 w 87"/>
                <a:gd name="T59" fmla="*/ 3 h 94"/>
                <a:gd name="T60" fmla="*/ 5 w 87"/>
                <a:gd name="T61" fmla="*/ 2 h 94"/>
                <a:gd name="T62" fmla="*/ 5 w 87"/>
                <a:gd name="T63" fmla="*/ 2 h 94"/>
                <a:gd name="T64" fmla="*/ 5 w 87"/>
                <a:gd name="T65" fmla="*/ 2 h 94"/>
                <a:gd name="T66" fmla="*/ 5 w 87"/>
                <a:gd name="T67" fmla="*/ 1 h 94"/>
                <a:gd name="T68" fmla="*/ 7 w 87"/>
                <a:gd name="T69" fmla="*/ 2 h 94"/>
                <a:gd name="T70" fmla="*/ 6 w 87"/>
                <a:gd name="T71" fmla="*/ 3 h 94"/>
                <a:gd name="T72" fmla="*/ 6 w 87"/>
                <a:gd name="T73" fmla="*/ 3 h 94"/>
                <a:gd name="T74" fmla="*/ 6 w 87"/>
                <a:gd name="T75" fmla="*/ 4 h 94"/>
                <a:gd name="T76" fmla="*/ 6 w 87"/>
                <a:gd name="T77" fmla="*/ 4 h 94"/>
                <a:gd name="T78" fmla="*/ 6 w 87"/>
                <a:gd name="T79" fmla="*/ 4 h 94"/>
                <a:gd name="T80" fmla="*/ 7 w 87"/>
                <a:gd name="T81" fmla="*/ 4 h 94"/>
                <a:gd name="T82" fmla="*/ 7 w 87"/>
                <a:gd name="T83" fmla="*/ 3 h 94"/>
                <a:gd name="T84" fmla="*/ 9 w 87"/>
                <a:gd name="T85" fmla="*/ 4 h 94"/>
                <a:gd name="T86" fmla="*/ 8 w 87"/>
                <a:gd name="T87" fmla="*/ 4 h 94"/>
                <a:gd name="T88" fmla="*/ 8 w 87"/>
                <a:gd name="T89" fmla="*/ 4 h 94"/>
                <a:gd name="T90" fmla="*/ 7 w 87"/>
                <a:gd name="T91" fmla="*/ 5 h 94"/>
                <a:gd name="T92" fmla="*/ 7 w 87"/>
                <a:gd name="T93" fmla="*/ 5 h 94"/>
                <a:gd name="T94" fmla="*/ 6 w 87"/>
                <a:gd name="T95" fmla="*/ 5 h 94"/>
                <a:gd name="T96" fmla="*/ 6 w 87"/>
                <a:gd name="T97" fmla="*/ 5 h 94"/>
                <a:gd name="T98" fmla="*/ 6 w 87"/>
                <a:gd name="T99" fmla="*/ 6 h 94"/>
                <a:gd name="T100" fmla="*/ 6 w 87"/>
                <a:gd name="T101" fmla="*/ 6 h 94"/>
                <a:gd name="T102" fmla="*/ 6 w 87"/>
                <a:gd name="T103" fmla="*/ 6 h 94"/>
                <a:gd name="T104" fmla="*/ 6 w 87"/>
                <a:gd name="T105" fmla="*/ 7 h 9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7"/>
                <a:gd name="T160" fmla="*/ 0 h 94"/>
                <a:gd name="T161" fmla="*/ 87 w 87"/>
                <a:gd name="T162" fmla="*/ 94 h 9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7" h="94">
                  <a:moveTo>
                    <a:pt x="49" y="63"/>
                  </a:moveTo>
                  <a:lnTo>
                    <a:pt x="49" y="64"/>
                  </a:lnTo>
                  <a:lnTo>
                    <a:pt x="49" y="65"/>
                  </a:lnTo>
                  <a:lnTo>
                    <a:pt x="49" y="67"/>
                  </a:lnTo>
                  <a:lnTo>
                    <a:pt x="47" y="69"/>
                  </a:lnTo>
                  <a:lnTo>
                    <a:pt x="47" y="70"/>
                  </a:lnTo>
                  <a:lnTo>
                    <a:pt x="47" y="71"/>
                  </a:lnTo>
                  <a:lnTo>
                    <a:pt x="47" y="73"/>
                  </a:lnTo>
                  <a:lnTo>
                    <a:pt x="46" y="74"/>
                  </a:lnTo>
                  <a:lnTo>
                    <a:pt x="46" y="75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79"/>
                  </a:lnTo>
                  <a:lnTo>
                    <a:pt x="45" y="80"/>
                  </a:lnTo>
                  <a:lnTo>
                    <a:pt x="45" y="81"/>
                  </a:lnTo>
                  <a:lnTo>
                    <a:pt x="45" y="82"/>
                  </a:lnTo>
                  <a:lnTo>
                    <a:pt x="51" y="86"/>
                  </a:lnTo>
                  <a:lnTo>
                    <a:pt x="44" y="94"/>
                  </a:lnTo>
                  <a:lnTo>
                    <a:pt x="22" y="78"/>
                  </a:lnTo>
                  <a:lnTo>
                    <a:pt x="29" y="69"/>
                  </a:lnTo>
                  <a:lnTo>
                    <a:pt x="32" y="72"/>
                  </a:lnTo>
                  <a:lnTo>
                    <a:pt x="32" y="70"/>
                  </a:lnTo>
                  <a:lnTo>
                    <a:pt x="33" y="69"/>
                  </a:lnTo>
                  <a:lnTo>
                    <a:pt x="33" y="67"/>
                  </a:lnTo>
                  <a:lnTo>
                    <a:pt x="33" y="65"/>
                  </a:lnTo>
                  <a:lnTo>
                    <a:pt x="34" y="63"/>
                  </a:lnTo>
                  <a:lnTo>
                    <a:pt x="34" y="62"/>
                  </a:lnTo>
                  <a:lnTo>
                    <a:pt x="34" y="60"/>
                  </a:lnTo>
                  <a:lnTo>
                    <a:pt x="35" y="59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6" y="53"/>
                  </a:lnTo>
                  <a:lnTo>
                    <a:pt x="34" y="54"/>
                  </a:lnTo>
                  <a:lnTo>
                    <a:pt x="32" y="54"/>
                  </a:lnTo>
                  <a:lnTo>
                    <a:pt x="31" y="55"/>
                  </a:lnTo>
                  <a:lnTo>
                    <a:pt x="28" y="57"/>
                  </a:lnTo>
                  <a:lnTo>
                    <a:pt x="26" y="58"/>
                  </a:lnTo>
                  <a:lnTo>
                    <a:pt x="24" y="58"/>
                  </a:lnTo>
                  <a:lnTo>
                    <a:pt x="21" y="60"/>
                  </a:lnTo>
                  <a:lnTo>
                    <a:pt x="20" y="60"/>
                  </a:lnTo>
                  <a:lnTo>
                    <a:pt x="18" y="61"/>
                  </a:lnTo>
                  <a:lnTo>
                    <a:pt x="21" y="63"/>
                  </a:lnTo>
                  <a:lnTo>
                    <a:pt x="15" y="71"/>
                  </a:lnTo>
                  <a:lnTo>
                    <a:pt x="0" y="59"/>
                  </a:lnTo>
                  <a:lnTo>
                    <a:pt x="5" y="51"/>
                  </a:lnTo>
                  <a:lnTo>
                    <a:pt x="8" y="53"/>
                  </a:lnTo>
                  <a:lnTo>
                    <a:pt x="9" y="53"/>
                  </a:lnTo>
                  <a:lnTo>
                    <a:pt x="10" y="54"/>
                  </a:lnTo>
                  <a:lnTo>
                    <a:pt x="11" y="55"/>
                  </a:lnTo>
                  <a:lnTo>
                    <a:pt x="13" y="54"/>
                  </a:lnTo>
                  <a:lnTo>
                    <a:pt x="14" y="53"/>
                  </a:lnTo>
                  <a:lnTo>
                    <a:pt x="16" y="52"/>
                  </a:lnTo>
                  <a:lnTo>
                    <a:pt x="18" y="52"/>
                  </a:lnTo>
                  <a:lnTo>
                    <a:pt x="20" y="51"/>
                  </a:lnTo>
                  <a:lnTo>
                    <a:pt x="21" y="51"/>
                  </a:lnTo>
                  <a:lnTo>
                    <a:pt x="22" y="50"/>
                  </a:lnTo>
                  <a:lnTo>
                    <a:pt x="23" y="49"/>
                  </a:lnTo>
                  <a:lnTo>
                    <a:pt x="24" y="49"/>
                  </a:lnTo>
                  <a:lnTo>
                    <a:pt x="25" y="49"/>
                  </a:lnTo>
                  <a:lnTo>
                    <a:pt x="26" y="48"/>
                  </a:lnTo>
                  <a:lnTo>
                    <a:pt x="28" y="48"/>
                  </a:lnTo>
                  <a:lnTo>
                    <a:pt x="28" y="47"/>
                  </a:lnTo>
                  <a:lnTo>
                    <a:pt x="29" y="47"/>
                  </a:lnTo>
                  <a:lnTo>
                    <a:pt x="30" y="47"/>
                  </a:lnTo>
                  <a:lnTo>
                    <a:pt x="31" y="46"/>
                  </a:lnTo>
                  <a:lnTo>
                    <a:pt x="32" y="46"/>
                  </a:lnTo>
                  <a:lnTo>
                    <a:pt x="33" y="44"/>
                  </a:lnTo>
                  <a:lnTo>
                    <a:pt x="34" y="44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7" y="43"/>
                  </a:lnTo>
                  <a:lnTo>
                    <a:pt x="39" y="42"/>
                  </a:lnTo>
                  <a:lnTo>
                    <a:pt x="39" y="41"/>
                  </a:lnTo>
                  <a:lnTo>
                    <a:pt x="39" y="40"/>
                  </a:lnTo>
                  <a:lnTo>
                    <a:pt x="39" y="39"/>
                  </a:lnTo>
                  <a:lnTo>
                    <a:pt x="40" y="38"/>
                  </a:lnTo>
                  <a:lnTo>
                    <a:pt x="40" y="36"/>
                  </a:lnTo>
                  <a:lnTo>
                    <a:pt x="40" y="33"/>
                  </a:lnTo>
                  <a:lnTo>
                    <a:pt x="41" y="31"/>
                  </a:lnTo>
                  <a:lnTo>
                    <a:pt x="41" y="30"/>
                  </a:lnTo>
                  <a:lnTo>
                    <a:pt x="41" y="29"/>
                  </a:lnTo>
                  <a:lnTo>
                    <a:pt x="41" y="28"/>
                  </a:lnTo>
                  <a:lnTo>
                    <a:pt x="42" y="27"/>
                  </a:lnTo>
                  <a:lnTo>
                    <a:pt x="42" y="26"/>
                  </a:lnTo>
                  <a:lnTo>
                    <a:pt x="42" y="23"/>
                  </a:lnTo>
                  <a:lnTo>
                    <a:pt x="43" y="22"/>
                  </a:lnTo>
                  <a:lnTo>
                    <a:pt x="43" y="21"/>
                  </a:lnTo>
                  <a:lnTo>
                    <a:pt x="43" y="20"/>
                  </a:lnTo>
                  <a:lnTo>
                    <a:pt x="43" y="19"/>
                  </a:lnTo>
                  <a:lnTo>
                    <a:pt x="43" y="18"/>
                  </a:lnTo>
                  <a:lnTo>
                    <a:pt x="44" y="17"/>
                  </a:lnTo>
                  <a:lnTo>
                    <a:pt x="44" y="16"/>
                  </a:lnTo>
                  <a:lnTo>
                    <a:pt x="44" y="15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1" y="9"/>
                  </a:lnTo>
                  <a:lnTo>
                    <a:pt x="47" y="0"/>
                  </a:lnTo>
                  <a:lnTo>
                    <a:pt x="67" y="17"/>
                  </a:lnTo>
                  <a:lnTo>
                    <a:pt x="61" y="25"/>
                  </a:lnTo>
                  <a:lnTo>
                    <a:pt x="57" y="22"/>
                  </a:lnTo>
                  <a:lnTo>
                    <a:pt x="57" y="23"/>
                  </a:lnTo>
                  <a:lnTo>
                    <a:pt x="57" y="25"/>
                  </a:lnTo>
                  <a:lnTo>
                    <a:pt x="57" y="26"/>
                  </a:lnTo>
                  <a:lnTo>
                    <a:pt x="56" y="27"/>
                  </a:lnTo>
                  <a:lnTo>
                    <a:pt x="56" y="28"/>
                  </a:lnTo>
                  <a:lnTo>
                    <a:pt x="56" y="30"/>
                  </a:lnTo>
                  <a:lnTo>
                    <a:pt x="55" y="32"/>
                  </a:lnTo>
                  <a:lnTo>
                    <a:pt x="55" y="33"/>
                  </a:lnTo>
                  <a:lnTo>
                    <a:pt x="55" y="34"/>
                  </a:lnTo>
                  <a:lnTo>
                    <a:pt x="55" y="37"/>
                  </a:lnTo>
                  <a:lnTo>
                    <a:pt x="56" y="36"/>
                  </a:lnTo>
                  <a:lnTo>
                    <a:pt x="57" y="36"/>
                  </a:lnTo>
                  <a:lnTo>
                    <a:pt x="60" y="34"/>
                  </a:lnTo>
                  <a:lnTo>
                    <a:pt x="61" y="33"/>
                  </a:lnTo>
                  <a:lnTo>
                    <a:pt x="63" y="33"/>
                  </a:lnTo>
                  <a:lnTo>
                    <a:pt x="66" y="31"/>
                  </a:lnTo>
                  <a:lnTo>
                    <a:pt x="68" y="30"/>
                  </a:lnTo>
                  <a:lnTo>
                    <a:pt x="65" y="28"/>
                  </a:lnTo>
                  <a:lnTo>
                    <a:pt x="71" y="20"/>
                  </a:lnTo>
                  <a:lnTo>
                    <a:pt x="87" y="32"/>
                  </a:lnTo>
                  <a:lnTo>
                    <a:pt x="81" y="40"/>
                  </a:lnTo>
                  <a:lnTo>
                    <a:pt x="75" y="36"/>
                  </a:lnTo>
                  <a:lnTo>
                    <a:pt x="75" y="37"/>
                  </a:lnTo>
                  <a:lnTo>
                    <a:pt x="73" y="37"/>
                  </a:lnTo>
                  <a:lnTo>
                    <a:pt x="72" y="38"/>
                  </a:lnTo>
                  <a:lnTo>
                    <a:pt x="71" y="38"/>
                  </a:lnTo>
                  <a:lnTo>
                    <a:pt x="68" y="39"/>
                  </a:lnTo>
                  <a:lnTo>
                    <a:pt x="67" y="40"/>
                  </a:lnTo>
                  <a:lnTo>
                    <a:pt x="65" y="40"/>
                  </a:lnTo>
                  <a:lnTo>
                    <a:pt x="64" y="41"/>
                  </a:lnTo>
                  <a:lnTo>
                    <a:pt x="63" y="42"/>
                  </a:lnTo>
                  <a:lnTo>
                    <a:pt x="61" y="42"/>
                  </a:lnTo>
                  <a:lnTo>
                    <a:pt x="60" y="43"/>
                  </a:lnTo>
                  <a:lnTo>
                    <a:pt x="57" y="43"/>
                  </a:lnTo>
                  <a:lnTo>
                    <a:pt x="56" y="44"/>
                  </a:lnTo>
                  <a:lnTo>
                    <a:pt x="55" y="46"/>
                  </a:lnTo>
                  <a:lnTo>
                    <a:pt x="53" y="46"/>
                  </a:lnTo>
                  <a:lnTo>
                    <a:pt x="53" y="47"/>
                  </a:lnTo>
                  <a:lnTo>
                    <a:pt x="52" y="48"/>
                  </a:lnTo>
                  <a:lnTo>
                    <a:pt x="52" y="49"/>
                  </a:lnTo>
                  <a:lnTo>
                    <a:pt x="52" y="50"/>
                  </a:lnTo>
                  <a:lnTo>
                    <a:pt x="52" y="51"/>
                  </a:lnTo>
                  <a:lnTo>
                    <a:pt x="52" y="52"/>
                  </a:lnTo>
                  <a:lnTo>
                    <a:pt x="51" y="53"/>
                  </a:lnTo>
                  <a:lnTo>
                    <a:pt x="51" y="54"/>
                  </a:lnTo>
                  <a:lnTo>
                    <a:pt x="51" y="55"/>
                  </a:lnTo>
                  <a:lnTo>
                    <a:pt x="51" y="57"/>
                  </a:lnTo>
                  <a:lnTo>
                    <a:pt x="50" y="59"/>
                  </a:lnTo>
                  <a:lnTo>
                    <a:pt x="50" y="60"/>
                  </a:lnTo>
                  <a:lnTo>
                    <a:pt x="50" y="61"/>
                  </a:lnTo>
                  <a:lnTo>
                    <a:pt x="50" y="62"/>
                  </a:lnTo>
                  <a:lnTo>
                    <a:pt x="49" y="6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37" name="Freeform 101"/>
            <p:cNvSpPr>
              <a:spLocks/>
            </p:cNvSpPr>
            <p:nvPr/>
          </p:nvSpPr>
          <p:spPr bwMode="auto">
            <a:xfrm>
              <a:off x="56" y="551"/>
              <a:ext cx="28" cy="31"/>
            </a:xfrm>
            <a:custGeom>
              <a:avLst/>
              <a:gdLst>
                <a:gd name="T0" fmla="*/ 6 w 85"/>
                <a:gd name="T1" fmla="*/ 5 h 92"/>
                <a:gd name="T2" fmla="*/ 6 w 85"/>
                <a:gd name="T3" fmla="*/ 5 h 92"/>
                <a:gd name="T4" fmla="*/ 6 w 85"/>
                <a:gd name="T5" fmla="*/ 5 h 92"/>
                <a:gd name="T6" fmla="*/ 5 w 85"/>
                <a:gd name="T7" fmla="*/ 6 h 92"/>
                <a:gd name="T8" fmla="*/ 5 w 85"/>
                <a:gd name="T9" fmla="*/ 6 h 92"/>
                <a:gd name="T10" fmla="*/ 5 w 85"/>
                <a:gd name="T11" fmla="*/ 6 h 92"/>
                <a:gd name="T12" fmla="*/ 5 w 85"/>
                <a:gd name="T13" fmla="*/ 7 h 92"/>
                <a:gd name="T14" fmla="*/ 5 w 85"/>
                <a:gd name="T15" fmla="*/ 7 h 92"/>
                <a:gd name="T16" fmla="*/ 5 w 85"/>
                <a:gd name="T17" fmla="*/ 8 h 92"/>
                <a:gd name="T18" fmla="*/ 5 w 85"/>
                <a:gd name="T19" fmla="*/ 8 h 92"/>
                <a:gd name="T20" fmla="*/ 5 w 85"/>
                <a:gd name="T21" fmla="*/ 9 h 92"/>
                <a:gd name="T22" fmla="*/ 5 w 85"/>
                <a:gd name="T23" fmla="*/ 9 h 92"/>
                <a:gd name="T24" fmla="*/ 5 w 85"/>
                <a:gd name="T25" fmla="*/ 10 h 92"/>
                <a:gd name="T26" fmla="*/ 3 w 85"/>
                <a:gd name="T27" fmla="*/ 8 h 92"/>
                <a:gd name="T28" fmla="*/ 4 w 85"/>
                <a:gd name="T29" fmla="*/ 8 h 92"/>
                <a:gd name="T30" fmla="*/ 4 w 85"/>
                <a:gd name="T31" fmla="*/ 7 h 92"/>
                <a:gd name="T32" fmla="*/ 4 w 85"/>
                <a:gd name="T33" fmla="*/ 7 h 92"/>
                <a:gd name="T34" fmla="*/ 4 w 85"/>
                <a:gd name="T35" fmla="*/ 6 h 92"/>
                <a:gd name="T36" fmla="*/ 4 w 85"/>
                <a:gd name="T37" fmla="*/ 6 h 92"/>
                <a:gd name="T38" fmla="*/ 3 w 85"/>
                <a:gd name="T39" fmla="*/ 6 h 92"/>
                <a:gd name="T40" fmla="*/ 3 w 85"/>
                <a:gd name="T41" fmla="*/ 6 h 92"/>
                <a:gd name="T42" fmla="*/ 2 w 85"/>
                <a:gd name="T43" fmla="*/ 7 h 92"/>
                <a:gd name="T44" fmla="*/ 2 w 85"/>
                <a:gd name="T45" fmla="*/ 7 h 92"/>
                <a:gd name="T46" fmla="*/ 0 w 85"/>
                <a:gd name="T47" fmla="*/ 6 h 92"/>
                <a:gd name="T48" fmla="*/ 1 w 85"/>
                <a:gd name="T49" fmla="*/ 6 h 92"/>
                <a:gd name="T50" fmla="*/ 1 w 85"/>
                <a:gd name="T51" fmla="*/ 6 h 92"/>
                <a:gd name="T52" fmla="*/ 1 w 85"/>
                <a:gd name="T53" fmla="*/ 6 h 92"/>
                <a:gd name="T54" fmla="*/ 2 w 85"/>
                <a:gd name="T55" fmla="*/ 6 h 92"/>
                <a:gd name="T56" fmla="*/ 2 w 85"/>
                <a:gd name="T57" fmla="*/ 6 h 92"/>
                <a:gd name="T58" fmla="*/ 3 w 85"/>
                <a:gd name="T59" fmla="*/ 5 h 92"/>
                <a:gd name="T60" fmla="*/ 3 w 85"/>
                <a:gd name="T61" fmla="*/ 5 h 92"/>
                <a:gd name="T62" fmla="*/ 3 w 85"/>
                <a:gd name="T63" fmla="*/ 5 h 92"/>
                <a:gd name="T64" fmla="*/ 4 w 85"/>
                <a:gd name="T65" fmla="*/ 5 h 92"/>
                <a:gd name="T66" fmla="*/ 4 w 85"/>
                <a:gd name="T67" fmla="*/ 5 h 92"/>
                <a:gd name="T68" fmla="*/ 4 w 85"/>
                <a:gd name="T69" fmla="*/ 5 h 92"/>
                <a:gd name="T70" fmla="*/ 4 w 85"/>
                <a:gd name="T71" fmla="*/ 4 h 92"/>
                <a:gd name="T72" fmla="*/ 4 w 85"/>
                <a:gd name="T73" fmla="*/ 4 h 92"/>
                <a:gd name="T74" fmla="*/ 5 w 85"/>
                <a:gd name="T75" fmla="*/ 3 h 92"/>
                <a:gd name="T76" fmla="*/ 5 w 85"/>
                <a:gd name="T77" fmla="*/ 3 h 92"/>
                <a:gd name="T78" fmla="*/ 5 w 85"/>
                <a:gd name="T79" fmla="*/ 2 h 92"/>
                <a:gd name="T80" fmla="*/ 5 w 85"/>
                <a:gd name="T81" fmla="*/ 2 h 92"/>
                <a:gd name="T82" fmla="*/ 5 w 85"/>
                <a:gd name="T83" fmla="*/ 2 h 92"/>
                <a:gd name="T84" fmla="*/ 5 w 85"/>
                <a:gd name="T85" fmla="*/ 1 h 92"/>
                <a:gd name="T86" fmla="*/ 5 w 85"/>
                <a:gd name="T87" fmla="*/ 0 h 92"/>
                <a:gd name="T88" fmla="*/ 6 w 85"/>
                <a:gd name="T89" fmla="*/ 2 h 92"/>
                <a:gd name="T90" fmla="*/ 6 w 85"/>
                <a:gd name="T91" fmla="*/ 3 h 92"/>
                <a:gd name="T92" fmla="*/ 6 w 85"/>
                <a:gd name="T93" fmla="*/ 3 h 92"/>
                <a:gd name="T94" fmla="*/ 6 w 85"/>
                <a:gd name="T95" fmla="*/ 4 h 92"/>
                <a:gd name="T96" fmla="*/ 6 w 85"/>
                <a:gd name="T97" fmla="*/ 4 h 92"/>
                <a:gd name="T98" fmla="*/ 7 w 85"/>
                <a:gd name="T99" fmla="*/ 4 h 92"/>
                <a:gd name="T100" fmla="*/ 7 w 85"/>
                <a:gd name="T101" fmla="*/ 3 h 92"/>
                <a:gd name="T102" fmla="*/ 7 w 85"/>
                <a:gd name="T103" fmla="*/ 3 h 92"/>
                <a:gd name="T104" fmla="*/ 9 w 85"/>
                <a:gd name="T105" fmla="*/ 4 h 92"/>
                <a:gd name="T106" fmla="*/ 8 w 85"/>
                <a:gd name="T107" fmla="*/ 4 h 92"/>
                <a:gd name="T108" fmla="*/ 7 w 85"/>
                <a:gd name="T109" fmla="*/ 4 h 92"/>
                <a:gd name="T110" fmla="*/ 7 w 85"/>
                <a:gd name="T111" fmla="*/ 4 h 9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5"/>
                <a:gd name="T169" fmla="*/ 0 h 92"/>
                <a:gd name="T170" fmla="*/ 85 w 85"/>
                <a:gd name="T171" fmla="*/ 92 h 9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5" h="92">
                  <a:moveTo>
                    <a:pt x="61" y="40"/>
                  </a:moveTo>
                  <a:lnTo>
                    <a:pt x="60" y="41"/>
                  </a:lnTo>
                  <a:lnTo>
                    <a:pt x="59" y="41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3" y="43"/>
                  </a:lnTo>
                  <a:lnTo>
                    <a:pt x="52" y="45"/>
                  </a:lnTo>
                  <a:lnTo>
                    <a:pt x="51" y="45"/>
                  </a:lnTo>
                  <a:lnTo>
                    <a:pt x="51" y="47"/>
                  </a:lnTo>
                  <a:lnTo>
                    <a:pt x="51" y="48"/>
                  </a:lnTo>
                  <a:lnTo>
                    <a:pt x="50" y="49"/>
                  </a:lnTo>
                  <a:lnTo>
                    <a:pt x="50" y="50"/>
                  </a:lnTo>
                  <a:lnTo>
                    <a:pt x="50" y="51"/>
                  </a:lnTo>
                  <a:lnTo>
                    <a:pt x="50" y="52"/>
                  </a:lnTo>
                  <a:lnTo>
                    <a:pt x="49" y="53"/>
                  </a:lnTo>
                  <a:lnTo>
                    <a:pt x="49" y="54"/>
                  </a:lnTo>
                  <a:lnTo>
                    <a:pt x="49" y="56"/>
                  </a:lnTo>
                  <a:lnTo>
                    <a:pt x="49" y="57"/>
                  </a:lnTo>
                  <a:lnTo>
                    <a:pt x="48" y="58"/>
                  </a:lnTo>
                  <a:lnTo>
                    <a:pt x="48" y="60"/>
                  </a:lnTo>
                  <a:lnTo>
                    <a:pt x="48" y="61"/>
                  </a:lnTo>
                  <a:lnTo>
                    <a:pt x="48" y="62"/>
                  </a:lnTo>
                  <a:lnTo>
                    <a:pt x="46" y="63"/>
                  </a:lnTo>
                  <a:lnTo>
                    <a:pt x="46" y="64"/>
                  </a:lnTo>
                  <a:lnTo>
                    <a:pt x="46" y="66"/>
                  </a:lnTo>
                  <a:lnTo>
                    <a:pt x="46" y="68"/>
                  </a:lnTo>
                  <a:lnTo>
                    <a:pt x="45" y="69"/>
                  </a:lnTo>
                  <a:lnTo>
                    <a:pt x="45" y="70"/>
                  </a:lnTo>
                  <a:lnTo>
                    <a:pt x="45" y="71"/>
                  </a:lnTo>
                  <a:lnTo>
                    <a:pt x="45" y="72"/>
                  </a:lnTo>
                  <a:lnTo>
                    <a:pt x="44" y="74"/>
                  </a:lnTo>
                  <a:lnTo>
                    <a:pt x="44" y="75"/>
                  </a:lnTo>
                  <a:lnTo>
                    <a:pt x="44" y="77"/>
                  </a:lnTo>
                  <a:lnTo>
                    <a:pt x="44" y="78"/>
                  </a:lnTo>
                  <a:lnTo>
                    <a:pt x="44" y="79"/>
                  </a:lnTo>
                  <a:lnTo>
                    <a:pt x="43" y="80"/>
                  </a:lnTo>
                  <a:lnTo>
                    <a:pt x="43" y="81"/>
                  </a:lnTo>
                  <a:lnTo>
                    <a:pt x="49" y="85"/>
                  </a:lnTo>
                  <a:lnTo>
                    <a:pt x="43" y="92"/>
                  </a:lnTo>
                  <a:lnTo>
                    <a:pt x="22" y="77"/>
                  </a:lnTo>
                  <a:lnTo>
                    <a:pt x="28" y="69"/>
                  </a:lnTo>
                  <a:lnTo>
                    <a:pt x="32" y="72"/>
                  </a:lnTo>
                  <a:lnTo>
                    <a:pt x="32" y="71"/>
                  </a:lnTo>
                  <a:lnTo>
                    <a:pt x="32" y="70"/>
                  </a:lnTo>
                  <a:lnTo>
                    <a:pt x="32" y="68"/>
                  </a:lnTo>
                  <a:lnTo>
                    <a:pt x="33" y="67"/>
                  </a:lnTo>
                  <a:lnTo>
                    <a:pt x="33" y="64"/>
                  </a:lnTo>
                  <a:lnTo>
                    <a:pt x="33" y="63"/>
                  </a:lnTo>
                  <a:lnTo>
                    <a:pt x="34" y="61"/>
                  </a:lnTo>
                  <a:lnTo>
                    <a:pt x="34" y="60"/>
                  </a:lnTo>
                  <a:lnTo>
                    <a:pt x="34" y="58"/>
                  </a:lnTo>
                  <a:lnTo>
                    <a:pt x="35" y="57"/>
                  </a:lnTo>
                  <a:lnTo>
                    <a:pt x="35" y="54"/>
                  </a:lnTo>
                  <a:lnTo>
                    <a:pt x="35" y="53"/>
                  </a:lnTo>
                  <a:lnTo>
                    <a:pt x="36" y="50"/>
                  </a:lnTo>
                  <a:lnTo>
                    <a:pt x="35" y="51"/>
                  </a:lnTo>
                  <a:lnTo>
                    <a:pt x="34" y="51"/>
                  </a:lnTo>
                  <a:lnTo>
                    <a:pt x="32" y="52"/>
                  </a:lnTo>
                  <a:lnTo>
                    <a:pt x="31" y="53"/>
                  </a:lnTo>
                  <a:lnTo>
                    <a:pt x="29" y="53"/>
                  </a:lnTo>
                  <a:lnTo>
                    <a:pt x="27" y="54"/>
                  </a:lnTo>
                  <a:lnTo>
                    <a:pt x="24" y="56"/>
                  </a:lnTo>
                  <a:lnTo>
                    <a:pt x="23" y="57"/>
                  </a:lnTo>
                  <a:lnTo>
                    <a:pt x="20" y="58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5" y="60"/>
                  </a:lnTo>
                  <a:lnTo>
                    <a:pt x="19" y="62"/>
                  </a:lnTo>
                  <a:lnTo>
                    <a:pt x="14" y="69"/>
                  </a:lnTo>
                  <a:lnTo>
                    <a:pt x="0" y="58"/>
                  </a:lnTo>
                  <a:lnTo>
                    <a:pt x="4" y="51"/>
                  </a:lnTo>
                  <a:lnTo>
                    <a:pt x="7" y="52"/>
                  </a:lnTo>
                  <a:lnTo>
                    <a:pt x="7" y="53"/>
                  </a:lnTo>
                  <a:lnTo>
                    <a:pt x="8" y="53"/>
                  </a:lnTo>
                  <a:lnTo>
                    <a:pt x="9" y="54"/>
                  </a:lnTo>
                  <a:lnTo>
                    <a:pt x="10" y="54"/>
                  </a:lnTo>
                  <a:lnTo>
                    <a:pt x="12" y="53"/>
                  </a:lnTo>
                  <a:lnTo>
                    <a:pt x="13" y="53"/>
                  </a:lnTo>
                  <a:lnTo>
                    <a:pt x="15" y="52"/>
                  </a:lnTo>
                  <a:lnTo>
                    <a:pt x="17" y="52"/>
                  </a:lnTo>
                  <a:lnTo>
                    <a:pt x="18" y="51"/>
                  </a:lnTo>
                  <a:lnTo>
                    <a:pt x="19" y="51"/>
                  </a:lnTo>
                  <a:lnTo>
                    <a:pt x="20" y="50"/>
                  </a:lnTo>
                  <a:lnTo>
                    <a:pt x="21" y="50"/>
                  </a:lnTo>
                  <a:lnTo>
                    <a:pt x="22" y="49"/>
                  </a:lnTo>
                  <a:lnTo>
                    <a:pt x="23" y="49"/>
                  </a:lnTo>
                  <a:lnTo>
                    <a:pt x="24" y="48"/>
                  </a:lnTo>
                  <a:lnTo>
                    <a:pt x="25" y="48"/>
                  </a:lnTo>
                  <a:lnTo>
                    <a:pt x="27" y="47"/>
                  </a:lnTo>
                  <a:lnTo>
                    <a:pt x="28" y="47"/>
                  </a:lnTo>
                  <a:lnTo>
                    <a:pt x="29" y="46"/>
                  </a:lnTo>
                  <a:lnTo>
                    <a:pt x="30" y="46"/>
                  </a:lnTo>
                  <a:lnTo>
                    <a:pt x="31" y="46"/>
                  </a:lnTo>
                  <a:lnTo>
                    <a:pt x="33" y="45"/>
                  </a:lnTo>
                  <a:lnTo>
                    <a:pt x="34" y="45"/>
                  </a:lnTo>
                  <a:lnTo>
                    <a:pt x="34" y="43"/>
                  </a:lnTo>
                  <a:lnTo>
                    <a:pt x="35" y="43"/>
                  </a:lnTo>
                  <a:lnTo>
                    <a:pt x="36" y="42"/>
                  </a:lnTo>
                  <a:lnTo>
                    <a:pt x="38" y="42"/>
                  </a:lnTo>
                  <a:lnTo>
                    <a:pt x="38" y="41"/>
                  </a:lnTo>
                  <a:lnTo>
                    <a:pt x="39" y="40"/>
                  </a:lnTo>
                  <a:lnTo>
                    <a:pt x="39" y="39"/>
                  </a:lnTo>
                  <a:lnTo>
                    <a:pt x="39" y="38"/>
                  </a:lnTo>
                  <a:lnTo>
                    <a:pt x="39" y="37"/>
                  </a:lnTo>
                  <a:lnTo>
                    <a:pt x="40" y="35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1" y="29"/>
                  </a:lnTo>
                  <a:lnTo>
                    <a:pt x="41" y="28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2" y="22"/>
                  </a:lnTo>
                  <a:lnTo>
                    <a:pt x="42" y="21"/>
                  </a:lnTo>
                  <a:lnTo>
                    <a:pt x="42" y="20"/>
                  </a:lnTo>
                  <a:lnTo>
                    <a:pt x="43" y="19"/>
                  </a:lnTo>
                  <a:lnTo>
                    <a:pt x="43" y="18"/>
                  </a:lnTo>
                  <a:lnTo>
                    <a:pt x="43" y="17"/>
                  </a:lnTo>
                  <a:lnTo>
                    <a:pt x="43" y="16"/>
                  </a:lnTo>
                  <a:lnTo>
                    <a:pt x="44" y="15"/>
                  </a:lnTo>
                  <a:lnTo>
                    <a:pt x="44" y="14"/>
                  </a:lnTo>
                  <a:lnTo>
                    <a:pt x="44" y="13"/>
                  </a:lnTo>
                  <a:lnTo>
                    <a:pt x="44" y="11"/>
                  </a:lnTo>
                  <a:lnTo>
                    <a:pt x="44" y="10"/>
                  </a:lnTo>
                  <a:lnTo>
                    <a:pt x="41" y="8"/>
                  </a:lnTo>
                  <a:lnTo>
                    <a:pt x="46" y="0"/>
                  </a:lnTo>
                  <a:lnTo>
                    <a:pt x="65" y="16"/>
                  </a:lnTo>
                  <a:lnTo>
                    <a:pt x="60" y="22"/>
                  </a:lnTo>
                  <a:lnTo>
                    <a:pt x="56" y="20"/>
                  </a:lnTo>
                  <a:lnTo>
                    <a:pt x="55" y="21"/>
                  </a:lnTo>
                  <a:lnTo>
                    <a:pt x="55" y="24"/>
                  </a:lnTo>
                  <a:lnTo>
                    <a:pt x="55" y="25"/>
                  </a:lnTo>
                  <a:lnTo>
                    <a:pt x="55" y="26"/>
                  </a:lnTo>
                  <a:lnTo>
                    <a:pt x="54" y="27"/>
                  </a:lnTo>
                  <a:lnTo>
                    <a:pt x="54" y="28"/>
                  </a:lnTo>
                  <a:lnTo>
                    <a:pt x="54" y="31"/>
                  </a:lnTo>
                  <a:lnTo>
                    <a:pt x="53" y="32"/>
                  </a:lnTo>
                  <a:lnTo>
                    <a:pt x="53" y="33"/>
                  </a:lnTo>
                  <a:lnTo>
                    <a:pt x="53" y="36"/>
                  </a:lnTo>
                  <a:lnTo>
                    <a:pt x="53" y="37"/>
                  </a:lnTo>
                  <a:lnTo>
                    <a:pt x="55" y="36"/>
                  </a:lnTo>
                  <a:lnTo>
                    <a:pt x="56" y="35"/>
                  </a:lnTo>
                  <a:lnTo>
                    <a:pt x="60" y="33"/>
                  </a:lnTo>
                  <a:lnTo>
                    <a:pt x="61" y="33"/>
                  </a:lnTo>
                  <a:lnTo>
                    <a:pt x="62" y="32"/>
                  </a:lnTo>
                  <a:lnTo>
                    <a:pt x="64" y="31"/>
                  </a:lnTo>
                  <a:lnTo>
                    <a:pt x="65" y="31"/>
                  </a:lnTo>
                  <a:lnTo>
                    <a:pt x="69" y="29"/>
                  </a:lnTo>
                  <a:lnTo>
                    <a:pt x="65" y="27"/>
                  </a:lnTo>
                  <a:lnTo>
                    <a:pt x="70" y="20"/>
                  </a:lnTo>
                  <a:lnTo>
                    <a:pt x="85" y="31"/>
                  </a:lnTo>
                  <a:lnTo>
                    <a:pt x="80" y="38"/>
                  </a:lnTo>
                  <a:lnTo>
                    <a:pt x="74" y="35"/>
                  </a:lnTo>
                  <a:lnTo>
                    <a:pt x="72" y="36"/>
                  </a:lnTo>
                  <a:lnTo>
                    <a:pt x="71" y="36"/>
                  </a:lnTo>
                  <a:lnTo>
                    <a:pt x="69" y="37"/>
                  </a:lnTo>
                  <a:lnTo>
                    <a:pt x="67" y="37"/>
                  </a:lnTo>
                  <a:lnTo>
                    <a:pt x="66" y="38"/>
                  </a:lnTo>
                  <a:lnTo>
                    <a:pt x="64" y="39"/>
                  </a:lnTo>
                  <a:lnTo>
                    <a:pt x="63" y="39"/>
                  </a:lnTo>
                  <a:lnTo>
                    <a:pt x="61" y="40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38" name="Freeform 102"/>
            <p:cNvSpPr>
              <a:spLocks noEditPoints="1"/>
            </p:cNvSpPr>
            <p:nvPr/>
          </p:nvSpPr>
          <p:spPr bwMode="auto">
            <a:xfrm>
              <a:off x="46" y="543"/>
              <a:ext cx="21" cy="24"/>
            </a:xfrm>
            <a:custGeom>
              <a:avLst/>
              <a:gdLst>
                <a:gd name="T0" fmla="*/ 2 w 63"/>
                <a:gd name="T1" fmla="*/ 4 h 71"/>
                <a:gd name="T2" fmla="*/ 2 w 63"/>
                <a:gd name="T3" fmla="*/ 4 h 71"/>
                <a:gd name="T4" fmla="*/ 1 w 63"/>
                <a:gd name="T5" fmla="*/ 5 h 71"/>
                <a:gd name="T6" fmla="*/ 1 w 63"/>
                <a:gd name="T7" fmla="*/ 5 h 71"/>
                <a:gd name="T8" fmla="*/ 1 w 63"/>
                <a:gd name="T9" fmla="*/ 6 h 71"/>
                <a:gd name="T10" fmla="*/ 1 w 63"/>
                <a:gd name="T11" fmla="*/ 7 h 71"/>
                <a:gd name="T12" fmla="*/ 2 w 63"/>
                <a:gd name="T13" fmla="*/ 7 h 71"/>
                <a:gd name="T14" fmla="*/ 2 w 63"/>
                <a:gd name="T15" fmla="*/ 7 h 71"/>
                <a:gd name="T16" fmla="*/ 3 w 63"/>
                <a:gd name="T17" fmla="*/ 7 h 71"/>
                <a:gd name="T18" fmla="*/ 3 w 63"/>
                <a:gd name="T19" fmla="*/ 7 h 71"/>
                <a:gd name="T20" fmla="*/ 4 w 63"/>
                <a:gd name="T21" fmla="*/ 6 h 71"/>
                <a:gd name="T22" fmla="*/ 4 w 63"/>
                <a:gd name="T23" fmla="*/ 6 h 71"/>
                <a:gd name="T24" fmla="*/ 5 w 63"/>
                <a:gd name="T25" fmla="*/ 5 h 71"/>
                <a:gd name="T26" fmla="*/ 5 w 63"/>
                <a:gd name="T27" fmla="*/ 4 h 71"/>
                <a:gd name="T28" fmla="*/ 6 w 63"/>
                <a:gd name="T29" fmla="*/ 3 h 71"/>
                <a:gd name="T30" fmla="*/ 6 w 63"/>
                <a:gd name="T31" fmla="*/ 2 h 71"/>
                <a:gd name="T32" fmla="*/ 6 w 63"/>
                <a:gd name="T33" fmla="*/ 2 h 71"/>
                <a:gd name="T34" fmla="*/ 6 w 63"/>
                <a:gd name="T35" fmla="*/ 2 h 71"/>
                <a:gd name="T36" fmla="*/ 6 w 63"/>
                <a:gd name="T37" fmla="*/ 1 h 71"/>
                <a:gd name="T38" fmla="*/ 5 w 63"/>
                <a:gd name="T39" fmla="*/ 1 h 71"/>
                <a:gd name="T40" fmla="*/ 5 w 63"/>
                <a:gd name="T41" fmla="*/ 1 h 71"/>
                <a:gd name="T42" fmla="*/ 4 w 63"/>
                <a:gd name="T43" fmla="*/ 1 h 71"/>
                <a:gd name="T44" fmla="*/ 4 w 63"/>
                <a:gd name="T45" fmla="*/ 1 h 71"/>
                <a:gd name="T46" fmla="*/ 3 w 63"/>
                <a:gd name="T47" fmla="*/ 2 h 71"/>
                <a:gd name="T48" fmla="*/ 3 w 63"/>
                <a:gd name="T49" fmla="*/ 2 h 71"/>
                <a:gd name="T50" fmla="*/ 1 w 63"/>
                <a:gd name="T51" fmla="*/ 2 h 71"/>
                <a:gd name="T52" fmla="*/ 1 w 63"/>
                <a:gd name="T53" fmla="*/ 1 h 71"/>
                <a:gd name="T54" fmla="*/ 2 w 63"/>
                <a:gd name="T55" fmla="*/ 1 h 71"/>
                <a:gd name="T56" fmla="*/ 3 w 63"/>
                <a:gd name="T57" fmla="*/ 0 h 71"/>
                <a:gd name="T58" fmla="*/ 4 w 63"/>
                <a:gd name="T59" fmla="*/ 0 h 71"/>
                <a:gd name="T60" fmla="*/ 5 w 63"/>
                <a:gd name="T61" fmla="*/ 0 h 71"/>
                <a:gd name="T62" fmla="*/ 6 w 63"/>
                <a:gd name="T63" fmla="*/ 0 h 71"/>
                <a:gd name="T64" fmla="*/ 6 w 63"/>
                <a:gd name="T65" fmla="*/ 1 h 71"/>
                <a:gd name="T66" fmla="*/ 7 w 63"/>
                <a:gd name="T67" fmla="*/ 2 h 71"/>
                <a:gd name="T68" fmla="*/ 7 w 63"/>
                <a:gd name="T69" fmla="*/ 3 h 71"/>
                <a:gd name="T70" fmla="*/ 7 w 63"/>
                <a:gd name="T71" fmla="*/ 4 h 71"/>
                <a:gd name="T72" fmla="*/ 7 w 63"/>
                <a:gd name="T73" fmla="*/ 5 h 71"/>
                <a:gd name="T74" fmla="*/ 6 w 63"/>
                <a:gd name="T75" fmla="*/ 5 h 71"/>
                <a:gd name="T76" fmla="*/ 6 w 63"/>
                <a:gd name="T77" fmla="*/ 6 h 71"/>
                <a:gd name="T78" fmla="*/ 6 w 63"/>
                <a:gd name="T79" fmla="*/ 6 h 71"/>
                <a:gd name="T80" fmla="*/ 5 w 63"/>
                <a:gd name="T81" fmla="*/ 7 h 71"/>
                <a:gd name="T82" fmla="*/ 5 w 63"/>
                <a:gd name="T83" fmla="*/ 7 h 71"/>
                <a:gd name="T84" fmla="*/ 3 w 63"/>
                <a:gd name="T85" fmla="*/ 8 h 71"/>
                <a:gd name="T86" fmla="*/ 2 w 63"/>
                <a:gd name="T87" fmla="*/ 8 h 71"/>
                <a:gd name="T88" fmla="*/ 1 w 63"/>
                <a:gd name="T89" fmla="*/ 8 h 71"/>
                <a:gd name="T90" fmla="*/ 1 w 63"/>
                <a:gd name="T91" fmla="*/ 7 h 71"/>
                <a:gd name="T92" fmla="*/ 0 w 63"/>
                <a:gd name="T93" fmla="*/ 6 h 71"/>
                <a:gd name="T94" fmla="*/ 0 w 63"/>
                <a:gd name="T95" fmla="*/ 5 h 71"/>
                <a:gd name="T96" fmla="*/ 0 w 63"/>
                <a:gd name="T97" fmla="*/ 4 h 71"/>
                <a:gd name="T98" fmla="*/ 0 w 63"/>
                <a:gd name="T99" fmla="*/ 3 h 71"/>
                <a:gd name="T100" fmla="*/ 1 w 63"/>
                <a:gd name="T101" fmla="*/ 2 h 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3"/>
                <a:gd name="T154" fmla="*/ 0 h 71"/>
                <a:gd name="T155" fmla="*/ 63 w 63"/>
                <a:gd name="T156" fmla="*/ 71 h 7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3" h="71">
                  <a:moveTo>
                    <a:pt x="20" y="28"/>
                  </a:moveTo>
                  <a:lnTo>
                    <a:pt x="19" y="29"/>
                  </a:lnTo>
                  <a:lnTo>
                    <a:pt x="19" y="30"/>
                  </a:lnTo>
                  <a:lnTo>
                    <a:pt x="18" y="31"/>
                  </a:lnTo>
                  <a:lnTo>
                    <a:pt x="18" y="32"/>
                  </a:lnTo>
                  <a:lnTo>
                    <a:pt x="17" y="33"/>
                  </a:lnTo>
                  <a:lnTo>
                    <a:pt x="16" y="34"/>
                  </a:lnTo>
                  <a:lnTo>
                    <a:pt x="16" y="35"/>
                  </a:lnTo>
                  <a:lnTo>
                    <a:pt x="14" y="37"/>
                  </a:lnTo>
                  <a:lnTo>
                    <a:pt x="14" y="38"/>
                  </a:lnTo>
                  <a:lnTo>
                    <a:pt x="14" y="39"/>
                  </a:lnTo>
                  <a:lnTo>
                    <a:pt x="13" y="40"/>
                  </a:lnTo>
                  <a:lnTo>
                    <a:pt x="13" y="41"/>
                  </a:lnTo>
                  <a:lnTo>
                    <a:pt x="12" y="42"/>
                  </a:lnTo>
                  <a:lnTo>
                    <a:pt x="12" y="43"/>
                  </a:lnTo>
                  <a:lnTo>
                    <a:pt x="12" y="44"/>
                  </a:lnTo>
                  <a:lnTo>
                    <a:pt x="11" y="46"/>
                  </a:lnTo>
                  <a:lnTo>
                    <a:pt x="11" y="48"/>
                  </a:lnTo>
                  <a:lnTo>
                    <a:pt x="11" y="49"/>
                  </a:lnTo>
                  <a:lnTo>
                    <a:pt x="11" y="51"/>
                  </a:lnTo>
                  <a:lnTo>
                    <a:pt x="11" y="52"/>
                  </a:lnTo>
                  <a:lnTo>
                    <a:pt x="11" y="53"/>
                  </a:lnTo>
                  <a:lnTo>
                    <a:pt x="11" y="54"/>
                  </a:lnTo>
                  <a:lnTo>
                    <a:pt x="11" y="55"/>
                  </a:lnTo>
                  <a:lnTo>
                    <a:pt x="11" y="56"/>
                  </a:lnTo>
                  <a:lnTo>
                    <a:pt x="12" y="57"/>
                  </a:lnTo>
                  <a:lnTo>
                    <a:pt x="13" y="59"/>
                  </a:lnTo>
                  <a:lnTo>
                    <a:pt x="14" y="60"/>
                  </a:lnTo>
                  <a:lnTo>
                    <a:pt x="16" y="61"/>
                  </a:lnTo>
                  <a:lnTo>
                    <a:pt x="17" y="61"/>
                  </a:lnTo>
                  <a:lnTo>
                    <a:pt x="18" y="62"/>
                  </a:lnTo>
                  <a:lnTo>
                    <a:pt x="19" y="62"/>
                  </a:lnTo>
                  <a:lnTo>
                    <a:pt x="20" y="62"/>
                  </a:lnTo>
                  <a:lnTo>
                    <a:pt x="21" y="62"/>
                  </a:lnTo>
                  <a:lnTo>
                    <a:pt x="22" y="61"/>
                  </a:lnTo>
                  <a:lnTo>
                    <a:pt x="23" y="61"/>
                  </a:lnTo>
                  <a:lnTo>
                    <a:pt x="24" y="61"/>
                  </a:lnTo>
                  <a:lnTo>
                    <a:pt x="26" y="60"/>
                  </a:lnTo>
                  <a:lnTo>
                    <a:pt x="27" y="60"/>
                  </a:lnTo>
                  <a:lnTo>
                    <a:pt x="28" y="59"/>
                  </a:lnTo>
                  <a:lnTo>
                    <a:pt x="29" y="59"/>
                  </a:lnTo>
                  <a:lnTo>
                    <a:pt x="30" y="57"/>
                  </a:lnTo>
                  <a:lnTo>
                    <a:pt x="31" y="57"/>
                  </a:lnTo>
                  <a:lnTo>
                    <a:pt x="32" y="56"/>
                  </a:lnTo>
                  <a:lnTo>
                    <a:pt x="32" y="55"/>
                  </a:lnTo>
                  <a:lnTo>
                    <a:pt x="33" y="54"/>
                  </a:lnTo>
                  <a:lnTo>
                    <a:pt x="34" y="53"/>
                  </a:lnTo>
                  <a:lnTo>
                    <a:pt x="35" y="52"/>
                  </a:lnTo>
                  <a:lnTo>
                    <a:pt x="37" y="51"/>
                  </a:lnTo>
                  <a:lnTo>
                    <a:pt x="38" y="50"/>
                  </a:lnTo>
                  <a:lnTo>
                    <a:pt x="39" y="49"/>
                  </a:lnTo>
                  <a:lnTo>
                    <a:pt x="40" y="48"/>
                  </a:lnTo>
                  <a:lnTo>
                    <a:pt x="41" y="46"/>
                  </a:lnTo>
                  <a:lnTo>
                    <a:pt x="42" y="44"/>
                  </a:lnTo>
                  <a:lnTo>
                    <a:pt x="43" y="43"/>
                  </a:lnTo>
                  <a:lnTo>
                    <a:pt x="44" y="42"/>
                  </a:lnTo>
                  <a:lnTo>
                    <a:pt x="45" y="40"/>
                  </a:lnTo>
                  <a:lnTo>
                    <a:pt x="45" y="39"/>
                  </a:lnTo>
                  <a:lnTo>
                    <a:pt x="47" y="37"/>
                  </a:lnTo>
                  <a:lnTo>
                    <a:pt x="48" y="35"/>
                  </a:lnTo>
                  <a:lnTo>
                    <a:pt x="49" y="34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0" y="30"/>
                  </a:lnTo>
                  <a:lnTo>
                    <a:pt x="51" y="29"/>
                  </a:lnTo>
                  <a:lnTo>
                    <a:pt x="51" y="28"/>
                  </a:lnTo>
                  <a:lnTo>
                    <a:pt x="51" y="27"/>
                  </a:lnTo>
                  <a:lnTo>
                    <a:pt x="52" y="25"/>
                  </a:lnTo>
                  <a:lnTo>
                    <a:pt x="52" y="23"/>
                  </a:lnTo>
                  <a:lnTo>
                    <a:pt x="52" y="22"/>
                  </a:lnTo>
                  <a:lnTo>
                    <a:pt x="52" y="21"/>
                  </a:lnTo>
                  <a:lnTo>
                    <a:pt x="52" y="20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2" y="17"/>
                  </a:lnTo>
                  <a:lnTo>
                    <a:pt x="52" y="16"/>
                  </a:lnTo>
                  <a:lnTo>
                    <a:pt x="52" y="14"/>
                  </a:lnTo>
                  <a:lnTo>
                    <a:pt x="51" y="14"/>
                  </a:lnTo>
                  <a:lnTo>
                    <a:pt x="51" y="13"/>
                  </a:lnTo>
                  <a:lnTo>
                    <a:pt x="51" y="12"/>
                  </a:lnTo>
                  <a:lnTo>
                    <a:pt x="50" y="12"/>
                  </a:lnTo>
                  <a:lnTo>
                    <a:pt x="50" y="11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48" y="10"/>
                  </a:lnTo>
                  <a:lnTo>
                    <a:pt x="47" y="9"/>
                  </a:lnTo>
                  <a:lnTo>
                    <a:pt x="45" y="9"/>
                  </a:lnTo>
                  <a:lnTo>
                    <a:pt x="44" y="9"/>
                  </a:lnTo>
                  <a:lnTo>
                    <a:pt x="43" y="9"/>
                  </a:lnTo>
                  <a:lnTo>
                    <a:pt x="42" y="9"/>
                  </a:lnTo>
                  <a:lnTo>
                    <a:pt x="41" y="9"/>
                  </a:lnTo>
                  <a:lnTo>
                    <a:pt x="40" y="9"/>
                  </a:lnTo>
                  <a:lnTo>
                    <a:pt x="39" y="10"/>
                  </a:lnTo>
                  <a:lnTo>
                    <a:pt x="38" y="10"/>
                  </a:lnTo>
                  <a:lnTo>
                    <a:pt x="37" y="11"/>
                  </a:lnTo>
                  <a:lnTo>
                    <a:pt x="35" y="11"/>
                  </a:lnTo>
                  <a:lnTo>
                    <a:pt x="34" y="12"/>
                  </a:lnTo>
                  <a:lnTo>
                    <a:pt x="33" y="13"/>
                  </a:lnTo>
                  <a:lnTo>
                    <a:pt x="32" y="13"/>
                  </a:lnTo>
                  <a:lnTo>
                    <a:pt x="32" y="14"/>
                  </a:lnTo>
                  <a:lnTo>
                    <a:pt x="31" y="16"/>
                  </a:lnTo>
                  <a:lnTo>
                    <a:pt x="30" y="17"/>
                  </a:lnTo>
                  <a:lnTo>
                    <a:pt x="29" y="18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6" y="21"/>
                  </a:lnTo>
                  <a:lnTo>
                    <a:pt x="24" y="22"/>
                  </a:lnTo>
                  <a:lnTo>
                    <a:pt x="23" y="23"/>
                  </a:lnTo>
                  <a:lnTo>
                    <a:pt x="22" y="24"/>
                  </a:lnTo>
                  <a:lnTo>
                    <a:pt x="21" y="27"/>
                  </a:lnTo>
                  <a:lnTo>
                    <a:pt x="20" y="28"/>
                  </a:lnTo>
                  <a:close/>
                  <a:moveTo>
                    <a:pt x="8" y="20"/>
                  </a:moveTo>
                  <a:lnTo>
                    <a:pt x="9" y="18"/>
                  </a:lnTo>
                  <a:lnTo>
                    <a:pt x="10" y="17"/>
                  </a:lnTo>
                  <a:lnTo>
                    <a:pt x="11" y="16"/>
                  </a:lnTo>
                  <a:lnTo>
                    <a:pt x="12" y="13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7" y="10"/>
                  </a:lnTo>
                  <a:lnTo>
                    <a:pt x="18" y="9"/>
                  </a:lnTo>
                  <a:lnTo>
                    <a:pt x="19" y="8"/>
                  </a:lnTo>
                  <a:lnTo>
                    <a:pt x="20" y="7"/>
                  </a:lnTo>
                  <a:lnTo>
                    <a:pt x="22" y="6"/>
                  </a:lnTo>
                  <a:lnTo>
                    <a:pt x="23" y="4"/>
                  </a:lnTo>
                  <a:lnTo>
                    <a:pt x="24" y="4"/>
                  </a:lnTo>
                  <a:lnTo>
                    <a:pt x="26" y="3"/>
                  </a:lnTo>
                  <a:lnTo>
                    <a:pt x="28" y="2"/>
                  </a:lnTo>
                  <a:lnTo>
                    <a:pt x="29" y="2"/>
                  </a:lnTo>
                  <a:lnTo>
                    <a:pt x="31" y="1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0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4" y="0"/>
                  </a:lnTo>
                  <a:lnTo>
                    <a:pt x="45" y="1"/>
                  </a:lnTo>
                  <a:lnTo>
                    <a:pt x="48" y="1"/>
                  </a:lnTo>
                  <a:lnTo>
                    <a:pt x="49" y="1"/>
                  </a:lnTo>
                  <a:lnTo>
                    <a:pt x="50" y="2"/>
                  </a:lnTo>
                  <a:lnTo>
                    <a:pt x="51" y="3"/>
                  </a:lnTo>
                  <a:lnTo>
                    <a:pt x="53" y="3"/>
                  </a:lnTo>
                  <a:lnTo>
                    <a:pt x="54" y="4"/>
                  </a:lnTo>
                  <a:lnTo>
                    <a:pt x="55" y="7"/>
                  </a:lnTo>
                  <a:lnTo>
                    <a:pt x="58" y="8"/>
                  </a:lnTo>
                  <a:lnTo>
                    <a:pt x="59" y="9"/>
                  </a:lnTo>
                  <a:lnTo>
                    <a:pt x="60" y="11"/>
                  </a:lnTo>
                  <a:lnTo>
                    <a:pt x="60" y="12"/>
                  </a:lnTo>
                  <a:lnTo>
                    <a:pt x="61" y="14"/>
                  </a:lnTo>
                  <a:lnTo>
                    <a:pt x="62" y="17"/>
                  </a:lnTo>
                  <a:lnTo>
                    <a:pt x="62" y="18"/>
                  </a:lnTo>
                  <a:lnTo>
                    <a:pt x="63" y="20"/>
                  </a:lnTo>
                  <a:lnTo>
                    <a:pt x="63" y="22"/>
                  </a:lnTo>
                  <a:lnTo>
                    <a:pt x="63" y="24"/>
                  </a:lnTo>
                  <a:lnTo>
                    <a:pt x="63" y="27"/>
                  </a:lnTo>
                  <a:lnTo>
                    <a:pt x="63" y="29"/>
                  </a:lnTo>
                  <a:lnTo>
                    <a:pt x="63" y="31"/>
                  </a:lnTo>
                  <a:lnTo>
                    <a:pt x="63" y="33"/>
                  </a:lnTo>
                  <a:lnTo>
                    <a:pt x="62" y="34"/>
                  </a:lnTo>
                  <a:lnTo>
                    <a:pt x="62" y="35"/>
                  </a:lnTo>
                  <a:lnTo>
                    <a:pt x="62" y="37"/>
                  </a:lnTo>
                  <a:lnTo>
                    <a:pt x="62" y="38"/>
                  </a:lnTo>
                  <a:lnTo>
                    <a:pt x="61" y="39"/>
                  </a:lnTo>
                  <a:lnTo>
                    <a:pt x="61" y="40"/>
                  </a:lnTo>
                  <a:lnTo>
                    <a:pt x="61" y="41"/>
                  </a:lnTo>
                  <a:lnTo>
                    <a:pt x="60" y="42"/>
                  </a:lnTo>
                  <a:lnTo>
                    <a:pt x="60" y="43"/>
                  </a:lnTo>
                  <a:lnTo>
                    <a:pt x="59" y="44"/>
                  </a:lnTo>
                  <a:lnTo>
                    <a:pt x="59" y="45"/>
                  </a:lnTo>
                  <a:lnTo>
                    <a:pt x="58" y="46"/>
                  </a:lnTo>
                  <a:lnTo>
                    <a:pt x="58" y="48"/>
                  </a:lnTo>
                  <a:lnTo>
                    <a:pt x="57" y="49"/>
                  </a:lnTo>
                  <a:lnTo>
                    <a:pt x="55" y="50"/>
                  </a:lnTo>
                  <a:lnTo>
                    <a:pt x="55" y="51"/>
                  </a:lnTo>
                  <a:lnTo>
                    <a:pt x="54" y="52"/>
                  </a:lnTo>
                  <a:lnTo>
                    <a:pt x="54" y="53"/>
                  </a:lnTo>
                  <a:lnTo>
                    <a:pt x="53" y="54"/>
                  </a:lnTo>
                  <a:lnTo>
                    <a:pt x="52" y="55"/>
                  </a:lnTo>
                  <a:lnTo>
                    <a:pt x="51" y="56"/>
                  </a:lnTo>
                  <a:lnTo>
                    <a:pt x="50" y="57"/>
                  </a:lnTo>
                  <a:lnTo>
                    <a:pt x="49" y="59"/>
                  </a:lnTo>
                  <a:lnTo>
                    <a:pt x="48" y="60"/>
                  </a:lnTo>
                  <a:lnTo>
                    <a:pt x="48" y="61"/>
                  </a:lnTo>
                  <a:lnTo>
                    <a:pt x="47" y="61"/>
                  </a:lnTo>
                  <a:lnTo>
                    <a:pt x="45" y="62"/>
                  </a:lnTo>
                  <a:lnTo>
                    <a:pt x="44" y="63"/>
                  </a:lnTo>
                  <a:lnTo>
                    <a:pt x="43" y="63"/>
                  </a:lnTo>
                  <a:lnTo>
                    <a:pt x="42" y="64"/>
                  </a:lnTo>
                  <a:lnTo>
                    <a:pt x="41" y="65"/>
                  </a:lnTo>
                  <a:lnTo>
                    <a:pt x="40" y="66"/>
                  </a:lnTo>
                  <a:lnTo>
                    <a:pt x="38" y="67"/>
                  </a:lnTo>
                  <a:lnTo>
                    <a:pt x="35" y="67"/>
                  </a:lnTo>
                  <a:lnTo>
                    <a:pt x="33" y="69"/>
                  </a:lnTo>
                  <a:lnTo>
                    <a:pt x="31" y="70"/>
                  </a:lnTo>
                  <a:lnTo>
                    <a:pt x="29" y="70"/>
                  </a:lnTo>
                  <a:lnTo>
                    <a:pt x="28" y="71"/>
                  </a:lnTo>
                  <a:lnTo>
                    <a:pt x="26" y="71"/>
                  </a:lnTo>
                  <a:lnTo>
                    <a:pt x="23" y="71"/>
                  </a:lnTo>
                  <a:lnTo>
                    <a:pt x="21" y="71"/>
                  </a:lnTo>
                  <a:lnTo>
                    <a:pt x="19" y="70"/>
                  </a:lnTo>
                  <a:lnTo>
                    <a:pt x="18" y="70"/>
                  </a:lnTo>
                  <a:lnTo>
                    <a:pt x="16" y="70"/>
                  </a:lnTo>
                  <a:lnTo>
                    <a:pt x="13" y="69"/>
                  </a:lnTo>
                  <a:lnTo>
                    <a:pt x="12" y="67"/>
                  </a:lnTo>
                  <a:lnTo>
                    <a:pt x="10" y="66"/>
                  </a:lnTo>
                  <a:lnTo>
                    <a:pt x="9" y="65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5" y="62"/>
                  </a:lnTo>
                  <a:lnTo>
                    <a:pt x="3" y="60"/>
                  </a:lnTo>
                  <a:lnTo>
                    <a:pt x="2" y="59"/>
                  </a:lnTo>
                  <a:lnTo>
                    <a:pt x="2" y="56"/>
                  </a:lnTo>
                  <a:lnTo>
                    <a:pt x="1" y="54"/>
                  </a:lnTo>
                  <a:lnTo>
                    <a:pt x="1" y="52"/>
                  </a:lnTo>
                  <a:lnTo>
                    <a:pt x="0" y="51"/>
                  </a:lnTo>
                  <a:lnTo>
                    <a:pt x="0" y="49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1" y="37"/>
                  </a:lnTo>
                  <a:lnTo>
                    <a:pt x="1" y="35"/>
                  </a:lnTo>
                  <a:lnTo>
                    <a:pt x="1" y="33"/>
                  </a:lnTo>
                  <a:lnTo>
                    <a:pt x="1" y="32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3" y="29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5" y="25"/>
                  </a:lnTo>
                  <a:lnTo>
                    <a:pt x="5" y="24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7" y="21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39" name="Freeform 103"/>
            <p:cNvSpPr>
              <a:spLocks noEditPoints="1"/>
            </p:cNvSpPr>
            <p:nvPr/>
          </p:nvSpPr>
          <p:spPr bwMode="auto">
            <a:xfrm>
              <a:off x="74" y="565"/>
              <a:ext cx="22" cy="25"/>
            </a:xfrm>
            <a:custGeom>
              <a:avLst/>
              <a:gdLst>
                <a:gd name="T0" fmla="*/ 2 w 65"/>
                <a:gd name="T1" fmla="*/ 4 h 73"/>
                <a:gd name="T2" fmla="*/ 2 w 65"/>
                <a:gd name="T3" fmla="*/ 4 h 73"/>
                <a:gd name="T4" fmla="*/ 2 w 65"/>
                <a:gd name="T5" fmla="*/ 5 h 73"/>
                <a:gd name="T6" fmla="*/ 2 w 65"/>
                <a:gd name="T7" fmla="*/ 6 h 73"/>
                <a:gd name="T8" fmla="*/ 2 w 65"/>
                <a:gd name="T9" fmla="*/ 7 h 73"/>
                <a:gd name="T10" fmla="*/ 2 w 65"/>
                <a:gd name="T11" fmla="*/ 7 h 73"/>
                <a:gd name="T12" fmla="*/ 2 w 65"/>
                <a:gd name="T13" fmla="*/ 7 h 73"/>
                <a:gd name="T14" fmla="*/ 2 w 65"/>
                <a:gd name="T15" fmla="*/ 8 h 73"/>
                <a:gd name="T16" fmla="*/ 3 w 65"/>
                <a:gd name="T17" fmla="*/ 7 h 73"/>
                <a:gd name="T18" fmla="*/ 3 w 65"/>
                <a:gd name="T19" fmla="*/ 7 h 73"/>
                <a:gd name="T20" fmla="*/ 4 w 65"/>
                <a:gd name="T21" fmla="*/ 7 h 73"/>
                <a:gd name="T22" fmla="*/ 4 w 65"/>
                <a:gd name="T23" fmla="*/ 6 h 73"/>
                <a:gd name="T24" fmla="*/ 5 w 65"/>
                <a:gd name="T25" fmla="*/ 5 h 73"/>
                <a:gd name="T26" fmla="*/ 5 w 65"/>
                <a:gd name="T27" fmla="*/ 4 h 73"/>
                <a:gd name="T28" fmla="*/ 6 w 65"/>
                <a:gd name="T29" fmla="*/ 3 h 73"/>
                <a:gd name="T30" fmla="*/ 6 w 65"/>
                <a:gd name="T31" fmla="*/ 3 h 73"/>
                <a:gd name="T32" fmla="*/ 6 w 65"/>
                <a:gd name="T33" fmla="*/ 2 h 73"/>
                <a:gd name="T34" fmla="*/ 6 w 65"/>
                <a:gd name="T35" fmla="*/ 2 h 73"/>
                <a:gd name="T36" fmla="*/ 6 w 65"/>
                <a:gd name="T37" fmla="*/ 1 h 73"/>
                <a:gd name="T38" fmla="*/ 5 w 65"/>
                <a:gd name="T39" fmla="*/ 1 h 73"/>
                <a:gd name="T40" fmla="*/ 5 w 65"/>
                <a:gd name="T41" fmla="*/ 1 h 73"/>
                <a:gd name="T42" fmla="*/ 5 w 65"/>
                <a:gd name="T43" fmla="*/ 1 h 73"/>
                <a:gd name="T44" fmla="*/ 4 w 65"/>
                <a:gd name="T45" fmla="*/ 2 h 73"/>
                <a:gd name="T46" fmla="*/ 3 w 65"/>
                <a:gd name="T47" fmla="*/ 2 h 73"/>
                <a:gd name="T48" fmla="*/ 3 w 65"/>
                <a:gd name="T49" fmla="*/ 3 h 73"/>
                <a:gd name="T50" fmla="*/ 1 w 65"/>
                <a:gd name="T51" fmla="*/ 2 h 73"/>
                <a:gd name="T52" fmla="*/ 2 w 65"/>
                <a:gd name="T53" fmla="*/ 2 h 73"/>
                <a:gd name="T54" fmla="*/ 2 w 65"/>
                <a:gd name="T55" fmla="*/ 1 h 73"/>
                <a:gd name="T56" fmla="*/ 3 w 65"/>
                <a:gd name="T57" fmla="*/ 0 h 73"/>
                <a:gd name="T58" fmla="*/ 4 w 65"/>
                <a:gd name="T59" fmla="*/ 0 h 73"/>
                <a:gd name="T60" fmla="*/ 5 w 65"/>
                <a:gd name="T61" fmla="*/ 0 h 73"/>
                <a:gd name="T62" fmla="*/ 6 w 65"/>
                <a:gd name="T63" fmla="*/ 0 h 73"/>
                <a:gd name="T64" fmla="*/ 7 w 65"/>
                <a:gd name="T65" fmla="*/ 1 h 73"/>
                <a:gd name="T66" fmla="*/ 7 w 65"/>
                <a:gd name="T67" fmla="*/ 2 h 73"/>
                <a:gd name="T68" fmla="*/ 7 w 65"/>
                <a:gd name="T69" fmla="*/ 3 h 73"/>
                <a:gd name="T70" fmla="*/ 7 w 65"/>
                <a:gd name="T71" fmla="*/ 4 h 73"/>
                <a:gd name="T72" fmla="*/ 7 w 65"/>
                <a:gd name="T73" fmla="*/ 5 h 73"/>
                <a:gd name="T74" fmla="*/ 7 w 65"/>
                <a:gd name="T75" fmla="*/ 5 h 73"/>
                <a:gd name="T76" fmla="*/ 6 w 65"/>
                <a:gd name="T77" fmla="*/ 6 h 73"/>
                <a:gd name="T78" fmla="*/ 6 w 65"/>
                <a:gd name="T79" fmla="*/ 7 h 73"/>
                <a:gd name="T80" fmla="*/ 6 w 65"/>
                <a:gd name="T81" fmla="*/ 7 h 73"/>
                <a:gd name="T82" fmla="*/ 5 w 65"/>
                <a:gd name="T83" fmla="*/ 8 h 73"/>
                <a:gd name="T84" fmla="*/ 4 w 65"/>
                <a:gd name="T85" fmla="*/ 9 h 73"/>
                <a:gd name="T86" fmla="*/ 3 w 65"/>
                <a:gd name="T87" fmla="*/ 9 h 73"/>
                <a:gd name="T88" fmla="*/ 2 w 65"/>
                <a:gd name="T89" fmla="*/ 8 h 73"/>
                <a:gd name="T90" fmla="*/ 1 w 65"/>
                <a:gd name="T91" fmla="*/ 8 h 73"/>
                <a:gd name="T92" fmla="*/ 0 w 65"/>
                <a:gd name="T93" fmla="*/ 7 h 73"/>
                <a:gd name="T94" fmla="*/ 0 w 65"/>
                <a:gd name="T95" fmla="*/ 5 h 73"/>
                <a:gd name="T96" fmla="*/ 0 w 65"/>
                <a:gd name="T97" fmla="*/ 4 h 73"/>
                <a:gd name="T98" fmla="*/ 0 w 65"/>
                <a:gd name="T99" fmla="*/ 3 h 73"/>
                <a:gd name="T100" fmla="*/ 1 w 65"/>
                <a:gd name="T101" fmla="*/ 3 h 7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5"/>
                <a:gd name="T154" fmla="*/ 0 h 73"/>
                <a:gd name="T155" fmla="*/ 65 w 65"/>
                <a:gd name="T156" fmla="*/ 73 h 7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5" h="73">
                  <a:moveTo>
                    <a:pt x="21" y="30"/>
                  </a:moveTo>
                  <a:lnTo>
                    <a:pt x="21" y="31"/>
                  </a:lnTo>
                  <a:lnTo>
                    <a:pt x="20" y="32"/>
                  </a:lnTo>
                  <a:lnTo>
                    <a:pt x="20" y="33"/>
                  </a:lnTo>
                  <a:lnTo>
                    <a:pt x="19" y="35"/>
                  </a:lnTo>
                  <a:lnTo>
                    <a:pt x="19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6" y="41"/>
                  </a:lnTo>
                  <a:lnTo>
                    <a:pt x="16" y="42"/>
                  </a:lnTo>
                  <a:lnTo>
                    <a:pt x="15" y="43"/>
                  </a:lnTo>
                  <a:lnTo>
                    <a:pt x="15" y="44"/>
                  </a:lnTo>
                  <a:lnTo>
                    <a:pt x="15" y="46"/>
                  </a:lnTo>
                  <a:lnTo>
                    <a:pt x="14" y="47"/>
                  </a:lnTo>
                  <a:lnTo>
                    <a:pt x="14" y="49"/>
                  </a:lnTo>
                  <a:lnTo>
                    <a:pt x="14" y="50"/>
                  </a:lnTo>
                  <a:lnTo>
                    <a:pt x="14" y="51"/>
                  </a:lnTo>
                  <a:lnTo>
                    <a:pt x="14" y="53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4" y="57"/>
                  </a:lnTo>
                  <a:lnTo>
                    <a:pt x="15" y="58"/>
                  </a:lnTo>
                  <a:lnTo>
                    <a:pt x="15" y="59"/>
                  </a:lnTo>
                  <a:lnTo>
                    <a:pt x="15" y="60"/>
                  </a:lnTo>
                  <a:lnTo>
                    <a:pt x="16" y="60"/>
                  </a:lnTo>
                  <a:lnTo>
                    <a:pt x="16" y="61"/>
                  </a:lnTo>
                  <a:lnTo>
                    <a:pt x="17" y="61"/>
                  </a:lnTo>
                  <a:lnTo>
                    <a:pt x="17" y="62"/>
                  </a:lnTo>
                  <a:lnTo>
                    <a:pt x="18" y="62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1" y="63"/>
                  </a:lnTo>
                  <a:lnTo>
                    <a:pt x="22" y="63"/>
                  </a:lnTo>
                  <a:lnTo>
                    <a:pt x="23" y="62"/>
                  </a:lnTo>
                  <a:lnTo>
                    <a:pt x="25" y="62"/>
                  </a:lnTo>
                  <a:lnTo>
                    <a:pt x="26" y="62"/>
                  </a:lnTo>
                  <a:lnTo>
                    <a:pt x="27" y="61"/>
                  </a:lnTo>
                  <a:lnTo>
                    <a:pt x="28" y="61"/>
                  </a:lnTo>
                  <a:lnTo>
                    <a:pt x="29" y="60"/>
                  </a:lnTo>
                  <a:lnTo>
                    <a:pt x="30" y="60"/>
                  </a:lnTo>
                  <a:lnTo>
                    <a:pt x="31" y="59"/>
                  </a:lnTo>
                  <a:lnTo>
                    <a:pt x="32" y="58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5" y="56"/>
                  </a:lnTo>
                  <a:lnTo>
                    <a:pt x="36" y="54"/>
                  </a:lnTo>
                  <a:lnTo>
                    <a:pt x="37" y="53"/>
                  </a:lnTo>
                  <a:lnTo>
                    <a:pt x="38" y="52"/>
                  </a:lnTo>
                  <a:lnTo>
                    <a:pt x="39" y="51"/>
                  </a:lnTo>
                  <a:lnTo>
                    <a:pt x="40" y="49"/>
                  </a:lnTo>
                  <a:lnTo>
                    <a:pt x="41" y="48"/>
                  </a:lnTo>
                  <a:lnTo>
                    <a:pt x="42" y="47"/>
                  </a:lnTo>
                  <a:lnTo>
                    <a:pt x="43" y="46"/>
                  </a:lnTo>
                  <a:lnTo>
                    <a:pt x="43" y="43"/>
                  </a:lnTo>
                  <a:lnTo>
                    <a:pt x="44" y="42"/>
                  </a:lnTo>
                  <a:lnTo>
                    <a:pt x="46" y="41"/>
                  </a:lnTo>
                  <a:lnTo>
                    <a:pt x="47" y="39"/>
                  </a:lnTo>
                  <a:lnTo>
                    <a:pt x="48" y="38"/>
                  </a:lnTo>
                  <a:lnTo>
                    <a:pt x="48" y="36"/>
                  </a:lnTo>
                  <a:lnTo>
                    <a:pt x="49" y="35"/>
                  </a:lnTo>
                  <a:lnTo>
                    <a:pt x="49" y="33"/>
                  </a:lnTo>
                  <a:lnTo>
                    <a:pt x="50" y="32"/>
                  </a:lnTo>
                  <a:lnTo>
                    <a:pt x="50" y="30"/>
                  </a:lnTo>
                  <a:lnTo>
                    <a:pt x="51" y="29"/>
                  </a:lnTo>
                  <a:lnTo>
                    <a:pt x="51" y="28"/>
                  </a:lnTo>
                  <a:lnTo>
                    <a:pt x="51" y="27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2" y="21"/>
                  </a:lnTo>
                  <a:lnTo>
                    <a:pt x="52" y="20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2" y="17"/>
                  </a:lnTo>
                  <a:lnTo>
                    <a:pt x="51" y="17"/>
                  </a:lnTo>
                  <a:lnTo>
                    <a:pt x="51" y="16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50" y="12"/>
                  </a:lnTo>
                  <a:lnTo>
                    <a:pt x="49" y="12"/>
                  </a:lnTo>
                  <a:lnTo>
                    <a:pt x="48" y="11"/>
                  </a:lnTo>
                  <a:lnTo>
                    <a:pt x="47" y="11"/>
                  </a:lnTo>
                  <a:lnTo>
                    <a:pt x="46" y="11"/>
                  </a:lnTo>
                  <a:lnTo>
                    <a:pt x="44" y="10"/>
                  </a:lnTo>
                  <a:lnTo>
                    <a:pt x="43" y="10"/>
                  </a:lnTo>
                  <a:lnTo>
                    <a:pt x="42" y="11"/>
                  </a:lnTo>
                  <a:lnTo>
                    <a:pt x="41" y="11"/>
                  </a:lnTo>
                  <a:lnTo>
                    <a:pt x="40" y="11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7" y="12"/>
                  </a:lnTo>
                  <a:lnTo>
                    <a:pt x="37" y="14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3" y="16"/>
                  </a:lnTo>
                  <a:lnTo>
                    <a:pt x="32" y="17"/>
                  </a:lnTo>
                  <a:lnTo>
                    <a:pt x="31" y="17"/>
                  </a:lnTo>
                  <a:lnTo>
                    <a:pt x="30" y="18"/>
                  </a:lnTo>
                  <a:lnTo>
                    <a:pt x="30" y="19"/>
                  </a:lnTo>
                  <a:lnTo>
                    <a:pt x="29" y="20"/>
                  </a:lnTo>
                  <a:lnTo>
                    <a:pt x="28" y="21"/>
                  </a:lnTo>
                  <a:lnTo>
                    <a:pt x="27" y="22"/>
                  </a:lnTo>
                  <a:lnTo>
                    <a:pt x="26" y="25"/>
                  </a:lnTo>
                  <a:lnTo>
                    <a:pt x="25" y="26"/>
                  </a:lnTo>
                  <a:lnTo>
                    <a:pt x="23" y="27"/>
                  </a:lnTo>
                  <a:lnTo>
                    <a:pt x="22" y="28"/>
                  </a:lnTo>
                  <a:lnTo>
                    <a:pt x="21" y="30"/>
                  </a:lnTo>
                  <a:close/>
                  <a:moveTo>
                    <a:pt x="8" y="21"/>
                  </a:moveTo>
                  <a:lnTo>
                    <a:pt x="9" y="20"/>
                  </a:lnTo>
                  <a:lnTo>
                    <a:pt x="10" y="18"/>
                  </a:lnTo>
                  <a:lnTo>
                    <a:pt x="11" y="17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5" y="12"/>
                  </a:lnTo>
                  <a:lnTo>
                    <a:pt x="16" y="11"/>
                  </a:lnTo>
                  <a:lnTo>
                    <a:pt x="17" y="10"/>
                  </a:lnTo>
                  <a:lnTo>
                    <a:pt x="19" y="9"/>
                  </a:lnTo>
                  <a:lnTo>
                    <a:pt x="20" y="8"/>
                  </a:lnTo>
                  <a:lnTo>
                    <a:pt x="21" y="7"/>
                  </a:lnTo>
                  <a:lnTo>
                    <a:pt x="22" y="6"/>
                  </a:lnTo>
                  <a:lnTo>
                    <a:pt x="25" y="5"/>
                  </a:lnTo>
                  <a:lnTo>
                    <a:pt x="26" y="5"/>
                  </a:lnTo>
                  <a:lnTo>
                    <a:pt x="27" y="4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7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49" y="1"/>
                  </a:lnTo>
                  <a:lnTo>
                    <a:pt x="50" y="3"/>
                  </a:lnTo>
                  <a:lnTo>
                    <a:pt x="52" y="4"/>
                  </a:lnTo>
                  <a:lnTo>
                    <a:pt x="53" y="4"/>
                  </a:lnTo>
                  <a:lnTo>
                    <a:pt x="54" y="5"/>
                  </a:lnTo>
                  <a:lnTo>
                    <a:pt x="57" y="6"/>
                  </a:lnTo>
                  <a:lnTo>
                    <a:pt x="58" y="8"/>
                  </a:lnTo>
                  <a:lnTo>
                    <a:pt x="59" y="9"/>
                  </a:lnTo>
                  <a:lnTo>
                    <a:pt x="60" y="10"/>
                  </a:lnTo>
                  <a:lnTo>
                    <a:pt x="61" y="12"/>
                  </a:lnTo>
                  <a:lnTo>
                    <a:pt x="62" y="15"/>
                  </a:lnTo>
                  <a:lnTo>
                    <a:pt x="63" y="16"/>
                  </a:lnTo>
                  <a:lnTo>
                    <a:pt x="63" y="18"/>
                  </a:lnTo>
                  <a:lnTo>
                    <a:pt x="64" y="20"/>
                  </a:lnTo>
                  <a:lnTo>
                    <a:pt x="64" y="22"/>
                  </a:lnTo>
                  <a:lnTo>
                    <a:pt x="64" y="25"/>
                  </a:lnTo>
                  <a:lnTo>
                    <a:pt x="65" y="27"/>
                  </a:lnTo>
                  <a:lnTo>
                    <a:pt x="64" y="29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4" y="35"/>
                  </a:lnTo>
                  <a:lnTo>
                    <a:pt x="64" y="36"/>
                  </a:lnTo>
                  <a:lnTo>
                    <a:pt x="63" y="38"/>
                  </a:lnTo>
                  <a:lnTo>
                    <a:pt x="63" y="39"/>
                  </a:lnTo>
                  <a:lnTo>
                    <a:pt x="63" y="40"/>
                  </a:lnTo>
                  <a:lnTo>
                    <a:pt x="63" y="41"/>
                  </a:lnTo>
                  <a:lnTo>
                    <a:pt x="62" y="42"/>
                  </a:lnTo>
                  <a:lnTo>
                    <a:pt x="62" y="43"/>
                  </a:lnTo>
                  <a:lnTo>
                    <a:pt x="61" y="44"/>
                  </a:lnTo>
                  <a:lnTo>
                    <a:pt x="61" y="46"/>
                  </a:lnTo>
                  <a:lnTo>
                    <a:pt x="61" y="47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59" y="50"/>
                  </a:lnTo>
                  <a:lnTo>
                    <a:pt x="58" y="51"/>
                  </a:lnTo>
                  <a:lnTo>
                    <a:pt x="58" y="52"/>
                  </a:lnTo>
                  <a:lnTo>
                    <a:pt x="57" y="53"/>
                  </a:lnTo>
                  <a:lnTo>
                    <a:pt x="57" y="54"/>
                  </a:lnTo>
                  <a:lnTo>
                    <a:pt x="56" y="56"/>
                  </a:lnTo>
                  <a:lnTo>
                    <a:pt x="54" y="57"/>
                  </a:lnTo>
                  <a:lnTo>
                    <a:pt x="54" y="58"/>
                  </a:lnTo>
                  <a:lnTo>
                    <a:pt x="53" y="58"/>
                  </a:lnTo>
                  <a:lnTo>
                    <a:pt x="52" y="59"/>
                  </a:lnTo>
                  <a:lnTo>
                    <a:pt x="51" y="60"/>
                  </a:lnTo>
                  <a:lnTo>
                    <a:pt x="51" y="61"/>
                  </a:lnTo>
                  <a:lnTo>
                    <a:pt x="50" y="62"/>
                  </a:lnTo>
                  <a:lnTo>
                    <a:pt x="49" y="62"/>
                  </a:lnTo>
                  <a:lnTo>
                    <a:pt x="48" y="63"/>
                  </a:lnTo>
                  <a:lnTo>
                    <a:pt x="47" y="64"/>
                  </a:lnTo>
                  <a:lnTo>
                    <a:pt x="46" y="65"/>
                  </a:lnTo>
                  <a:lnTo>
                    <a:pt x="44" y="67"/>
                  </a:lnTo>
                  <a:lnTo>
                    <a:pt x="42" y="68"/>
                  </a:lnTo>
                  <a:lnTo>
                    <a:pt x="40" y="69"/>
                  </a:lnTo>
                  <a:lnTo>
                    <a:pt x="38" y="70"/>
                  </a:lnTo>
                  <a:lnTo>
                    <a:pt x="36" y="71"/>
                  </a:lnTo>
                  <a:lnTo>
                    <a:pt x="35" y="72"/>
                  </a:lnTo>
                  <a:lnTo>
                    <a:pt x="32" y="72"/>
                  </a:lnTo>
                  <a:lnTo>
                    <a:pt x="30" y="73"/>
                  </a:lnTo>
                  <a:lnTo>
                    <a:pt x="28" y="73"/>
                  </a:lnTo>
                  <a:lnTo>
                    <a:pt x="26" y="73"/>
                  </a:lnTo>
                  <a:lnTo>
                    <a:pt x="23" y="73"/>
                  </a:lnTo>
                  <a:lnTo>
                    <a:pt x="21" y="73"/>
                  </a:lnTo>
                  <a:lnTo>
                    <a:pt x="19" y="72"/>
                  </a:lnTo>
                  <a:lnTo>
                    <a:pt x="18" y="72"/>
                  </a:lnTo>
                  <a:lnTo>
                    <a:pt x="16" y="71"/>
                  </a:lnTo>
                  <a:lnTo>
                    <a:pt x="14" y="71"/>
                  </a:lnTo>
                  <a:lnTo>
                    <a:pt x="12" y="70"/>
                  </a:lnTo>
                  <a:lnTo>
                    <a:pt x="10" y="69"/>
                  </a:lnTo>
                  <a:lnTo>
                    <a:pt x="9" y="68"/>
                  </a:lnTo>
                  <a:lnTo>
                    <a:pt x="8" y="65"/>
                  </a:lnTo>
                  <a:lnTo>
                    <a:pt x="7" y="64"/>
                  </a:lnTo>
                  <a:lnTo>
                    <a:pt x="5" y="63"/>
                  </a:lnTo>
                  <a:lnTo>
                    <a:pt x="4" y="61"/>
                  </a:lnTo>
                  <a:lnTo>
                    <a:pt x="4" y="59"/>
                  </a:lnTo>
                  <a:lnTo>
                    <a:pt x="2" y="58"/>
                  </a:lnTo>
                  <a:lnTo>
                    <a:pt x="1" y="56"/>
                  </a:lnTo>
                  <a:lnTo>
                    <a:pt x="1" y="53"/>
                  </a:lnTo>
                  <a:lnTo>
                    <a:pt x="1" y="51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2" y="35"/>
                  </a:lnTo>
                  <a:lnTo>
                    <a:pt x="2" y="33"/>
                  </a:lnTo>
                  <a:lnTo>
                    <a:pt x="2" y="32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4" y="29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7" y="24"/>
                  </a:lnTo>
                  <a:lnTo>
                    <a:pt x="7" y="22"/>
                  </a:lnTo>
                  <a:lnTo>
                    <a:pt x="8" y="2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40" name="Freeform 104"/>
            <p:cNvSpPr>
              <a:spLocks noEditPoints="1"/>
            </p:cNvSpPr>
            <p:nvPr/>
          </p:nvSpPr>
          <p:spPr bwMode="auto">
            <a:xfrm>
              <a:off x="74" y="566"/>
              <a:ext cx="21" cy="23"/>
            </a:xfrm>
            <a:custGeom>
              <a:avLst/>
              <a:gdLst>
                <a:gd name="T0" fmla="*/ 2 w 63"/>
                <a:gd name="T1" fmla="*/ 3 h 71"/>
                <a:gd name="T2" fmla="*/ 2 w 63"/>
                <a:gd name="T3" fmla="*/ 4 h 71"/>
                <a:gd name="T4" fmla="*/ 2 w 63"/>
                <a:gd name="T5" fmla="*/ 5 h 71"/>
                <a:gd name="T6" fmla="*/ 1 w 63"/>
                <a:gd name="T7" fmla="*/ 5 h 71"/>
                <a:gd name="T8" fmla="*/ 1 w 63"/>
                <a:gd name="T9" fmla="*/ 6 h 71"/>
                <a:gd name="T10" fmla="*/ 2 w 63"/>
                <a:gd name="T11" fmla="*/ 6 h 71"/>
                <a:gd name="T12" fmla="*/ 2 w 63"/>
                <a:gd name="T13" fmla="*/ 6 h 71"/>
                <a:gd name="T14" fmla="*/ 2 w 63"/>
                <a:gd name="T15" fmla="*/ 6 h 71"/>
                <a:gd name="T16" fmla="*/ 3 w 63"/>
                <a:gd name="T17" fmla="*/ 6 h 71"/>
                <a:gd name="T18" fmla="*/ 3 w 63"/>
                <a:gd name="T19" fmla="*/ 6 h 71"/>
                <a:gd name="T20" fmla="*/ 4 w 63"/>
                <a:gd name="T21" fmla="*/ 6 h 71"/>
                <a:gd name="T22" fmla="*/ 4 w 63"/>
                <a:gd name="T23" fmla="*/ 5 h 71"/>
                <a:gd name="T24" fmla="*/ 5 w 63"/>
                <a:gd name="T25" fmla="*/ 5 h 71"/>
                <a:gd name="T26" fmla="*/ 5 w 63"/>
                <a:gd name="T27" fmla="*/ 4 h 71"/>
                <a:gd name="T28" fmla="*/ 6 w 63"/>
                <a:gd name="T29" fmla="*/ 3 h 71"/>
                <a:gd name="T30" fmla="*/ 6 w 63"/>
                <a:gd name="T31" fmla="*/ 2 h 71"/>
                <a:gd name="T32" fmla="*/ 6 w 63"/>
                <a:gd name="T33" fmla="*/ 2 h 71"/>
                <a:gd name="T34" fmla="*/ 6 w 63"/>
                <a:gd name="T35" fmla="*/ 2 h 71"/>
                <a:gd name="T36" fmla="*/ 5 w 63"/>
                <a:gd name="T37" fmla="*/ 1 h 71"/>
                <a:gd name="T38" fmla="*/ 5 w 63"/>
                <a:gd name="T39" fmla="*/ 1 h 71"/>
                <a:gd name="T40" fmla="*/ 5 w 63"/>
                <a:gd name="T41" fmla="*/ 1 h 71"/>
                <a:gd name="T42" fmla="*/ 4 w 63"/>
                <a:gd name="T43" fmla="*/ 1 h 71"/>
                <a:gd name="T44" fmla="*/ 4 w 63"/>
                <a:gd name="T45" fmla="*/ 1 h 71"/>
                <a:gd name="T46" fmla="*/ 3 w 63"/>
                <a:gd name="T47" fmla="*/ 2 h 71"/>
                <a:gd name="T48" fmla="*/ 3 w 63"/>
                <a:gd name="T49" fmla="*/ 2 h 71"/>
                <a:gd name="T50" fmla="*/ 1 w 63"/>
                <a:gd name="T51" fmla="*/ 2 h 71"/>
                <a:gd name="T52" fmla="*/ 1 w 63"/>
                <a:gd name="T53" fmla="*/ 2 h 71"/>
                <a:gd name="T54" fmla="*/ 2 w 63"/>
                <a:gd name="T55" fmla="*/ 1 h 71"/>
                <a:gd name="T56" fmla="*/ 3 w 63"/>
                <a:gd name="T57" fmla="*/ 0 h 71"/>
                <a:gd name="T58" fmla="*/ 4 w 63"/>
                <a:gd name="T59" fmla="*/ 0 h 71"/>
                <a:gd name="T60" fmla="*/ 5 w 63"/>
                <a:gd name="T61" fmla="*/ 0 h 71"/>
                <a:gd name="T62" fmla="*/ 5 w 63"/>
                <a:gd name="T63" fmla="*/ 0 h 71"/>
                <a:gd name="T64" fmla="*/ 6 w 63"/>
                <a:gd name="T65" fmla="*/ 1 h 71"/>
                <a:gd name="T66" fmla="*/ 7 w 63"/>
                <a:gd name="T67" fmla="*/ 2 h 71"/>
                <a:gd name="T68" fmla="*/ 7 w 63"/>
                <a:gd name="T69" fmla="*/ 3 h 71"/>
                <a:gd name="T70" fmla="*/ 7 w 63"/>
                <a:gd name="T71" fmla="*/ 4 h 71"/>
                <a:gd name="T72" fmla="*/ 7 w 63"/>
                <a:gd name="T73" fmla="*/ 4 h 71"/>
                <a:gd name="T74" fmla="*/ 6 w 63"/>
                <a:gd name="T75" fmla="*/ 5 h 71"/>
                <a:gd name="T76" fmla="*/ 6 w 63"/>
                <a:gd name="T77" fmla="*/ 6 h 71"/>
                <a:gd name="T78" fmla="*/ 6 w 63"/>
                <a:gd name="T79" fmla="*/ 6 h 71"/>
                <a:gd name="T80" fmla="*/ 5 w 63"/>
                <a:gd name="T81" fmla="*/ 6 h 71"/>
                <a:gd name="T82" fmla="*/ 5 w 63"/>
                <a:gd name="T83" fmla="*/ 7 h 71"/>
                <a:gd name="T84" fmla="*/ 4 w 63"/>
                <a:gd name="T85" fmla="*/ 7 h 71"/>
                <a:gd name="T86" fmla="*/ 2 w 63"/>
                <a:gd name="T87" fmla="*/ 7 h 71"/>
                <a:gd name="T88" fmla="*/ 2 w 63"/>
                <a:gd name="T89" fmla="*/ 7 h 71"/>
                <a:gd name="T90" fmla="*/ 1 w 63"/>
                <a:gd name="T91" fmla="*/ 6 h 71"/>
                <a:gd name="T92" fmla="*/ 0 w 63"/>
                <a:gd name="T93" fmla="*/ 6 h 71"/>
                <a:gd name="T94" fmla="*/ 0 w 63"/>
                <a:gd name="T95" fmla="*/ 5 h 71"/>
                <a:gd name="T96" fmla="*/ 0 w 63"/>
                <a:gd name="T97" fmla="*/ 4 h 71"/>
                <a:gd name="T98" fmla="*/ 0 w 63"/>
                <a:gd name="T99" fmla="*/ 3 h 71"/>
                <a:gd name="T100" fmla="*/ 1 w 63"/>
                <a:gd name="T101" fmla="*/ 3 h 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3"/>
                <a:gd name="T154" fmla="*/ 0 h 71"/>
                <a:gd name="T155" fmla="*/ 63 w 63"/>
                <a:gd name="T156" fmla="*/ 71 h 7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3" h="71">
                  <a:moveTo>
                    <a:pt x="20" y="28"/>
                  </a:moveTo>
                  <a:lnTo>
                    <a:pt x="19" y="29"/>
                  </a:lnTo>
                  <a:lnTo>
                    <a:pt x="19" y="30"/>
                  </a:lnTo>
                  <a:lnTo>
                    <a:pt x="18" y="31"/>
                  </a:lnTo>
                  <a:lnTo>
                    <a:pt x="17" y="32"/>
                  </a:lnTo>
                  <a:lnTo>
                    <a:pt x="17" y="34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5" y="38"/>
                  </a:lnTo>
                  <a:lnTo>
                    <a:pt x="15" y="39"/>
                  </a:lnTo>
                  <a:lnTo>
                    <a:pt x="15" y="40"/>
                  </a:lnTo>
                  <a:lnTo>
                    <a:pt x="14" y="40"/>
                  </a:lnTo>
                  <a:lnTo>
                    <a:pt x="14" y="41"/>
                  </a:lnTo>
                  <a:lnTo>
                    <a:pt x="14" y="42"/>
                  </a:lnTo>
                  <a:lnTo>
                    <a:pt x="13" y="43"/>
                  </a:lnTo>
                  <a:lnTo>
                    <a:pt x="13" y="45"/>
                  </a:lnTo>
                  <a:lnTo>
                    <a:pt x="13" y="46"/>
                  </a:lnTo>
                  <a:lnTo>
                    <a:pt x="11" y="48"/>
                  </a:lnTo>
                  <a:lnTo>
                    <a:pt x="11" y="49"/>
                  </a:lnTo>
                  <a:lnTo>
                    <a:pt x="11" y="50"/>
                  </a:lnTo>
                  <a:lnTo>
                    <a:pt x="11" y="51"/>
                  </a:lnTo>
                  <a:lnTo>
                    <a:pt x="11" y="53"/>
                  </a:lnTo>
                  <a:lnTo>
                    <a:pt x="11" y="55"/>
                  </a:lnTo>
                  <a:lnTo>
                    <a:pt x="11" y="56"/>
                  </a:lnTo>
                  <a:lnTo>
                    <a:pt x="13" y="57"/>
                  </a:lnTo>
                  <a:lnTo>
                    <a:pt x="13" y="58"/>
                  </a:lnTo>
                  <a:lnTo>
                    <a:pt x="14" y="59"/>
                  </a:lnTo>
                  <a:lnTo>
                    <a:pt x="14" y="60"/>
                  </a:lnTo>
                  <a:lnTo>
                    <a:pt x="15" y="60"/>
                  </a:lnTo>
                  <a:lnTo>
                    <a:pt x="15" y="61"/>
                  </a:lnTo>
                  <a:lnTo>
                    <a:pt x="16" y="61"/>
                  </a:lnTo>
                  <a:lnTo>
                    <a:pt x="17" y="62"/>
                  </a:lnTo>
                  <a:lnTo>
                    <a:pt x="18" y="62"/>
                  </a:lnTo>
                  <a:lnTo>
                    <a:pt x="19" y="62"/>
                  </a:lnTo>
                  <a:lnTo>
                    <a:pt x="20" y="62"/>
                  </a:lnTo>
                  <a:lnTo>
                    <a:pt x="21" y="62"/>
                  </a:lnTo>
                  <a:lnTo>
                    <a:pt x="22" y="62"/>
                  </a:lnTo>
                  <a:lnTo>
                    <a:pt x="24" y="62"/>
                  </a:lnTo>
                  <a:lnTo>
                    <a:pt x="25" y="62"/>
                  </a:lnTo>
                  <a:lnTo>
                    <a:pt x="25" y="61"/>
                  </a:lnTo>
                  <a:lnTo>
                    <a:pt x="26" y="61"/>
                  </a:lnTo>
                  <a:lnTo>
                    <a:pt x="27" y="61"/>
                  </a:lnTo>
                  <a:lnTo>
                    <a:pt x="28" y="60"/>
                  </a:lnTo>
                  <a:lnTo>
                    <a:pt x="29" y="60"/>
                  </a:lnTo>
                  <a:lnTo>
                    <a:pt x="30" y="59"/>
                  </a:lnTo>
                  <a:lnTo>
                    <a:pt x="30" y="58"/>
                  </a:lnTo>
                  <a:lnTo>
                    <a:pt x="31" y="58"/>
                  </a:lnTo>
                  <a:lnTo>
                    <a:pt x="32" y="57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3"/>
                  </a:lnTo>
                  <a:lnTo>
                    <a:pt x="37" y="52"/>
                  </a:lnTo>
                  <a:lnTo>
                    <a:pt x="38" y="51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40" y="48"/>
                  </a:lnTo>
                  <a:lnTo>
                    <a:pt x="41" y="46"/>
                  </a:lnTo>
                  <a:lnTo>
                    <a:pt x="42" y="45"/>
                  </a:lnTo>
                  <a:lnTo>
                    <a:pt x="43" y="43"/>
                  </a:lnTo>
                  <a:lnTo>
                    <a:pt x="45" y="41"/>
                  </a:lnTo>
                  <a:lnTo>
                    <a:pt x="46" y="40"/>
                  </a:lnTo>
                  <a:lnTo>
                    <a:pt x="46" y="39"/>
                  </a:lnTo>
                  <a:lnTo>
                    <a:pt x="47" y="37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9" y="32"/>
                  </a:lnTo>
                  <a:lnTo>
                    <a:pt x="49" y="31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1" y="27"/>
                  </a:lnTo>
                  <a:lnTo>
                    <a:pt x="51" y="26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52" y="23"/>
                  </a:lnTo>
                  <a:lnTo>
                    <a:pt x="52" y="21"/>
                  </a:lnTo>
                  <a:lnTo>
                    <a:pt x="52" y="20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1" y="17"/>
                  </a:lnTo>
                  <a:lnTo>
                    <a:pt x="51" y="16"/>
                  </a:lnTo>
                  <a:lnTo>
                    <a:pt x="51" y="15"/>
                  </a:lnTo>
                  <a:lnTo>
                    <a:pt x="51" y="14"/>
                  </a:lnTo>
                  <a:lnTo>
                    <a:pt x="50" y="13"/>
                  </a:lnTo>
                  <a:lnTo>
                    <a:pt x="50" y="11"/>
                  </a:lnTo>
                  <a:lnTo>
                    <a:pt x="49" y="11"/>
                  </a:lnTo>
                  <a:lnTo>
                    <a:pt x="48" y="10"/>
                  </a:lnTo>
                  <a:lnTo>
                    <a:pt x="47" y="10"/>
                  </a:lnTo>
                  <a:lnTo>
                    <a:pt x="47" y="9"/>
                  </a:lnTo>
                  <a:lnTo>
                    <a:pt x="46" y="9"/>
                  </a:lnTo>
                  <a:lnTo>
                    <a:pt x="45" y="9"/>
                  </a:lnTo>
                  <a:lnTo>
                    <a:pt x="43" y="9"/>
                  </a:lnTo>
                  <a:lnTo>
                    <a:pt x="42" y="9"/>
                  </a:lnTo>
                  <a:lnTo>
                    <a:pt x="41" y="9"/>
                  </a:lnTo>
                  <a:lnTo>
                    <a:pt x="40" y="9"/>
                  </a:lnTo>
                  <a:lnTo>
                    <a:pt x="39" y="9"/>
                  </a:lnTo>
                  <a:lnTo>
                    <a:pt x="38" y="10"/>
                  </a:lnTo>
                  <a:lnTo>
                    <a:pt x="37" y="10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4" y="13"/>
                  </a:lnTo>
                  <a:lnTo>
                    <a:pt x="32" y="14"/>
                  </a:lnTo>
                  <a:lnTo>
                    <a:pt x="31" y="15"/>
                  </a:lnTo>
                  <a:lnTo>
                    <a:pt x="30" y="16"/>
                  </a:lnTo>
                  <a:lnTo>
                    <a:pt x="29" y="17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6" y="20"/>
                  </a:lnTo>
                  <a:lnTo>
                    <a:pt x="25" y="21"/>
                  </a:lnTo>
                  <a:lnTo>
                    <a:pt x="24" y="23"/>
                  </a:lnTo>
                  <a:lnTo>
                    <a:pt x="22" y="24"/>
                  </a:lnTo>
                  <a:lnTo>
                    <a:pt x="21" y="26"/>
                  </a:lnTo>
                  <a:lnTo>
                    <a:pt x="21" y="27"/>
                  </a:lnTo>
                  <a:lnTo>
                    <a:pt x="20" y="28"/>
                  </a:lnTo>
                  <a:close/>
                  <a:moveTo>
                    <a:pt x="8" y="20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3" y="14"/>
                  </a:lnTo>
                  <a:lnTo>
                    <a:pt x="15" y="13"/>
                  </a:lnTo>
                  <a:lnTo>
                    <a:pt x="16" y="11"/>
                  </a:lnTo>
                  <a:lnTo>
                    <a:pt x="17" y="10"/>
                  </a:lnTo>
                  <a:lnTo>
                    <a:pt x="18" y="9"/>
                  </a:lnTo>
                  <a:lnTo>
                    <a:pt x="19" y="8"/>
                  </a:lnTo>
                  <a:lnTo>
                    <a:pt x="20" y="7"/>
                  </a:lnTo>
                  <a:lnTo>
                    <a:pt x="22" y="6"/>
                  </a:lnTo>
                  <a:lnTo>
                    <a:pt x="24" y="5"/>
                  </a:lnTo>
                  <a:lnTo>
                    <a:pt x="25" y="4"/>
                  </a:lnTo>
                  <a:lnTo>
                    <a:pt x="27" y="4"/>
                  </a:lnTo>
                  <a:lnTo>
                    <a:pt x="28" y="3"/>
                  </a:lnTo>
                  <a:lnTo>
                    <a:pt x="29" y="2"/>
                  </a:lnTo>
                  <a:lnTo>
                    <a:pt x="31" y="2"/>
                  </a:lnTo>
                  <a:lnTo>
                    <a:pt x="32" y="2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0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1" y="4"/>
                  </a:lnTo>
                  <a:lnTo>
                    <a:pt x="53" y="5"/>
                  </a:lnTo>
                  <a:lnTo>
                    <a:pt x="55" y="6"/>
                  </a:lnTo>
                  <a:lnTo>
                    <a:pt x="57" y="7"/>
                  </a:lnTo>
                  <a:lnTo>
                    <a:pt x="58" y="8"/>
                  </a:lnTo>
                  <a:lnTo>
                    <a:pt x="59" y="10"/>
                  </a:lnTo>
                  <a:lnTo>
                    <a:pt x="60" y="11"/>
                  </a:lnTo>
                  <a:lnTo>
                    <a:pt x="60" y="14"/>
                  </a:lnTo>
                  <a:lnTo>
                    <a:pt x="61" y="16"/>
                  </a:lnTo>
                  <a:lnTo>
                    <a:pt x="62" y="17"/>
                  </a:lnTo>
                  <a:lnTo>
                    <a:pt x="62" y="19"/>
                  </a:lnTo>
                  <a:lnTo>
                    <a:pt x="62" y="21"/>
                  </a:lnTo>
                  <a:lnTo>
                    <a:pt x="63" y="24"/>
                  </a:lnTo>
                  <a:lnTo>
                    <a:pt x="63" y="26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2" y="32"/>
                  </a:lnTo>
                  <a:lnTo>
                    <a:pt x="62" y="34"/>
                  </a:lnTo>
                  <a:lnTo>
                    <a:pt x="62" y="35"/>
                  </a:lnTo>
                  <a:lnTo>
                    <a:pt x="62" y="36"/>
                  </a:lnTo>
                  <a:lnTo>
                    <a:pt x="62" y="37"/>
                  </a:lnTo>
                  <a:lnTo>
                    <a:pt x="61" y="38"/>
                  </a:lnTo>
                  <a:lnTo>
                    <a:pt x="61" y="39"/>
                  </a:lnTo>
                  <a:lnTo>
                    <a:pt x="61" y="41"/>
                  </a:lnTo>
                  <a:lnTo>
                    <a:pt x="60" y="42"/>
                  </a:lnTo>
                  <a:lnTo>
                    <a:pt x="60" y="43"/>
                  </a:lnTo>
                  <a:lnTo>
                    <a:pt x="59" y="45"/>
                  </a:lnTo>
                  <a:lnTo>
                    <a:pt x="59" y="46"/>
                  </a:lnTo>
                  <a:lnTo>
                    <a:pt x="58" y="47"/>
                  </a:lnTo>
                  <a:lnTo>
                    <a:pt x="58" y="48"/>
                  </a:lnTo>
                  <a:lnTo>
                    <a:pt x="57" y="49"/>
                  </a:lnTo>
                  <a:lnTo>
                    <a:pt x="57" y="50"/>
                  </a:lnTo>
                  <a:lnTo>
                    <a:pt x="56" y="51"/>
                  </a:lnTo>
                  <a:lnTo>
                    <a:pt x="56" y="52"/>
                  </a:lnTo>
                  <a:lnTo>
                    <a:pt x="55" y="52"/>
                  </a:lnTo>
                  <a:lnTo>
                    <a:pt x="53" y="53"/>
                  </a:lnTo>
                  <a:lnTo>
                    <a:pt x="53" y="55"/>
                  </a:lnTo>
                  <a:lnTo>
                    <a:pt x="52" y="56"/>
                  </a:lnTo>
                  <a:lnTo>
                    <a:pt x="51" y="57"/>
                  </a:lnTo>
                  <a:lnTo>
                    <a:pt x="51" y="58"/>
                  </a:lnTo>
                  <a:lnTo>
                    <a:pt x="50" y="59"/>
                  </a:lnTo>
                  <a:lnTo>
                    <a:pt x="49" y="59"/>
                  </a:lnTo>
                  <a:lnTo>
                    <a:pt x="48" y="60"/>
                  </a:lnTo>
                  <a:lnTo>
                    <a:pt x="48" y="61"/>
                  </a:lnTo>
                  <a:lnTo>
                    <a:pt x="47" y="62"/>
                  </a:lnTo>
                  <a:lnTo>
                    <a:pt x="46" y="62"/>
                  </a:lnTo>
                  <a:lnTo>
                    <a:pt x="45" y="63"/>
                  </a:lnTo>
                  <a:lnTo>
                    <a:pt x="43" y="64"/>
                  </a:lnTo>
                  <a:lnTo>
                    <a:pt x="42" y="64"/>
                  </a:lnTo>
                  <a:lnTo>
                    <a:pt x="41" y="66"/>
                  </a:lnTo>
                  <a:lnTo>
                    <a:pt x="39" y="68"/>
                  </a:lnTo>
                  <a:lnTo>
                    <a:pt x="37" y="68"/>
                  </a:lnTo>
                  <a:lnTo>
                    <a:pt x="35" y="69"/>
                  </a:lnTo>
                  <a:lnTo>
                    <a:pt x="32" y="70"/>
                  </a:lnTo>
                  <a:lnTo>
                    <a:pt x="30" y="70"/>
                  </a:lnTo>
                  <a:lnTo>
                    <a:pt x="29" y="71"/>
                  </a:lnTo>
                  <a:lnTo>
                    <a:pt x="27" y="71"/>
                  </a:lnTo>
                  <a:lnTo>
                    <a:pt x="25" y="71"/>
                  </a:lnTo>
                  <a:lnTo>
                    <a:pt x="22" y="71"/>
                  </a:lnTo>
                  <a:lnTo>
                    <a:pt x="20" y="71"/>
                  </a:lnTo>
                  <a:lnTo>
                    <a:pt x="19" y="71"/>
                  </a:lnTo>
                  <a:lnTo>
                    <a:pt x="17" y="70"/>
                  </a:lnTo>
                  <a:lnTo>
                    <a:pt x="15" y="70"/>
                  </a:lnTo>
                  <a:lnTo>
                    <a:pt x="14" y="69"/>
                  </a:lnTo>
                  <a:lnTo>
                    <a:pt x="11" y="68"/>
                  </a:lnTo>
                  <a:lnTo>
                    <a:pt x="10" y="67"/>
                  </a:lnTo>
                  <a:lnTo>
                    <a:pt x="8" y="66"/>
                  </a:lnTo>
                  <a:lnTo>
                    <a:pt x="7" y="64"/>
                  </a:lnTo>
                  <a:lnTo>
                    <a:pt x="6" y="63"/>
                  </a:lnTo>
                  <a:lnTo>
                    <a:pt x="5" y="61"/>
                  </a:lnTo>
                  <a:lnTo>
                    <a:pt x="4" y="60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1" y="55"/>
                  </a:lnTo>
                  <a:lnTo>
                    <a:pt x="1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1" y="38"/>
                  </a:lnTo>
                  <a:lnTo>
                    <a:pt x="1" y="37"/>
                  </a:lnTo>
                  <a:lnTo>
                    <a:pt x="1" y="36"/>
                  </a:lnTo>
                  <a:lnTo>
                    <a:pt x="1" y="35"/>
                  </a:lnTo>
                  <a:lnTo>
                    <a:pt x="3" y="34"/>
                  </a:lnTo>
                  <a:lnTo>
                    <a:pt x="3" y="32"/>
                  </a:lnTo>
                  <a:lnTo>
                    <a:pt x="3" y="31"/>
                  </a:lnTo>
                  <a:lnTo>
                    <a:pt x="4" y="29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5" y="26"/>
                  </a:lnTo>
                  <a:lnTo>
                    <a:pt x="5" y="25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41" name="Freeform 105"/>
            <p:cNvSpPr>
              <a:spLocks noEditPoints="1"/>
            </p:cNvSpPr>
            <p:nvPr/>
          </p:nvSpPr>
          <p:spPr bwMode="auto">
            <a:xfrm>
              <a:off x="88" y="573"/>
              <a:ext cx="22" cy="26"/>
            </a:xfrm>
            <a:custGeom>
              <a:avLst/>
              <a:gdLst>
                <a:gd name="T0" fmla="*/ 3 w 67"/>
                <a:gd name="T1" fmla="*/ 9 h 79"/>
                <a:gd name="T2" fmla="*/ 1 w 67"/>
                <a:gd name="T3" fmla="*/ 6 h 79"/>
                <a:gd name="T4" fmla="*/ 4 w 67"/>
                <a:gd name="T5" fmla="*/ 1 h 79"/>
                <a:gd name="T6" fmla="*/ 4 w 67"/>
                <a:gd name="T7" fmla="*/ 0 h 79"/>
                <a:gd name="T8" fmla="*/ 6 w 67"/>
                <a:gd name="T9" fmla="*/ 1 h 79"/>
                <a:gd name="T10" fmla="*/ 6 w 67"/>
                <a:gd name="T11" fmla="*/ 1 h 79"/>
                <a:gd name="T12" fmla="*/ 6 w 67"/>
                <a:gd name="T13" fmla="*/ 1 h 79"/>
                <a:gd name="T14" fmla="*/ 6 w 67"/>
                <a:gd name="T15" fmla="*/ 2 h 79"/>
                <a:gd name="T16" fmla="*/ 7 w 67"/>
                <a:gd name="T17" fmla="*/ 2 h 79"/>
                <a:gd name="T18" fmla="*/ 7 w 67"/>
                <a:gd name="T19" fmla="*/ 2 h 79"/>
                <a:gd name="T20" fmla="*/ 7 w 67"/>
                <a:gd name="T21" fmla="*/ 2 h 79"/>
                <a:gd name="T22" fmla="*/ 7 w 67"/>
                <a:gd name="T23" fmla="*/ 2 h 79"/>
                <a:gd name="T24" fmla="*/ 7 w 67"/>
                <a:gd name="T25" fmla="*/ 2 h 79"/>
                <a:gd name="T26" fmla="*/ 7 w 67"/>
                <a:gd name="T27" fmla="*/ 2 h 79"/>
                <a:gd name="T28" fmla="*/ 7 w 67"/>
                <a:gd name="T29" fmla="*/ 3 h 79"/>
                <a:gd name="T30" fmla="*/ 7 w 67"/>
                <a:gd name="T31" fmla="*/ 3 h 79"/>
                <a:gd name="T32" fmla="*/ 7 w 67"/>
                <a:gd name="T33" fmla="*/ 3 h 79"/>
                <a:gd name="T34" fmla="*/ 7 w 67"/>
                <a:gd name="T35" fmla="*/ 4 h 79"/>
                <a:gd name="T36" fmla="*/ 7 w 67"/>
                <a:gd name="T37" fmla="*/ 4 h 79"/>
                <a:gd name="T38" fmla="*/ 7 w 67"/>
                <a:gd name="T39" fmla="*/ 4 h 79"/>
                <a:gd name="T40" fmla="*/ 7 w 67"/>
                <a:gd name="T41" fmla="*/ 5 h 79"/>
                <a:gd name="T42" fmla="*/ 7 w 67"/>
                <a:gd name="T43" fmla="*/ 5 h 79"/>
                <a:gd name="T44" fmla="*/ 6 w 67"/>
                <a:gd name="T45" fmla="*/ 5 h 79"/>
                <a:gd name="T46" fmla="*/ 6 w 67"/>
                <a:gd name="T47" fmla="*/ 5 h 79"/>
                <a:gd name="T48" fmla="*/ 6 w 67"/>
                <a:gd name="T49" fmla="*/ 6 h 79"/>
                <a:gd name="T50" fmla="*/ 6 w 67"/>
                <a:gd name="T51" fmla="*/ 6 h 79"/>
                <a:gd name="T52" fmla="*/ 5 w 67"/>
                <a:gd name="T53" fmla="*/ 6 h 79"/>
                <a:gd name="T54" fmla="*/ 5 w 67"/>
                <a:gd name="T55" fmla="*/ 6 h 79"/>
                <a:gd name="T56" fmla="*/ 5 w 67"/>
                <a:gd name="T57" fmla="*/ 6 h 79"/>
                <a:gd name="T58" fmla="*/ 4 w 67"/>
                <a:gd name="T59" fmla="*/ 6 h 79"/>
                <a:gd name="T60" fmla="*/ 4 w 67"/>
                <a:gd name="T61" fmla="*/ 6 h 79"/>
                <a:gd name="T62" fmla="*/ 4 w 67"/>
                <a:gd name="T63" fmla="*/ 6 h 79"/>
                <a:gd name="T64" fmla="*/ 2 w 67"/>
                <a:gd name="T65" fmla="*/ 7 h 79"/>
                <a:gd name="T66" fmla="*/ 6 w 67"/>
                <a:gd name="T67" fmla="*/ 2 h 79"/>
                <a:gd name="T68" fmla="*/ 6 w 67"/>
                <a:gd name="T69" fmla="*/ 2 h 79"/>
                <a:gd name="T70" fmla="*/ 5 w 67"/>
                <a:gd name="T71" fmla="*/ 2 h 79"/>
                <a:gd name="T72" fmla="*/ 5 w 67"/>
                <a:gd name="T73" fmla="*/ 2 h 79"/>
                <a:gd name="T74" fmla="*/ 4 w 67"/>
                <a:gd name="T75" fmla="*/ 5 h 79"/>
                <a:gd name="T76" fmla="*/ 4 w 67"/>
                <a:gd name="T77" fmla="*/ 5 h 79"/>
                <a:gd name="T78" fmla="*/ 4 w 67"/>
                <a:gd name="T79" fmla="*/ 5 h 79"/>
                <a:gd name="T80" fmla="*/ 5 w 67"/>
                <a:gd name="T81" fmla="*/ 5 h 79"/>
                <a:gd name="T82" fmla="*/ 5 w 67"/>
                <a:gd name="T83" fmla="*/ 5 h 79"/>
                <a:gd name="T84" fmla="*/ 5 w 67"/>
                <a:gd name="T85" fmla="*/ 4 h 79"/>
                <a:gd name="T86" fmla="*/ 5 w 67"/>
                <a:gd name="T87" fmla="*/ 4 h 79"/>
                <a:gd name="T88" fmla="*/ 5 w 67"/>
                <a:gd name="T89" fmla="*/ 4 h 79"/>
                <a:gd name="T90" fmla="*/ 6 w 67"/>
                <a:gd name="T91" fmla="*/ 3 h 79"/>
                <a:gd name="T92" fmla="*/ 6 w 67"/>
                <a:gd name="T93" fmla="*/ 3 h 79"/>
                <a:gd name="T94" fmla="*/ 6 w 67"/>
                <a:gd name="T95" fmla="*/ 3 h 79"/>
                <a:gd name="T96" fmla="*/ 6 w 67"/>
                <a:gd name="T97" fmla="*/ 3 h 79"/>
                <a:gd name="T98" fmla="*/ 6 w 67"/>
                <a:gd name="T99" fmla="*/ 3 h 79"/>
                <a:gd name="T100" fmla="*/ 6 w 67"/>
                <a:gd name="T101" fmla="*/ 3 h 79"/>
                <a:gd name="T102" fmla="*/ 6 w 67"/>
                <a:gd name="T103" fmla="*/ 2 h 79"/>
                <a:gd name="T104" fmla="*/ 6 w 67"/>
                <a:gd name="T105" fmla="*/ 2 h 7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7"/>
                <a:gd name="T160" fmla="*/ 0 h 79"/>
                <a:gd name="T161" fmla="*/ 67 w 67"/>
                <a:gd name="T162" fmla="*/ 79 h 7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7" h="79">
                  <a:moveTo>
                    <a:pt x="28" y="70"/>
                  </a:moveTo>
                  <a:lnTo>
                    <a:pt x="23" y="79"/>
                  </a:lnTo>
                  <a:lnTo>
                    <a:pt x="0" y="67"/>
                  </a:lnTo>
                  <a:lnTo>
                    <a:pt x="5" y="58"/>
                  </a:lnTo>
                  <a:lnTo>
                    <a:pt x="10" y="60"/>
                  </a:lnTo>
                  <a:lnTo>
                    <a:pt x="37" y="11"/>
                  </a:lnTo>
                  <a:lnTo>
                    <a:pt x="31" y="9"/>
                  </a:lnTo>
                  <a:lnTo>
                    <a:pt x="36" y="0"/>
                  </a:lnTo>
                  <a:lnTo>
                    <a:pt x="53" y="10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7" y="11"/>
                  </a:lnTo>
                  <a:lnTo>
                    <a:pt x="58" y="13"/>
                  </a:lnTo>
                  <a:lnTo>
                    <a:pt x="59" y="13"/>
                  </a:lnTo>
                  <a:lnTo>
                    <a:pt x="59" y="14"/>
                  </a:lnTo>
                  <a:lnTo>
                    <a:pt x="60" y="14"/>
                  </a:lnTo>
                  <a:lnTo>
                    <a:pt x="60" y="15"/>
                  </a:lnTo>
                  <a:lnTo>
                    <a:pt x="61" y="15"/>
                  </a:lnTo>
                  <a:lnTo>
                    <a:pt x="62" y="16"/>
                  </a:lnTo>
                  <a:lnTo>
                    <a:pt x="63" y="17"/>
                  </a:lnTo>
                  <a:lnTo>
                    <a:pt x="63" y="18"/>
                  </a:lnTo>
                  <a:lnTo>
                    <a:pt x="64" y="19"/>
                  </a:lnTo>
                  <a:lnTo>
                    <a:pt x="66" y="20"/>
                  </a:lnTo>
                  <a:lnTo>
                    <a:pt x="66" y="21"/>
                  </a:lnTo>
                  <a:lnTo>
                    <a:pt x="66" y="22"/>
                  </a:lnTo>
                  <a:lnTo>
                    <a:pt x="67" y="24"/>
                  </a:lnTo>
                  <a:lnTo>
                    <a:pt x="67" y="25"/>
                  </a:lnTo>
                  <a:lnTo>
                    <a:pt x="67" y="27"/>
                  </a:lnTo>
                  <a:lnTo>
                    <a:pt x="67" y="28"/>
                  </a:lnTo>
                  <a:lnTo>
                    <a:pt x="67" y="29"/>
                  </a:lnTo>
                  <a:lnTo>
                    <a:pt x="67" y="30"/>
                  </a:lnTo>
                  <a:lnTo>
                    <a:pt x="67" y="32"/>
                  </a:lnTo>
                  <a:lnTo>
                    <a:pt x="66" y="34"/>
                  </a:lnTo>
                  <a:lnTo>
                    <a:pt x="66" y="35"/>
                  </a:lnTo>
                  <a:lnTo>
                    <a:pt x="66" y="37"/>
                  </a:lnTo>
                  <a:lnTo>
                    <a:pt x="64" y="38"/>
                  </a:lnTo>
                  <a:lnTo>
                    <a:pt x="63" y="40"/>
                  </a:lnTo>
                  <a:lnTo>
                    <a:pt x="62" y="41"/>
                  </a:lnTo>
                  <a:lnTo>
                    <a:pt x="62" y="43"/>
                  </a:lnTo>
                  <a:lnTo>
                    <a:pt x="61" y="45"/>
                  </a:lnTo>
                  <a:lnTo>
                    <a:pt x="60" y="46"/>
                  </a:lnTo>
                  <a:lnTo>
                    <a:pt x="59" y="47"/>
                  </a:lnTo>
                  <a:lnTo>
                    <a:pt x="58" y="48"/>
                  </a:lnTo>
                  <a:lnTo>
                    <a:pt x="57" y="49"/>
                  </a:lnTo>
                  <a:lnTo>
                    <a:pt x="56" y="50"/>
                  </a:lnTo>
                  <a:lnTo>
                    <a:pt x="54" y="51"/>
                  </a:lnTo>
                  <a:lnTo>
                    <a:pt x="53" y="52"/>
                  </a:lnTo>
                  <a:lnTo>
                    <a:pt x="52" y="53"/>
                  </a:lnTo>
                  <a:lnTo>
                    <a:pt x="51" y="53"/>
                  </a:lnTo>
                  <a:lnTo>
                    <a:pt x="50" y="55"/>
                  </a:lnTo>
                  <a:lnTo>
                    <a:pt x="48" y="55"/>
                  </a:lnTo>
                  <a:lnTo>
                    <a:pt x="47" y="56"/>
                  </a:lnTo>
                  <a:lnTo>
                    <a:pt x="46" y="56"/>
                  </a:lnTo>
                  <a:lnTo>
                    <a:pt x="43" y="56"/>
                  </a:lnTo>
                  <a:lnTo>
                    <a:pt x="42" y="56"/>
                  </a:lnTo>
                  <a:lnTo>
                    <a:pt x="41" y="56"/>
                  </a:lnTo>
                  <a:lnTo>
                    <a:pt x="39" y="55"/>
                  </a:lnTo>
                  <a:lnTo>
                    <a:pt x="38" y="55"/>
                  </a:lnTo>
                  <a:lnTo>
                    <a:pt x="36" y="55"/>
                  </a:lnTo>
                  <a:lnTo>
                    <a:pt x="35" y="53"/>
                  </a:lnTo>
                  <a:lnTo>
                    <a:pt x="32" y="52"/>
                  </a:lnTo>
                  <a:lnTo>
                    <a:pt x="31" y="52"/>
                  </a:lnTo>
                  <a:lnTo>
                    <a:pt x="22" y="67"/>
                  </a:lnTo>
                  <a:lnTo>
                    <a:pt x="28" y="70"/>
                  </a:lnTo>
                  <a:close/>
                  <a:moveTo>
                    <a:pt x="51" y="21"/>
                  </a:moveTo>
                  <a:lnTo>
                    <a:pt x="51" y="20"/>
                  </a:lnTo>
                  <a:lnTo>
                    <a:pt x="50" y="19"/>
                  </a:lnTo>
                  <a:lnTo>
                    <a:pt x="49" y="19"/>
                  </a:lnTo>
                  <a:lnTo>
                    <a:pt x="36" y="43"/>
                  </a:lnTo>
                  <a:lnTo>
                    <a:pt x="37" y="43"/>
                  </a:lnTo>
                  <a:lnTo>
                    <a:pt x="38" y="45"/>
                  </a:lnTo>
                  <a:lnTo>
                    <a:pt x="39" y="45"/>
                  </a:lnTo>
                  <a:lnTo>
                    <a:pt x="40" y="43"/>
                  </a:lnTo>
                  <a:lnTo>
                    <a:pt x="41" y="43"/>
                  </a:lnTo>
                  <a:lnTo>
                    <a:pt x="42" y="43"/>
                  </a:lnTo>
                  <a:lnTo>
                    <a:pt x="43" y="42"/>
                  </a:lnTo>
                  <a:lnTo>
                    <a:pt x="45" y="42"/>
                  </a:lnTo>
                  <a:lnTo>
                    <a:pt x="46" y="41"/>
                  </a:lnTo>
                  <a:lnTo>
                    <a:pt x="47" y="40"/>
                  </a:lnTo>
                  <a:lnTo>
                    <a:pt x="48" y="39"/>
                  </a:lnTo>
                  <a:lnTo>
                    <a:pt x="49" y="38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1" y="32"/>
                  </a:lnTo>
                  <a:lnTo>
                    <a:pt x="51" y="31"/>
                  </a:lnTo>
                  <a:lnTo>
                    <a:pt x="52" y="30"/>
                  </a:lnTo>
                  <a:lnTo>
                    <a:pt x="52" y="29"/>
                  </a:lnTo>
                  <a:lnTo>
                    <a:pt x="53" y="28"/>
                  </a:lnTo>
                  <a:lnTo>
                    <a:pt x="53" y="27"/>
                  </a:lnTo>
                  <a:lnTo>
                    <a:pt x="53" y="26"/>
                  </a:lnTo>
                  <a:lnTo>
                    <a:pt x="53" y="25"/>
                  </a:lnTo>
                  <a:lnTo>
                    <a:pt x="53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2" y="21"/>
                  </a:lnTo>
                  <a:lnTo>
                    <a:pt x="51" y="21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42" name="Freeform 106"/>
            <p:cNvSpPr>
              <a:spLocks noEditPoints="1"/>
            </p:cNvSpPr>
            <p:nvPr/>
          </p:nvSpPr>
          <p:spPr bwMode="auto">
            <a:xfrm>
              <a:off x="88" y="573"/>
              <a:ext cx="22" cy="26"/>
            </a:xfrm>
            <a:custGeom>
              <a:avLst/>
              <a:gdLst>
                <a:gd name="T0" fmla="*/ 2 w 65"/>
                <a:gd name="T1" fmla="*/ 8 h 76"/>
                <a:gd name="T2" fmla="*/ 2 w 65"/>
                <a:gd name="T3" fmla="*/ 9 h 76"/>
                <a:gd name="T4" fmla="*/ 1 w 65"/>
                <a:gd name="T5" fmla="*/ 7 h 76"/>
                <a:gd name="T6" fmla="*/ 4 w 65"/>
                <a:gd name="T7" fmla="*/ 1 h 76"/>
                <a:gd name="T8" fmla="*/ 4 w 65"/>
                <a:gd name="T9" fmla="*/ 0 h 76"/>
                <a:gd name="T10" fmla="*/ 6 w 65"/>
                <a:gd name="T11" fmla="*/ 1 h 76"/>
                <a:gd name="T12" fmla="*/ 6 w 65"/>
                <a:gd name="T13" fmla="*/ 1 h 76"/>
                <a:gd name="T14" fmla="*/ 6 w 65"/>
                <a:gd name="T15" fmla="*/ 1 h 76"/>
                <a:gd name="T16" fmla="*/ 7 w 65"/>
                <a:gd name="T17" fmla="*/ 1 h 76"/>
                <a:gd name="T18" fmla="*/ 7 w 65"/>
                <a:gd name="T19" fmla="*/ 1 h 76"/>
                <a:gd name="T20" fmla="*/ 7 w 65"/>
                <a:gd name="T21" fmla="*/ 2 h 76"/>
                <a:gd name="T22" fmla="*/ 7 w 65"/>
                <a:gd name="T23" fmla="*/ 2 h 76"/>
                <a:gd name="T24" fmla="*/ 7 w 65"/>
                <a:gd name="T25" fmla="*/ 2 h 76"/>
                <a:gd name="T26" fmla="*/ 7 w 65"/>
                <a:gd name="T27" fmla="*/ 2 h 76"/>
                <a:gd name="T28" fmla="*/ 7 w 65"/>
                <a:gd name="T29" fmla="*/ 3 h 76"/>
                <a:gd name="T30" fmla="*/ 7 w 65"/>
                <a:gd name="T31" fmla="*/ 3 h 76"/>
                <a:gd name="T32" fmla="*/ 7 w 65"/>
                <a:gd name="T33" fmla="*/ 3 h 76"/>
                <a:gd name="T34" fmla="*/ 7 w 65"/>
                <a:gd name="T35" fmla="*/ 3 h 76"/>
                <a:gd name="T36" fmla="*/ 7 w 65"/>
                <a:gd name="T37" fmla="*/ 4 h 76"/>
                <a:gd name="T38" fmla="*/ 7 w 65"/>
                <a:gd name="T39" fmla="*/ 4 h 76"/>
                <a:gd name="T40" fmla="*/ 7 w 65"/>
                <a:gd name="T41" fmla="*/ 4 h 76"/>
                <a:gd name="T42" fmla="*/ 7 w 65"/>
                <a:gd name="T43" fmla="*/ 5 h 76"/>
                <a:gd name="T44" fmla="*/ 7 w 65"/>
                <a:gd name="T45" fmla="*/ 5 h 76"/>
                <a:gd name="T46" fmla="*/ 6 w 65"/>
                <a:gd name="T47" fmla="*/ 5 h 76"/>
                <a:gd name="T48" fmla="*/ 6 w 65"/>
                <a:gd name="T49" fmla="*/ 5 h 76"/>
                <a:gd name="T50" fmla="*/ 6 w 65"/>
                <a:gd name="T51" fmla="*/ 6 h 76"/>
                <a:gd name="T52" fmla="*/ 6 w 65"/>
                <a:gd name="T53" fmla="*/ 6 h 76"/>
                <a:gd name="T54" fmla="*/ 5 w 65"/>
                <a:gd name="T55" fmla="*/ 6 h 76"/>
                <a:gd name="T56" fmla="*/ 5 w 65"/>
                <a:gd name="T57" fmla="*/ 6 h 76"/>
                <a:gd name="T58" fmla="*/ 5 w 65"/>
                <a:gd name="T59" fmla="*/ 6 h 76"/>
                <a:gd name="T60" fmla="*/ 4 w 65"/>
                <a:gd name="T61" fmla="*/ 6 h 76"/>
                <a:gd name="T62" fmla="*/ 4 w 65"/>
                <a:gd name="T63" fmla="*/ 6 h 76"/>
                <a:gd name="T64" fmla="*/ 3 w 65"/>
                <a:gd name="T65" fmla="*/ 6 h 76"/>
                <a:gd name="T66" fmla="*/ 3 w 65"/>
                <a:gd name="T67" fmla="*/ 6 h 76"/>
                <a:gd name="T68" fmla="*/ 6 w 65"/>
                <a:gd name="T69" fmla="*/ 2 h 76"/>
                <a:gd name="T70" fmla="*/ 6 w 65"/>
                <a:gd name="T71" fmla="*/ 2 h 76"/>
                <a:gd name="T72" fmla="*/ 6 w 65"/>
                <a:gd name="T73" fmla="*/ 2 h 76"/>
                <a:gd name="T74" fmla="*/ 6 w 65"/>
                <a:gd name="T75" fmla="*/ 2 h 76"/>
                <a:gd name="T76" fmla="*/ 6 w 65"/>
                <a:gd name="T77" fmla="*/ 2 h 76"/>
                <a:gd name="T78" fmla="*/ 5 w 65"/>
                <a:gd name="T79" fmla="*/ 2 h 76"/>
                <a:gd name="T80" fmla="*/ 5 w 65"/>
                <a:gd name="T81" fmla="*/ 2 h 76"/>
                <a:gd name="T82" fmla="*/ 4 w 65"/>
                <a:gd name="T83" fmla="*/ 5 h 76"/>
                <a:gd name="T84" fmla="*/ 4 w 65"/>
                <a:gd name="T85" fmla="*/ 5 h 76"/>
                <a:gd name="T86" fmla="*/ 4 w 65"/>
                <a:gd name="T87" fmla="*/ 5 h 76"/>
                <a:gd name="T88" fmla="*/ 5 w 65"/>
                <a:gd name="T89" fmla="*/ 5 h 76"/>
                <a:gd name="T90" fmla="*/ 5 w 65"/>
                <a:gd name="T91" fmla="*/ 5 h 76"/>
                <a:gd name="T92" fmla="*/ 5 w 65"/>
                <a:gd name="T93" fmla="*/ 4 h 76"/>
                <a:gd name="T94" fmla="*/ 5 w 65"/>
                <a:gd name="T95" fmla="*/ 4 h 76"/>
                <a:gd name="T96" fmla="*/ 6 w 65"/>
                <a:gd name="T97" fmla="*/ 4 h 76"/>
                <a:gd name="T98" fmla="*/ 6 w 65"/>
                <a:gd name="T99" fmla="*/ 4 h 76"/>
                <a:gd name="T100" fmla="*/ 6 w 65"/>
                <a:gd name="T101" fmla="*/ 3 h 76"/>
                <a:gd name="T102" fmla="*/ 6 w 65"/>
                <a:gd name="T103" fmla="*/ 3 h 76"/>
                <a:gd name="T104" fmla="*/ 6 w 65"/>
                <a:gd name="T105" fmla="*/ 3 h 76"/>
                <a:gd name="T106" fmla="*/ 6 w 65"/>
                <a:gd name="T107" fmla="*/ 3 h 76"/>
                <a:gd name="T108" fmla="*/ 6 w 65"/>
                <a:gd name="T109" fmla="*/ 3 h 7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5"/>
                <a:gd name="T166" fmla="*/ 0 h 76"/>
                <a:gd name="T167" fmla="*/ 65 w 65"/>
                <a:gd name="T168" fmla="*/ 76 h 7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5" h="76">
                  <a:moveTo>
                    <a:pt x="29" y="49"/>
                  </a:moveTo>
                  <a:lnTo>
                    <a:pt x="20" y="66"/>
                  </a:lnTo>
                  <a:lnTo>
                    <a:pt x="26" y="68"/>
                  </a:lnTo>
                  <a:lnTo>
                    <a:pt x="21" y="76"/>
                  </a:lnTo>
                  <a:lnTo>
                    <a:pt x="0" y="64"/>
                  </a:lnTo>
                  <a:lnTo>
                    <a:pt x="5" y="57"/>
                  </a:lnTo>
                  <a:lnTo>
                    <a:pt x="9" y="59"/>
                  </a:lnTo>
                  <a:lnTo>
                    <a:pt x="37" y="9"/>
                  </a:lnTo>
                  <a:lnTo>
                    <a:pt x="31" y="7"/>
                  </a:lnTo>
                  <a:lnTo>
                    <a:pt x="36" y="0"/>
                  </a:lnTo>
                  <a:lnTo>
                    <a:pt x="52" y="8"/>
                  </a:lnTo>
                  <a:lnTo>
                    <a:pt x="53" y="9"/>
                  </a:lnTo>
                  <a:lnTo>
                    <a:pt x="55" y="9"/>
                  </a:lnTo>
                  <a:lnTo>
                    <a:pt x="56" y="11"/>
                  </a:lnTo>
                  <a:lnTo>
                    <a:pt x="57" y="12"/>
                  </a:lnTo>
                  <a:lnTo>
                    <a:pt x="58" y="12"/>
                  </a:lnTo>
                  <a:lnTo>
                    <a:pt x="58" y="13"/>
                  </a:lnTo>
                  <a:lnTo>
                    <a:pt x="59" y="13"/>
                  </a:lnTo>
                  <a:lnTo>
                    <a:pt x="60" y="14"/>
                  </a:lnTo>
                  <a:lnTo>
                    <a:pt x="61" y="15"/>
                  </a:lnTo>
                  <a:lnTo>
                    <a:pt x="61" y="16"/>
                  </a:lnTo>
                  <a:lnTo>
                    <a:pt x="62" y="16"/>
                  </a:lnTo>
                  <a:lnTo>
                    <a:pt x="62" y="17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5" y="22"/>
                  </a:lnTo>
                  <a:lnTo>
                    <a:pt x="65" y="23"/>
                  </a:lnTo>
                  <a:lnTo>
                    <a:pt x="65" y="24"/>
                  </a:lnTo>
                  <a:lnTo>
                    <a:pt x="65" y="25"/>
                  </a:lnTo>
                  <a:lnTo>
                    <a:pt x="65" y="26"/>
                  </a:lnTo>
                  <a:lnTo>
                    <a:pt x="65" y="27"/>
                  </a:lnTo>
                  <a:lnTo>
                    <a:pt x="65" y="28"/>
                  </a:lnTo>
                  <a:lnTo>
                    <a:pt x="65" y="29"/>
                  </a:lnTo>
                  <a:lnTo>
                    <a:pt x="65" y="32"/>
                  </a:lnTo>
                  <a:lnTo>
                    <a:pt x="63" y="33"/>
                  </a:lnTo>
                  <a:lnTo>
                    <a:pt x="63" y="34"/>
                  </a:lnTo>
                  <a:lnTo>
                    <a:pt x="62" y="36"/>
                  </a:lnTo>
                  <a:lnTo>
                    <a:pt x="62" y="37"/>
                  </a:lnTo>
                  <a:lnTo>
                    <a:pt x="61" y="39"/>
                  </a:lnTo>
                  <a:lnTo>
                    <a:pt x="60" y="40"/>
                  </a:lnTo>
                  <a:lnTo>
                    <a:pt x="59" y="41"/>
                  </a:lnTo>
                  <a:lnTo>
                    <a:pt x="58" y="44"/>
                  </a:lnTo>
                  <a:lnTo>
                    <a:pt x="58" y="45"/>
                  </a:lnTo>
                  <a:lnTo>
                    <a:pt x="57" y="46"/>
                  </a:lnTo>
                  <a:lnTo>
                    <a:pt x="56" y="47"/>
                  </a:lnTo>
                  <a:lnTo>
                    <a:pt x="55" y="48"/>
                  </a:lnTo>
                  <a:lnTo>
                    <a:pt x="53" y="49"/>
                  </a:lnTo>
                  <a:lnTo>
                    <a:pt x="52" y="49"/>
                  </a:lnTo>
                  <a:lnTo>
                    <a:pt x="51" y="50"/>
                  </a:lnTo>
                  <a:lnTo>
                    <a:pt x="50" y="51"/>
                  </a:lnTo>
                  <a:lnTo>
                    <a:pt x="48" y="51"/>
                  </a:lnTo>
                  <a:lnTo>
                    <a:pt x="47" y="53"/>
                  </a:lnTo>
                  <a:lnTo>
                    <a:pt x="46" y="53"/>
                  </a:lnTo>
                  <a:lnTo>
                    <a:pt x="45" y="53"/>
                  </a:lnTo>
                  <a:lnTo>
                    <a:pt x="42" y="53"/>
                  </a:lnTo>
                  <a:lnTo>
                    <a:pt x="41" y="53"/>
                  </a:lnTo>
                  <a:lnTo>
                    <a:pt x="40" y="53"/>
                  </a:lnTo>
                  <a:lnTo>
                    <a:pt x="38" y="53"/>
                  </a:lnTo>
                  <a:lnTo>
                    <a:pt x="37" y="51"/>
                  </a:lnTo>
                  <a:lnTo>
                    <a:pt x="35" y="51"/>
                  </a:lnTo>
                  <a:lnTo>
                    <a:pt x="34" y="50"/>
                  </a:lnTo>
                  <a:lnTo>
                    <a:pt x="31" y="50"/>
                  </a:lnTo>
                  <a:lnTo>
                    <a:pt x="30" y="49"/>
                  </a:lnTo>
                  <a:lnTo>
                    <a:pt x="29" y="49"/>
                  </a:lnTo>
                  <a:close/>
                  <a:moveTo>
                    <a:pt x="52" y="20"/>
                  </a:moveTo>
                  <a:lnTo>
                    <a:pt x="52" y="20"/>
                  </a:lnTo>
                  <a:lnTo>
                    <a:pt x="52" y="19"/>
                  </a:lnTo>
                  <a:lnTo>
                    <a:pt x="51" y="19"/>
                  </a:lnTo>
                  <a:lnTo>
                    <a:pt x="51" y="18"/>
                  </a:lnTo>
                  <a:lnTo>
                    <a:pt x="50" y="18"/>
                  </a:lnTo>
                  <a:lnTo>
                    <a:pt x="50" y="17"/>
                  </a:lnTo>
                  <a:lnTo>
                    <a:pt x="49" y="16"/>
                  </a:lnTo>
                  <a:lnTo>
                    <a:pt x="48" y="16"/>
                  </a:lnTo>
                  <a:lnTo>
                    <a:pt x="34" y="41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7" y="43"/>
                  </a:lnTo>
                  <a:lnTo>
                    <a:pt x="38" y="43"/>
                  </a:lnTo>
                  <a:lnTo>
                    <a:pt x="39" y="43"/>
                  </a:lnTo>
                  <a:lnTo>
                    <a:pt x="40" y="43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4" y="40"/>
                  </a:lnTo>
                  <a:lnTo>
                    <a:pt x="45" y="39"/>
                  </a:lnTo>
                  <a:lnTo>
                    <a:pt x="46" y="38"/>
                  </a:lnTo>
                  <a:lnTo>
                    <a:pt x="47" y="37"/>
                  </a:lnTo>
                  <a:lnTo>
                    <a:pt x="48" y="36"/>
                  </a:lnTo>
                  <a:lnTo>
                    <a:pt x="49" y="34"/>
                  </a:lnTo>
                  <a:lnTo>
                    <a:pt x="50" y="33"/>
                  </a:lnTo>
                  <a:lnTo>
                    <a:pt x="51" y="32"/>
                  </a:lnTo>
                  <a:lnTo>
                    <a:pt x="51" y="30"/>
                  </a:lnTo>
                  <a:lnTo>
                    <a:pt x="52" y="29"/>
                  </a:lnTo>
                  <a:lnTo>
                    <a:pt x="52" y="28"/>
                  </a:lnTo>
                  <a:lnTo>
                    <a:pt x="52" y="27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2" y="24"/>
                  </a:lnTo>
                  <a:lnTo>
                    <a:pt x="52" y="23"/>
                  </a:lnTo>
                  <a:lnTo>
                    <a:pt x="52" y="22"/>
                  </a:lnTo>
                  <a:lnTo>
                    <a:pt x="52" y="20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43" name="Freeform 107"/>
            <p:cNvSpPr>
              <a:spLocks noEditPoints="1"/>
            </p:cNvSpPr>
            <p:nvPr/>
          </p:nvSpPr>
          <p:spPr bwMode="auto">
            <a:xfrm>
              <a:off x="107" y="582"/>
              <a:ext cx="21" cy="25"/>
            </a:xfrm>
            <a:custGeom>
              <a:avLst/>
              <a:gdLst>
                <a:gd name="T0" fmla="*/ 2 w 62"/>
                <a:gd name="T1" fmla="*/ 4 h 75"/>
                <a:gd name="T2" fmla="*/ 2 w 62"/>
                <a:gd name="T3" fmla="*/ 5 h 75"/>
                <a:gd name="T4" fmla="*/ 2 w 62"/>
                <a:gd name="T5" fmla="*/ 5 h 75"/>
                <a:gd name="T6" fmla="*/ 2 w 62"/>
                <a:gd name="T7" fmla="*/ 6 h 75"/>
                <a:gd name="T8" fmla="*/ 2 w 62"/>
                <a:gd name="T9" fmla="*/ 7 h 75"/>
                <a:gd name="T10" fmla="*/ 2 w 62"/>
                <a:gd name="T11" fmla="*/ 7 h 75"/>
                <a:gd name="T12" fmla="*/ 2 w 62"/>
                <a:gd name="T13" fmla="*/ 7 h 75"/>
                <a:gd name="T14" fmla="*/ 3 w 62"/>
                <a:gd name="T15" fmla="*/ 7 h 75"/>
                <a:gd name="T16" fmla="*/ 3 w 62"/>
                <a:gd name="T17" fmla="*/ 7 h 75"/>
                <a:gd name="T18" fmla="*/ 4 w 62"/>
                <a:gd name="T19" fmla="*/ 7 h 75"/>
                <a:gd name="T20" fmla="*/ 4 w 62"/>
                <a:gd name="T21" fmla="*/ 6 h 75"/>
                <a:gd name="T22" fmla="*/ 4 w 62"/>
                <a:gd name="T23" fmla="*/ 6 h 75"/>
                <a:gd name="T24" fmla="*/ 5 w 62"/>
                <a:gd name="T25" fmla="*/ 5 h 75"/>
                <a:gd name="T26" fmla="*/ 5 w 62"/>
                <a:gd name="T27" fmla="*/ 4 h 75"/>
                <a:gd name="T28" fmla="*/ 5 w 62"/>
                <a:gd name="T29" fmla="*/ 3 h 75"/>
                <a:gd name="T30" fmla="*/ 5 w 62"/>
                <a:gd name="T31" fmla="*/ 2 h 75"/>
                <a:gd name="T32" fmla="*/ 5 w 62"/>
                <a:gd name="T33" fmla="*/ 2 h 75"/>
                <a:gd name="T34" fmla="*/ 5 w 62"/>
                <a:gd name="T35" fmla="*/ 1 h 75"/>
                <a:gd name="T36" fmla="*/ 5 w 62"/>
                <a:gd name="T37" fmla="*/ 1 h 75"/>
                <a:gd name="T38" fmla="*/ 5 w 62"/>
                <a:gd name="T39" fmla="*/ 1 h 75"/>
                <a:gd name="T40" fmla="*/ 4 w 62"/>
                <a:gd name="T41" fmla="*/ 1 h 75"/>
                <a:gd name="T42" fmla="*/ 4 w 62"/>
                <a:gd name="T43" fmla="*/ 1 h 75"/>
                <a:gd name="T44" fmla="*/ 4 w 62"/>
                <a:gd name="T45" fmla="*/ 2 h 75"/>
                <a:gd name="T46" fmla="*/ 3 w 62"/>
                <a:gd name="T47" fmla="*/ 2 h 75"/>
                <a:gd name="T48" fmla="*/ 2 w 62"/>
                <a:gd name="T49" fmla="*/ 3 h 75"/>
                <a:gd name="T50" fmla="*/ 0 w 62"/>
                <a:gd name="T51" fmla="*/ 3 h 75"/>
                <a:gd name="T52" fmla="*/ 1 w 62"/>
                <a:gd name="T53" fmla="*/ 2 h 75"/>
                <a:gd name="T54" fmla="*/ 2 w 62"/>
                <a:gd name="T55" fmla="*/ 1 h 75"/>
                <a:gd name="T56" fmla="*/ 2 w 62"/>
                <a:gd name="T57" fmla="*/ 1 h 75"/>
                <a:gd name="T58" fmla="*/ 3 w 62"/>
                <a:gd name="T59" fmla="*/ 0 h 75"/>
                <a:gd name="T60" fmla="*/ 4 w 62"/>
                <a:gd name="T61" fmla="*/ 0 h 75"/>
                <a:gd name="T62" fmla="*/ 5 w 62"/>
                <a:gd name="T63" fmla="*/ 0 h 75"/>
                <a:gd name="T64" fmla="*/ 6 w 62"/>
                <a:gd name="T65" fmla="*/ 1 h 75"/>
                <a:gd name="T66" fmla="*/ 7 w 62"/>
                <a:gd name="T67" fmla="*/ 1 h 75"/>
                <a:gd name="T68" fmla="*/ 7 w 62"/>
                <a:gd name="T69" fmla="*/ 3 h 75"/>
                <a:gd name="T70" fmla="*/ 7 w 62"/>
                <a:gd name="T71" fmla="*/ 4 h 75"/>
                <a:gd name="T72" fmla="*/ 7 w 62"/>
                <a:gd name="T73" fmla="*/ 4 h 75"/>
                <a:gd name="T74" fmla="*/ 7 w 62"/>
                <a:gd name="T75" fmla="*/ 5 h 75"/>
                <a:gd name="T76" fmla="*/ 6 w 62"/>
                <a:gd name="T77" fmla="*/ 6 h 75"/>
                <a:gd name="T78" fmla="*/ 6 w 62"/>
                <a:gd name="T79" fmla="*/ 6 h 75"/>
                <a:gd name="T80" fmla="*/ 6 w 62"/>
                <a:gd name="T81" fmla="*/ 7 h 75"/>
                <a:gd name="T82" fmla="*/ 5 w 62"/>
                <a:gd name="T83" fmla="*/ 7 h 75"/>
                <a:gd name="T84" fmla="*/ 4 w 62"/>
                <a:gd name="T85" fmla="*/ 8 h 75"/>
                <a:gd name="T86" fmla="*/ 3 w 62"/>
                <a:gd name="T87" fmla="*/ 8 h 75"/>
                <a:gd name="T88" fmla="*/ 2 w 62"/>
                <a:gd name="T89" fmla="*/ 8 h 75"/>
                <a:gd name="T90" fmla="*/ 1 w 62"/>
                <a:gd name="T91" fmla="*/ 8 h 75"/>
                <a:gd name="T92" fmla="*/ 0 w 62"/>
                <a:gd name="T93" fmla="*/ 7 h 75"/>
                <a:gd name="T94" fmla="*/ 0 w 62"/>
                <a:gd name="T95" fmla="*/ 6 h 75"/>
                <a:gd name="T96" fmla="*/ 0 w 62"/>
                <a:gd name="T97" fmla="*/ 5 h 75"/>
                <a:gd name="T98" fmla="*/ 0 w 62"/>
                <a:gd name="T99" fmla="*/ 4 h 75"/>
                <a:gd name="T100" fmla="*/ 0 w 62"/>
                <a:gd name="T101" fmla="*/ 3 h 7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2"/>
                <a:gd name="T154" fmla="*/ 0 h 75"/>
                <a:gd name="T155" fmla="*/ 62 w 62"/>
                <a:gd name="T156" fmla="*/ 75 h 7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2" h="75">
                  <a:moveTo>
                    <a:pt x="18" y="32"/>
                  </a:moveTo>
                  <a:lnTo>
                    <a:pt x="18" y="33"/>
                  </a:lnTo>
                  <a:lnTo>
                    <a:pt x="18" y="34"/>
                  </a:lnTo>
                  <a:lnTo>
                    <a:pt x="17" y="35"/>
                  </a:lnTo>
                  <a:lnTo>
                    <a:pt x="17" y="37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6" y="40"/>
                  </a:lnTo>
                  <a:lnTo>
                    <a:pt x="16" y="41"/>
                  </a:lnTo>
                  <a:lnTo>
                    <a:pt x="15" y="42"/>
                  </a:lnTo>
                  <a:lnTo>
                    <a:pt x="15" y="43"/>
                  </a:lnTo>
                  <a:lnTo>
                    <a:pt x="15" y="44"/>
                  </a:lnTo>
                  <a:lnTo>
                    <a:pt x="15" y="45"/>
                  </a:lnTo>
                  <a:lnTo>
                    <a:pt x="15" y="47"/>
                  </a:lnTo>
                  <a:lnTo>
                    <a:pt x="14" y="47"/>
                  </a:lnTo>
                  <a:lnTo>
                    <a:pt x="14" y="48"/>
                  </a:lnTo>
                  <a:lnTo>
                    <a:pt x="14" y="49"/>
                  </a:lnTo>
                  <a:lnTo>
                    <a:pt x="14" y="51"/>
                  </a:lnTo>
                  <a:lnTo>
                    <a:pt x="14" y="52"/>
                  </a:lnTo>
                  <a:lnTo>
                    <a:pt x="14" y="53"/>
                  </a:lnTo>
                  <a:lnTo>
                    <a:pt x="14" y="55"/>
                  </a:lnTo>
                  <a:lnTo>
                    <a:pt x="14" y="56"/>
                  </a:lnTo>
                  <a:lnTo>
                    <a:pt x="14" y="58"/>
                  </a:lnTo>
                  <a:lnTo>
                    <a:pt x="15" y="59"/>
                  </a:lnTo>
                  <a:lnTo>
                    <a:pt x="15" y="60"/>
                  </a:lnTo>
                  <a:lnTo>
                    <a:pt x="15" y="61"/>
                  </a:lnTo>
                  <a:lnTo>
                    <a:pt x="16" y="61"/>
                  </a:lnTo>
                  <a:lnTo>
                    <a:pt x="16" y="62"/>
                  </a:lnTo>
                  <a:lnTo>
                    <a:pt x="17" y="63"/>
                  </a:lnTo>
                  <a:lnTo>
                    <a:pt x="18" y="64"/>
                  </a:lnTo>
                  <a:lnTo>
                    <a:pt x="20" y="64"/>
                  </a:lnTo>
                  <a:lnTo>
                    <a:pt x="20" y="65"/>
                  </a:lnTo>
                  <a:lnTo>
                    <a:pt x="21" y="65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4" y="65"/>
                  </a:lnTo>
                  <a:lnTo>
                    <a:pt x="25" y="65"/>
                  </a:lnTo>
                  <a:lnTo>
                    <a:pt x="26" y="64"/>
                  </a:lnTo>
                  <a:lnTo>
                    <a:pt x="27" y="64"/>
                  </a:lnTo>
                  <a:lnTo>
                    <a:pt x="28" y="63"/>
                  </a:lnTo>
                  <a:lnTo>
                    <a:pt x="30" y="62"/>
                  </a:lnTo>
                  <a:lnTo>
                    <a:pt x="31" y="62"/>
                  </a:lnTo>
                  <a:lnTo>
                    <a:pt x="31" y="61"/>
                  </a:lnTo>
                  <a:lnTo>
                    <a:pt x="32" y="61"/>
                  </a:lnTo>
                  <a:lnTo>
                    <a:pt x="33" y="60"/>
                  </a:lnTo>
                  <a:lnTo>
                    <a:pt x="34" y="59"/>
                  </a:lnTo>
                  <a:lnTo>
                    <a:pt x="34" y="58"/>
                  </a:lnTo>
                  <a:lnTo>
                    <a:pt x="35" y="56"/>
                  </a:lnTo>
                  <a:lnTo>
                    <a:pt x="36" y="55"/>
                  </a:lnTo>
                  <a:lnTo>
                    <a:pt x="37" y="54"/>
                  </a:lnTo>
                  <a:lnTo>
                    <a:pt x="37" y="53"/>
                  </a:lnTo>
                  <a:lnTo>
                    <a:pt x="38" y="52"/>
                  </a:lnTo>
                  <a:lnTo>
                    <a:pt x="39" y="51"/>
                  </a:lnTo>
                  <a:lnTo>
                    <a:pt x="41" y="49"/>
                  </a:lnTo>
                  <a:lnTo>
                    <a:pt x="41" y="48"/>
                  </a:lnTo>
                  <a:lnTo>
                    <a:pt x="42" y="47"/>
                  </a:lnTo>
                  <a:lnTo>
                    <a:pt x="43" y="44"/>
                  </a:lnTo>
                  <a:lnTo>
                    <a:pt x="43" y="43"/>
                  </a:lnTo>
                  <a:lnTo>
                    <a:pt x="44" y="41"/>
                  </a:lnTo>
                  <a:lnTo>
                    <a:pt x="44" y="40"/>
                  </a:lnTo>
                  <a:lnTo>
                    <a:pt x="45" y="38"/>
                  </a:lnTo>
                  <a:lnTo>
                    <a:pt x="45" y="37"/>
                  </a:lnTo>
                  <a:lnTo>
                    <a:pt x="46" y="34"/>
                  </a:lnTo>
                  <a:lnTo>
                    <a:pt x="46" y="33"/>
                  </a:lnTo>
                  <a:lnTo>
                    <a:pt x="47" y="32"/>
                  </a:lnTo>
                  <a:lnTo>
                    <a:pt x="47" y="30"/>
                  </a:lnTo>
                  <a:lnTo>
                    <a:pt x="47" y="29"/>
                  </a:lnTo>
                  <a:lnTo>
                    <a:pt x="47" y="28"/>
                  </a:lnTo>
                  <a:lnTo>
                    <a:pt x="48" y="27"/>
                  </a:lnTo>
                  <a:lnTo>
                    <a:pt x="48" y="24"/>
                  </a:lnTo>
                  <a:lnTo>
                    <a:pt x="48" y="23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8" y="20"/>
                  </a:lnTo>
                  <a:lnTo>
                    <a:pt x="48" y="19"/>
                  </a:lnTo>
                  <a:lnTo>
                    <a:pt x="47" y="18"/>
                  </a:lnTo>
                  <a:lnTo>
                    <a:pt x="47" y="17"/>
                  </a:lnTo>
                  <a:lnTo>
                    <a:pt x="47" y="16"/>
                  </a:lnTo>
                  <a:lnTo>
                    <a:pt x="46" y="14"/>
                  </a:lnTo>
                  <a:lnTo>
                    <a:pt x="46" y="13"/>
                  </a:lnTo>
                  <a:lnTo>
                    <a:pt x="45" y="13"/>
                  </a:lnTo>
                  <a:lnTo>
                    <a:pt x="45" y="12"/>
                  </a:lnTo>
                  <a:lnTo>
                    <a:pt x="44" y="11"/>
                  </a:lnTo>
                  <a:lnTo>
                    <a:pt x="43" y="11"/>
                  </a:lnTo>
                  <a:lnTo>
                    <a:pt x="42" y="10"/>
                  </a:lnTo>
                  <a:lnTo>
                    <a:pt x="41" y="10"/>
                  </a:lnTo>
                  <a:lnTo>
                    <a:pt x="39" y="10"/>
                  </a:lnTo>
                  <a:lnTo>
                    <a:pt x="38" y="10"/>
                  </a:lnTo>
                  <a:lnTo>
                    <a:pt x="37" y="10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4" y="12"/>
                  </a:lnTo>
                  <a:lnTo>
                    <a:pt x="33" y="12"/>
                  </a:lnTo>
                  <a:lnTo>
                    <a:pt x="32" y="13"/>
                  </a:lnTo>
                  <a:lnTo>
                    <a:pt x="31" y="14"/>
                  </a:lnTo>
                  <a:lnTo>
                    <a:pt x="30" y="16"/>
                  </a:lnTo>
                  <a:lnTo>
                    <a:pt x="28" y="17"/>
                  </a:lnTo>
                  <a:lnTo>
                    <a:pt x="27" y="18"/>
                  </a:lnTo>
                  <a:lnTo>
                    <a:pt x="27" y="19"/>
                  </a:lnTo>
                  <a:lnTo>
                    <a:pt x="26" y="20"/>
                  </a:lnTo>
                  <a:lnTo>
                    <a:pt x="25" y="21"/>
                  </a:lnTo>
                  <a:lnTo>
                    <a:pt x="24" y="22"/>
                  </a:lnTo>
                  <a:lnTo>
                    <a:pt x="24" y="23"/>
                  </a:lnTo>
                  <a:lnTo>
                    <a:pt x="23" y="24"/>
                  </a:lnTo>
                  <a:lnTo>
                    <a:pt x="22" y="27"/>
                  </a:lnTo>
                  <a:lnTo>
                    <a:pt x="21" y="28"/>
                  </a:lnTo>
                  <a:lnTo>
                    <a:pt x="21" y="29"/>
                  </a:lnTo>
                  <a:lnTo>
                    <a:pt x="20" y="31"/>
                  </a:lnTo>
                  <a:lnTo>
                    <a:pt x="18" y="32"/>
                  </a:lnTo>
                  <a:close/>
                  <a:moveTo>
                    <a:pt x="4" y="27"/>
                  </a:moveTo>
                  <a:lnTo>
                    <a:pt x="5" y="24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7" y="20"/>
                  </a:lnTo>
                  <a:lnTo>
                    <a:pt x="9" y="18"/>
                  </a:lnTo>
                  <a:lnTo>
                    <a:pt x="10" y="17"/>
                  </a:lnTo>
                  <a:lnTo>
                    <a:pt x="11" y="16"/>
                  </a:lnTo>
                  <a:lnTo>
                    <a:pt x="12" y="13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5" y="10"/>
                  </a:lnTo>
                  <a:lnTo>
                    <a:pt x="16" y="9"/>
                  </a:lnTo>
                  <a:lnTo>
                    <a:pt x="17" y="8"/>
                  </a:lnTo>
                  <a:lnTo>
                    <a:pt x="20" y="7"/>
                  </a:lnTo>
                  <a:lnTo>
                    <a:pt x="21" y="6"/>
                  </a:lnTo>
                  <a:lnTo>
                    <a:pt x="22" y="5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5" y="0"/>
                  </a:lnTo>
                  <a:lnTo>
                    <a:pt x="37" y="0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3" y="1"/>
                  </a:lnTo>
                  <a:lnTo>
                    <a:pt x="45" y="1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3"/>
                  </a:lnTo>
                  <a:lnTo>
                    <a:pt x="52" y="5"/>
                  </a:lnTo>
                  <a:lnTo>
                    <a:pt x="53" y="7"/>
                  </a:lnTo>
                  <a:lnTo>
                    <a:pt x="54" y="8"/>
                  </a:lnTo>
                  <a:lnTo>
                    <a:pt x="56" y="9"/>
                  </a:lnTo>
                  <a:lnTo>
                    <a:pt x="57" y="11"/>
                  </a:lnTo>
                  <a:lnTo>
                    <a:pt x="58" y="12"/>
                  </a:lnTo>
                  <a:lnTo>
                    <a:pt x="58" y="14"/>
                  </a:lnTo>
                  <a:lnTo>
                    <a:pt x="59" y="17"/>
                  </a:lnTo>
                  <a:lnTo>
                    <a:pt x="60" y="19"/>
                  </a:lnTo>
                  <a:lnTo>
                    <a:pt x="60" y="21"/>
                  </a:lnTo>
                  <a:lnTo>
                    <a:pt x="62" y="23"/>
                  </a:lnTo>
                  <a:lnTo>
                    <a:pt x="62" y="26"/>
                  </a:lnTo>
                  <a:lnTo>
                    <a:pt x="62" y="28"/>
                  </a:lnTo>
                  <a:lnTo>
                    <a:pt x="62" y="30"/>
                  </a:lnTo>
                  <a:lnTo>
                    <a:pt x="62" y="31"/>
                  </a:lnTo>
                  <a:lnTo>
                    <a:pt x="62" y="32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62" y="35"/>
                  </a:lnTo>
                  <a:lnTo>
                    <a:pt x="62" y="37"/>
                  </a:lnTo>
                  <a:lnTo>
                    <a:pt x="62" y="39"/>
                  </a:lnTo>
                  <a:lnTo>
                    <a:pt x="60" y="40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60" y="43"/>
                  </a:lnTo>
                  <a:lnTo>
                    <a:pt x="59" y="44"/>
                  </a:lnTo>
                  <a:lnTo>
                    <a:pt x="59" y="45"/>
                  </a:lnTo>
                  <a:lnTo>
                    <a:pt x="58" y="47"/>
                  </a:lnTo>
                  <a:lnTo>
                    <a:pt x="58" y="48"/>
                  </a:lnTo>
                  <a:lnTo>
                    <a:pt x="58" y="49"/>
                  </a:lnTo>
                  <a:lnTo>
                    <a:pt x="57" y="50"/>
                  </a:lnTo>
                  <a:lnTo>
                    <a:pt x="57" y="51"/>
                  </a:lnTo>
                  <a:lnTo>
                    <a:pt x="56" y="52"/>
                  </a:lnTo>
                  <a:lnTo>
                    <a:pt x="56" y="53"/>
                  </a:lnTo>
                  <a:lnTo>
                    <a:pt x="55" y="54"/>
                  </a:lnTo>
                  <a:lnTo>
                    <a:pt x="55" y="55"/>
                  </a:lnTo>
                  <a:lnTo>
                    <a:pt x="54" y="56"/>
                  </a:lnTo>
                  <a:lnTo>
                    <a:pt x="53" y="58"/>
                  </a:lnTo>
                  <a:lnTo>
                    <a:pt x="53" y="59"/>
                  </a:lnTo>
                  <a:lnTo>
                    <a:pt x="52" y="60"/>
                  </a:lnTo>
                  <a:lnTo>
                    <a:pt x="51" y="61"/>
                  </a:lnTo>
                  <a:lnTo>
                    <a:pt x="51" y="62"/>
                  </a:lnTo>
                  <a:lnTo>
                    <a:pt x="49" y="63"/>
                  </a:lnTo>
                  <a:lnTo>
                    <a:pt x="48" y="63"/>
                  </a:lnTo>
                  <a:lnTo>
                    <a:pt x="47" y="64"/>
                  </a:lnTo>
                  <a:lnTo>
                    <a:pt x="47" y="65"/>
                  </a:lnTo>
                  <a:lnTo>
                    <a:pt x="45" y="66"/>
                  </a:lnTo>
                  <a:lnTo>
                    <a:pt x="43" y="69"/>
                  </a:lnTo>
                  <a:lnTo>
                    <a:pt x="42" y="70"/>
                  </a:lnTo>
                  <a:lnTo>
                    <a:pt x="39" y="71"/>
                  </a:lnTo>
                  <a:lnTo>
                    <a:pt x="37" y="72"/>
                  </a:lnTo>
                  <a:lnTo>
                    <a:pt x="35" y="73"/>
                  </a:lnTo>
                  <a:lnTo>
                    <a:pt x="34" y="73"/>
                  </a:lnTo>
                  <a:lnTo>
                    <a:pt x="32" y="74"/>
                  </a:lnTo>
                  <a:lnTo>
                    <a:pt x="30" y="74"/>
                  </a:lnTo>
                  <a:lnTo>
                    <a:pt x="27" y="75"/>
                  </a:lnTo>
                  <a:lnTo>
                    <a:pt x="25" y="75"/>
                  </a:lnTo>
                  <a:lnTo>
                    <a:pt x="23" y="75"/>
                  </a:lnTo>
                  <a:lnTo>
                    <a:pt x="22" y="75"/>
                  </a:lnTo>
                  <a:lnTo>
                    <a:pt x="20" y="74"/>
                  </a:lnTo>
                  <a:lnTo>
                    <a:pt x="17" y="74"/>
                  </a:lnTo>
                  <a:lnTo>
                    <a:pt x="16" y="73"/>
                  </a:lnTo>
                  <a:lnTo>
                    <a:pt x="14" y="72"/>
                  </a:lnTo>
                  <a:lnTo>
                    <a:pt x="12" y="71"/>
                  </a:lnTo>
                  <a:lnTo>
                    <a:pt x="11" y="70"/>
                  </a:lnTo>
                  <a:lnTo>
                    <a:pt x="10" y="69"/>
                  </a:lnTo>
                  <a:lnTo>
                    <a:pt x="7" y="67"/>
                  </a:lnTo>
                  <a:lnTo>
                    <a:pt x="6" y="66"/>
                  </a:lnTo>
                  <a:lnTo>
                    <a:pt x="5" y="64"/>
                  </a:lnTo>
                  <a:lnTo>
                    <a:pt x="4" y="62"/>
                  </a:lnTo>
                  <a:lnTo>
                    <a:pt x="3" y="61"/>
                  </a:lnTo>
                  <a:lnTo>
                    <a:pt x="2" y="59"/>
                  </a:lnTo>
                  <a:lnTo>
                    <a:pt x="2" y="56"/>
                  </a:lnTo>
                  <a:lnTo>
                    <a:pt x="1" y="54"/>
                  </a:lnTo>
                  <a:lnTo>
                    <a:pt x="1" y="52"/>
                  </a:lnTo>
                  <a:lnTo>
                    <a:pt x="1" y="50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1" y="42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1" y="37"/>
                  </a:lnTo>
                  <a:lnTo>
                    <a:pt x="1" y="35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2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4" y="28"/>
                  </a:lnTo>
                  <a:lnTo>
                    <a:pt x="4" y="27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44" name="Freeform 108"/>
            <p:cNvSpPr>
              <a:spLocks noEditPoints="1"/>
            </p:cNvSpPr>
            <p:nvPr/>
          </p:nvSpPr>
          <p:spPr bwMode="auto">
            <a:xfrm>
              <a:off x="107" y="583"/>
              <a:ext cx="21" cy="24"/>
            </a:xfrm>
            <a:custGeom>
              <a:avLst/>
              <a:gdLst>
                <a:gd name="T0" fmla="*/ 2 w 61"/>
                <a:gd name="T1" fmla="*/ 4 h 73"/>
                <a:gd name="T2" fmla="*/ 2 w 61"/>
                <a:gd name="T3" fmla="*/ 4 h 73"/>
                <a:gd name="T4" fmla="*/ 1 w 61"/>
                <a:gd name="T5" fmla="*/ 5 h 73"/>
                <a:gd name="T6" fmla="*/ 1 w 61"/>
                <a:gd name="T7" fmla="*/ 6 h 73"/>
                <a:gd name="T8" fmla="*/ 1 w 61"/>
                <a:gd name="T9" fmla="*/ 6 h 73"/>
                <a:gd name="T10" fmla="*/ 2 w 61"/>
                <a:gd name="T11" fmla="*/ 7 h 73"/>
                <a:gd name="T12" fmla="*/ 2 w 61"/>
                <a:gd name="T13" fmla="*/ 7 h 73"/>
                <a:gd name="T14" fmla="*/ 3 w 61"/>
                <a:gd name="T15" fmla="*/ 7 h 73"/>
                <a:gd name="T16" fmla="*/ 3 w 61"/>
                <a:gd name="T17" fmla="*/ 7 h 73"/>
                <a:gd name="T18" fmla="*/ 4 w 61"/>
                <a:gd name="T19" fmla="*/ 7 h 73"/>
                <a:gd name="T20" fmla="*/ 4 w 61"/>
                <a:gd name="T21" fmla="*/ 6 h 73"/>
                <a:gd name="T22" fmla="*/ 4 w 61"/>
                <a:gd name="T23" fmla="*/ 5 h 73"/>
                <a:gd name="T24" fmla="*/ 5 w 61"/>
                <a:gd name="T25" fmla="*/ 5 h 73"/>
                <a:gd name="T26" fmla="*/ 6 w 61"/>
                <a:gd name="T27" fmla="*/ 4 h 73"/>
                <a:gd name="T28" fmla="*/ 6 w 61"/>
                <a:gd name="T29" fmla="*/ 3 h 73"/>
                <a:gd name="T30" fmla="*/ 6 w 61"/>
                <a:gd name="T31" fmla="*/ 2 h 73"/>
                <a:gd name="T32" fmla="*/ 6 w 61"/>
                <a:gd name="T33" fmla="*/ 2 h 73"/>
                <a:gd name="T34" fmla="*/ 5 w 61"/>
                <a:gd name="T35" fmla="*/ 1 h 73"/>
                <a:gd name="T36" fmla="*/ 5 w 61"/>
                <a:gd name="T37" fmla="*/ 1 h 73"/>
                <a:gd name="T38" fmla="*/ 5 w 61"/>
                <a:gd name="T39" fmla="*/ 1 h 73"/>
                <a:gd name="T40" fmla="*/ 4 w 61"/>
                <a:gd name="T41" fmla="*/ 1 h 73"/>
                <a:gd name="T42" fmla="*/ 4 w 61"/>
                <a:gd name="T43" fmla="*/ 1 h 73"/>
                <a:gd name="T44" fmla="*/ 3 w 61"/>
                <a:gd name="T45" fmla="*/ 1 h 73"/>
                <a:gd name="T46" fmla="*/ 3 w 61"/>
                <a:gd name="T47" fmla="*/ 2 h 73"/>
                <a:gd name="T48" fmla="*/ 2 w 61"/>
                <a:gd name="T49" fmla="*/ 3 h 73"/>
                <a:gd name="T50" fmla="*/ 0 w 61"/>
                <a:gd name="T51" fmla="*/ 3 h 73"/>
                <a:gd name="T52" fmla="*/ 1 w 61"/>
                <a:gd name="T53" fmla="*/ 2 h 73"/>
                <a:gd name="T54" fmla="*/ 1 w 61"/>
                <a:gd name="T55" fmla="*/ 1 h 73"/>
                <a:gd name="T56" fmla="*/ 2 w 61"/>
                <a:gd name="T57" fmla="*/ 1 h 73"/>
                <a:gd name="T58" fmla="*/ 3 w 61"/>
                <a:gd name="T59" fmla="*/ 0 h 73"/>
                <a:gd name="T60" fmla="*/ 4 w 61"/>
                <a:gd name="T61" fmla="*/ 0 h 73"/>
                <a:gd name="T62" fmla="*/ 5 w 61"/>
                <a:gd name="T63" fmla="*/ 0 h 73"/>
                <a:gd name="T64" fmla="*/ 6 w 61"/>
                <a:gd name="T65" fmla="*/ 1 h 73"/>
                <a:gd name="T66" fmla="*/ 7 w 61"/>
                <a:gd name="T67" fmla="*/ 1 h 73"/>
                <a:gd name="T68" fmla="*/ 7 w 61"/>
                <a:gd name="T69" fmla="*/ 2 h 73"/>
                <a:gd name="T70" fmla="*/ 7 w 61"/>
                <a:gd name="T71" fmla="*/ 3 h 73"/>
                <a:gd name="T72" fmla="*/ 7 w 61"/>
                <a:gd name="T73" fmla="*/ 4 h 73"/>
                <a:gd name="T74" fmla="*/ 7 w 61"/>
                <a:gd name="T75" fmla="*/ 5 h 73"/>
                <a:gd name="T76" fmla="*/ 7 w 61"/>
                <a:gd name="T77" fmla="*/ 5 h 73"/>
                <a:gd name="T78" fmla="*/ 6 w 61"/>
                <a:gd name="T79" fmla="*/ 6 h 73"/>
                <a:gd name="T80" fmla="*/ 6 w 61"/>
                <a:gd name="T81" fmla="*/ 6 h 73"/>
                <a:gd name="T82" fmla="*/ 5 w 61"/>
                <a:gd name="T83" fmla="*/ 7 h 73"/>
                <a:gd name="T84" fmla="*/ 4 w 61"/>
                <a:gd name="T85" fmla="*/ 8 h 73"/>
                <a:gd name="T86" fmla="*/ 3 w 61"/>
                <a:gd name="T87" fmla="*/ 8 h 73"/>
                <a:gd name="T88" fmla="*/ 2 w 61"/>
                <a:gd name="T89" fmla="*/ 8 h 73"/>
                <a:gd name="T90" fmla="*/ 1 w 61"/>
                <a:gd name="T91" fmla="*/ 7 h 73"/>
                <a:gd name="T92" fmla="*/ 0 w 61"/>
                <a:gd name="T93" fmla="*/ 6 h 73"/>
                <a:gd name="T94" fmla="*/ 0 w 61"/>
                <a:gd name="T95" fmla="*/ 5 h 73"/>
                <a:gd name="T96" fmla="*/ 0 w 61"/>
                <a:gd name="T97" fmla="*/ 4 h 73"/>
                <a:gd name="T98" fmla="*/ 0 w 61"/>
                <a:gd name="T99" fmla="*/ 4 h 73"/>
                <a:gd name="T100" fmla="*/ 0 w 61"/>
                <a:gd name="T101" fmla="*/ 3 h 7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1"/>
                <a:gd name="T154" fmla="*/ 0 h 73"/>
                <a:gd name="T155" fmla="*/ 61 w 61"/>
                <a:gd name="T156" fmla="*/ 73 h 7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1" h="73">
                  <a:moveTo>
                    <a:pt x="17" y="31"/>
                  </a:moveTo>
                  <a:lnTo>
                    <a:pt x="16" y="32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4" y="38"/>
                  </a:lnTo>
                  <a:lnTo>
                    <a:pt x="14" y="39"/>
                  </a:lnTo>
                  <a:lnTo>
                    <a:pt x="14" y="40"/>
                  </a:lnTo>
                  <a:lnTo>
                    <a:pt x="14" y="41"/>
                  </a:lnTo>
                  <a:lnTo>
                    <a:pt x="13" y="42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7"/>
                  </a:lnTo>
                  <a:lnTo>
                    <a:pt x="12" y="48"/>
                  </a:lnTo>
                  <a:lnTo>
                    <a:pt x="12" y="50"/>
                  </a:lnTo>
                  <a:lnTo>
                    <a:pt x="12" y="51"/>
                  </a:lnTo>
                  <a:lnTo>
                    <a:pt x="12" y="52"/>
                  </a:lnTo>
                  <a:lnTo>
                    <a:pt x="12" y="54"/>
                  </a:lnTo>
                  <a:lnTo>
                    <a:pt x="12" y="55"/>
                  </a:lnTo>
                  <a:lnTo>
                    <a:pt x="13" y="57"/>
                  </a:lnTo>
                  <a:lnTo>
                    <a:pt x="13" y="58"/>
                  </a:lnTo>
                  <a:lnTo>
                    <a:pt x="13" y="59"/>
                  </a:lnTo>
                  <a:lnTo>
                    <a:pt x="14" y="60"/>
                  </a:lnTo>
                  <a:lnTo>
                    <a:pt x="14" y="61"/>
                  </a:lnTo>
                  <a:lnTo>
                    <a:pt x="15" y="62"/>
                  </a:lnTo>
                  <a:lnTo>
                    <a:pt x="16" y="63"/>
                  </a:lnTo>
                  <a:lnTo>
                    <a:pt x="17" y="64"/>
                  </a:lnTo>
                  <a:lnTo>
                    <a:pt x="19" y="64"/>
                  </a:lnTo>
                  <a:lnTo>
                    <a:pt x="20" y="64"/>
                  </a:lnTo>
                  <a:lnTo>
                    <a:pt x="20" y="65"/>
                  </a:lnTo>
                  <a:lnTo>
                    <a:pt x="21" y="65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4" y="64"/>
                  </a:lnTo>
                  <a:lnTo>
                    <a:pt x="25" y="64"/>
                  </a:lnTo>
                  <a:lnTo>
                    <a:pt x="26" y="64"/>
                  </a:lnTo>
                  <a:lnTo>
                    <a:pt x="26" y="63"/>
                  </a:lnTo>
                  <a:lnTo>
                    <a:pt x="27" y="63"/>
                  </a:lnTo>
                  <a:lnTo>
                    <a:pt x="29" y="62"/>
                  </a:lnTo>
                  <a:lnTo>
                    <a:pt x="30" y="61"/>
                  </a:lnTo>
                  <a:lnTo>
                    <a:pt x="31" y="61"/>
                  </a:lnTo>
                  <a:lnTo>
                    <a:pt x="32" y="60"/>
                  </a:lnTo>
                  <a:lnTo>
                    <a:pt x="32" y="59"/>
                  </a:lnTo>
                  <a:lnTo>
                    <a:pt x="33" y="58"/>
                  </a:lnTo>
                  <a:lnTo>
                    <a:pt x="34" y="58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6" y="53"/>
                  </a:lnTo>
                  <a:lnTo>
                    <a:pt x="37" y="52"/>
                  </a:lnTo>
                  <a:lnTo>
                    <a:pt x="38" y="51"/>
                  </a:lnTo>
                  <a:lnTo>
                    <a:pt x="38" y="50"/>
                  </a:lnTo>
                  <a:lnTo>
                    <a:pt x="40" y="49"/>
                  </a:lnTo>
                  <a:lnTo>
                    <a:pt x="41" y="47"/>
                  </a:lnTo>
                  <a:lnTo>
                    <a:pt x="42" y="46"/>
                  </a:lnTo>
                  <a:lnTo>
                    <a:pt x="42" y="43"/>
                  </a:lnTo>
                  <a:lnTo>
                    <a:pt x="43" y="42"/>
                  </a:lnTo>
                  <a:lnTo>
                    <a:pt x="44" y="40"/>
                  </a:lnTo>
                  <a:lnTo>
                    <a:pt x="44" y="39"/>
                  </a:lnTo>
                  <a:lnTo>
                    <a:pt x="45" y="37"/>
                  </a:lnTo>
                  <a:lnTo>
                    <a:pt x="45" y="36"/>
                  </a:lnTo>
                  <a:lnTo>
                    <a:pt x="46" y="34"/>
                  </a:lnTo>
                  <a:lnTo>
                    <a:pt x="46" y="32"/>
                  </a:lnTo>
                  <a:lnTo>
                    <a:pt x="46" y="31"/>
                  </a:lnTo>
                  <a:lnTo>
                    <a:pt x="47" y="29"/>
                  </a:lnTo>
                  <a:lnTo>
                    <a:pt x="47" y="28"/>
                  </a:lnTo>
                  <a:lnTo>
                    <a:pt x="47" y="27"/>
                  </a:lnTo>
                  <a:lnTo>
                    <a:pt x="47" y="26"/>
                  </a:lnTo>
                  <a:lnTo>
                    <a:pt x="47" y="23"/>
                  </a:lnTo>
                  <a:lnTo>
                    <a:pt x="47" y="22"/>
                  </a:lnTo>
                  <a:lnTo>
                    <a:pt x="48" y="21"/>
                  </a:lnTo>
                  <a:lnTo>
                    <a:pt x="48" y="20"/>
                  </a:lnTo>
                  <a:lnTo>
                    <a:pt x="47" y="19"/>
                  </a:lnTo>
                  <a:lnTo>
                    <a:pt x="47" y="18"/>
                  </a:lnTo>
                  <a:lnTo>
                    <a:pt x="47" y="17"/>
                  </a:lnTo>
                  <a:lnTo>
                    <a:pt x="47" y="16"/>
                  </a:lnTo>
                  <a:lnTo>
                    <a:pt x="47" y="15"/>
                  </a:lnTo>
                  <a:lnTo>
                    <a:pt x="46" y="13"/>
                  </a:lnTo>
                  <a:lnTo>
                    <a:pt x="46" y="12"/>
                  </a:lnTo>
                  <a:lnTo>
                    <a:pt x="45" y="12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3" y="9"/>
                  </a:lnTo>
                  <a:lnTo>
                    <a:pt x="42" y="9"/>
                  </a:lnTo>
                  <a:lnTo>
                    <a:pt x="41" y="9"/>
                  </a:lnTo>
                  <a:lnTo>
                    <a:pt x="41" y="8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7" y="8"/>
                  </a:lnTo>
                  <a:lnTo>
                    <a:pt x="36" y="9"/>
                  </a:lnTo>
                  <a:lnTo>
                    <a:pt x="35" y="9"/>
                  </a:lnTo>
                  <a:lnTo>
                    <a:pt x="34" y="9"/>
                  </a:lnTo>
                  <a:lnTo>
                    <a:pt x="33" y="10"/>
                  </a:lnTo>
                  <a:lnTo>
                    <a:pt x="32" y="10"/>
                  </a:lnTo>
                  <a:lnTo>
                    <a:pt x="31" y="11"/>
                  </a:lnTo>
                  <a:lnTo>
                    <a:pt x="31" y="12"/>
                  </a:lnTo>
                  <a:lnTo>
                    <a:pt x="30" y="12"/>
                  </a:lnTo>
                  <a:lnTo>
                    <a:pt x="29" y="13"/>
                  </a:lnTo>
                  <a:lnTo>
                    <a:pt x="27" y="15"/>
                  </a:lnTo>
                  <a:lnTo>
                    <a:pt x="26" y="16"/>
                  </a:lnTo>
                  <a:lnTo>
                    <a:pt x="25" y="17"/>
                  </a:lnTo>
                  <a:lnTo>
                    <a:pt x="24" y="18"/>
                  </a:lnTo>
                  <a:lnTo>
                    <a:pt x="24" y="19"/>
                  </a:lnTo>
                  <a:lnTo>
                    <a:pt x="23" y="21"/>
                  </a:lnTo>
                  <a:lnTo>
                    <a:pt x="22" y="22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0" y="27"/>
                  </a:lnTo>
                  <a:lnTo>
                    <a:pt x="19" y="28"/>
                  </a:lnTo>
                  <a:lnTo>
                    <a:pt x="17" y="30"/>
                  </a:lnTo>
                  <a:lnTo>
                    <a:pt x="17" y="31"/>
                  </a:lnTo>
                  <a:close/>
                  <a:moveTo>
                    <a:pt x="4" y="26"/>
                  </a:moveTo>
                  <a:lnTo>
                    <a:pt x="4" y="23"/>
                  </a:lnTo>
                  <a:lnTo>
                    <a:pt x="5" y="22"/>
                  </a:lnTo>
                  <a:lnTo>
                    <a:pt x="6" y="21"/>
                  </a:lnTo>
                  <a:lnTo>
                    <a:pt x="8" y="19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10" y="15"/>
                  </a:lnTo>
                  <a:lnTo>
                    <a:pt x="11" y="13"/>
                  </a:lnTo>
                  <a:lnTo>
                    <a:pt x="12" y="12"/>
                  </a:lnTo>
                  <a:lnTo>
                    <a:pt x="13" y="11"/>
                  </a:lnTo>
                  <a:lnTo>
                    <a:pt x="15" y="9"/>
                  </a:lnTo>
                  <a:lnTo>
                    <a:pt x="16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20" y="6"/>
                  </a:lnTo>
                  <a:lnTo>
                    <a:pt x="21" y="5"/>
                  </a:lnTo>
                  <a:lnTo>
                    <a:pt x="23" y="4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3" y="1"/>
                  </a:lnTo>
                  <a:lnTo>
                    <a:pt x="45" y="1"/>
                  </a:lnTo>
                  <a:lnTo>
                    <a:pt x="46" y="2"/>
                  </a:lnTo>
                  <a:lnTo>
                    <a:pt x="48" y="4"/>
                  </a:lnTo>
                  <a:lnTo>
                    <a:pt x="50" y="5"/>
                  </a:lnTo>
                  <a:lnTo>
                    <a:pt x="52" y="6"/>
                  </a:lnTo>
                  <a:lnTo>
                    <a:pt x="53" y="7"/>
                  </a:lnTo>
                  <a:lnTo>
                    <a:pt x="54" y="9"/>
                  </a:lnTo>
                  <a:lnTo>
                    <a:pt x="55" y="10"/>
                  </a:lnTo>
                  <a:lnTo>
                    <a:pt x="56" y="12"/>
                  </a:lnTo>
                  <a:lnTo>
                    <a:pt x="57" y="13"/>
                  </a:lnTo>
                  <a:lnTo>
                    <a:pt x="58" y="16"/>
                  </a:lnTo>
                  <a:lnTo>
                    <a:pt x="58" y="18"/>
                  </a:lnTo>
                  <a:lnTo>
                    <a:pt x="59" y="20"/>
                  </a:lnTo>
                  <a:lnTo>
                    <a:pt x="59" y="22"/>
                  </a:lnTo>
                  <a:lnTo>
                    <a:pt x="59" y="25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61" y="30"/>
                  </a:lnTo>
                  <a:lnTo>
                    <a:pt x="61" y="31"/>
                  </a:lnTo>
                  <a:lnTo>
                    <a:pt x="59" y="32"/>
                  </a:lnTo>
                  <a:lnTo>
                    <a:pt x="59" y="33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59" y="38"/>
                  </a:lnTo>
                  <a:lnTo>
                    <a:pt x="58" y="40"/>
                  </a:lnTo>
                  <a:lnTo>
                    <a:pt x="58" y="41"/>
                  </a:lnTo>
                  <a:lnTo>
                    <a:pt x="58" y="42"/>
                  </a:lnTo>
                  <a:lnTo>
                    <a:pt x="58" y="43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6" y="47"/>
                  </a:lnTo>
                  <a:lnTo>
                    <a:pt x="56" y="48"/>
                  </a:lnTo>
                  <a:lnTo>
                    <a:pt x="56" y="49"/>
                  </a:lnTo>
                  <a:lnTo>
                    <a:pt x="55" y="50"/>
                  </a:lnTo>
                  <a:lnTo>
                    <a:pt x="55" y="51"/>
                  </a:lnTo>
                  <a:lnTo>
                    <a:pt x="54" y="52"/>
                  </a:lnTo>
                  <a:lnTo>
                    <a:pt x="53" y="53"/>
                  </a:lnTo>
                  <a:lnTo>
                    <a:pt x="53" y="54"/>
                  </a:lnTo>
                  <a:lnTo>
                    <a:pt x="52" y="55"/>
                  </a:lnTo>
                  <a:lnTo>
                    <a:pt x="52" y="57"/>
                  </a:lnTo>
                  <a:lnTo>
                    <a:pt x="51" y="58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7" y="62"/>
                  </a:lnTo>
                  <a:lnTo>
                    <a:pt x="46" y="63"/>
                  </a:lnTo>
                  <a:lnTo>
                    <a:pt x="45" y="63"/>
                  </a:lnTo>
                  <a:lnTo>
                    <a:pt x="44" y="65"/>
                  </a:lnTo>
                  <a:lnTo>
                    <a:pt x="42" y="66"/>
                  </a:lnTo>
                  <a:lnTo>
                    <a:pt x="40" y="68"/>
                  </a:lnTo>
                  <a:lnTo>
                    <a:pt x="38" y="69"/>
                  </a:lnTo>
                  <a:lnTo>
                    <a:pt x="36" y="70"/>
                  </a:lnTo>
                  <a:lnTo>
                    <a:pt x="34" y="71"/>
                  </a:lnTo>
                  <a:lnTo>
                    <a:pt x="32" y="72"/>
                  </a:lnTo>
                  <a:lnTo>
                    <a:pt x="31" y="72"/>
                  </a:lnTo>
                  <a:lnTo>
                    <a:pt x="29" y="73"/>
                  </a:lnTo>
                  <a:lnTo>
                    <a:pt x="26" y="73"/>
                  </a:lnTo>
                  <a:lnTo>
                    <a:pt x="24" y="73"/>
                  </a:lnTo>
                  <a:lnTo>
                    <a:pt x="23" y="73"/>
                  </a:lnTo>
                  <a:lnTo>
                    <a:pt x="21" y="73"/>
                  </a:lnTo>
                  <a:lnTo>
                    <a:pt x="19" y="73"/>
                  </a:lnTo>
                  <a:lnTo>
                    <a:pt x="16" y="72"/>
                  </a:lnTo>
                  <a:lnTo>
                    <a:pt x="15" y="72"/>
                  </a:lnTo>
                  <a:lnTo>
                    <a:pt x="13" y="71"/>
                  </a:lnTo>
                  <a:lnTo>
                    <a:pt x="12" y="70"/>
                  </a:lnTo>
                  <a:lnTo>
                    <a:pt x="10" y="69"/>
                  </a:lnTo>
                  <a:lnTo>
                    <a:pt x="9" y="68"/>
                  </a:lnTo>
                  <a:lnTo>
                    <a:pt x="8" y="66"/>
                  </a:lnTo>
                  <a:lnTo>
                    <a:pt x="6" y="64"/>
                  </a:lnTo>
                  <a:lnTo>
                    <a:pt x="5" y="63"/>
                  </a:lnTo>
                  <a:lnTo>
                    <a:pt x="4" y="61"/>
                  </a:lnTo>
                  <a:lnTo>
                    <a:pt x="3" y="59"/>
                  </a:lnTo>
                  <a:lnTo>
                    <a:pt x="2" y="58"/>
                  </a:lnTo>
                  <a:lnTo>
                    <a:pt x="2" y="55"/>
                  </a:lnTo>
                  <a:lnTo>
                    <a:pt x="1" y="53"/>
                  </a:lnTo>
                  <a:lnTo>
                    <a:pt x="1" y="51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4"/>
                  </a:lnTo>
                  <a:lnTo>
                    <a:pt x="1" y="33"/>
                  </a:lnTo>
                  <a:lnTo>
                    <a:pt x="2" y="32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3" y="29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4" y="26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45" name="Freeform 109"/>
            <p:cNvSpPr>
              <a:spLocks/>
            </p:cNvSpPr>
            <p:nvPr/>
          </p:nvSpPr>
          <p:spPr bwMode="auto">
            <a:xfrm>
              <a:off x="123" y="588"/>
              <a:ext cx="27" cy="30"/>
            </a:xfrm>
            <a:custGeom>
              <a:avLst/>
              <a:gdLst>
                <a:gd name="T0" fmla="*/ 2 w 81"/>
                <a:gd name="T1" fmla="*/ 8 h 90"/>
                <a:gd name="T2" fmla="*/ 3 w 81"/>
                <a:gd name="T3" fmla="*/ 8 h 90"/>
                <a:gd name="T4" fmla="*/ 3 w 81"/>
                <a:gd name="T5" fmla="*/ 9 h 90"/>
                <a:gd name="T6" fmla="*/ 0 w 81"/>
                <a:gd name="T7" fmla="*/ 8 h 90"/>
                <a:gd name="T8" fmla="*/ 0 w 81"/>
                <a:gd name="T9" fmla="*/ 7 h 90"/>
                <a:gd name="T10" fmla="*/ 1 w 81"/>
                <a:gd name="T11" fmla="*/ 7 h 90"/>
                <a:gd name="T12" fmla="*/ 3 w 81"/>
                <a:gd name="T13" fmla="*/ 1 h 90"/>
                <a:gd name="T14" fmla="*/ 2 w 81"/>
                <a:gd name="T15" fmla="*/ 1 h 90"/>
                <a:gd name="T16" fmla="*/ 3 w 81"/>
                <a:gd name="T17" fmla="*/ 0 h 90"/>
                <a:gd name="T18" fmla="*/ 6 w 81"/>
                <a:gd name="T19" fmla="*/ 1 h 90"/>
                <a:gd name="T20" fmla="*/ 5 w 81"/>
                <a:gd name="T21" fmla="*/ 2 h 90"/>
                <a:gd name="T22" fmla="*/ 5 w 81"/>
                <a:gd name="T23" fmla="*/ 2 h 90"/>
                <a:gd name="T24" fmla="*/ 4 w 81"/>
                <a:gd name="T25" fmla="*/ 4 h 90"/>
                <a:gd name="T26" fmla="*/ 6 w 81"/>
                <a:gd name="T27" fmla="*/ 5 h 90"/>
                <a:gd name="T28" fmla="*/ 6 w 81"/>
                <a:gd name="T29" fmla="*/ 3 h 90"/>
                <a:gd name="T30" fmla="*/ 6 w 81"/>
                <a:gd name="T31" fmla="*/ 2 h 90"/>
                <a:gd name="T32" fmla="*/ 6 w 81"/>
                <a:gd name="T33" fmla="*/ 1 h 90"/>
                <a:gd name="T34" fmla="*/ 9 w 81"/>
                <a:gd name="T35" fmla="*/ 2 h 90"/>
                <a:gd name="T36" fmla="*/ 9 w 81"/>
                <a:gd name="T37" fmla="*/ 3 h 90"/>
                <a:gd name="T38" fmla="*/ 8 w 81"/>
                <a:gd name="T39" fmla="*/ 3 h 90"/>
                <a:gd name="T40" fmla="*/ 7 w 81"/>
                <a:gd name="T41" fmla="*/ 7 h 90"/>
                <a:gd name="T42" fmla="*/ 7 w 81"/>
                <a:gd name="T43" fmla="*/ 7 h 90"/>
                <a:gd name="T44" fmla="*/ 7 w 81"/>
                <a:gd name="T45" fmla="*/ 7 h 90"/>
                <a:gd name="T46" fmla="*/ 6 w 81"/>
                <a:gd name="T47" fmla="*/ 7 h 90"/>
                <a:gd name="T48" fmla="*/ 6 w 81"/>
                <a:gd name="T49" fmla="*/ 7 h 90"/>
                <a:gd name="T50" fmla="*/ 6 w 81"/>
                <a:gd name="T51" fmla="*/ 8 h 90"/>
                <a:gd name="T52" fmla="*/ 6 w 81"/>
                <a:gd name="T53" fmla="*/ 8 h 90"/>
                <a:gd name="T54" fmla="*/ 6 w 81"/>
                <a:gd name="T55" fmla="*/ 8 h 90"/>
                <a:gd name="T56" fmla="*/ 6 w 81"/>
                <a:gd name="T57" fmla="*/ 8 h 90"/>
                <a:gd name="T58" fmla="*/ 6 w 81"/>
                <a:gd name="T59" fmla="*/ 8 h 90"/>
                <a:gd name="T60" fmla="*/ 6 w 81"/>
                <a:gd name="T61" fmla="*/ 9 h 90"/>
                <a:gd name="T62" fmla="*/ 6 w 81"/>
                <a:gd name="T63" fmla="*/ 9 h 90"/>
                <a:gd name="T64" fmla="*/ 6 w 81"/>
                <a:gd name="T65" fmla="*/ 9 h 90"/>
                <a:gd name="T66" fmla="*/ 6 w 81"/>
                <a:gd name="T67" fmla="*/ 10 h 90"/>
                <a:gd name="T68" fmla="*/ 3 w 81"/>
                <a:gd name="T69" fmla="*/ 9 h 90"/>
                <a:gd name="T70" fmla="*/ 4 w 81"/>
                <a:gd name="T71" fmla="*/ 8 h 90"/>
                <a:gd name="T72" fmla="*/ 4 w 81"/>
                <a:gd name="T73" fmla="*/ 8 h 90"/>
                <a:gd name="T74" fmla="*/ 5 w 81"/>
                <a:gd name="T75" fmla="*/ 6 h 90"/>
                <a:gd name="T76" fmla="*/ 3 w 81"/>
                <a:gd name="T77" fmla="*/ 5 h 90"/>
                <a:gd name="T78" fmla="*/ 2 w 81"/>
                <a:gd name="T79" fmla="*/ 8 h 9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1"/>
                <a:gd name="T121" fmla="*/ 0 h 90"/>
                <a:gd name="T122" fmla="*/ 81 w 81"/>
                <a:gd name="T123" fmla="*/ 90 h 9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1" h="90">
                  <a:moveTo>
                    <a:pt x="22" y="68"/>
                  </a:moveTo>
                  <a:lnTo>
                    <a:pt x="28" y="70"/>
                  </a:lnTo>
                  <a:lnTo>
                    <a:pt x="25" y="79"/>
                  </a:lnTo>
                  <a:lnTo>
                    <a:pt x="0" y="70"/>
                  </a:lnTo>
                  <a:lnTo>
                    <a:pt x="4" y="61"/>
                  </a:lnTo>
                  <a:lnTo>
                    <a:pt x="9" y="63"/>
                  </a:lnTo>
                  <a:lnTo>
                    <a:pt x="28" y="12"/>
                  </a:lnTo>
                  <a:lnTo>
                    <a:pt x="22" y="10"/>
                  </a:lnTo>
                  <a:lnTo>
                    <a:pt x="27" y="0"/>
                  </a:lnTo>
                  <a:lnTo>
                    <a:pt x="51" y="10"/>
                  </a:lnTo>
                  <a:lnTo>
                    <a:pt x="47" y="18"/>
                  </a:lnTo>
                  <a:lnTo>
                    <a:pt x="42" y="16"/>
                  </a:lnTo>
                  <a:lnTo>
                    <a:pt x="35" y="36"/>
                  </a:lnTo>
                  <a:lnTo>
                    <a:pt x="51" y="42"/>
                  </a:lnTo>
                  <a:lnTo>
                    <a:pt x="58" y="23"/>
                  </a:lnTo>
                  <a:lnTo>
                    <a:pt x="53" y="21"/>
                  </a:lnTo>
                  <a:lnTo>
                    <a:pt x="57" y="12"/>
                  </a:lnTo>
                  <a:lnTo>
                    <a:pt x="81" y="21"/>
                  </a:lnTo>
                  <a:lnTo>
                    <a:pt x="77" y="29"/>
                  </a:lnTo>
                  <a:lnTo>
                    <a:pt x="72" y="28"/>
                  </a:lnTo>
                  <a:lnTo>
                    <a:pt x="60" y="59"/>
                  </a:lnTo>
                  <a:lnTo>
                    <a:pt x="60" y="60"/>
                  </a:lnTo>
                  <a:lnTo>
                    <a:pt x="59" y="63"/>
                  </a:lnTo>
                  <a:lnTo>
                    <a:pt x="58" y="66"/>
                  </a:lnTo>
                  <a:lnTo>
                    <a:pt x="57" y="67"/>
                  </a:lnTo>
                  <a:lnTo>
                    <a:pt x="57" y="69"/>
                  </a:lnTo>
                  <a:lnTo>
                    <a:pt x="56" y="70"/>
                  </a:lnTo>
                  <a:lnTo>
                    <a:pt x="55" y="72"/>
                  </a:lnTo>
                  <a:lnTo>
                    <a:pt x="55" y="75"/>
                  </a:lnTo>
                  <a:lnTo>
                    <a:pt x="53" y="76"/>
                  </a:lnTo>
                  <a:lnTo>
                    <a:pt x="53" y="78"/>
                  </a:lnTo>
                  <a:lnTo>
                    <a:pt x="52" y="79"/>
                  </a:lnTo>
                  <a:lnTo>
                    <a:pt x="58" y="81"/>
                  </a:lnTo>
                  <a:lnTo>
                    <a:pt x="55" y="90"/>
                  </a:lnTo>
                  <a:lnTo>
                    <a:pt x="30" y="81"/>
                  </a:lnTo>
                  <a:lnTo>
                    <a:pt x="33" y="72"/>
                  </a:lnTo>
                  <a:lnTo>
                    <a:pt x="39" y="75"/>
                  </a:lnTo>
                  <a:lnTo>
                    <a:pt x="48" y="51"/>
                  </a:lnTo>
                  <a:lnTo>
                    <a:pt x="31" y="45"/>
                  </a:lnTo>
                  <a:lnTo>
                    <a:pt x="22" y="68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46" name="Freeform 110"/>
            <p:cNvSpPr>
              <a:spLocks/>
            </p:cNvSpPr>
            <p:nvPr/>
          </p:nvSpPr>
          <p:spPr bwMode="auto">
            <a:xfrm>
              <a:off x="123" y="588"/>
              <a:ext cx="27" cy="29"/>
            </a:xfrm>
            <a:custGeom>
              <a:avLst/>
              <a:gdLst>
                <a:gd name="T0" fmla="*/ 3 w 79"/>
                <a:gd name="T1" fmla="*/ 5 h 88"/>
                <a:gd name="T2" fmla="*/ 2 w 79"/>
                <a:gd name="T3" fmla="*/ 7 h 88"/>
                <a:gd name="T4" fmla="*/ 3 w 79"/>
                <a:gd name="T5" fmla="*/ 8 h 88"/>
                <a:gd name="T6" fmla="*/ 3 w 79"/>
                <a:gd name="T7" fmla="*/ 8 h 88"/>
                <a:gd name="T8" fmla="*/ 0 w 79"/>
                <a:gd name="T9" fmla="*/ 8 h 88"/>
                <a:gd name="T10" fmla="*/ 0 w 79"/>
                <a:gd name="T11" fmla="*/ 7 h 88"/>
                <a:gd name="T12" fmla="*/ 1 w 79"/>
                <a:gd name="T13" fmla="*/ 7 h 88"/>
                <a:gd name="T14" fmla="*/ 3 w 79"/>
                <a:gd name="T15" fmla="*/ 1 h 88"/>
                <a:gd name="T16" fmla="*/ 3 w 79"/>
                <a:gd name="T17" fmla="*/ 1 h 88"/>
                <a:gd name="T18" fmla="*/ 3 w 79"/>
                <a:gd name="T19" fmla="*/ 0 h 88"/>
                <a:gd name="T20" fmla="*/ 6 w 79"/>
                <a:gd name="T21" fmla="*/ 1 h 88"/>
                <a:gd name="T22" fmla="*/ 5 w 79"/>
                <a:gd name="T23" fmla="*/ 2 h 88"/>
                <a:gd name="T24" fmla="*/ 5 w 79"/>
                <a:gd name="T25" fmla="*/ 2 h 88"/>
                <a:gd name="T26" fmla="*/ 4 w 79"/>
                <a:gd name="T27" fmla="*/ 4 h 88"/>
                <a:gd name="T28" fmla="*/ 6 w 79"/>
                <a:gd name="T29" fmla="*/ 5 h 88"/>
                <a:gd name="T30" fmla="*/ 7 w 79"/>
                <a:gd name="T31" fmla="*/ 2 h 88"/>
                <a:gd name="T32" fmla="*/ 6 w 79"/>
                <a:gd name="T33" fmla="*/ 2 h 88"/>
                <a:gd name="T34" fmla="*/ 6 w 79"/>
                <a:gd name="T35" fmla="*/ 1 h 88"/>
                <a:gd name="T36" fmla="*/ 9 w 79"/>
                <a:gd name="T37" fmla="*/ 2 h 88"/>
                <a:gd name="T38" fmla="*/ 9 w 79"/>
                <a:gd name="T39" fmla="*/ 3 h 88"/>
                <a:gd name="T40" fmla="*/ 8 w 79"/>
                <a:gd name="T41" fmla="*/ 3 h 88"/>
                <a:gd name="T42" fmla="*/ 7 w 79"/>
                <a:gd name="T43" fmla="*/ 6 h 88"/>
                <a:gd name="T44" fmla="*/ 7 w 79"/>
                <a:gd name="T45" fmla="*/ 6 h 88"/>
                <a:gd name="T46" fmla="*/ 6 w 79"/>
                <a:gd name="T47" fmla="*/ 7 h 88"/>
                <a:gd name="T48" fmla="*/ 6 w 79"/>
                <a:gd name="T49" fmla="*/ 7 h 88"/>
                <a:gd name="T50" fmla="*/ 6 w 79"/>
                <a:gd name="T51" fmla="*/ 7 h 88"/>
                <a:gd name="T52" fmla="*/ 6 w 79"/>
                <a:gd name="T53" fmla="*/ 7 h 88"/>
                <a:gd name="T54" fmla="*/ 6 w 79"/>
                <a:gd name="T55" fmla="*/ 8 h 88"/>
                <a:gd name="T56" fmla="*/ 6 w 79"/>
                <a:gd name="T57" fmla="*/ 8 h 88"/>
                <a:gd name="T58" fmla="*/ 6 w 79"/>
                <a:gd name="T59" fmla="*/ 8 h 88"/>
                <a:gd name="T60" fmla="*/ 6 w 79"/>
                <a:gd name="T61" fmla="*/ 8 h 88"/>
                <a:gd name="T62" fmla="*/ 6 w 79"/>
                <a:gd name="T63" fmla="*/ 8 h 88"/>
                <a:gd name="T64" fmla="*/ 6 w 79"/>
                <a:gd name="T65" fmla="*/ 9 h 88"/>
                <a:gd name="T66" fmla="*/ 6 w 79"/>
                <a:gd name="T67" fmla="*/ 9 h 88"/>
                <a:gd name="T68" fmla="*/ 6 w 79"/>
                <a:gd name="T69" fmla="*/ 9 h 88"/>
                <a:gd name="T70" fmla="*/ 6 w 79"/>
                <a:gd name="T71" fmla="*/ 10 h 88"/>
                <a:gd name="T72" fmla="*/ 3 w 79"/>
                <a:gd name="T73" fmla="*/ 9 h 88"/>
                <a:gd name="T74" fmla="*/ 4 w 79"/>
                <a:gd name="T75" fmla="*/ 8 h 88"/>
                <a:gd name="T76" fmla="*/ 4 w 79"/>
                <a:gd name="T77" fmla="*/ 8 h 88"/>
                <a:gd name="T78" fmla="*/ 5 w 79"/>
                <a:gd name="T79" fmla="*/ 5 h 88"/>
                <a:gd name="T80" fmla="*/ 3 w 79"/>
                <a:gd name="T81" fmla="*/ 5 h 8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9"/>
                <a:gd name="T124" fmla="*/ 0 h 88"/>
                <a:gd name="T125" fmla="*/ 79 w 79"/>
                <a:gd name="T126" fmla="*/ 88 h 8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9" h="88">
                  <a:moveTo>
                    <a:pt x="30" y="43"/>
                  </a:moveTo>
                  <a:lnTo>
                    <a:pt x="20" y="67"/>
                  </a:lnTo>
                  <a:lnTo>
                    <a:pt x="26" y="69"/>
                  </a:lnTo>
                  <a:lnTo>
                    <a:pt x="23" y="77"/>
                  </a:lnTo>
                  <a:lnTo>
                    <a:pt x="0" y="69"/>
                  </a:lnTo>
                  <a:lnTo>
                    <a:pt x="3" y="60"/>
                  </a:lnTo>
                  <a:lnTo>
                    <a:pt x="8" y="63"/>
                  </a:lnTo>
                  <a:lnTo>
                    <a:pt x="28" y="10"/>
                  </a:lnTo>
                  <a:lnTo>
                    <a:pt x="23" y="9"/>
                  </a:lnTo>
                  <a:lnTo>
                    <a:pt x="26" y="0"/>
                  </a:lnTo>
                  <a:lnTo>
                    <a:pt x="49" y="9"/>
                  </a:lnTo>
                  <a:lnTo>
                    <a:pt x="46" y="16"/>
                  </a:lnTo>
                  <a:lnTo>
                    <a:pt x="40" y="15"/>
                  </a:lnTo>
                  <a:lnTo>
                    <a:pt x="32" y="35"/>
                  </a:lnTo>
                  <a:lnTo>
                    <a:pt x="50" y="42"/>
                  </a:lnTo>
                  <a:lnTo>
                    <a:pt x="58" y="22"/>
                  </a:lnTo>
                  <a:lnTo>
                    <a:pt x="52" y="20"/>
                  </a:lnTo>
                  <a:lnTo>
                    <a:pt x="56" y="12"/>
                  </a:lnTo>
                  <a:lnTo>
                    <a:pt x="79" y="20"/>
                  </a:lnTo>
                  <a:lnTo>
                    <a:pt x="76" y="27"/>
                  </a:lnTo>
                  <a:lnTo>
                    <a:pt x="70" y="26"/>
                  </a:lnTo>
                  <a:lnTo>
                    <a:pt x="58" y="57"/>
                  </a:lnTo>
                  <a:lnTo>
                    <a:pt x="58" y="59"/>
                  </a:lnTo>
                  <a:lnTo>
                    <a:pt x="57" y="60"/>
                  </a:lnTo>
                  <a:lnTo>
                    <a:pt x="56" y="65"/>
                  </a:lnTo>
                  <a:lnTo>
                    <a:pt x="55" y="66"/>
                  </a:lnTo>
                  <a:lnTo>
                    <a:pt x="55" y="68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2" y="73"/>
                  </a:lnTo>
                  <a:lnTo>
                    <a:pt x="52" y="75"/>
                  </a:lnTo>
                  <a:lnTo>
                    <a:pt x="51" y="76"/>
                  </a:lnTo>
                  <a:lnTo>
                    <a:pt x="50" y="78"/>
                  </a:lnTo>
                  <a:lnTo>
                    <a:pt x="56" y="80"/>
                  </a:lnTo>
                  <a:lnTo>
                    <a:pt x="52" y="88"/>
                  </a:lnTo>
                  <a:lnTo>
                    <a:pt x="30" y="80"/>
                  </a:lnTo>
                  <a:lnTo>
                    <a:pt x="34" y="73"/>
                  </a:lnTo>
                  <a:lnTo>
                    <a:pt x="38" y="74"/>
                  </a:lnTo>
                  <a:lnTo>
                    <a:pt x="48" y="49"/>
                  </a:lnTo>
                  <a:lnTo>
                    <a:pt x="30" y="43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47" name="Freeform 111"/>
            <p:cNvSpPr>
              <a:spLocks/>
            </p:cNvSpPr>
            <p:nvPr/>
          </p:nvSpPr>
          <p:spPr bwMode="auto">
            <a:xfrm>
              <a:off x="129" y="552"/>
              <a:ext cx="30" cy="31"/>
            </a:xfrm>
            <a:custGeom>
              <a:avLst/>
              <a:gdLst>
                <a:gd name="T0" fmla="*/ 5 w 91"/>
                <a:gd name="T1" fmla="*/ 6 h 95"/>
                <a:gd name="T2" fmla="*/ 8 w 91"/>
                <a:gd name="T3" fmla="*/ 2 h 95"/>
                <a:gd name="T4" fmla="*/ 10 w 91"/>
                <a:gd name="T5" fmla="*/ 3 h 95"/>
                <a:gd name="T6" fmla="*/ 10 w 91"/>
                <a:gd name="T7" fmla="*/ 4 h 95"/>
                <a:gd name="T8" fmla="*/ 9 w 91"/>
                <a:gd name="T9" fmla="*/ 3 h 95"/>
                <a:gd name="T10" fmla="*/ 7 w 91"/>
                <a:gd name="T11" fmla="*/ 9 h 95"/>
                <a:gd name="T12" fmla="*/ 7 w 91"/>
                <a:gd name="T13" fmla="*/ 9 h 95"/>
                <a:gd name="T14" fmla="*/ 7 w 91"/>
                <a:gd name="T15" fmla="*/ 10 h 95"/>
                <a:gd name="T16" fmla="*/ 5 w 91"/>
                <a:gd name="T17" fmla="*/ 9 h 95"/>
                <a:gd name="T18" fmla="*/ 5 w 91"/>
                <a:gd name="T19" fmla="*/ 8 h 95"/>
                <a:gd name="T20" fmla="*/ 5 w 91"/>
                <a:gd name="T21" fmla="*/ 8 h 95"/>
                <a:gd name="T22" fmla="*/ 7 w 91"/>
                <a:gd name="T23" fmla="*/ 5 h 95"/>
                <a:gd name="T24" fmla="*/ 4 w 91"/>
                <a:gd name="T25" fmla="*/ 8 h 95"/>
                <a:gd name="T26" fmla="*/ 3 w 91"/>
                <a:gd name="T27" fmla="*/ 8 h 95"/>
                <a:gd name="T28" fmla="*/ 3 w 91"/>
                <a:gd name="T29" fmla="*/ 3 h 95"/>
                <a:gd name="T30" fmla="*/ 2 w 91"/>
                <a:gd name="T31" fmla="*/ 7 h 95"/>
                <a:gd name="T32" fmla="*/ 2 w 91"/>
                <a:gd name="T33" fmla="*/ 8 h 95"/>
                <a:gd name="T34" fmla="*/ 2 w 91"/>
                <a:gd name="T35" fmla="*/ 8 h 95"/>
                <a:gd name="T36" fmla="*/ 0 w 91"/>
                <a:gd name="T37" fmla="*/ 8 h 95"/>
                <a:gd name="T38" fmla="*/ 0 w 91"/>
                <a:gd name="T39" fmla="*/ 7 h 95"/>
                <a:gd name="T40" fmla="*/ 1 w 91"/>
                <a:gd name="T41" fmla="*/ 7 h 95"/>
                <a:gd name="T42" fmla="*/ 3 w 91"/>
                <a:gd name="T43" fmla="*/ 1 h 95"/>
                <a:gd name="T44" fmla="*/ 2 w 91"/>
                <a:gd name="T45" fmla="*/ 1 h 95"/>
                <a:gd name="T46" fmla="*/ 3 w 91"/>
                <a:gd name="T47" fmla="*/ 0 h 95"/>
                <a:gd name="T48" fmla="*/ 5 w 91"/>
                <a:gd name="T49" fmla="*/ 1 h 95"/>
                <a:gd name="T50" fmla="*/ 5 w 91"/>
                <a:gd name="T51" fmla="*/ 6 h 9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1"/>
                <a:gd name="T79" fmla="*/ 0 h 95"/>
                <a:gd name="T80" fmla="*/ 91 w 91"/>
                <a:gd name="T81" fmla="*/ 95 h 9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1" h="95">
                  <a:moveTo>
                    <a:pt x="43" y="55"/>
                  </a:moveTo>
                  <a:lnTo>
                    <a:pt x="73" y="18"/>
                  </a:lnTo>
                  <a:lnTo>
                    <a:pt x="91" y="25"/>
                  </a:lnTo>
                  <a:lnTo>
                    <a:pt x="87" y="34"/>
                  </a:lnTo>
                  <a:lnTo>
                    <a:pt x="82" y="32"/>
                  </a:lnTo>
                  <a:lnTo>
                    <a:pt x="63" y="83"/>
                  </a:lnTo>
                  <a:lnTo>
                    <a:pt x="68" y="85"/>
                  </a:lnTo>
                  <a:lnTo>
                    <a:pt x="65" y="95"/>
                  </a:lnTo>
                  <a:lnTo>
                    <a:pt x="41" y="87"/>
                  </a:lnTo>
                  <a:lnTo>
                    <a:pt x="44" y="77"/>
                  </a:lnTo>
                  <a:lnTo>
                    <a:pt x="50" y="79"/>
                  </a:lnTo>
                  <a:lnTo>
                    <a:pt x="62" y="46"/>
                  </a:lnTo>
                  <a:lnTo>
                    <a:pt x="36" y="78"/>
                  </a:lnTo>
                  <a:lnTo>
                    <a:pt x="28" y="74"/>
                  </a:lnTo>
                  <a:lnTo>
                    <a:pt x="29" y="32"/>
                  </a:lnTo>
                  <a:lnTo>
                    <a:pt x="16" y="67"/>
                  </a:lnTo>
                  <a:lnTo>
                    <a:pt x="22" y="69"/>
                  </a:lnTo>
                  <a:lnTo>
                    <a:pt x="19" y="78"/>
                  </a:lnTo>
                  <a:lnTo>
                    <a:pt x="0" y="71"/>
                  </a:lnTo>
                  <a:lnTo>
                    <a:pt x="3" y="62"/>
                  </a:lnTo>
                  <a:lnTo>
                    <a:pt x="9" y="63"/>
                  </a:lnTo>
                  <a:lnTo>
                    <a:pt x="28" y="13"/>
                  </a:lnTo>
                  <a:lnTo>
                    <a:pt x="22" y="10"/>
                  </a:lnTo>
                  <a:lnTo>
                    <a:pt x="26" y="0"/>
                  </a:lnTo>
                  <a:lnTo>
                    <a:pt x="44" y="7"/>
                  </a:lnTo>
                  <a:lnTo>
                    <a:pt x="43" y="5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48" name="Freeform 112"/>
            <p:cNvSpPr>
              <a:spLocks/>
            </p:cNvSpPr>
            <p:nvPr/>
          </p:nvSpPr>
          <p:spPr bwMode="auto">
            <a:xfrm>
              <a:off x="129" y="552"/>
              <a:ext cx="29" cy="31"/>
            </a:xfrm>
            <a:custGeom>
              <a:avLst/>
              <a:gdLst>
                <a:gd name="T0" fmla="*/ 5 w 88"/>
                <a:gd name="T1" fmla="*/ 6 h 92"/>
                <a:gd name="T2" fmla="*/ 8 w 88"/>
                <a:gd name="T3" fmla="*/ 2 h 92"/>
                <a:gd name="T4" fmla="*/ 10 w 88"/>
                <a:gd name="T5" fmla="*/ 3 h 92"/>
                <a:gd name="T6" fmla="*/ 9 w 88"/>
                <a:gd name="T7" fmla="*/ 4 h 92"/>
                <a:gd name="T8" fmla="*/ 9 w 88"/>
                <a:gd name="T9" fmla="*/ 3 h 92"/>
                <a:gd name="T10" fmla="*/ 7 w 88"/>
                <a:gd name="T11" fmla="*/ 9 h 92"/>
                <a:gd name="T12" fmla="*/ 7 w 88"/>
                <a:gd name="T13" fmla="*/ 9 h 92"/>
                <a:gd name="T14" fmla="*/ 7 w 88"/>
                <a:gd name="T15" fmla="*/ 10 h 92"/>
                <a:gd name="T16" fmla="*/ 5 w 88"/>
                <a:gd name="T17" fmla="*/ 9 h 92"/>
                <a:gd name="T18" fmla="*/ 5 w 88"/>
                <a:gd name="T19" fmla="*/ 9 h 92"/>
                <a:gd name="T20" fmla="*/ 5 w 88"/>
                <a:gd name="T21" fmla="*/ 9 h 92"/>
                <a:gd name="T22" fmla="*/ 7 w 88"/>
                <a:gd name="T23" fmla="*/ 4 h 92"/>
                <a:gd name="T24" fmla="*/ 4 w 88"/>
                <a:gd name="T25" fmla="*/ 8 h 92"/>
                <a:gd name="T26" fmla="*/ 3 w 88"/>
                <a:gd name="T27" fmla="*/ 8 h 92"/>
                <a:gd name="T28" fmla="*/ 3 w 88"/>
                <a:gd name="T29" fmla="*/ 3 h 92"/>
                <a:gd name="T30" fmla="*/ 2 w 88"/>
                <a:gd name="T31" fmla="*/ 7 h 92"/>
                <a:gd name="T32" fmla="*/ 2 w 88"/>
                <a:gd name="T33" fmla="*/ 8 h 92"/>
                <a:gd name="T34" fmla="*/ 2 w 88"/>
                <a:gd name="T35" fmla="*/ 8 h 92"/>
                <a:gd name="T36" fmla="*/ 0 w 88"/>
                <a:gd name="T37" fmla="*/ 8 h 92"/>
                <a:gd name="T38" fmla="*/ 0 w 88"/>
                <a:gd name="T39" fmla="*/ 7 h 92"/>
                <a:gd name="T40" fmla="*/ 1 w 88"/>
                <a:gd name="T41" fmla="*/ 7 h 92"/>
                <a:gd name="T42" fmla="*/ 3 w 88"/>
                <a:gd name="T43" fmla="*/ 1 h 92"/>
                <a:gd name="T44" fmla="*/ 2 w 88"/>
                <a:gd name="T45" fmla="*/ 1 h 92"/>
                <a:gd name="T46" fmla="*/ 3 w 88"/>
                <a:gd name="T47" fmla="*/ 0 h 92"/>
                <a:gd name="T48" fmla="*/ 5 w 88"/>
                <a:gd name="T49" fmla="*/ 1 h 92"/>
                <a:gd name="T50" fmla="*/ 5 w 88"/>
                <a:gd name="T51" fmla="*/ 6 h 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"/>
                <a:gd name="T79" fmla="*/ 0 h 92"/>
                <a:gd name="T80" fmla="*/ 88 w 88"/>
                <a:gd name="T81" fmla="*/ 92 h 9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" h="92">
                  <a:moveTo>
                    <a:pt x="41" y="55"/>
                  </a:moveTo>
                  <a:lnTo>
                    <a:pt x="72" y="17"/>
                  </a:lnTo>
                  <a:lnTo>
                    <a:pt x="88" y="23"/>
                  </a:lnTo>
                  <a:lnTo>
                    <a:pt x="86" y="32"/>
                  </a:lnTo>
                  <a:lnTo>
                    <a:pt x="81" y="29"/>
                  </a:lnTo>
                  <a:lnTo>
                    <a:pt x="61" y="82"/>
                  </a:lnTo>
                  <a:lnTo>
                    <a:pt x="66" y="83"/>
                  </a:lnTo>
                  <a:lnTo>
                    <a:pt x="63" y="92"/>
                  </a:lnTo>
                  <a:lnTo>
                    <a:pt x="41" y="83"/>
                  </a:lnTo>
                  <a:lnTo>
                    <a:pt x="44" y="76"/>
                  </a:lnTo>
                  <a:lnTo>
                    <a:pt x="49" y="78"/>
                  </a:lnTo>
                  <a:lnTo>
                    <a:pt x="63" y="39"/>
                  </a:lnTo>
                  <a:lnTo>
                    <a:pt x="34" y="75"/>
                  </a:lnTo>
                  <a:lnTo>
                    <a:pt x="28" y="72"/>
                  </a:lnTo>
                  <a:lnTo>
                    <a:pt x="29" y="26"/>
                  </a:lnTo>
                  <a:lnTo>
                    <a:pt x="14" y="65"/>
                  </a:lnTo>
                  <a:lnTo>
                    <a:pt x="20" y="67"/>
                  </a:lnTo>
                  <a:lnTo>
                    <a:pt x="17" y="75"/>
                  </a:lnTo>
                  <a:lnTo>
                    <a:pt x="0" y="69"/>
                  </a:lnTo>
                  <a:lnTo>
                    <a:pt x="3" y="61"/>
                  </a:lnTo>
                  <a:lnTo>
                    <a:pt x="9" y="63"/>
                  </a:lnTo>
                  <a:lnTo>
                    <a:pt x="28" y="10"/>
                  </a:lnTo>
                  <a:lnTo>
                    <a:pt x="22" y="8"/>
                  </a:lnTo>
                  <a:lnTo>
                    <a:pt x="25" y="0"/>
                  </a:lnTo>
                  <a:lnTo>
                    <a:pt x="42" y="6"/>
                  </a:lnTo>
                  <a:lnTo>
                    <a:pt x="41" y="55"/>
                  </a:lnTo>
                  <a:close/>
                </a:path>
              </a:pathLst>
            </a:custGeom>
            <a:solidFill>
              <a:srgbClr val="357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49" name="Freeform 113"/>
            <p:cNvSpPr>
              <a:spLocks/>
            </p:cNvSpPr>
            <p:nvPr/>
          </p:nvSpPr>
          <p:spPr bwMode="auto">
            <a:xfrm>
              <a:off x="192" y="2"/>
              <a:ext cx="90" cy="120"/>
            </a:xfrm>
            <a:custGeom>
              <a:avLst/>
              <a:gdLst>
                <a:gd name="T0" fmla="*/ 24 w 272"/>
                <a:gd name="T1" fmla="*/ 36 h 360"/>
                <a:gd name="T2" fmla="*/ 23 w 272"/>
                <a:gd name="T3" fmla="*/ 37 h 360"/>
                <a:gd name="T4" fmla="*/ 15 w 272"/>
                <a:gd name="T5" fmla="*/ 40 h 360"/>
                <a:gd name="T6" fmla="*/ 15 w 272"/>
                <a:gd name="T7" fmla="*/ 40 h 360"/>
                <a:gd name="T8" fmla="*/ 6 w 272"/>
                <a:gd name="T9" fmla="*/ 37 h 360"/>
                <a:gd name="T10" fmla="*/ 6 w 272"/>
                <a:gd name="T11" fmla="*/ 36 h 360"/>
                <a:gd name="T12" fmla="*/ 6 w 272"/>
                <a:gd name="T13" fmla="*/ 36 h 360"/>
                <a:gd name="T14" fmla="*/ 5 w 272"/>
                <a:gd name="T15" fmla="*/ 36 h 360"/>
                <a:gd name="T16" fmla="*/ 5 w 272"/>
                <a:gd name="T17" fmla="*/ 36 h 360"/>
                <a:gd name="T18" fmla="*/ 5 w 272"/>
                <a:gd name="T19" fmla="*/ 36 h 360"/>
                <a:gd name="T20" fmla="*/ 4 w 272"/>
                <a:gd name="T21" fmla="*/ 36 h 360"/>
                <a:gd name="T22" fmla="*/ 4 w 272"/>
                <a:gd name="T23" fmla="*/ 36 h 360"/>
                <a:gd name="T24" fmla="*/ 4 w 272"/>
                <a:gd name="T25" fmla="*/ 35 h 360"/>
                <a:gd name="T26" fmla="*/ 3 w 272"/>
                <a:gd name="T27" fmla="*/ 35 h 360"/>
                <a:gd name="T28" fmla="*/ 3 w 272"/>
                <a:gd name="T29" fmla="*/ 35 h 360"/>
                <a:gd name="T30" fmla="*/ 3 w 272"/>
                <a:gd name="T31" fmla="*/ 35 h 360"/>
                <a:gd name="T32" fmla="*/ 3 w 272"/>
                <a:gd name="T33" fmla="*/ 35 h 360"/>
                <a:gd name="T34" fmla="*/ 2 w 272"/>
                <a:gd name="T35" fmla="*/ 34 h 360"/>
                <a:gd name="T36" fmla="*/ 2 w 272"/>
                <a:gd name="T37" fmla="*/ 34 h 360"/>
                <a:gd name="T38" fmla="*/ 2 w 272"/>
                <a:gd name="T39" fmla="*/ 34 h 360"/>
                <a:gd name="T40" fmla="*/ 1 w 272"/>
                <a:gd name="T41" fmla="*/ 34 h 360"/>
                <a:gd name="T42" fmla="*/ 1 w 272"/>
                <a:gd name="T43" fmla="*/ 33 h 360"/>
                <a:gd name="T44" fmla="*/ 1 w 272"/>
                <a:gd name="T45" fmla="*/ 33 h 360"/>
                <a:gd name="T46" fmla="*/ 0 w 272"/>
                <a:gd name="T47" fmla="*/ 32 h 360"/>
                <a:gd name="T48" fmla="*/ 0 w 272"/>
                <a:gd name="T49" fmla="*/ 32 h 360"/>
                <a:gd name="T50" fmla="*/ 0 w 272"/>
                <a:gd name="T51" fmla="*/ 30 h 360"/>
                <a:gd name="T52" fmla="*/ 0 w 272"/>
                <a:gd name="T53" fmla="*/ 0 h 360"/>
                <a:gd name="T54" fmla="*/ 30 w 272"/>
                <a:gd name="T55" fmla="*/ 0 h 360"/>
                <a:gd name="T56" fmla="*/ 30 w 272"/>
                <a:gd name="T57" fmla="*/ 30 h 360"/>
                <a:gd name="T58" fmla="*/ 29 w 272"/>
                <a:gd name="T59" fmla="*/ 32 h 360"/>
                <a:gd name="T60" fmla="*/ 29 w 272"/>
                <a:gd name="T61" fmla="*/ 32 h 360"/>
                <a:gd name="T62" fmla="*/ 29 w 272"/>
                <a:gd name="T63" fmla="*/ 33 h 360"/>
                <a:gd name="T64" fmla="*/ 29 w 272"/>
                <a:gd name="T65" fmla="*/ 33 h 360"/>
                <a:gd name="T66" fmla="*/ 28 w 272"/>
                <a:gd name="T67" fmla="*/ 34 h 360"/>
                <a:gd name="T68" fmla="*/ 28 w 272"/>
                <a:gd name="T69" fmla="*/ 34 h 360"/>
                <a:gd name="T70" fmla="*/ 28 w 272"/>
                <a:gd name="T71" fmla="*/ 34 h 360"/>
                <a:gd name="T72" fmla="*/ 27 w 272"/>
                <a:gd name="T73" fmla="*/ 34 h 360"/>
                <a:gd name="T74" fmla="*/ 27 w 272"/>
                <a:gd name="T75" fmla="*/ 35 h 360"/>
                <a:gd name="T76" fmla="*/ 27 w 272"/>
                <a:gd name="T77" fmla="*/ 35 h 360"/>
                <a:gd name="T78" fmla="*/ 26 w 272"/>
                <a:gd name="T79" fmla="*/ 35 h 360"/>
                <a:gd name="T80" fmla="*/ 26 w 272"/>
                <a:gd name="T81" fmla="*/ 35 h 360"/>
                <a:gd name="T82" fmla="*/ 26 w 272"/>
                <a:gd name="T83" fmla="*/ 35 h 360"/>
                <a:gd name="T84" fmla="*/ 26 w 272"/>
                <a:gd name="T85" fmla="*/ 36 h 360"/>
                <a:gd name="T86" fmla="*/ 25 w 272"/>
                <a:gd name="T87" fmla="*/ 36 h 360"/>
                <a:gd name="T88" fmla="*/ 25 w 272"/>
                <a:gd name="T89" fmla="*/ 36 h 360"/>
                <a:gd name="T90" fmla="*/ 25 w 272"/>
                <a:gd name="T91" fmla="*/ 36 h 360"/>
                <a:gd name="T92" fmla="*/ 24 w 272"/>
                <a:gd name="T93" fmla="*/ 36 h 360"/>
                <a:gd name="T94" fmla="*/ 24 w 272"/>
                <a:gd name="T95" fmla="*/ 36 h 36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72"/>
                <a:gd name="T145" fmla="*/ 0 h 360"/>
                <a:gd name="T146" fmla="*/ 272 w 272"/>
                <a:gd name="T147" fmla="*/ 360 h 36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72" h="360">
                  <a:moveTo>
                    <a:pt x="220" y="326"/>
                  </a:moveTo>
                  <a:lnTo>
                    <a:pt x="219" y="328"/>
                  </a:lnTo>
                  <a:lnTo>
                    <a:pt x="217" y="328"/>
                  </a:lnTo>
                  <a:lnTo>
                    <a:pt x="216" y="329"/>
                  </a:lnTo>
                  <a:lnTo>
                    <a:pt x="139" y="357"/>
                  </a:lnTo>
                  <a:lnTo>
                    <a:pt x="138" y="358"/>
                  </a:lnTo>
                  <a:lnTo>
                    <a:pt x="136" y="360"/>
                  </a:lnTo>
                  <a:lnTo>
                    <a:pt x="134" y="358"/>
                  </a:lnTo>
                  <a:lnTo>
                    <a:pt x="133" y="357"/>
                  </a:lnTo>
                  <a:lnTo>
                    <a:pt x="56" y="329"/>
                  </a:lnTo>
                  <a:lnTo>
                    <a:pt x="55" y="328"/>
                  </a:lnTo>
                  <a:lnTo>
                    <a:pt x="53" y="328"/>
                  </a:lnTo>
                  <a:lnTo>
                    <a:pt x="52" y="326"/>
                  </a:lnTo>
                  <a:lnTo>
                    <a:pt x="51" y="325"/>
                  </a:lnTo>
                  <a:lnTo>
                    <a:pt x="49" y="325"/>
                  </a:lnTo>
                  <a:lnTo>
                    <a:pt x="48" y="324"/>
                  </a:lnTo>
                  <a:lnTo>
                    <a:pt x="46" y="324"/>
                  </a:lnTo>
                  <a:lnTo>
                    <a:pt x="45" y="323"/>
                  </a:lnTo>
                  <a:lnTo>
                    <a:pt x="43" y="323"/>
                  </a:lnTo>
                  <a:lnTo>
                    <a:pt x="42" y="322"/>
                  </a:lnTo>
                  <a:lnTo>
                    <a:pt x="41" y="321"/>
                  </a:lnTo>
                  <a:lnTo>
                    <a:pt x="39" y="321"/>
                  </a:lnTo>
                  <a:lnTo>
                    <a:pt x="38" y="320"/>
                  </a:lnTo>
                  <a:lnTo>
                    <a:pt x="36" y="320"/>
                  </a:lnTo>
                  <a:lnTo>
                    <a:pt x="35" y="319"/>
                  </a:lnTo>
                  <a:lnTo>
                    <a:pt x="34" y="318"/>
                  </a:lnTo>
                  <a:lnTo>
                    <a:pt x="32" y="318"/>
                  </a:lnTo>
                  <a:lnTo>
                    <a:pt x="31" y="316"/>
                  </a:lnTo>
                  <a:lnTo>
                    <a:pt x="30" y="315"/>
                  </a:lnTo>
                  <a:lnTo>
                    <a:pt x="29" y="315"/>
                  </a:lnTo>
                  <a:lnTo>
                    <a:pt x="27" y="314"/>
                  </a:lnTo>
                  <a:lnTo>
                    <a:pt x="25" y="313"/>
                  </a:lnTo>
                  <a:lnTo>
                    <a:pt x="24" y="312"/>
                  </a:lnTo>
                  <a:lnTo>
                    <a:pt x="23" y="311"/>
                  </a:lnTo>
                  <a:lnTo>
                    <a:pt x="21" y="310"/>
                  </a:lnTo>
                  <a:lnTo>
                    <a:pt x="20" y="309"/>
                  </a:lnTo>
                  <a:lnTo>
                    <a:pt x="19" y="308"/>
                  </a:lnTo>
                  <a:lnTo>
                    <a:pt x="18" y="307"/>
                  </a:lnTo>
                  <a:lnTo>
                    <a:pt x="15" y="305"/>
                  </a:lnTo>
                  <a:lnTo>
                    <a:pt x="14" y="304"/>
                  </a:lnTo>
                  <a:lnTo>
                    <a:pt x="13" y="303"/>
                  </a:lnTo>
                  <a:lnTo>
                    <a:pt x="12" y="302"/>
                  </a:lnTo>
                  <a:lnTo>
                    <a:pt x="10" y="300"/>
                  </a:lnTo>
                  <a:lnTo>
                    <a:pt x="8" y="298"/>
                  </a:lnTo>
                  <a:lnTo>
                    <a:pt x="7" y="295"/>
                  </a:lnTo>
                  <a:lnTo>
                    <a:pt x="6" y="293"/>
                  </a:lnTo>
                  <a:lnTo>
                    <a:pt x="4" y="291"/>
                  </a:lnTo>
                  <a:lnTo>
                    <a:pt x="3" y="289"/>
                  </a:lnTo>
                  <a:lnTo>
                    <a:pt x="2" y="287"/>
                  </a:lnTo>
                  <a:lnTo>
                    <a:pt x="2" y="286"/>
                  </a:lnTo>
                  <a:lnTo>
                    <a:pt x="0" y="278"/>
                  </a:lnTo>
                  <a:lnTo>
                    <a:pt x="0" y="270"/>
                  </a:lnTo>
                  <a:lnTo>
                    <a:pt x="0" y="268"/>
                  </a:lnTo>
                  <a:lnTo>
                    <a:pt x="0" y="0"/>
                  </a:lnTo>
                  <a:lnTo>
                    <a:pt x="136" y="0"/>
                  </a:lnTo>
                  <a:lnTo>
                    <a:pt x="272" y="0"/>
                  </a:lnTo>
                  <a:lnTo>
                    <a:pt x="272" y="268"/>
                  </a:lnTo>
                  <a:lnTo>
                    <a:pt x="272" y="270"/>
                  </a:lnTo>
                  <a:lnTo>
                    <a:pt x="272" y="278"/>
                  </a:lnTo>
                  <a:lnTo>
                    <a:pt x="270" y="286"/>
                  </a:lnTo>
                  <a:lnTo>
                    <a:pt x="270" y="287"/>
                  </a:lnTo>
                  <a:lnTo>
                    <a:pt x="269" y="289"/>
                  </a:lnTo>
                  <a:lnTo>
                    <a:pt x="268" y="291"/>
                  </a:lnTo>
                  <a:lnTo>
                    <a:pt x="266" y="293"/>
                  </a:lnTo>
                  <a:lnTo>
                    <a:pt x="265" y="295"/>
                  </a:lnTo>
                  <a:lnTo>
                    <a:pt x="264" y="298"/>
                  </a:lnTo>
                  <a:lnTo>
                    <a:pt x="262" y="300"/>
                  </a:lnTo>
                  <a:lnTo>
                    <a:pt x="260" y="302"/>
                  </a:lnTo>
                  <a:lnTo>
                    <a:pt x="259" y="303"/>
                  </a:lnTo>
                  <a:lnTo>
                    <a:pt x="258" y="304"/>
                  </a:lnTo>
                  <a:lnTo>
                    <a:pt x="257" y="305"/>
                  </a:lnTo>
                  <a:lnTo>
                    <a:pt x="254" y="307"/>
                  </a:lnTo>
                  <a:lnTo>
                    <a:pt x="253" y="308"/>
                  </a:lnTo>
                  <a:lnTo>
                    <a:pt x="252" y="309"/>
                  </a:lnTo>
                  <a:lnTo>
                    <a:pt x="251" y="310"/>
                  </a:lnTo>
                  <a:lnTo>
                    <a:pt x="249" y="311"/>
                  </a:lnTo>
                  <a:lnTo>
                    <a:pt x="248" y="312"/>
                  </a:lnTo>
                  <a:lnTo>
                    <a:pt x="247" y="313"/>
                  </a:lnTo>
                  <a:lnTo>
                    <a:pt x="245" y="314"/>
                  </a:lnTo>
                  <a:lnTo>
                    <a:pt x="243" y="315"/>
                  </a:lnTo>
                  <a:lnTo>
                    <a:pt x="242" y="315"/>
                  </a:lnTo>
                  <a:lnTo>
                    <a:pt x="241" y="316"/>
                  </a:lnTo>
                  <a:lnTo>
                    <a:pt x="240" y="318"/>
                  </a:lnTo>
                  <a:lnTo>
                    <a:pt x="238" y="318"/>
                  </a:lnTo>
                  <a:lnTo>
                    <a:pt x="237" y="319"/>
                  </a:lnTo>
                  <a:lnTo>
                    <a:pt x="236" y="320"/>
                  </a:lnTo>
                  <a:lnTo>
                    <a:pt x="234" y="320"/>
                  </a:lnTo>
                  <a:lnTo>
                    <a:pt x="233" y="321"/>
                  </a:lnTo>
                  <a:lnTo>
                    <a:pt x="231" y="321"/>
                  </a:lnTo>
                  <a:lnTo>
                    <a:pt x="230" y="322"/>
                  </a:lnTo>
                  <a:lnTo>
                    <a:pt x="229" y="323"/>
                  </a:lnTo>
                  <a:lnTo>
                    <a:pt x="227" y="323"/>
                  </a:lnTo>
                  <a:lnTo>
                    <a:pt x="226" y="324"/>
                  </a:lnTo>
                  <a:lnTo>
                    <a:pt x="224" y="324"/>
                  </a:lnTo>
                  <a:lnTo>
                    <a:pt x="223" y="325"/>
                  </a:lnTo>
                  <a:lnTo>
                    <a:pt x="221" y="325"/>
                  </a:lnTo>
                  <a:lnTo>
                    <a:pt x="220" y="326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50" name="Freeform 114"/>
            <p:cNvSpPr>
              <a:spLocks/>
            </p:cNvSpPr>
            <p:nvPr/>
          </p:nvSpPr>
          <p:spPr bwMode="auto">
            <a:xfrm>
              <a:off x="199" y="9"/>
              <a:ext cx="76" cy="105"/>
            </a:xfrm>
            <a:custGeom>
              <a:avLst/>
              <a:gdLst>
                <a:gd name="T0" fmla="*/ 25 w 230"/>
                <a:gd name="T1" fmla="*/ 27 h 313"/>
                <a:gd name="T2" fmla="*/ 25 w 230"/>
                <a:gd name="T3" fmla="*/ 27 h 313"/>
                <a:gd name="T4" fmla="*/ 25 w 230"/>
                <a:gd name="T5" fmla="*/ 28 h 313"/>
                <a:gd name="T6" fmla="*/ 25 w 230"/>
                <a:gd name="T7" fmla="*/ 28 h 313"/>
                <a:gd name="T8" fmla="*/ 25 w 230"/>
                <a:gd name="T9" fmla="*/ 28 h 313"/>
                <a:gd name="T10" fmla="*/ 25 w 230"/>
                <a:gd name="T11" fmla="*/ 29 h 313"/>
                <a:gd name="T12" fmla="*/ 25 w 230"/>
                <a:gd name="T13" fmla="*/ 29 h 313"/>
                <a:gd name="T14" fmla="*/ 24 w 230"/>
                <a:gd name="T15" fmla="*/ 30 h 313"/>
                <a:gd name="T16" fmla="*/ 24 w 230"/>
                <a:gd name="T17" fmla="*/ 30 h 313"/>
                <a:gd name="T18" fmla="*/ 24 w 230"/>
                <a:gd name="T19" fmla="*/ 30 h 313"/>
                <a:gd name="T20" fmla="*/ 23 w 230"/>
                <a:gd name="T21" fmla="*/ 31 h 313"/>
                <a:gd name="T22" fmla="*/ 22 w 230"/>
                <a:gd name="T23" fmla="*/ 31 h 313"/>
                <a:gd name="T24" fmla="*/ 22 w 230"/>
                <a:gd name="T25" fmla="*/ 31 h 313"/>
                <a:gd name="T26" fmla="*/ 21 w 230"/>
                <a:gd name="T27" fmla="*/ 32 h 313"/>
                <a:gd name="T28" fmla="*/ 21 w 230"/>
                <a:gd name="T29" fmla="*/ 32 h 313"/>
                <a:gd name="T30" fmla="*/ 20 w 230"/>
                <a:gd name="T31" fmla="*/ 32 h 313"/>
                <a:gd name="T32" fmla="*/ 20 w 230"/>
                <a:gd name="T33" fmla="*/ 32 h 313"/>
                <a:gd name="T34" fmla="*/ 13 w 230"/>
                <a:gd name="T35" fmla="*/ 35 h 313"/>
                <a:gd name="T36" fmla="*/ 13 w 230"/>
                <a:gd name="T37" fmla="*/ 35 h 313"/>
                <a:gd name="T38" fmla="*/ 5 w 230"/>
                <a:gd name="T39" fmla="*/ 32 h 313"/>
                <a:gd name="T40" fmla="*/ 5 w 230"/>
                <a:gd name="T41" fmla="*/ 32 h 313"/>
                <a:gd name="T42" fmla="*/ 4 w 230"/>
                <a:gd name="T43" fmla="*/ 32 h 313"/>
                <a:gd name="T44" fmla="*/ 4 w 230"/>
                <a:gd name="T45" fmla="*/ 32 h 313"/>
                <a:gd name="T46" fmla="*/ 3 w 230"/>
                <a:gd name="T47" fmla="*/ 31 h 313"/>
                <a:gd name="T48" fmla="*/ 3 w 230"/>
                <a:gd name="T49" fmla="*/ 31 h 313"/>
                <a:gd name="T50" fmla="*/ 2 w 230"/>
                <a:gd name="T51" fmla="*/ 31 h 313"/>
                <a:gd name="T52" fmla="*/ 1 w 230"/>
                <a:gd name="T53" fmla="*/ 30 h 313"/>
                <a:gd name="T54" fmla="*/ 1 w 230"/>
                <a:gd name="T55" fmla="*/ 30 h 313"/>
                <a:gd name="T56" fmla="*/ 1 w 230"/>
                <a:gd name="T57" fmla="*/ 30 h 313"/>
                <a:gd name="T58" fmla="*/ 0 w 230"/>
                <a:gd name="T59" fmla="*/ 29 h 313"/>
                <a:gd name="T60" fmla="*/ 0 w 230"/>
                <a:gd name="T61" fmla="*/ 29 h 313"/>
                <a:gd name="T62" fmla="*/ 0 w 230"/>
                <a:gd name="T63" fmla="*/ 28 h 313"/>
                <a:gd name="T64" fmla="*/ 0 w 230"/>
                <a:gd name="T65" fmla="*/ 28 h 313"/>
                <a:gd name="T66" fmla="*/ 0 w 230"/>
                <a:gd name="T67" fmla="*/ 28 h 313"/>
                <a:gd name="T68" fmla="*/ 0 w 230"/>
                <a:gd name="T69" fmla="*/ 27 h 313"/>
                <a:gd name="T70" fmla="*/ 0 w 230"/>
                <a:gd name="T71" fmla="*/ 27 h 313"/>
                <a:gd name="T72" fmla="*/ 25 w 230"/>
                <a:gd name="T73" fmla="*/ 0 h 31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30"/>
                <a:gd name="T112" fmla="*/ 0 h 313"/>
                <a:gd name="T113" fmla="*/ 230 w 230"/>
                <a:gd name="T114" fmla="*/ 313 h 31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30" h="313">
                  <a:moveTo>
                    <a:pt x="230" y="0"/>
                  </a:moveTo>
                  <a:lnTo>
                    <a:pt x="230" y="237"/>
                  </a:lnTo>
                  <a:lnTo>
                    <a:pt x="230" y="239"/>
                  </a:lnTo>
                  <a:lnTo>
                    <a:pt x="230" y="240"/>
                  </a:lnTo>
                  <a:lnTo>
                    <a:pt x="230" y="243"/>
                  </a:lnTo>
                  <a:lnTo>
                    <a:pt x="230" y="245"/>
                  </a:lnTo>
                  <a:lnTo>
                    <a:pt x="230" y="246"/>
                  </a:lnTo>
                  <a:lnTo>
                    <a:pt x="230" y="248"/>
                  </a:lnTo>
                  <a:lnTo>
                    <a:pt x="229" y="249"/>
                  </a:lnTo>
                  <a:lnTo>
                    <a:pt x="229" y="251"/>
                  </a:lnTo>
                  <a:lnTo>
                    <a:pt x="228" y="253"/>
                  </a:lnTo>
                  <a:lnTo>
                    <a:pt x="228" y="255"/>
                  </a:lnTo>
                  <a:lnTo>
                    <a:pt x="227" y="256"/>
                  </a:lnTo>
                  <a:lnTo>
                    <a:pt x="226" y="258"/>
                  </a:lnTo>
                  <a:lnTo>
                    <a:pt x="224" y="259"/>
                  </a:lnTo>
                  <a:lnTo>
                    <a:pt x="223" y="261"/>
                  </a:lnTo>
                  <a:lnTo>
                    <a:pt x="222" y="262"/>
                  </a:lnTo>
                  <a:lnTo>
                    <a:pt x="221" y="265"/>
                  </a:lnTo>
                  <a:lnTo>
                    <a:pt x="219" y="267"/>
                  </a:lnTo>
                  <a:lnTo>
                    <a:pt x="217" y="269"/>
                  </a:lnTo>
                  <a:lnTo>
                    <a:pt x="215" y="270"/>
                  </a:lnTo>
                  <a:lnTo>
                    <a:pt x="212" y="272"/>
                  </a:lnTo>
                  <a:lnTo>
                    <a:pt x="210" y="273"/>
                  </a:lnTo>
                  <a:lnTo>
                    <a:pt x="207" y="276"/>
                  </a:lnTo>
                  <a:lnTo>
                    <a:pt x="205" y="277"/>
                  </a:lnTo>
                  <a:lnTo>
                    <a:pt x="202" y="278"/>
                  </a:lnTo>
                  <a:lnTo>
                    <a:pt x="200" y="279"/>
                  </a:lnTo>
                  <a:lnTo>
                    <a:pt x="198" y="280"/>
                  </a:lnTo>
                  <a:lnTo>
                    <a:pt x="196" y="281"/>
                  </a:lnTo>
                  <a:lnTo>
                    <a:pt x="194" y="282"/>
                  </a:lnTo>
                  <a:lnTo>
                    <a:pt x="191" y="283"/>
                  </a:lnTo>
                  <a:lnTo>
                    <a:pt x="188" y="285"/>
                  </a:lnTo>
                  <a:lnTo>
                    <a:pt x="186" y="286"/>
                  </a:lnTo>
                  <a:lnTo>
                    <a:pt x="182" y="287"/>
                  </a:lnTo>
                  <a:lnTo>
                    <a:pt x="116" y="313"/>
                  </a:lnTo>
                  <a:lnTo>
                    <a:pt x="115" y="313"/>
                  </a:lnTo>
                  <a:lnTo>
                    <a:pt x="114" y="313"/>
                  </a:lnTo>
                  <a:lnTo>
                    <a:pt x="48" y="287"/>
                  </a:lnTo>
                  <a:lnTo>
                    <a:pt x="44" y="286"/>
                  </a:lnTo>
                  <a:lnTo>
                    <a:pt x="42" y="285"/>
                  </a:lnTo>
                  <a:lnTo>
                    <a:pt x="39" y="283"/>
                  </a:lnTo>
                  <a:lnTo>
                    <a:pt x="36" y="282"/>
                  </a:lnTo>
                  <a:lnTo>
                    <a:pt x="34" y="281"/>
                  </a:lnTo>
                  <a:lnTo>
                    <a:pt x="32" y="280"/>
                  </a:lnTo>
                  <a:lnTo>
                    <a:pt x="30" y="279"/>
                  </a:lnTo>
                  <a:lnTo>
                    <a:pt x="28" y="278"/>
                  </a:lnTo>
                  <a:lnTo>
                    <a:pt x="25" y="277"/>
                  </a:lnTo>
                  <a:lnTo>
                    <a:pt x="23" y="276"/>
                  </a:lnTo>
                  <a:lnTo>
                    <a:pt x="20" y="273"/>
                  </a:lnTo>
                  <a:lnTo>
                    <a:pt x="18" y="272"/>
                  </a:lnTo>
                  <a:lnTo>
                    <a:pt x="15" y="270"/>
                  </a:lnTo>
                  <a:lnTo>
                    <a:pt x="13" y="269"/>
                  </a:lnTo>
                  <a:lnTo>
                    <a:pt x="11" y="267"/>
                  </a:lnTo>
                  <a:lnTo>
                    <a:pt x="9" y="265"/>
                  </a:lnTo>
                  <a:lnTo>
                    <a:pt x="8" y="262"/>
                  </a:lnTo>
                  <a:lnTo>
                    <a:pt x="7" y="261"/>
                  </a:lnTo>
                  <a:lnTo>
                    <a:pt x="6" y="259"/>
                  </a:lnTo>
                  <a:lnTo>
                    <a:pt x="4" y="258"/>
                  </a:lnTo>
                  <a:lnTo>
                    <a:pt x="3" y="256"/>
                  </a:lnTo>
                  <a:lnTo>
                    <a:pt x="2" y="255"/>
                  </a:lnTo>
                  <a:lnTo>
                    <a:pt x="2" y="253"/>
                  </a:lnTo>
                  <a:lnTo>
                    <a:pt x="1" y="251"/>
                  </a:lnTo>
                  <a:lnTo>
                    <a:pt x="1" y="249"/>
                  </a:lnTo>
                  <a:lnTo>
                    <a:pt x="0" y="248"/>
                  </a:lnTo>
                  <a:lnTo>
                    <a:pt x="0" y="246"/>
                  </a:lnTo>
                  <a:lnTo>
                    <a:pt x="0" y="245"/>
                  </a:lnTo>
                  <a:lnTo>
                    <a:pt x="0" y="243"/>
                  </a:lnTo>
                  <a:lnTo>
                    <a:pt x="0" y="240"/>
                  </a:lnTo>
                  <a:lnTo>
                    <a:pt x="0" y="239"/>
                  </a:lnTo>
                  <a:lnTo>
                    <a:pt x="0" y="237"/>
                  </a:lnTo>
                  <a:lnTo>
                    <a:pt x="0" y="0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EDEB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51" name="Freeform 115"/>
            <p:cNvSpPr>
              <a:spLocks/>
            </p:cNvSpPr>
            <p:nvPr/>
          </p:nvSpPr>
          <p:spPr bwMode="auto">
            <a:xfrm>
              <a:off x="214" y="33"/>
              <a:ext cx="8" cy="33"/>
            </a:xfrm>
            <a:custGeom>
              <a:avLst/>
              <a:gdLst>
                <a:gd name="T0" fmla="*/ 1 w 24"/>
                <a:gd name="T1" fmla="*/ 11 h 99"/>
                <a:gd name="T2" fmla="*/ 1 w 24"/>
                <a:gd name="T3" fmla="*/ 11 h 99"/>
                <a:gd name="T4" fmla="*/ 1 w 24"/>
                <a:gd name="T5" fmla="*/ 11 h 99"/>
                <a:gd name="T6" fmla="*/ 1 w 24"/>
                <a:gd name="T7" fmla="*/ 10 h 99"/>
                <a:gd name="T8" fmla="*/ 2 w 24"/>
                <a:gd name="T9" fmla="*/ 10 h 99"/>
                <a:gd name="T10" fmla="*/ 2 w 24"/>
                <a:gd name="T11" fmla="*/ 9 h 99"/>
                <a:gd name="T12" fmla="*/ 2 w 24"/>
                <a:gd name="T13" fmla="*/ 9 h 99"/>
                <a:gd name="T14" fmla="*/ 3 w 24"/>
                <a:gd name="T15" fmla="*/ 9 h 99"/>
                <a:gd name="T16" fmla="*/ 2 w 24"/>
                <a:gd name="T17" fmla="*/ 8 h 99"/>
                <a:gd name="T18" fmla="*/ 2 w 24"/>
                <a:gd name="T19" fmla="*/ 7 h 99"/>
                <a:gd name="T20" fmla="*/ 2 w 24"/>
                <a:gd name="T21" fmla="*/ 5 h 99"/>
                <a:gd name="T22" fmla="*/ 2 w 24"/>
                <a:gd name="T23" fmla="*/ 4 h 99"/>
                <a:gd name="T24" fmla="*/ 2 w 24"/>
                <a:gd name="T25" fmla="*/ 3 h 99"/>
                <a:gd name="T26" fmla="*/ 1 w 24"/>
                <a:gd name="T27" fmla="*/ 2 h 99"/>
                <a:gd name="T28" fmla="*/ 1 w 24"/>
                <a:gd name="T29" fmla="*/ 1 h 99"/>
                <a:gd name="T30" fmla="*/ 1 w 24"/>
                <a:gd name="T31" fmla="*/ 1 h 99"/>
                <a:gd name="T32" fmla="*/ 0 w 24"/>
                <a:gd name="T33" fmla="*/ 0 h 99"/>
                <a:gd name="T34" fmla="*/ 0 w 24"/>
                <a:gd name="T35" fmla="*/ 0 h 99"/>
                <a:gd name="T36" fmla="*/ 0 w 24"/>
                <a:gd name="T37" fmla="*/ 3 h 99"/>
                <a:gd name="T38" fmla="*/ 0 w 24"/>
                <a:gd name="T39" fmla="*/ 5 h 99"/>
                <a:gd name="T40" fmla="*/ 0 w 24"/>
                <a:gd name="T41" fmla="*/ 8 h 99"/>
                <a:gd name="T42" fmla="*/ 0 w 24"/>
                <a:gd name="T43" fmla="*/ 11 h 99"/>
                <a:gd name="T44" fmla="*/ 1 w 24"/>
                <a:gd name="T45" fmla="*/ 11 h 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4"/>
                <a:gd name="T70" fmla="*/ 0 h 99"/>
                <a:gd name="T71" fmla="*/ 24 w 24"/>
                <a:gd name="T72" fmla="*/ 99 h 9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4" h="99">
                  <a:moveTo>
                    <a:pt x="8" y="99"/>
                  </a:moveTo>
                  <a:lnTo>
                    <a:pt x="8" y="99"/>
                  </a:lnTo>
                  <a:lnTo>
                    <a:pt x="9" y="99"/>
                  </a:lnTo>
                  <a:lnTo>
                    <a:pt x="10" y="94"/>
                  </a:lnTo>
                  <a:lnTo>
                    <a:pt x="15" y="88"/>
                  </a:lnTo>
                  <a:lnTo>
                    <a:pt x="21" y="82"/>
                  </a:lnTo>
                  <a:lnTo>
                    <a:pt x="22" y="82"/>
                  </a:lnTo>
                  <a:lnTo>
                    <a:pt x="24" y="80"/>
                  </a:lnTo>
                  <a:lnTo>
                    <a:pt x="22" y="70"/>
                  </a:lnTo>
                  <a:lnTo>
                    <a:pt x="20" y="59"/>
                  </a:lnTo>
                  <a:lnTo>
                    <a:pt x="19" y="49"/>
                  </a:lnTo>
                  <a:lnTo>
                    <a:pt x="18" y="38"/>
                  </a:lnTo>
                  <a:lnTo>
                    <a:pt x="16" y="28"/>
                  </a:lnTo>
                  <a:lnTo>
                    <a:pt x="11" y="17"/>
                  </a:lnTo>
                  <a:lnTo>
                    <a:pt x="9" y="11"/>
                  </a:lnTo>
                  <a:lnTo>
                    <a:pt x="7" y="7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25"/>
                  </a:lnTo>
                  <a:lnTo>
                    <a:pt x="0" y="49"/>
                  </a:lnTo>
                  <a:lnTo>
                    <a:pt x="0" y="74"/>
                  </a:lnTo>
                  <a:lnTo>
                    <a:pt x="0" y="99"/>
                  </a:lnTo>
                  <a:lnTo>
                    <a:pt x="8" y="99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52" name="Freeform 116"/>
            <p:cNvSpPr>
              <a:spLocks/>
            </p:cNvSpPr>
            <p:nvPr/>
          </p:nvSpPr>
          <p:spPr bwMode="auto">
            <a:xfrm>
              <a:off x="252" y="33"/>
              <a:ext cx="8" cy="33"/>
            </a:xfrm>
            <a:custGeom>
              <a:avLst/>
              <a:gdLst>
                <a:gd name="T0" fmla="*/ 2 w 24"/>
                <a:gd name="T1" fmla="*/ 11 h 99"/>
                <a:gd name="T2" fmla="*/ 2 w 24"/>
                <a:gd name="T3" fmla="*/ 11 h 99"/>
                <a:gd name="T4" fmla="*/ 2 w 24"/>
                <a:gd name="T5" fmla="*/ 11 h 99"/>
                <a:gd name="T6" fmla="*/ 2 w 24"/>
                <a:gd name="T7" fmla="*/ 10 h 99"/>
                <a:gd name="T8" fmla="*/ 1 w 24"/>
                <a:gd name="T9" fmla="*/ 10 h 99"/>
                <a:gd name="T10" fmla="*/ 0 w 24"/>
                <a:gd name="T11" fmla="*/ 9 h 99"/>
                <a:gd name="T12" fmla="*/ 0 w 24"/>
                <a:gd name="T13" fmla="*/ 9 h 99"/>
                <a:gd name="T14" fmla="*/ 0 w 24"/>
                <a:gd name="T15" fmla="*/ 9 h 99"/>
                <a:gd name="T16" fmla="*/ 0 w 24"/>
                <a:gd name="T17" fmla="*/ 8 h 99"/>
                <a:gd name="T18" fmla="*/ 0 w 24"/>
                <a:gd name="T19" fmla="*/ 7 h 99"/>
                <a:gd name="T20" fmla="*/ 1 w 24"/>
                <a:gd name="T21" fmla="*/ 5 h 99"/>
                <a:gd name="T22" fmla="*/ 1 w 24"/>
                <a:gd name="T23" fmla="*/ 4 h 99"/>
                <a:gd name="T24" fmla="*/ 1 w 24"/>
                <a:gd name="T25" fmla="*/ 3 h 99"/>
                <a:gd name="T26" fmla="*/ 1 w 24"/>
                <a:gd name="T27" fmla="*/ 2 h 99"/>
                <a:gd name="T28" fmla="*/ 2 w 24"/>
                <a:gd name="T29" fmla="*/ 1 h 99"/>
                <a:gd name="T30" fmla="*/ 2 w 24"/>
                <a:gd name="T31" fmla="*/ 1 h 99"/>
                <a:gd name="T32" fmla="*/ 2 w 24"/>
                <a:gd name="T33" fmla="*/ 0 h 99"/>
                <a:gd name="T34" fmla="*/ 3 w 24"/>
                <a:gd name="T35" fmla="*/ 0 h 99"/>
                <a:gd name="T36" fmla="*/ 3 w 24"/>
                <a:gd name="T37" fmla="*/ 3 h 99"/>
                <a:gd name="T38" fmla="*/ 3 w 24"/>
                <a:gd name="T39" fmla="*/ 5 h 99"/>
                <a:gd name="T40" fmla="*/ 3 w 24"/>
                <a:gd name="T41" fmla="*/ 8 h 99"/>
                <a:gd name="T42" fmla="*/ 3 w 24"/>
                <a:gd name="T43" fmla="*/ 11 h 99"/>
                <a:gd name="T44" fmla="*/ 2 w 24"/>
                <a:gd name="T45" fmla="*/ 11 h 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4"/>
                <a:gd name="T70" fmla="*/ 0 h 99"/>
                <a:gd name="T71" fmla="*/ 24 w 24"/>
                <a:gd name="T72" fmla="*/ 99 h 9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4" h="99">
                  <a:moveTo>
                    <a:pt x="16" y="99"/>
                  </a:moveTo>
                  <a:lnTo>
                    <a:pt x="16" y="99"/>
                  </a:lnTo>
                  <a:lnTo>
                    <a:pt x="15" y="99"/>
                  </a:lnTo>
                  <a:lnTo>
                    <a:pt x="14" y="94"/>
                  </a:lnTo>
                  <a:lnTo>
                    <a:pt x="9" y="88"/>
                  </a:lnTo>
                  <a:lnTo>
                    <a:pt x="3" y="82"/>
                  </a:lnTo>
                  <a:lnTo>
                    <a:pt x="2" y="82"/>
                  </a:lnTo>
                  <a:lnTo>
                    <a:pt x="0" y="80"/>
                  </a:lnTo>
                  <a:lnTo>
                    <a:pt x="2" y="70"/>
                  </a:lnTo>
                  <a:lnTo>
                    <a:pt x="4" y="59"/>
                  </a:lnTo>
                  <a:lnTo>
                    <a:pt x="5" y="49"/>
                  </a:lnTo>
                  <a:lnTo>
                    <a:pt x="6" y="38"/>
                  </a:lnTo>
                  <a:lnTo>
                    <a:pt x="8" y="28"/>
                  </a:lnTo>
                  <a:lnTo>
                    <a:pt x="13" y="17"/>
                  </a:lnTo>
                  <a:lnTo>
                    <a:pt x="15" y="11"/>
                  </a:lnTo>
                  <a:lnTo>
                    <a:pt x="17" y="7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4" y="25"/>
                  </a:lnTo>
                  <a:lnTo>
                    <a:pt x="24" y="49"/>
                  </a:lnTo>
                  <a:lnTo>
                    <a:pt x="24" y="74"/>
                  </a:lnTo>
                  <a:lnTo>
                    <a:pt x="24" y="99"/>
                  </a:lnTo>
                  <a:lnTo>
                    <a:pt x="16" y="99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53" name="Freeform 117"/>
            <p:cNvSpPr>
              <a:spLocks/>
            </p:cNvSpPr>
            <p:nvPr/>
          </p:nvSpPr>
          <p:spPr bwMode="auto">
            <a:xfrm>
              <a:off x="230" y="88"/>
              <a:ext cx="5" cy="9"/>
            </a:xfrm>
            <a:custGeom>
              <a:avLst/>
              <a:gdLst>
                <a:gd name="T0" fmla="*/ 2 w 15"/>
                <a:gd name="T1" fmla="*/ 3 h 28"/>
                <a:gd name="T2" fmla="*/ 2 w 15"/>
                <a:gd name="T3" fmla="*/ 0 h 28"/>
                <a:gd name="T4" fmla="*/ 0 w 15"/>
                <a:gd name="T5" fmla="*/ 0 h 28"/>
                <a:gd name="T6" fmla="*/ 0 w 15"/>
                <a:gd name="T7" fmla="*/ 1 h 28"/>
                <a:gd name="T8" fmla="*/ 0 w 15"/>
                <a:gd name="T9" fmla="*/ 2 h 28"/>
                <a:gd name="T10" fmla="*/ 1 w 15"/>
                <a:gd name="T11" fmla="*/ 2 h 28"/>
                <a:gd name="T12" fmla="*/ 1 w 15"/>
                <a:gd name="T13" fmla="*/ 3 h 28"/>
                <a:gd name="T14" fmla="*/ 2 w 15"/>
                <a:gd name="T15" fmla="*/ 3 h 28"/>
                <a:gd name="T16" fmla="*/ 2 w 15"/>
                <a:gd name="T17" fmla="*/ 3 h 28"/>
                <a:gd name="T18" fmla="*/ 2 w 15"/>
                <a:gd name="T19" fmla="*/ 3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"/>
                <a:gd name="T31" fmla="*/ 0 h 28"/>
                <a:gd name="T32" fmla="*/ 15 w 15"/>
                <a:gd name="T33" fmla="*/ 28 h 2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" h="28">
                  <a:moveTo>
                    <a:pt x="15" y="28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1" y="7"/>
                  </a:lnTo>
                  <a:lnTo>
                    <a:pt x="3" y="14"/>
                  </a:lnTo>
                  <a:lnTo>
                    <a:pt x="8" y="21"/>
                  </a:lnTo>
                  <a:lnTo>
                    <a:pt x="13" y="26"/>
                  </a:lnTo>
                  <a:lnTo>
                    <a:pt x="14" y="26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54" name="Freeform 118"/>
            <p:cNvSpPr>
              <a:spLocks/>
            </p:cNvSpPr>
            <p:nvPr/>
          </p:nvSpPr>
          <p:spPr bwMode="auto">
            <a:xfrm>
              <a:off x="239" y="88"/>
              <a:ext cx="5" cy="9"/>
            </a:xfrm>
            <a:custGeom>
              <a:avLst/>
              <a:gdLst>
                <a:gd name="T0" fmla="*/ 0 w 15"/>
                <a:gd name="T1" fmla="*/ 3 h 28"/>
                <a:gd name="T2" fmla="*/ 0 w 15"/>
                <a:gd name="T3" fmla="*/ 0 h 28"/>
                <a:gd name="T4" fmla="*/ 2 w 15"/>
                <a:gd name="T5" fmla="*/ 0 h 28"/>
                <a:gd name="T6" fmla="*/ 2 w 15"/>
                <a:gd name="T7" fmla="*/ 1 h 28"/>
                <a:gd name="T8" fmla="*/ 1 w 15"/>
                <a:gd name="T9" fmla="*/ 2 h 28"/>
                <a:gd name="T10" fmla="*/ 1 w 15"/>
                <a:gd name="T11" fmla="*/ 2 h 28"/>
                <a:gd name="T12" fmla="*/ 0 w 15"/>
                <a:gd name="T13" fmla="*/ 3 h 28"/>
                <a:gd name="T14" fmla="*/ 0 w 15"/>
                <a:gd name="T15" fmla="*/ 3 h 28"/>
                <a:gd name="T16" fmla="*/ 0 w 15"/>
                <a:gd name="T17" fmla="*/ 3 h 28"/>
                <a:gd name="T18" fmla="*/ 0 w 15"/>
                <a:gd name="T19" fmla="*/ 3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"/>
                <a:gd name="T31" fmla="*/ 0 h 28"/>
                <a:gd name="T32" fmla="*/ 15 w 15"/>
                <a:gd name="T33" fmla="*/ 28 h 2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" h="28">
                  <a:moveTo>
                    <a:pt x="0" y="28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4" y="7"/>
                  </a:lnTo>
                  <a:lnTo>
                    <a:pt x="12" y="14"/>
                  </a:lnTo>
                  <a:lnTo>
                    <a:pt x="7" y="21"/>
                  </a:lnTo>
                  <a:lnTo>
                    <a:pt x="2" y="26"/>
                  </a:lnTo>
                  <a:lnTo>
                    <a:pt x="1" y="26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55" name="Freeform 119"/>
            <p:cNvSpPr>
              <a:spLocks/>
            </p:cNvSpPr>
            <p:nvPr/>
          </p:nvSpPr>
          <p:spPr bwMode="auto">
            <a:xfrm>
              <a:off x="229" y="78"/>
              <a:ext cx="6" cy="6"/>
            </a:xfrm>
            <a:custGeom>
              <a:avLst/>
              <a:gdLst>
                <a:gd name="T0" fmla="*/ 2 w 17"/>
                <a:gd name="T1" fmla="*/ 2 h 19"/>
                <a:gd name="T2" fmla="*/ 2 w 17"/>
                <a:gd name="T3" fmla="*/ 1 h 19"/>
                <a:gd name="T4" fmla="*/ 2 w 17"/>
                <a:gd name="T5" fmla="*/ 1 h 19"/>
                <a:gd name="T6" fmla="*/ 2 w 17"/>
                <a:gd name="T7" fmla="*/ 1 h 19"/>
                <a:gd name="T8" fmla="*/ 2 w 17"/>
                <a:gd name="T9" fmla="*/ 1 h 19"/>
                <a:gd name="T10" fmla="*/ 1 w 17"/>
                <a:gd name="T11" fmla="*/ 0 h 19"/>
                <a:gd name="T12" fmla="*/ 1 w 17"/>
                <a:gd name="T13" fmla="*/ 0 h 19"/>
                <a:gd name="T14" fmla="*/ 1 w 17"/>
                <a:gd name="T15" fmla="*/ 0 h 19"/>
                <a:gd name="T16" fmla="*/ 0 w 17"/>
                <a:gd name="T17" fmla="*/ 0 h 19"/>
                <a:gd name="T18" fmla="*/ 0 w 17"/>
                <a:gd name="T19" fmla="*/ 1 h 19"/>
                <a:gd name="T20" fmla="*/ 0 w 17"/>
                <a:gd name="T21" fmla="*/ 1 h 19"/>
                <a:gd name="T22" fmla="*/ 0 w 17"/>
                <a:gd name="T23" fmla="*/ 1 h 19"/>
                <a:gd name="T24" fmla="*/ 0 w 17"/>
                <a:gd name="T25" fmla="*/ 2 h 19"/>
                <a:gd name="T26" fmla="*/ 2 w 17"/>
                <a:gd name="T27" fmla="*/ 2 h 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"/>
                <a:gd name="T43" fmla="*/ 0 h 19"/>
                <a:gd name="T44" fmla="*/ 17 w 17"/>
                <a:gd name="T45" fmla="*/ 19 h 1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" h="19">
                  <a:moveTo>
                    <a:pt x="17" y="19"/>
                  </a:moveTo>
                  <a:lnTo>
                    <a:pt x="17" y="14"/>
                  </a:lnTo>
                  <a:lnTo>
                    <a:pt x="16" y="11"/>
                  </a:lnTo>
                  <a:lnTo>
                    <a:pt x="15" y="8"/>
                  </a:lnTo>
                  <a:lnTo>
                    <a:pt x="13" y="6"/>
                  </a:lnTo>
                  <a:lnTo>
                    <a:pt x="11" y="3"/>
                  </a:lnTo>
                  <a:lnTo>
                    <a:pt x="9" y="2"/>
                  </a:lnTo>
                  <a:lnTo>
                    <a:pt x="6" y="1"/>
                  </a:lnTo>
                  <a:lnTo>
                    <a:pt x="3" y="0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17" y="19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56" name="Freeform 120"/>
            <p:cNvSpPr>
              <a:spLocks/>
            </p:cNvSpPr>
            <p:nvPr/>
          </p:nvSpPr>
          <p:spPr bwMode="auto">
            <a:xfrm>
              <a:off x="239" y="78"/>
              <a:ext cx="6" cy="6"/>
            </a:xfrm>
            <a:custGeom>
              <a:avLst/>
              <a:gdLst>
                <a:gd name="T0" fmla="*/ 0 w 17"/>
                <a:gd name="T1" fmla="*/ 2 h 19"/>
                <a:gd name="T2" fmla="*/ 0 w 17"/>
                <a:gd name="T3" fmla="*/ 1 h 19"/>
                <a:gd name="T4" fmla="*/ 0 w 17"/>
                <a:gd name="T5" fmla="*/ 1 h 19"/>
                <a:gd name="T6" fmla="*/ 0 w 17"/>
                <a:gd name="T7" fmla="*/ 1 h 19"/>
                <a:gd name="T8" fmla="*/ 0 w 17"/>
                <a:gd name="T9" fmla="*/ 1 h 19"/>
                <a:gd name="T10" fmla="*/ 1 w 17"/>
                <a:gd name="T11" fmla="*/ 0 h 19"/>
                <a:gd name="T12" fmla="*/ 1 w 17"/>
                <a:gd name="T13" fmla="*/ 0 h 19"/>
                <a:gd name="T14" fmla="*/ 1 w 17"/>
                <a:gd name="T15" fmla="*/ 0 h 19"/>
                <a:gd name="T16" fmla="*/ 2 w 17"/>
                <a:gd name="T17" fmla="*/ 0 h 19"/>
                <a:gd name="T18" fmla="*/ 2 w 17"/>
                <a:gd name="T19" fmla="*/ 1 h 19"/>
                <a:gd name="T20" fmla="*/ 2 w 17"/>
                <a:gd name="T21" fmla="*/ 1 h 19"/>
                <a:gd name="T22" fmla="*/ 2 w 17"/>
                <a:gd name="T23" fmla="*/ 1 h 19"/>
                <a:gd name="T24" fmla="*/ 2 w 17"/>
                <a:gd name="T25" fmla="*/ 2 h 19"/>
                <a:gd name="T26" fmla="*/ 0 w 17"/>
                <a:gd name="T27" fmla="*/ 2 h 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"/>
                <a:gd name="T43" fmla="*/ 0 h 19"/>
                <a:gd name="T44" fmla="*/ 17 w 17"/>
                <a:gd name="T45" fmla="*/ 19 h 1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" h="19">
                  <a:moveTo>
                    <a:pt x="0" y="19"/>
                  </a:moveTo>
                  <a:lnTo>
                    <a:pt x="0" y="14"/>
                  </a:lnTo>
                  <a:lnTo>
                    <a:pt x="1" y="11"/>
                  </a:lnTo>
                  <a:lnTo>
                    <a:pt x="2" y="8"/>
                  </a:lnTo>
                  <a:lnTo>
                    <a:pt x="4" y="6"/>
                  </a:lnTo>
                  <a:lnTo>
                    <a:pt x="6" y="3"/>
                  </a:lnTo>
                  <a:lnTo>
                    <a:pt x="8" y="2"/>
                  </a:lnTo>
                  <a:lnTo>
                    <a:pt x="11" y="1"/>
                  </a:lnTo>
                  <a:lnTo>
                    <a:pt x="14" y="0"/>
                  </a:lnTo>
                  <a:lnTo>
                    <a:pt x="16" y="6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17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57" name="Freeform 121"/>
            <p:cNvSpPr>
              <a:spLocks/>
            </p:cNvSpPr>
            <p:nvPr/>
          </p:nvSpPr>
          <p:spPr bwMode="auto">
            <a:xfrm>
              <a:off x="214" y="70"/>
              <a:ext cx="11" cy="14"/>
            </a:xfrm>
            <a:custGeom>
              <a:avLst/>
              <a:gdLst>
                <a:gd name="T0" fmla="*/ 3 w 35"/>
                <a:gd name="T1" fmla="*/ 5 h 42"/>
                <a:gd name="T2" fmla="*/ 3 w 35"/>
                <a:gd name="T3" fmla="*/ 4 h 42"/>
                <a:gd name="T4" fmla="*/ 3 w 35"/>
                <a:gd name="T5" fmla="*/ 2 h 42"/>
                <a:gd name="T6" fmla="*/ 3 w 35"/>
                <a:gd name="T7" fmla="*/ 2 h 42"/>
                <a:gd name="T8" fmla="*/ 2 w 35"/>
                <a:gd name="T9" fmla="*/ 2 h 42"/>
                <a:gd name="T10" fmla="*/ 2 w 35"/>
                <a:gd name="T11" fmla="*/ 1 h 42"/>
                <a:gd name="T12" fmla="*/ 1 w 35"/>
                <a:gd name="T13" fmla="*/ 1 h 42"/>
                <a:gd name="T14" fmla="*/ 1 w 35"/>
                <a:gd name="T15" fmla="*/ 0 h 42"/>
                <a:gd name="T16" fmla="*/ 1 w 35"/>
                <a:gd name="T17" fmla="*/ 0 h 42"/>
                <a:gd name="T18" fmla="*/ 0 w 35"/>
                <a:gd name="T19" fmla="*/ 0 h 42"/>
                <a:gd name="T20" fmla="*/ 0 w 35"/>
                <a:gd name="T21" fmla="*/ 5 h 42"/>
                <a:gd name="T22" fmla="*/ 0 w 35"/>
                <a:gd name="T23" fmla="*/ 5 h 42"/>
                <a:gd name="T24" fmla="*/ 3 w 35"/>
                <a:gd name="T25" fmla="*/ 5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5"/>
                <a:gd name="T40" fmla="*/ 0 h 42"/>
                <a:gd name="T41" fmla="*/ 35 w 35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5" h="42">
                  <a:moveTo>
                    <a:pt x="32" y="42"/>
                  </a:moveTo>
                  <a:lnTo>
                    <a:pt x="32" y="35"/>
                  </a:lnTo>
                  <a:lnTo>
                    <a:pt x="35" y="21"/>
                  </a:lnTo>
                  <a:lnTo>
                    <a:pt x="26" y="18"/>
                  </a:lnTo>
                  <a:lnTo>
                    <a:pt x="19" y="14"/>
                  </a:lnTo>
                  <a:lnTo>
                    <a:pt x="16" y="11"/>
                  </a:lnTo>
                  <a:lnTo>
                    <a:pt x="14" y="9"/>
                  </a:lnTo>
                  <a:lnTo>
                    <a:pt x="11" y="4"/>
                  </a:lnTo>
                  <a:lnTo>
                    <a:pt x="9" y="1"/>
                  </a:lnTo>
                  <a:lnTo>
                    <a:pt x="0" y="0"/>
                  </a:lnTo>
                  <a:lnTo>
                    <a:pt x="0" y="42"/>
                  </a:lnTo>
                  <a:lnTo>
                    <a:pt x="1" y="42"/>
                  </a:lnTo>
                  <a:lnTo>
                    <a:pt x="32" y="42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58" name="Freeform 122"/>
            <p:cNvSpPr>
              <a:spLocks/>
            </p:cNvSpPr>
            <p:nvPr/>
          </p:nvSpPr>
          <p:spPr bwMode="auto">
            <a:xfrm>
              <a:off x="249" y="70"/>
              <a:ext cx="11" cy="14"/>
            </a:xfrm>
            <a:custGeom>
              <a:avLst/>
              <a:gdLst>
                <a:gd name="T0" fmla="*/ 0 w 35"/>
                <a:gd name="T1" fmla="*/ 5 h 42"/>
                <a:gd name="T2" fmla="*/ 0 w 35"/>
                <a:gd name="T3" fmla="*/ 4 h 42"/>
                <a:gd name="T4" fmla="*/ 0 w 35"/>
                <a:gd name="T5" fmla="*/ 2 h 42"/>
                <a:gd name="T6" fmla="*/ 1 w 35"/>
                <a:gd name="T7" fmla="*/ 2 h 42"/>
                <a:gd name="T8" fmla="*/ 2 w 35"/>
                <a:gd name="T9" fmla="*/ 2 h 42"/>
                <a:gd name="T10" fmla="*/ 2 w 35"/>
                <a:gd name="T11" fmla="*/ 1 h 42"/>
                <a:gd name="T12" fmla="*/ 2 w 35"/>
                <a:gd name="T13" fmla="*/ 1 h 42"/>
                <a:gd name="T14" fmla="*/ 3 w 35"/>
                <a:gd name="T15" fmla="*/ 0 h 42"/>
                <a:gd name="T16" fmla="*/ 3 w 35"/>
                <a:gd name="T17" fmla="*/ 0 h 42"/>
                <a:gd name="T18" fmla="*/ 3 w 35"/>
                <a:gd name="T19" fmla="*/ 0 h 42"/>
                <a:gd name="T20" fmla="*/ 3 w 35"/>
                <a:gd name="T21" fmla="*/ 5 h 42"/>
                <a:gd name="T22" fmla="*/ 3 w 35"/>
                <a:gd name="T23" fmla="*/ 5 h 42"/>
                <a:gd name="T24" fmla="*/ 0 w 35"/>
                <a:gd name="T25" fmla="*/ 5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5"/>
                <a:gd name="T40" fmla="*/ 0 h 42"/>
                <a:gd name="T41" fmla="*/ 35 w 35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5" h="42">
                  <a:moveTo>
                    <a:pt x="3" y="42"/>
                  </a:moveTo>
                  <a:lnTo>
                    <a:pt x="3" y="35"/>
                  </a:lnTo>
                  <a:lnTo>
                    <a:pt x="0" y="21"/>
                  </a:lnTo>
                  <a:lnTo>
                    <a:pt x="9" y="18"/>
                  </a:lnTo>
                  <a:lnTo>
                    <a:pt x="16" y="14"/>
                  </a:lnTo>
                  <a:lnTo>
                    <a:pt x="19" y="11"/>
                  </a:lnTo>
                  <a:lnTo>
                    <a:pt x="21" y="9"/>
                  </a:lnTo>
                  <a:lnTo>
                    <a:pt x="24" y="4"/>
                  </a:lnTo>
                  <a:lnTo>
                    <a:pt x="26" y="1"/>
                  </a:lnTo>
                  <a:lnTo>
                    <a:pt x="35" y="0"/>
                  </a:lnTo>
                  <a:lnTo>
                    <a:pt x="35" y="42"/>
                  </a:lnTo>
                  <a:lnTo>
                    <a:pt x="34" y="42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59" name="Freeform 123"/>
            <p:cNvSpPr>
              <a:spLocks noEditPoints="1"/>
            </p:cNvSpPr>
            <p:nvPr/>
          </p:nvSpPr>
          <p:spPr bwMode="auto">
            <a:xfrm>
              <a:off x="200" y="11"/>
              <a:ext cx="74" cy="102"/>
            </a:xfrm>
            <a:custGeom>
              <a:avLst/>
              <a:gdLst>
                <a:gd name="T0" fmla="*/ 12 w 224"/>
                <a:gd name="T1" fmla="*/ 2 h 306"/>
                <a:gd name="T2" fmla="*/ 12 w 224"/>
                <a:gd name="T3" fmla="*/ 2 h 306"/>
                <a:gd name="T4" fmla="*/ 13 w 224"/>
                <a:gd name="T5" fmla="*/ 4 h 306"/>
                <a:gd name="T6" fmla="*/ 13 w 224"/>
                <a:gd name="T7" fmla="*/ 6 h 306"/>
                <a:gd name="T8" fmla="*/ 13 w 224"/>
                <a:gd name="T9" fmla="*/ 11 h 306"/>
                <a:gd name="T10" fmla="*/ 13 w 224"/>
                <a:gd name="T11" fmla="*/ 15 h 306"/>
                <a:gd name="T12" fmla="*/ 14 w 224"/>
                <a:gd name="T13" fmla="*/ 18 h 306"/>
                <a:gd name="T14" fmla="*/ 16 w 224"/>
                <a:gd name="T15" fmla="*/ 21 h 306"/>
                <a:gd name="T16" fmla="*/ 17 w 224"/>
                <a:gd name="T17" fmla="*/ 20 h 306"/>
                <a:gd name="T18" fmla="*/ 18 w 224"/>
                <a:gd name="T19" fmla="*/ 19 h 306"/>
                <a:gd name="T20" fmla="*/ 18 w 224"/>
                <a:gd name="T21" fmla="*/ 18 h 306"/>
                <a:gd name="T22" fmla="*/ 17 w 224"/>
                <a:gd name="T23" fmla="*/ 18 h 306"/>
                <a:gd name="T24" fmla="*/ 16 w 224"/>
                <a:gd name="T25" fmla="*/ 17 h 306"/>
                <a:gd name="T26" fmla="*/ 17 w 224"/>
                <a:gd name="T27" fmla="*/ 10 h 306"/>
                <a:gd name="T28" fmla="*/ 17 w 224"/>
                <a:gd name="T29" fmla="*/ 9 h 306"/>
                <a:gd name="T30" fmla="*/ 17 w 224"/>
                <a:gd name="T31" fmla="*/ 8 h 306"/>
                <a:gd name="T32" fmla="*/ 18 w 224"/>
                <a:gd name="T33" fmla="*/ 8 h 306"/>
                <a:gd name="T34" fmla="*/ 19 w 224"/>
                <a:gd name="T35" fmla="*/ 6 h 306"/>
                <a:gd name="T36" fmla="*/ 20 w 224"/>
                <a:gd name="T37" fmla="*/ 5 h 306"/>
                <a:gd name="T38" fmla="*/ 20 w 224"/>
                <a:gd name="T39" fmla="*/ 4 h 306"/>
                <a:gd name="T40" fmla="*/ 16 w 224"/>
                <a:gd name="T41" fmla="*/ 26 h 306"/>
                <a:gd name="T42" fmla="*/ 15 w 224"/>
                <a:gd name="T43" fmla="*/ 28 h 306"/>
                <a:gd name="T44" fmla="*/ 13 w 224"/>
                <a:gd name="T45" fmla="*/ 31 h 306"/>
                <a:gd name="T46" fmla="*/ 12 w 224"/>
                <a:gd name="T47" fmla="*/ 32 h 306"/>
                <a:gd name="T48" fmla="*/ 12 w 224"/>
                <a:gd name="T49" fmla="*/ 32 h 306"/>
                <a:gd name="T50" fmla="*/ 12 w 224"/>
                <a:gd name="T51" fmla="*/ 31 h 306"/>
                <a:gd name="T52" fmla="*/ 9 w 224"/>
                <a:gd name="T53" fmla="*/ 28 h 306"/>
                <a:gd name="T54" fmla="*/ 8 w 224"/>
                <a:gd name="T55" fmla="*/ 26 h 306"/>
                <a:gd name="T56" fmla="*/ 4 w 224"/>
                <a:gd name="T57" fmla="*/ 4 h 306"/>
                <a:gd name="T58" fmla="*/ 4 w 224"/>
                <a:gd name="T59" fmla="*/ 5 h 306"/>
                <a:gd name="T60" fmla="*/ 6 w 224"/>
                <a:gd name="T61" fmla="*/ 6 h 306"/>
                <a:gd name="T62" fmla="*/ 7 w 224"/>
                <a:gd name="T63" fmla="*/ 8 h 306"/>
                <a:gd name="T64" fmla="*/ 7 w 224"/>
                <a:gd name="T65" fmla="*/ 8 h 306"/>
                <a:gd name="T66" fmla="*/ 7 w 224"/>
                <a:gd name="T67" fmla="*/ 9 h 306"/>
                <a:gd name="T68" fmla="*/ 8 w 224"/>
                <a:gd name="T69" fmla="*/ 10 h 306"/>
                <a:gd name="T70" fmla="*/ 9 w 224"/>
                <a:gd name="T71" fmla="*/ 17 h 306"/>
                <a:gd name="T72" fmla="*/ 8 w 224"/>
                <a:gd name="T73" fmla="*/ 18 h 306"/>
                <a:gd name="T74" fmla="*/ 7 w 224"/>
                <a:gd name="T75" fmla="*/ 18 h 306"/>
                <a:gd name="T76" fmla="*/ 7 w 224"/>
                <a:gd name="T77" fmla="*/ 19 h 306"/>
                <a:gd name="T78" fmla="*/ 7 w 224"/>
                <a:gd name="T79" fmla="*/ 20 h 306"/>
                <a:gd name="T80" fmla="*/ 9 w 224"/>
                <a:gd name="T81" fmla="*/ 21 h 306"/>
                <a:gd name="T82" fmla="*/ 10 w 224"/>
                <a:gd name="T83" fmla="*/ 18 h 306"/>
                <a:gd name="T84" fmla="*/ 11 w 224"/>
                <a:gd name="T85" fmla="*/ 15 h 306"/>
                <a:gd name="T86" fmla="*/ 11 w 224"/>
                <a:gd name="T87" fmla="*/ 11 h 306"/>
                <a:gd name="T88" fmla="*/ 11 w 224"/>
                <a:gd name="T89" fmla="*/ 6 h 306"/>
                <a:gd name="T90" fmla="*/ 11 w 224"/>
                <a:gd name="T91" fmla="*/ 4 h 306"/>
                <a:gd name="T92" fmla="*/ 12 w 224"/>
                <a:gd name="T93" fmla="*/ 2 h 306"/>
                <a:gd name="T94" fmla="*/ 12 w 224"/>
                <a:gd name="T95" fmla="*/ 34 h 306"/>
                <a:gd name="T96" fmla="*/ 21 w 224"/>
                <a:gd name="T97" fmla="*/ 30 h 306"/>
                <a:gd name="T98" fmla="*/ 24 w 224"/>
                <a:gd name="T99" fmla="*/ 28 h 306"/>
                <a:gd name="T100" fmla="*/ 24 w 224"/>
                <a:gd name="T101" fmla="*/ 26 h 306"/>
                <a:gd name="T102" fmla="*/ 0 w 224"/>
                <a:gd name="T103" fmla="*/ 0 h 306"/>
                <a:gd name="T104" fmla="*/ 0 w 224"/>
                <a:gd name="T105" fmla="*/ 27 h 306"/>
                <a:gd name="T106" fmla="*/ 2 w 224"/>
                <a:gd name="T107" fmla="*/ 29 h 306"/>
                <a:gd name="T108" fmla="*/ 5 w 224"/>
                <a:gd name="T109" fmla="*/ 31 h 306"/>
                <a:gd name="T110" fmla="*/ 12 w 224"/>
                <a:gd name="T111" fmla="*/ 34 h 30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24"/>
                <a:gd name="T169" fmla="*/ 0 h 306"/>
                <a:gd name="T170" fmla="*/ 224 w 224"/>
                <a:gd name="T171" fmla="*/ 306 h 30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24" h="306">
                  <a:moveTo>
                    <a:pt x="112" y="15"/>
                  </a:moveTo>
                  <a:lnTo>
                    <a:pt x="112" y="15"/>
                  </a:lnTo>
                  <a:close/>
                  <a:moveTo>
                    <a:pt x="112" y="15"/>
                  </a:moveTo>
                  <a:lnTo>
                    <a:pt x="116" y="21"/>
                  </a:lnTo>
                  <a:lnTo>
                    <a:pt x="120" y="27"/>
                  </a:lnTo>
                  <a:lnTo>
                    <a:pt x="122" y="32"/>
                  </a:lnTo>
                  <a:lnTo>
                    <a:pt x="123" y="38"/>
                  </a:lnTo>
                  <a:lnTo>
                    <a:pt x="123" y="48"/>
                  </a:lnTo>
                  <a:lnTo>
                    <a:pt x="122" y="53"/>
                  </a:lnTo>
                  <a:lnTo>
                    <a:pt x="122" y="68"/>
                  </a:lnTo>
                  <a:lnTo>
                    <a:pt x="121" y="83"/>
                  </a:lnTo>
                  <a:lnTo>
                    <a:pt x="121" y="98"/>
                  </a:lnTo>
                  <a:lnTo>
                    <a:pt x="120" y="114"/>
                  </a:lnTo>
                  <a:lnTo>
                    <a:pt x="121" y="123"/>
                  </a:lnTo>
                  <a:lnTo>
                    <a:pt x="122" y="133"/>
                  </a:lnTo>
                  <a:lnTo>
                    <a:pt x="123" y="142"/>
                  </a:lnTo>
                  <a:lnTo>
                    <a:pt x="125" y="152"/>
                  </a:lnTo>
                  <a:lnTo>
                    <a:pt x="129" y="161"/>
                  </a:lnTo>
                  <a:lnTo>
                    <a:pt x="132" y="171"/>
                  </a:lnTo>
                  <a:lnTo>
                    <a:pt x="136" y="179"/>
                  </a:lnTo>
                  <a:lnTo>
                    <a:pt x="142" y="188"/>
                  </a:lnTo>
                  <a:lnTo>
                    <a:pt x="147" y="187"/>
                  </a:lnTo>
                  <a:lnTo>
                    <a:pt x="154" y="183"/>
                  </a:lnTo>
                  <a:lnTo>
                    <a:pt x="156" y="182"/>
                  </a:lnTo>
                  <a:lnTo>
                    <a:pt x="158" y="180"/>
                  </a:lnTo>
                  <a:lnTo>
                    <a:pt x="160" y="178"/>
                  </a:lnTo>
                  <a:lnTo>
                    <a:pt x="161" y="175"/>
                  </a:lnTo>
                  <a:lnTo>
                    <a:pt x="161" y="170"/>
                  </a:lnTo>
                  <a:lnTo>
                    <a:pt x="161" y="167"/>
                  </a:lnTo>
                  <a:lnTo>
                    <a:pt x="160" y="165"/>
                  </a:lnTo>
                  <a:lnTo>
                    <a:pt x="157" y="161"/>
                  </a:lnTo>
                  <a:lnTo>
                    <a:pt x="155" y="160"/>
                  </a:lnTo>
                  <a:lnTo>
                    <a:pt x="152" y="158"/>
                  </a:lnTo>
                  <a:lnTo>
                    <a:pt x="147" y="158"/>
                  </a:lnTo>
                  <a:lnTo>
                    <a:pt x="144" y="157"/>
                  </a:lnTo>
                  <a:lnTo>
                    <a:pt x="144" y="156"/>
                  </a:lnTo>
                  <a:lnTo>
                    <a:pt x="151" y="102"/>
                  </a:lnTo>
                  <a:lnTo>
                    <a:pt x="153" y="93"/>
                  </a:lnTo>
                  <a:lnTo>
                    <a:pt x="155" y="84"/>
                  </a:lnTo>
                  <a:lnTo>
                    <a:pt x="155" y="83"/>
                  </a:lnTo>
                  <a:lnTo>
                    <a:pt x="156" y="81"/>
                  </a:lnTo>
                  <a:lnTo>
                    <a:pt x="156" y="80"/>
                  </a:lnTo>
                  <a:lnTo>
                    <a:pt x="157" y="76"/>
                  </a:lnTo>
                  <a:lnTo>
                    <a:pt x="160" y="74"/>
                  </a:lnTo>
                  <a:lnTo>
                    <a:pt x="161" y="71"/>
                  </a:lnTo>
                  <a:lnTo>
                    <a:pt x="162" y="68"/>
                  </a:lnTo>
                  <a:lnTo>
                    <a:pt x="165" y="64"/>
                  </a:lnTo>
                  <a:lnTo>
                    <a:pt x="168" y="59"/>
                  </a:lnTo>
                  <a:lnTo>
                    <a:pt x="173" y="54"/>
                  </a:lnTo>
                  <a:lnTo>
                    <a:pt x="177" y="49"/>
                  </a:lnTo>
                  <a:lnTo>
                    <a:pt x="183" y="44"/>
                  </a:lnTo>
                  <a:lnTo>
                    <a:pt x="184" y="44"/>
                  </a:lnTo>
                  <a:lnTo>
                    <a:pt x="185" y="43"/>
                  </a:lnTo>
                  <a:lnTo>
                    <a:pt x="187" y="42"/>
                  </a:lnTo>
                  <a:lnTo>
                    <a:pt x="189" y="40"/>
                  </a:lnTo>
                  <a:lnTo>
                    <a:pt x="196" y="36"/>
                  </a:lnTo>
                  <a:lnTo>
                    <a:pt x="196" y="233"/>
                  </a:lnTo>
                  <a:lnTo>
                    <a:pt x="148" y="233"/>
                  </a:lnTo>
                  <a:lnTo>
                    <a:pt x="147" y="241"/>
                  </a:lnTo>
                  <a:lnTo>
                    <a:pt x="143" y="249"/>
                  </a:lnTo>
                  <a:lnTo>
                    <a:pt x="139" y="256"/>
                  </a:lnTo>
                  <a:lnTo>
                    <a:pt x="134" y="263"/>
                  </a:lnTo>
                  <a:lnTo>
                    <a:pt x="124" y="272"/>
                  </a:lnTo>
                  <a:lnTo>
                    <a:pt x="116" y="281"/>
                  </a:lnTo>
                  <a:lnTo>
                    <a:pt x="115" y="282"/>
                  </a:lnTo>
                  <a:lnTo>
                    <a:pt x="112" y="286"/>
                  </a:lnTo>
                  <a:lnTo>
                    <a:pt x="109" y="282"/>
                  </a:lnTo>
                  <a:lnTo>
                    <a:pt x="108" y="281"/>
                  </a:lnTo>
                  <a:lnTo>
                    <a:pt x="100" y="272"/>
                  </a:lnTo>
                  <a:lnTo>
                    <a:pt x="90" y="263"/>
                  </a:lnTo>
                  <a:lnTo>
                    <a:pt x="85" y="256"/>
                  </a:lnTo>
                  <a:lnTo>
                    <a:pt x="81" y="249"/>
                  </a:lnTo>
                  <a:lnTo>
                    <a:pt x="77" y="241"/>
                  </a:lnTo>
                  <a:lnTo>
                    <a:pt x="76" y="233"/>
                  </a:lnTo>
                  <a:lnTo>
                    <a:pt x="28" y="233"/>
                  </a:lnTo>
                  <a:lnTo>
                    <a:pt x="28" y="36"/>
                  </a:lnTo>
                  <a:lnTo>
                    <a:pt x="35" y="40"/>
                  </a:lnTo>
                  <a:lnTo>
                    <a:pt x="37" y="42"/>
                  </a:lnTo>
                  <a:lnTo>
                    <a:pt x="39" y="43"/>
                  </a:lnTo>
                  <a:lnTo>
                    <a:pt x="40" y="44"/>
                  </a:lnTo>
                  <a:lnTo>
                    <a:pt x="41" y="44"/>
                  </a:lnTo>
                  <a:lnTo>
                    <a:pt x="47" y="49"/>
                  </a:lnTo>
                  <a:lnTo>
                    <a:pt x="51" y="54"/>
                  </a:lnTo>
                  <a:lnTo>
                    <a:pt x="56" y="59"/>
                  </a:lnTo>
                  <a:lnTo>
                    <a:pt x="59" y="64"/>
                  </a:lnTo>
                  <a:lnTo>
                    <a:pt x="62" y="68"/>
                  </a:lnTo>
                  <a:lnTo>
                    <a:pt x="63" y="71"/>
                  </a:lnTo>
                  <a:lnTo>
                    <a:pt x="64" y="74"/>
                  </a:lnTo>
                  <a:lnTo>
                    <a:pt x="67" y="76"/>
                  </a:lnTo>
                  <a:lnTo>
                    <a:pt x="68" y="80"/>
                  </a:lnTo>
                  <a:lnTo>
                    <a:pt x="68" y="81"/>
                  </a:lnTo>
                  <a:lnTo>
                    <a:pt x="69" y="83"/>
                  </a:lnTo>
                  <a:lnTo>
                    <a:pt x="69" y="84"/>
                  </a:lnTo>
                  <a:lnTo>
                    <a:pt x="71" y="93"/>
                  </a:lnTo>
                  <a:lnTo>
                    <a:pt x="73" y="102"/>
                  </a:lnTo>
                  <a:lnTo>
                    <a:pt x="80" y="156"/>
                  </a:lnTo>
                  <a:lnTo>
                    <a:pt x="80" y="157"/>
                  </a:lnTo>
                  <a:lnTo>
                    <a:pt x="76" y="158"/>
                  </a:lnTo>
                  <a:lnTo>
                    <a:pt x="72" y="158"/>
                  </a:lnTo>
                  <a:lnTo>
                    <a:pt x="69" y="160"/>
                  </a:lnTo>
                  <a:lnTo>
                    <a:pt x="67" y="161"/>
                  </a:lnTo>
                  <a:lnTo>
                    <a:pt x="64" y="165"/>
                  </a:lnTo>
                  <a:lnTo>
                    <a:pt x="63" y="167"/>
                  </a:lnTo>
                  <a:lnTo>
                    <a:pt x="63" y="170"/>
                  </a:lnTo>
                  <a:lnTo>
                    <a:pt x="63" y="175"/>
                  </a:lnTo>
                  <a:lnTo>
                    <a:pt x="64" y="178"/>
                  </a:lnTo>
                  <a:lnTo>
                    <a:pt x="66" y="180"/>
                  </a:lnTo>
                  <a:lnTo>
                    <a:pt x="68" y="182"/>
                  </a:lnTo>
                  <a:lnTo>
                    <a:pt x="70" y="183"/>
                  </a:lnTo>
                  <a:lnTo>
                    <a:pt x="77" y="187"/>
                  </a:lnTo>
                  <a:lnTo>
                    <a:pt x="82" y="188"/>
                  </a:lnTo>
                  <a:lnTo>
                    <a:pt x="88" y="179"/>
                  </a:lnTo>
                  <a:lnTo>
                    <a:pt x="92" y="171"/>
                  </a:lnTo>
                  <a:lnTo>
                    <a:pt x="95" y="161"/>
                  </a:lnTo>
                  <a:lnTo>
                    <a:pt x="99" y="152"/>
                  </a:lnTo>
                  <a:lnTo>
                    <a:pt x="101" y="142"/>
                  </a:lnTo>
                  <a:lnTo>
                    <a:pt x="102" y="133"/>
                  </a:lnTo>
                  <a:lnTo>
                    <a:pt x="103" y="123"/>
                  </a:lnTo>
                  <a:lnTo>
                    <a:pt x="104" y="114"/>
                  </a:lnTo>
                  <a:lnTo>
                    <a:pt x="103" y="98"/>
                  </a:lnTo>
                  <a:lnTo>
                    <a:pt x="103" y="83"/>
                  </a:lnTo>
                  <a:lnTo>
                    <a:pt x="102" y="68"/>
                  </a:lnTo>
                  <a:lnTo>
                    <a:pt x="102" y="53"/>
                  </a:lnTo>
                  <a:lnTo>
                    <a:pt x="101" y="48"/>
                  </a:lnTo>
                  <a:lnTo>
                    <a:pt x="101" y="38"/>
                  </a:lnTo>
                  <a:lnTo>
                    <a:pt x="102" y="32"/>
                  </a:lnTo>
                  <a:lnTo>
                    <a:pt x="104" y="27"/>
                  </a:lnTo>
                  <a:lnTo>
                    <a:pt x="108" y="21"/>
                  </a:lnTo>
                  <a:lnTo>
                    <a:pt x="112" y="15"/>
                  </a:lnTo>
                  <a:close/>
                  <a:moveTo>
                    <a:pt x="112" y="305"/>
                  </a:moveTo>
                  <a:lnTo>
                    <a:pt x="112" y="305"/>
                  </a:lnTo>
                  <a:lnTo>
                    <a:pt x="112" y="306"/>
                  </a:lnTo>
                  <a:lnTo>
                    <a:pt x="178" y="279"/>
                  </a:lnTo>
                  <a:lnTo>
                    <a:pt x="188" y="275"/>
                  </a:lnTo>
                  <a:lnTo>
                    <a:pt x="198" y="271"/>
                  </a:lnTo>
                  <a:lnTo>
                    <a:pt x="206" y="265"/>
                  </a:lnTo>
                  <a:lnTo>
                    <a:pt x="215" y="257"/>
                  </a:lnTo>
                  <a:lnTo>
                    <a:pt x="219" y="252"/>
                  </a:lnTo>
                  <a:lnTo>
                    <a:pt x="221" y="246"/>
                  </a:lnTo>
                  <a:lnTo>
                    <a:pt x="223" y="240"/>
                  </a:lnTo>
                  <a:lnTo>
                    <a:pt x="224" y="233"/>
                  </a:lnTo>
                  <a:lnTo>
                    <a:pt x="224" y="0"/>
                  </a:lnTo>
                  <a:lnTo>
                    <a:pt x="112" y="0"/>
                  </a:lnTo>
                  <a:lnTo>
                    <a:pt x="0" y="0"/>
                  </a:lnTo>
                  <a:lnTo>
                    <a:pt x="0" y="233"/>
                  </a:lnTo>
                  <a:lnTo>
                    <a:pt x="1" y="240"/>
                  </a:lnTo>
                  <a:lnTo>
                    <a:pt x="3" y="246"/>
                  </a:lnTo>
                  <a:lnTo>
                    <a:pt x="5" y="252"/>
                  </a:lnTo>
                  <a:lnTo>
                    <a:pt x="9" y="257"/>
                  </a:lnTo>
                  <a:lnTo>
                    <a:pt x="18" y="265"/>
                  </a:lnTo>
                  <a:lnTo>
                    <a:pt x="26" y="271"/>
                  </a:lnTo>
                  <a:lnTo>
                    <a:pt x="36" y="275"/>
                  </a:lnTo>
                  <a:lnTo>
                    <a:pt x="46" y="279"/>
                  </a:lnTo>
                  <a:lnTo>
                    <a:pt x="112" y="306"/>
                  </a:lnTo>
                  <a:lnTo>
                    <a:pt x="112" y="305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460" name="Freeform 124"/>
            <p:cNvSpPr>
              <a:spLocks/>
            </p:cNvSpPr>
            <p:nvPr/>
          </p:nvSpPr>
          <p:spPr bwMode="auto">
            <a:xfrm>
              <a:off x="231" y="61"/>
              <a:ext cx="12" cy="16"/>
            </a:xfrm>
            <a:custGeom>
              <a:avLst/>
              <a:gdLst>
                <a:gd name="T0" fmla="*/ 2 w 34"/>
                <a:gd name="T1" fmla="*/ 5 h 49"/>
                <a:gd name="T2" fmla="*/ 1 w 34"/>
                <a:gd name="T3" fmla="*/ 5 h 49"/>
                <a:gd name="T4" fmla="*/ 0 w 34"/>
                <a:gd name="T5" fmla="*/ 4 h 49"/>
                <a:gd name="T6" fmla="*/ 1 w 34"/>
                <a:gd name="T7" fmla="*/ 3 h 49"/>
                <a:gd name="T8" fmla="*/ 1 w 34"/>
                <a:gd name="T9" fmla="*/ 2 h 49"/>
                <a:gd name="T10" fmla="*/ 2 w 34"/>
                <a:gd name="T11" fmla="*/ 1 h 49"/>
                <a:gd name="T12" fmla="*/ 2 w 34"/>
                <a:gd name="T13" fmla="*/ 0 h 49"/>
                <a:gd name="T14" fmla="*/ 2 w 34"/>
                <a:gd name="T15" fmla="*/ 0 h 49"/>
                <a:gd name="T16" fmla="*/ 2 w 34"/>
                <a:gd name="T17" fmla="*/ 0 h 49"/>
                <a:gd name="T18" fmla="*/ 2 w 34"/>
                <a:gd name="T19" fmla="*/ 0 h 49"/>
                <a:gd name="T20" fmla="*/ 2 w 34"/>
                <a:gd name="T21" fmla="*/ 0 h 49"/>
                <a:gd name="T22" fmla="*/ 2 w 34"/>
                <a:gd name="T23" fmla="*/ 0 h 49"/>
                <a:gd name="T24" fmla="*/ 2 w 34"/>
                <a:gd name="T25" fmla="*/ 0 h 49"/>
                <a:gd name="T26" fmla="*/ 2 w 34"/>
                <a:gd name="T27" fmla="*/ 0 h 49"/>
                <a:gd name="T28" fmla="*/ 2 w 34"/>
                <a:gd name="T29" fmla="*/ 0 h 49"/>
                <a:gd name="T30" fmla="*/ 2 w 34"/>
                <a:gd name="T31" fmla="*/ 0 h 49"/>
                <a:gd name="T32" fmla="*/ 2 w 34"/>
                <a:gd name="T33" fmla="*/ 0 h 49"/>
                <a:gd name="T34" fmla="*/ 2 w 34"/>
                <a:gd name="T35" fmla="*/ 1 h 49"/>
                <a:gd name="T36" fmla="*/ 3 w 34"/>
                <a:gd name="T37" fmla="*/ 2 h 49"/>
                <a:gd name="T38" fmla="*/ 4 w 34"/>
                <a:gd name="T39" fmla="*/ 3 h 49"/>
                <a:gd name="T40" fmla="*/ 4 w 34"/>
                <a:gd name="T41" fmla="*/ 4 h 49"/>
                <a:gd name="T42" fmla="*/ 3 w 34"/>
                <a:gd name="T43" fmla="*/ 5 h 49"/>
                <a:gd name="T44" fmla="*/ 2 w 34"/>
                <a:gd name="T45" fmla="*/ 5 h 49"/>
                <a:gd name="T46" fmla="*/ 2 w 34"/>
                <a:gd name="T47" fmla="*/ 5 h 49"/>
                <a:gd name="T48" fmla="*/ 2 w 34"/>
                <a:gd name="T49" fmla="*/ 5 h 49"/>
                <a:gd name="T50" fmla="*/ 2 w 34"/>
                <a:gd name="T51" fmla="*/ 5 h 49"/>
                <a:gd name="T52" fmla="*/ 2 w 34"/>
                <a:gd name="T53" fmla="*/ 5 h 4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4"/>
                <a:gd name="T82" fmla="*/ 0 h 49"/>
                <a:gd name="T83" fmla="*/ 34 w 34"/>
                <a:gd name="T84" fmla="*/ 49 h 49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4" h="49">
                  <a:moveTo>
                    <a:pt x="17" y="49"/>
                  </a:moveTo>
                  <a:lnTo>
                    <a:pt x="10" y="44"/>
                  </a:lnTo>
                  <a:lnTo>
                    <a:pt x="0" y="40"/>
                  </a:lnTo>
                  <a:lnTo>
                    <a:pt x="5" y="32"/>
                  </a:lnTo>
                  <a:lnTo>
                    <a:pt x="10" y="21"/>
                  </a:lnTo>
                  <a:lnTo>
                    <a:pt x="14" y="10"/>
                  </a:lnTo>
                  <a:lnTo>
                    <a:pt x="17" y="1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20" y="10"/>
                  </a:lnTo>
                  <a:lnTo>
                    <a:pt x="24" y="21"/>
                  </a:lnTo>
                  <a:lnTo>
                    <a:pt x="29" y="32"/>
                  </a:lnTo>
                  <a:lnTo>
                    <a:pt x="34" y="40"/>
                  </a:lnTo>
                  <a:lnTo>
                    <a:pt x="24" y="44"/>
                  </a:lnTo>
                  <a:lnTo>
                    <a:pt x="17" y="49"/>
                  </a:lnTo>
                  <a:close/>
                </a:path>
              </a:pathLst>
            </a:custGeom>
            <a:solidFill>
              <a:srgbClr val="2E4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7381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Структура </a:t>
            </a: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онкологічної</a:t>
            </a:r>
            <a:r>
              <a:rPr lang="ru-RU" sz="4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мережі</a:t>
            </a:r>
            <a:endParaRPr lang="ru-RU" sz="4000" b="1" dirty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5363" name="Rectangle 30"/>
          <p:cNvSpPr>
            <a:spLocks noChangeArrowheads="1"/>
          </p:cNvSpPr>
          <p:nvPr/>
        </p:nvSpPr>
        <p:spPr bwMode="auto">
          <a:xfrm>
            <a:off x="4656139" y="981076"/>
            <a:ext cx="2808287" cy="1368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200" b="1" u="none">
                <a:latin typeface="Times New Roman" pitchFamily="18" charset="0"/>
              </a:rPr>
              <a:t>Міністерство</a:t>
            </a:r>
          </a:p>
          <a:p>
            <a:pPr algn="ctr" eaLnBrk="1" hangingPunct="1"/>
            <a:r>
              <a:rPr lang="ru-RU" altLang="ru-RU" sz="2200" b="1" u="none">
                <a:latin typeface="Times New Roman" pitchFamily="18" charset="0"/>
              </a:rPr>
              <a:t>Охорони здоров'я</a:t>
            </a:r>
          </a:p>
          <a:p>
            <a:pPr algn="ctr" eaLnBrk="1" hangingPunct="1"/>
            <a:r>
              <a:rPr lang="ru-RU" altLang="ru-RU" sz="2200" b="1" u="none">
                <a:latin typeface="Times New Roman" pitchFamily="18" charset="0"/>
              </a:rPr>
              <a:t>України</a:t>
            </a:r>
          </a:p>
        </p:txBody>
      </p:sp>
      <p:sp>
        <p:nvSpPr>
          <p:cNvPr id="15364" name="Rectangle 32"/>
          <p:cNvSpPr>
            <a:spLocks noChangeArrowheads="1"/>
          </p:cNvSpPr>
          <p:nvPr/>
        </p:nvSpPr>
        <p:spPr bwMode="auto">
          <a:xfrm>
            <a:off x="4738689" y="5357813"/>
            <a:ext cx="2663825" cy="12684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Онкологічні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кабінети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загальної лікувальної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мережі</a:t>
            </a:r>
          </a:p>
        </p:txBody>
      </p:sp>
      <p:sp>
        <p:nvSpPr>
          <p:cNvPr id="15365" name="Rectangle 33"/>
          <p:cNvSpPr>
            <a:spLocks noChangeArrowheads="1"/>
          </p:cNvSpPr>
          <p:nvPr/>
        </p:nvSpPr>
        <p:spPr bwMode="auto">
          <a:xfrm>
            <a:off x="7680326" y="2636839"/>
            <a:ext cx="2735263" cy="10810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Національний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інститут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рака</a:t>
            </a:r>
            <a:r>
              <a:rPr lang="ru-RU" altLang="ru-RU" b="1" u="none"/>
              <a:t>  </a:t>
            </a:r>
            <a:endParaRPr lang="ru-RU" altLang="ru-RU" b="1" u="none">
              <a:latin typeface="Times New Roman" pitchFamily="18" charset="0"/>
            </a:endParaRPr>
          </a:p>
        </p:txBody>
      </p:sp>
      <p:sp>
        <p:nvSpPr>
          <p:cNvPr id="15366" name="Rectangle 34"/>
          <p:cNvSpPr>
            <a:spLocks noChangeArrowheads="1"/>
          </p:cNvSpPr>
          <p:nvPr/>
        </p:nvSpPr>
        <p:spPr bwMode="auto">
          <a:xfrm>
            <a:off x="4727576" y="4005264"/>
            <a:ext cx="2663825" cy="1152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Обласні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онкодиспансери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і спеціалізовані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відділення</a:t>
            </a:r>
          </a:p>
        </p:txBody>
      </p:sp>
      <p:sp>
        <p:nvSpPr>
          <p:cNvPr id="15367" name="Rectangle 35"/>
          <p:cNvSpPr>
            <a:spLocks noChangeArrowheads="1"/>
          </p:cNvSpPr>
          <p:nvPr/>
        </p:nvSpPr>
        <p:spPr bwMode="auto">
          <a:xfrm>
            <a:off x="4738689" y="2643188"/>
            <a:ext cx="2592387" cy="10080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Управління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охорони здоров'я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областей</a:t>
            </a:r>
          </a:p>
        </p:txBody>
      </p:sp>
      <p:sp>
        <p:nvSpPr>
          <p:cNvPr id="15368" name="Rectangle 39"/>
          <p:cNvSpPr>
            <a:spLocks noChangeArrowheads="1"/>
          </p:cNvSpPr>
          <p:nvPr/>
        </p:nvSpPr>
        <p:spPr bwMode="auto">
          <a:xfrm>
            <a:off x="1703389" y="3357563"/>
            <a:ext cx="2663825" cy="2519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Інститут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експериментальної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патології,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онкології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і радіобіології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ім. Р.Є. Кавецького</a:t>
            </a:r>
          </a:p>
        </p:txBody>
      </p:sp>
      <p:sp>
        <p:nvSpPr>
          <p:cNvPr id="15369" name="Line 40"/>
          <p:cNvSpPr>
            <a:spLocks noChangeShapeType="1"/>
          </p:cNvSpPr>
          <p:nvPr/>
        </p:nvSpPr>
        <p:spPr bwMode="auto">
          <a:xfrm>
            <a:off x="7464425" y="1700214"/>
            <a:ext cx="151130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0" name="Rectangle 41"/>
          <p:cNvSpPr>
            <a:spLocks noChangeArrowheads="1"/>
          </p:cNvSpPr>
          <p:nvPr/>
        </p:nvSpPr>
        <p:spPr bwMode="auto">
          <a:xfrm>
            <a:off x="1703389" y="981076"/>
            <a:ext cx="2808287" cy="1368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200" b="1" u="none">
                <a:latin typeface="Times New Roman" pitchFamily="18" charset="0"/>
              </a:rPr>
              <a:t>Національна</a:t>
            </a:r>
          </a:p>
          <a:p>
            <a:pPr algn="ctr" eaLnBrk="1" hangingPunct="1"/>
            <a:r>
              <a:rPr lang="ru-RU" altLang="ru-RU" sz="2200" b="1" u="none">
                <a:latin typeface="Times New Roman" pitchFamily="18" charset="0"/>
              </a:rPr>
              <a:t>академія</a:t>
            </a:r>
          </a:p>
          <a:p>
            <a:pPr algn="ctr" eaLnBrk="1" hangingPunct="1"/>
            <a:r>
              <a:rPr lang="ru-RU" altLang="ru-RU" sz="2200" b="1" u="none">
                <a:latin typeface="Times New Roman" pitchFamily="18" charset="0"/>
              </a:rPr>
              <a:t>медичних наук</a:t>
            </a:r>
          </a:p>
          <a:p>
            <a:pPr algn="ctr" eaLnBrk="1" hangingPunct="1"/>
            <a:r>
              <a:rPr lang="ru-RU" altLang="ru-RU" sz="2200" b="1" u="none">
                <a:latin typeface="Times New Roman" pitchFamily="18" charset="0"/>
              </a:rPr>
              <a:t>України</a:t>
            </a:r>
          </a:p>
        </p:txBody>
      </p:sp>
      <p:sp>
        <p:nvSpPr>
          <p:cNvPr id="15371" name="Line 42"/>
          <p:cNvSpPr>
            <a:spLocks noChangeShapeType="1"/>
          </p:cNvSpPr>
          <p:nvPr/>
        </p:nvSpPr>
        <p:spPr bwMode="auto">
          <a:xfrm>
            <a:off x="3000375" y="2349501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2" name="Line 43"/>
          <p:cNvSpPr>
            <a:spLocks noChangeShapeType="1"/>
          </p:cNvSpPr>
          <p:nvPr/>
        </p:nvSpPr>
        <p:spPr bwMode="auto">
          <a:xfrm>
            <a:off x="6024563" y="23495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3" name="Line 44"/>
          <p:cNvSpPr>
            <a:spLocks noChangeShapeType="1"/>
          </p:cNvSpPr>
          <p:nvPr/>
        </p:nvSpPr>
        <p:spPr bwMode="auto">
          <a:xfrm>
            <a:off x="6024563" y="3644901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4" name="Line 46"/>
          <p:cNvSpPr>
            <a:spLocks noChangeShapeType="1"/>
          </p:cNvSpPr>
          <p:nvPr/>
        </p:nvSpPr>
        <p:spPr bwMode="auto">
          <a:xfrm>
            <a:off x="6024563" y="51577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75" name="Line 47"/>
          <p:cNvSpPr>
            <a:spLocks noChangeShapeType="1"/>
          </p:cNvSpPr>
          <p:nvPr/>
        </p:nvSpPr>
        <p:spPr bwMode="auto">
          <a:xfrm flipH="1">
            <a:off x="7464425" y="3716339"/>
            <a:ext cx="151130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37911"/>
            <a:ext cx="8229600" cy="7064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Завдання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онкологічної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служби</a:t>
            </a:r>
            <a:endParaRPr lang="ru-RU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774826" y="1484313"/>
            <a:ext cx="8435975" cy="5040312"/>
          </a:xfrm>
        </p:spPr>
        <p:txBody>
          <a:bodyPr/>
          <a:lstStyle/>
          <a:p>
            <a:pPr marL="365125" indent="-365125" algn="just">
              <a:lnSpc>
                <a:spcPct val="80000"/>
              </a:lnSpc>
            </a:pPr>
            <a:r>
              <a:rPr lang="ru-RU" altLang="ru-RU" sz="2400" dirty="0" err="1">
                <a:latin typeface="Times New Roman" pitchFamily="18" charset="0"/>
              </a:rPr>
              <a:t>облік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онкологічних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захворювань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аналіз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захворюваності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смертності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новоутворень</a:t>
            </a:r>
            <a:r>
              <a:rPr lang="ru-RU" altLang="ru-RU" sz="2400" dirty="0">
                <a:latin typeface="Times New Roman" pitchFamily="18" charset="0"/>
              </a:rPr>
              <a:t>;</a:t>
            </a:r>
          </a:p>
          <a:p>
            <a:pPr marL="365125" indent="-365125" algn="just">
              <a:lnSpc>
                <a:spcPct val="80000"/>
              </a:lnSpc>
            </a:pPr>
            <a:r>
              <a:rPr lang="ru-RU" altLang="ru-RU" sz="2400" dirty="0" err="1">
                <a:latin typeface="Times New Roman" pitchFamily="18" charset="0"/>
              </a:rPr>
              <a:t>забезпечення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онкологічних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хворих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висококваліфікованою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спеціалізованою</a:t>
            </a:r>
            <a:r>
              <a:rPr lang="ru-RU" altLang="ru-RU" sz="2400" dirty="0">
                <a:latin typeface="Times New Roman" pitchFamily="18" charset="0"/>
              </a:rPr>
              <a:t>(</a:t>
            </a:r>
            <a:r>
              <a:rPr lang="ru-RU" altLang="ru-RU" sz="2400" dirty="0" err="1">
                <a:latin typeface="Times New Roman" pitchFamily="18" charset="0"/>
              </a:rPr>
              <a:t>стаціонарною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або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поліклінічною</a:t>
            </a:r>
            <a:r>
              <a:rPr lang="ru-RU" altLang="ru-RU" sz="2400" dirty="0">
                <a:latin typeface="Times New Roman" pitchFamily="18" charset="0"/>
              </a:rPr>
              <a:t>) </a:t>
            </a:r>
            <a:r>
              <a:rPr lang="ru-RU" altLang="ru-RU" sz="2400" dirty="0" err="1">
                <a:latin typeface="Times New Roman" pitchFamily="18" charset="0"/>
              </a:rPr>
              <a:t>медичною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допомогою</a:t>
            </a:r>
            <a:r>
              <a:rPr lang="ru-RU" altLang="ru-RU" sz="2400" dirty="0">
                <a:latin typeface="Times New Roman" pitchFamily="18" charset="0"/>
              </a:rPr>
              <a:t>;</a:t>
            </a:r>
          </a:p>
          <a:p>
            <a:pPr marL="365125" indent="-365125" algn="just">
              <a:lnSpc>
                <a:spcPct val="80000"/>
              </a:lnSpc>
            </a:pPr>
            <a:r>
              <a:rPr lang="ru-RU" altLang="ru-RU" sz="2400" dirty="0" err="1">
                <a:latin typeface="Times New Roman" pitchFamily="18" charset="0"/>
              </a:rPr>
              <a:t>здійснення</a:t>
            </a:r>
            <a:r>
              <a:rPr lang="ru-RU" altLang="ru-RU" sz="2400" dirty="0">
                <a:latin typeface="Times New Roman" pitchFamily="18" charset="0"/>
              </a:rPr>
              <a:t> диспансерного </a:t>
            </a:r>
            <a:r>
              <a:rPr lang="ru-RU" altLang="ru-RU" sz="2400" dirty="0" err="1">
                <a:latin typeface="Times New Roman" pitchFamily="18" charset="0"/>
              </a:rPr>
              <a:t>спостереження</a:t>
            </a:r>
            <a:r>
              <a:rPr lang="ru-RU" altLang="ru-RU" sz="2400" dirty="0">
                <a:latin typeface="Times New Roman" pitchFamily="18" charset="0"/>
              </a:rPr>
              <a:t> за </a:t>
            </a:r>
            <a:r>
              <a:rPr lang="ru-RU" altLang="ru-RU" sz="2400" dirty="0" err="1">
                <a:latin typeface="Times New Roman" pitchFamily="18" charset="0"/>
              </a:rPr>
              <a:t>хворими</a:t>
            </a:r>
            <a:r>
              <a:rPr lang="ru-RU" altLang="ru-RU" sz="2400" dirty="0">
                <a:latin typeface="Times New Roman" pitchFamily="18" charset="0"/>
              </a:rPr>
              <a:t>;</a:t>
            </a:r>
          </a:p>
          <a:p>
            <a:pPr marL="365125" indent="-365125" algn="just">
              <a:lnSpc>
                <a:spcPct val="80000"/>
              </a:lnSpc>
            </a:pPr>
            <a:r>
              <a:rPr lang="ru-RU" altLang="ru-RU" sz="2400" dirty="0" err="1">
                <a:latin typeface="Times New Roman" pitchFamily="18" charset="0"/>
              </a:rPr>
              <a:t>аналіз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ефективності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діяльності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онкологічної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служби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розробка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територіальних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програм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протиракових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заходів</a:t>
            </a:r>
            <a:r>
              <a:rPr lang="ru-RU" altLang="ru-RU" sz="2400" dirty="0">
                <a:latin typeface="Times New Roman" pitchFamily="18" charset="0"/>
              </a:rPr>
              <a:t>;</a:t>
            </a:r>
          </a:p>
          <a:p>
            <a:pPr marL="365125" indent="-365125" algn="just">
              <a:lnSpc>
                <a:spcPct val="80000"/>
              </a:lnSpc>
            </a:pPr>
            <a:r>
              <a:rPr lang="ru-RU" altLang="ru-RU" sz="2400" dirty="0" err="1">
                <a:latin typeface="Times New Roman" pitchFamily="18" charset="0"/>
              </a:rPr>
              <a:t>організація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проведення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раннього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виявлення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новоутворень</a:t>
            </a:r>
            <a:r>
              <a:rPr lang="ru-RU" altLang="ru-RU" sz="2400" dirty="0">
                <a:latin typeface="Times New Roman" pitchFamily="18" charset="0"/>
              </a:rPr>
              <a:t>;</a:t>
            </a:r>
          </a:p>
          <a:p>
            <a:pPr marL="365125" indent="-365125" algn="just">
              <a:lnSpc>
                <a:spcPct val="80000"/>
              </a:lnSpc>
            </a:pPr>
            <a:r>
              <a:rPr lang="ru-RU" altLang="ru-RU" sz="2400" dirty="0" err="1">
                <a:latin typeface="Times New Roman" pitchFamily="18" charset="0"/>
              </a:rPr>
              <a:t>організація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санітарно-просвітницької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роботи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попередження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виникнення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новоутворень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60349"/>
            <a:ext cx="8229600" cy="61361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5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Клінічні</a:t>
            </a:r>
            <a:r>
              <a:rPr lang="ru-RU" sz="35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5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групи</a:t>
            </a:r>
            <a:r>
              <a:rPr lang="ru-RU" sz="35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диспансерного </a:t>
            </a:r>
            <a:r>
              <a:rPr lang="ru-RU" sz="35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обліку</a:t>
            </a:r>
            <a:endParaRPr lang="ru-RU" sz="3500" b="1" dirty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275347" y="1090528"/>
            <a:ext cx="9962147" cy="5400675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uk-UA" altLang="ru-RU" sz="2400" dirty="0">
                <a:latin typeface="Times New Roman" pitchFamily="18" charset="0"/>
              </a:rPr>
              <a:t>І</a:t>
            </a:r>
            <a:r>
              <a:rPr lang="en-US" altLang="ru-RU" sz="2400" dirty="0">
                <a:latin typeface="Times New Roman" pitchFamily="18" charset="0"/>
              </a:rPr>
              <a:t>a </a:t>
            </a:r>
            <a:r>
              <a:rPr lang="uk-UA" altLang="ru-RU" sz="2400" dirty="0">
                <a:latin typeface="Times New Roman" pitchFamily="18" charset="0"/>
              </a:rPr>
              <a:t>група включає хворих з неясною клінічною картиною при підозрі на злоякісне новоутворення. Хворих у міру встановлення остаточного діагнозу знімають з обліку або переводять в інші групи.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dirty="0" err="1">
                <a:latin typeface="Times New Roman" pitchFamily="18" charset="0"/>
              </a:rPr>
              <a:t>Іб</a:t>
            </a:r>
            <a:r>
              <a:rPr lang="uk-UA" altLang="ru-RU" sz="2400" dirty="0">
                <a:latin typeface="Times New Roman" pitchFamily="18" charset="0"/>
              </a:rPr>
              <a:t> група - хворі з передраковими захворюваннями.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dirty="0">
                <a:latin typeface="Times New Roman" pitchFamily="18" charset="0"/>
              </a:rPr>
              <a:t>У ІІ групу входять хворі із злоякісними новоутвореннями, які в результаті застосування сучасних схем лікування можуть бути повністю вилікувані, а також хворі, у яких може бути досягнута тривала ремісія. Виділяють підгрупу </a:t>
            </a:r>
            <a:r>
              <a:rPr lang="en-US" altLang="ru-RU" sz="2400" dirty="0">
                <a:latin typeface="Times New Roman" pitchFamily="18" charset="0"/>
              </a:rPr>
              <a:t>II</a:t>
            </a:r>
            <a:r>
              <a:rPr lang="uk-UA" altLang="ru-RU" sz="2400" dirty="0">
                <a:latin typeface="Times New Roman" pitchFamily="18" charset="0"/>
              </a:rPr>
              <a:t>а - хворі, підлягають радикальному лікуванню.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ru-RU" sz="2400" dirty="0">
                <a:latin typeface="Times New Roman" pitchFamily="18" charset="0"/>
              </a:rPr>
              <a:t>До </a:t>
            </a:r>
            <a:r>
              <a:rPr lang="en-US" altLang="ru-RU" sz="2400" dirty="0">
                <a:latin typeface="Times New Roman" pitchFamily="18" charset="0"/>
              </a:rPr>
              <a:t>III </a:t>
            </a:r>
            <a:r>
              <a:rPr lang="uk-UA" altLang="ru-RU" sz="2400" dirty="0">
                <a:latin typeface="Times New Roman" pitchFamily="18" charset="0"/>
              </a:rPr>
              <a:t>групи (практично здорові особи) відносять хворих з проведеним лікуванням (комбіноване або комплексне), при відсутності рецидивів і метастазів. При </a:t>
            </a:r>
            <a:r>
              <a:rPr lang="uk-UA" altLang="ru-RU" sz="2400" dirty="0" err="1">
                <a:latin typeface="Times New Roman" pitchFamily="18" charset="0"/>
              </a:rPr>
              <a:t>рецидивуванні</a:t>
            </a:r>
            <a:r>
              <a:rPr lang="uk-UA" altLang="ru-RU" sz="2400" dirty="0">
                <a:latin typeface="Times New Roman" pitchFamily="18" charset="0"/>
              </a:rPr>
              <a:t> захворювання хворих переводять в групу </a:t>
            </a:r>
            <a:r>
              <a:rPr lang="en-US" altLang="ru-RU" sz="2400" dirty="0">
                <a:latin typeface="Times New Roman" pitchFamily="18" charset="0"/>
              </a:rPr>
              <a:t>II </a:t>
            </a:r>
            <a:r>
              <a:rPr lang="uk-UA" altLang="ru-RU" sz="2400" dirty="0">
                <a:latin typeface="Times New Roman" pitchFamily="18" charset="0"/>
              </a:rPr>
              <a:t>для проведення спеціального лікування або в групу </a:t>
            </a:r>
            <a:r>
              <a:rPr lang="en-US" altLang="ru-RU" sz="2400" dirty="0">
                <a:latin typeface="Times New Roman" pitchFamily="18" charset="0"/>
              </a:rPr>
              <a:t>IV</a:t>
            </a:r>
            <a:r>
              <a:rPr lang="uk-UA" altLang="ru-RU" sz="2400" dirty="0">
                <a:latin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altLang="ru-RU" sz="2400" dirty="0">
                <a:latin typeface="Times New Roman" pitchFamily="18" charset="0"/>
              </a:rPr>
              <a:t>IV </a:t>
            </a:r>
            <a:r>
              <a:rPr lang="uk-UA" altLang="ru-RU" sz="2400" dirty="0">
                <a:latin typeface="Times New Roman" pitchFamily="18" charset="0"/>
              </a:rPr>
              <a:t>група - поширена форма злоякісного новоутворення; відносять хворих, радикальне лікування яких вже неможливо, навіть якщо намічено хірургічне, комбіноване, комплексне та інші види лікування з паліативної (симптоматичної) метою.</a:t>
            </a:r>
            <a:endParaRPr lang="ru-RU" alt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421481" y="284415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Облікова</a:t>
            </a:r>
            <a:r>
              <a:rPr lang="ru-RU" sz="4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документація</a:t>
            </a:r>
            <a:endParaRPr lang="ru-RU" sz="4000" b="1" dirty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919288" y="981076"/>
            <a:ext cx="9233986" cy="5876925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altLang="ru-RU" sz="2400" dirty="0">
                <a:latin typeface="Times New Roman" pitchFamily="18" charset="0"/>
              </a:rPr>
              <a:t>На кожного хворого з </a:t>
            </a:r>
            <a:r>
              <a:rPr lang="ru-RU" altLang="ru-RU" sz="2400" dirty="0" err="1">
                <a:latin typeface="Times New Roman" pitchFamily="18" charset="0"/>
              </a:rPr>
              <a:t>уперше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встановленим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діагнозом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заповнюють</a:t>
            </a:r>
            <a:r>
              <a:rPr lang="ru-RU" altLang="ru-RU" sz="2400" dirty="0">
                <a:latin typeface="Times New Roman" pitchFamily="18" charset="0"/>
              </a:rPr>
              <a:t> «</a:t>
            </a:r>
            <a:r>
              <a:rPr lang="ru-RU" altLang="ru-RU" sz="2400" dirty="0" err="1">
                <a:latin typeface="Times New Roman" pitchFamily="18" charset="0"/>
              </a:rPr>
              <a:t>Оповіщення</a:t>
            </a:r>
            <a:r>
              <a:rPr lang="ru-RU" altLang="ru-RU" sz="2400" dirty="0">
                <a:latin typeface="Times New Roman" pitchFamily="18" charset="0"/>
              </a:rPr>
              <a:t> про хворого з </a:t>
            </a:r>
            <a:r>
              <a:rPr lang="ru-RU" altLang="ru-RU" sz="2400" dirty="0" err="1">
                <a:latin typeface="Times New Roman" pitchFamily="18" charset="0"/>
              </a:rPr>
              <a:t>уперше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житті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встановленим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діагнозом</a:t>
            </a:r>
            <a:r>
              <a:rPr lang="ru-RU" altLang="ru-RU" sz="2400" dirty="0">
                <a:latin typeface="Times New Roman" pitchFamily="18" charset="0"/>
              </a:rPr>
              <a:t> раку </a:t>
            </a:r>
            <a:r>
              <a:rPr lang="ru-RU" altLang="ru-RU" sz="2400" dirty="0" err="1">
                <a:latin typeface="Times New Roman" pitchFamily="18" charset="0"/>
              </a:rPr>
              <a:t>або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іншого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новоутворення</a:t>
            </a:r>
            <a:r>
              <a:rPr lang="ru-RU" altLang="ru-RU" sz="2400" dirty="0">
                <a:latin typeface="Times New Roman" pitchFamily="18" charset="0"/>
              </a:rPr>
              <a:t>» і </a:t>
            </a:r>
            <a:r>
              <a:rPr lang="ru-RU" altLang="ru-RU" sz="2400" dirty="0" err="1">
                <a:latin typeface="Times New Roman" pitchFamily="18" charset="0"/>
              </a:rPr>
              <a:t>протягом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трьох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днів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направляють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онкологічний</a:t>
            </a:r>
            <a:r>
              <a:rPr lang="ru-RU" altLang="ru-RU" sz="2400" dirty="0">
                <a:latin typeface="Times New Roman" pitchFamily="18" charset="0"/>
              </a:rPr>
              <a:t> заклад.</a:t>
            </a:r>
          </a:p>
          <a:p>
            <a:pPr algn="just">
              <a:buFont typeface="Wingdings" pitchFamily="2" charset="2"/>
              <a:buChar char="Ø"/>
            </a:pPr>
            <a:r>
              <a:rPr lang="ru-RU" altLang="ru-RU" sz="2400" dirty="0">
                <a:latin typeface="Times New Roman" pitchFamily="18" charset="0"/>
              </a:rPr>
              <a:t>При </a:t>
            </a:r>
            <a:r>
              <a:rPr lang="ru-RU" altLang="ru-RU" sz="2400" dirty="0" err="1">
                <a:latin typeface="Times New Roman" pitchFamily="18" charset="0"/>
              </a:rPr>
              <a:t>встановленні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діагнозу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новоутворення</a:t>
            </a:r>
            <a:r>
              <a:rPr lang="ru-RU" altLang="ru-RU" sz="2400" dirty="0">
                <a:latin typeface="Times New Roman" pitchFamily="18" charset="0"/>
              </a:rPr>
              <a:t> IV </a:t>
            </a:r>
            <a:r>
              <a:rPr lang="ru-RU" altLang="ru-RU" sz="2400" dirty="0" err="1">
                <a:latin typeface="Times New Roman" pitchFamily="18" charset="0"/>
              </a:rPr>
              <a:t>стадії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або</a:t>
            </a:r>
            <a:r>
              <a:rPr lang="ru-RU" altLang="ru-RU" sz="2400" dirty="0">
                <a:latin typeface="Times New Roman" pitchFamily="18" charset="0"/>
              </a:rPr>
              <a:t> при </a:t>
            </a:r>
            <a:r>
              <a:rPr lang="ru-RU" altLang="ru-RU" sz="2400" dirty="0" err="1">
                <a:latin typeface="Times New Roman" pitchFamily="18" charset="0"/>
              </a:rPr>
              <a:t>візуально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доступних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локалізаціях</a:t>
            </a:r>
            <a:r>
              <a:rPr lang="ru-RU" altLang="ru-RU" sz="2400" dirty="0">
                <a:latin typeface="Times New Roman" pitchFamily="18" charset="0"/>
              </a:rPr>
              <a:t> III </a:t>
            </a:r>
            <a:r>
              <a:rPr lang="ru-RU" altLang="ru-RU" sz="2400" dirty="0" err="1">
                <a:latin typeface="Times New Roman" pitchFamily="18" charset="0"/>
              </a:rPr>
              <a:t>стадії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заповнюють</a:t>
            </a:r>
            <a:r>
              <a:rPr lang="ru-RU" altLang="ru-RU" sz="2400" dirty="0">
                <a:latin typeface="Times New Roman" pitchFamily="18" charset="0"/>
              </a:rPr>
              <a:t> «Протокол на </a:t>
            </a:r>
            <a:r>
              <a:rPr lang="ru-RU" altLang="ru-RU" sz="2400" dirty="0" err="1">
                <a:latin typeface="Times New Roman" pitchFamily="18" charset="0"/>
              </a:rPr>
              <a:t>випадок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виявлення</a:t>
            </a:r>
            <a:r>
              <a:rPr lang="ru-RU" altLang="ru-RU" sz="2400" dirty="0">
                <a:latin typeface="Times New Roman" pitchFamily="18" charset="0"/>
              </a:rPr>
              <a:t> у хворого </a:t>
            </a:r>
            <a:r>
              <a:rPr lang="ru-RU" altLang="ru-RU" sz="2400" dirty="0" err="1">
                <a:latin typeface="Times New Roman" pitchFamily="18" charset="0"/>
              </a:rPr>
              <a:t>запущеної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форми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новоутворення</a:t>
            </a:r>
            <a:r>
              <a:rPr lang="ru-RU" altLang="ru-RU" sz="2400" dirty="0">
                <a:latin typeface="Times New Roman" pitchFamily="18" charset="0"/>
              </a:rPr>
              <a:t>».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1919289" y="1070811"/>
            <a:ext cx="8353425" cy="5598278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Після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кожної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госпіталізації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заповнюють</a:t>
            </a:r>
            <a:r>
              <a:rPr lang="ru-RU" altLang="ru-RU" sz="2400" dirty="0">
                <a:latin typeface="Times New Roman" pitchFamily="18" charset="0"/>
              </a:rPr>
              <a:t> «</a:t>
            </a:r>
            <a:r>
              <a:rPr lang="ru-RU" altLang="ru-RU" sz="2400" dirty="0" err="1">
                <a:latin typeface="Times New Roman" pitchFamily="18" charset="0"/>
              </a:rPr>
              <a:t>Виписку</a:t>
            </a:r>
            <a:r>
              <a:rPr lang="ru-RU" altLang="ru-RU" sz="2400" dirty="0">
                <a:latin typeface="Times New Roman" pitchFamily="18" charset="0"/>
              </a:rPr>
              <a:t> з </a:t>
            </a:r>
            <a:r>
              <a:rPr lang="ru-RU" altLang="ru-RU" sz="2400" dirty="0" err="1">
                <a:latin typeface="Times New Roman" pitchFamily="18" charset="0"/>
              </a:rPr>
              <a:t>медичної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карти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стаціонарного</a:t>
            </a:r>
            <a:r>
              <a:rPr lang="ru-RU" altLang="ru-RU" sz="2400" dirty="0">
                <a:latin typeface="Times New Roman" pitchFamily="18" charset="0"/>
              </a:rPr>
              <a:t> хворого </a:t>
            </a:r>
            <a:r>
              <a:rPr lang="ru-RU" altLang="ru-RU" sz="2400" dirty="0" err="1">
                <a:latin typeface="Times New Roman" pitchFamily="18" charset="0"/>
              </a:rPr>
              <a:t>злоякісним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новоутворенням</a:t>
            </a:r>
            <a:r>
              <a:rPr lang="ru-RU" altLang="ru-RU" sz="2400" dirty="0">
                <a:latin typeface="Times New Roman" pitchFamily="18" charset="0"/>
              </a:rPr>
              <a:t>».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>
                <a:latin typeface="Times New Roman" pitchFamily="18" charset="0"/>
              </a:rPr>
              <a:t>«</a:t>
            </a:r>
            <a:r>
              <a:rPr lang="ru-RU" altLang="ru-RU" sz="2400" dirty="0" err="1">
                <a:latin typeface="Times New Roman" pitchFamily="18" charset="0"/>
              </a:rPr>
              <a:t>Контрольну</a:t>
            </a:r>
            <a:r>
              <a:rPr lang="ru-RU" altLang="ru-RU" sz="2400" dirty="0">
                <a:latin typeface="Times New Roman" pitchFamily="18" charset="0"/>
              </a:rPr>
              <a:t> карту диспансерного </a:t>
            </a:r>
            <a:r>
              <a:rPr lang="ru-RU" altLang="ru-RU" sz="2400" dirty="0" err="1">
                <a:latin typeface="Times New Roman" pitchFamily="18" charset="0"/>
              </a:rPr>
              <a:t>спостереження</a:t>
            </a:r>
            <a:r>
              <a:rPr lang="ru-RU" altLang="ru-RU" sz="2400" dirty="0">
                <a:latin typeface="Times New Roman" pitchFamily="18" charset="0"/>
              </a:rPr>
              <a:t> хворого </a:t>
            </a:r>
            <a:r>
              <a:rPr lang="ru-RU" altLang="ru-RU" sz="2400" dirty="0" err="1">
                <a:latin typeface="Times New Roman" pitchFamily="18" charset="0"/>
              </a:rPr>
              <a:t>зі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новоутворенням</a:t>
            </a:r>
            <a:r>
              <a:rPr lang="ru-RU" altLang="ru-RU" sz="2400" dirty="0">
                <a:latin typeface="Times New Roman" pitchFamily="18" charset="0"/>
              </a:rPr>
              <a:t>» </a:t>
            </a:r>
            <a:r>
              <a:rPr lang="ru-RU" altLang="ru-RU" sz="2400" dirty="0" err="1">
                <a:latin typeface="Times New Roman" pitchFamily="18" charset="0"/>
              </a:rPr>
              <a:t>заповнюють</a:t>
            </a:r>
            <a:r>
              <a:rPr lang="ru-RU" altLang="ru-RU" sz="2400" dirty="0">
                <a:latin typeface="Times New Roman" pitchFamily="18" charset="0"/>
              </a:rPr>
              <a:t> на хворого в </a:t>
            </a:r>
            <a:r>
              <a:rPr lang="ru-RU" altLang="ru-RU" sz="2400" dirty="0" err="1">
                <a:latin typeface="Times New Roman" pitchFamily="18" charset="0"/>
              </a:rPr>
              <a:t>лікувальному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закладі</a:t>
            </a:r>
            <a:r>
              <a:rPr lang="ru-RU" altLang="ru-RU" sz="2400" dirty="0">
                <a:latin typeface="Times New Roman" pitchFamily="18" charset="0"/>
              </a:rPr>
              <a:t> за </a:t>
            </a:r>
            <a:r>
              <a:rPr lang="ru-RU" altLang="ru-RU" sz="2400" dirty="0" err="1">
                <a:latin typeface="Times New Roman" pitchFamily="18" charset="0"/>
              </a:rPr>
              <a:t>місцем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проживання</a:t>
            </a:r>
            <a:r>
              <a:rPr lang="ru-RU" altLang="ru-RU" sz="2400" dirty="0">
                <a:latin typeface="Times New Roman" pitchFamily="18" charset="0"/>
              </a:rPr>
              <a:t>. </a:t>
            </a:r>
            <a:r>
              <a:rPr lang="ru-RU" altLang="ru-RU" sz="2400" dirty="0" err="1">
                <a:latin typeface="Times New Roman" pitchFamily="18" charset="0"/>
              </a:rPr>
              <a:t>Диспансерне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спостереження</a:t>
            </a:r>
            <a:r>
              <a:rPr lang="ru-RU" altLang="ru-RU" sz="2400" dirty="0">
                <a:latin typeface="Times New Roman" pitchFamily="18" charset="0"/>
              </a:rPr>
              <a:t>: у перший </a:t>
            </a:r>
            <a:r>
              <a:rPr lang="ru-RU" altLang="ru-RU" sz="2400" dirty="0" err="1">
                <a:latin typeface="Times New Roman" pitchFamily="18" charset="0"/>
              </a:rPr>
              <a:t>рік</a:t>
            </a:r>
            <a:r>
              <a:rPr lang="ru-RU" altLang="ru-RU" sz="2400" dirty="0">
                <a:latin typeface="Times New Roman" pitchFamily="18" charset="0"/>
              </a:rPr>
              <a:t> - один раз на 3 </a:t>
            </a:r>
            <a:r>
              <a:rPr lang="ru-RU" altLang="ru-RU" sz="2400" dirty="0" err="1">
                <a:latin typeface="Times New Roman" pitchFamily="18" charset="0"/>
              </a:rPr>
              <a:t>міс</a:t>
            </a:r>
            <a:r>
              <a:rPr lang="ru-RU" altLang="ru-RU" sz="2400" dirty="0">
                <a:latin typeface="Times New Roman" pitchFamily="18" charset="0"/>
              </a:rPr>
              <a:t>, у </a:t>
            </a:r>
            <a:r>
              <a:rPr lang="ru-RU" altLang="ru-RU" sz="2400" dirty="0" err="1">
                <a:latin typeface="Times New Roman" pitchFamily="18" charset="0"/>
              </a:rPr>
              <a:t>другий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рік</a:t>
            </a:r>
            <a:r>
              <a:rPr lang="ru-RU" altLang="ru-RU" sz="2400" dirty="0">
                <a:latin typeface="Times New Roman" pitchFamily="18" charset="0"/>
              </a:rPr>
              <a:t> - один раз на 6 </a:t>
            </a:r>
            <a:r>
              <a:rPr lang="ru-RU" altLang="ru-RU" sz="2400" dirty="0" err="1">
                <a:latin typeface="Times New Roman" pitchFamily="18" charset="0"/>
              </a:rPr>
              <a:t>міс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далі</a:t>
            </a:r>
            <a:r>
              <a:rPr lang="ru-RU" altLang="ru-RU" sz="2400" dirty="0">
                <a:latin typeface="Times New Roman" pitchFamily="18" charset="0"/>
              </a:rPr>
              <a:t> - раз на </a:t>
            </a:r>
            <a:r>
              <a:rPr lang="ru-RU" altLang="ru-RU" sz="2400" dirty="0" err="1">
                <a:latin typeface="Times New Roman" pitchFamily="18" charset="0"/>
              </a:rPr>
              <a:t>рік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Дані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облікових</a:t>
            </a:r>
            <a:r>
              <a:rPr lang="ru-RU" altLang="ru-RU" sz="2400" dirty="0">
                <a:latin typeface="Times New Roman" pitchFamily="18" charset="0"/>
              </a:rPr>
              <a:t> форм </a:t>
            </a:r>
            <a:r>
              <a:rPr lang="ru-RU" altLang="ru-RU" sz="2400" dirty="0" err="1">
                <a:latin typeface="Times New Roman" pitchFamily="18" charset="0"/>
              </a:rPr>
              <a:t>заносять</a:t>
            </a:r>
            <a:r>
              <a:rPr lang="ru-RU" altLang="ru-RU" sz="2400" dirty="0">
                <a:latin typeface="Times New Roman" pitchFamily="18" charset="0"/>
              </a:rPr>
              <a:t> в базу </a:t>
            </a:r>
            <a:r>
              <a:rPr lang="ru-RU" altLang="ru-RU" sz="2400" dirty="0" err="1">
                <a:latin typeface="Times New Roman" pitchFamily="18" charset="0"/>
              </a:rPr>
              <a:t>даних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територіального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реєстру</a:t>
            </a:r>
            <a:r>
              <a:rPr lang="ru-RU" altLang="ru-RU" sz="2400" dirty="0">
                <a:latin typeface="Times New Roman" pitchFamily="18" charset="0"/>
              </a:rPr>
              <a:t>, де </a:t>
            </a:r>
            <a:r>
              <a:rPr lang="ru-RU" altLang="ru-RU" sz="2400" dirty="0" err="1">
                <a:latin typeface="Times New Roman" pitchFamily="18" charset="0"/>
              </a:rPr>
              <a:t>формують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щорічні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територіальні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форми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державної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звітності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1C61E72-EA67-AEB5-16B3-F582F171BC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21481" y="284415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Облікова</a:t>
            </a:r>
            <a:r>
              <a:rPr lang="ru-RU" sz="4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документація</a:t>
            </a:r>
            <a:endParaRPr lang="ru-RU" sz="4000" b="1" dirty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260351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Візуальні</a:t>
            </a:r>
            <a:r>
              <a:rPr lang="ru-RU" sz="4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форми</a:t>
            </a:r>
            <a:r>
              <a:rPr lang="ru-RU" sz="4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раку: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919288" y="981076"/>
            <a:ext cx="8291512" cy="5876925"/>
          </a:xfrm>
        </p:spPr>
        <p:txBody>
          <a:bodyPr>
            <a:normAutofit/>
          </a:bodyPr>
          <a:lstStyle/>
          <a:p>
            <a:pPr marL="0" indent="365125">
              <a:lnSpc>
                <a:spcPct val="80000"/>
              </a:lnSpc>
              <a:spcBef>
                <a:spcPct val="0"/>
              </a:spcBef>
              <a:buNone/>
            </a:pPr>
            <a:r>
              <a:rPr lang="ru-RU" altLang="ru-RU" sz="2400" dirty="0" err="1">
                <a:latin typeface="Times New Roman" pitchFamily="18" charset="0"/>
              </a:rPr>
              <a:t>пухлина</a:t>
            </a:r>
            <a:r>
              <a:rPr lang="ru-RU" altLang="ru-RU" sz="2400" dirty="0">
                <a:latin typeface="Times New Roman" pitchFamily="18" charset="0"/>
              </a:rPr>
              <a:t> губи (С00), основа </a:t>
            </a:r>
            <a:r>
              <a:rPr lang="ru-RU" altLang="ru-RU" sz="2400" dirty="0" err="1">
                <a:latin typeface="Times New Roman" pitchFamily="18" charset="0"/>
              </a:rPr>
              <a:t>язика</a:t>
            </a:r>
            <a:r>
              <a:rPr lang="ru-RU" altLang="ru-RU" sz="2400" dirty="0">
                <a:latin typeface="Times New Roman" pitchFamily="18" charset="0"/>
              </a:rPr>
              <a:t>(С01), </a:t>
            </a:r>
            <a:r>
              <a:rPr lang="ru-RU" altLang="ru-RU" sz="2400" dirty="0" err="1">
                <a:latin typeface="Times New Roman" pitchFamily="18" charset="0"/>
              </a:rPr>
              <a:t>інших</a:t>
            </a:r>
            <a:r>
              <a:rPr lang="ru-RU" altLang="ru-RU" sz="2400" dirty="0">
                <a:latin typeface="Times New Roman" pitchFamily="18" charset="0"/>
              </a:rPr>
              <a:t>   </a:t>
            </a:r>
            <a:r>
              <a:rPr lang="ru-RU" altLang="ru-RU" sz="2400" dirty="0" err="1">
                <a:latin typeface="Times New Roman" pitchFamily="18" charset="0"/>
              </a:rPr>
              <a:t>відділів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язика</a:t>
            </a:r>
            <a:r>
              <a:rPr lang="ru-RU" altLang="ru-RU" sz="2400" dirty="0">
                <a:latin typeface="Times New Roman" pitchFamily="18" charset="0"/>
              </a:rPr>
              <a:t> (С02), ясен (СОЗ), дна </a:t>
            </a:r>
            <a:r>
              <a:rPr lang="ru-RU" altLang="ru-RU" sz="2400" dirty="0" err="1">
                <a:latin typeface="Times New Roman" pitchFamily="18" charset="0"/>
              </a:rPr>
              <a:t>порожнини</a:t>
            </a:r>
            <a:r>
              <a:rPr lang="ru-RU" altLang="ru-RU" sz="2400" dirty="0">
                <a:latin typeface="Times New Roman" pitchFamily="18" charset="0"/>
              </a:rPr>
              <a:t> рота (С04), </a:t>
            </a:r>
            <a:r>
              <a:rPr lang="ru-RU" altLang="ru-RU" sz="2400" dirty="0" err="1">
                <a:latin typeface="Times New Roman" pitchFamily="18" charset="0"/>
              </a:rPr>
              <a:t>піднебіння</a:t>
            </a:r>
            <a:r>
              <a:rPr lang="ru-RU" altLang="ru-RU" sz="2400" dirty="0">
                <a:latin typeface="Times New Roman" pitchFamily="18" charset="0"/>
              </a:rPr>
              <a:t> (С05), </a:t>
            </a:r>
            <a:r>
              <a:rPr lang="ru-RU" altLang="ru-RU" sz="2400" dirty="0" err="1">
                <a:latin typeface="Times New Roman" pitchFamily="18" charset="0"/>
              </a:rPr>
              <a:t>інших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неуточнених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частин</a:t>
            </a:r>
            <a:r>
              <a:rPr lang="ru-RU" altLang="ru-RU" sz="2400" dirty="0">
                <a:latin typeface="Times New Roman" pitchFamily="18" charset="0"/>
              </a:rPr>
              <a:t> рота (С06), </a:t>
            </a:r>
            <a:r>
              <a:rPr lang="ru-RU" altLang="ru-RU" sz="2400" dirty="0" err="1">
                <a:latin typeface="Times New Roman" pitchFamily="18" charset="0"/>
              </a:rPr>
              <a:t>привушної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слинної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залози</a:t>
            </a:r>
            <a:r>
              <a:rPr lang="ru-RU" altLang="ru-RU" sz="2400" dirty="0">
                <a:latin typeface="Times New Roman" pitchFamily="18" charset="0"/>
              </a:rPr>
              <a:t> (С07), </a:t>
            </a:r>
            <a:r>
              <a:rPr lang="ru-RU" altLang="ru-RU" sz="2400" dirty="0" err="1">
                <a:latin typeface="Times New Roman" pitchFamily="18" charset="0"/>
              </a:rPr>
              <a:t>інших</a:t>
            </a:r>
            <a:r>
              <a:rPr lang="ru-RU" altLang="ru-RU" sz="2400" dirty="0">
                <a:latin typeface="Times New Roman" pitchFamily="18" charset="0"/>
              </a:rPr>
              <a:t> великих </a:t>
            </a:r>
            <a:r>
              <a:rPr lang="ru-RU" altLang="ru-RU" sz="2400" dirty="0" err="1">
                <a:latin typeface="Times New Roman" pitchFamily="18" charset="0"/>
              </a:rPr>
              <a:t>слинних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залоз</a:t>
            </a:r>
            <a:r>
              <a:rPr lang="ru-RU" altLang="ru-RU" sz="2400" dirty="0">
                <a:latin typeface="Times New Roman" pitchFamily="18" charset="0"/>
              </a:rPr>
              <a:t> (с08), </a:t>
            </a:r>
            <a:r>
              <a:rPr lang="ru-RU" altLang="ru-RU" sz="2400" dirty="0" err="1">
                <a:latin typeface="Times New Roman" pitchFamily="18" charset="0"/>
              </a:rPr>
              <a:t>піднебінної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мигдалини</a:t>
            </a:r>
            <a:r>
              <a:rPr lang="ru-RU" altLang="ru-RU" sz="2400" dirty="0">
                <a:latin typeface="Times New Roman" pitchFamily="18" charset="0"/>
              </a:rPr>
              <a:t> (С09), ротоглотки (СЮ), </a:t>
            </a:r>
            <a:r>
              <a:rPr lang="ru-RU" altLang="ru-RU" sz="2400" dirty="0" err="1">
                <a:latin typeface="Times New Roman" pitchFamily="18" charset="0"/>
              </a:rPr>
              <a:t>прямої</a:t>
            </a:r>
            <a:r>
              <a:rPr lang="ru-RU" altLang="ru-RU" sz="2400" dirty="0">
                <a:latin typeface="Times New Roman" pitchFamily="18" charset="0"/>
              </a:rPr>
              <a:t> кишки (С20), </a:t>
            </a:r>
            <a:r>
              <a:rPr lang="ru-RU" altLang="ru-RU" sz="2400" dirty="0" err="1">
                <a:latin typeface="Times New Roman" pitchFamily="18" charset="0"/>
              </a:rPr>
              <a:t>заднього</a:t>
            </a:r>
            <a:r>
              <a:rPr lang="ru-RU" altLang="ru-RU" sz="2400" dirty="0">
                <a:latin typeface="Times New Roman" pitchFamily="18" charset="0"/>
              </a:rPr>
              <a:t> проходу і анального каналу (С21), </a:t>
            </a:r>
            <a:r>
              <a:rPr lang="ru-RU" altLang="ru-RU" sz="2400" dirty="0" err="1">
                <a:latin typeface="Times New Roman" pitchFamily="18" charset="0"/>
              </a:rPr>
              <a:t>меланоми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шкіри</a:t>
            </a:r>
            <a:r>
              <a:rPr lang="ru-RU" altLang="ru-RU" sz="2400" dirty="0">
                <a:latin typeface="Times New Roman" pitchFamily="18" charset="0"/>
              </a:rPr>
              <a:t> (С43), </a:t>
            </a:r>
            <a:r>
              <a:rPr lang="ru-RU" altLang="ru-RU" sz="2400" dirty="0" err="1">
                <a:latin typeface="Times New Roman" pitchFamily="18" charset="0"/>
              </a:rPr>
              <a:t>пухлини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шкіри</a:t>
            </a:r>
            <a:r>
              <a:rPr lang="ru-RU" altLang="ru-RU" sz="2400" dirty="0">
                <a:latin typeface="Times New Roman" pitchFamily="18" charset="0"/>
              </a:rPr>
              <a:t> (С44 ), </a:t>
            </a:r>
            <a:r>
              <a:rPr lang="ru-RU" altLang="ru-RU" sz="2400" dirty="0" err="1">
                <a:latin typeface="Times New Roman" pitchFamily="18" charset="0"/>
              </a:rPr>
              <a:t>шкіри</a:t>
            </a:r>
            <a:r>
              <a:rPr lang="ru-RU" altLang="ru-RU" sz="2400" dirty="0">
                <a:latin typeface="Times New Roman" pitchFamily="18" charset="0"/>
              </a:rPr>
              <a:t> калитки (С63.2), </a:t>
            </a:r>
            <a:r>
              <a:rPr lang="ru-RU" altLang="ru-RU" sz="2400" dirty="0" err="1">
                <a:latin typeface="Times New Roman" pitchFamily="18" charset="0"/>
              </a:rPr>
              <a:t>вульви</a:t>
            </a:r>
            <a:r>
              <a:rPr lang="ru-RU" altLang="ru-RU" sz="2400" dirty="0">
                <a:latin typeface="Times New Roman" pitchFamily="18" charset="0"/>
              </a:rPr>
              <a:t> (С51), </a:t>
            </a:r>
            <a:r>
              <a:rPr lang="ru-RU" altLang="ru-RU" sz="2400" dirty="0" err="1">
                <a:latin typeface="Times New Roman" pitchFamily="18" charset="0"/>
              </a:rPr>
              <a:t>статевого</a:t>
            </a:r>
            <a:r>
              <a:rPr lang="ru-RU" altLang="ru-RU" sz="2400" dirty="0">
                <a:latin typeface="Times New Roman" pitchFamily="18" charset="0"/>
              </a:rPr>
              <a:t> члена (С60), </a:t>
            </a:r>
            <a:r>
              <a:rPr lang="ru-RU" altLang="ru-RU" sz="2400" dirty="0" err="1">
                <a:latin typeface="Times New Roman" pitchFamily="18" charset="0"/>
              </a:rPr>
              <a:t>молочної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залози</a:t>
            </a:r>
            <a:r>
              <a:rPr lang="ru-RU" altLang="ru-RU" sz="2400" dirty="0">
                <a:latin typeface="Times New Roman" pitchFamily="18" charset="0"/>
              </a:rPr>
              <a:t> (С50), </a:t>
            </a:r>
            <a:r>
              <a:rPr lang="ru-RU" altLang="ru-RU" sz="2400" dirty="0" err="1">
                <a:latin typeface="Times New Roman" pitchFamily="18" charset="0"/>
              </a:rPr>
              <a:t>піхви</a:t>
            </a:r>
            <a:r>
              <a:rPr lang="ru-RU" altLang="ru-RU" sz="2400" dirty="0">
                <a:latin typeface="Times New Roman" pitchFamily="18" charset="0"/>
              </a:rPr>
              <a:t> (С52), </a:t>
            </a:r>
            <a:r>
              <a:rPr lang="ru-RU" altLang="ru-RU" sz="2400" dirty="0" err="1">
                <a:latin typeface="Times New Roman" pitchFamily="18" charset="0"/>
              </a:rPr>
              <a:t>шийки</a:t>
            </a:r>
            <a:r>
              <a:rPr lang="ru-RU" altLang="ru-RU" sz="2400" dirty="0">
                <a:latin typeface="Times New Roman" pitchFamily="18" charset="0"/>
              </a:rPr>
              <a:t> матки (С53), </a:t>
            </a:r>
            <a:r>
              <a:rPr lang="ru-RU" altLang="ru-RU" sz="2400" dirty="0" err="1">
                <a:latin typeface="Times New Roman" pitchFamily="18" charset="0"/>
              </a:rPr>
              <a:t>щитовидної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залози</a:t>
            </a:r>
            <a:r>
              <a:rPr lang="ru-RU" altLang="ru-RU" sz="2400" dirty="0">
                <a:latin typeface="Times New Roman" pitchFamily="18" charset="0"/>
              </a:rPr>
              <a:t> (С73), </a:t>
            </a:r>
            <a:r>
              <a:rPr lang="ru-RU" altLang="ru-RU" sz="2400" dirty="0" err="1">
                <a:latin typeface="Times New Roman" pitchFamily="18" charset="0"/>
              </a:rPr>
              <a:t>яєчка</a:t>
            </a:r>
            <a:r>
              <a:rPr lang="ru-RU" altLang="ru-RU" sz="2400" dirty="0">
                <a:latin typeface="Times New Roman" pitchFamily="18" charset="0"/>
              </a:rPr>
              <a:t> (С62), </a:t>
            </a:r>
            <a:r>
              <a:rPr lang="ru-RU" altLang="ru-RU" sz="2400" dirty="0" err="1">
                <a:latin typeface="Times New Roman" pitchFamily="18" charset="0"/>
              </a:rPr>
              <a:t>очі</a:t>
            </a:r>
            <a:r>
              <a:rPr lang="ru-RU" altLang="ru-RU" sz="2400" dirty="0">
                <a:latin typeface="Times New Roman" pitchFamily="18" charset="0"/>
              </a:rPr>
              <a:t> (С69).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1847850" y="333375"/>
            <a:ext cx="871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Кольпоскопічні</a:t>
            </a:r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картини</a:t>
            </a:r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раку </a:t>
            </a:r>
            <a:r>
              <a:rPr lang="ru-RU" altLang="ru-RU" sz="2400" b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шийки</a:t>
            </a:r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</a:t>
            </a:r>
            <a:endParaRPr lang="uk-UA" altLang="ru-RU" sz="2400" b="1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981075"/>
            <a:ext cx="4059238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052514"/>
            <a:ext cx="3960812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7"/>
          <p:cNvSpPr txBox="1">
            <a:spLocks noChangeArrowheads="1"/>
          </p:cNvSpPr>
          <p:nvPr/>
        </p:nvSpPr>
        <p:spPr bwMode="auto">
          <a:xfrm>
            <a:off x="1847850" y="5732464"/>
            <a:ext cx="4032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Calibri" pitchFamily="34" charset="0"/>
              </a:rPr>
              <a:t>ПРОБА З 3% оцтовою кислотою</a:t>
            </a:r>
            <a:endParaRPr lang="uk-UA" altLang="ru-RU" b="1" u="none">
              <a:latin typeface="Calibri" pitchFamily="34" charset="0"/>
            </a:endParaRPr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6167439" y="5732464"/>
            <a:ext cx="4249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Calibri" pitchFamily="34" charset="0"/>
              </a:rPr>
              <a:t>ПРОБА       ШИЛЛЕРА</a:t>
            </a:r>
            <a:endParaRPr lang="uk-UA" altLang="ru-RU" b="1" u="none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1052513"/>
            <a:ext cx="4176713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4" y="1052513"/>
            <a:ext cx="3887787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1992313" y="404814"/>
            <a:ext cx="8064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Проба з 3% </a:t>
            </a:r>
            <a:r>
              <a:rPr lang="ru-RU" altLang="ru-RU" sz="2400" b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оцтовою</a:t>
            </a:r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- «</a:t>
            </a:r>
            <a:r>
              <a:rPr lang="ru-RU" altLang="ru-RU" sz="2400" b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атипова</a:t>
            </a:r>
            <a:r>
              <a:rPr lang="ru-RU" altLang="ru-RU" sz="24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МОЗАЇКА»</a:t>
            </a:r>
            <a:endParaRPr lang="uk-UA" altLang="ru-RU" sz="2400" b="1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1371601" y="5805488"/>
            <a:ext cx="9877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Відзначається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поліморфізм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кольпоскопических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характерно для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важких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уражень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шийки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 (CIN III і рак </a:t>
            </a:r>
            <a:r>
              <a:rPr lang="ru-RU" altLang="ru-RU" sz="24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шийки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матки)</a:t>
            </a:r>
            <a:endParaRPr lang="uk-UA" altLang="ru-RU" sz="24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1847850" y="333376"/>
            <a:ext cx="8351838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3000" b="1" dirty="0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Причини</a:t>
            </a:r>
            <a:r>
              <a:rPr lang="ru-RU" sz="3000" b="1" dirty="0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виникнення</a:t>
            </a:r>
            <a:r>
              <a:rPr lang="ru-RU" sz="3000" b="1" dirty="0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раку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919288" y="1196976"/>
            <a:ext cx="2520950" cy="18002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u="none">
                <a:latin typeface="Times New Roman" pitchFamily="18" charset="0"/>
              </a:rPr>
              <a:t>3-4% -</a:t>
            </a:r>
          </a:p>
          <a:p>
            <a:pPr algn="ctr" eaLnBrk="1" hangingPunct="1"/>
            <a:r>
              <a:rPr lang="ru-RU" altLang="ru-RU" sz="2400" b="1" u="none">
                <a:latin typeface="Times New Roman" pitchFamily="18" charset="0"/>
              </a:rPr>
              <a:t>спадкові</a:t>
            </a:r>
          </a:p>
          <a:p>
            <a:pPr algn="ctr" eaLnBrk="1" hangingPunct="1"/>
            <a:r>
              <a:rPr lang="ru-RU" altLang="ru-RU" sz="2400" b="1" u="none">
                <a:latin typeface="Times New Roman" pitchFamily="18" charset="0"/>
              </a:rPr>
              <a:t>  фактори</a:t>
            </a:r>
            <a:endParaRPr lang="ru-RU" altLang="ru-RU" sz="2800" b="1" u="none">
              <a:latin typeface="Times New Roman" pitchFamily="18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4800600" y="1196975"/>
            <a:ext cx="5543550" cy="1873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u="none">
                <a:latin typeface="Times New Roman" pitchFamily="18" charset="0"/>
              </a:rPr>
              <a:t>95% -</a:t>
            </a:r>
          </a:p>
          <a:p>
            <a:pPr algn="ctr" eaLnBrk="1" hangingPunct="1"/>
            <a:r>
              <a:rPr lang="ru-RU" altLang="ru-RU" sz="2800" b="1" u="none">
                <a:latin typeface="Times New Roman" pitchFamily="18" charset="0"/>
              </a:rPr>
              <a:t>канцерогени навколишнього</a:t>
            </a:r>
          </a:p>
          <a:p>
            <a:pPr algn="ctr" eaLnBrk="1" hangingPunct="1"/>
            <a:r>
              <a:rPr lang="ru-RU" altLang="ru-RU" sz="2800" b="1" u="none">
                <a:latin typeface="Times New Roman" pitchFamily="18" charset="0"/>
              </a:rPr>
              <a:t>середовища, спосіб життя</a:t>
            </a:r>
            <a:endParaRPr lang="ru-RU" altLang="ru-RU" sz="2800" b="1" u="none">
              <a:solidFill>
                <a:srgbClr val="FF5050"/>
              </a:solidFill>
              <a:latin typeface="Times New Roman" pitchFamily="18" charset="0"/>
            </a:endParaRP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4872038" y="3284538"/>
            <a:ext cx="5472112" cy="33131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none">
                <a:latin typeface="Times New Roman" pitchFamily="18" charset="0"/>
              </a:rPr>
              <a:t>30% - куріння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none">
                <a:latin typeface="Times New Roman" pitchFamily="18" charset="0"/>
              </a:rPr>
              <a:t>35% - харчування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none">
                <a:latin typeface="Times New Roman" pitchFamily="18" charset="0"/>
              </a:rPr>
              <a:t>10% - інфекційні агенти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none">
                <a:latin typeface="Times New Roman" pitchFamily="18" charset="0"/>
              </a:rPr>
              <a:t>4-5% - професійні канцерогени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none">
                <a:latin typeface="Times New Roman" pitchFamily="18" charset="0"/>
              </a:rPr>
              <a:t>4-5% - іонізуюче випромінювання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none">
                <a:latin typeface="Times New Roman" pitchFamily="18" charset="0"/>
              </a:rPr>
              <a:t>4-5% - репродуктивні фактори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none">
                <a:latin typeface="Times New Roman" pitchFamily="18" charset="0"/>
              </a:rPr>
              <a:t>4-5% - низька фізична активність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none">
                <a:latin typeface="Times New Roman" pitchFamily="18" charset="0"/>
              </a:rPr>
              <a:t>2-3% - УФ - випромінювання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none">
                <a:latin typeface="Times New Roman" pitchFamily="18" charset="0"/>
              </a:rPr>
              <a:t>2-3% - алкоголь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altLang="ru-RU" sz="2000" b="1" u="none">
                <a:latin typeface="Times New Roman" pitchFamily="18" charset="0"/>
              </a:rPr>
              <a:t>1-2% - канцерогени атмосферного повітря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176336" y="128755"/>
            <a:ext cx="5839327" cy="4905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Харчування</a:t>
            </a:r>
            <a:r>
              <a:rPr lang="ru-RU" sz="4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sz="4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спосіб</a:t>
            </a:r>
            <a:r>
              <a:rPr lang="ru-RU" sz="4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життя</a:t>
            </a:r>
            <a:endParaRPr lang="ru-RU" sz="4000" dirty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idx="1"/>
          </p:nvPr>
        </p:nvSpPr>
        <p:spPr>
          <a:xfrm>
            <a:off x="1275348" y="619292"/>
            <a:ext cx="9926051" cy="5949950"/>
          </a:xfrm>
        </p:spPr>
        <p:txBody>
          <a:bodyPr>
            <a:noAutofit/>
          </a:bodyPr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А)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Їжа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яка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підвищує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ризик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різних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пухлин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: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жирна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їжа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- рак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молочної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залози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товстої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кишки;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висококалорійна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їжа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- рак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молочної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передміхурової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залоз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тіла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матки,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товстої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кишки,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жовчного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міхура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тваринний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білок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особливо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яловичина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баранина, - рак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молочної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залози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товстої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кишки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тіла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матки;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алкоголь, особливо у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курців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- рак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слизової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рота, глотки,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гортані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стравоходу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печінковоклітинний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рак;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засоленная, копчена,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смажена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вугіллі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їжа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- рак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стравоходу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шлунку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нітрати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нітрити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- рак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товстої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кишки.</a:t>
            </a:r>
          </a:p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Б)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Їжа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яка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знижує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ризик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різних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пухлин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: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продукти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багаті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клітковиною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овочі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фрукти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хліб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крупи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грубого помелу;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овочі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містять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індол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(капуста,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цвітна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капуста,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брокколі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інші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хрестоцвіті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знижують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ризик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раку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товстої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кишки,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але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можуть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підвищувати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ризик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раку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шлунка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бобові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особливо соя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Лімська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квасоля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аспірин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у невеликих дозах (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щоденний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прийом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знижує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ризик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раку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товстої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кишки.</a:t>
            </a:r>
            <a:endParaRPr lang="ru-RU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D9CA435-E6A3-6E3A-E1F4-F7920033C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368" y="19250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1025" name="Рисунок 7">
            <a:extLst>
              <a:ext uri="{FF2B5EF4-FFF2-40B4-BE49-F238E27FC236}">
                <a16:creationId xmlns:a16="http://schemas.microsoft.com/office/drawing/2014/main" id="{78507464-6AE3-F302-4AA5-E65A10606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421" y="108232"/>
            <a:ext cx="6906127" cy="517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CE399210-95DB-DA9C-920C-EB37D4D4D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421" y="5274102"/>
            <a:ext cx="10347158" cy="12852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UA" sz="2400" dirty="0"/>
              <a:t>Приблизно 1/3 випадків смерті від раку зумовлена 5 основними джерелами ризику, це високий індекс маси тіла, низький рівень споживання фруктів і овочів, відсутність фізичної активності, вживання тютюну і алкоголю.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08828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6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Профілактика</a:t>
            </a:r>
            <a:r>
              <a:rPr lang="ru-RU" sz="36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онкологічних</a:t>
            </a:r>
            <a:r>
              <a:rPr lang="ru-RU" sz="36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захворювань</a:t>
            </a:r>
            <a:endParaRPr lang="ru-RU" sz="36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774826" y="1600200"/>
            <a:ext cx="8569325" cy="525780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Профілактика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онкології</a:t>
            </a:r>
            <a:r>
              <a:rPr lang="ru-RU" altLang="ru-RU" sz="2400" dirty="0">
                <a:latin typeface="Times New Roman" pitchFamily="18" charset="0"/>
              </a:rPr>
              <a:t> - ряд </a:t>
            </a:r>
            <a:r>
              <a:rPr lang="ru-RU" altLang="ru-RU" sz="2400" dirty="0" err="1">
                <a:latin typeface="Times New Roman" pitchFamily="18" charset="0"/>
              </a:rPr>
              <a:t>заходів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що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проводяться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різних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етапах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розвитку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пухлини</a:t>
            </a:r>
            <a:r>
              <a:rPr lang="ru-RU" altLang="ru-RU" sz="2400" dirty="0">
                <a:latin typeface="Times New Roman" pitchFamily="18" charset="0"/>
              </a:rPr>
              <a:t>. </a:t>
            </a:r>
            <a:r>
              <a:rPr lang="ru-RU" altLang="ru-RU" sz="2400" dirty="0" err="1">
                <a:latin typeface="Times New Roman" pitchFamily="18" charset="0"/>
              </a:rPr>
              <a:t>Розрізняють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первинну</a:t>
            </a:r>
            <a:r>
              <a:rPr lang="ru-RU" altLang="ru-RU" sz="2400" dirty="0">
                <a:latin typeface="Times New Roman" pitchFamily="18" charset="0"/>
              </a:rPr>
              <a:t> (</a:t>
            </a:r>
            <a:r>
              <a:rPr lang="ru-RU" altLang="ru-RU" sz="2400" dirty="0" err="1">
                <a:latin typeface="Times New Roman" pitchFamily="18" charset="0"/>
              </a:rPr>
              <a:t>доклінічну</a:t>
            </a:r>
            <a:r>
              <a:rPr lang="ru-RU" altLang="ru-RU" sz="2400" dirty="0">
                <a:latin typeface="Times New Roman" pitchFamily="18" charset="0"/>
              </a:rPr>
              <a:t>), </a:t>
            </a:r>
            <a:r>
              <a:rPr lang="ru-RU" altLang="ru-RU" sz="2400" dirty="0" err="1">
                <a:latin typeface="Times New Roman" pitchFamily="18" charset="0"/>
              </a:rPr>
              <a:t>вторинну</a:t>
            </a:r>
            <a:r>
              <a:rPr lang="ru-RU" altLang="ru-RU" sz="2400" dirty="0">
                <a:latin typeface="Times New Roman" pitchFamily="18" charset="0"/>
              </a:rPr>
              <a:t> (</a:t>
            </a:r>
            <a:r>
              <a:rPr lang="ru-RU" altLang="ru-RU" sz="2400" dirty="0" err="1">
                <a:latin typeface="Times New Roman" pitchFamily="18" charset="0"/>
              </a:rPr>
              <a:t>клінічну</a:t>
            </a:r>
            <a:r>
              <a:rPr lang="ru-RU" altLang="ru-RU" sz="2400" dirty="0">
                <a:latin typeface="Times New Roman" pitchFamily="18" charset="0"/>
              </a:rPr>
              <a:t>) і </a:t>
            </a:r>
            <a:r>
              <a:rPr lang="ru-RU" altLang="ru-RU" sz="2400" dirty="0" err="1">
                <a:latin typeface="Times New Roman" pitchFamily="18" charset="0"/>
              </a:rPr>
              <a:t>третинну</a:t>
            </a:r>
            <a:r>
              <a:rPr lang="ru-RU" altLang="ru-RU" sz="2400" dirty="0">
                <a:latin typeface="Times New Roman" pitchFamily="18" charset="0"/>
              </a:rPr>
              <a:t> (</a:t>
            </a:r>
            <a:r>
              <a:rPr lang="ru-RU" altLang="ru-RU" sz="2400" dirty="0" err="1">
                <a:latin typeface="Times New Roman" pitchFamily="18" charset="0"/>
              </a:rPr>
              <a:t>противорецидивную</a:t>
            </a:r>
            <a:r>
              <a:rPr lang="ru-RU" altLang="ru-RU" sz="2400" dirty="0">
                <a:latin typeface="Times New Roman" pitchFamily="18" charset="0"/>
              </a:rPr>
              <a:t>) </a:t>
            </a:r>
            <a:r>
              <a:rPr lang="ru-RU" altLang="ru-RU" sz="2400" dirty="0" err="1">
                <a:latin typeface="Times New Roman" pitchFamily="18" charset="0"/>
              </a:rPr>
              <a:t>профілактику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Первинна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профілактика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новоутворень</a:t>
            </a:r>
            <a:r>
              <a:rPr lang="ru-RU" altLang="ru-RU" sz="2400" dirty="0">
                <a:latin typeface="Times New Roman" pitchFamily="18" charset="0"/>
              </a:rPr>
              <a:t> (ЗНО) - </a:t>
            </a:r>
            <a:r>
              <a:rPr lang="ru-RU" altLang="ru-RU" sz="2400" dirty="0" err="1">
                <a:latin typeface="Times New Roman" pitchFamily="18" charset="0"/>
              </a:rPr>
              <a:t>сукупність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заходів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спрямованих</a:t>
            </a:r>
            <a:r>
              <a:rPr lang="ru-RU" altLang="ru-RU" sz="2400" dirty="0">
                <a:latin typeface="Times New Roman" pitchFamily="18" charset="0"/>
              </a:rPr>
              <a:t> на те, </a:t>
            </a:r>
            <a:r>
              <a:rPr lang="ru-RU" altLang="ru-RU" sz="2400" dirty="0" err="1">
                <a:latin typeface="Times New Roman" pitchFamily="18" charset="0"/>
              </a:rPr>
              <a:t>щоб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попередити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виникнення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попередніх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їм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передпухлинних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станів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усуваючи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послаблюючи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або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нейтралізуючи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впливу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несприятливих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факторів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навколишнього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середовища</a:t>
            </a:r>
            <a:r>
              <a:rPr lang="ru-RU" altLang="ru-RU" sz="2400" dirty="0">
                <a:latin typeface="Times New Roman" pitchFamily="18" charset="0"/>
              </a:rPr>
              <a:t> і способу </a:t>
            </a:r>
            <a:r>
              <a:rPr lang="ru-RU" altLang="ru-RU" sz="2400" dirty="0" err="1">
                <a:latin typeface="Times New Roman" pitchFamily="18" charset="0"/>
              </a:rPr>
              <a:t>життя</a:t>
            </a:r>
            <a:r>
              <a:rPr lang="ru-RU" altLang="ru-RU" sz="2400" dirty="0">
                <a:latin typeface="Times New Roman" pitchFamily="18" charset="0"/>
              </a:rPr>
              <a:t>, а </a:t>
            </a:r>
            <a:r>
              <a:rPr lang="ru-RU" altLang="ru-RU" sz="2400" dirty="0" err="1">
                <a:latin typeface="Times New Roman" pitchFamily="18" charset="0"/>
              </a:rPr>
              <a:t>також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підвищуючи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неспецифічну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резистентність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організму</a:t>
            </a:r>
            <a:r>
              <a:rPr lang="ru-RU" altLang="ru-RU" sz="2400" dirty="0">
                <a:latin typeface="Times New Roman" pitchFamily="18" charset="0"/>
              </a:rPr>
              <a:t>. Мета </a:t>
            </a:r>
            <a:r>
              <a:rPr lang="ru-RU" altLang="ru-RU" sz="2400" dirty="0" err="1">
                <a:latin typeface="Times New Roman" pitchFamily="18" charset="0"/>
              </a:rPr>
              <a:t>даного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напрямку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профілактики</a:t>
            </a:r>
            <a:r>
              <a:rPr lang="ru-RU" altLang="ru-RU" sz="2400" dirty="0">
                <a:latin typeface="Times New Roman" pitchFamily="18" charset="0"/>
              </a:rPr>
              <a:t> - </a:t>
            </a:r>
            <a:r>
              <a:rPr lang="ru-RU" altLang="ru-RU" sz="2400" dirty="0" err="1">
                <a:latin typeface="Times New Roman" pitchFamily="18" charset="0"/>
              </a:rPr>
              <a:t>зниження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онкологічної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захворюваності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населення</a:t>
            </a:r>
            <a:r>
              <a:rPr lang="ru-RU" altLang="ru-RU" sz="2400" dirty="0">
                <a:latin typeface="Times New Roman" pitchFamily="18" charset="0"/>
              </a:rPr>
              <a:t>.</a:t>
            </a:r>
            <a:endParaRPr lang="ru-RU" altLang="ru-RU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227221" y="173038"/>
            <a:ext cx="10359190" cy="7493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6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Первинна</a:t>
            </a:r>
            <a:r>
              <a:rPr lang="ru-RU" sz="36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профілактика</a:t>
            </a:r>
            <a:r>
              <a:rPr lang="ru-RU" sz="36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раку. </a:t>
            </a:r>
            <a:r>
              <a:rPr lang="ru-RU" sz="36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Стратегія</a:t>
            </a:r>
            <a:r>
              <a:rPr lang="ru-RU" sz="36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XXI </a:t>
            </a:r>
            <a:r>
              <a:rPr lang="ru-RU" sz="36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століття</a:t>
            </a:r>
            <a:endParaRPr lang="ru-RU" sz="3600" b="1" dirty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588168" y="830179"/>
            <a:ext cx="9649327" cy="5623010"/>
          </a:xfrm>
        </p:spPr>
        <p:txBody>
          <a:bodyPr>
            <a:noAutofit/>
          </a:bodyPr>
          <a:lstStyle/>
          <a:p>
            <a:pPr marL="182563" indent="-182563">
              <a:lnSpc>
                <a:spcPct val="80000"/>
              </a:lnSpc>
              <a:spcBef>
                <a:spcPct val="40000"/>
              </a:spcBef>
              <a:buFont typeface="Wingdings" pitchFamily="2" charset="2"/>
              <a:buAutoNum type="arabicPeriod"/>
            </a:pP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Зниження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експозиції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канцерогенним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речовинам</a:t>
            </a:r>
            <a:endParaRPr lang="ru-RU" altLang="ru-RU" sz="1800" dirty="0">
              <a:latin typeface="Times New Roman" pitchFamily="18" charset="0"/>
            </a:endParaRPr>
          </a:p>
          <a:p>
            <a:pPr marL="182563" indent="-182563">
              <a:lnSpc>
                <a:spcPct val="80000"/>
              </a:lnSpc>
              <a:spcBef>
                <a:spcPct val="40000"/>
              </a:spcBef>
              <a:buFont typeface="Wingdings" pitchFamily="2" charset="2"/>
              <a:buAutoNum type="arabicPeriod"/>
            </a:pP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Визначення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маркерів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експозиції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канцерогенним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речовинам</a:t>
            </a:r>
            <a:r>
              <a:rPr lang="ru-RU" altLang="ru-RU" sz="1800" dirty="0">
                <a:latin typeface="Times New Roman" pitchFamily="18" charset="0"/>
              </a:rPr>
              <a:t>: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ru-RU" altLang="ru-RU" sz="1800" dirty="0" err="1">
                <a:latin typeface="Times New Roman" pitchFamily="18" charset="0"/>
              </a:rPr>
              <a:t>аддукти</a:t>
            </a:r>
            <a:r>
              <a:rPr lang="ru-RU" altLang="ru-RU" sz="1800" dirty="0">
                <a:latin typeface="Times New Roman" pitchFamily="18" charset="0"/>
              </a:rPr>
              <a:t> канцероген-ДНК;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ru-RU" altLang="ru-RU" sz="1800" dirty="0" err="1">
                <a:latin typeface="Times New Roman" pitchFamily="18" charset="0"/>
              </a:rPr>
              <a:t>маркери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раннього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біологічного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ефекту</a:t>
            </a:r>
            <a:r>
              <a:rPr lang="ru-RU" altLang="ru-RU" sz="1800" dirty="0">
                <a:latin typeface="Times New Roman" pitchFamily="18" charset="0"/>
              </a:rPr>
              <a:t> (</a:t>
            </a:r>
            <a:r>
              <a:rPr lang="ru-RU" altLang="ru-RU" sz="1800" dirty="0" err="1">
                <a:latin typeface="Times New Roman" pitchFamily="18" charset="0"/>
              </a:rPr>
              <a:t>мікроядра</a:t>
            </a:r>
            <a:r>
              <a:rPr lang="ru-RU" altLang="ru-RU" sz="1800" dirty="0">
                <a:latin typeface="Times New Roman" pitchFamily="18" charset="0"/>
              </a:rPr>
              <a:t>, </a:t>
            </a:r>
            <a:r>
              <a:rPr lang="ru-RU" altLang="ru-RU" sz="1800" dirty="0" err="1">
                <a:latin typeface="Times New Roman" pitchFamily="18" charset="0"/>
              </a:rPr>
              <a:t>сестринський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хроматидні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обмін</a:t>
            </a:r>
            <a:r>
              <a:rPr lang="ru-RU" altLang="ru-RU" sz="1800" dirty="0">
                <a:latin typeface="Times New Roman" pitchFamily="18" charset="0"/>
              </a:rPr>
              <a:t>, </a:t>
            </a:r>
            <a:r>
              <a:rPr lang="ru-RU" altLang="ru-RU" sz="1800" dirty="0" err="1">
                <a:latin typeface="Times New Roman" pitchFamily="18" charset="0"/>
              </a:rPr>
              <a:t>хромосомні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аберації</a:t>
            </a:r>
            <a:r>
              <a:rPr lang="ru-RU" altLang="ru-RU" sz="1800" dirty="0">
                <a:latin typeface="Times New Roman" pitchFamily="18" charset="0"/>
              </a:rPr>
              <a:t>);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ru-RU" altLang="ru-RU" sz="1800" dirty="0" err="1">
                <a:latin typeface="Times New Roman" pitchFamily="18" charset="0"/>
              </a:rPr>
              <a:t>онкогени</a:t>
            </a:r>
            <a:r>
              <a:rPr lang="ru-RU" altLang="ru-RU" sz="1800" dirty="0">
                <a:latin typeface="Times New Roman" pitchFamily="18" charset="0"/>
              </a:rPr>
              <a:t> і </a:t>
            </a:r>
            <a:r>
              <a:rPr lang="ru-RU" altLang="ru-RU" sz="1800" dirty="0" err="1">
                <a:latin typeface="Times New Roman" pitchFamily="18" charset="0"/>
              </a:rPr>
              <a:t>гени-супресори</a:t>
            </a:r>
            <a:r>
              <a:rPr lang="ru-RU" altLang="ru-RU" sz="1800" dirty="0">
                <a:latin typeface="Times New Roman" pitchFamily="18" charset="0"/>
              </a:rPr>
              <a:t>.</a:t>
            </a:r>
          </a:p>
          <a:p>
            <a:pPr marL="182563" indent="-182563">
              <a:lnSpc>
                <a:spcPct val="80000"/>
              </a:lnSpc>
              <a:spcBef>
                <a:spcPct val="40000"/>
              </a:spcBef>
              <a:buFont typeface="Wingdings" pitchFamily="2" charset="2"/>
              <a:buAutoNum type="arabicPeriod"/>
            </a:pP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Хіміопрофілактика</a:t>
            </a:r>
            <a:endParaRPr lang="ru-RU" altLang="ru-RU" sz="1800" dirty="0">
              <a:latin typeface="Times New Roman" pitchFamily="18" charset="0"/>
            </a:endParaRPr>
          </a:p>
          <a:p>
            <a:pPr marL="182563" indent="-182563">
              <a:lnSpc>
                <a:spcPct val="80000"/>
              </a:lnSpc>
              <a:spcBef>
                <a:spcPct val="40000"/>
              </a:spcBef>
              <a:buFont typeface="Wingdings" pitchFamily="2" charset="2"/>
              <a:buAutoNum type="arabicPeriod"/>
            </a:pP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Вакцинація</a:t>
            </a:r>
            <a:endParaRPr lang="ru-RU" altLang="ru-RU" sz="1800" dirty="0">
              <a:latin typeface="Times New Roman" pitchFamily="18" charset="0"/>
            </a:endParaRPr>
          </a:p>
          <a:p>
            <a:pPr marL="182563" indent="-182563">
              <a:lnSpc>
                <a:spcPct val="80000"/>
              </a:lnSpc>
              <a:spcBef>
                <a:spcPct val="40000"/>
              </a:spcBef>
              <a:buFont typeface="Wingdings" pitchFamily="2" charset="2"/>
              <a:buAutoNum type="arabicPeriod"/>
            </a:pP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Зниження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індивідуального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ризику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розвитку</a:t>
            </a:r>
            <a:r>
              <a:rPr lang="ru-RU" altLang="ru-RU" sz="1800" dirty="0">
                <a:latin typeface="Times New Roman" pitchFamily="18" charset="0"/>
              </a:rPr>
              <a:t> раку</a:t>
            </a:r>
          </a:p>
          <a:p>
            <a:pPr marL="182563" indent="-182563">
              <a:lnSpc>
                <a:spcPct val="80000"/>
              </a:lnSpc>
              <a:spcBef>
                <a:spcPct val="40000"/>
              </a:spcBef>
              <a:buFont typeface="Wingdings" pitchFamily="2" charset="2"/>
              <a:buAutoNum type="arabicPeriod"/>
            </a:pP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Виявлення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осіб</a:t>
            </a:r>
            <a:r>
              <a:rPr lang="ru-RU" altLang="ru-RU" sz="1800" dirty="0">
                <a:latin typeface="Times New Roman" pitchFamily="18" charset="0"/>
              </a:rPr>
              <a:t> з </a:t>
            </a:r>
            <a:r>
              <a:rPr lang="ru-RU" altLang="ru-RU" sz="1800" dirty="0" err="1">
                <a:latin typeface="Times New Roman" pitchFamily="18" charset="0"/>
              </a:rPr>
              <a:t>підвищеним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генетичним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ризиком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розвитку</a:t>
            </a:r>
            <a:r>
              <a:rPr lang="ru-RU" altLang="ru-RU" sz="1800" dirty="0">
                <a:latin typeface="Times New Roman" pitchFamily="18" charset="0"/>
              </a:rPr>
              <a:t> раку: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ru-RU" altLang="ru-RU" sz="1800" dirty="0" err="1">
                <a:latin typeface="Times New Roman" pitchFamily="18" charset="0"/>
              </a:rPr>
              <a:t>гени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метаболізму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канцерогенних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речовин</a:t>
            </a:r>
            <a:r>
              <a:rPr lang="ru-RU" altLang="ru-RU" sz="1800" dirty="0">
                <a:latin typeface="Times New Roman" pitchFamily="18" charset="0"/>
              </a:rPr>
              <a:t>;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ru-RU" altLang="ru-RU" sz="1800" dirty="0" err="1">
                <a:latin typeface="Times New Roman" pitchFamily="18" charset="0"/>
              </a:rPr>
              <a:t>гени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репарації</a:t>
            </a:r>
            <a:r>
              <a:rPr lang="ru-RU" altLang="ru-RU" sz="1800" dirty="0">
                <a:latin typeface="Times New Roman" pitchFamily="18" charset="0"/>
              </a:rPr>
              <a:t> ДНК;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ru-RU" altLang="ru-RU" sz="1800" dirty="0" err="1">
                <a:latin typeface="Times New Roman" pitchFamily="18" charset="0"/>
              </a:rPr>
              <a:t>вроджені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мутації</a:t>
            </a:r>
            <a:r>
              <a:rPr lang="ru-RU" altLang="ru-RU" sz="1800" dirty="0">
                <a:latin typeface="Times New Roman" pitchFamily="18" charset="0"/>
              </a:rPr>
              <a:t> в генах-супрессорах (</a:t>
            </a:r>
            <a:r>
              <a:rPr lang="en-US" altLang="ru-RU" sz="1800" dirty="0">
                <a:latin typeface="Times New Roman" pitchFamily="18" charset="0"/>
              </a:rPr>
              <a:t>Rb, P53, BRCA1, BRCA2 </a:t>
            </a:r>
            <a:r>
              <a:rPr lang="ru-RU" altLang="ru-RU" sz="1800" dirty="0">
                <a:latin typeface="Times New Roman" pitchFamily="18" charset="0"/>
              </a:rPr>
              <a:t>і т.д.).</a:t>
            </a:r>
          </a:p>
          <a:p>
            <a:pPr marL="182563" indent="-182563">
              <a:lnSpc>
                <a:spcPct val="80000"/>
              </a:lnSpc>
              <a:spcBef>
                <a:spcPct val="40000"/>
              </a:spcBef>
              <a:buFont typeface="Wingdings" pitchFamily="2" charset="2"/>
              <a:buAutoNum type="arabicPeriod"/>
            </a:pP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Діагностика</a:t>
            </a:r>
            <a:r>
              <a:rPr lang="ru-RU" altLang="ru-RU" sz="1800" dirty="0">
                <a:latin typeface="Times New Roman" pitchFamily="18" charset="0"/>
              </a:rPr>
              <a:t> та </a:t>
            </a:r>
            <a:r>
              <a:rPr lang="ru-RU" altLang="ru-RU" sz="1800" dirty="0" err="1">
                <a:latin typeface="Times New Roman" pitchFamily="18" charset="0"/>
              </a:rPr>
              <a:t>лікування</a:t>
            </a:r>
            <a:r>
              <a:rPr lang="ru-RU" altLang="ru-RU" sz="1800" dirty="0">
                <a:latin typeface="Times New Roman" pitchFamily="18" charset="0"/>
              </a:rPr>
              <a:t> молекулярного </a:t>
            </a:r>
            <a:r>
              <a:rPr lang="ru-RU" altLang="ru-RU" sz="1800" dirty="0" err="1">
                <a:latin typeface="Times New Roman" pitchFamily="18" charset="0"/>
              </a:rPr>
              <a:t>передраку</a:t>
            </a:r>
            <a:r>
              <a:rPr lang="ru-RU" altLang="ru-RU" sz="1800" dirty="0">
                <a:latin typeface="Times New Roman" pitchFamily="18" charset="0"/>
              </a:rPr>
              <a:t>.</a:t>
            </a:r>
          </a:p>
          <a:p>
            <a:pPr marL="182563" indent="-182563">
              <a:lnSpc>
                <a:spcPct val="80000"/>
              </a:lnSpc>
              <a:spcBef>
                <a:spcPct val="40000"/>
              </a:spcBef>
              <a:buFont typeface="Wingdings" pitchFamily="2" charset="2"/>
              <a:buAutoNum type="arabicPeriod"/>
            </a:pP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Ідентифікація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осіб</a:t>
            </a:r>
            <a:r>
              <a:rPr lang="ru-RU" altLang="ru-RU" sz="1800" dirty="0">
                <a:latin typeface="Times New Roman" pitchFamily="18" charset="0"/>
              </a:rPr>
              <a:t> з </a:t>
            </a:r>
            <a:r>
              <a:rPr lang="ru-RU" altLang="ru-RU" sz="1800" dirty="0" err="1">
                <a:latin typeface="Times New Roman" pitchFamily="18" charset="0"/>
              </a:rPr>
              <a:t>молекулярними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змінами</a:t>
            </a:r>
            <a:r>
              <a:rPr lang="ru-RU" altLang="ru-RU" sz="1800" dirty="0">
                <a:latin typeface="Times New Roman" pitchFamily="18" charset="0"/>
              </a:rPr>
              <a:t>, </a:t>
            </a:r>
            <a:r>
              <a:rPr lang="ru-RU" altLang="ru-RU" sz="1800" dirty="0" err="1">
                <a:latin typeface="Times New Roman" pitchFamily="18" charset="0"/>
              </a:rPr>
              <a:t>попередніми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цитологічним</a:t>
            </a:r>
            <a:r>
              <a:rPr lang="ru-RU" altLang="ru-RU" sz="1800" dirty="0">
                <a:latin typeface="Times New Roman" pitchFamily="18" charset="0"/>
              </a:rPr>
              <a:t> і </a:t>
            </a:r>
            <a:r>
              <a:rPr lang="ru-RU" altLang="ru-RU" sz="1800" dirty="0" err="1">
                <a:latin typeface="Times New Roman" pitchFamily="18" charset="0"/>
              </a:rPr>
              <a:t>гістологічним</a:t>
            </a: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ознаками</a:t>
            </a:r>
            <a:r>
              <a:rPr lang="ru-RU" altLang="ru-RU" sz="1800" dirty="0">
                <a:latin typeface="Times New Roman" pitchFamily="18" charset="0"/>
              </a:rPr>
              <a:t> раку і </a:t>
            </a:r>
            <a:r>
              <a:rPr lang="ru-RU" altLang="ru-RU" sz="1800" dirty="0" err="1">
                <a:latin typeface="Times New Roman" pitchFamily="18" charset="0"/>
              </a:rPr>
              <a:t>передраку</a:t>
            </a:r>
            <a:r>
              <a:rPr lang="ru-RU" altLang="ru-RU" sz="1800" dirty="0">
                <a:latin typeface="Times New Roman" pitchFamily="18" charset="0"/>
              </a:rPr>
              <a:t>.</a:t>
            </a:r>
          </a:p>
          <a:p>
            <a:pPr marL="182563" indent="-182563">
              <a:lnSpc>
                <a:spcPct val="80000"/>
              </a:lnSpc>
              <a:spcBef>
                <a:spcPct val="40000"/>
              </a:spcBef>
              <a:buFont typeface="Wingdings" pitchFamily="2" charset="2"/>
              <a:buAutoNum type="arabicPeriod"/>
            </a:pPr>
            <a:r>
              <a:rPr lang="ru-RU" altLang="ru-RU" sz="1800" dirty="0">
                <a:latin typeface="Times New Roman" pitchFamily="18" charset="0"/>
              </a:rPr>
              <a:t> </a:t>
            </a:r>
            <a:r>
              <a:rPr lang="ru-RU" altLang="ru-RU" sz="1800" dirty="0" err="1">
                <a:latin typeface="Times New Roman" pitchFamily="18" charset="0"/>
              </a:rPr>
              <a:t>Лікування</a:t>
            </a:r>
            <a:r>
              <a:rPr lang="ru-RU" altLang="ru-RU" sz="1800" dirty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6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6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6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6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 descr="225px-Harald_zur_Hausen-press_conference_Dec_06th,_2008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6" y="142875"/>
            <a:ext cx="2786063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4727409" y="1116682"/>
            <a:ext cx="661837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uk-UA" altLang="ru-RU" sz="2400" b="1" u="none" dirty="0" err="1">
                <a:cs typeface="Times New Roman" pitchFamily="18" charset="0"/>
              </a:rPr>
              <a:t>Харальд</a:t>
            </a:r>
            <a:r>
              <a:rPr lang="uk-UA" altLang="ru-RU" sz="2400" b="1" u="none" dirty="0">
                <a:cs typeface="Times New Roman" pitchFamily="18" charset="0"/>
              </a:rPr>
              <a:t> </a:t>
            </a:r>
            <a:r>
              <a:rPr lang="uk-UA" altLang="ru-RU" sz="2400" b="1" u="none" dirty="0" err="1">
                <a:cs typeface="Times New Roman" pitchFamily="18" charset="0"/>
              </a:rPr>
              <a:t>цур</a:t>
            </a:r>
            <a:r>
              <a:rPr lang="uk-UA" altLang="ru-RU" sz="2400" b="1" u="none" dirty="0">
                <a:cs typeface="Times New Roman" pitchFamily="18" charset="0"/>
              </a:rPr>
              <a:t> </a:t>
            </a:r>
            <a:r>
              <a:rPr lang="uk-UA" altLang="ru-RU" sz="2400" b="1" u="none" dirty="0" err="1">
                <a:cs typeface="Times New Roman" pitchFamily="18" charset="0"/>
              </a:rPr>
              <a:t>Хаузен</a:t>
            </a:r>
            <a:r>
              <a:rPr lang="uk-UA" altLang="ru-RU" sz="2400" b="1" u="none" dirty="0">
                <a:cs typeface="Times New Roman" pitchFamily="18" charset="0"/>
              </a:rPr>
              <a:t>, - німецький учений, лауреат Нобелівської премії в області медицини і фізіології 2008</a:t>
            </a:r>
            <a:endParaRPr lang="uk-UA" altLang="ru-RU" sz="2400" u="none" dirty="0">
              <a:cs typeface="Times New Roman" pitchFamily="18" charset="0"/>
            </a:endParaRPr>
          </a:p>
        </p:txBody>
      </p:sp>
      <p:pic>
        <p:nvPicPr>
          <p:cNvPr id="28676" name="Рисунок 4" descr="HP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6" y="3571876"/>
            <a:ext cx="3286125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3810000" y="4714875"/>
            <a:ext cx="264795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uk-UA" altLang="ru-RU" sz="2800" u="none" dirty="0">
                <a:cs typeface="Times New Roman" pitchFamily="18" charset="0"/>
              </a:rPr>
              <a:t>вірус</a:t>
            </a:r>
          </a:p>
          <a:p>
            <a:pPr algn="ctr" eaLnBrk="1" hangingPunct="1"/>
            <a:r>
              <a:rPr lang="uk-UA" altLang="ru-RU" sz="2800" u="none" dirty="0">
                <a:cs typeface="Times New Roman" pitchFamily="18" charset="0"/>
              </a:rPr>
              <a:t>папіломи</a:t>
            </a:r>
          </a:p>
          <a:p>
            <a:pPr algn="ctr" eaLnBrk="1" hangingPunct="1"/>
            <a:r>
              <a:rPr lang="uk-UA" altLang="ru-RU" sz="2800" u="none" dirty="0">
                <a:cs typeface="Times New Roman" pitchFamily="18" charset="0"/>
              </a:rPr>
              <a:t>людини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1992314" y="404814"/>
            <a:ext cx="8135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/>
              <a:t>Вакцини проти раку шийки матки</a:t>
            </a:r>
            <a:endParaRPr lang="uk-UA" altLang="ru-RU" b="1" u="none"/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1847851" y="1052513"/>
            <a:ext cx="287972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/>
              <a:t>Гардасил</a:t>
            </a:r>
          </a:p>
          <a:p>
            <a:pPr algn="ctr" eaLnBrk="1" hangingPunct="1"/>
            <a:r>
              <a:rPr lang="ru-RU" altLang="ru-RU" b="1" u="none"/>
              <a:t>Merck &amp; Co</a:t>
            </a:r>
          </a:p>
          <a:p>
            <a:pPr algn="ctr" eaLnBrk="1" hangingPunct="1"/>
            <a:r>
              <a:rPr lang="ru-RU" altLang="ru-RU" b="1" u="none"/>
              <a:t>КВАДРІВАЛЕНТНА ВАКЦИНА: штам 6,11,16,18</a:t>
            </a:r>
            <a:endParaRPr lang="uk-UA" altLang="ru-RU" b="1" u="none"/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7391400" y="1125538"/>
            <a:ext cx="273685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/>
              <a:t>ЦЕРВАРИКС</a:t>
            </a:r>
          </a:p>
          <a:p>
            <a:pPr algn="ctr" eaLnBrk="1" hangingPunct="1"/>
            <a:r>
              <a:rPr lang="en-US" altLang="ru-RU" b="1" u="none"/>
              <a:t>GlaxoSmithKline</a:t>
            </a:r>
          </a:p>
          <a:p>
            <a:pPr algn="ctr" eaLnBrk="1" hangingPunct="1"/>
            <a:endParaRPr lang="en-US" altLang="ru-RU" b="1" u="none"/>
          </a:p>
          <a:p>
            <a:pPr algn="ctr" eaLnBrk="1" hangingPunct="1"/>
            <a:r>
              <a:rPr lang="ru-RU" altLang="ru-RU" b="1" u="none"/>
              <a:t>Бівалентна ВАКЦИНА: штам 16,18</a:t>
            </a:r>
            <a:endParaRPr lang="uk-UA" altLang="ru-RU" u="none"/>
          </a:p>
        </p:txBody>
      </p:sp>
      <p:pic>
        <p:nvPicPr>
          <p:cNvPr id="29701" name="Picture 2" descr="E:\NATASHA\ШЕЙКА МАТКИ\1305122681_vakcina_ot_vp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908050"/>
            <a:ext cx="2347913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3" descr="E:\NATASHA\ШЕЙКА МАТКИ\10_07_nov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6" y="3284539"/>
            <a:ext cx="2867025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4" descr="E:\NATASHA\ШЕЙКА МАТКИ\immunizacija1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3213101"/>
            <a:ext cx="29527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1335505" y="1341439"/>
            <a:ext cx="5197642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ПРОФІЛАКТИКА (І ЛІКУВАННЯ)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ВПЛ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6, 11, 16 і 18, 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підлітків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до 17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 до 26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/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Раку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шийки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вульви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піхви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/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Генітальних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кондилом (</a:t>
            </a:r>
            <a:r>
              <a:rPr lang="en-US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condiloma</a:t>
            </a:r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acuminata);</a:t>
            </a:r>
          </a:p>
          <a:p>
            <a:pPr eaLnBrk="1" hangingPunct="1"/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Аденокарциноми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шийки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 </a:t>
            </a:r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situ (AIS);</a:t>
            </a:r>
          </a:p>
          <a:p>
            <a:pPr eaLnBrk="1" hangingPunct="1"/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Цервікальної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внутрішньоепітеліальний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неоплазії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і 3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</a:t>
            </a:r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2/3);</a:t>
            </a:r>
          </a:p>
          <a:p>
            <a:pPr eaLnBrk="1" hangingPunct="1"/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Внутрішньоепітеліальний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неоплазії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вульви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і 3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VIN 2/3);</a:t>
            </a:r>
          </a:p>
          <a:p>
            <a:pPr eaLnBrk="1" hangingPunct="1"/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Внутрішньоепітеліальний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неоплазії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піхви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і 3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VaIN</a:t>
            </a:r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2/3);</a:t>
            </a:r>
          </a:p>
          <a:p>
            <a:pPr eaLnBrk="1" hangingPunct="1"/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Цервікальної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внутрішньоепітеліальний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неоплазії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CIN 1).</a:t>
            </a:r>
            <a:endParaRPr lang="ru-RU" altLang="ru-RU" sz="20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6732795" y="1311948"/>
            <a:ext cx="4853615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Гардасіл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® 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старше 26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молодше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безпека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Гардасил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оцінює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000" b="1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endParaRPr lang="ru-RU" altLang="ru-RU" b="1" u="none" dirty="0"/>
          </a:p>
          <a:p>
            <a:pPr eaLnBrk="1" hangingPunct="1"/>
            <a:endParaRPr lang="ru-RU" altLang="ru-RU" b="1" u="none" dirty="0"/>
          </a:p>
          <a:p>
            <a:pPr eaLnBrk="1" hangingPunct="1"/>
            <a:endParaRPr lang="ru-RU" altLang="ru-RU" b="1" u="none" dirty="0"/>
          </a:p>
          <a:p>
            <a:pPr eaLnBrk="1" hangingPunct="1"/>
            <a:endParaRPr lang="ru-RU" altLang="ru-RU" b="1" u="none" dirty="0"/>
          </a:p>
          <a:p>
            <a:pPr eaLnBrk="1" hangingPunct="1"/>
            <a:endParaRPr lang="ru-RU" altLang="ru-RU" b="1" u="none" dirty="0"/>
          </a:p>
          <a:p>
            <a:pPr eaLnBrk="1" hangingPunct="1"/>
            <a:endParaRPr lang="ru-RU" altLang="ru-RU" b="1" u="none" dirty="0"/>
          </a:p>
          <a:p>
            <a:pPr eaLnBrk="1" hangingPunct="1"/>
            <a:endParaRPr lang="ru-RU" altLang="ru-RU" b="1" u="none" dirty="0"/>
          </a:p>
          <a:p>
            <a:pPr eaLnBrk="1" hangingPunct="1"/>
            <a:endParaRPr lang="uk-UA" altLang="ru-RU" u="none" dirty="0"/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6732796" y="3170076"/>
            <a:ext cx="4853614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Вакцинованих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попередити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вагітності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вакцинації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повідомляти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медсестри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будь-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небажаних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вакцинація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замінює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відміняє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рутинних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скринінгових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оглядів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вакцинації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бути завершений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протипоказань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ru-RU" sz="20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1239253" y="908051"/>
            <a:ext cx="50726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 u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 ДО ВАКЦИНАЦІЇ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altLang="ru-RU" sz="24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6" name="TextBox 7"/>
          <p:cNvSpPr txBox="1">
            <a:spLocks noChangeArrowheads="1"/>
          </p:cNvSpPr>
          <p:nvPr/>
        </p:nvSpPr>
        <p:spPr bwMode="auto">
          <a:xfrm>
            <a:off x="6240463" y="836614"/>
            <a:ext cx="53459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u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 ВКАЗІВКИ:</a:t>
            </a:r>
            <a:endParaRPr lang="uk-UA" altLang="ru-RU" sz="2400" b="1" u="none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279" name="TextBox 9"/>
          <p:cNvSpPr txBox="1">
            <a:spLocks noChangeArrowheads="1"/>
          </p:cNvSpPr>
          <p:nvPr/>
        </p:nvSpPr>
        <p:spPr bwMode="auto">
          <a:xfrm>
            <a:off x="1920876" y="362286"/>
            <a:ext cx="83518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ГАРДАСІЛ</a:t>
            </a:r>
            <a:endParaRPr lang="uk-UA" sz="28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extBox 1"/>
          <p:cNvSpPr txBox="1">
            <a:spLocks noChangeArrowheads="1"/>
          </p:cNvSpPr>
          <p:nvPr/>
        </p:nvSpPr>
        <p:spPr bwMode="auto">
          <a:xfrm>
            <a:off x="1774825" y="188914"/>
            <a:ext cx="81740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ЦЕРВАРІКС</a:t>
            </a:r>
            <a:endParaRPr lang="uk-UA" sz="32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1166979" y="909236"/>
            <a:ext cx="49290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 u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 ДО ВАКЦИНАЦІЇ</a:t>
            </a:r>
            <a:r>
              <a:rPr lang="ru-RU" altLang="ru-RU" sz="24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altLang="ru-RU" sz="24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1311443" y="1523148"/>
            <a:ext cx="435275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профілактика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шийки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 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до 25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ru-RU" altLang="ru-RU" sz="20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профілактика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викликаються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ВПЛ,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атипових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плоских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неясного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ASC-US),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інтраепітеліальних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цервікальних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неоплазій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CIN),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передракових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уражень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CIN2 +),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викликаються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онкогенними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вірусами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папіломи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(ВПЛ) 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до 25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6734800" y="909235"/>
            <a:ext cx="4032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u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 ВКАЗІВКИ:</a:t>
            </a:r>
            <a:endParaRPr lang="uk-UA" altLang="ru-RU" sz="2400" b="1" u="none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50" name="TextBox 5"/>
          <p:cNvSpPr txBox="1">
            <a:spLocks noChangeArrowheads="1"/>
          </p:cNvSpPr>
          <p:nvPr/>
        </p:nvSpPr>
        <p:spPr bwMode="auto">
          <a:xfrm>
            <a:off x="5975600" y="1511786"/>
            <a:ext cx="5550651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малоймовірно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Церварікс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регресію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поразок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запобігти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прогресування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викликаного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ВПЛ-16 та /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ВПЛ-18,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наявного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початку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вакцинації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 не показано .;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свідчать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Церварікс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безпечний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імуногенний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особам,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серопозитивним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ВПЛ-16 та /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ВПЛ-18, у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цитологічному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інтраепітеліальний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атипові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неясного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ASC-US );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вакцинація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запобігає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інфікуванню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обумовлені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деякими</a:t>
            </a:r>
            <a:r>
              <a:rPr lang="ru-RU" altLang="ru-RU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типами ВПЛ.</a:t>
            </a:r>
            <a:endParaRPr lang="uk-UA" altLang="ru-RU" sz="20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376863" y="503239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Довідковий</a:t>
            </a:r>
            <a:r>
              <a:rPr lang="ru-RU" sz="4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матеріал</a:t>
            </a:r>
            <a:endParaRPr lang="ru-RU" sz="40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992314" y="1052514"/>
            <a:ext cx="8691728" cy="5545137"/>
          </a:xfrm>
        </p:spPr>
        <p:txBody>
          <a:bodyPr/>
          <a:lstStyle/>
          <a:p>
            <a:pPr marL="0" indent="365125" algn="just">
              <a:lnSpc>
                <a:spcPct val="80000"/>
              </a:lnSpc>
              <a:buNone/>
            </a:pPr>
            <a:endParaRPr lang="ru-RU" altLang="ru-RU" sz="2200" b="1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Рання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діагностика</a:t>
            </a:r>
            <a:r>
              <a:rPr lang="ru-RU" altLang="ru-RU" sz="2400" dirty="0">
                <a:latin typeface="Times New Roman" pitchFamily="18" charset="0"/>
              </a:rPr>
              <a:t> при </a:t>
            </a:r>
            <a:r>
              <a:rPr lang="ru-RU" altLang="ru-RU" sz="2400" dirty="0" err="1">
                <a:latin typeface="Times New Roman" pitchFamily="18" charset="0"/>
              </a:rPr>
              <a:t>безсимптомному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перебігу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більшості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випадків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марна</a:t>
            </a:r>
            <a:r>
              <a:rPr lang="ru-RU" altLang="ru-RU" sz="2400" dirty="0">
                <a:latin typeface="Times New Roman" pitchFamily="18" charset="0"/>
              </a:rPr>
              <a:t>. У людей, </a:t>
            </a:r>
            <a:r>
              <a:rPr lang="ru-RU" altLang="ru-RU" sz="2400" dirty="0" err="1">
                <a:latin typeface="Times New Roman" pitchFamily="18" charset="0"/>
              </a:rPr>
              <a:t>які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багато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загоряють</a:t>
            </a:r>
            <a:r>
              <a:rPr lang="ru-RU" altLang="ru-RU" sz="2400" dirty="0">
                <a:latin typeface="Times New Roman" pitchFamily="18" charset="0"/>
              </a:rPr>
              <a:t>, особливо </a:t>
            </a:r>
            <a:r>
              <a:rPr lang="ru-RU" altLang="ru-RU" sz="2400" dirty="0" err="1">
                <a:latin typeface="Times New Roman" pitchFamily="18" charset="0"/>
              </a:rPr>
              <a:t>зі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світлою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шкірою</a:t>
            </a:r>
            <a:r>
              <a:rPr lang="ru-RU" altLang="ru-RU" sz="2400" dirty="0">
                <a:latin typeface="Times New Roman" pitchFamily="18" charset="0"/>
              </a:rPr>
              <a:t>, треба </a:t>
            </a:r>
            <a:r>
              <a:rPr lang="ru-RU" altLang="ru-RU" sz="2400" dirty="0" err="1">
                <a:latin typeface="Times New Roman" pitchFamily="18" charset="0"/>
              </a:rPr>
              <a:t>звертати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увагу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нові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родимки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зміна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старих</a:t>
            </a:r>
            <a:r>
              <a:rPr lang="ru-RU" altLang="ru-RU" sz="2400" dirty="0">
                <a:latin typeface="Times New Roman" pitchFamily="18" charset="0"/>
              </a:rPr>
              <a:t>, а </a:t>
            </a:r>
            <a:r>
              <a:rPr lang="ru-RU" altLang="ru-RU" sz="2400" dirty="0" err="1">
                <a:latin typeface="Times New Roman" pitchFamily="18" charset="0"/>
              </a:rPr>
              <a:t>також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полущені</a:t>
            </a:r>
            <a:r>
              <a:rPr lang="ru-RU" altLang="ru-RU" sz="2400" dirty="0">
                <a:latin typeface="Times New Roman" pitchFamily="18" charset="0"/>
              </a:rPr>
              <a:t> бляшки. </a:t>
            </a:r>
            <a:r>
              <a:rPr lang="ru-RU" altLang="ru-RU" sz="2400" dirty="0" err="1">
                <a:latin typeface="Times New Roman" pitchFamily="18" charset="0"/>
              </a:rPr>
              <a:t>Негайного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звернення</a:t>
            </a:r>
            <a:r>
              <a:rPr lang="ru-RU" altLang="ru-RU" sz="2400" dirty="0">
                <a:latin typeface="Times New Roman" pitchFamily="18" charset="0"/>
              </a:rPr>
              <a:t> до </a:t>
            </a:r>
            <a:r>
              <a:rPr lang="ru-RU" altLang="ru-RU" sz="2400" dirty="0" err="1">
                <a:latin typeface="Times New Roman" pitchFamily="18" charset="0"/>
              </a:rPr>
              <a:t>лікаря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вимагають</a:t>
            </a:r>
            <a:r>
              <a:rPr lang="ru-RU" altLang="ru-RU" sz="2400" dirty="0">
                <a:latin typeface="Times New Roman" pitchFamily="18" charset="0"/>
              </a:rPr>
              <a:t> кров у </a:t>
            </a:r>
            <a:r>
              <a:rPr lang="ru-RU" altLang="ru-RU" sz="2400" dirty="0" err="1">
                <a:latin typeface="Times New Roman" pitchFamily="18" charset="0"/>
              </a:rPr>
              <a:t>сечі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або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калі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незагоєні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виразки</a:t>
            </a:r>
            <a:r>
              <a:rPr lang="ru-RU" altLang="ru-RU" sz="2400" dirty="0">
                <a:latin typeface="Times New Roman" pitchFamily="18" charset="0"/>
              </a:rPr>
              <a:t> у </a:t>
            </a:r>
            <a:r>
              <a:rPr lang="ru-RU" altLang="ru-RU" sz="2400" dirty="0" err="1">
                <a:latin typeface="Times New Roman" pitchFamily="18" charset="0"/>
              </a:rPr>
              <a:t>роті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або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шкірі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незрозуміле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схуднення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об'ємне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утворення</a:t>
            </a:r>
            <a:r>
              <a:rPr lang="ru-RU" altLang="ru-RU" sz="2400" dirty="0">
                <a:latin typeface="Times New Roman" pitchFamily="18" charset="0"/>
              </a:rPr>
              <a:t>. </a:t>
            </a:r>
            <a:r>
              <a:rPr lang="ru-RU" altLang="ru-RU" sz="2400" dirty="0" err="1">
                <a:latin typeface="Times New Roman" pitchFamily="18" charset="0"/>
              </a:rPr>
              <a:t>Літнім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рекомендується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щорічний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аналіз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крові</a:t>
            </a:r>
            <a:r>
              <a:rPr lang="ru-RU" altLang="ru-RU" sz="2400" dirty="0">
                <a:latin typeface="Times New Roman" pitchFamily="18" charset="0"/>
              </a:rPr>
              <a:t> для </a:t>
            </a:r>
            <a:r>
              <a:rPr lang="ru-RU" altLang="ru-RU" sz="2400" dirty="0" err="1">
                <a:latin typeface="Times New Roman" pitchFamily="18" charset="0"/>
              </a:rPr>
              <a:t>виявлення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залізодефіцитної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анемії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викликаної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пухлиною</a:t>
            </a:r>
            <a:r>
              <a:rPr lang="ru-RU" altLang="ru-RU" sz="2400" dirty="0">
                <a:latin typeface="Times New Roman" pitchFamily="18" charset="0"/>
              </a:rPr>
              <a:t>, та </a:t>
            </a:r>
            <a:r>
              <a:rPr lang="ru-RU" altLang="ru-RU" sz="2400" dirty="0" err="1">
                <a:latin typeface="Times New Roman" pitchFamily="18" charset="0"/>
              </a:rPr>
              <a:t>інших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порушень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dirty="0">
                <a:latin typeface="Times New Roman" pitchFamily="18" charset="0"/>
              </a:rPr>
              <a:t>У </a:t>
            </a:r>
            <a:r>
              <a:rPr lang="ru-RU" altLang="ru-RU" sz="2400" dirty="0" err="1">
                <a:latin typeface="Times New Roman" pitchFamily="18" charset="0"/>
              </a:rPr>
              <a:t>відсутність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скарг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скринінг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економічно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виправданий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лише</a:t>
            </a:r>
            <a:r>
              <a:rPr lang="ru-RU" altLang="ru-RU" sz="2400" dirty="0">
                <a:latin typeface="Times New Roman" pitchFamily="18" charset="0"/>
              </a:rPr>
              <a:t> для </a:t>
            </a:r>
            <a:r>
              <a:rPr lang="ru-RU" altLang="ru-RU" sz="2400" dirty="0" err="1">
                <a:latin typeface="Times New Roman" pitchFamily="18" charset="0"/>
              </a:rPr>
              <a:t>окремих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виліковних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</a:t>
            </a:r>
            <a:r>
              <a:rPr lang="ru-RU" altLang="ru-RU" sz="2400" dirty="0">
                <a:latin typeface="Times New Roman" pitchFamily="18" charset="0"/>
              </a:rPr>
              <a:t>. Для людей без </a:t>
            </a:r>
            <a:r>
              <a:rPr lang="ru-RU" altLang="ru-RU" sz="2400" dirty="0" err="1">
                <a:latin typeface="Times New Roman" pitchFamily="18" charset="0"/>
              </a:rPr>
              <a:t>факторів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ризику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Американське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суспільство</a:t>
            </a:r>
            <a:r>
              <a:rPr lang="ru-RU" altLang="ru-RU" sz="2400" dirty="0">
                <a:latin typeface="Times New Roman" pitchFamily="18" charset="0"/>
              </a:rPr>
              <a:t> по </a:t>
            </a:r>
            <a:r>
              <a:rPr lang="ru-RU" altLang="ru-RU" sz="2400" dirty="0" err="1">
                <a:latin typeface="Times New Roman" pitchFamily="18" charset="0"/>
              </a:rPr>
              <a:t>боротьбі</a:t>
            </a:r>
            <a:r>
              <a:rPr lang="ru-RU" altLang="ru-RU" sz="2400" dirty="0">
                <a:latin typeface="Times New Roman" pitchFamily="18" charset="0"/>
              </a:rPr>
              <a:t> з раком </a:t>
            </a:r>
            <a:r>
              <a:rPr lang="ru-RU" altLang="ru-RU" sz="2400" dirty="0" err="1">
                <a:latin typeface="Times New Roman" pitchFamily="18" charset="0"/>
              </a:rPr>
              <a:t>дає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наступні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рекомендації</a:t>
            </a:r>
            <a:r>
              <a:rPr lang="ru-RU" altLang="ru-RU" sz="2400" dirty="0">
                <a:latin typeface="Times New Roman" pitchFamily="18" charset="0"/>
              </a:rPr>
              <a:t> по </a:t>
            </a:r>
            <a:r>
              <a:rPr lang="ru-RU" altLang="ru-RU" sz="2400" dirty="0" err="1">
                <a:latin typeface="Times New Roman" pitchFamily="18" charset="0"/>
              </a:rPr>
              <a:t>ранній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діагностиці</a:t>
            </a:r>
            <a:r>
              <a:rPr lang="ru-RU" altLang="ru-RU" sz="2400" dirty="0">
                <a:latin typeface="Times New Roman" pitchFamily="18" charset="0"/>
              </a:rPr>
              <a:t>: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20C36DAB-6F29-C51B-93CE-D61C2858E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3073" name="Рисунок 11">
            <a:extLst>
              <a:ext uri="{FF2B5EF4-FFF2-40B4-BE49-F238E27FC236}">
                <a16:creationId xmlns:a16="http://schemas.microsoft.com/office/drawing/2014/main" id="{23A7BC11-A908-2FF4-432F-04123F781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090" y="54141"/>
            <a:ext cx="4792910" cy="678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ED37556-FA32-91CC-F7DE-3DD80032A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41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3075" name="Рисунок 10">
            <a:extLst>
              <a:ext uri="{FF2B5EF4-FFF2-40B4-BE49-F238E27FC236}">
                <a16:creationId xmlns:a16="http://schemas.microsoft.com/office/drawing/2014/main" id="{1BC20726-6397-2C23-293B-1B853B379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243" y="54141"/>
            <a:ext cx="4792909" cy="678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991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063750" y="404813"/>
            <a:ext cx="7848600" cy="22336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Пухлинна</a:t>
            </a:r>
            <a:r>
              <a:rPr lang="ru-RU" sz="2400" b="1" dirty="0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трансформація</a:t>
            </a:r>
            <a:r>
              <a:rPr lang="ru-RU" sz="2400" b="1" dirty="0">
                <a:solidFill>
                  <a:srgbClr val="FF5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- </a:t>
            </a:r>
            <a:r>
              <a:rPr lang="ru-RU" sz="2400" dirty="0" err="1">
                <a:latin typeface="Times New Roman" pitchFamily="18" charset="0"/>
              </a:rPr>
              <a:t>процес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перетворення</a:t>
            </a:r>
            <a:endParaRPr lang="ru-RU" sz="2400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dirty="0" err="1">
                <a:latin typeface="Times New Roman" pitchFamily="18" charset="0"/>
              </a:rPr>
              <a:t>нормальних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клітин</a:t>
            </a:r>
            <a:r>
              <a:rPr lang="ru-RU" sz="2400" dirty="0">
                <a:latin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</a:rPr>
              <a:t>пухлинні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внаслідок</a:t>
            </a:r>
            <a:endParaRPr lang="ru-RU" sz="2400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dirty="0" err="1">
                <a:latin typeface="Times New Roman" pitchFamily="18" charset="0"/>
              </a:rPr>
              <a:t>трансформації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нормальної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генетичної</a:t>
            </a:r>
            <a:endParaRPr lang="ru-RU" sz="2400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dirty="0" err="1">
                <a:latin typeface="Times New Roman" pitchFamily="18" charset="0"/>
              </a:rPr>
              <a:t>програми</a:t>
            </a:r>
            <a:r>
              <a:rPr lang="ru-RU" sz="2400" dirty="0">
                <a:latin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</a:rPr>
              <a:t>програму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формування</a:t>
            </a:r>
            <a:endParaRPr lang="ru-RU" sz="2400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dirty="0" err="1">
                <a:latin typeface="Times New Roman" pitchFamily="18" charset="0"/>
              </a:rPr>
              <a:t>пухлинного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атипизма</a:t>
            </a:r>
            <a:r>
              <a:rPr lang="ru-RU" sz="2400" dirty="0">
                <a:latin typeface="Times New Roman" pitchFamily="18" charset="0"/>
              </a:rPr>
              <a:t>.</a:t>
            </a:r>
          </a:p>
        </p:txBody>
      </p:sp>
      <p:sp>
        <p:nvSpPr>
          <p:cNvPr id="34819" name="Rectangle 6"/>
          <p:cNvSpPr>
            <a:spLocks noChangeArrowheads="1"/>
          </p:cNvSpPr>
          <p:nvPr/>
        </p:nvSpPr>
        <p:spPr bwMode="auto">
          <a:xfrm>
            <a:off x="2063750" y="3429000"/>
            <a:ext cx="2160588" cy="1657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хімічні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канцерогени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(при канцерогени)</a:t>
            </a:r>
          </a:p>
        </p:txBody>
      </p:sp>
      <p:sp>
        <p:nvSpPr>
          <p:cNvPr id="34820" name="Rectangle 7"/>
          <p:cNvSpPr>
            <a:spLocks noChangeArrowheads="1"/>
          </p:cNvSpPr>
          <p:nvPr/>
        </p:nvSpPr>
        <p:spPr bwMode="auto">
          <a:xfrm>
            <a:off x="7680326" y="3429001"/>
            <a:ext cx="2232025" cy="16557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онкогенні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віруси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ДНК - віруси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РНК - містять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віруси</a:t>
            </a:r>
          </a:p>
        </p:txBody>
      </p:sp>
      <p:sp>
        <p:nvSpPr>
          <p:cNvPr id="34821" name="Rectangle 8"/>
          <p:cNvSpPr>
            <a:spLocks noChangeArrowheads="1"/>
          </p:cNvSpPr>
          <p:nvPr/>
        </p:nvSpPr>
        <p:spPr bwMode="auto">
          <a:xfrm>
            <a:off x="4872039" y="3429001"/>
            <a:ext cx="2232025" cy="16557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фізичні</a:t>
            </a:r>
          </a:p>
          <a:p>
            <a:pPr algn="ctr" eaLnBrk="1" hangingPunct="1"/>
            <a:r>
              <a:rPr lang="ru-RU" altLang="ru-RU" b="1" u="none">
                <a:latin typeface="Times New Roman" pitchFamily="18" charset="0"/>
              </a:rPr>
              <a:t>канцерогени</a:t>
            </a:r>
          </a:p>
        </p:txBody>
      </p:sp>
      <p:sp>
        <p:nvSpPr>
          <p:cNvPr id="34822" name="AutoShape 12"/>
          <p:cNvSpPr>
            <a:spLocks noChangeArrowheads="1"/>
          </p:cNvSpPr>
          <p:nvPr/>
        </p:nvSpPr>
        <p:spPr bwMode="auto">
          <a:xfrm rot="-5400000">
            <a:off x="5591970" y="2780507"/>
            <a:ext cx="792162" cy="504825"/>
          </a:xfrm>
          <a:prstGeom prst="rightArrow">
            <a:avLst>
              <a:gd name="adj1" fmla="val 50000"/>
              <a:gd name="adj2" fmla="val 3923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34823" name="AutoShape 13"/>
          <p:cNvSpPr>
            <a:spLocks noChangeArrowheads="1"/>
          </p:cNvSpPr>
          <p:nvPr/>
        </p:nvSpPr>
        <p:spPr bwMode="auto">
          <a:xfrm rot="-5400000">
            <a:off x="2712245" y="2780507"/>
            <a:ext cx="792162" cy="504825"/>
          </a:xfrm>
          <a:prstGeom prst="rightArrow">
            <a:avLst>
              <a:gd name="adj1" fmla="val 50000"/>
              <a:gd name="adj2" fmla="val 3923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34824" name="AutoShape 14"/>
          <p:cNvSpPr>
            <a:spLocks noChangeArrowheads="1"/>
          </p:cNvSpPr>
          <p:nvPr/>
        </p:nvSpPr>
        <p:spPr bwMode="auto">
          <a:xfrm rot="-5400000">
            <a:off x="8400257" y="2780507"/>
            <a:ext cx="792162" cy="504825"/>
          </a:xfrm>
          <a:prstGeom prst="rightArrow">
            <a:avLst>
              <a:gd name="adj1" fmla="val 50000"/>
              <a:gd name="adj2" fmla="val 3923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uk-UA" alt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774825" y="1052514"/>
            <a:ext cx="8642350" cy="5545137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b="1" dirty="0" err="1">
                <a:latin typeface="Times New Roman" pitchFamily="18" charset="0"/>
              </a:rPr>
              <a:t>Епідеміологія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вивчає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онкологічну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захворюваність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смертність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різних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групах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населення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їх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динаміку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b="1" dirty="0" err="1">
                <a:latin typeface="Times New Roman" pitchFamily="18" charset="0"/>
              </a:rPr>
              <a:t>Захворюваність</a:t>
            </a:r>
            <a:r>
              <a:rPr lang="ru-RU" altLang="ru-RU" sz="2400" b="1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характеризує</a:t>
            </a:r>
            <a:r>
              <a:rPr lang="ru-RU" altLang="ru-RU" sz="2400" dirty="0">
                <a:latin typeface="Times New Roman" pitchFamily="18" charset="0"/>
              </a:rPr>
              <a:t> число </a:t>
            </a:r>
            <a:r>
              <a:rPr lang="ru-RU" altLang="ru-RU" sz="2400" dirty="0" err="1">
                <a:latin typeface="Times New Roman" pitchFamily="18" charset="0"/>
              </a:rPr>
              <a:t>хворих</a:t>
            </a:r>
            <a:r>
              <a:rPr lang="ru-RU" altLang="ru-RU" sz="2400" dirty="0">
                <a:latin typeface="Times New Roman" pitchFamily="18" charset="0"/>
              </a:rPr>
              <a:t> за </a:t>
            </a:r>
            <a:r>
              <a:rPr lang="ru-RU" altLang="ru-RU" sz="2400" dirty="0" err="1">
                <a:latin typeface="Times New Roman" pitchFamily="18" charset="0"/>
              </a:rPr>
              <a:t>одиницю</a:t>
            </a:r>
            <a:r>
              <a:rPr lang="ru-RU" altLang="ru-RU" sz="2400" dirty="0">
                <a:latin typeface="Times New Roman" pitchFamily="18" charset="0"/>
              </a:rPr>
              <a:t> часу, </a:t>
            </a:r>
            <a:r>
              <a:rPr lang="ru-RU" altLang="ru-RU" sz="2400" dirty="0" err="1">
                <a:latin typeface="Times New Roman" pitchFamily="18" charset="0"/>
              </a:rPr>
              <a:t>звичайно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розраховується</a:t>
            </a:r>
            <a:r>
              <a:rPr lang="ru-RU" altLang="ru-RU" sz="2400" dirty="0">
                <a:latin typeface="Times New Roman" pitchFamily="18" charset="0"/>
              </a:rPr>
              <a:t> на 100 тис. </a:t>
            </a:r>
            <a:r>
              <a:rPr lang="ru-RU" altLang="ru-RU" sz="2400" dirty="0" err="1">
                <a:latin typeface="Times New Roman" pitchFamily="18" charset="0"/>
              </a:rPr>
              <a:t>Населення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рік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b="1" dirty="0" err="1">
                <a:latin typeface="Times New Roman" pitchFamily="18" charset="0"/>
              </a:rPr>
              <a:t>Смертність</a:t>
            </a:r>
            <a:r>
              <a:rPr lang="ru-RU" altLang="ru-RU" sz="2400" dirty="0">
                <a:latin typeface="Times New Roman" pitchFamily="18" charset="0"/>
              </a:rPr>
              <a:t> - </a:t>
            </a:r>
            <a:r>
              <a:rPr lang="ru-RU" altLang="ru-RU" sz="2400" dirty="0" err="1">
                <a:latin typeface="Times New Roman" pitchFamily="18" charset="0"/>
              </a:rPr>
              <a:t>це</a:t>
            </a:r>
            <a:r>
              <a:rPr lang="ru-RU" altLang="ru-RU" sz="2400" dirty="0">
                <a:latin typeface="Times New Roman" pitchFamily="18" charset="0"/>
              </a:rPr>
              <a:t> число </a:t>
            </a:r>
            <a:r>
              <a:rPr lang="ru-RU" altLang="ru-RU" sz="2400" dirty="0" err="1">
                <a:latin typeface="Times New Roman" pitchFamily="18" charset="0"/>
              </a:rPr>
              <a:t>померлих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даного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захворювання</a:t>
            </a:r>
            <a:r>
              <a:rPr lang="ru-RU" altLang="ru-RU" sz="2400" dirty="0">
                <a:latin typeface="Times New Roman" pitchFamily="18" charset="0"/>
              </a:rPr>
              <a:t> на 100 тис. </a:t>
            </a:r>
            <a:r>
              <a:rPr lang="ru-RU" altLang="ru-RU" sz="2400" dirty="0" err="1">
                <a:latin typeface="Times New Roman" pitchFamily="18" charset="0"/>
              </a:rPr>
              <a:t>Населення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рік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b="1" dirty="0" err="1">
                <a:latin typeface="Times New Roman" pitchFamily="18" charset="0"/>
              </a:rPr>
              <a:t>Летальність</a:t>
            </a:r>
            <a:r>
              <a:rPr lang="ru-RU" altLang="ru-RU" sz="2400" dirty="0">
                <a:latin typeface="Times New Roman" pitchFamily="18" charset="0"/>
              </a:rPr>
              <a:t> - </a:t>
            </a:r>
            <a:r>
              <a:rPr lang="ru-RU" altLang="ru-RU" sz="2400" dirty="0" err="1">
                <a:latin typeface="Times New Roman" pitchFamily="18" charset="0"/>
              </a:rPr>
              <a:t>це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частка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захворілих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які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помирають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даного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захворювання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2400" b="1" dirty="0" err="1">
                <a:latin typeface="Times New Roman" pitchFamily="18" charset="0"/>
              </a:rPr>
              <a:t>Поширеність</a:t>
            </a:r>
            <a:r>
              <a:rPr lang="ru-RU" altLang="ru-RU" sz="2400" dirty="0">
                <a:latin typeface="Times New Roman" pitchFamily="18" charset="0"/>
              </a:rPr>
              <a:t> - </a:t>
            </a:r>
            <a:r>
              <a:rPr lang="ru-RU" altLang="ru-RU" sz="2400" dirty="0" err="1">
                <a:latin typeface="Times New Roman" pitchFamily="18" charset="0"/>
              </a:rPr>
              <a:t>це</a:t>
            </a:r>
            <a:r>
              <a:rPr lang="ru-RU" altLang="ru-RU" sz="2400" dirty="0">
                <a:latin typeface="Times New Roman" pitchFamily="18" charset="0"/>
              </a:rPr>
              <a:t> число </a:t>
            </a:r>
            <a:r>
              <a:rPr lang="ru-RU" altLang="ru-RU" sz="2400" dirty="0" err="1">
                <a:latin typeface="Times New Roman" pitchFamily="18" charset="0"/>
              </a:rPr>
              <a:t>хворих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серед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населення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7915275" y="1"/>
            <a:ext cx="27892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400" b="1" u="none">
                <a:solidFill>
                  <a:schemeClr val="bg1"/>
                </a:solidFill>
              </a:rPr>
              <a:t>Терминология в онкологии</a:t>
            </a:r>
            <a:r>
              <a:rPr lang="ru-RU" altLang="ru-RU" b="1" u="none">
                <a:solidFill>
                  <a:schemeClr val="bg1"/>
                </a:solidFill>
              </a:rPr>
              <a:t> 2</a:t>
            </a:r>
            <a:endParaRPr lang="uk-UA" altLang="ru-RU" b="1" u="none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1870576" y="806116"/>
            <a:ext cx="9018003" cy="5378115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Пухлинний</a:t>
            </a: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ріст</a:t>
            </a: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- </a:t>
            </a:r>
            <a:r>
              <a:rPr lang="ru-RU" altLang="ru-RU" sz="2400" dirty="0" err="1">
                <a:latin typeface="Times New Roman" pitchFamily="18" charset="0"/>
              </a:rPr>
              <a:t>типова</a:t>
            </a:r>
            <a:r>
              <a:rPr lang="ru-RU" altLang="ru-RU" sz="2400" dirty="0">
                <a:latin typeface="Times New Roman" pitchFamily="18" charset="0"/>
              </a:rPr>
              <a:t> форма </a:t>
            </a:r>
            <a:r>
              <a:rPr lang="ru-RU" altLang="ru-RU" sz="2400" dirty="0" err="1">
                <a:latin typeface="Times New Roman" pitchFamily="18" charset="0"/>
              </a:rPr>
              <a:t>порушення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тканинного</a:t>
            </a:r>
            <a:r>
              <a:rPr lang="ru-RU" altLang="ru-RU" sz="2400" dirty="0">
                <a:latin typeface="Times New Roman" pitchFamily="18" charset="0"/>
              </a:rPr>
              <a:t> росту, </a:t>
            </a:r>
            <a:r>
              <a:rPr lang="ru-RU" altLang="ru-RU" sz="2400" dirty="0" err="1">
                <a:latin typeface="Times New Roman" pitchFamily="18" charset="0"/>
              </a:rPr>
              <a:t>що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виникає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дією</a:t>
            </a:r>
            <a:r>
              <a:rPr lang="ru-RU" altLang="ru-RU" sz="2400" dirty="0">
                <a:latin typeface="Times New Roman" pitchFamily="18" charset="0"/>
              </a:rPr>
              <a:t> канцерогену. </a:t>
            </a:r>
            <a:r>
              <a:rPr lang="ru-RU" altLang="ru-RU" sz="2400" dirty="0" err="1">
                <a:latin typeface="Times New Roman" pitchFamily="18" charset="0"/>
              </a:rPr>
              <a:t>Характеризується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атипизмом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зростання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обміну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речовин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структури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функції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Карциноми</a:t>
            </a:r>
            <a:r>
              <a:rPr lang="ru-RU" altLang="ru-RU" sz="2400" dirty="0">
                <a:latin typeface="Times New Roman" pitchFamily="18" charset="0"/>
              </a:rPr>
              <a:t> - </a:t>
            </a:r>
            <a:r>
              <a:rPr lang="ru-RU" altLang="ru-RU" sz="2400" dirty="0" err="1">
                <a:latin typeface="Times New Roman" pitchFamily="18" charset="0"/>
              </a:rPr>
              <a:t>злоякісні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пухлини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що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походять</a:t>
            </a:r>
            <a:r>
              <a:rPr lang="ru-RU" altLang="ru-RU" sz="2400" dirty="0">
                <a:latin typeface="Times New Roman" pitchFamily="18" charset="0"/>
              </a:rPr>
              <a:t> з </a:t>
            </a:r>
            <a:r>
              <a:rPr lang="ru-RU" altLang="ru-RU" sz="2400" dirty="0" err="1">
                <a:latin typeface="Times New Roman" pitchFamily="18" charset="0"/>
              </a:rPr>
              <a:t>епітелію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Саркоми</a:t>
            </a:r>
            <a:r>
              <a:rPr lang="ru-RU" altLang="ru-RU" sz="2400" dirty="0">
                <a:solidFill>
                  <a:srgbClr val="FFC000"/>
                </a:solidFill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- </a:t>
            </a:r>
            <a:r>
              <a:rPr lang="ru-RU" altLang="ru-RU" sz="2400" dirty="0" err="1">
                <a:latin typeface="Times New Roman" pitchFamily="18" charset="0"/>
              </a:rPr>
              <a:t>злоякісні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пухлини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що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виникають</a:t>
            </a:r>
            <a:r>
              <a:rPr lang="ru-RU" altLang="ru-RU" sz="2400" dirty="0">
                <a:latin typeface="Times New Roman" pitchFamily="18" charset="0"/>
              </a:rPr>
              <a:t> з тканин </a:t>
            </a:r>
            <a:r>
              <a:rPr lang="ru-RU" altLang="ru-RU" sz="2400" dirty="0" err="1">
                <a:latin typeface="Times New Roman" pitchFamily="18" charset="0"/>
              </a:rPr>
              <a:t>мезенхімального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походження</a:t>
            </a:r>
            <a:r>
              <a:rPr lang="ru-RU" altLang="ru-RU" sz="2400" dirty="0">
                <a:latin typeface="Times New Roman" pitchFamily="18" charset="0"/>
              </a:rPr>
              <a:t> (</a:t>
            </a:r>
            <a:r>
              <a:rPr lang="ru-RU" altLang="ru-RU" sz="2400" dirty="0" err="1">
                <a:latin typeface="Times New Roman" pitchFamily="18" charset="0"/>
              </a:rPr>
              <a:t>сполучних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кісткової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хрящової</a:t>
            </a:r>
            <a:r>
              <a:rPr lang="ru-RU" altLang="ru-RU" sz="2400" dirty="0">
                <a:latin typeface="Times New Roman" pitchFamily="18" charset="0"/>
              </a:rPr>
              <a:t>).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Пухлинний</a:t>
            </a: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атипизм</a:t>
            </a: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- </a:t>
            </a:r>
            <a:r>
              <a:rPr lang="ru-RU" altLang="ru-RU" sz="2400" dirty="0" err="1">
                <a:latin typeface="Times New Roman" pitchFamily="18" charset="0"/>
              </a:rPr>
              <a:t>якісне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кількісне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відміна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властивостей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нормальної</a:t>
            </a:r>
            <a:r>
              <a:rPr lang="ru-RU" altLang="ru-RU" sz="2400" dirty="0">
                <a:latin typeface="Times New Roman" pitchFamily="18" charset="0"/>
              </a:rPr>
              <a:t> (</a:t>
            </a:r>
            <a:r>
              <a:rPr lang="ru-RU" altLang="ru-RU" sz="2400" dirty="0" err="1">
                <a:latin typeface="Times New Roman" pitchFamily="18" charset="0"/>
              </a:rPr>
              <a:t>аутологічної</a:t>
            </a:r>
            <a:r>
              <a:rPr lang="ru-RU" altLang="ru-RU" sz="2400" dirty="0">
                <a:latin typeface="Times New Roman" pitchFamily="18" charset="0"/>
              </a:rPr>
              <a:t>) </a:t>
            </a:r>
            <a:r>
              <a:rPr lang="ru-RU" altLang="ru-RU" sz="2400" dirty="0" err="1">
                <a:latin typeface="Times New Roman" pitchFamily="18" charset="0"/>
              </a:rPr>
              <a:t>тканини</a:t>
            </a:r>
            <a:r>
              <a:rPr lang="ru-RU" altLang="ru-RU" sz="2400" dirty="0">
                <a:latin typeface="Times New Roman" pitchFamily="18" charset="0"/>
              </a:rPr>
              <a:t> (з </a:t>
            </a:r>
            <a:r>
              <a:rPr lang="ru-RU" altLang="ru-RU" sz="2400" dirty="0" err="1">
                <a:latin typeface="Times New Roman" pitchFamily="18" charset="0"/>
              </a:rPr>
              <a:t>якої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відбулося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новоутворення</a:t>
            </a:r>
            <a:r>
              <a:rPr lang="ru-RU" altLang="ru-RU" sz="2400" dirty="0">
                <a:latin typeface="Times New Roman" pitchFamily="18" charset="0"/>
              </a:rPr>
              <a:t>), а </a:t>
            </a:r>
            <a:r>
              <a:rPr lang="ru-RU" altLang="ru-RU" sz="2400" dirty="0" err="1">
                <a:latin typeface="Times New Roman" pitchFamily="18" charset="0"/>
              </a:rPr>
              <a:t>також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інших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патологічних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змінених</a:t>
            </a:r>
            <a:r>
              <a:rPr lang="ru-RU" altLang="ru-RU" sz="2400" dirty="0">
                <a:latin typeface="Times New Roman" pitchFamily="18" charset="0"/>
              </a:rPr>
              <a:t> тканин (</a:t>
            </a:r>
            <a:r>
              <a:rPr lang="ru-RU" altLang="ru-RU" sz="2400" dirty="0" err="1">
                <a:latin typeface="Times New Roman" pitchFamily="18" charset="0"/>
              </a:rPr>
              <a:t>наприклад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гіпертрофованих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атрофованих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рубцевої</a:t>
            </a:r>
            <a:r>
              <a:rPr lang="ru-RU" altLang="ru-RU" sz="2400" dirty="0">
                <a:latin typeface="Times New Roman" pitchFamily="18" charset="0"/>
              </a:rPr>
              <a:t>). </a:t>
            </a:r>
            <a:r>
              <a:rPr lang="ru-RU" altLang="ru-RU" sz="2400" dirty="0" err="1">
                <a:latin typeface="Times New Roman" pitchFamily="18" charset="0"/>
              </a:rPr>
              <a:t>Пухлинний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атипизм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проявляється</a:t>
            </a:r>
            <a:r>
              <a:rPr lang="ru-RU" altLang="ru-RU" sz="2400" dirty="0">
                <a:latin typeface="Times New Roman" pitchFamily="18" charset="0"/>
              </a:rPr>
              <a:t> великим числом </a:t>
            </a:r>
            <a:r>
              <a:rPr lang="ru-RU" altLang="ru-RU" sz="2400" dirty="0" err="1">
                <a:latin typeface="Times New Roman" pitchFamily="18" charset="0"/>
              </a:rPr>
              <a:t>аномальних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ознак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що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характеризують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зростання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метаболізм</a:t>
            </a:r>
            <a:r>
              <a:rPr lang="ru-RU" altLang="ru-RU" sz="2400" dirty="0">
                <a:latin typeface="Times New Roman" pitchFamily="18" charset="0"/>
              </a:rPr>
              <a:t>, структуру і </a:t>
            </a:r>
            <a:r>
              <a:rPr lang="ru-RU" altLang="ru-RU" sz="2400" dirty="0" err="1">
                <a:latin typeface="Times New Roman" pitchFamily="18" charset="0"/>
              </a:rPr>
              <a:t>функції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новостворених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клітин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пухлинної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тканини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цілому</a:t>
            </a:r>
            <a:r>
              <a:rPr lang="ru-RU" altLang="ru-RU" sz="2400" dirty="0">
                <a:latin typeface="Times New Roman" pitchFamily="18" charset="0"/>
              </a:rPr>
              <a:t>.</a:t>
            </a:r>
            <a:endParaRPr lang="uk-UA" altLang="ru-RU" sz="2400" dirty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ru-RU" altLang="ru-RU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>
          <a:xfrm>
            <a:off x="1992313" y="836614"/>
            <a:ext cx="9028613" cy="5761037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1428750" algn="l"/>
              </a:tabLst>
            </a:pP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Атипізм</a:t>
            </a: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клітинного</a:t>
            </a: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</a:rPr>
              <a:t> росту </a:t>
            </a:r>
            <a:r>
              <a:rPr lang="ru-RU" altLang="ru-RU" sz="2400" dirty="0" err="1">
                <a:latin typeface="Times New Roman" pitchFamily="18" charset="0"/>
              </a:rPr>
              <a:t>характеризується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кількома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ознаками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1428750" algn="l"/>
              </a:tabLst>
            </a:pPr>
            <a:r>
              <a:rPr lang="ru-RU" altLang="ru-RU" sz="2400" b="1" dirty="0" err="1">
                <a:latin typeface="Times New Roman" pitchFamily="18" charset="0"/>
              </a:rPr>
              <a:t>Атипізм</a:t>
            </a:r>
            <a:r>
              <a:rPr lang="ru-RU" altLang="ru-RU" sz="2400" b="1" dirty="0">
                <a:latin typeface="Times New Roman" pitchFamily="18" charset="0"/>
              </a:rPr>
              <a:t> </a:t>
            </a:r>
            <a:r>
              <a:rPr lang="ru-RU" altLang="ru-RU" sz="2400" b="1" dirty="0" err="1">
                <a:latin typeface="Times New Roman" pitchFamily="18" charset="0"/>
              </a:rPr>
              <a:t>поділу</a:t>
            </a:r>
            <a:r>
              <a:rPr lang="ru-RU" altLang="ru-RU" sz="2400" b="1" dirty="0">
                <a:latin typeface="Times New Roman" pitchFamily="18" charset="0"/>
              </a:rPr>
              <a:t>. </a:t>
            </a:r>
            <a:r>
              <a:rPr lang="ru-RU" altLang="ru-RU" sz="2400" dirty="0">
                <a:latin typeface="Times New Roman" pitchFamily="18" charset="0"/>
              </a:rPr>
              <a:t>У </a:t>
            </a:r>
            <a:r>
              <a:rPr lang="ru-RU" altLang="ru-RU" sz="2400" dirty="0" err="1">
                <a:latin typeface="Times New Roman" pitchFamily="18" charset="0"/>
              </a:rPr>
              <a:t>пухлини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значно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збільшено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кількість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діляться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клітин</a:t>
            </a:r>
            <a:r>
              <a:rPr lang="ru-RU" altLang="ru-RU" sz="2400" dirty="0">
                <a:latin typeface="Times New Roman" pitchFamily="18" charset="0"/>
              </a:rPr>
              <a:t>. </a:t>
            </a:r>
            <a:r>
              <a:rPr lang="ru-RU" altLang="ru-RU" sz="2400" dirty="0" err="1">
                <a:latin typeface="Times New Roman" pitchFamily="18" charset="0"/>
              </a:rPr>
              <a:t>Якщо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більшості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оновлюються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нормальних</a:t>
            </a:r>
            <a:r>
              <a:rPr lang="ru-RU" altLang="ru-RU" sz="2400" dirty="0">
                <a:latin typeface="Times New Roman" pitchFamily="18" charset="0"/>
              </a:rPr>
              <a:t> тканин число </a:t>
            </a:r>
            <a:r>
              <a:rPr lang="ru-RU" altLang="ru-RU" sz="2400" dirty="0" err="1">
                <a:latin typeface="Times New Roman" pitchFamily="18" charset="0"/>
              </a:rPr>
              <a:t>проліферуючих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клітин</a:t>
            </a:r>
            <a:r>
              <a:rPr lang="ru-RU" altLang="ru-RU" sz="2400" dirty="0">
                <a:latin typeface="Times New Roman" pitchFamily="18" charset="0"/>
              </a:rPr>
              <a:t> не </a:t>
            </a:r>
            <a:r>
              <a:rPr lang="ru-RU" altLang="ru-RU" sz="2400" dirty="0" err="1">
                <a:latin typeface="Times New Roman" pitchFamily="18" charset="0"/>
              </a:rPr>
              <a:t>перевищує</a:t>
            </a:r>
            <a:r>
              <a:rPr lang="ru-RU" altLang="ru-RU" sz="2400" dirty="0">
                <a:latin typeface="Times New Roman" pitchFamily="18" charset="0"/>
              </a:rPr>
              <a:t> 5%, то в </a:t>
            </a:r>
            <a:r>
              <a:rPr lang="ru-RU" altLang="ru-RU" sz="2400" dirty="0" err="1">
                <a:latin typeface="Times New Roman" pitchFamily="18" charset="0"/>
              </a:rPr>
              <a:t>багатьох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новоутвореннях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воно</a:t>
            </a:r>
            <a:r>
              <a:rPr lang="ru-RU" altLang="ru-RU" sz="2400" dirty="0">
                <a:latin typeface="Times New Roman" pitchFamily="18" charset="0"/>
              </a:rPr>
              <a:t> становить 40-60%, а в </a:t>
            </a:r>
            <a:r>
              <a:rPr lang="ru-RU" altLang="ru-RU" sz="2400" dirty="0" err="1">
                <a:latin typeface="Times New Roman" pitchFamily="18" charset="0"/>
              </a:rPr>
              <a:t>деяких</a:t>
            </a:r>
            <a:r>
              <a:rPr lang="ru-RU" altLang="ru-RU" sz="2400" dirty="0">
                <a:latin typeface="Times New Roman" pitchFamily="18" charset="0"/>
              </a:rPr>
              <a:t> - до 100%. </a:t>
            </a:r>
            <a:r>
              <a:rPr lang="ru-RU" altLang="ru-RU" sz="2400" dirty="0" err="1">
                <a:latin typeface="Times New Roman" pitchFamily="18" charset="0"/>
              </a:rPr>
              <a:t>Збільшення</a:t>
            </a:r>
            <a:r>
              <a:rPr lang="ru-RU" altLang="ru-RU" sz="2400" dirty="0">
                <a:latin typeface="Times New Roman" pitchFamily="18" charset="0"/>
              </a:rPr>
              <a:t> числа </a:t>
            </a:r>
            <a:r>
              <a:rPr lang="ru-RU" altLang="ru-RU" sz="2400" dirty="0" err="1">
                <a:latin typeface="Times New Roman" pitchFamily="18" charset="0"/>
              </a:rPr>
              <a:t>діляться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клітин</a:t>
            </a:r>
            <a:r>
              <a:rPr lang="ru-RU" altLang="ru-RU" sz="2400" dirty="0">
                <a:latin typeface="Times New Roman" pitchFamily="18" charset="0"/>
              </a:rPr>
              <a:t> веде до </a:t>
            </a:r>
            <a:r>
              <a:rPr lang="ru-RU" altLang="ru-RU" sz="2400" dirty="0" err="1">
                <a:latin typeface="Times New Roman" pitchFamily="18" charset="0"/>
              </a:rPr>
              <a:t>швидкого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наростання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маси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пухлини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1428750" algn="l"/>
              </a:tabLst>
            </a:pPr>
            <a:r>
              <a:rPr lang="ru-RU" altLang="ru-RU" sz="2400" b="1" dirty="0" err="1">
                <a:latin typeface="Times New Roman" pitchFamily="18" charset="0"/>
              </a:rPr>
              <a:t>Атипізм</a:t>
            </a:r>
            <a:r>
              <a:rPr lang="ru-RU" altLang="ru-RU" sz="2400" b="1" dirty="0">
                <a:latin typeface="Times New Roman" pitchFamily="18" charset="0"/>
              </a:rPr>
              <a:t> </a:t>
            </a:r>
            <a:r>
              <a:rPr lang="ru-RU" altLang="ru-RU" sz="2400" b="1" dirty="0" err="1">
                <a:latin typeface="Times New Roman" pitchFamily="18" charset="0"/>
              </a:rPr>
              <a:t>дозрівання</a:t>
            </a:r>
            <a:r>
              <a:rPr lang="ru-RU" altLang="ru-RU" sz="2400" b="1" dirty="0">
                <a:latin typeface="Times New Roman" pitchFamily="18" charset="0"/>
              </a:rPr>
              <a:t>. </a:t>
            </a:r>
            <a:r>
              <a:rPr lang="ru-RU" altLang="ru-RU" sz="2400" dirty="0" err="1">
                <a:latin typeface="Times New Roman" pitchFamily="18" charset="0"/>
              </a:rPr>
              <a:t>Полягає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частковому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або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повному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придушенні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процесу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дозрівання</a:t>
            </a:r>
            <a:r>
              <a:rPr lang="ru-RU" altLang="ru-RU" sz="2400" dirty="0">
                <a:latin typeface="Times New Roman" pitchFamily="18" charset="0"/>
              </a:rPr>
              <a:t> (</a:t>
            </a:r>
            <a:r>
              <a:rPr lang="ru-RU" altLang="ru-RU" sz="2400" dirty="0" err="1">
                <a:latin typeface="Times New Roman" pitchFamily="18" charset="0"/>
              </a:rPr>
              <a:t>диференціювання</a:t>
            </a:r>
            <a:r>
              <a:rPr lang="ru-RU" altLang="ru-RU" sz="2400" dirty="0">
                <a:latin typeface="Times New Roman" pitchFamily="18" charset="0"/>
              </a:rPr>
              <a:t>) </a:t>
            </a:r>
            <a:r>
              <a:rPr lang="ru-RU" altLang="ru-RU" sz="2400" dirty="0" err="1">
                <a:latin typeface="Times New Roman" pitchFamily="18" charset="0"/>
              </a:rPr>
              <a:t>пухлинних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клітин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1428750" algn="l"/>
              </a:tabLst>
            </a:pPr>
            <a:r>
              <a:rPr lang="ru-RU" altLang="ru-RU" sz="2400" b="1" dirty="0" err="1">
                <a:latin typeface="Times New Roman" pitchFamily="18" charset="0"/>
              </a:rPr>
              <a:t>Інвазивний</a:t>
            </a:r>
            <a:r>
              <a:rPr lang="ru-RU" altLang="ru-RU" sz="2400" b="1" dirty="0">
                <a:latin typeface="Times New Roman" pitchFamily="18" charset="0"/>
              </a:rPr>
              <a:t> </a:t>
            </a:r>
            <a:r>
              <a:rPr lang="ru-RU" altLang="ru-RU" sz="2400" b="1" dirty="0" err="1">
                <a:latin typeface="Times New Roman" pitchFamily="18" charset="0"/>
              </a:rPr>
              <a:t>ріст</a:t>
            </a:r>
            <a:r>
              <a:rPr lang="ru-RU" altLang="ru-RU" sz="2400" b="1" dirty="0">
                <a:latin typeface="Times New Roman" pitchFamily="18" charset="0"/>
              </a:rPr>
              <a:t>. </a:t>
            </a:r>
            <a:r>
              <a:rPr lang="ru-RU" altLang="ru-RU" sz="2400" dirty="0" err="1">
                <a:latin typeface="Times New Roman" pitchFamily="18" charset="0"/>
              </a:rPr>
              <a:t>Характеризується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проникненням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клітин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пухлини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навколишні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нормальні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тканини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що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супроводжується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деструкцією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цієї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тканини</a:t>
            </a:r>
            <a:r>
              <a:rPr lang="ru-RU" altLang="ru-RU" sz="2400" dirty="0">
                <a:latin typeface="Times New Roman" pitchFamily="18" charset="0"/>
              </a:rPr>
              <a:t>.</a:t>
            </a:r>
            <a:endParaRPr lang="uk-UA" alt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1981199" y="532606"/>
            <a:ext cx="9075821" cy="579278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Причини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інвазивного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росту: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зменшення</a:t>
            </a:r>
            <a:r>
              <a:rPr lang="ru-RU" sz="2400" dirty="0">
                <a:latin typeface="Times New Roman" pitchFamily="18" charset="0"/>
              </a:rPr>
              <a:t> (в 3-6 </a:t>
            </a:r>
            <a:r>
              <a:rPr lang="ru-RU" sz="2400" dirty="0" err="1">
                <a:latin typeface="Times New Roman" pitchFamily="18" charset="0"/>
              </a:rPr>
              <a:t>разів</a:t>
            </a:r>
            <a:r>
              <a:rPr lang="ru-RU" sz="2400" dirty="0">
                <a:latin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</a:rPr>
              <a:t>порівнянні</a:t>
            </a:r>
            <a:r>
              <a:rPr lang="ru-RU" sz="2400" dirty="0">
                <a:latin typeface="Times New Roman" pitchFamily="18" charset="0"/>
              </a:rPr>
              <a:t> з нормальною тканиною) сил </a:t>
            </a:r>
            <a:r>
              <a:rPr lang="ru-RU" sz="2400" dirty="0" err="1">
                <a:latin typeface="Times New Roman" pitchFamily="18" charset="0"/>
              </a:rPr>
              <a:t>зчеплення</a:t>
            </a:r>
            <a:r>
              <a:rPr lang="ru-RU" sz="2400" dirty="0">
                <a:latin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</a:rPr>
              <a:t>адгезії</a:t>
            </a:r>
            <a:r>
              <a:rPr lang="ru-RU" sz="2400" dirty="0">
                <a:latin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</a:rPr>
              <a:t>між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клітинами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пухлини</a:t>
            </a:r>
            <a:r>
              <a:rPr lang="ru-RU" sz="2400" dirty="0">
                <a:latin typeface="Times New Roman" pitchFamily="18" charset="0"/>
              </a:rPr>
              <a:t>, і </a:t>
            </a:r>
            <a:r>
              <a:rPr lang="ru-RU" sz="2400" dirty="0" err="1">
                <a:latin typeface="Times New Roman" pitchFamily="18" charset="0"/>
              </a:rPr>
              <a:t>відділення</a:t>
            </a:r>
            <a:r>
              <a:rPr lang="ru-RU" sz="2400" dirty="0">
                <a:latin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</a:rPr>
              <a:t>зв'язку</a:t>
            </a:r>
            <a:r>
              <a:rPr lang="ru-RU" sz="2400" dirty="0">
                <a:latin typeface="Times New Roman" pitchFamily="18" charset="0"/>
              </a:rPr>
              <a:t> з </a:t>
            </a:r>
            <a:r>
              <a:rPr lang="ru-RU" sz="2400" dirty="0" err="1">
                <a:latin typeface="Times New Roman" pitchFamily="18" charset="0"/>
              </a:rPr>
              <a:t>цим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клітин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пухлинного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вузла</a:t>
            </a:r>
            <a:r>
              <a:rPr lang="ru-RU" sz="2400" dirty="0">
                <a:latin typeface="Times New Roman" pitchFamily="18" charset="0"/>
              </a:rPr>
              <a:t>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збільшення</a:t>
            </a:r>
            <a:r>
              <a:rPr lang="ru-RU" sz="2400" dirty="0">
                <a:latin typeface="Times New Roman" pitchFamily="18" charset="0"/>
              </a:rPr>
              <a:t> негативного заряду </a:t>
            </a:r>
            <a:r>
              <a:rPr lang="ru-RU" sz="2400" dirty="0" err="1">
                <a:latin typeface="Times New Roman" pitchFamily="18" charset="0"/>
              </a:rPr>
              <a:t>зовнішньої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поверхні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клітин</a:t>
            </a:r>
            <a:r>
              <a:rPr lang="ru-RU" sz="2400" dirty="0">
                <a:latin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</a:rPr>
              <a:t>зв'язку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фіксацією</a:t>
            </a:r>
            <a:r>
              <a:rPr lang="ru-RU" sz="2400" dirty="0">
                <a:latin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</a:rPr>
              <a:t>ній</a:t>
            </a:r>
            <a:r>
              <a:rPr lang="ru-RU" sz="2400" dirty="0">
                <a:latin typeface="Times New Roman" pitchFamily="18" charset="0"/>
              </a:rPr>
              <a:t> негативно </a:t>
            </a:r>
            <a:r>
              <a:rPr lang="ru-RU" sz="2400" dirty="0" err="1">
                <a:latin typeface="Times New Roman" pitchFamily="18" charset="0"/>
              </a:rPr>
              <a:t>заряджених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радикалів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зменшенням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вмісту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катіонів</a:t>
            </a:r>
            <a:r>
              <a:rPr lang="ru-RU" sz="2400" dirty="0">
                <a:latin typeface="Times New Roman" pitchFamily="18" charset="0"/>
              </a:rPr>
              <a:t> (Са2 +, </a:t>
            </a:r>
            <a:r>
              <a:rPr lang="en-US" sz="2400" dirty="0">
                <a:latin typeface="Times New Roman" pitchFamily="18" charset="0"/>
              </a:rPr>
              <a:t>Na + </a:t>
            </a:r>
            <a:r>
              <a:rPr lang="ru-RU" sz="2400" dirty="0">
                <a:latin typeface="Times New Roman" pitchFamily="18" charset="0"/>
              </a:rPr>
              <a:t>та </a:t>
            </a:r>
            <a:r>
              <a:rPr lang="ru-RU" sz="2400" dirty="0" err="1">
                <a:latin typeface="Times New Roman" pitchFamily="18" charset="0"/>
              </a:rPr>
              <a:t>ін</a:t>
            </a:r>
            <a:r>
              <a:rPr lang="ru-RU" sz="2400" dirty="0">
                <a:latin typeface="Times New Roman" pitchFamily="18" charset="0"/>
              </a:rPr>
              <a:t>.); </a:t>
            </a:r>
            <a:r>
              <a:rPr lang="ru-RU" sz="2400" dirty="0" err="1">
                <a:latin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сприяє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електростатичного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відштовхування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</a:rPr>
              <a:t> один </a:t>
            </a:r>
            <a:r>
              <a:rPr lang="ru-RU" sz="2400" dirty="0" err="1">
                <a:latin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</a:rPr>
              <a:t> одного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віддаленню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пухлинного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вузла</a:t>
            </a:r>
            <a:r>
              <a:rPr lang="ru-RU" sz="2400" dirty="0">
                <a:latin typeface="Times New Roman" pitchFamily="18" charset="0"/>
              </a:rPr>
              <a:t>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поява</a:t>
            </a:r>
            <a:r>
              <a:rPr lang="ru-RU" sz="2400" dirty="0">
                <a:latin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</a:rPr>
              <a:t>пухлинних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клітин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здатності</a:t>
            </a:r>
            <a:r>
              <a:rPr lang="ru-RU" sz="2400" dirty="0">
                <a:latin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</a:rPr>
              <a:t>амебоідному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руху</a:t>
            </a:r>
            <a:r>
              <a:rPr lang="ru-RU" sz="2400" dirty="0">
                <a:latin typeface="Times New Roman" pitchFamily="18" charset="0"/>
              </a:rPr>
              <a:t>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dirty="0">
                <a:latin typeface="Times New Roman" pitchFamily="18" charset="0"/>
              </a:rPr>
              <a:t>синтез </a:t>
            </a:r>
            <a:r>
              <a:rPr lang="ru-RU" sz="2400" dirty="0" err="1">
                <a:latin typeface="Times New Roman" pitchFamily="18" charset="0"/>
              </a:rPr>
              <a:t>клітинами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великої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кількості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рецепторів</a:t>
            </a:r>
            <a:r>
              <a:rPr lang="ru-RU" sz="2400" dirty="0">
                <a:latin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</a:rPr>
              <a:t>лигандам</a:t>
            </a:r>
            <a:r>
              <a:rPr lang="ru-RU" sz="2400" dirty="0">
                <a:latin typeface="Times New Roman" pitchFamily="18" charset="0"/>
              </a:rPr>
              <a:t> молекул </a:t>
            </a:r>
            <a:r>
              <a:rPr lang="ru-RU" sz="2400" dirty="0" err="1">
                <a:latin typeface="Times New Roman" pitchFamily="18" charset="0"/>
              </a:rPr>
              <a:t>адгезії</a:t>
            </a:r>
            <a:r>
              <a:rPr lang="ru-RU" sz="2400" dirty="0">
                <a:latin typeface="Times New Roman" pitchFamily="18" charset="0"/>
              </a:rPr>
              <a:t>, в тому </a:t>
            </a:r>
            <a:r>
              <a:rPr lang="ru-RU" sz="2400" dirty="0" err="1">
                <a:latin typeface="Times New Roman" pitchFamily="18" charset="0"/>
              </a:rPr>
              <a:t>числі</a:t>
            </a:r>
            <a:r>
              <a:rPr lang="ru-RU" sz="2400" dirty="0">
                <a:latin typeface="Times New Roman" pitchFamily="18" charset="0"/>
              </a:rPr>
              <a:t> - до </a:t>
            </a:r>
            <a:r>
              <a:rPr lang="ru-RU" sz="2400" dirty="0" err="1">
                <a:latin typeface="Times New Roman" pitchFamily="18" charset="0"/>
              </a:rPr>
              <a:t>міжклітинному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фібронектину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ламінін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базальних</a:t>
            </a:r>
            <a:r>
              <a:rPr lang="ru-RU" sz="2400" dirty="0">
                <a:latin typeface="Times New Roman" pitchFamily="18" charset="0"/>
              </a:rPr>
              <a:t> мембран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позаклітинного</a:t>
            </a:r>
            <a:r>
              <a:rPr lang="ru-RU" sz="2400" dirty="0">
                <a:latin typeface="Times New Roman" pitchFamily="18" charset="0"/>
              </a:rPr>
              <a:t> матриксу, коллагену, </a:t>
            </a:r>
            <a:r>
              <a:rPr lang="ru-RU" sz="2400" dirty="0" err="1">
                <a:latin typeface="Times New Roman" pitchFamily="18" charset="0"/>
              </a:rPr>
              <a:t>вітронектину</a:t>
            </a:r>
            <a:r>
              <a:rPr lang="ru-RU" sz="2400" dirty="0">
                <a:latin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сприяє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прикріпленню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клітин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новоутворення</a:t>
            </a:r>
            <a:r>
              <a:rPr lang="ru-RU" sz="2400" dirty="0">
                <a:latin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</a:rPr>
              <a:t>неклітинним</a:t>
            </a:r>
            <a:r>
              <a:rPr lang="ru-RU" sz="2400" dirty="0">
                <a:latin typeface="Times New Roman" pitchFamily="18" charset="0"/>
              </a:rPr>
              <a:t> структурам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переміщенню</a:t>
            </a:r>
            <a:r>
              <a:rPr lang="ru-RU" sz="2400" dirty="0">
                <a:latin typeface="Times New Roman" pitchFamily="18" charset="0"/>
              </a:rPr>
              <a:t> по </a:t>
            </a:r>
            <a:r>
              <a:rPr lang="ru-RU" sz="2400" dirty="0" err="1">
                <a:latin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поверхні</a:t>
            </a:r>
            <a:r>
              <a:rPr lang="ru-RU" sz="2400" dirty="0">
                <a:latin typeface="Times New Roman" pitchFamily="18" charset="0"/>
              </a:rPr>
              <a:t>.</a:t>
            </a:r>
            <a:endParaRPr lang="uk-UA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2075781" y="812634"/>
            <a:ext cx="9101556" cy="5616575"/>
          </a:xfrm>
        </p:spPr>
        <p:txBody>
          <a:bodyPr>
            <a:noAutofit/>
          </a:bodyPr>
          <a:lstStyle/>
          <a:p>
            <a:pPr marL="0" indent="365125" algn="just">
              <a:lnSpc>
                <a:spcPct val="80000"/>
              </a:lnSpc>
              <a:buNone/>
            </a:pP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Метастазування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-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перенесення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клітин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бластома на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відстань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від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основного (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материнського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)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вузла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і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розвиток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пухлини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того ж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гістологічної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будови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в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іншої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тканини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або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органі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.</a:t>
            </a:r>
          </a:p>
          <a:p>
            <a:pPr marL="0" indent="365125" algn="just">
              <a:lnSpc>
                <a:spcPct val="80000"/>
              </a:lnSpc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</a:rPr>
              <a:t>Шляхи </a:t>
            </a: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метастазування</a:t>
            </a: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</a:rPr>
              <a:t>:</a:t>
            </a:r>
          </a:p>
          <a:p>
            <a:pPr marL="0" indent="365125" algn="just">
              <a:lnSpc>
                <a:spcPct val="80000"/>
              </a:lnSpc>
              <a:buNone/>
            </a:pP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Лімфогенний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(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зі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струмом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лімфи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по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лімфатичних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судинах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) -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найбільш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частий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шлях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метастазування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пухлин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особливо карцином.</a:t>
            </a:r>
          </a:p>
          <a:p>
            <a:pPr marL="0" indent="365125" algn="just">
              <a:lnSpc>
                <a:spcPct val="80000"/>
              </a:lnSpc>
              <a:buNone/>
            </a:pP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Гематогенний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(з током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крові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по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кровоносних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судинах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) шлях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найбільш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характерний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для сарком.</a:t>
            </a:r>
          </a:p>
          <a:p>
            <a:pPr marL="0" indent="365125" algn="just">
              <a:lnSpc>
                <a:spcPct val="80000"/>
              </a:lnSpc>
              <a:buNone/>
            </a:pPr>
            <a:r>
              <a:rPr lang="ru-RU" altLang="ru-RU" sz="2400" b="1" dirty="0" err="1">
                <a:solidFill>
                  <a:schemeClr val="tx1"/>
                </a:solidFill>
                <a:latin typeface="Times New Roman" pitchFamily="18" charset="0"/>
              </a:rPr>
              <a:t>Імплантаційний</a:t>
            </a: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</a:rPr>
              <a:t>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Метастазування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здійснюється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при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зіткненні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пухлинної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клітини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з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поверхнею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нормальної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тканини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або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органу (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наприклад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при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контакті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пухлини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шлунка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з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поверхнею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очеревини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або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раку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легені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з плеврою); при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імплантації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бластомний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клітин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що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знаходяться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в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рідинах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організму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наприклад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очеревиною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плевральної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порожнини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в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лікворі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на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поверхню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органів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відповідно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очеревиною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та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грудної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порожнини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, спинного і головного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itchFamily="18" charset="0"/>
              </a:rPr>
              <a:t>мозку</a:t>
            </a: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  <a:t>.</a:t>
            </a:r>
            <a:endParaRPr lang="uk-UA" altLang="ru-RU" sz="2400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1919288" y="1263316"/>
            <a:ext cx="9233986" cy="4502485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Відділення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клітини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пухлини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її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інвазія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стінку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лімфатичного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або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кровоносної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судини</a:t>
            </a:r>
            <a:r>
              <a:rPr lang="ru-RU" altLang="ru-RU" sz="2400" dirty="0">
                <a:latin typeface="Times New Roman" pitchFamily="18" charset="0"/>
              </a:rPr>
              <a:t> (</a:t>
            </a:r>
            <a:r>
              <a:rPr lang="ru-RU" altLang="ru-RU" sz="2400" dirty="0" err="1">
                <a:latin typeface="Times New Roman" pitchFamily="18" charset="0"/>
              </a:rPr>
              <a:t>інтравазаціі</a:t>
            </a:r>
            <a:r>
              <a:rPr lang="ru-RU" altLang="ru-RU" sz="2400" dirty="0">
                <a:latin typeface="Times New Roman" pitchFamily="18" charset="0"/>
              </a:rPr>
              <a:t>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Емболія</a:t>
            </a:r>
            <a:r>
              <a:rPr lang="ru-RU" altLang="ru-RU" sz="2400" dirty="0">
                <a:latin typeface="Times New Roman" pitchFamily="18" charset="0"/>
              </a:rPr>
              <a:t> - </a:t>
            </a:r>
            <a:r>
              <a:rPr lang="ru-RU" altLang="ru-RU" sz="2400" dirty="0" err="1">
                <a:latin typeface="Times New Roman" pitchFamily="18" charset="0"/>
              </a:rPr>
              <a:t>циркуляція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лімфатичних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кровоносних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судинах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клітини</a:t>
            </a:r>
            <a:r>
              <a:rPr lang="ru-RU" altLang="ru-RU" sz="2400" dirty="0">
                <a:latin typeface="Times New Roman" pitchFamily="18" charset="0"/>
              </a:rPr>
              <a:t> з </a:t>
            </a:r>
            <a:r>
              <a:rPr lang="ru-RU" altLang="ru-RU" sz="2400" dirty="0" err="1">
                <a:latin typeface="Times New Roman" pitchFamily="18" charset="0"/>
              </a:rPr>
              <a:t>наступною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її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імплантацією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внутрішній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поверхні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ендотелію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стінки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судини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dirty="0" err="1">
                <a:latin typeface="Times New Roman" pitchFamily="18" charset="0"/>
              </a:rPr>
              <a:t>Інвазія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клітини</a:t>
            </a:r>
            <a:r>
              <a:rPr lang="ru-RU" altLang="ru-RU" sz="2400" dirty="0">
                <a:latin typeface="Times New Roman" pitchFamily="18" charset="0"/>
              </a:rPr>
              <a:t> бластома в </a:t>
            </a:r>
            <a:r>
              <a:rPr lang="ru-RU" altLang="ru-RU" sz="2400" dirty="0" err="1">
                <a:latin typeface="Times New Roman" pitchFamily="18" charset="0"/>
              </a:rPr>
              <a:t>стінку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судини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далі</a:t>
            </a:r>
            <a:r>
              <a:rPr lang="ru-RU" altLang="ru-RU" sz="2400" dirty="0">
                <a:latin typeface="Times New Roman" pitchFamily="18" charset="0"/>
              </a:rPr>
              <a:t> - в </a:t>
            </a:r>
            <a:r>
              <a:rPr lang="ru-RU" altLang="ru-RU" sz="2400" dirty="0" err="1">
                <a:latin typeface="Times New Roman" pitchFamily="18" charset="0"/>
              </a:rPr>
              <a:t>навколишнє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їх</a:t>
            </a:r>
            <a:r>
              <a:rPr lang="ru-RU" altLang="ru-RU" sz="2400" dirty="0">
                <a:latin typeface="Times New Roman" pitchFamily="18" charset="0"/>
              </a:rPr>
              <a:t> тканину (</a:t>
            </a:r>
            <a:r>
              <a:rPr lang="ru-RU" altLang="ru-RU" sz="2400" dirty="0" err="1">
                <a:latin typeface="Times New Roman" pitchFamily="18" charset="0"/>
              </a:rPr>
              <a:t>екстравазація</a:t>
            </a:r>
            <a:r>
              <a:rPr lang="ru-RU" altLang="ru-RU" sz="2400" dirty="0">
                <a:latin typeface="Times New Roman" pitchFamily="18" charset="0"/>
              </a:rPr>
              <a:t>). У </a:t>
            </a:r>
            <a:r>
              <a:rPr lang="ru-RU" altLang="ru-RU" sz="2400" dirty="0" err="1">
                <a:latin typeface="Times New Roman" pitchFamily="18" charset="0"/>
              </a:rPr>
              <a:t>подальшому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клітини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проліферують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формують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ще</a:t>
            </a:r>
            <a:r>
              <a:rPr lang="ru-RU" altLang="ru-RU" sz="2400" dirty="0">
                <a:latin typeface="Times New Roman" pitchFamily="18" charset="0"/>
              </a:rPr>
              <a:t> один </a:t>
            </a:r>
            <a:r>
              <a:rPr lang="ru-RU" altLang="ru-RU" sz="2400" dirty="0" err="1">
                <a:latin typeface="Times New Roman" pitchFamily="18" charset="0"/>
              </a:rPr>
              <a:t>пухлинний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вузол</a:t>
            </a:r>
            <a:r>
              <a:rPr lang="ru-RU" altLang="ru-RU" sz="2400" dirty="0">
                <a:latin typeface="Times New Roman" pitchFamily="18" charset="0"/>
              </a:rPr>
              <a:t> - метастаз.</a:t>
            </a:r>
            <a:endParaRPr lang="uk-UA" altLang="ru-RU" sz="2400" dirty="0">
              <a:latin typeface="Times New Roman" pitchFamily="18" charset="0"/>
            </a:endParaRP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3216276" y="333375"/>
            <a:ext cx="5314113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Етапи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метастазування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847851" y="1052514"/>
            <a:ext cx="9161044" cy="5545137"/>
          </a:xfrm>
        </p:spPr>
        <p:txBody>
          <a:bodyPr/>
          <a:lstStyle/>
          <a:p>
            <a:pPr marL="741363" indent="-381000" algn="just">
              <a:lnSpc>
                <a:spcPct val="80000"/>
              </a:lnSpc>
              <a:buNone/>
              <a:defRPr/>
            </a:pP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741363" indent="-381000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b="1" dirty="0" err="1">
                <a:latin typeface="Times New Roman" pitchFamily="18" charset="0"/>
              </a:rPr>
              <a:t>Повна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ремісія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зникнення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всіх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вогнищ</a:t>
            </a:r>
            <a:r>
              <a:rPr lang="ru-RU" sz="2400" dirty="0">
                <a:latin typeface="Times New Roman" pitchFamily="18" charset="0"/>
              </a:rPr>
              <a:t>.</a:t>
            </a:r>
          </a:p>
          <a:p>
            <a:pPr marL="741363" indent="-381000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b="1" dirty="0" err="1">
                <a:latin typeface="Times New Roman" pitchFamily="18" charset="0"/>
              </a:rPr>
              <a:t>Часткова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ремісія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двократне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зменшення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маси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пухлини</a:t>
            </a:r>
            <a:r>
              <a:rPr lang="ru-RU" sz="2400" dirty="0">
                <a:latin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</a:rPr>
              <a:t>відсутність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нових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метастазів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зростання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якого-небудь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із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старих</a:t>
            </a:r>
            <a:r>
              <a:rPr lang="ru-RU" sz="2400" dirty="0">
                <a:latin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</a:rPr>
              <a:t>Ефект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лікування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оцінюють</a:t>
            </a:r>
            <a:r>
              <a:rPr lang="ru-RU" sz="2400" dirty="0">
                <a:latin typeface="Times New Roman" pitchFamily="18" charset="0"/>
              </a:rPr>
              <a:t> за сумою </a:t>
            </a:r>
            <a:r>
              <a:rPr lang="ru-RU" sz="2400" dirty="0" err="1">
                <a:latin typeface="Times New Roman" pitchFamily="18" charset="0"/>
              </a:rPr>
              <a:t>найбільших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розмірів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контрольних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вогнищ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зменшення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цього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показника</a:t>
            </a:r>
            <a:r>
              <a:rPr lang="ru-RU" sz="2400" dirty="0">
                <a:latin typeface="Times New Roman" pitchFamily="18" charset="0"/>
              </a:rPr>
              <a:t> на 30%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більше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означає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часткову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ремісію</a:t>
            </a:r>
            <a:r>
              <a:rPr lang="ru-RU" sz="2400" dirty="0">
                <a:latin typeface="Times New Roman" pitchFamily="18" charset="0"/>
              </a:rPr>
              <a:t>.</a:t>
            </a:r>
          </a:p>
          <a:p>
            <a:pPr marL="741363" indent="-381000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b="1" dirty="0" err="1">
                <a:latin typeface="Times New Roman" pitchFamily="18" charset="0"/>
              </a:rPr>
              <a:t>Мінімальна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ремісія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ремісія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</a:rPr>
              <a:t>досягає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частковою</a:t>
            </a:r>
            <a:r>
              <a:rPr lang="ru-RU" sz="2400" dirty="0">
                <a:latin typeface="Times New Roman" pitchFamily="18" charset="0"/>
              </a:rPr>
              <a:t>.</a:t>
            </a:r>
          </a:p>
          <a:p>
            <a:pPr marL="741363" indent="-381000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b="1" dirty="0" err="1">
                <a:latin typeface="Times New Roman" pitchFamily="18" charset="0"/>
              </a:rPr>
              <a:t>Прогресування</a:t>
            </a:r>
            <a:r>
              <a:rPr lang="ru-RU" sz="2400" dirty="0">
                <a:latin typeface="Times New Roman" pitchFamily="18" charset="0"/>
              </a:rPr>
              <a:t> - </a:t>
            </a:r>
            <a:r>
              <a:rPr lang="ru-RU" sz="2400" dirty="0" err="1">
                <a:latin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збільшення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суми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найбільших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розмірів</a:t>
            </a:r>
            <a:r>
              <a:rPr lang="ru-RU" sz="2400" dirty="0">
                <a:latin typeface="Times New Roman" pitchFamily="18" charset="0"/>
              </a:rPr>
              <a:t> на 20%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більше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поява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нових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вогнищ</a:t>
            </a:r>
            <a:r>
              <a:rPr lang="ru-RU" sz="2400" dirty="0">
                <a:latin typeface="Times New Roman" pitchFamily="18" charset="0"/>
              </a:rPr>
              <a:t>.</a:t>
            </a:r>
          </a:p>
          <a:p>
            <a:pPr marL="741363" indent="-381000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b="1" dirty="0" err="1">
                <a:latin typeface="Times New Roman" pitchFamily="18" charset="0"/>
              </a:rPr>
              <a:t>Стабілізація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реєструється</a:t>
            </a:r>
            <a:r>
              <a:rPr lang="ru-RU" sz="2400" dirty="0">
                <a:latin typeface="Times New Roman" pitchFamily="18" charset="0"/>
              </a:rPr>
              <a:t> в тому </a:t>
            </a:r>
            <a:r>
              <a:rPr lang="ru-RU" sz="2400" dirty="0" err="1">
                <a:latin typeface="Times New Roman" pitchFamily="18" charset="0"/>
              </a:rPr>
              <a:t>випадку</a:t>
            </a:r>
            <a:r>
              <a:rPr lang="ru-RU" sz="2400" dirty="0">
                <a:latin typeface="Times New Roman" pitchFamily="18" charset="0"/>
              </a:rPr>
              <a:t>, коли </a:t>
            </a:r>
            <a:r>
              <a:rPr lang="ru-RU" sz="2400" dirty="0" err="1">
                <a:latin typeface="Times New Roman" pitchFamily="18" charset="0"/>
              </a:rPr>
              <a:t>немає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ремісії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прогресування</a:t>
            </a:r>
            <a:endParaRPr lang="ru-RU" sz="2400" dirty="0">
              <a:latin typeface="Times New Roman" pitchFamily="18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208214" y="476251"/>
            <a:ext cx="81359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endParaRPr lang="uk-UA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idx="1"/>
          </p:nvPr>
        </p:nvSpPr>
        <p:spPr>
          <a:xfrm>
            <a:off x="1847851" y="1052513"/>
            <a:ext cx="8569325" cy="4824412"/>
          </a:xfrm>
        </p:spPr>
        <p:txBody>
          <a:bodyPr>
            <a:normAutofit/>
          </a:bodyPr>
          <a:lstStyle/>
          <a:p>
            <a:pPr marL="715963" indent="-441325" algn="just">
              <a:lnSpc>
                <a:spcPct val="90000"/>
              </a:lnSpc>
              <a:buNone/>
              <a:defRPr/>
            </a:pP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731838" indent="-457200" algn="just">
              <a:lnSpc>
                <a:spcPct val="90000"/>
              </a:lnSpc>
              <a:buFont typeface="+mj-lt"/>
              <a:buAutoNum type="alphaUcPeriod"/>
              <a:defRPr/>
            </a:pPr>
            <a:r>
              <a:rPr lang="ru-RU" sz="2400" dirty="0" err="1">
                <a:latin typeface="Times New Roman" pitchFamily="18" charset="0"/>
              </a:rPr>
              <a:t>Локалізація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первинного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вогнища</a:t>
            </a:r>
            <a:endParaRPr lang="ru-RU" sz="2400" dirty="0">
              <a:latin typeface="Times New Roman" pitchFamily="18" charset="0"/>
            </a:endParaRPr>
          </a:p>
          <a:p>
            <a:pPr marL="731838" indent="-457200" algn="just">
              <a:lnSpc>
                <a:spcPct val="90000"/>
              </a:lnSpc>
              <a:buFont typeface="+mj-lt"/>
              <a:buAutoNum type="alphaUcPeriod"/>
              <a:defRPr/>
            </a:pPr>
            <a:r>
              <a:rPr lang="ru-RU" sz="2400" dirty="0" err="1">
                <a:latin typeface="Times New Roman" pitchFamily="18" charset="0"/>
              </a:rPr>
              <a:t>Гістологічний</a:t>
            </a:r>
            <a:r>
              <a:rPr lang="ru-RU" sz="2400" dirty="0">
                <a:latin typeface="Times New Roman" pitchFamily="18" charset="0"/>
              </a:rPr>
              <a:t> тип </a:t>
            </a:r>
            <a:r>
              <a:rPr lang="ru-RU" sz="2400" dirty="0" err="1">
                <a:latin typeface="Times New Roman" pitchFamily="18" charset="0"/>
              </a:rPr>
              <a:t>пухлини</a:t>
            </a:r>
            <a:r>
              <a:rPr lang="ru-RU" sz="2400" dirty="0">
                <a:latin typeface="Times New Roman" pitchFamily="18" charset="0"/>
              </a:rPr>
              <a:t> і </a:t>
            </a:r>
            <a:r>
              <a:rPr lang="ru-RU" sz="2400" dirty="0" err="1">
                <a:latin typeface="Times New Roman" pitchFamily="18" charset="0"/>
              </a:rPr>
              <a:t>ступінь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диференціювання</a:t>
            </a:r>
            <a:endParaRPr lang="ru-RU" sz="2400" dirty="0">
              <a:latin typeface="Times New Roman" pitchFamily="18" charset="0"/>
            </a:endParaRPr>
          </a:p>
          <a:p>
            <a:pPr marL="731838" indent="-457200" algn="just">
              <a:lnSpc>
                <a:spcPct val="90000"/>
              </a:lnSpc>
              <a:buFont typeface="+mj-lt"/>
              <a:buAutoNum type="alphaUcPeriod"/>
              <a:defRPr/>
            </a:pPr>
            <a:r>
              <a:rPr lang="ru-RU" sz="2400" dirty="0" err="1">
                <a:latin typeface="Times New Roman" pitchFamily="18" charset="0"/>
              </a:rPr>
              <a:t>Параметри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первинної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пухлини</a:t>
            </a:r>
            <a:r>
              <a:rPr lang="ru-RU" sz="2400" dirty="0">
                <a:latin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</a:rPr>
              <a:t>розміри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інвазія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сусідніх</a:t>
            </a:r>
            <a:r>
              <a:rPr lang="ru-RU" sz="2400" dirty="0">
                <a:latin typeface="Times New Roman" pitchFamily="18" charset="0"/>
              </a:rPr>
              <a:t> структур, </a:t>
            </a:r>
            <a:r>
              <a:rPr lang="ru-RU" sz="2400" dirty="0" err="1">
                <a:latin typeface="Times New Roman" pitchFamily="18" charset="0"/>
              </a:rPr>
              <a:t>ураження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судин</a:t>
            </a:r>
            <a:r>
              <a:rPr lang="ru-RU" sz="2400" dirty="0">
                <a:latin typeface="Times New Roman" pitchFamily="18" charset="0"/>
              </a:rPr>
              <a:t> і </a:t>
            </a:r>
            <a:r>
              <a:rPr lang="ru-RU" sz="2400" dirty="0" err="1">
                <a:latin typeface="Times New Roman" pitchFamily="18" charset="0"/>
              </a:rPr>
              <a:t>нервів</a:t>
            </a:r>
            <a:r>
              <a:rPr lang="ru-RU" sz="2400" dirty="0">
                <a:latin typeface="Times New Roman" pitchFamily="18" charset="0"/>
              </a:rPr>
              <a:t>)</a:t>
            </a:r>
          </a:p>
          <a:p>
            <a:pPr marL="731838" indent="-457200" algn="just">
              <a:lnSpc>
                <a:spcPct val="90000"/>
              </a:lnSpc>
              <a:buFont typeface="+mj-lt"/>
              <a:buAutoNum type="alphaUcPeriod"/>
              <a:defRPr/>
            </a:pPr>
            <a:r>
              <a:rPr lang="ru-RU" sz="2400" dirty="0" err="1">
                <a:latin typeface="Times New Roman" pitchFamily="18" charset="0"/>
              </a:rPr>
              <a:t>Метастази</a:t>
            </a:r>
            <a:r>
              <a:rPr lang="ru-RU" sz="2400" dirty="0">
                <a:latin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</a:rPr>
              <a:t>лімфовузли</a:t>
            </a:r>
            <a:endParaRPr lang="ru-RU" sz="2400" dirty="0">
              <a:latin typeface="Times New Roman" pitchFamily="18" charset="0"/>
            </a:endParaRPr>
          </a:p>
          <a:p>
            <a:pPr marL="731838" indent="-457200" algn="just">
              <a:lnSpc>
                <a:spcPct val="90000"/>
              </a:lnSpc>
              <a:buFont typeface="+mj-lt"/>
              <a:buAutoNum type="alphaUcPeriod"/>
              <a:defRPr/>
            </a:pPr>
            <a:r>
              <a:rPr lang="ru-RU" sz="2400" dirty="0" err="1">
                <a:latin typeface="Times New Roman" pitchFamily="18" charset="0"/>
              </a:rPr>
              <a:t>Віддалені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метастази</a:t>
            </a:r>
            <a:endParaRPr lang="ru-RU" sz="2400" dirty="0">
              <a:latin typeface="Times New Roman" pitchFamily="18" charset="0"/>
            </a:endParaRPr>
          </a:p>
          <a:p>
            <a:pPr marL="731838" indent="-457200" algn="just">
              <a:lnSpc>
                <a:spcPct val="90000"/>
              </a:lnSpc>
              <a:buFont typeface="+mj-lt"/>
              <a:buAutoNum type="alphaUcPeriod"/>
              <a:defRPr/>
            </a:pPr>
            <a:r>
              <a:rPr lang="ru-RU" sz="2400" dirty="0" err="1">
                <a:latin typeface="Times New Roman" pitchFamily="18" charset="0"/>
              </a:rPr>
              <a:t>Функціональна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активність</a:t>
            </a:r>
            <a:r>
              <a:rPr lang="ru-RU" sz="2400" dirty="0">
                <a:latin typeface="Times New Roman" pitchFamily="18" charset="0"/>
              </a:rPr>
              <a:t> за шкалою </a:t>
            </a:r>
            <a:r>
              <a:rPr lang="en-US" sz="2400" dirty="0">
                <a:latin typeface="Times New Roman" pitchFamily="18" charset="0"/>
              </a:rPr>
              <a:t>ECOG</a:t>
            </a:r>
            <a:endParaRPr lang="ru-RU" sz="2400" dirty="0">
              <a:latin typeface="Times New Roman" pitchFamily="18" charset="0"/>
            </a:endParaRP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2208214" y="476251"/>
            <a:ext cx="81359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поширеності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2063750" y="5949951"/>
            <a:ext cx="8135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стадій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TNM</a:t>
            </a:r>
            <a:endParaRPr lang="uk-UA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7BF439BA-DD0B-266E-4ABD-E85C891A4F36}"/>
              </a:ext>
            </a:extLst>
          </p:cNvPr>
          <p:cNvSpPr/>
          <p:nvPr/>
        </p:nvSpPr>
        <p:spPr>
          <a:xfrm>
            <a:off x="5510463" y="4896853"/>
            <a:ext cx="842211" cy="980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919288" y="613612"/>
            <a:ext cx="8764754" cy="5984040"/>
          </a:xfrm>
        </p:spPr>
        <p:txBody>
          <a:bodyPr>
            <a:normAutofit/>
          </a:bodyPr>
          <a:lstStyle/>
          <a:p>
            <a:pPr marL="360363" indent="-360363">
              <a:lnSpc>
                <a:spcPct val="80000"/>
              </a:lnSpc>
              <a:buNone/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Місцеві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ефекти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новоутворень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характеризуються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: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порушенням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функції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уражених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пухлиною</a:t>
            </a:r>
            <a:r>
              <a:rPr lang="ru-RU" sz="2400" dirty="0">
                <a:latin typeface="Times New Roman" pitchFamily="18" charset="0"/>
              </a:rPr>
              <a:t> тканин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органів</a:t>
            </a:r>
            <a:r>
              <a:rPr lang="ru-RU" sz="2400" dirty="0">
                <a:latin typeface="Times New Roman" pitchFamily="18" charset="0"/>
              </a:rPr>
              <a:t>;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здавленням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навколишніх</a:t>
            </a:r>
            <a:r>
              <a:rPr lang="ru-RU" sz="2400" dirty="0">
                <a:latin typeface="Times New Roman" pitchFamily="18" charset="0"/>
              </a:rPr>
              <a:t> тканин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органів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інвазивним</a:t>
            </a:r>
            <a:r>
              <a:rPr lang="ru-RU" sz="2400" dirty="0">
                <a:latin typeface="Times New Roman" pitchFamily="18" charset="0"/>
              </a:rPr>
              <a:t> ростом в них та </a:t>
            </a:r>
            <a:r>
              <a:rPr lang="ru-RU" sz="2400" dirty="0" err="1">
                <a:latin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деструкцією</a:t>
            </a:r>
            <a:r>
              <a:rPr lang="ru-RU" sz="2400" dirty="0">
                <a:latin typeface="Times New Roman" pitchFamily="18" charset="0"/>
              </a:rPr>
              <a:t>;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розладом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мікрогемо</a:t>
            </a:r>
            <a:r>
              <a:rPr lang="ru-RU" sz="2400" dirty="0">
                <a:latin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лімфоціркуляцію</a:t>
            </a:r>
            <a:r>
              <a:rPr lang="ru-RU" sz="2400" dirty="0">
                <a:latin typeface="Times New Roman" pitchFamily="18" charset="0"/>
              </a:rPr>
              <a:t>;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освітою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виділенням</a:t>
            </a:r>
            <a:r>
              <a:rPr lang="ru-RU" sz="2400" dirty="0">
                <a:latin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</a:rPr>
              <a:t>міжклітинну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рідину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метаболітів</a:t>
            </a:r>
            <a:r>
              <a:rPr lang="ru-RU" sz="2400" dirty="0">
                <a:latin typeface="Times New Roman" pitchFamily="18" charset="0"/>
              </a:rPr>
              <a:t>, у тому </a:t>
            </a:r>
            <a:r>
              <a:rPr lang="ru-RU" sz="2400" dirty="0" err="1">
                <a:latin typeface="Times New Roman" pitchFamily="18" charset="0"/>
              </a:rPr>
              <a:t>числі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володіють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властивостями</a:t>
            </a:r>
            <a:r>
              <a:rPr lang="ru-RU" sz="2400" dirty="0">
                <a:latin typeface="Times New Roman" pitchFamily="18" charset="0"/>
              </a:rPr>
              <a:t> БАВ (</a:t>
            </a:r>
            <a:r>
              <a:rPr lang="ru-RU" sz="2400" dirty="0" err="1">
                <a:latin typeface="Times New Roman" pitchFamily="18" charset="0"/>
              </a:rPr>
              <a:t>гормонів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факторів</a:t>
            </a:r>
            <a:r>
              <a:rPr lang="ru-RU" sz="2400" dirty="0">
                <a:latin typeface="Times New Roman" pitchFamily="18" charset="0"/>
              </a:rPr>
              <a:t> росту, </a:t>
            </a:r>
            <a:r>
              <a:rPr lang="ru-RU" sz="2400" dirty="0" err="1">
                <a:latin typeface="Times New Roman" pitchFamily="18" charset="0"/>
              </a:rPr>
              <a:t>ферментів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імунодепресантів</a:t>
            </a:r>
            <a:r>
              <a:rPr lang="ru-RU" sz="2400" dirty="0">
                <a:latin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</a:rPr>
              <a:t>ін</a:t>
            </a:r>
            <a:r>
              <a:rPr lang="ru-RU" sz="2400" dirty="0">
                <a:latin typeface="Times New Roman" pitchFamily="18" charset="0"/>
              </a:rPr>
              <a:t>.), </a:t>
            </a:r>
            <a:r>
              <a:rPr lang="ru-RU" sz="2400" dirty="0" err="1">
                <a:latin typeface="Times New Roman" pitchFamily="18" charset="0"/>
              </a:rPr>
              <a:t>здатних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викликати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дисфункцію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органів</a:t>
            </a:r>
            <a:r>
              <a:rPr lang="ru-RU" sz="2400" dirty="0">
                <a:latin typeface="Times New Roman" pitchFamily="18" charset="0"/>
              </a:rPr>
              <a:t>;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придушенням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активності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місцевих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факторів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</a:rPr>
              <a:t> ИБН - </a:t>
            </a:r>
            <a:r>
              <a:rPr lang="ru-RU" sz="2400" dirty="0" err="1">
                <a:latin typeface="Times New Roman" pitchFamily="18" charset="0"/>
              </a:rPr>
              <a:t>фагоцитуючих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клітин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лімфоцитів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лізоциму</a:t>
            </a:r>
            <a:r>
              <a:rPr lang="ru-RU" sz="2400" dirty="0">
                <a:latin typeface="Times New Roman" pitchFamily="18" charset="0"/>
              </a:rPr>
              <a:t>, ІФН та </a:t>
            </a:r>
            <a:r>
              <a:rPr lang="ru-RU" sz="2400" dirty="0" err="1">
                <a:latin typeface="Times New Roman" pitchFamily="18" charset="0"/>
              </a:rPr>
              <a:t>інших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сприяє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прогресії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пухлинного</a:t>
            </a:r>
            <a:r>
              <a:rPr lang="ru-RU" sz="2400" dirty="0">
                <a:latin typeface="Times New Roman" pitchFamily="18" charset="0"/>
              </a:rPr>
              <a:t> росту.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992314" y="549276"/>
            <a:ext cx="8435975" cy="6003925"/>
          </a:xfrm>
        </p:spPr>
        <p:txBody>
          <a:bodyPr>
            <a:normAutofit lnSpcReduction="10000"/>
          </a:bodyPr>
          <a:lstStyle/>
          <a:p>
            <a:pPr marL="0" indent="365125" algn="just">
              <a:lnSpc>
                <a:spcPct val="90000"/>
              </a:lnSpc>
              <a:buNone/>
              <a:defRPr/>
            </a:pPr>
            <a:r>
              <a:rPr lang="ru-RU" sz="2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Системні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ефекти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- </a:t>
            </a:r>
            <a:r>
              <a:rPr lang="ru-RU" sz="2600" dirty="0" err="1">
                <a:solidFill>
                  <a:srgbClr val="C00000"/>
                </a:solidFill>
                <a:latin typeface="Times New Roman" pitchFamily="18" charset="0"/>
              </a:rPr>
              <a:t>паранеопластичні</a:t>
            </a:r>
            <a:r>
              <a:rPr lang="ru-RU" sz="2600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600" dirty="0" err="1">
                <a:solidFill>
                  <a:srgbClr val="C00000"/>
                </a:solidFill>
                <a:latin typeface="Times New Roman" pitchFamily="18" charset="0"/>
              </a:rPr>
              <a:t>синдроми</a:t>
            </a:r>
            <a:endParaRPr lang="ru-RU" sz="2600" dirty="0">
              <a:solidFill>
                <a:srgbClr val="C00000"/>
              </a:solidFill>
              <a:latin typeface="Times New Roman" pitchFamily="18" charset="0"/>
            </a:endParaRPr>
          </a:p>
          <a:p>
            <a:pPr marL="0" indent="365125" algn="just">
              <a:lnSpc>
                <a:spcPct val="90000"/>
              </a:lnSpc>
              <a:buNone/>
              <a:defRPr/>
            </a:pP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Кахексія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у </a:t>
            </a:r>
            <a:r>
              <a:rPr lang="ru-RU" sz="2400" dirty="0" err="1">
                <a:latin typeface="Times New Roman" pitchFamily="18" charset="0"/>
              </a:rPr>
              <a:t>онкологічних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хворих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обумовлена</a:t>
            </a:r>
            <a:r>
              <a:rPr lang="ru-RU" sz="2400" dirty="0">
                <a:latin typeface="Times New Roman" pitchFamily="18" charset="0"/>
              </a:rPr>
              <a:t> ​​</a:t>
            </a:r>
            <a:r>
              <a:rPr lang="ru-RU" sz="2400" dirty="0" err="1">
                <a:latin typeface="Times New Roman" pitchFamily="18" charset="0"/>
              </a:rPr>
              <a:t>сукупністю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наступних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факторів</a:t>
            </a:r>
            <a:r>
              <a:rPr lang="ru-RU" sz="2400" dirty="0">
                <a:latin typeface="Times New Roman" pitchFamily="18" charset="0"/>
              </a:rPr>
              <a:t>: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поглинанням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клітинами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новоутворень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субстратів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метаболізму</a:t>
            </a:r>
            <a:r>
              <a:rPr lang="ru-RU" sz="2400" dirty="0">
                <a:latin typeface="Times New Roman" pitchFamily="18" charset="0"/>
              </a:rPr>
              <a:t>;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інтоксикацією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організму</a:t>
            </a:r>
            <a:r>
              <a:rPr lang="ru-RU" sz="2400" dirty="0">
                <a:latin typeface="Times New Roman" pitchFamily="18" charset="0"/>
              </a:rPr>
              <a:t> продуктами </a:t>
            </a:r>
            <a:r>
              <a:rPr lang="ru-RU" sz="2400" dirty="0" err="1">
                <a:latin typeface="Times New Roman" pitchFamily="18" charset="0"/>
              </a:rPr>
              <a:t>розпаду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оточуючих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</a:rPr>
              <a:t> тканин;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надлишковим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утворенням</a:t>
            </a:r>
            <a:r>
              <a:rPr lang="ru-RU" sz="2400" dirty="0">
                <a:latin typeface="Times New Roman" pitchFamily="18" charset="0"/>
              </a:rPr>
              <a:t> макрофагами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моноцитами </a:t>
            </a:r>
            <a:r>
              <a:rPr lang="ru-RU" sz="2400" dirty="0" err="1">
                <a:latin typeface="Times New Roman" pitchFamily="18" charset="0"/>
              </a:rPr>
              <a:t>організму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ФНОа</a:t>
            </a:r>
            <a:r>
              <a:rPr lang="ru-RU" sz="2400" dirty="0">
                <a:latin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</a:rPr>
              <a:t>кахектіна</a:t>
            </a:r>
            <a:r>
              <a:rPr lang="ru-RU" sz="2400" dirty="0">
                <a:latin typeface="Times New Roman" pitchFamily="18" charset="0"/>
              </a:rPr>
              <a:t>);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зниженням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апетиту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пов'язують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пухлинною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інтоксикацією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розвитком</a:t>
            </a:r>
            <a:r>
              <a:rPr lang="ru-RU" sz="2400" dirty="0">
                <a:latin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</a:rPr>
              <a:t>пацієнтів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депресії</a:t>
            </a:r>
            <a:r>
              <a:rPr lang="ru-RU" sz="2400" dirty="0">
                <a:latin typeface="Times New Roman" pitchFamily="18" charset="0"/>
              </a:rPr>
              <a:t>;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больовим</a:t>
            </a:r>
            <a:r>
              <a:rPr lang="ru-RU" sz="2400" dirty="0">
                <a:latin typeface="Times New Roman" pitchFamily="18" charset="0"/>
              </a:rPr>
              <a:t> синдромом (при </a:t>
            </a:r>
            <a:r>
              <a:rPr lang="ru-RU" sz="2400" dirty="0" err="1">
                <a:latin typeface="Times New Roman" pitchFamily="18" charset="0"/>
              </a:rPr>
              <a:t>розпаді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пухлини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здавлення</a:t>
            </a:r>
            <a:r>
              <a:rPr lang="ru-RU" sz="2400" dirty="0">
                <a:latin typeface="Times New Roman" pitchFamily="18" charset="0"/>
              </a:rPr>
              <a:t> нею </a:t>
            </a:r>
            <a:r>
              <a:rPr lang="ru-RU" sz="2400" dirty="0" err="1">
                <a:latin typeface="Times New Roman" pitchFamily="18" charset="0"/>
              </a:rPr>
              <a:t>навколишніх</a:t>
            </a:r>
            <a:r>
              <a:rPr lang="ru-RU" sz="2400" dirty="0">
                <a:latin typeface="Times New Roman" pitchFamily="18" charset="0"/>
              </a:rPr>
              <a:t> тканин </a:t>
            </a:r>
            <a:r>
              <a:rPr lang="ru-RU" sz="2400" dirty="0" err="1">
                <a:latin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проростанні</a:t>
            </a:r>
            <a:r>
              <a:rPr lang="ru-RU" sz="2400" dirty="0">
                <a:latin typeface="Times New Roman" pitchFamily="18" charset="0"/>
              </a:rPr>
              <a:t> в них);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400" dirty="0" err="1">
                <a:latin typeface="Times New Roman" pitchFamily="18" charset="0"/>
              </a:rPr>
              <a:t>кровотечею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розпадається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тканини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новоутворення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ерозованих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стінок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судин</a:t>
            </a:r>
            <a:r>
              <a:rPr lang="ru-RU" sz="2400" dirty="0">
                <a:latin typeface="Times New Roman" pitchFamily="18" charset="0"/>
              </a:rPr>
              <a:t> при </a:t>
            </a:r>
            <a:r>
              <a:rPr lang="ru-RU" sz="2400" dirty="0" err="1">
                <a:latin typeface="Times New Roman" pitchFamily="18" charset="0"/>
              </a:rPr>
              <a:t>інфільтрації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пухлиною</a:t>
            </a:r>
            <a:endParaRPr lang="ru-RU" sz="2400" dirty="0">
              <a:latin typeface="Times New Roman" pitchFamily="18" charset="0"/>
            </a:endParaRPr>
          </a:p>
          <a:p>
            <a:pPr marL="0" indent="365125" algn="just">
              <a:lnSpc>
                <a:spcPct val="90000"/>
              </a:lnSpc>
              <a:buNone/>
              <a:defRPr/>
            </a:pPr>
            <a:endParaRPr 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774825" y="260350"/>
            <a:ext cx="8713788" cy="6408738"/>
          </a:xfrm>
        </p:spPr>
        <p:txBody>
          <a:bodyPr/>
          <a:lstStyle/>
          <a:p>
            <a:pPr marL="0" indent="365125" algn="just">
              <a:lnSpc>
                <a:spcPct val="90000"/>
              </a:lnSpc>
              <a:buNone/>
              <a:defRPr/>
            </a:pPr>
            <a:r>
              <a:rPr lang="ru-RU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Системні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ефекти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-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</a:rPr>
              <a:t>паранеопластичні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</a:rPr>
              <a:t>синдроми</a:t>
            </a:r>
            <a:endParaRPr lang="ru-RU" sz="2400" dirty="0">
              <a:solidFill>
                <a:srgbClr val="C00000"/>
              </a:solidFill>
              <a:latin typeface="Times New Roman" pitchFamily="18" charset="0"/>
            </a:endParaRPr>
          </a:p>
          <a:p>
            <a:pPr marL="0" indent="365125" algn="just">
              <a:lnSpc>
                <a:spcPct val="90000"/>
              </a:lnSpc>
              <a:buNone/>
              <a:defRPr/>
            </a:pPr>
            <a:r>
              <a:rPr lang="ru-RU" sz="2400" b="1" dirty="0" err="1">
                <a:latin typeface="Times New Roman" pitchFamily="18" charset="0"/>
              </a:rPr>
              <a:t>Імунопатологічні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стани</a:t>
            </a:r>
            <a:r>
              <a:rPr lang="ru-RU" sz="2400" b="1" dirty="0">
                <a:latin typeface="Times New Roman" pitchFamily="18" charset="0"/>
              </a:rPr>
              <a:t>: </a:t>
            </a:r>
            <a:r>
              <a:rPr lang="ru-RU" sz="2400" dirty="0">
                <a:latin typeface="Times New Roman" pitchFamily="18" charset="0"/>
              </a:rPr>
              <a:t>у </a:t>
            </a:r>
            <a:r>
              <a:rPr lang="ru-RU" sz="2400" dirty="0" err="1">
                <a:latin typeface="Times New Roman" pitchFamily="18" charset="0"/>
              </a:rPr>
              <a:t>онкологічних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хворих</a:t>
            </a:r>
            <a:r>
              <a:rPr lang="ru-RU" sz="2400" dirty="0">
                <a:latin typeface="Times New Roman" pitchFamily="18" charset="0"/>
              </a:rPr>
              <a:t> часто </a:t>
            </a:r>
            <a:r>
              <a:rPr lang="ru-RU" sz="2400" dirty="0" err="1">
                <a:latin typeface="Times New Roman" pitchFamily="18" charset="0"/>
              </a:rPr>
              <a:t>спостерігаються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різні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інфекції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внаслідок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розвитку</a:t>
            </a:r>
            <a:r>
              <a:rPr lang="ru-RU" sz="2400" dirty="0">
                <a:latin typeface="Times New Roman" pitchFamily="18" charset="0"/>
              </a:rPr>
              <a:t> у них </a:t>
            </a:r>
            <a:r>
              <a:rPr lang="ru-RU" sz="2400" dirty="0" err="1">
                <a:latin typeface="Times New Roman" pitchFamily="18" charset="0"/>
              </a:rPr>
              <a:t>набутого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імунодефіциту</a:t>
            </a:r>
            <a:r>
              <a:rPr lang="ru-RU" sz="2400" dirty="0">
                <a:latin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</a:rPr>
              <a:t>Описані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також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інші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імунопатологічні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стани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супроводжуючі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пухлинний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процес</a:t>
            </a:r>
            <a:r>
              <a:rPr lang="ru-RU" sz="2400" dirty="0">
                <a:latin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</a:rPr>
              <a:t>алергічні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реакції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хвороби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імуної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аутоагресії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патологічна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толерантність</a:t>
            </a:r>
            <a:r>
              <a:rPr lang="ru-RU" sz="2400" dirty="0">
                <a:latin typeface="Times New Roman" pitchFamily="18" charset="0"/>
              </a:rPr>
              <a:t>. Причини:</a:t>
            </a:r>
          </a:p>
          <a:p>
            <a:pPr marL="0" indent="365125" algn="just">
              <a:lnSpc>
                <a:spcPct val="90000"/>
              </a:lnSpc>
              <a:defRPr/>
            </a:pPr>
            <a:r>
              <a:rPr lang="ru-RU" sz="2400" dirty="0" err="1">
                <a:latin typeface="Times New Roman" pitchFamily="18" charset="0"/>
              </a:rPr>
              <a:t>Антигенна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перевантаження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імунної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різними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білками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утворюються</a:t>
            </a:r>
            <a:r>
              <a:rPr lang="ru-RU" sz="2400" dirty="0">
                <a:latin typeface="Times New Roman" pitchFamily="18" charset="0"/>
              </a:rPr>
              <a:t> при </a:t>
            </a:r>
            <a:r>
              <a:rPr lang="ru-RU" sz="2400" dirty="0" err="1">
                <a:latin typeface="Times New Roman" pitchFamily="18" charset="0"/>
              </a:rPr>
              <a:t>розпаді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</a:t>
            </a:r>
            <a:r>
              <a:rPr lang="ru-RU" sz="2400" dirty="0">
                <a:latin typeface="Times New Roman" pitchFamily="18" charset="0"/>
              </a:rPr>
              <a:t>.</a:t>
            </a:r>
          </a:p>
          <a:p>
            <a:pPr marL="0" indent="365125" algn="just">
              <a:lnSpc>
                <a:spcPct val="90000"/>
              </a:lnSpc>
              <a:defRPr/>
            </a:pPr>
            <a:r>
              <a:rPr lang="ru-RU" sz="2400" dirty="0" err="1">
                <a:latin typeface="Times New Roman" pitchFamily="18" charset="0"/>
              </a:rPr>
              <a:t>Імуносупресивну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дія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надлишку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глюкокортикоїдів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виявленого</a:t>
            </a:r>
            <a:r>
              <a:rPr lang="ru-RU" sz="2400" dirty="0">
                <a:latin typeface="Times New Roman" pitchFamily="18" charset="0"/>
              </a:rPr>
              <a:t> при </a:t>
            </a:r>
            <a:r>
              <a:rPr lang="ru-RU" sz="2400" dirty="0" err="1">
                <a:latin typeface="Times New Roman" pitchFamily="18" charset="0"/>
              </a:rPr>
              <a:t>зростанні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</a:t>
            </a:r>
            <a:r>
              <a:rPr lang="ru-RU" sz="2400" dirty="0">
                <a:latin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пов'язують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розвитком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стрессорного</a:t>
            </a:r>
            <a:r>
              <a:rPr lang="ru-RU" sz="2400" dirty="0">
                <a:latin typeface="Times New Roman" pitchFamily="18" charset="0"/>
              </a:rPr>
              <a:t> стану).</a:t>
            </a:r>
          </a:p>
          <a:p>
            <a:pPr marL="0" indent="365125" algn="just">
              <a:lnSpc>
                <a:spcPct val="90000"/>
              </a:lnSpc>
              <a:defRPr/>
            </a:pPr>
            <a:r>
              <a:rPr lang="ru-RU" sz="2400" dirty="0" err="1">
                <a:latin typeface="Times New Roman" pitchFamily="18" charset="0"/>
              </a:rPr>
              <a:t>Підвищення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активності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Т-супресорів</a:t>
            </a:r>
            <a:r>
              <a:rPr lang="ru-RU" sz="2400" dirty="0">
                <a:latin typeface="Times New Roman" pitchFamily="18" charset="0"/>
              </a:rPr>
              <a:t> при </a:t>
            </a:r>
            <a:r>
              <a:rPr lang="ru-RU" sz="2400" dirty="0" err="1">
                <a:latin typeface="Times New Roman" pitchFamily="18" charset="0"/>
              </a:rPr>
              <a:t>зростанні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деяких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пухлин</a:t>
            </a:r>
            <a:r>
              <a:rPr lang="ru-RU" sz="2400" dirty="0">
                <a:latin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</a:rPr>
              <a:t>наприклад</a:t>
            </a:r>
            <a:r>
              <a:rPr lang="ru-RU" sz="2400" dirty="0">
                <a:latin typeface="Times New Roman" pitchFamily="18" charset="0"/>
              </a:rPr>
              <a:t>, гепатит).</a:t>
            </a:r>
          </a:p>
          <a:p>
            <a:pPr marL="0" indent="365125" algn="just">
              <a:lnSpc>
                <a:spcPct val="90000"/>
              </a:lnSpc>
              <a:defRPr/>
            </a:pPr>
            <a:r>
              <a:rPr lang="ru-RU" sz="2400" dirty="0" err="1">
                <a:latin typeface="Times New Roman" pitchFamily="18" charset="0"/>
              </a:rPr>
              <a:t>Дефіцит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субстратів</a:t>
            </a:r>
            <a:r>
              <a:rPr lang="ru-RU" sz="2400" dirty="0">
                <a:latin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</a:rPr>
              <a:t>необхідних</a:t>
            </a:r>
            <a:r>
              <a:rPr lang="ru-RU" sz="2400" dirty="0">
                <a:latin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</a:rPr>
              <a:t>проліферації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диференціювання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</a:rPr>
              <a:t>імуноцитів</a:t>
            </a:r>
            <a:r>
              <a:rPr lang="ru-RU" sz="2400" dirty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24000" y="357188"/>
            <a:ext cx="8229600" cy="1143000"/>
          </a:xfrm>
          <a:ln>
            <a:miter lim="800000"/>
            <a:headEnd/>
            <a:tailEnd/>
          </a:ln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hangingPunct="1">
              <a:defRPr/>
            </a:pPr>
            <a:r>
              <a:rPr lang="ru-RU" sz="5400" b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1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51343413"/>
              </p:ext>
            </p:extLst>
          </p:nvPr>
        </p:nvGraphicFramePr>
        <p:xfrm>
          <a:off x="1574800" y="1550989"/>
          <a:ext cx="9042400" cy="5113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665288" y="115888"/>
            <a:ext cx="900271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Структура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захворюваності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чоловічого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населення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України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(%)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4749392"/>
              </p:ext>
            </p:extLst>
          </p:nvPr>
        </p:nvGraphicFramePr>
        <p:xfrm>
          <a:off x="1574801" y="1693864"/>
          <a:ext cx="9256713" cy="5113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665288" y="115888"/>
            <a:ext cx="900271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Структура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захворюваності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жіночого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населення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України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(%)</a:t>
            </a:r>
          </a:p>
        </p:txBody>
      </p:sp>
    </p:spTree>
  </p:cSld>
  <p:clrMapOvr>
    <a:masterClrMapping/>
  </p:clrMapOvr>
  <p:transition>
    <p:wheel spokes="3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524000" y="314325"/>
            <a:ext cx="9144000" cy="914400"/>
          </a:xfrm>
          <a:ln>
            <a:miter lim="800000"/>
            <a:headEnd/>
            <a:tailEnd/>
          </a:ln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uk-UA" sz="2800" b="1" dirty="0">
                <a:ln w="635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ПОКАЗНИКИ  СТАНУ ОНКОЛОГІЧНОЇ ДОПОМОГИ ХВОРИМ НА ОКРЕМІ ФОРМИ ЗЛОЯКІСНИХ НОВОУТВОРЕНЬ</a:t>
            </a:r>
            <a:endParaRPr lang="ru-RU" b="1" kern="1200" dirty="0">
              <a:ln w="635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type="tbl" idx="4294967295"/>
          </p:nvPr>
        </p:nvGraphicFramePr>
        <p:xfrm>
          <a:off x="1524000" y="1500189"/>
          <a:ext cx="9144000" cy="552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1658087" imgH="5442315" progId="Word.Document.8">
                  <p:embed/>
                </p:oleObj>
              </mc:Choice>
              <mc:Fallback>
                <p:oleObj name="Document" r:id="rId2" imgW="11658087" imgH="5442315" progId="Word.Document.8">
                  <p:embed/>
                  <p:pic>
                    <p:nvPicPr>
                      <p:cNvPr id="3074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500189"/>
                        <a:ext cx="9144000" cy="552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11"/>
          <p:cNvGraphicFramePr>
            <a:graphicFrameLocks noGrp="1" noChangeAspect="1"/>
          </p:cNvGraphicFramePr>
          <p:nvPr/>
        </p:nvGraphicFramePr>
        <p:xfrm>
          <a:off x="1524000" y="0"/>
          <a:ext cx="9144000" cy="586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3" imgW="8848662" imgH="5591134" progId="Excel.Chart.8">
                  <p:embed/>
                </p:oleObj>
              </mc:Choice>
              <mc:Fallback>
                <p:oleObj name="Диаграмма" r:id="rId3" imgW="8848662" imgH="5591134" progId="Excel.Chart.8">
                  <p:embed/>
                  <p:pic>
                    <p:nvPicPr>
                      <p:cNvPr id="4098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0"/>
                        <a:ext cx="9144000" cy="586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32514"/>
            <a:ext cx="914400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396" name="TextBox 3"/>
          <p:cNvSpPr txBox="1">
            <a:spLocks noChangeArrowheads="1"/>
          </p:cNvSpPr>
          <p:nvPr/>
        </p:nvSpPr>
        <p:spPr bwMode="auto">
          <a:xfrm>
            <a:off x="2243138" y="365125"/>
            <a:ext cx="8424862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rgbClr val="040404"/>
                </a:solidFill>
                <a:latin typeface="Arial Narrow" pitchFamily="34" charset="0"/>
              </a:rPr>
              <a:t>	</a:t>
            </a:r>
            <a:r>
              <a:rPr lang="ru-RU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Динаміка</a:t>
            </a:r>
            <a:r>
              <a:rPr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захворюваності</a:t>
            </a:r>
            <a:r>
              <a:rPr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та </a:t>
            </a:r>
            <a:r>
              <a:rPr lang="ru-RU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смертності</a:t>
            </a:r>
            <a:endParaRPr lang="ru-RU" sz="24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від</a:t>
            </a:r>
            <a:r>
              <a:rPr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ЗНО </a:t>
            </a:r>
            <a:r>
              <a:rPr lang="ru-RU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населення</a:t>
            </a:r>
            <a:r>
              <a:rPr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України</a:t>
            </a:r>
            <a:endParaRPr lang="ru-RU" sz="24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4727575" y="6237288"/>
            <a:ext cx="5761038" cy="52322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uk-UA" sz="1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ЕПІДЕМІОЛОГІЯ РАКУ В УКРАЇНІ.ТЕНДЕНЦІЇ ТА ПРОГНОЗ Гайсенко А.В., Федоренко З.П.</a:t>
            </a:r>
            <a:endParaRPr lang="ru-RU" sz="1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32514"/>
            <a:ext cx="914400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491" name="TextBox 3"/>
          <p:cNvSpPr txBox="1">
            <a:spLocks noChangeArrowheads="1"/>
          </p:cNvSpPr>
          <p:nvPr/>
        </p:nvSpPr>
        <p:spPr bwMode="auto">
          <a:xfrm>
            <a:off x="1991519" y="23811"/>
            <a:ext cx="82089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Структура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смертності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від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ЗНУ, 2020 р.</a:t>
            </a:r>
            <a:endParaRPr lang="uk-UA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graphicFrame>
        <p:nvGraphicFramePr>
          <p:cNvPr id="2" name="Object 1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530036764"/>
              </p:ext>
            </p:extLst>
          </p:nvPr>
        </p:nvGraphicFramePr>
        <p:xfrm>
          <a:off x="1574801" y="454026"/>
          <a:ext cx="10040937" cy="6380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727575" y="6237288"/>
            <a:ext cx="5761038" cy="52322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uk-UA" sz="1400" b="1">
                <a:solidFill>
                  <a:srgbClr val="E1E1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ЕПІДЕМІОЛОГІЯ РАКУ В УКРАЇНІ.ТЕНДЕНЦІЇ ТА ПРОГНОЗ Гайсенко А.В., Федоренко З.П.</a:t>
            </a:r>
            <a:endParaRPr lang="ru-RU" sz="1400" b="1">
              <a:solidFill>
                <a:srgbClr val="E1E1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Содержимое 2"/>
          <p:cNvSpPr>
            <a:spLocks noGrp="1"/>
          </p:cNvSpPr>
          <p:nvPr>
            <p:ph idx="4294967295"/>
          </p:nvPr>
        </p:nvSpPr>
        <p:spPr>
          <a:xfrm>
            <a:off x="2098676" y="2014538"/>
            <a:ext cx="8988423" cy="4583112"/>
          </a:xfrm>
        </p:spPr>
        <p:txBody>
          <a:bodyPr>
            <a:normAutofit/>
          </a:bodyPr>
          <a:lstStyle/>
          <a:p>
            <a:pPr marL="7938" indent="444500" algn="just">
              <a:buFont typeface="Wingdings" pitchFamily="2" charset="2"/>
              <a:buChar char="ü"/>
              <a:tabLst>
                <a:tab pos="88900" algn="l"/>
              </a:tabLst>
            </a:pPr>
            <a:r>
              <a:rPr lang="ru-RU" altLang="ru-RU" sz="2400" dirty="0" err="1">
                <a:latin typeface="Times New Roman" pitchFamily="18" charset="0"/>
              </a:rPr>
              <a:t>Створення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Державної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програми</a:t>
            </a:r>
            <a:r>
              <a:rPr lang="ru-RU" altLang="ru-RU" sz="2400" dirty="0">
                <a:latin typeface="Times New Roman" pitchFamily="18" charset="0"/>
              </a:rPr>
              <a:t> здорового способу </a:t>
            </a:r>
            <a:r>
              <a:rPr lang="ru-RU" altLang="ru-RU" sz="2400" dirty="0" err="1">
                <a:latin typeface="Times New Roman" pitchFamily="18" charset="0"/>
              </a:rPr>
              <a:t>життя</a:t>
            </a:r>
            <a:r>
              <a:rPr lang="ru-RU" altLang="ru-RU" sz="2400" dirty="0">
                <a:latin typeface="Times New Roman" pitchFamily="18" charset="0"/>
              </a:rPr>
              <a:t> – </a:t>
            </a:r>
            <a:r>
              <a:rPr lang="ru-RU" altLang="ru-RU" sz="2400" dirty="0" err="1">
                <a:latin typeface="Times New Roman" pitchFamily="18" charset="0"/>
              </a:rPr>
              <a:t>перехід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лікування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хвороби</a:t>
            </a:r>
            <a:r>
              <a:rPr lang="ru-RU" altLang="ru-RU" sz="2400" dirty="0">
                <a:latin typeface="Times New Roman" pitchFamily="18" charset="0"/>
              </a:rPr>
              <a:t> до </a:t>
            </a:r>
            <a:r>
              <a:rPr lang="ru-RU" altLang="ru-RU" sz="2400" dirty="0" err="1">
                <a:latin typeface="Times New Roman" pitchFamily="18" charset="0"/>
              </a:rPr>
              <a:t>профілактики</a:t>
            </a:r>
            <a:r>
              <a:rPr lang="ru-RU" altLang="ru-RU" sz="2400" dirty="0">
                <a:latin typeface="Times New Roman" pitchFamily="18" charset="0"/>
              </a:rPr>
              <a:t>. </a:t>
            </a:r>
            <a:r>
              <a:rPr lang="ru-RU" altLang="ru-RU" sz="2400" dirty="0" err="1">
                <a:latin typeface="Times New Roman" pitchFamily="18" charset="0"/>
              </a:rPr>
              <a:t>Боротьба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шкідливими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навичками</a:t>
            </a:r>
            <a:r>
              <a:rPr lang="ru-RU" altLang="ru-RU" sz="2400" dirty="0">
                <a:latin typeface="Times New Roman" pitchFamily="18" charset="0"/>
              </a:rPr>
              <a:t>, заборона </a:t>
            </a:r>
            <a:r>
              <a:rPr lang="ru-RU" altLang="ru-RU" sz="2400" dirty="0" err="1">
                <a:latin typeface="Times New Roman" pitchFamily="18" charset="0"/>
              </a:rPr>
              <a:t>реклами</a:t>
            </a:r>
            <a:r>
              <a:rPr lang="ru-RU" altLang="ru-RU" sz="2400" dirty="0">
                <a:latin typeface="Times New Roman" pitchFamily="18" charset="0"/>
              </a:rPr>
              <a:t> сигарет, </a:t>
            </a:r>
            <a:r>
              <a:rPr lang="ru-RU" altLang="ru-RU" sz="2400" dirty="0" err="1">
                <a:latin typeface="Times New Roman" pitchFamily="18" charset="0"/>
              </a:rPr>
              <a:t>алкогольних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напоїв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включаючи</a:t>
            </a:r>
            <a:r>
              <a:rPr lang="ru-RU" altLang="ru-RU" sz="2400" dirty="0">
                <a:latin typeface="Times New Roman" pitchFamily="18" charset="0"/>
              </a:rPr>
              <a:t> пиво. </a:t>
            </a:r>
            <a:r>
              <a:rPr lang="ru-RU" altLang="ru-RU" sz="2400" dirty="0" err="1">
                <a:latin typeface="Times New Roman" pitchFamily="18" charset="0"/>
              </a:rPr>
              <a:t>Певний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витрат</a:t>
            </a:r>
            <a:r>
              <a:rPr lang="ru-RU" altLang="ru-RU" sz="2400" dirty="0">
                <a:latin typeface="Times New Roman" pitchFamily="18" charset="0"/>
              </a:rPr>
              <a:t> на рекламу </a:t>
            </a:r>
            <a:r>
              <a:rPr lang="ru-RU" altLang="ru-RU" sz="2400" dirty="0" err="1">
                <a:latin typeface="Times New Roman" pitchFamily="18" charset="0"/>
              </a:rPr>
              <a:t>направити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санітарно</a:t>
            </a:r>
            <a:r>
              <a:rPr lang="ru-RU" altLang="ru-RU" sz="2400" dirty="0">
                <a:latin typeface="Times New Roman" pitchFamily="18" charset="0"/>
              </a:rPr>
              <a:t> - </a:t>
            </a:r>
            <a:r>
              <a:rPr lang="ru-RU" altLang="ru-RU" sz="2400" dirty="0" err="1">
                <a:latin typeface="Times New Roman" pitchFamily="18" charset="0"/>
              </a:rPr>
              <a:t>освітню</a:t>
            </a:r>
            <a:r>
              <a:rPr lang="ru-RU" altLang="ru-RU" sz="2400" dirty="0">
                <a:latin typeface="Times New Roman" pitchFamily="18" charset="0"/>
              </a:rPr>
              <a:t> роботу.</a:t>
            </a:r>
          </a:p>
          <a:p>
            <a:pPr marL="7938" indent="444500" algn="just">
              <a:buFont typeface="Wingdings" pitchFamily="2" charset="2"/>
              <a:buChar char="ü"/>
              <a:tabLst>
                <a:tab pos="88900" algn="l"/>
              </a:tabLst>
            </a:pPr>
            <a:r>
              <a:rPr lang="ru-RU" altLang="ru-RU" sz="2400" dirty="0">
                <a:latin typeface="Times New Roman" pitchFamily="18" charset="0"/>
              </a:rPr>
              <a:t>   </a:t>
            </a:r>
            <a:r>
              <a:rPr lang="ru-RU" altLang="ru-RU" sz="2400" dirty="0" err="1">
                <a:latin typeface="Times New Roman" pitchFamily="18" charset="0"/>
              </a:rPr>
              <a:t>Підвищення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онкологічної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настороженості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лікарів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загальнолікувальної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мережі</a:t>
            </a:r>
            <a:r>
              <a:rPr lang="ru-RU" altLang="ru-RU" sz="2400" dirty="0">
                <a:latin typeface="Times New Roman" pitchFamily="18" charset="0"/>
              </a:rPr>
              <a:t>. </a:t>
            </a:r>
            <a:r>
              <a:rPr lang="ru-RU" altLang="ru-RU" sz="2400" dirty="0" err="1">
                <a:latin typeface="Times New Roman" pitchFamily="18" charset="0"/>
              </a:rPr>
              <a:t>Лікарі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зобов'язані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інформувати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пацієнтів</a:t>
            </a:r>
            <a:r>
              <a:rPr lang="ru-RU" altLang="ru-RU" sz="2400" dirty="0">
                <a:latin typeface="Times New Roman" pitchFamily="18" charset="0"/>
              </a:rPr>
              <a:t> про </a:t>
            </a:r>
            <a:r>
              <a:rPr lang="ru-RU" altLang="ru-RU" sz="2400" dirty="0" err="1">
                <a:latin typeface="Times New Roman" pitchFamily="18" charset="0"/>
              </a:rPr>
              <a:t>необхідність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виявлення</a:t>
            </a:r>
            <a:r>
              <a:rPr lang="ru-RU" altLang="ru-RU" sz="2400" dirty="0">
                <a:latin typeface="Times New Roman" pitchFamily="18" charset="0"/>
              </a:rPr>
              <a:t> раку на </a:t>
            </a:r>
            <a:r>
              <a:rPr lang="ru-RU" altLang="ru-RU" sz="2400" dirty="0" err="1">
                <a:latin typeface="Times New Roman" pitchFamily="18" charset="0"/>
              </a:rPr>
              <a:t>ранніх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стадіях</a:t>
            </a:r>
            <a:r>
              <a:rPr lang="ru-RU" altLang="ru-RU" sz="2400" dirty="0">
                <a:latin typeface="Times New Roman" pitchFamily="18" charset="0"/>
              </a:rPr>
              <a:t>, про </a:t>
            </a:r>
            <a:r>
              <a:rPr lang="ru-RU" altLang="ru-RU" sz="2400" dirty="0" err="1">
                <a:latin typeface="Times New Roman" pitchFamily="18" charset="0"/>
              </a:rPr>
              <a:t>успіхи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вітчизняної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онкології</a:t>
            </a:r>
            <a:r>
              <a:rPr lang="ru-RU" altLang="ru-RU" sz="2400" dirty="0">
                <a:latin typeface="Times New Roman" pitchFamily="18" charset="0"/>
              </a:rPr>
              <a:t> у </a:t>
            </a:r>
            <a:r>
              <a:rPr lang="ru-RU" altLang="ru-RU" sz="2400" dirty="0" err="1">
                <a:latin typeface="Times New Roman" pitchFamily="18" charset="0"/>
              </a:rPr>
              <a:t>лікуванні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цієї</a:t>
            </a:r>
            <a:r>
              <a:rPr lang="ru-RU" altLang="ru-RU" sz="2400" dirty="0">
                <a:latin typeface="Times New Roman" pitchFamily="18" charset="0"/>
              </a:rPr>
              <a:t> недуги, про роль хворого у </a:t>
            </a:r>
            <a:r>
              <a:rPr lang="ru-RU" altLang="ru-RU" sz="2400" dirty="0" err="1">
                <a:latin typeface="Times New Roman" pitchFamily="18" charset="0"/>
              </a:rPr>
              <a:t>власному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одужанні</a:t>
            </a:r>
            <a:r>
              <a:rPr lang="ru-RU" altLang="ru-RU" sz="2400" dirty="0">
                <a:latin typeface="Times New Roman" pitchFamily="18" charset="0"/>
              </a:rPr>
              <a:t> – «Рак – не </a:t>
            </a:r>
            <a:r>
              <a:rPr lang="ru-RU" altLang="ru-RU" sz="2400" dirty="0" err="1">
                <a:latin typeface="Times New Roman" pitchFamily="18" charset="0"/>
              </a:rPr>
              <a:t>вирок</a:t>
            </a:r>
            <a:r>
              <a:rPr lang="ru-RU" altLang="ru-RU" sz="2400" dirty="0">
                <a:latin typeface="Times New Roman" pitchFamily="18" charset="0"/>
              </a:rPr>
              <a:t>!»</a:t>
            </a:r>
          </a:p>
        </p:txBody>
      </p:sp>
      <p:sp>
        <p:nvSpPr>
          <p:cNvPr id="137220" name="Rectangle 4"/>
          <p:cNvSpPr>
            <a:spLocks noChangeArrowheads="1"/>
          </p:cNvSpPr>
          <p:nvPr/>
        </p:nvSpPr>
        <p:spPr bwMode="auto">
          <a:xfrm>
            <a:off x="2016124" y="677862"/>
            <a:ext cx="91535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Найактуальніші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на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найближчі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роки</a:t>
            </a:r>
          </a:p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проблеми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організації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онкологічної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допомоги</a:t>
            </a:r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Содержимое 2"/>
          <p:cNvSpPr>
            <a:spLocks noGrp="1"/>
          </p:cNvSpPr>
          <p:nvPr>
            <p:ph idx="4294967295"/>
          </p:nvPr>
        </p:nvSpPr>
        <p:spPr>
          <a:xfrm>
            <a:off x="2357437" y="2003425"/>
            <a:ext cx="8586787" cy="3983038"/>
          </a:xfrm>
        </p:spPr>
        <p:txBody>
          <a:bodyPr/>
          <a:lstStyle/>
          <a:p>
            <a:pPr marL="0" indent="441325" algn="just">
              <a:buFont typeface="Wingdings" pitchFamily="2" charset="2"/>
              <a:buChar char="ü"/>
            </a:pPr>
            <a:r>
              <a:rPr lang="uk-UA" altLang="ru-RU" sz="2400" dirty="0">
                <a:latin typeface="Times New Roman" pitchFamily="18" charset="0"/>
              </a:rPr>
              <a:t>Організація </a:t>
            </a:r>
            <a:r>
              <a:rPr lang="uk-UA" altLang="ru-RU" sz="2400" dirty="0" err="1">
                <a:latin typeface="Times New Roman" pitchFamily="18" charset="0"/>
              </a:rPr>
              <a:t>профоглядів</a:t>
            </a:r>
            <a:r>
              <a:rPr lang="uk-UA" altLang="ru-RU" sz="2400" dirty="0">
                <a:latin typeface="Times New Roman" pitchFamily="18" charset="0"/>
              </a:rPr>
              <a:t> організованого і неорганізованого населення і організація диспансерного спостереження за хворими з передпухлинних патологією на державному рівні.</a:t>
            </a:r>
          </a:p>
          <a:p>
            <a:pPr marL="0" indent="441325" algn="just">
              <a:buFont typeface="Wingdings" pitchFamily="2" charset="2"/>
              <a:buChar char="ü"/>
            </a:pPr>
            <a:r>
              <a:rPr lang="uk-UA" altLang="ru-RU" sz="2400" dirty="0">
                <a:latin typeface="Times New Roman" pitchFamily="18" charset="0"/>
              </a:rPr>
              <a:t>   Введення системи обов'язкової щорічної диспансеризації всього населення, забезпечивши при цьому можливість безкоштовного профілактичного огляду та обстеження по всіх органах і системах, як мінімум 1 раз на рік.</a:t>
            </a:r>
            <a:endParaRPr lang="ru-RU" altLang="ru-RU" sz="2400" dirty="0">
              <a:latin typeface="Times New Roman" pitchFamily="18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306A77A-A3FA-B423-FFB9-A1B4A2F46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4" y="677862"/>
            <a:ext cx="91535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Найактуальніші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на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найближчі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роки</a:t>
            </a:r>
          </a:p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проблеми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організації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онкологічної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допомоги</a:t>
            </a:r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Содержимое 2"/>
          <p:cNvSpPr>
            <a:spLocks noGrp="1"/>
          </p:cNvSpPr>
          <p:nvPr>
            <p:ph idx="4294967295"/>
          </p:nvPr>
        </p:nvSpPr>
        <p:spPr>
          <a:xfrm>
            <a:off x="2199480" y="1852810"/>
            <a:ext cx="8786812" cy="4708525"/>
          </a:xfrm>
        </p:spPr>
        <p:txBody>
          <a:bodyPr>
            <a:normAutofit lnSpcReduction="10000"/>
          </a:bodyPr>
          <a:lstStyle/>
          <a:p>
            <a:pPr marL="0" indent="365125" algn="just">
              <a:buFont typeface="Wingdings" pitchFamily="2" charset="2"/>
              <a:buChar char="ü"/>
            </a:pPr>
            <a:r>
              <a:rPr lang="ru-RU" altLang="ru-RU" sz="2400" dirty="0" err="1">
                <a:latin typeface="Times New Roman" pitchFamily="18" charset="0"/>
              </a:rPr>
              <a:t>Створення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впровадження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страхових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полісів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що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гарантують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хворим</a:t>
            </a:r>
            <a:r>
              <a:rPr lang="ru-RU" altLang="ru-RU" sz="2400" dirty="0">
                <a:latin typeface="Times New Roman" pitchFamily="18" charset="0"/>
              </a:rPr>
              <a:t> з </a:t>
            </a:r>
            <a:r>
              <a:rPr lang="ru-RU" altLang="ru-RU" sz="2400" dirty="0" err="1">
                <a:latin typeface="Times New Roman" pitchFamily="18" charset="0"/>
              </a:rPr>
              <a:t>передпухлинною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патологією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щорічне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діагностичне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лабораторне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обстеження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проведення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необхідних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високопрофесійних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консультацій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лікарів</a:t>
            </a:r>
            <a:r>
              <a:rPr lang="ru-RU" altLang="ru-RU" sz="2400" dirty="0">
                <a:latin typeface="Times New Roman" pitchFamily="18" charset="0"/>
              </a:rPr>
              <a:t> - </a:t>
            </a:r>
            <a:r>
              <a:rPr lang="ru-RU" altLang="ru-RU" sz="2400" dirty="0" err="1">
                <a:latin typeface="Times New Roman" pitchFamily="18" charset="0"/>
              </a:rPr>
              <a:t>онкологів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щодо</a:t>
            </a:r>
            <a:r>
              <a:rPr lang="ru-RU" altLang="ru-RU" sz="2400" dirty="0">
                <a:latin typeface="Times New Roman" pitchFamily="18" charset="0"/>
              </a:rPr>
              <a:t> тактики </a:t>
            </a:r>
            <a:r>
              <a:rPr lang="ru-RU" altLang="ru-RU" sz="2400" dirty="0" err="1">
                <a:latin typeface="Times New Roman" pitchFamily="18" charset="0"/>
              </a:rPr>
              <a:t>їх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оздоровлення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лікування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попередження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розвитку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новоутворень</a:t>
            </a:r>
            <a:r>
              <a:rPr lang="ru-RU" altLang="ru-RU" sz="2400" dirty="0">
                <a:latin typeface="Times New Roman" pitchFamily="18" charset="0"/>
              </a:rPr>
              <a:t> у </a:t>
            </a:r>
            <a:r>
              <a:rPr lang="ru-RU" altLang="ru-RU" sz="2400" dirty="0" err="1">
                <a:latin typeface="Times New Roman" pitchFamily="18" charset="0"/>
              </a:rPr>
              <a:t>майбутньому</a:t>
            </a:r>
            <a:r>
              <a:rPr lang="ru-RU" altLang="ru-RU" sz="2400" dirty="0">
                <a:latin typeface="Times New Roman" pitchFamily="18" charset="0"/>
              </a:rPr>
              <a:t>. </a:t>
            </a:r>
            <a:r>
              <a:rPr lang="ru-RU" altLang="ru-RU" sz="2400" dirty="0" err="1">
                <a:latin typeface="Times New Roman" pitchFamily="18" charset="0"/>
              </a:rPr>
              <a:t>Зароблені</a:t>
            </a:r>
            <a:r>
              <a:rPr lang="ru-RU" altLang="ru-RU" sz="2400" dirty="0">
                <a:latin typeface="Times New Roman" pitchFamily="18" charset="0"/>
              </a:rPr>
              <a:t> за </a:t>
            </a:r>
            <a:r>
              <a:rPr lang="ru-RU" altLang="ru-RU" sz="2400" dirty="0" err="1">
                <a:latin typeface="Times New Roman" pitchFamily="18" charset="0"/>
              </a:rPr>
              <a:t>рахунок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забезпечення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медичної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допомоги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хворим</a:t>
            </a:r>
            <a:r>
              <a:rPr lang="ru-RU" altLang="ru-RU" sz="2400" dirty="0">
                <a:latin typeface="Times New Roman" pitchFamily="18" charset="0"/>
              </a:rPr>
              <a:t> з </a:t>
            </a:r>
            <a:r>
              <a:rPr lang="ru-RU" altLang="ru-RU" sz="2400" dirty="0" err="1">
                <a:latin typeface="Times New Roman" pitchFamily="18" charset="0"/>
              </a:rPr>
              <a:t>передпухлинною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патологією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кошти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обласні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онкологічні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диспансери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зможуть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використовувати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подальший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розвиток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своєї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матеріально</a:t>
            </a:r>
            <a:r>
              <a:rPr lang="ru-RU" altLang="ru-RU" sz="2400" dirty="0">
                <a:latin typeface="Times New Roman" pitchFamily="18" charset="0"/>
              </a:rPr>
              <a:t> - </a:t>
            </a:r>
            <a:r>
              <a:rPr lang="ru-RU" altLang="ru-RU" sz="2400" dirty="0" err="1">
                <a:latin typeface="Times New Roman" pitchFamily="18" charset="0"/>
              </a:rPr>
              <a:t>технічної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бази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marL="0" indent="365125" algn="just">
              <a:buFont typeface="Wingdings" pitchFamily="2" charset="2"/>
              <a:buChar char="ü"/>
            </a:pPr>
            <a:r>
              <a:rPr lang="ru-RU" altLang="ru-RU" sz="2400" dirty="0" err="1">
                <a:latin typeface="Times New Roman" pitchFamily="18" charset="0"/>
              </a:rPr>
              <a:t>Розробка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впровадження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законодавчому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рівні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загальнодержавної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програми</a:t>
            </a:r>
            <a:r>
              <a:rPr lang="ru-RU" altLang="ru-RU" sz="2400" dirty="0">
                <a:latin typeface="Times New Roman" pitchFamily="18" charset="0"/>
              </a:rPr>
              <a:t> по </a:t>
            </a:r>
            <a:r>
              <a:rPr lang="ru-RU" altLang="ru-RU" sz="2400" dirty="0" err="1">
                <a:latin typeface="Times New Roman" pitchFamily="18" charset="0"/>
              </a:rPr>
              <a:t>ранній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діагностиці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найбільш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поширених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онкозахворювань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1607E24-340B-623B-0E90-1D0226604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4" y="677862"/>
            <a:ext cx="91535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Найактуальніші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на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найближчі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роки</a:t>
            </a:r>
          </a:p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проблеми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організації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онкологічної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допомоги</a:t>
            </a:r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idx="1"/>
          </p:nvPr>
        </p:nvSpPr>
        <p:spPr>
          <a:xfrm>
            <a:off x="2063749" y="1840831"/>
            <a:ext cx="8812797" cy="4683793"/>
          </a:xfrm>
        </p:spPr>
        <p:txBody>
          <a:bodyPr/>
          <a:lstStyle/>
          <a:p>
            <a:pPr marL="85725" indent="534988" algn="just">
              <a:buFont typeface="Wingdings" pitchFamily="2" charset="2"/>
              <a:buChar char="ü"/>
            </a:pPr>
            <a:r>
              <a:rPr lang="uk-UA" altLang="ru-RU" sz="2400" dirty="0">
                <a:latin typeface="Times New Roman" pitchFamily="18" charset="0"/>
              </a:rPr>
              <a:t>Створення Міжрегіональних онкологічних центрів для забезпечення доступної, спеціалізованої, висококваліфікованої онкологічної допомоги населенню усіх регіонів держави. Оснащення їх дорогим діагностичним і лікувальним обладнанням.</a:t>
            </a:r>
          </a:p>
          <a:p>
            <a:pPr marL="85725" indent="534988" algn="just">
              <a:buFont typeface="Wingdings" pitchFamily="2" charset="2"/>
              <a:buChar char="ü"/>
            </a:pPr>
            <a:r>
              <a:rPr lang="uk-UA" altLang="ru-RU" sz="2400" dirty="0">
                <a:latin typeface="Times New Roman" pitchFamily="18" charset="0"/>
              </a:rPr>
              <a:t>Створення центрів скринінгу раку. Повноцінне використання удосконалення найбільш поширених і розробка та впровадження нових </a:t>
            </a:r>
            <a:r>
              <a:rPr lang="uk-UA" altLang="ru-RU" sz="2400" dirty="0" err="1">
                <a:latin typeface="Times New Roman" pitchFamily="18" charset="0"/>
              </a:rPr>
              <a:t>скринінгових</a:t>
            </a:r>
            <a:r>
              <a:rPr lang="uk-UA" altLang="ru-RU" sz="2400" dirty="0">
                <a:latin typeface="Times New Roman" pitchFamily="18" charset="0"/>
              </a:rPr>
              <a:t> програм (шийка матки, грудна залоза, </a:t>
            </a:r>
            <a:r>
              <a:rPr lang="uk-UA" altLang="ru-RU" sz="2400" dirty="0" err="1">
                <a:latin typeface="Times New Roman" pitchFamily="18" charset="0"/>
              </a:rPr>
              <a:t>колоректальний</a:t>
            </a:r>
            <a:r>
              <a:rPr lang="uk-UA" altLang="ru-RU" sz="2400" dirty="0">
                <a:latin typeface="Times New Roman" pitchFamily="18" charset="0"/>
              </a:rPr>
              <a:t> рак, цитологічного скринінгу жіночого населення з використанням електронних систем обліку, що дозволить надалі впровадити скринінг раку молочної залози).</a:t>
            </a:r>
            <a:endParaRPr lang="ru-RU" altLang="ru-RU" sz="2400" dirty="0">
              <a:latin typeface="Times New Roman" pitchFamily="18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7A23539-B380-2FEB-F89D-4A2C6BA82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4" y="677862"/>
            <a:ext cx="91535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Найактуальніші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на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найближчі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роки</a:t>
            </a:r>
          </a:p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проблеми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організації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онкологічної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допомоги</a:t>
            </a:r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4294967295"/>
          </p:nvPr>
        </p:nvSpPr>
        <p:spPr>
          <a:xfrm>
            <a:off x="2273968" y="1961146"/>
            <a:ext cx="8590548" cy="4319003"/>
          </a:xfrm>
        </p:spPr>
        <p:txBody>
          <a:bodyPr/>
          <a:lstStyle/>
          <a:p>
            <a:pPr marL="0" indent="452438" algn="just">
              <a:buFont typeface="Wingdings" pitchFamily="2" charset="2"/>
              <a:buChar char="ü"/>
            </a:pPr>
            <a:r>
              <a:rPr lang="ru-RU" altLang="ru-RU" sz="2400" dirty="0" err="1">
                <a:latin typeface="Times New Roman" pitchFamily="18" charset="0"/>
              </a:rPr>
              <a:t>Створення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міжрегіональних</a:t>
            </a:r>
            <a:r>
              <a:rPr lang="ru-RU" altLang="ru-RU" sz="2400" dirty="0">
                <a:latin typeface="Times New Roman" pitchFamily="18" charset="0"/>
              </a:rPr>
              <a:t> консультативно-</a:t>
            </a:r>
            <a:r>
              <a:rPr lang="ru-RU" altLang="ru-RU" sz="2400" dirty="0" err="1">
                <a:latin typeface="Times New Roman" pitchFamily="18" charset="0"/>
              </a:rPr>
              <a:t>діагностичних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центрів</a:t>
            </a:r>
            <a:r>
              <a:rPr lang="ru-RU" altLang="ru-RU" sz="2400" dirty="0">
                <a:latin typeface="Times New Roman" pitchFamily="18" charset="0"/>
              </a:rPr>
              <a:t> (</a:t>
            </a:r>
            <a:r>
              <a:rPr lang="ru-RU" altLang="ru-RU" sz="2400" dirty="0" err="1">
                <a:latin typeface="Times New Roman" pitchFamily="18" charset="0"/>
              </a:rPr>
              <a:t>лабораторій</a:t>
            </a:r>
            <a:r>
              <a:rPr lang="ru-RU" altLang="ru-RU" sz="2400" dirty="0">
                <a:latin typeface="Times New Roman" pitchFamily="18" charset="0"/>
              </a:rPr>
              <a:t>), </a:t>
            </a:r>
            <a:r>
              <a:rPr lang="ru-RU" altLang="ru-RU" sz="2400" dirty="0" err="1">
                <a:latin typeface="Times New Roman" pitchFamily="18" charset="0"/>
              </a:rPr>
              <a:t>діяльність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яких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спрямована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ранню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диференціальну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діагностику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передракових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онкологічних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захворювань</a:t>
            </a:r>
            <a:r>
              <a:rPr lang="ru-RU" altLang="ru-RU" sz="2400" dirty="0">
                <a:latin typeface="Times New Roman" pitchFamily="18" charset="0"/>
              </a:rPr>
              <a:t> (</a:t>
            </a:r>
            <a:r>
              <a:rPr lang="ru-RU" altLang="ru-RU" sz="2400" dirty="0" err="1">
                <a:latin typeface="Times New Roman" pitchFamily="18" charset="0"/>
              </a:rPr>
              <a:t>діагностичних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методів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уточненні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гістогенезу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диференціювання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ступеня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поширеності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пухлинного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процесу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ранньої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діагностики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рецидивів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захворювання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первинно-множинних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уражень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визначення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факторів</a:t>
            </a:r>
            <a:r>
              <a:rPr lang="ru-RU" altLang="ru-RU" sz="2400" dirty="0">
                <a:latin typeface="Times New Roman" pitchFamily="18" charset="0"/>
              </a:rPr>
              <a:t> прогнозу за </a:t>
            </a:r>
            <a:r>
              <a:rPr lang="ru-RU" altLang="ru-RU" sz="2400" dirty="0" err="1">
                <a:latin typeface="Times New Roman" pitchFamily="18" charset="0"/>
              </a:rPr>
              <a:t>рахунок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впровадження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клінічну</a:t>
            </a:r>
            <a:r>
              <a:rPr lang="ru-RU" altLang="ru-RU" sz="2400" dirty="0">
                <a:latin typeface="Times New Roman" pitchFamily="18" charset="0"/>
              </a:rPr>
              <a:t> практику молекулярно-</a:t>
            </a:r>
            <a:r>
              <a:rPr lang="ru-RU" altLang="ru-RU" sz="2400" dirty="0" err="1">
                <a:latin typeface="Times New Roman" pitchFamily="18" charset="0"/>
              </a:rPr>
              <a:t>генетичних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методів</a:t>
            </a:r>
            <a:r>
              <a:rPr lang="ru-RU" altLang="ru-RU" sz="2400" dirty="0">
                <a:latin typeface="Times New Roman" pitchFamily="18" charset="0"/>
              </a:rPr>
              <a:t> (</a:t>
            </a:r>
            <a:r>
              <a:rPr lang="en-US" altLang="ru-RU" sz="2400" dirty="0">
                <a:latin typeface="Times New Roman" pitchFamily="18" charset="0"/>
              </a:rPr>
              <a:t>real-time PCR, FISH </a:t>
            </a:r>
            <a:r>
              <a:rPr lang="ru-RU" altLang="ru-RU" sz="2400" dirty="0">
                <a:latin typeface="Times New Roman" pitchFamily="18" charset="0"/>
              </a:rPr>
              <a:t>та </a:t>
            </a:r>
            <a:r>
              <a:rPr lang="ru-RU" altLang="ru-RU" sz="2400" dirty="0" err="1">
                <a:latin typeface="Times New Roman" pitchFamily="18" charset="0"/>
              </a:rPr>
              <a:t>ін</a:t>
            </a:r>
            <a:r>
              <a:rPr lang="ru-RU" altLang="ru-RU" sz="2400" dirty="0">
                <a:latin typeface="Times New Roman" pitchFamily="18" charset="0"/>
              </a:rPr>
              <a:t>.), </a:t>
            </a:r>
            <a:r>
              <a:rPr lang="ru-RU" altLang="ru-RU" sz="2400" dirty="0" err="1">
                <a:latin typeface="Times New Roman" pitchFamily="18" charset="0"/>
              </a:rPr>
              <a:t>методів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рідинної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цитології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морфометрії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іммуноцітохіміі</a:t>
            </a:r>
            <a:r>
              <a:rPr lang="ru-RU" altLang="ru-RU" sz="2400" dirty="0">
                <a:latin typeface="Times New Roman" pitchFamily="18" charset="0"/>
              </a:rPr>
              <a:t> для </a:t>
            </a:r>
            <a:r>
              <a:rPr lang="ru-RU" altLang="ru-RU" sz="2400" dirty="0" err="1">
                <a:latin typeface="Times New Roman" pitchFamily="18" charset="0"/>
              </a:rPr>
              <a:t>дослідження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широкої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панелі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маркерів</a:t>
            </a:r>
            <a:r>
              <a:rPr lang="ru-RU" altLang="ru-RU" sz="2400" dirty="0">
                <a:latin typeface="Times New Roman" pitchFamily="18" charset="0"/>
              </a:rPr>
              <a:t>).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9B47B29-AB0C-5845-031A-51BC4429F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4" y="677862"/>
            <a:ext cx="91535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Найактуальніші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на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найближчі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роки</a:t>
            </a:r>
          </a:p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проблеми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організації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онкологічної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допомоги</a:t>
            </a:r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Содержимое 2"/>
          <p:cNvSpPr>
            <a:spLocks noGrp="1"/>
          </p:cNvSpPr>
          <p:nvPr>
            <p:ph idx="4294967295"/>
          </p:nvPr>
        </p:nvSpPr>
        <p:spPr>
          <a:xfrm>
            <a:off x="1612233" y="1913021"/>
            <a:ext cx="9288378" cy="4756068"/>
          </a:xfrm>
        </p:spPr>
        <p:txBody>
          <a:bodyPr>
            <a:normAutofit/>
          </a:bodyPr>
          <a:lstStyle/>
          <a:p>
            <a:pPr marL="609600" indent="-609600" algn="just">
              <a:buFont typeface="Wingdings" pitchFamily="2" charset="2"/>
              <a:buChar char="ü"/>
            </a:pPr>
            <a:r>
              <a:rPr lang="ru-RU" altLang="ru-RU" sz="2400" dirty="0" err="1">
                <a:latin typeface="Times New Roman" pitchFamily="18" charset="0"/>
              </a:rPr>
              <a:t>Регулярне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визначення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національних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пріоритетів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діагностиці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лікуванні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онкозахворювань</a:t>
            </a:r>
            <a:r>
              <a:rPr lang="ru-RU" altLang="ru-RU" sz="2400" dirty="0">
                <a:latin typeface="Times New Roman" pitchFamily="18" charset="0"/>
              </a:rPr>
              <a:t> з метою адекватного </a:t>
            </a:r>
            <a:r>
              <a:rPr lang="ru-RU" altLang="ru-RU" sz="2400" dirty="0" err="1">
                <a:latin typeface="Times New Roman" pitchFamily="18" charset="0"/>
              </a:rPr>
              <a:t>планування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фінансування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різних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напрямків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діяльності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онкослужби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marL="609600" indent="-609600" algn="just">
              <a:buFont typeface="Wingdings" pitchFamily="2" charset="2"/>
              <a:buChar char="ü"/>
            </a:pPr>
            <a:r>
              <a:rPr lang="ru-RU" altLang="ru-RU" sz="2400" dirty="0" err="1">
                <a:latin typeface="Times New Roman" pitchFamily="18" charset="0"/>
              </a:rPr>
              <a:t>Фінансування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має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враховувати</a:t>
            </a:r>
            <a:r>
              <a:rPr lang="ru-RU" altLang="ru-RU" sz="2400" dirty="0">
                <a:latin typeface="Times New Roman" pitchFamily="18" charset="0"/>
              </a:rPr>
              <a:t> не </a:t>
            </a:r>
            <a:r>
              <a:rPr lang="ru-RU" altLang="ru-RU" sz="2400" dirty="0" err="1">
                <a:latin typeface="Times New Roman" pitchFamily="18" charset="0"/>
              </a:rPr>
              <a:t>кількість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громадян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які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проживають</a:t>
            </a:r>
            <a:r>
              <a:rPr lang="ru-RU" altLang="ru-RU" sz="2400" dirty="0">
                <a:latin typeface="Times New Roman" pitchFamily="18" charset="0"/>
              </a:rPr>
              <a:t> в </a:t>
            </a:r>
            <a:r>
              <a:rPr lang="ru-RU" altLang="ru-RU" sz="2400" dirty="0" err="1">
                <a:latin typeface="Times New Roman" pitchFamily="18" charset="0"/>
              </a:rPr>
              <a:t>області</a:t>
            </a:r>
            <a:r>
              <a:rPr lang="ru-RU" altLang="ru-RU" sz="2400" dirty="0">
                <a:latin typeface="Times New Roman" pitchFamily="18" charset="0"/>
              </a:rPr>
              <a:t> і </a:t>
            </a:r>
            <a:r>
              <a:rPr lang="ru-RU" altLang="ru-RU" sz="2400" dirty="0" err="1">
                <a:latin typeface="Times New Roman" pitchFamily="18" charset="0"/>
              </a:rPr>
              <a:t>кількість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стаціонарних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ліжок</a:t>
            </a:r>
            <a:r>
              <a:rPr lang="ru-RU" altLang="ru-RU" sz="2400" dirty="0">
                <a:latin typeface="Times New Roman" pitchFamily="18" charset="0"/>
              </a:rPr>
              <a:t>, а число </a:t>
            </a:r>
            <a:r>
              <a:rPr lang="ru-RU" altLang="ru-RU" sz="2400" dirty="0" err="1">
                <a:latin typeface="Times New Roman" pitchFamily="18" charset="0"/>
              </a:rPr>
              <a:t>громадян</a:t>
            </a:r>
            <a:r>
              <a:rPr lang="ru-RU" altLang="ru-RU" sz="2400" dirty="0">
                <a:latin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</a:rPr>
              <a:t>які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вперше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захворілих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злоякісними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новоутвореннями</a:t>
            </a:r>
            <a:r>
              <a:rPr lang="ru-RU" altLang="ru-RU" sz="2400" dirty="0">
                <a:latin typeface="Times New Roman" pitchFamily="18" charset="0"/>
              </a:rPr>
              <a:t>, з </a:t>
            </a:r>
            <a:r>
              <a:rPr lang="ru-RU" altLang="ru-RU" sz="2400" dirty="0" err="1">
                <a:latin typeface="Times New Roman" pitchFamily="18" charset="0"/>
              </a:rPr>
              <a:t>розрахунку</a:t>
            </a:r>
            <a:r>
              <a:rPr lang="ru-RU" altLang="ru-RU" sz="2400" dirty="0">
                <a:latin typeface="Times New Roman" pitchFamily="18" charset="0"/>
              </a:rPr>
              <a:t> на 100 000 </a:t>
            </a:r>
            <a:r>
              <a:rPr lang="ru-RU" altLang="ru-RU" sz="2400" dirty="0" err="1">
                <a:latin typeface="Times New Roman" pitchFamily="18" charset="0"/>
              </a:rPr>
              <a:t>населення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  <a:p>
            <a:pPr marL="609600" indent="-609600" algn="just">
              <a:buFont typeface="Wingdings" pitchFamily="2" charset="2"/>
              <a:buChar char="ü"/>
            </a:pPr>
            <a:r>
              <a:rPr lang="ru-RU" altLang="ru-RU" sz="2400" dirty="0" err="1">
                <a:latin typeface="Times New Roman" pitchFamily="18" charset="0"/>
              </a:rPr>
              <a:t>Фінансування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органів</a:t>
            </a:r>
            <a:r>
              <a:rPr lang="ru-RU" altLang="ru-RU" sz="2400" dirty="0">
                <a:latin typeface="Times New Roman" pitchFamily="18" charset="0"/>
              </a:rPr>
              <a:t> та </a:t>
            </a:r>
            <a:r>
              <a:rPr lang="ru-RU" altLang="ru-RU" sz="2400" dirty="0" err="1">
                <a:latin typeface="Times New Roman" pitchFamily="18" charset="0"/>
              </a:rPr>
              <a:t>установ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охорони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здоров'я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слід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виконувати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міністерством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охорони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здоров'я</a:t>
            </a:r>
            <a:r>
              <a:rPr lang="ru-RU" altLang="ru-RU" sz="2400" dirty="0">
                <a:latin typeface="Times New Roman" pitchFamily="18" charset="0"/>
              </a:rPr>
              <a:t>, а не </a:t>
            </a:r>
            <a:r>
              <a:rPr lang="ru-RU" altLang="ru-RU" sz="2400" dirty="0" err="1">
                <a:latin typeface="Times New Roman" pitchFamily="18" charset="0"/>
              </a:rPr>
              <a:t>місцевими</a:t>
            </a:r>
            <a:r>
              <a:rPr lang="ru-RU" altLang="ru-RU" sz="2400" dirty="0">
                <a:latin typeface="Times New Roman" pitchFamily="18" charset="0"/>
              </a:rPr>
              <a:t> органами </a:t>
            </a:r>
            <a:r>
              <a:rPr lang="ru-RU" altLang="ru-RU" sz="2400" dirty="0" err="1">
                <a:latin typeface="Times New Roman" pitchFamily="18" charset="0"/>
              </a:rPr>
              <a:t>влади</a:t>
            </a:r>
            <a:r>
              <a:rPr lang="ru-RU" altLang="ru-RU" sz="2400" dirty="0">
                <a:latin typeface="Times New Roman" pitchFamily="18" charset="0"/>
              </a:rPr>
              <a:t>. </a:t>
            </a:r>
            <a:r>
              <a:rPr lang="ru-RU" altLang="ru-RU" sz="2400" dirty="0" err="1">
                <a:latin typeface="Times New Roman" pitchFamily="18" charset="0"/>
              </a:rPr>
              <a:t>Місцеві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органи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влади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повинні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відраховувати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додаткові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гроші</a:t>
            </a:r>
            <a:r>
              <a:rPr lang="ru-RU" altLang="ru-RU" sz="2400" dirty="0">
                <a:latin typeface="Times New Roman" pitchFamily="18" charset="0"/>
              </a:rPr>
              <a:t> на </a:t>
            </a:r>
            <a:r>
              <a:rPr lang="ru-RU" altLang="ru-RU" sz="2400" dirty="0" err="1">
                <a:latin typeface="Times New Roman" pitchFamily="18" charset="0"/>
              </a:rPr>
              <a:t>утримання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системи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охорони</a:t>
            </a:r>
            <a:r>
              <a:rPr lang="ru-RU" altLang="ru-RU" sz="2400" dirty="0">
                <a:latin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</a:rPr>
              <a:t>здоров'я</a:t>
            </a:r>
            <a:r>
              <a:rPr lang="ru-RU" altLang="ru-RU" sz="2400" dirty="0">
                <a:latin typeface="Times New Roman" pitchFamily="18" charset="0"/>
              </a:rPr>
              <a:t>.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98C67886-B46D-8127-89C0-56B355A00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4" y="677862"/>
            <a:ext cx="91535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Найактуальніші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на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найближчі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роки</a:t>
            </a:r>
          </a:p>
          <a:p>
            <a:pPr algn="ctr">
              <a:defRPr/>
            </a:pP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проблеми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організації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онкологічної</a:t>
            </a: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допомоги</a:t>
            </a:r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9" name="Picture 11" descr="defa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" r="9239" b="14783"/>
          <a:stretch>
            <a:fillRect/>
          </a:stretch>
        </p:blipFill>
        <p:spPr bwMode="auto">
          <a:xfrm>
            <a:off x="2566989" y="260351"/>
            <a:ext cx="2663825" cy="2638425"/>
          </a:xfrm>
          <a:prstGeom prst="rect">
            <a:avLst/>
          </a:prstGeom>
          <a:noFill/>
          <a:ln w="381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0" name="Picture 12" descr="images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3" r="14362"/>
          <a:stretch>
            <a:fillRect/>
          </a:stretch>
        </p:blipFill>
        <p:spPr bwMode="auto">
          <a:xfrm>
            <a:off x="6816726" y="260351"/>
            <a:ext cx="2665413" cy="2663825"/>
          </a:xfrm>
          <a:prstGeom prst="rect">
            <a:avLst/>
          </a:prstGeom>
          <a:noFill/>
          <a:ln w="381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2" name="Picture 14" descr="images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9" y="3141664"/>
            <a:ext cx="2663825" cy="2663825"/>
          </a:xfrm>
          <a:prstGeom prst="rect">
            <a:avLst/>
          </a:prstGeom>
          <a:noFill/>
          <a:ln w="381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3" name="Picture 15" descr="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9"/>
          <a:stretch>
            <a:fillRect/>
          </a:stretch>
        </p:blipFill>
        <p:spPr bwMode="auto">
          <a:xfrm>
            <a:off x="6816726" y="3141663"/>
            <a:ext cx="2665413" cy="2647950"/>
          </a:xfrm>
          <a:prstGeom prst="rect">
            <a:avLst/>
          </a:prstGeom>
          <a:noFill/>
          <a:ln w="381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45" name="Picture 17" descr="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81"/>
          <a:stretch>
            <a:fillRect/>
          </a:stretch>
        </p:blipFill>
        <p:spPr bwMode="auto">
          <a:xfrm>
            <a:off x="4656138" y="1484314"/>
            <a:ext cx="2603500" cy="287972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946" name="Rectangle 18"/>
          <p:cNvSpPr>
            <a:spLocks noChangeArrowheads="1"/>
          </p:cNvSpPr>
          <p:nvPr/>
        </p:nvSpPr>
        <p:spPr bwMode="auto">
          <a:xfrm>
            <a:off x="2711450" y="5949951"/>
            <a:ext cx="7272338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5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Дякую</a:t>
            </a:r>
            <a:r>
              <a:rPr lang="ru-RU" sz="35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за </a:t>
            </a:r>
            <a:r>
              <a:rPr lang="ru-RU" sz="35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увагу</a:t>
            </a:r>
            <a:r>
              <a:rPr lang="ru-RU" sz="35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!</a:t>
            </a:r>
            <a:endParaRPr lang="uk-UA" sz="35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2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2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4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4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46" grpId="0"/>
    </p:bldLst>
  </p:timing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{4D6C416B-0A19-724C-9BDD-8004935E380E}tf10001072</Template>
  <TotalTime>94</TotalTime>
  <Words>4069</Words>
  <Application>Microsoft Office PowerPoint</Application>
  <PresentationFormat>Широкий екран</PresentationFormat>
  <Paragraphs>344</Paragraphs>
  <Slides>53</Slides>
  <Notes>3</Notes>
  <HiddenSlides>1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2</vt:i4>
      </vt:variant>
      <vt:variant>
        <vt:lpstr>Заголовки слайдів</vt:lpstr>
      </vt:variant>
      <vt:variant>
        <vt:i4>53</vt:i4>
      </vt:variant>
    </vt:vector>
  </HeadingPairs>
  <TitlesOfParts>
    <vt:vector size="62" baseType="lpstr">
      <vt:lpstr>Arial</vt:lpstr>
      <vt:lpstr>Arial Narrow</vt:lpstr>
      <vt:lpstr>Calibri</vt:lpstr>
      <vt:lpstr>Franklin Gothic Book</vt:lpstr>
      <vt:lpstr>Times New Roman</vt:lpstr>
      <vt:lpstr>Wingdings</vt:lpstr>
      <vt:lpstr>Уголки</vt:lpstr>
      <vt:lpstr>Document</vt:lpstr>
      <vt:lpstr>Диаграмма</vt:lpstr>
      <vt:lpstr>Організація онкологічної допомоги. Епідеміологія та профілактика злоякісних пухлин.</vt:lpstr>
      <vt:lpstr>Презентація PowerPoint</vt:lpstr>
      <vt:lpstr>Презентація PowerPoint</vt:lpstr>
      <vt:lpstr>Онкологічні захворювання - одна з найбільш актуальних проблем сучасності. Протягом останніх років злоякісні новоутворення стабільно займають одне з провідних місць у загальній захворюваності та смертності населення як в Україні, так і в усьому світі.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Державна політика у сфері надання спеціалізованої онкологічної допомоги:</vt:lpstr>
      <vt:lpstr>Структура онкологічної мережі</vt:lpstr>
      <vt:lpstr>Завдання онкологічної служби</vt:lpstr>
      <vt:lpstr>Клінічні групи диспансерного обліку</vt:lpstr>
      <vt:lpstr>Облікова документація</vt:lpstr>
      <vt:lpstr>Облікова документація</vt:lpstr>
      <vt:lpstr>Візуальні форми раку:</vt:lpstr>
      <vt:lpstr>Презентація PowerPoint</vt:lpstr>
      <vt:lpstr>Презентація PowerPoint</vt:lpstr>
      <vt:lpstr>Презентація PowerPoint</vt:lpstr>
      <vt:lpstr>Харчування і спосіб життя</vt:lpstr>
      <vt:lpstr>Презентація PowerPoint</vt:lpstr>
      <vt:lpstr>Профілактика онкологічних захворювань</vt:lpstr>
      <vt:lpstr>Первинна профілактика раку. Стратегія XXI століття</vt:lpstr>
      <vt:lpstr>Презентація PowerPoint</vt:lpstr>
      <vt:lpstr>Презентація PowerPoint</vt:lpstr>
      <vt:lpstr>Презентація PowerPoint</vt:lpstr>
      <vt:lpstr>Презентація PowerPoint</vt:lpstr>
      <vt:lpstr>Довідковий матеріал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</vt:lpstr>
      <vt:lpstr>Презентація PowerPoint</vt:lpstr>
      <vt:lpstr>ПОКАЗНИКИ  СТАНУ ОНКОЛОГІЧНОЇ ДОПОМОГИ ХВОРИМ НА ОКРЕМІ ФОРМИ ЗЛОЯКІСНИХ НОВОУТВОРЕНЬ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Організація онкологічної допомоги. Епідеміологія та профілактика злоякісних пухлин.</dc:title>
  <dc:creator>Microsoft Office User</dc:creator>
  <cp:lastModifiedBy>Роман Чистяков</cp:lastModifiedBy>
  <cp:revision>3</cp:revision>
  <dcterms:created xsi:type="dcterms:W3CDTF">2022-08-27T16:41:20Z</dcterms:created>
  <dcterms:modified xsi:type="dcterms:W3CDTF">2023-02-14T13:27:21Z</dcterms:modified>
</cp:coreProperties>
</file>