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5" r:id="rId3"/>
    <p:sldId id="289" r:id="rId4"/>
    <p:sldId id="290" r:id="rId5"/>
    <p:sldId id="282" r:id="rId6"/>
    <p:sldId id="283" r:id="rId7"/>
    <p:sldId id="284" r:id="rId8"/>
    <p:sldId id="285" r:id="rId9"/>
    <p:sldId id="286" r:id="rId10"/>
    <p:sldId id="265" r:id="rId11"/>
    <p:sldId id="287" r:id="rId12"/>
    <p:sldId id="270" r:id="rId13"/>
    <p:sldId id="272" r:id="rId14"/>
    <p:sldId id="291" r:id="rId15"/>
    <p:sldId id="268" r:id="rId16"/>
    <p:sldId id="276" r:id="rId17"/>
    <p:sldId id="280" r:id="rId18"/>
    <p:sldId id="269" r:id="rId19"/>
    <p:sldId id="273" r:id="rId20"/>
    <p:sldId id="29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7212" y="-1179512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 ДИНАМІКИ ЗАПАМ’ЯТОВУВАННЯ</a:t>
            </a:r>
            <a:r>
              <a:rPr lang="uk-UA" b="1" dirty="0">
                <a:solidFill>
                  <a:srgbClr val="FF0066"/>
                </a:solidFill>
              </a:rPr>
              <a:t> 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9BC3F3-0C22-DFB7-1227-5F1A3B4841B7}"/>
              </a:ext>
            </a:extLst>
          </p:cNvPr>
          <p:cNvSpPr txBox="1"/>
          <p:nvPr/>
        </p:nvSpPr>
        <p:spPr>
          <a:xfrm>
            <a:off x="5364088" y="4086201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Доцент Оксана Онуфриенко</a:t>
            </a:r>
            <a:endParaRPr lang="ru-U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6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0066"/>
                </a:solidFill>
              </a:rPr>
              <a:t>Правила запам'ятовування: 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Повторення</a:t>
            </a:r>
          </a:p>
          <a:p>
            <a:r>
              <a:rPr lang="uk-UA" dirty="0"/>
              <a:t>Змістовна окресленість понять</a:t>
            </a:r>
          </a:p>
          <a:p>
            <a:r>
              <a:rPr lang="uk-UA" dirty="0"/>
              <a:t>Розуміння</a:t>
            </a:r>
          </a:p>
          <a:p>
            <a:r>
              <a:rPr lang="uk-UA" dirty="0"/>
              <a:t>Конкретність інформації</a:t>
            </a:r>
          </a:p>
          <a:p>
            <a:r>
              <a:rPr lang="uk-UA" dirty="0"/>
              <a:t>Увага при засвоєнні</a:t>
            </a:r>
          </a:p>
          <a:p>
            <a:r>
              <a:rPr lang="uk-UA" dirty="0"/>
              <a:t>Відтворення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86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FF0066"/>
                </a:solidFill>
              </a:rPr>
              <a:t>Пам’ять – психічний процес, який полягає в  закріпленні, збереженні та наступному відтворенні здобутого досвіду</a:t>
            </a:r>
            <a:endParaRPr lang="ru-RU" sz="3200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uk-UA" dirty="0"/>
              <a:t> Рухова</a:t>
            </a:r>
          </a:p>
          <a:p>
            <a:r>
              <a:rPr lang="uk-UA" dirty="0"/>
              <a:t>Емоційна</a:t>
            </a:r>
          </a:p>
          <a:p>
            <a:r>
              <a:rPr lang="uk-UA" dirty="0"/>
              <a:t>Образна (зорова, слухова, на дотик, запах, смак)</a:t>
            </a:r>
          </a:p>
          <a:p>
            <a:r>
              <a:rPr lang="uk-UA" dirty="0"/>
              <a:t>Словесно-логічна</a:t>
            </a:r>
          </a:p>
          <a:p>
            <a:pPr marL="0" indent="0">
              <a:buNone/>
            </a:pPr>
            <a:r>
              <a:rPr lang="uk-UA" dirty="0"/>
              <a:t>Функції: запам'ятовування, збереження, відтворення, забування 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34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0066"/>
                </a:solidFill>
              </a:rPr>
              <a:t>Правила запам'ятовування: 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Повторення</a:t>
            </a:r>
          </a:p>
          <a:p>
            <a:r>
              <a:rPr lang="uk-UA" dirty="0"/>
              <a:t>Змістовна окресленість понять</a:t>
            </a:r>
          </a:p>
          <a:p>
            <a:r>
              <a:rPr lang="uk-UA" dirty="0"/>
              <a:t>Розуміння</a:t>
            </a:r>
          </a:p>
          <a:p>
            <a:r>
              <a:rPr lang="uk-UA" dirty="0"/>
              <a:t>Конкретність інформації</a:t>
            </a:r>
          </a:p>
          <a:p>
            <a:r>
              <a:rPr lang="uk-UA" dirty="0"/>
              <a:t>Увага при засвоєнні</a:t>
            </a:r>
          </a:p>
          <a:p>
            <a:r>
              <a:rPr lang="uk-UA" dirty="0"/>
              <a:t>Відтворення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26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708920"/>
            <a:ext cx="28575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uk-UA" sz="4400" dirty="0"/>
              <a:t>Двічі повторене засвоюється краще</a:t>
            </a:r>
          </a:p>
          <a:p>
            <a:r>
              <a:rPr lang="uk-UA" sz="4400" dirty="0"/>
              <a:t>Оптимальний інтервал між повторенням – декілька хвилин</a:t>
            </a:r>
          </a:p>
        </p:txBody>
      </p:sp>
    </p:spTree>
    <p:extLst>
      <p:ext uri="{BB962C8B-B14F-4D97-AF65-F5344CB8AC3E}">
        <p14:creationId xmlns:p14="http://schemas.microsoft.com/office/powerpoint/2010/main" val="103057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874455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4000" dirty="0"/>
              <a:t>Інформація повинна мати чіткі межі та змістовно окреслена.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4000" dirty="0"/>
              <a:t>Між блоками інформації бажано робити паузу</a:t>
            </a:r>
            <a:endParaRPr lang="ru-RU" sz="40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4005064"/>
            <a:ext cx="22479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06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>
            <a:normAutofit/>
          </a:bodyPr>
          <a:lstStyle/>
          <a:p>
            <a:r>
              <a:rPr lang="uk-UA" sz="4000" dirty="0"/>
              <a:t>Важливе розуміння матеріалу,</a:t>
            </a:r>
          </a:p>
          <a:p>
            <a:r>
              <a:rPr lang="uk-UA" sz="4000" dirty="0"/>
              <a:t> Обмеження маловживаних та нових слів</a:t>
            </a:r>
          </a:p>
          <a:p>
            <a:r>
              <a:rPr lang="uk-UA" sz="4000" dirty="0"/>
              <a:t>Краще засвоюються конкретні факти, зайві слова розчиняють увагу</a:t>
            </a:r>
            <a:endParaRPr lang="ru-RU" sz="4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-9939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827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/>
              <a:t>Розуміння важливості інформації,  її унікальності покращує запам'ятовування </a:t>
            </a:r>
          </a:p>
          <a:p>
            <a:r>
              <a:rPr lang="uk-UA" sz="3600" dirty="0"/>
              <a:t>Позитивно </a:t>
            </a:r>
            <a:r>
              <a:rPr lang="uk-UA" sz="3600" dirty="0" err="1"/>
              <a:t>емоційно</a:t>
            </a:r>
            <a:r>
              <a:rPr lang="uk-UA" sz="3600" dirty="0"/>
              <a:t> окрашена інформація сприймається краще </a:t>
            </a:r>
            <a:endParaRPr lang="ru-RU" sz="3600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4725144"/>
            <a:ext cx="2833456" cy="274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65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4400" dirty="0"/>
              <a:t>Краще запам'ятовується те, що постійно відтворюється . «Повторення – мати навчання» </a:t>
            </a:r>
            <a:endParaRPr lang="ru-RU" sz="4400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89040"/>
            <a:ext cx="4428438" cy="277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29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Таким чином запам'ятовування буде більш ефективним, якщо: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Є повторення (краще через декілька хвилин)</a:t>
            </a:r>
          </a:p>
          <a:p>
            <a:r>
              <a:rPr lang="uk-UA" dirty="0"/>
              <a:t>Інформація має чіткі межі</a:t>
            </a:r>
          </a:p>
          <a:p>
            <a:r>
              <a:rPr lang="uk-UA" dirty="0"/>
              <a:t>Інформація зрозуміла</a:t>
            </a:r>
          </a:p>
          <a:p>
            <a:r>
              <a:rPr lang="uk-UA" dirty="0"/>
              <a:t>Краще запам'ятовується конкретне ніж абстрактне</a:t>
            </a:r>
          </a:p>
          <a:p>
            <a:r>
              <a:rPr lang="uk-UA" dirty="0"/>
              <a:t>Відчуття важливості інформації</a:t>
            </a:r>
          </a:p>
          <a:p>
            <a:r>
              <a:rPr lang="uk-UA" dirty="0"/>
              <a:t>Позитивне налаштування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760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>
                <a:solidFill>
                  <a:srgbClr val="FF0066"/>
                </a:solidFill>
              </a:rPr>
              <a:t>Закони запам'ятовування: </a:t>
            </a:r>
            <a:endParaRPr lang="ru-RU" sz="4800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Оптимальність довжини ряду (7 об'єктів)</a:t>
            </a:r>
          </a:p>
          <a:p>
            <a:r>
              <a:rPr lang="uk-UA" dirty="0"/>
              <a:t>Закон гальмування (зміна видів матеріалу)</a:t>
            </a:r>
          </a:p>
          <a:p>
            <a:r>
              <a:rPr lang="uk-UA" dirty="0"/>
              <a:t>Закон краю (запам'ятовується перший, найкращий  і останній) </a:t>
            </a:r>
          </a:p>
          <a:p>
            <a:r>
              <a:rPr lang="uk-UA" dirty="0"/>
              <a:t>Закон осмислення, інтересу, установки</a:t>
            </a:r>
          </a:p>
          <a:p>
            <a:r>
              <a:rPr lang="uk-UA" dirty="0"/>
              <a:t>Закон повторення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594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33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895350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uk-UA" b="1" dirty="0">
                <a:solidFill>
                  <a:srgbClr val="FF0066"/>
                </a:solidFill>
              </a:rPr>
              <a:t>Сприйняття – відображення в свідомості людини предметів і явищ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Візуальний</a:t>
            </a:r>
          </a:p>
          <a:p>
            <a:r>
              <a:rPr lang="uk-UA" dirty="0" err="1"/>
              <a:t>Аудіальний</a:t>
            </a:r>
            <a:endParaRPr lang="uk-UA" dirty="0"/>
          </a:p>
          <a:p>
            <a:r>
              <a:rPr lang="uk-UA" dirty="0"/>
              <a:t>Тактильний</a:t>
            </a:r>
          </a:p>
          <a:p>
            <a:r>
              <a:rPr lang="uk-UA" dirty="0" err="1"/>
              <a:t>Кінестетичний</a:t>
            </a:r>
            <a:r>
              <a:rPr lang="uk-UA" dirty="0"/>
              <a:t> </a:t>
            </a:r>
          </a:p>
          <a:p>
            <a:endParaRPr lang="uk-UA" dirty="0"/>
          </a:p>
          <a:p>
            <a:endParaRPr lang="ru-RU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17032"/>
            <a:ext cx="6277519" cy="220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654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908413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84984"/>
            <a:ext cx="5979575" cy="336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>
                <a:solidFill>
                  <a:srgbClr val="FF0066"/>
                </a:solidFill>
              </a:rPr>
              <a:t>Увага</a:t>
            </a:r>
            <a:endParaRPr lang="ru-RU" sz="5400" b="1" dirty="0">
              <a:solidFill>
                <a:srgbClr val="FF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Мимовільна</a:t>
            </a:r>
          </a:p>
          <a:p>
            <a:r>
              <a:rPr lang="uk-UA" b="1" dirty="0"/>
              <a:t>Довільна</a:t>
            </a:r>
          </a:p>
          <a:p>
            <a:r>
              <a:rPr lang="uk-UA" b="1" dirty="0" err="1"/>
              <a:t>Післядовільна</a:t>
            </a:r>
            <a:r>
              <a:rPr lang="uk-UA" b="1" dirty="0"/>
              <a:t> (викликана інтересом до процесу)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724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4" cy="68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457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535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и документы\Светочка\сценарії\встреча\по годам\фоні\4073257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1787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39653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1. Як </a:t>
            </a:r>
            <a:r>
              <a:rPr lang="ru-RU" sz="2800" dirty="0" err="1"/>
              <a:t>написати</a:t>
            </a:r>
            <a:r>
              <a:rPr lang="ru-RU" sz="2800" dirty="0"/>
              <a:t> "мерзла вода" </a:t>
            </a:r>
            <a:r>
              <a:rPr lang="ru-RU" sz="2800" dirty="0" err="1"/>
              <a:t>трьома</a:t>
            </a:r>
            <a:r>
              <a:rPr lang="ru-RU" sz="2800" dirty="0"/>
              <a:t> </a:t>
            </a:r>
            <a:r>
              <a:rPr lang="ru-RU" sz="2800" dirty="0" err="1"/>
              <a:t>літерами</a:t>
            </a:r>
            <a:r>
              <a:rPr lang="ru-RU" sz="2800" dirty="0"/>
              <a:t>?</a:t>
            </a:r>
          </a:p>
          <a:p>
            <a:r>
              <a:rPr lang="ru-RU" sz="2800" dirty="0"/>
              <a:t>2.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звір</a:t>
            </a:r>
            <a:r>
              <a:rPr lang="ru-RU" sz="2800" dirty="0"/>
              <a:t> </a:t>
            </a:r>
            <a:r>
              <a:rPr lang="ru-RU" sz="2800" dirty="0" err="1"/>
              <a:t>найбільше</a:t>
            </a:r>
            <a:r>
              <a:rPr lang="ru-RU" sz="2800" dirty="0"/>
              <a:t> схожий на кота?</a:t>
            </a:r>
          </a:p>
          <a:p>
            <a:r>
              <a:rPr lang="ru-RU" sz="2800" dirty="0"/>
              <a:t>3.   </a:t>
            </a:r>
            <a:r>
              <a:rPr lang="ru-RU" sz="2800" dirty="0" err="1"/>
              <a:t>Скільки</a:t>
            </a:r>
            <a:r>
              <a:rPr lang="ru-RU" sz="2800" dirty="0"/>
              <a:t> </a:t>
            </a:r>
            <a:r>
              <a:rPr lang="ru-RU" sz="2800" dirty="0" err="1"/>
              <a:t>картоплин</a:t>
            </a:r>
            <a:r>
              <a:rPr lang="ru-RU" sz="2800" dirty="0"/>
              <a:t> у </a:t>
            </a:r>
            <a:r>
              <a:rPr lang="ru-RU" sz="2800" dirty="0" err="1"/>
              <a:t>горщик</a:t>
            </a:r>
            <a:r>
              <a:rPr lang="ru-RU" sz="2800" dirty="0"/>
              <a:t> </a:t>
            </a:r>
            <a:r>
              <a:rPr lang="ru-RU" sz="2800" dirty="0" err="1"/>
              <a:t>улізе</a:t>
            </a:r>
            <a:r>
              <a:rPr lang="ru-RU" sz="2800" dirty="0"/>
              <a:t>?</a:t>
            </a:r>
          </a:p>
          <a:p>
            <a:r>
              <a:rPr lang="ru-RU" sz="2800" dirty="0"/>
              <a:t>4. 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кінь</a:t>
            </a:r>
            <a:r>
              <a:rPr lang="ru-RU" sz="2800" dirty="0"/>
              <a:t>, коли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миють</a:t>
            </a:r>
            <a:r>
              <a:rPr lang="ru-RU" sz="2800" dirty="0"/>
              <a:t>?</a:t>
            </a:r>
          </a:p>
          <a:p>
            <a:r>
              <a:rPr lang="ru-RU" sz="2800" dirty="0"/>
              <a:t>5.   </a:t>
            </a:r>
            <a:r>
              <a:rPr lang="ru-RU" sz="2800" dirty="0" err="1"/>
              <a:t>Скільки</a:t>
            </a:r>
            <a:r>
              <a:rPr lang="ru-RU" sz="2800" dirty="0"/>
              <a:t> </a:t>
            </a:r>
            <a:r>
              <a:rPr lang="ru-RU" sz="2800" dirty="0" err="1"/>
              <a:t>кроків</a:t>
            </a:r>
            <a:r>
              <a:rPr lang="ru-RU" sz="2800" dirty="0"/>
              <a:t> </a:t>
            </a:r>
            <a:r>
              <a:rPr lang="ru-RU" sz="2800" dirty="0" err="1"/>
              <a:t>зробить</a:t>
            </a:r>
            <a:r>
              <a:rPr lang="ru-RU" sz="2800" dirty="0"/>
              <a:t> </a:t>
            </a:r>
            <a:r>
              <a:rPr lang="ru-RU" sz="2800" dirty="0" err="1"/>
              <a:t>горобець</a:t>
            </a:r>
            <a:r>
              <a:rPr lang="ru-RU" sz="2800" dirty="0"/>
              <a:t> за </a:t>
            </a:r>
            <a:r>
              <a:rPr lang="ru-RU" sz="2800" dirty="0" err="1"/>
              <a:t>сім</a:t>
            </a:r>
            <a:r>
              <a:rPr lang="ru-RU" sz="2800" dirty="0"/>
              <a:t> </a:t>
            </a:r>
            <a:r>
              <a:rPr lang="ru-RU" sz="2800" dirty="0" err="1"/>
              <a:t>років</a:t>
            </a:r>
            <a:r>
              <a:rPr lang="ru-RU" sz="2800" dirty="0"/>
              <a:t>?</a:t>
            </a:r>
          </a:p>
          <a:p>
            <a:r>
              <a:rPr lang="ru-RU" sz="2800" dirty="0"/>
              <a:t>6.  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посеред</a:t>
            </a:r>
            <a:r>
              <a:rPr lang="ru-RU" sz="2800" dirty="0"/>
              <a:t> </a:t>
            </a:r>
            <a:r>
              <a:rPr lang="ru-RU" sz="2800" dirty="0" err="1"/>
              <a:t>землі</a:t>
            </a:r>
            <a:r>
              <a:rPr lang="ru-RU" sz="2800" dirty="0"/>
              <a:t> </a:t>
            </a:r>
            <a:r>
              <a:rPr lang="ru-RU" sz="2800" dirty="0" err="1"/>
              <a:t>стоїть</a:t>
            </a:r>
            <a:r>
              <a:rPr lang="ru-RU" sz="2800" dirty="0"/>
              <a:t>?</a:t>
            </a:r>
          </a:p>
          <a:p>
            <a:r>
              <a:rPr lang="ru-RU" sz="2800" dirty="0"/>
              <a:t>6. 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рік</a:t>
            </a:r>
            <a:r>
              <a:rPr lang="ru-RU" sz="2800" dirty="0"/>
              <a:t> </a:t>
            </a:r>
            <a:r>
              <a:rPr lang="ru-RU" sz="2800" dirty="0" err="1"/>
              <a:t>тягнеться</a:t>
            </a:r>
            <a:r>
              <a:rPr lang="ru-RU" sz="2800" dirty="0"/>
              <a:t> один день?</a:t>
            </a:r>
          </a:p>
          <a:p>
            <a:r>
              <a:rPr lang="ru-RU" sz="2800" dirty="0"/>
              <a:t>8. Гора й долина, а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між</a:t>
            </a:r>
            <a:r>
              <a:rPr lang="ru-RU" sz="2800" dirty="0"/>
              <a:t> ними? </a:t>
            </a:r>
          </a:p>
          <a:p>
            <a:r>
              <a:rPr lang="ru-RU" sz="2800" dirty="0"/>
              <a:t>9. </a:t>
            </a:r>
            <a:r>
              <a:rPr lang="ru-RU" sz="2800" dirty="0" err="1"/>
              <a:t>Якої</a:t>
            </a:r>
            <a:r>
              <a:rPr lang="ru-RU" sz="2800" dirty="0"/>
              <a:t> </a:t>
            </a:r>
            <a:r>
              <a:rPr lang="ru-RU" sz="2800" dirty="0" err="1"/>
              <a:t>риби</a:t>
            </a:r>
            <a:r>
              <a:rPr lang="ru-RU" sz="2800" dirty="0"/>
              <a:t> в </a:t>
            </a:r>
            <a:r>
              <a:rPr lang="ru-RU" sz="2800" dirty="0" err="1"/>
              <a:t>річках</a:t>
            </a:r>
            <a:r>
              <a:rPr lang="ru-RU" sz="2800" dirty="0"/>
              <a:t> </a:t>
            </a:r>
            <a:r>
              <a:rPr lang="ru-RU" sz="2800" dirty="0" err="1"/>
              <a:t>найбільше</a:t>
            </a:r>
            <a:r>
              <a:rPr lang="ru-RU" sz="2800" dirty="0"/>
              <a:t>? </a:t>
            </a:r>
          </a:p>
          <a:p>
            <a:r>
              <a:rPr lang="ru-RU" sz="2800" dirty="0"/>
              <a:t>10. Як </a:t>
            </a:r>
            <a:r>
              <a:rPr lang="ru-RU" sz="2800" dirty="0" err="1"/>
              <a:t>написати</a:t>
            </a:r>
            <a:r>
              <a:rPr lang="ru-RU" sz="2800" dirty="0"/>
              <a:t> "суха трава", </a:t>
            </a:r>
            <a:r>
              <a:rPr lang="ru-RU" sz="2800" dirty="0" err="1"/>
              <a:t>щоб</a:t>
            </a:r>
            <a:r>
              <a:rPr lang="ru-RU" sz="2800" dirty="0"/>
              <a:t> </a:t>
            </a:r>
            <a:r>
              <a:rPr lang="ru-RU" sz="2800" dirty="0" err="1"/>
              <a:t>вий­шло</a:t>
            </a:r>
            <a:r>
              <a:rPr lang="ru-RU" sz="2800" dirty="0"/>
              <a:t> </a:t>
            </a:r>
            <a:r>
              <a:rPr lang="ru-RU" sz="2800" dirty="0" err="1"/>
              <a:t>чотири</a:t>
            </a:r>
            <a:r>
              <a:rPr lang="ru-RU" sz="2800" dirty="0"/>
              <a:t> </a:t>
            </a:r>
            <a:r>
              <a:rPr lang="ru-RU" sz="2800" dirty="0" err="1"/>
              <a:t>літери</a:t>
            </a:r>
            <a:r>
              <a:rPr lang="ru-RU" sz="2800" dirty="0"/>
              <a:t>? </a:t>
            </a:r>
          </a:p>
          <a:p>
            <a:r>
              <a:rPr lang="ru-RU" sz="2800" dirty="0"/>
              <a:t>11. Коли </a:t>
            </a:r>
            <a:r>
              <a:rPr lang="ru-RU" sz="2800" dirty="0" err="1"/>
              <a:t>кинути</a:t>
            </a:r>
            <a:r>
              <a:rPr lang="ru-RU" sz="2800" dirty="0"/>
              <a:t> </a:t>
            </a:r>
            <a:r>
              <a:rPr lang="ru-RU" sz="2800" dirty="0" err="1"/>
              <a:t>камінь</a:t>
            </a:r>
            <a:r>
              <a:rPr lang="ru-RU" sz="2800" dirty="0"/>
              <a:t> у </a:t>
            </a:r>
            <a:r>
              <a:rPr lang="ru-RU" sz="2800" dirty="0" err="1"/>
              <a:t>Чорне</a:t>
            </a:r>
            <a:r>
              <a:rPr lang="ru-RU" sz="2800" dirty="0"/>
              <a:t> море,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він</a:t>
            </a:r>
            <a:r>
              <a:rPr lang="ru-RU" sz="2800" dirty="0"/>
              <a:t> буде? </a:t>
            </a:r>
          </a:p>
          <a:p>
            <a:r>
              <a:rPr lang="ru-RU" sz="2800" dirty="0"/>
              <a:t>12. Чим </a:t>
            </a:r>
            <a:r>
              <a:rPr lang="ru-RU" sz="2800" dirty="0" err="1"/>
              <a:t>вечір</a:t>
            </a:r>
            <a:r>
              <a:rPr lang="ru-RU" sz="2800" dirty="0"/>
              <a:t> </a:t>
            </a:r>
            <a:r>
              <a:rPr lang="ru-RU" sz="2800" dirty="0" err="1"/>
              <a:t>кінчається</a:t>
            </a:r>
            <a:r>
              <a:rPr lang="ru-RU" sz="2800" dirty="0"/>
              <a:t>, а ранок </a:t>
            </a:r>
            <a:r>
              <a:rPr lang="ru-RU" sz="2800" dirty="0" err="1"/>
              <a:t>починається</a:t>
            </a:r>
            <a:r>
              <a:rPr lang="ru-RU" sz="2800" dirty="0"/>
              <a:t>?</a:t>
            </a:r>
          </a:p>
          <a:p>
            <a:r>
              <a:rPr lang="ru-RU" sz="2800" dirty="0"/>
              <a:t>13. </a:t>
            </a:r>
            <a:r>
              <a:rPr lang="ru-RU" sz="2800" dirty="0" err="1"/>
              <a:t>Що</a:t>
            </a:r>
            <a:r>
              <a:rPr lang="ru-RU" sz="2800" dirty="0"/>
              <a:t> буде з козою, як </a:t>
            </a:r>
            <a:r>
              <a:rPr lang="ru-RU" sz="2800" dirty="0" err="1"/>
              <a:t>їй</a:t>
            </a:r>
            <a:r>
              <a:rPr lang="ru-RU" sz="2800" dirty="0"/>
              <a:t> </a:t>
            </a:r>
            <a:r>
              <a:rPr lang="ru-RU" sz="2800" dirty="0" err="1"/>
              <a:t>сім</a:t>
            </a:r>
            <a:r>
              <a:rPr lang="ru-RU" sz="2800" dirty="0"/>
              <a:t> </a:t>
            </a:r>
            <a:r>
              <a:rPr lang="ru-RU" sz="2800" dirty="0" err="1"/>
              <a:t>літ</a:t>
            </a:r>
            <a:r>
              <a:rPr lang="ru-RU" sz="2800" dirty="0"/>
              <a:t> мине?</a:t>
            </a:r>
          </a:p>
          <a:p>
            <a:r>
              <a:rPr lang="ru-RU" sz="2800" dirty="0"/>
              <a:t>14. </a:t>
            </a:r>
            <a:r>
              <a:rPr lang="ru-RU" sz="2800" dirty="0" err="1"/>
              <a:t>Хто</a:t>
            </a:r>
            <a:r>
              <a:rPr lang="ru-RU" sz="2800" dirty="0"/>
              <a:t> </a:t>
            </a:r>
            <a:r>
              <a:rPr lang="ru-RU" sz="2800" dirty="0" err="1"/>
              <a:t>завжди</a:t>
            </a:r>
            <a:r>
              <a:rPr lang="ru-RU" sz="2800" dirty="0"/>
              <a:t> правду </a:t>
            </a:r>
            <a:r>
              <a:rPr lang="ru-RU" sz="2800" dirty="0" err="1"/>
              <a:t>каже</a:t>
            </a:r>
            <a:r>
              <a:rPr lang="ru-RU" sz="2800" dirty="0"/>
              <a:t>?</a:t>
            </a:r>
          </a:p>
          <a:p>
            <a:r>
              <a:rPr lang="ru-RU" sz="32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0499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292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825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Мои документы\Светочка\сценарії\встреча\по годам\фоні\572a596b24e431547d6d4a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387424"/>
            <a:ext cx="11582400" cy="86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uk-UA" b="1" dirty="0">
                <a:solidFill>
                  <a:srgbClr val="FF0066"/>
                </a:solidFill>
              </a:rPr>
              <a:t>Дякую за увагу!</a:t>
            </a:r>
            <a:endParaRPr lang="ru-RU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654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384</Words>
  <Application>Microsoft Office PowerPoint</Application>
  <PresentationFormat>Экран (4:3)</PresentationFormat>
  <Paragraphs>76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ДОСЛІДЖЕННЯ ДИНАМІКИ ЗАПАМ’ЯТОВУВАННЯ </vt:lpstr>
      <vt:lpstr>Правила запам'ятовування: </vt:lpstr>
      <vt:lpstr>Пам’ять – психічний процес, який полягає в  закріпленні, збереженні та наступному відтворенні здобутого досвіду</vt:lpstr>
      <vt:lpstr>Правила запам'ятовування: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Таким чином запам'ятовування буде більш ефективним, якщо:</vt:lpstr>
      <vt:lpstr>Закони запам'ятовування: </vt:lpstr>
      <vt:lpstr>Презентация PowerPoint</vt:lpstr>
      <vt:lpstr>Сприйняття – відображення в свідомості людини предметів і явищ</vt:lpstr>
      <vt:lpstr>Увага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F140320150001</dc:creator>
  <cp:lastModifiedBy>HP</cp:lastModifiedBy>
  <cp:revision>15</cp:revision>
  <dcterms:created xsi:type="dcterms:W3CDTF">2019-01-28T09:08:13Z</dcterms:created>
  <dcterms:modified xsi:type="dcterms:W3CDTF">2023-02-20T14:01:48Z</dcterms:modified>
</cp:coreProperties>
</file>