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  <p:sldMasterId id="2147483708" r:id="rId3"/>
    <p:sldMasterId id="2147483720" r:id="rId4"/>
    <p:sldMasterId id="2147483732" r:id="rId5"/>
  </p:sldMasterIdLst>
  <p:notesMasterIdLst>
    <p:notesMasterId r:id="rId39"/>
  </p:notesMasterIdLst>
  <p:sldIdLst>
    <p:sldId id="293" r:id="rId6"/>
    <p:sldId id="279" r:id="rId7"/>
    <p:sldId id="257" r:id="rId8"/>
    <p:sldId id="260" r:id="rId9"/>
    <p:sldId id="261" r:id="rId10"/>
    <p:sldId id="262" r:id="rId11"/>
    <p:sldId id="263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83" r:id="rId21"/>
    <p:sldId id="274" r:id="rId22"/>
    <p:sldId id="258" r:id="rId23"/>
    <p:sldId id="278" r:id="rId24"/>
    <p:sldId id="280" r:id="rId25"/>
    <p:sldId id="281" r:id="rId26"/>
    <p:sldId id="259" r:id="rId27"/>
    <p:sldId id="284" r:id="rId28"/>
    <p:sldId id="285" r:id="rId29"/>
    <p:sldId id="286" r:id="rId30"/>
    <p:sldId id="287" r:id="rId31"/>
    <p:sldId id="289" r:id="rId32"/>
    <p:sldId id="290" r:id="rId33"/>
    <p:sldId id="292" r:id="rId34"/>
    <p:sldId id="276" r:id="rId35"/>
    <p:sldId id="291" r:id="rId36"/>
    <p:sldId id="294" r:id="rId37"/>
    <p:sldId id="282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75E8DE-F0EA-4A3F-BEF6-A6D3C4ACBAB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AA9F115-3EE7-4A89-85A3-6D8E6A351ADA}">
      <dgm:prSet/>
      <dgm:spPr/>
      <dgm:t>
        <a:bodyPr/>
        <a:lstStyle/>
        <a:p>
          <a:pPr rtl="0"/>
          <a:r>
            <a:rPr lang="uk-UA" b="1" dirty="0"/>
            <a:t>це сукупність периферійної  крові,яка циркулює по судинам та </a:t>
          </a:r>
          <a:r>
            <a:rPr lang="uk-UA" b="1" dirty="0" err="1"/>
            <a:t>вн.органам</a:t>
          </a:r>
          <a:r>
            <a:rPr lang="uk-UA" b="1" dirty="0"/>
            <a:t>,органи кровотворення і </a:t>
          </a:r>
          <a:r>
            <a:rPr lang="uk-UA" b="1" dirty="0" err="1"/>
            <a:t>кроворуйнування</a:t>
          </a:r>
          <a:r>
            <a:rPr lang="uk-UA" b="1" dirty="0"/>
            <a:t> та нейрогуморальний апарат,який регулює всю систему</a:t>
          </a:r>
          <a:r>
            <a:rPr lang="uk-UA" b="1" i="1" dirty="0"/>
            <a:t>(Г.Ф.</a:t>
          </a:r>
          <a:r>
            <a:rPr lang="uk-UA" b="1" i="1" dirty="0" err="1"/>
            <a:t>Ланг</a:t>
          </a:r>
          <a:r>
            <a:rPr lang="uk-UA" b="1" i="1" dirty="0"/>
            <a:t> 1939р.)</a:t>
          </a:r>
          <a:endParaRPr lang="ru-RU" i="1" dirty="0"/>
        </a:p>
      </dgm:t>
    </dgm:pt>
    <dgm:pt modelId="{F1AE6C60-0AEB-447C-83BF-3B998CF40BE4}" type="parTrans" cxnId="{67A18087-AE80-4986-ADCF-14907407B99B}">
      <dgm:prSet/>
      <dgm:spPr/>
      <dgm:t>
        <a:bodyPr/>
        <a:lstStyle/>
        <a:p>
          <a:endParaRPr lang="ru-RU"/>
        </a:p>
      </dgm:t>
    </dgm:pt>
    <dgm:pt modelId="{F4A373FF-A715-418E-B63D-DAB1973D3C86}" type="sibTrans" cxnId="{67A18087-AE80-4986-ADCF-14907407B99B}">
      <dgm:prSet/>
      <dgm:spPr/>
      <dgm:t>
        <a:bodyPr/>
        <a:lstStyle/>
        <a:p>
          <a:endParaRPr lang="ru-RU"/>
        </a:p>
      </dgm:t>
    </dgm:pt>
    <dgm:pt modelId="{EBCC56CD-CF54-4DF9-BFBB-BFEF160DF097}">
      <dgm:prSet custT="1"/>
      <dgm:spPr/>
      <dgm:t>
        <a:bodyPr/>
        <a:lstStyle/>
        <a:p>
          <a:pPr rtl="0"/>
          <a:r>
            <a:rPr lang="uk-UA" sz="5400" b="1" dirty="0"/>
            <a:t>Кров :</a:t>
          </a:r>
          <a:endParaRPr lang="ru-RU" sz="5400" dirty="0"/>
        </a:p>
      </dgm:t>
    </dgm:pt>
    <dgm:pt modelId="{1B478677-C591-4AD1-8030-D9C44FA5FC26}" type="parTrans" cxnId="{1A3CB6C8-48A9-4B1A-8989-064AF2F218F2}">
      <dgm:prSet/>
      <dgm:spPr/>
      <dgm:t>
        <a:bodyPr/>
        <a:lstStyle/>
        <a:p>
          <a:endParaRPr lang="ru-RU"/>
        </a:p>
      </dgm:t>
    </dgm:pt>
    <dgm:pt modelId="{67D6B5EF-BADE-4F1F-A311-BE363943A385}" type="sibTrans" cxnId="{1A3CB6C8-48A9-4B1A-8989-064AF2F218F2}">
      <dgm:prSet/>
      <dgm:spPr/>
      <dgm:t>
        <a:bodyPr/>
        <a:lstStyle/>
        <a:p>
          <a:endParaRPr lang="ru-RU"/>
        </a:p>
      </dgm:t>
    </dgm:pt>
    <dgm:pt modelId="{13D660A5-E41A-4ED5-8DAB-BFE7156B4461}">
      <dgm:prSet/>
      <dgm:spPr/>
      <dgm:t>
        <a:bodyPr/>
        <a:lstStyle/>
        <a:p>
          <a:pPr rtl="0"/>
          <a:r>
            <a:rPr lang="uk-UA" b="1" u="sng" dirty="0" err="1"/>
            <a:t>Форменні</a:t>
          </a:r>
          <a:r>
            <a:rPr lang="uk-UA" b="1" u="sng" dirty="0"/>
            <a:t> елементи</a:t>
          </a:r>
          <a:r>
            <a:rPr lang="uk-UA" b="1" dirty="0"/>
            <a:t>:</a:t>
          </a:r>
          <a:endParaRPr lang="ru-RU" dirty="0"/>
        </a:p>
      </dgm:t>
    </dgm:pt>
    <dgm:pt modelId="{17B290F9-7B68-43AC-A857-FE3E02D2E858}" type="parTrans" cxnId="{63F093DA-03D3-43FD-8478-0C7320116951}">
      <dgm:prSet/>
      <dgm:spPr/>
      <dgm:t>
        <a:bodyPr/>
        <a:lstStyle/>
        <a:p>
          <a:endParaRPr lang="ru-RU"/>
        </a:p>
      </dgm:t>
    </dgm:pt>
    <dgm:pt modelId="{B5B356B7-3094-4854-9B1B-D163159F0B17}" type="sibTrans" cxnId="{63F093DA-03D3-43FD-8478-0C7320116951}">
      <dgm:prSet/>
      <dgm:spPr/>
      <dgm:t>
        <a:bodyPr/>
        <a:lstStyle/>
        <a:p>
          <a:endParaRPr lang="ru-RU"/>
        </a:p>
      </dgm:t>
    </dgm:pt>
    <dgm:pt modelId="{66CE7065-2547-41C9-83DC-0F4EF043A182}">
      <dgm:prSet/>
      <dgm:spPr/>
      <dgm:t>
        <a:bodyPr/>
        <a:lstStyle/>
        <a:p>
          <a:pPr rtl="0"/>
          <a:r>
            <a:rPr lang="uk-UA" b="1" dirty="0"/>
            <a:t>еритроцити,</a:t>
          </a:r>
          <a:endParaRPr lang="ru-RU" dirty="0"/>
        </a:p>
      </dgm:t>
    </dgm:pt>
    <dgm:pt modelId="{B6EA303B-A892-43F6-9913-B06A4441590D}" type="parTrans" cxnId="{0DE8ABF4-36C9-41A8-A46F-302B11B6D9A7}">
      <dgm:prSet/>
      <dgm:spPr/>
      <dgm:t>
        <a:bodyPr/>
        <a:lstStyle/>
        <a:p>
          <a:endParaRPr lang="ru-RU"/>
        </a:p>
      </dgm:t>
    </dgm:pt>
    <dgm:pt modelId="{17718F8D-AA08-4ADC-95A7-6B9D960471E3}" type="sibTrans" cxnId="{0DE8ABF4-36C9-41A8-A46F-302B11B6D9A7}">
      <dgm:prSet/>
      <dgm:spPr/>
      <dgm:t>
        <a:bodyPr/>
        <a:lstStyle/>
        <a:p>
          <a:endParaRPr lang="ru-RU"/>
        </a:p>
      </dgm:t>
    </dgm:pt>
    <dgm:pt modelId="{1C3F23E9-1B29-4368-939A-969B44801C0E}">
      <dgm:prSet/>
      <dgm:spPr/>
      <dgm:t>
        <a:bodyPr/>
        <a:lstStyle/>
        <a:p>
          <a:pPr rtl="0"/>
          <a:r>
            <a:rPr lang="uk-UA" b="1"/>
            <a:t>тромбоцити,</a:t>
          </a:r>
          <a:endParaRPr lang="ru-RU"/>
        </a:p>
      </dgm:t>
    </dgm:pt>
    <dgm:pt modelId="{9288C8EF-2F7C-496B-858A-99D65448DAD3}" type="parTrans" cxnId="{A43D3657-C5E4-442A-8649-A676F08B2647}">
      <dgm:prSet/>
      <dgm:spPr/>
      <dgm:t>
        <a:bodyPr/>
        <a:lstStyle/>
        <a:p>
          <a:endParaRPr lang="ru-RU"/>
        </a:p>
      </dgm:t>
    </dgm:pt>
    <dgm:pt modelId="{E9EE4896-CA10-4DD3-ACDA-D1E84E24DECC}" type="sibTrans" cxnId="{A43D3657-C5E4-442A-8649-A676F08B2647}">
      <dgm:prSet/>
      <dgm:spPr/>
      <dgm:t>
        <a:bodyPr/>
        <a:lstStyle/>
        <a:p>
          <a:endParaRPr lang="ru-RU"/>
        </a:p>
      </dgm:t>
    </dgm:pt>
    <dgm:pt modelId="{5219FBE1-9837-4A7B-84AA-0D864726E2F9}">
      <dgm:prSet/>
      <dgm:spPr/>
      <dgm:t>
        <a:bodyPr/>
        <a:lstStyle/>
        <a:p>
          <a:pPr rtl="0"/>
          <a:r>
            <a:rPr lang="uk-UA" b="1"/>
            <a:t>лейкоцити;</a:t>
          </a:r>
          <a:endParaRPr lang="ru-RU"/>
        </a:p>
      </dgm:t>
    </dgm:pt>
    <dgm:pt modelId="{E93AA96E-E61A-4239-8097-755975B54FF7}" type="parTrans" cxnId="{CB717FE6-2C7C-4CE9-961E-770E368D053E}">
      <dgm:prSet/>
      <dgm:spPr/>
      <dgm:t>
        <a:bodyPr/>
        <a:lstStyle/>
        <a:p>
          <a:endParaRPr lang="ru-RU"/>
        </a:p>
      </dgm:t>
    </dgm:pt>
    <dgm:pt modelId="{83847F67-4EBB-4041-9EF7-A7AB9772C358}" type="sibTrans" cxnId="{CB717FE6-2C7C-4CE9-961E-770E368D053E}">
      <dgm:prSet/>
      <dgm:spPr/>
      <dgm:t>
        <a:bodyPr/>
        <a:lstStyle/>
        <a:p>
          <a:endParaRPr lang="ru-RU"/>
        </a:p>
      </dgm:t>
    </dgm:pt>
    <dgm:pt modelId="{2504BF4E-8884-4C40-B835-4282718C1514}">
      <dgm:prSet/>
      <dgm:spPr/>
      <dgm:t>
        <a:bodyPr/>
        <a:lstStyle/>
        <a:p>
          <a:pPr rtl="0"/>
          <a:r>
            <a:rPr lang="uk-UA" b="1" u="sng" dirty="0"/>
            <a:t>Плазма.</a:t>
          </a:r>
          <a:endParaRPr lang="ru-RU" u="sng" dirty="0"/>
        </a:p>
      </dgm:t>
    </dgm:pt>
    <dgm:pt modelId="{D301B66B-6359-4F2B-A433-5F5839E0A619}" type="parTrans" cxnId="{76BBA06A-699C-485A-9F50-C78032A14819}">
      <dgm:prSet/>
      <dgm:spPr/>
      <dgm:t>
        <a:bodyPr/>
        <a:lstStyle/>
        <a:p>
          <a:endParaRPr lang="ru-RU"/>
        </a:p>
      </dgm:t>
    </dgm:pt>
    <dgm:pt modelId="{109209C0-358D-47C7-BE34-2DB21BB00B85}" type="sibTrans" cxnId="{76BBA06A-699C-485A-9F50-C78032A14819}">
      <dgm:prSet/>
      <dgm:spPr/>
      <dgm:t>
        <a:bodyPr/>
        <a:lstStyle/>
        <a:p>
          <a:endParaRPr lang="ru-RU"/>
        </a:p>
      </dgm:t>
    </dgm:pt>
    <dgm:pt modelId="{5586C648-2091-48CB-9804-70D7B36B1523}" type="pres">
      <dgm:prSet presAssocID="{1675E8DE-F0EA-4A3F-BEF6-A6D3C4ACBABC}" presName="Name0" presStyleCnt="0">
        <dgm:presLayoutVars>
          <dgm:dir/>
          <dgm:animLvl val="lvl"/>
          <dgm:resizeHandles val="exact"/>
        </dgm:presLayoutVars>
      </dgm:prSet>
      <dgm:spPr/>
    </dgm:pt>
    <dgm:pt modelId="{1B8DE507-00F9-450D-9ABD-46F05301B8D9}" type="pres">
      <dgm:prSet presAssocID="{CAA9F115-3EE7-4A89-85A3-6D8E6A351ADA}" presName="linNode" presStyleCnt="0"/>
      <dgm:spPr/>
    </dgm:pt>
    <dgm:pt modelId="{E50D8C42-4140-4F8B-A4F2-A5B5ED437B18}" type="pres">
      <dgm:prSet presAssocID="{CAA9F115-3EE7-4A89-85A3-6D8E6A351ADA}" presName="parentText" presStyleLbl="node1" presStyleIdx="0" presStyleCnt="2" custScaleX="277778">
        <dgm:presLayoutVars>
          <dgm:chMax val="1"/>
          <dgm:bulletEnabled val="1"/>
        </dgm:presLayoutVars>
      </dgm:prSet>
      <dgm:spPr/>
    </dgm:pt>
    <dgm:pt modelId="{75553CD8-C2A8-4D77-999F-7FC089C7A30F}" type="pres">
      <dgm:prSet presAssocID="{F4A373FF-A715-418E-B63D-DAB1973D3C86}" presName="sp" presStyleCnt="0"/>
      <dgm:spPr/>
    </dgm:pt>
    <dgm:pt modelId="{2809BAF7-D538-4772-BA87-C558E8BEB636}" type="pres">
      <dgm:prSet presAssocID="{EBCC56CD-CF54-4DF9-BFBB-BFEF160DF097}" presName="linNode" presStyleCnt="0"/>
      <dgm:spPr/>
    </dgm:pt>
    <dgm:pt modelId="{717672FE-B621-426C-8AC5-89E273BF10B0}" type="pres">
      <dgm:prSet presAssocID="{EBCC56CD-CF54-4DF9-BFBB-BFEF160DF097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83FC5BA0-040F-4EAF-B61B-A57F6CC41D7D}" type="pres">
      <dgm:prSet presAssocID="{EBCC56CD-CF54-4DF9-BFBB-BFEF160DF097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65A5E410-8A3E-41C6-9336-F239C744AAA8}" type="presOf" srcId="{5219FBE1-9837-4A7B-84AA-0D864726E2F9}" destId="{83FC5BA0-040F-4EAF-B61B-A57F6CC41D7D}" srcOrd="0" destOrd="3" presId="urn:microsoft.com/office/officeart/2005/8/layout/vList5"/>
    <dgm:cxn modelId="{B491B929-050C-487C-9EED-95C2AA987DA5}" type="presOf" srcId="{1675E8DE-F0EA-4A3F-BEF6-A6D3C4ACBABC}" destId="{5586C648-2091-48CB-9804-70D7B36B1523}" srcOrd="0" destOrd="0" presId="urn:microsoft.com/office/officeart/2005/8/layout/vList5"/>
    <dgm:cxn modelId="{15788F5E-692B-4668-BF85-4FB07BD34018}" type="presOf" srcId="{2504BF4E-8884-4C40-B835-4282718C1514}" destId="{83FC5BA0-040F-4EAF-B61B-A57F6CC41D7D}" srcOrd="0" destOrd="4" presId="urn:microsoft.com/office/officeart/2005/8/layout/vList5"/>
    <dgm:cxn modelId="{76BBA06A-699C-485A-9F50-C78032A14819}" srcId="{EBCC56CD-CF54-4DF9-BFBB-BFEF160DF097}" destId="{2504BF4E-8884-4C40-B835-4282718C1514}" srcOrd="1" destOrd="0" parTransId="{D301B66B-6359-4F2B-A433-5F5839E0A619}" sibTransId="{109209C0-358D-47C7-BE34-2DB21BB00B85}"/>
    <dgm:cxn modelId="{BB4F0E6B-E85D-4EEA-A4CD-C9837D149A9A}" type="presOf" srcId="{1C3F23E9-1B29-4368-939A-969B44801C0E}" destId="{83FC5BA0-040F-4EAF-B61B-A57F6CC41D7D}" srcOrd="0" destOrd="2" presId="urn:microsoft.com/office/officeart/2005/8/layout/vList5"/>
    <dgm:cxn modelId="{51A20B77-C8FF-41F7-AE03-702999446683}" type="presOf" srcId="{CAA9F115-3EE7-4A89-85A3-6D8E6A351ADA}" destId="{E50D8C42-4140-4F8B-A4F2-A5B5ED437B18}" srcOrd="0" destOrd="0" presId="urn:microsoft.com/office/officeart/2005/8/layout/vList5"/>
    <dgm:cxn modelId="{A43D3657-C5E4-442A-8649-A676F08B2647}" srcId="{13D660A5-E41A-4ED5-8DAB-BFE7156B4461}" destId="{1C3F23E9-1B29-4368-939A-969B44801C0E}" srcOrd="1" destOrd="0" parTransId="{9288C8EF-2F7C-496B-858A-99D65448DAD3}" sibTransId="{E9EE4896-CA10-4DD3-ACDA-D1E84E24DECC}"/>
    <dgm:cxn modelId="{67A18087-AE80-4986-ADCF-14907407B99B}" srcId="{1675E8DE-F0EA-4A3F-BEF6-A6D3C4ACBABC}" destId="{CAA9F115-3EE7-4A89-85A3-6D8E6A351ADA}" srcOrd="0" destOrd="0" parTransId="{F1AE6C60-0AEB-447C-83BF-3B998CF40BE4}" sibTransId="{F4A373FF-A715-418E-B63D-DAB1973D3C86}"/>
    <dgm:cxn modelId="{49AB1E8B-A18E-4DBA-88AF-8766197C0B37}" type="presOf" srcId="{EBCC56CD-CF54-4DF9-BFBB-BFEF160DF097}" destId="{717672FE-B621-426C-8AC5-89E273BF10B0}" srcOrd="0" destOrd="0" presId="urn:microsoft.com/office/officeart/2005/8/layout/vList5"/>
    <dgm:cxn modelId="{128CABA8-73A4-492E-B279-1874E6341A85}" type="presOf" srcId="{66CE7065-2547-41C9-83DC-0F4EF043A182}" destId="{83FC5BA0-040F-4EAF-B61B-A57F6CC41D7D}" srcOrd="0" destOrd="1" presId="urn:microsoft.com/office/officeart/2005/8/layout/vList5"/>
    <dgm:cxn modelId="{1A3CB6C8-48A9-4B1A-8989-064AF2F218F2}" srcId="{1675E8DE-F0EA-4A3F-BEF6-A6D3C4ACBABC}" destId="{EBCC56CD-CF54-4DF9-BFBB-BFEF160DF097}" srcOrd="1" destOrd="0" parTransId="{1B478677-C591-4AD1-8030-D9C44FA5FC26}" sibTransId="{67D6B5EF-BADE-4F1F-A311-BE363943A385}"/>
    <dgm:cxn modelId="{63F093DA-03D3-43FD-8478-0C7320116951}" srcId="{EBCC56CD-CF54-4DF9-BFBB-BFEF160DF097}" destId="{13D660A5-E41A-4ED5-8DAB-BFE7156B4461}" srcOrd="0" destOrd="0" parTransId="{17B290F9-7B68-43AC-A857-FE3E02D2E858}" sibTransId="{B5B356B7-3094-4854-9B1B-D163159F0B17}"/>
    <dgm:cxn modelId="{CB717FE6-2C7C-4CE9-961E-770E368D053E}" srcId="{13D660A5-E41A-4ED5-8DAB-BFE7156B4461}" destId="{5219FBE1-9837-4A7B-84AA-0D864726E2F9}" srcOrd="2" destOrd="0" parTransId="{E93AA96E-E61A-4239-8097-755975B54FF7}" sibTransId="{83847F67-4EBB-4041-9EF7-A7AB9772C358}"/>
    <dgm:cxn modelId="{C27FFDEA-075C-488D-B338-C58908836E7C}" type="presOf" srcId="{13D660A5-E41A-4ED5-8DAB-BFE7156B4461}" destId="{83FC5BA0-040F-4EAF-B61B-A57F6CC41D7D}" srcOrd="0" destOrd="0" presId="urn:microsoft.com/office/officeart/2005/8/layout/vList5"/>
    <dgm:cxn modelId="{0DE8ABF4-36C9-41A8-A46F-302B11B6D9A7}" srcId="{13D660A5-E41A-4ED5-8DAB-BFE7156B4461}" destId="{66CE7065-2547-41C9-83DC-0F4EF043A182}" srcOrd="0" destOrd="0" parTransId="{B6EA303B-A892-43F6-9913-B06A4441590D}" sibTransId="{17718F8D-AA08-4ADC-95A7-6B9D960471E3}"/>
    <dgm:cxn modelId="{C2841D61-D7FC-48D2-9AAF-96007C6EEF1C}" type="presParOf" srcId="{5586C648-2091-48CB-9804-70D7B36B1523}" destId="{1B8DE507-00F9-450D-9ABD-46F05301B8D9}" srcOrd="0" destOrd="0" presId="urn:microsoft.com/office/officeart/2005/8/layout/vList5"/>
    <dgm:cxn modelId="{021D7B0D-1105-4603-B0D2-F637D8BD41AC}" type="presParOf" srcId="{1B8DE507-00F9-450D-9ABD-46F05301B8D9}" destId="{E50D8C42-4140-4F8B-A4F2-A5B5ED437B18}" srcOrd="0" destOrd="0" presId="urn:microsoft.com/office/officeart/2005/8/layout/vList5"/>
    <dgm:cxn modelId="{BA39771C-6FD7-4233-A50B-F19AEB0FFD59}" type="presParOf" srcId="{5586C648-2091-48CB-9804-70D7B36B1523}" destId="{75553CD8-C2A8-4D77-999F-7FC089C7A30F}" srcOrd="1" destOrd="0" presId="urn:microsoft.com/office/officeart/2005/8/layout/vList5"/>
    <dgm:cxn modelId="{C1644EE8-F99F-40D2-898B-B023ECAA3A8E}" type="presParOf" srcId="{5586C648-2091-48CB-9804-70D7B36B1523}" destId="{2809BAF7-D538-4772-BA87-C558E8BEB636}" srcOrd="2" destOrd="0" presId="urn:microsoft.com/office/officeart/2005/8/layout/vList5"/>
    <dgm:cxn modelId="{AF0531D6-1BBA-44D6-B33B-C06278096BCE}" type="presParOf" srcId="{2809BAF7-D538-4772-BA87-C558E8BEB636}" destId="{717672FE-B621-426C-8AC5-89E273BF10B0}" srcOrd="0" destOrd="0" presId="urn:microsoft.com/office/officeart/2005/8/layout/vList5"/>
    <dgm:cxn modelId="{3FCC7140-D0E7-4CDB-A49E-BA6E3BD0B184}" type="presParOf" srcId="{2809BAF7-D538-4772-BA87-C558E8BEB636}" destId="{83FC5BA0-040F-4EAF-B61B-A57F6CC41D7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0FC387-FF55-4D79-B409-4A393BDD762B}" type="doc">
      <dgm:prSet loTypeId="urn:microsoft.com/office/officeart/2005/8/layout/vList3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8716883F-EE2E-4396-B1D6-209EBC95BF0A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 prst="angle"/>
          </a:sp3d>
        </a:bodyPr>
        <a:lstStyle/>
        <a:p>
          <a:pPr rtl="0"/>
          <a:r>
            <a:rPr lang="ru-RU" sz="7200" b="1" i="0" cap="none" spc="50" baseline="0" dirty="0" err="1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omic Sans MS" panose="030F0702030302020204" pitchFamily="66" charset="0"/>
            </a:rPr>
            <a:t>Лейкоцити</a:t>
          </a:r>
          <a:endParaRPr lang="ru-RU" sz="7200" b="1" cap="none" spc="50" dirty="0">
            <a:ln w="12700" cmpd="sng">
              <a:solidFill>
                <a:schemeClr val="accent6">
                  <a:satMod val="120000"/>
                  <a:shade val="80000"/>
                </a:schemeClr>
              </a:solidFill>
              <a:prstDash val="solid"/>
            </a:ln>
            <a:solidFill>
              <a:schemeClr val="accent6">
                <a:tint val="1000"/>
              </a:schemeClr>
            </a:solidFill>
            <a:effectLst>
              <a:glow rad="228600">
                <a:schemeClr val="accent3">
                  <a:satMod val="175000"/>
                  <a:alpha val="40000"/>
                </a:schemeClr>
              </a:glow>
            </a:effectLst>
            <a:latin typeface="Comic Sans MS" panose="030F0702030302020204" pitchFamily="66" charset="0"/>
          </a:endParaRPr>
        </a:p>
      </dgm:t>
    </dgm:pt>
    <dgm:pt modelId="{140A6F61-7890-4BD7-BAED-8A82C21DC556}" type="parTrans" cxnId="{4B95E30A-9C43-4652-9762-662C5F4C7871}">
      <dgm:prSet/>
      <dgm:spPr/>
      <dgm:t>
        <a:bodyPr/>
        <a:lstStyle/>
        <a:p>
          <a:endParaRPr lang="ru-RU"/>
        </a:p>
      </dgm:t>
    </dgm:pt>
    <dgm:pt modelId="{A54728C1-58E8-40BA-B611-93242FD62D86}" type="sibTrans" cxnId="{4B95E30A-9C43-4652-9762-662C5F4C7871}">
      <dgm:prSet/>
      <dgm:spPr/>
      <dgm:t>
        <a:bodyPr/>
        <a:lstStyle/>
        <a:p>
          <a:endParaRPr lang="ru-RU"/>
        </a:p>
      </dgm:t>
    </dgm:pt>
    <dgm:pt modelId="{E9174DA0-2E11-4588-A957-8FB99FE4877A}">
      <dgm:prSet custT="1"/>
      <dgm:spPr/>
      <dgm:t>
        <a:bodyPr/>
        <a:lstStyle/>
        <a:p>
          <a:pPr rtl="0"/>
          <a:r>
            <a:rPr lang="ru-RU" sz="2800" b="1" i="0" baseline="0" dirty="0" err="1"/>
            <a:t>Білі</a:t>
          </a:r>
          <a:r>
            <a:rPr lang="ru-RU" sz="2800" b="1" i="0" baseline="0" dirty="0"/>
            <a:t> </a:t>
          </a:r>
          <a:r>
            <a:rPr lang="ru-RU" sz="2800" b="1" i="0" baseline="0" dirty="0" err="1"/>
            <a:t>клітини</a:t>
          </a:r>
          <a:r>
            <a:rPr lang="ru-RU" sz="2800" b="1" i="0" baseline="0" dirty="0"/>
            <a:t> </a:t>
          </a:r>
          <a:r>
            <a:rPr lang="ru-RU" sz="2800" b="1" i="0" baseline="0" dirty="0" err="1"/>
            <a:t>крові</a:t>
          </a:r>
          <a:r>
            <a:rPr lang="ru-RU" sz="2800" b="1" i="0" baseline="0" dirty="0"/>
            <a:t>.</a:t>
          </a:r>
          <a:endParaRPr lang="ru-RU" sz="2800" dirty="0"/>
        </a:p>
      </dgm:t>
    </dgm:pt>
    <dgm:pt modelId="{887FD86E-113F-4882-96A6-04C1089B6615}" type="parTrans" cxnId="{E97230D6-A1F8-42E7-9AE1-0E76E1EBCA6E}">
      <dgm:prSet/>
      <dgm:spPr/>
      <dgm:t>
        <a:bodyPr/>
        <a:lstStyle/>
        <a:p>
          <a:endParaRPr lang="ru-RU"/>
        </a:p>
      </dgm:t>
    </dgm:pt>
    <dgm:pt modelId="{69E7C015-0464-4137-B515-DD8C00A4DED0}" type="sibTrans" cxnId="{E97230D6-A1F8-42E7-9AE1-0E76E1EBCA6E}">
      <dgm:prSet/>
      <dgm:spPr/>
      <dgm:t>
        <a:bodyPr/>
        <a:lstStyle/>
        <a:p>
          <a:endParaRPr lang="ru-RU"/>
        </a:p>
      </dgm:t>
    </dgm:pt>
    <dgm:pt modelId="{B168DAEF-8B86-4460-924A-B109A6171B92}">
      <dgm:prSet custT="1"/>
      <dgm:spPr/>
      <dgm:t>
        <a:bodyPr/>
        <a:lstStyle/>
        <a:p>
          <a:pPr rtl="0"/>
          <a:r>
            <a:rPr lang="ru-RU" sz="2800" b="1" i="0" baseline="0" dirty="0" err="1"/>
            <a:t>Утворюються</a:t>
          </a:r>
          <a:r>
            <a:rPr lang="ru-RU" sz="2800" b="1" i="0" baseline="0" dirty="0"/>
            <a:t> в </a:t>
          </a:r>
          <a:r>
            <a:rPr lang="ru-RU" sz="2800" b="1" i="0" baseline="0" dirty="0" err="1"/>
            <a:t>КМ,л</a:t>
          </a:r>
          <a:r>
            <a:rPr lang="ru-RU" sz="2800" b="1" i="0" baseline="0" dirty="0"/>
            <a:t>/</a:t>
          </a:r>
          <a:r>
            <a:rPr lang="ru-RU" sz="2800" b="1" i="0" baseline="0" dirty="0" err="1"/>
            <a:t>в,печінці,селезінці,тимусі</a:t>
          </a:r>
          <a:r>
            <a:rPr lang="ru-RU" sz="1800" b="1" i="0" baseline="0" dirty="0"/>
            <a:t>.</a:t>
          </a:r>
          <a:endParaRPr lang="ru-RU" sz="1800" dirty="0"/>
        </a:p>
      </dgm:t>
    </dgm:pt>
    <dgm:pt modelId="{AA148023-1336-427D-9820-AD08A0CC0956}" type="parTrans" cxnId="{ADFFEF2E-614A-4813-8050-FAC06D31DEFC}">
      <dgm:prSet/>
      <dgm:spPr/>
      <dgm:t>
        <a:bodyPr/>
        <a:lstStyle/>
        <a:p>
          <a:endParaRPr lang="ru-RU"/>
        </a:p>
      </dgm:t>
    </dgm:pt>
    <dgm:pt modelId="{CD79CFC6-F89F-41F0-BFEE-1E378C186499}" type="sibTrans" cxnId="{ADFFEF2E-614A-4813-8050-FAC06D31DEFC}">
      <dgm:prSet/>
      <dgm:spPr/>
      <dgm:t>
        <a:bodyPr/>
        <a:lstStyle/>
        <a:p>
          <a:endParaRPr lang="ru-RU"/>
        </a:p>
      </dgm:t>
    </dgm:pt>
    <dgm:pt modelId="{77251468-A5D0-471B-9793-876FC7D5260C}">
      <dgm:prSet custT="1"/>
      <dgm:spPr/>
      <dgm:t>
        <a:bodyPr/>
        <a:lstStyle/>
        <a:p>
          <a:pPr rtl="0"/>
          <a:r>
            <a:rPr lang="ru-RU" sz="2400" b="1" i="0" baseline="0" dirty="0" err="1">
              <a:solidFill>
                <a:srgbClr val="FFFF00"/>
              </a:solidFill>
            </a:rPr>
            <a:t>Розміри</a:t>
          </a:r>
          <a:r>
            <a:rPr lang="ru-RU" sz="2400" b="1" i="0" dirty="0">
              <a:solidFill>
                <a:srgbClr val="FFFF00"/>
              </a:solidFill>
            </a:rPr>
            <a:t> </a:t>
          </a:r>
          <a:r>
            <a:rPr lang="ru-RU" sz="2400" b="1" i="0" dirty="0" err="1">
              <a:solidFill>
                <a:srgbClr val="FFFF00"/>
              </a:solidFill>
            </a:rPr>
            <a:t>від</a:t>
          </a:r>
          <a:r>
            <a:rPr lang="ru-RU" sz="2400" b="1" i="0" baseline="0" dirty="0">
              <a:solidFill>
                <a:srgbClr val="FFFF00"/>
              </a:solidFill>
            </a:rPr>
            <a:t> 6 до 25 мкм, вони </a:t>
          </a:r>
          <a:r>
            <a:rPr lang="ru-RU" sz="2400" b="1" i="0" baseline="0" dirty="0" err="1">
              <a:solidFill>
                <a:srgbClr val="FFFF00"/>
              </a:solidFill>
            </a:rPr>
            <a:t>відрізняються</a:t>
          </a:r>
          <a:r>
            <a:rPr lang="ru-RU" sz="2400" b="1" i="0" baseline="0" dirty="0">
              <a:solidFill>
                <a:srgbClr val="FFFF00"/>
              </a:solidFill>
            </a:rPr>
            <a:t> формою, </a:t>
          </a:r>
          <a:r>
            <a:rPr lang="ru-RU" sz="2400" b="1" i="0" baseline="0" dirty="0" err="1">
              <a:solidFill>
                <a:srgbClr val="FFFF00"/>
              </a:solidFill>
            </a:rPr>
            <a:t>функціями</a:t>
          </a:r>
          <a:r>
            <a:rPr lang="ru-RU" sz="2400" b="1" i="0" baseline="0" dirty="0">
              <a:solidFill>
                <a:srgbClr val="FFFF00"/>
              </a:solidFill>
            </a:rPr>
            <a:t>, </a:t>
          </a:r>
          <a:r>
            <a:rPr lang="ru-RU" sz="2400" b="1" i="0" baseline="0" dirty="0" err="1">
              <a:solidFill>
                <a:srgbClr val="FFFF00"/>
              </a:solidFill>
            </a:rPr>
            <a:t>рухливістю</a:t>
          </a:r>
          <a:endParaRPr lang="ru-RU" sz="2400" dirty="0">
            <a:solidFill>
              <a:srgbClr val="FFFF00"/>
            </a:solidFill>
          </a:endParaRPr>
        </a:p>
      </dgm:t>
    </dgm:pt>
    <dgm:pt modelId="{DB5C0594-A3FD-46AB-9A7A-27A7978474E8}" type="parTrans" cxnId="{99BCDC6B-E61E-4FC8-8498-7EDB8621F74A}">
      <dgm:prSet/>
      <dgm:spPr/>
      <dgm:t>
        <a:bodyPr/>
        <a:lstStyle/>
        <a:p>
          <a:endParaRPr lang="ru-RU"/>
        </a:p>
      </dgm:t>
    </dgm:pt>
    <dgm:pt modelId="{5622870E-6A41-4A1C-A587-11126042DE48}" type="sibTrans" cxnId="{99BCDC6B-E61E-4FC8-8498-7EDB8621F74A}">
      <dgm:prSet/>
      <dgm:spPr/>
      <dgm:t>
        <a:bodyPr/>
        <a:lstStyle/>
        <a:p>
          <a:endParaRPr lang="ru-RU"/>
        </a:p>
      </dgm:t>
    </dgm:pt>
    <dgm:pt modelId="{9BE049D7-AC9C-4C1D-9763-67D107FD7B37}">
      <dgm:prSet custT="1"/>
      <dgm:spPr/>
      <dgm:t>
        <a:bodyPr/>
        <a:lstStyle/>
        <a:p>
          <a:pPr rtl="0"/>
          <a:r>
            <a:rPr lang="ru-RU" sz="2800" b="1" dirty="0" err="1"/>
            <a:t>Здатність</a:t>
          </a:r>
          <a:r>
            <a:rPr lang="ru-RU" sz="2800" b="1" dirty="0"/>
            <a:t> </a:t>
          </a:r>
          <a:r>
            <a:rPr lang="ru-RU" sz="2800" b="1" dirty="0" err="1"/>
            <a:t>виходити</a:t>
          </a:r>
          <a:r>
            <a:rPr lang="ru-RU" sz="2800" b="1" dirty="0"/>
            <a:t> з кров</a:t>
          </a:r>
          <a:r>
            <a:rPr lang="en-US" sz="2800" b="1" dirty="0"/>
            <a:t>’</a:t>
          </a:r>
          <a:r>
            <a:rPr lang="uk-UA" sz="2800" b="1" dirty="0" err="1"/>
            <a:t>яного</a:t>
          </a:r>
          <a:r>
            <a:rPr lang="uk-UA" sz="2800" b="1" dirty="0"/>
            <a:t> русла  в тканини та повертатися назад</a:t>
          </a:r>
          <a:r>
            <a:rPr lang="ru-RU" sz="1800" b="1" i="0" baseline="0" dirty="0"/>
            <a:t>.</a:t>
          </a:r>
          <a:endParaRPr lang="ru-RU" sz="1800" dirty="0"/>
        </a:p>
      </dgm:t>
    </dgm:pt>
    <dgm:pt modelId="{50BABD3C-C458-4C6E-891B-D05F8B979DF3}" type="parTrans" cxnId="{48443126-08A9-49F9-A9E9-7BEEA01B377F}">
      <dgm:prSet/>
      <dgm:spPr/>
      <dgm:t>
        <a:bodyPr/>
        <a:lstStyle/>
        <a:p>
          <a:endParaRPr lang="ru-RU"/>
        </a:p>
      </dgm:t>
    </dgm:pt>
    <dgm:pt modelId="{500178CC-36B8-4DB1-AADC-033F68AF8FBA}" type="sibTrans" cxnId="{48443126-08A9-49F9-A9E9-7BEEA01B377F}">
      <dgm:prSet/>
      <dgm:spPr/>
      <dgm:t>
        <a:bodyPr/>
        <a:lstStyle/>
        <a:p>
          <a:endParaRPr lang="ru-RU"/>
        </a:p>
      </dgm:t>
    </dgm:pt>
    <dgm:pt modelId="{7947F067-8AA6-4DAE-9EC6-4880C8C29E91}">
      <dgm:prSet custT="1"/>
      <dgm:spPr/>
      <dgm:t>
        <a:bodyPr/>
        <a:lstStyle/>
        <a:p>
          <a:pPr rtl="0"/>
          <a:r>
            <a:rPr lang="ru-RU" sz="2400" b="1" i="0" baseline="0" dirty="0"/>
            <a:t>Фагоцитоз - </a:t>
          </a:r>
          <a:r>
            <a:rPr lang="ru-RU" sz="2400" b="1" i="0" baseline="0" dirty="0" err="1"/>
            <a:t>захоплювання</a:t>
          </a:r>
          <a:r>
            <a:rPr lang="ru-RU" sz="2400" b="1" i="0" baseline="0" dirty="0"/>
            <a:t> та </a:t>
          </a:r>
          <a:r>
            <a:rPr lang="ru-RU" sz="2400" b="1" i="0" baseline="0" dirty="0" err="1"/>
            <a:t>переварювання</a:t>
          </a:r>
          <a:r>
            <a:rPr lang="ru-RU" sz="2400" b="1" i="0" baseline="0" dirty="0"/>
            <a:t> </a:t>
          </a:r>
          <a:r>
            <a:rPr lang="ru-RU" sz="2400" b="1" i="0" baseline="0" dirty="0" err="1"/>
            <a:t>чужорідних</a:t>
          </a:r>
          <a:r>
            <a:rPr lang="ru-RU" sz="2400" b="1" i="0" baseline="0" dirty="0"/>
            <a:t> </a:t>
          </a:r>
          <a:r>
            <a:rPr lang="ru-RU" sz="2400" b="1" i="0" baseline="0" dirty="0" err="1"/>
            <a:t>частин</a:t>
          </a:r>
          <a:r>
            <a:rPr lang="ru-RU" sz="2400" b="1" i="0" baseline="0" dirty="0"/>
            <a:t>, </a:t>
          </a:r>
          <a:r>
            <a:rPr lang="ru-RU" sz="2400" b="1" i="0" baseline="0" dirty="0" err="1"/>
            <a:t>продуктів</a:t>
          </a:r>
          <a:r>
            <a:rPr lang="ru-RU" sz="2400" b="1" i="0" baseline="0" dirty="0"/>
            <a:t> </a:t>
          </a:r>
          <a:r>
            <a:rPr lang="ru-RU" sz="2400" b="1" i="0" baseline="0" dirty="0" err="1"/>
            <a:t>розпаду</a:t>
          </a:r>
          <a:r>
            <a:rPr lang="ru-RU" sz="2400" b="1" i="0" baseline="0" dirty="0"/>
            <a:t> </a:t>
          </a:r>
          <a:r>
            <a:rPr lang="ru-RU" sz="2400" b="1" i="0" baseline="0" dirty="0" err="1"/>
            <a:t>клітин</a:t>
          </a:r>
          <a:r>
            <a:rPr lang="ru-RU" sz="2400" b="1" i="0" dirty="0"/>
            <a:t> та </a:t>
          </a:r>
          <a:r>
            <a:rPr lang="ru-RU" sz="2400" b="1" i="0" dirty="0" err="1"/>
            <a:t>мікроорганізмів</a:t>
          </a:r>
          <a:endParaRPr lang="ru-RU" sz="2400" dirty="0"/>
        </a:p>
      </dgm:t>
    </dgm:pt>
    <dgm:pt modelId="{2C424C80-F5D4-4963-872E-C50E33B5AD8E}" type="parTrans" cxnId="{DBB4AE12-FEB5-41A2-B30E-2EDFAA4B65C4}">
      <dgm:prSet/>
      <dgm:spPr/>
      <dgm:t>
        <a:bodyPr/>
        <a:lstStyle/>
        <a:p>
          <a:endParaRPr lang="ru-RU"/>
        </a:p>
      </dgm:t>
    </dgm:pt>
    <dgm:pt modelId="{338239F8-7C52-4F3C-AFCE-263FA667A3D8}" type="sibTrans" cxnId="{DBB4AE12-FEB5-41A2-B30E-2EDFAA4B65C4}">
      <dgm:prSet/>
      <dgm:spPr/>
      <dgm:t>
        <a:bodyPr/>
        <a:lstStyle/>
        <a:p>
          <a:endParaRPr lang="ru-RU"/>
        </a:p>
      </dgm:t>
    </dgm:pt>
    <dgm:pt modelId="{82056B4F-1C2D-4C9E-A9B9-6787A99F1E18}">
      <dgm:prSet custT="1"/>
      <dgm:spPr/>
      <dgm:t>
        <a:bodyPr/>
        <a:lstStyle/>
        <a:p>
          <a:pPr rtl="0"/>
          <a:r>
            <a:rPr lang="ru-RU" sz="2800" b="1" i="0" baseline="0" dirty="0">
              <a:solidFill>
                <a:srgbClr val="FFC000"/>
              </a:solidFill>
            </a:rPr>
            <a:t>У </a:t>
          </a:r>
          <a:r>
            <a:rPr lang="ru-RU" sz="2800" b="1" i="0" baseline="0" dirty="0" err="1">
              <a:solidFill>
                <a:srgbClr val="FFC000"/>
              </a:solidFill>
            </a:rPr>
            <a:t>здорової</a:t>
          </a:r>
          <a:r>
            <a:rPr lang="ru-RU" sz="2800" b="1" i="0" dirty="0">
              <a:solidFill>
                <a:srgbClr val="FFC000"/>
              </a:solidFill>
            </a:rPr>
            <a:t> </a:t>
          </a:r>
          <a:r>
            <a:rPr lang="ru-RU" sz="2800" b="1" i="0" dirty="0" err="1">
              <a:solidFill>
                <a:srgbClr val="FFC000"/>
              </a:solidFill>
            </a:rPr>
            <a:t>людини</a:t>
          </a:r>
          <a:r>
            <a:rPr lang="ru-RU" sz="2800" b="1" i="0" baseline="0" dirty="0">
              <a:solidFill>
                <a:srgbClr val="FFC000"/>
              </a:solidFill>
            </a:rPr>
            <a:t> в 1 мм³</a:t>
          </a:r>
          <a:r>
            <a:rPr lang="ru-RU" sz="2800" b="0" i="0" baseline="0" dirty="0">
              <a:solidFill>
                <a:srgbClr val="FFC000"/>
              </a:solidFill>
            </a:rPr>
            <a:t> </a:t>
          </a:r>
          <a:r>
            <a:rPr lang="ru-RU" sz="2800" b="1" i="0" baseline="0" dirty="0">
              <a:solidFill>
                <a:srgbClr val="FFC000"/>
              </a:solidFill>
            </a:rPr>
            <a:t>крови </a:t>
          </a:r>
          <a:r>
            <a:rPr lang="ru-RU" sz="2800" b="1" i="0" baseline="0" dirty="0" err="1">
              <a:solidFill>
                <a:srgbClr val="FFC000"/>
              </a:solidFill>
            </a:rPr>
            <a:t>нараховують</a:t>
          </a:r>
          <a:r>
            <a:rPr lang="ru-RU" sz="2800" b="1" i="0" baseline="0" dirty="0">
              <a:solidFill>
                <a:srgbClr val="FFC000"/>
              </a:solidFill>
            </a:rPr>
            <a:t> </a:t>
          </a:r>
          <a:r>
            <a:rPr lang="ru-RU" sz="2800" b="1" i="0" baseline="0" dirty="0" err="1">
              <a:solidFill>
                <a:srgbClr val="FFC000"/>
              </a:solidFill>
            </a:rPr>
            <a:t>від</a:t>
          </a:r>
          <a:r>
            <a:rPr lang="ru-RU" sz="2800" b="1" i="0" baseline="0" dirty="0">
              <a:solidFill>
                <a:srgbClr val="FFC000"/>
              </a:solidFill>
            </a:rPr>
            <a:t> 6000 до 9000 </a:t>
          </a:r>
          <a:r>
            <a:rPr lang="ru-RU" sz="2800" b="1" i="0" baseline="0" dirty="0" err="1">
              <a:solidFill>
                <a:srgbClr val="FFC000"/>
              </a:solidFill>
            </a:rPr>
            <a:t>лейкоцитів</a:t>
          </a:r>
          <a:r>
            <a:rPr lang="ru-RU" sz="1800" b="1" i="0" baseline="0" dirty="0">
              <a:solidFill>
                <a:srgbClr val="FFC000"/>
              </a:solidFill>
            </a:rPr>
            <a:t>. (6-9*10 </a:t>
          </a:r>
          <a:r>
            <a:rPr lang="ru-RU" sz="1400" b="1" i="0" baseline="0" dirty="0">
              <a:solidFill>
                <a:srgbClr val="FFC000"/>
              </a:solidFill>
            </a:rPr>
            <a:t>9 /л</a:t>
          </a:r>
          <a:r>
            <a:rPr lang="ru-RU" sz="1800" b="1" i="0" baseline="0" dirty="0">
              <a:solidFill>
                <a:srgbClr val="FFC000"/>
              </a:solidFill>
            </a:rPr>
            <a:t>) </a:t>
          </a:r>
          <a:endParaRPr lang="ru-RU" sz="1800" dirty="0">
            <a:solidFill>
              <a:srgbClr val="FFC000"/>
            </a:solidFill>
          </a:endParaRPr>
        </a:p>
      </dgm:t>
    </dgm:pt>
    <dgm:pt modelId="{7CEA60B8-9664-41E5-9CAA-737D4DCFFA14}" type="parTrans" cxnId="{0B662BEF-FE92-4ABA-A2D2-1C75944946B9}">
      <dgm:prSet/>
      <dgm:spPr/>
      <dgm:t>
        <a:bodyPr/>
        <a:lstStyle/>
        <a:p>
          <a:endParaRPr lang="ru-RU"/>
        </a:p>
      </dgm:t>
    </dgm:pt>
    <dgm:pt modelId="{05A1CD60-4EE0-47CC-8F61-C40833304587}" type="sibTrans" cxnId="{0B662BEF-FE92-4ABA-A2D2-1C75944946B9}">
      <dgm:prSet/>
      <dgm:spPr/>
      <dgm:t>
        <a:bodyPr/>
        <a:lstStyle/>
        <a:p>
          <a:endParaRPr lang="ru-RU"/>
        </a:p>
      </dgm:t>
    </dgm:pt>
    <dgm:pt modelId="{FB2F6D4A-95F4-4233-BF95-ADF704853BF0}">
      <dgm:prSet custT="1"/>
      <dgm:spPr/>
      <dgm:t>
        <a:bodyPr/>
        <a:lstStyle/>
        <a:p>
          <a:pPr rtl="0"/>
          <a:r>
            <a:rPr lang="ru-RU" sz="2000" b="1" i="0" baseline="0" dirty="0" err="1"/>
            <a:t>Кількість</a:t>
          </a:r>
          <a:r>
            <a:rPr lang="ru-RU" sz="2000" b="1" i="0" dirty="0"/>
            <a:t> </a:t>
          </a:r>
          <a:r>
            <a:rPr lang="ru-RU" sz="2000" b="1" i="0" dirty="0" err="1"/>
            <a:t>лейкоцитів</a:t>
          </a:r>
          <a:r>
            <a:rPr lang="ru-RU" sz="2000" b="1" i="0" dirty="0"/>
            <a:t> </a:t>
          </a:r>
          <a:r>
            <a:rPr lang="ru-RU" sz="2000" b="1" i="0" dirty="0" err="1"/>
            <a:t>коливається</a:t>
          </a:r>
          <a:r>
            <a:rPr lang="ru-RU" sz="2000" b="1" i="0" dirty="0"/>
            <a:t> </a:t>
          </a:r>
          <a:r>
            <a:rPr lang="ru-RU" sz="2000" b="1" dirty="0"/>
            <a:t> </a:t>
          </a:r>
          <a:r>
            <a:rPr lang="ru-RU" sz="2000" b="1" dirty="0" err="1"/>
            <a:t>протягом</a:t>
          </a:r>
          <a:r>
            <a:rPr lang="ru-RU" sz="2000" b="1" dirty="0"/>
            <a:t> </a:t>
          </a:r>
          <a:r>
            <a:rPr lang="ru-RU" sz="2000" b="1" dirty="0" err="1"/>
            <a:t>доби</a:t>
          </a:r>
          <a:r>
            <a:rPr lang="ru-RU" sz="2000" b="1" dirty="0"/>
            <a:t> ,</a:t>
          </a:r>
          <a:r>
            <a:rPr lang="ru-RU" sz="2000" b="1" dirty="0" err="1"/>
            <a:t>ї</a:t>
          </a:r>
          <a:r>
            <a:rPr lang="ru-RU" sz="2000" b="1" i="0" baseline="0" dirty="0" err="1"/>
            <a:t>хнє</a:t>
          </a:r>
          <a:r>
            <a:rPr lang="ru-RU" sz="2000" b="1" i="0" baseline="0" dirty="0"/>
            <a:t> число </a:t>
          </a:r>
          <a:r>
            <a:rPr lang="ru-RU" sz="2000" b="1" i="0" baseline="0" dirty="0" err="1"/>
            <a:t>збільшується</a:t>
          </a:r>
          <a:r>
            <a:rPr lang="ru-RU" sz="2000" b="1" i="0" baseline="0" dirty="0"/>
            <a:t> </a:t>
          </a:r>
          <a:r>
            <a:rPr lang="ru-RU" sz="2000" b="1" i="0" baseline="0" dirty="0" err="1"/>
            <a:t>після</a:t>
          </a:r>
          <a:r>
            <a:rPr lang="ru-RU" sz="2000" b="1" i="0" baseline="0" dirty="0"/>
            <a:t> </a:t>
          </a:r>
          <a:r>
            <a:rPr lang="ru-RU" sz="2000" b="1" dirty="0" err="1"/>
            <a:t>ї</a:t>
          </a:r>
          <a:r>
            <a:rPr lang="ru-RU" sz="2000" b="1" i="0" baseline="0" dirty="0" err="1"/>
            <a:t>жі</a:t>
          </a:r>
          <a:r>
            <a:rPr lang="ru-RU" sz="2000" b="1" i="0" baseline="0" dirty="0"/>
            <a:t>, </a:t>
          </a:r>
          <a:r>
            <a:rPr lang="ru-RU" sz="2000" b="1" i="0" baseline="0" dirty="0" err="1"/>
            <a:t>фізичного</a:t>
          </a:r>
          <a:r>
            <a:rPr lang="ru-RU" sz="2000" b="1" i="0" baseline="0" dirty="0"/>
            <a:t> </a:t>
          </a:r>
          <a:r>
            <a:rPr lang="ru-RU" sz="2000" b="1" i="0" baseline="0" dirty="0" err="1"/>
            <a:t>навантаження,сильних</a:t>
          </a:r>
          <a:r>
            <a:rPr lang="ru-RU" sz="2000" b="1" i="0" baseline="0" dirty="0"/>
            <a:t> </a:t>
          </a:r>
          <a:r>
            <a:rPr lang="ru-RU" sz="2000" b="1" i="0" baseline="0" dirty="0" err="1"/>
            <a:t>емоціях</a:t>
          </a:r>
          <a:r>
            <a:rPr lang="ru-RU" sz="2000" b="1" i="0" baseline="0" dirty="0"/>
            <a:t>, в</a:t>
          </a:r>
          <a:r>
            <a:rPr lang="ru-RU" sz="2000" b="1" i="0" dirty="0"/>
            <a:t> </a:t>
          </a:r>
          <a:r>
            <a:rPr lang="ru-RU" sz="2000" b="1" i="0" dirty="0" err="1"/>
            <a:t>ранкові</a:t>
          </a:r>
          <a:r>
            <a:rPr lang="ru-RU" sz="2000" b="1" i="0" dirty="0"/>
            <a:t> </a:t>
          </a:r>
          <a:r>
            <a:rPr lang="ru-RU" sz="2000" b="1" i="0" dirty="0" err="1"/>
            <a:t>години</a:t>
          </a:r>
          <a:r>
            <a:rPr lang="ru-RU" sz="2000" b="1" i="0" dirty="0"/>
            <a:t> </a:t>
          </a:r>
          <a:r>
            <a:rPr lang="ru-RU" sz="2000" b="1" i="0" dirty="0" err="1"/>
            <a:t>їх</a:t>
          </a:r>
          <a:r>
            <a:rPr lang="ru-RU" sz="2000" b="1" i="0" dirty="0"/>
            <a:t> </a:t>
          </a:r>
          <a:r>
            <a:rPr lang="ru-RU" sz="2000" b="1" i="0" dirty="0" err="1"/>
            <a:t>менше</a:t>
          </a:r>
          <a:endParaRPr lang="ru-RU" sz="2000" dirty="0"/>
        </a:p>
      </dgm:t>
    </dgm:pt>
    <dgm:pt modelId="{8774F457-EBBA-40D4-BBC3-F04D48E821A8}" type="parTrans" cxnId="{C6F291AA-C873-4708-92EC-140ED52457D0}">
      <dgm:prSet/>
      <dgm:spPr/>
      <dgm:t>
        <a:bodyPr/>
        <a:lstStyle/>
        <a:p>
          <a:endParaRPr lang="ru-RU"/>
        </a:p>
      </dgm:t>
    </dgm:pt>
    <dgm:pt modelId="{394CA256-FC55-4720-B72F-32669B974E4B}" type="sibTrans" cxnId="{C6F291AA-C873-4708-92EC-140ED52457D0}">
      <dgm:prSet/>
      <dgm:spPr/>
      <dgm:t>
        <a:bodyPr/>
        <a:lstStyle/>
        <a:p>
          <a:endParaRPr lang="ru-RU"/>
        </a:p>
      </dgm:t>
    </dgm:pt>
    <dgm:pt modelId="{381FCFC6-F5C8-49CF-891E-DF8688BD1444}" type="pres">
      <dgm:prSet presAssocID="{FE0FC387-FF55-4D79-B409-4A393BDD762B}" presName="linearFlow" presStyleCnt="0">
        <dgm:presLayoutVars>
          <dgm:dir/>
          <dgm:resizeHandles val="exact"/>
        </dgm:presLayoutVars>
      </dgm:prSet>
      <dgm:spPr/>
    </dgm:pt>
    <dgm:pt modelId="{9350B3D7-8030-41A7-8CCC-0C2C34C1350E}" type="pres">
      <dgm:prSet presAssocID="{8716883F-EE2E-4396-B1D6-209EBC95BF0A}" presName="composite" presStyleCnt="0"/>
      <dgm:spPr/>
    </dgm:pt>
    <dgm:pt modelId="{CE1289A7-85F9-42A3-A72E-D055EED6D62A}" type="pres">
      <dgm:prSet presAssocID="{8716883F-EE2E-4396-B1D6-209EBC95BF0A}" presName="imgShp" presStyleLbl="fgImgPlace1" presStyleIdx="0" presStyleCnt="8"/>
      <dgm:spPr/>
    </dgm:pt>
    <dgm:pt modelId="{721A2767-0902-494A-8154-A8697E521DB7}" type="pres">
      <dgm:prSet presAssocID="{8716883F-EE2E-4396-B1D6-209EBC95BF0A}" presName="txShp" presStyleLbl="node1" presStyleIdx="0" presStyleCnt="8">
        <dgm:presLayoutVars>
          <dgm:bulletEnabled val="1"/>
        </dgm:presLayoutVars>
      </dgm:prSet>
      <dgm:spPr/>
    </dgm:pt>
    <dgm:pt modelId="{2987B544-84FD-4CC1-90F3-E9FC031A4072}" type="pres">
      <dgm:prSet presAssocID="{A54728C1-58E8-40BA-B611-93242FD62D86}" presName="spacing" presStyleCnt="0"/>
      <dgm:spPr/>
    </dgm:pt>
    <dgm:pt modelId="{1068ACEF-1060-42A5-AE3C-0B68CD084AED}" type="pres">
      <dgm:prSet presAssocID="{E9174DA0-2E11-4588-A957-8FB99FE4877A}" presName="composite" presStyleCnt="0"/>
      <dgm:spPr/>
    </dgm:pt>
    <dgm:pt modelId="{E5A2A5EA-2636-411A-9C11-A480E580F448}" type="pres">
      <dgm:prSet presAssocID="{E9174DA0-2E11-4588-A957-8FB99FE4877A}" presName="imgShp" presStyleLbl="fgImgPlace1" presStyleIdx="1" presStyleCnt="8"/>
      <dgm:spPr/>
    </dgm:pt>
    <dgm:pt modelId="{B62D3143-078F-46E0-803C-5D80E14BCC89}" type="pres">
      <dgm:prSet presAssocID="{E9174DA0-2E11-4588-A957-8FB99FE4877A}" presName="txShp" presStyleLbl="node1" presStyleIdx="1" presStyleCnt="8">
        <dgm:presLayoutVars>
          <dgm:bulletEnabled val="1"/>
        </dgm:presLayoutVars>
      </dgm:prSet>
      <dgm:spPr/>
    </dgm:pt>
    <dgm:pt modelId="{7C846B3C-0F70-408F-8A2D-81BEB1C50B4B}" type="pres">
      <dgm:prSet presAssocID="{69E7C015-0464-4137-B515-DD8C00A4DED0}" presName="spacing" presStyleCnt="0"/>
      <dgm:spPr/>
    </dgm:pt>
    <dgm:pt modelId="{DE1017B8-60FD-49DE-A16F-DE5F17BDD575}" type="pres">
      <dgm:prSet presAssocID="{B168DAEF-8B86-4460-924A-B109A6171B92}" presName="composite" presStyleCnt="0"/>
      <dgm:spPr/>
    </dgm:pt>
    <dgm:pt modelId="{D70D2321-EF17-44E7-8C62-60F783F7227F}" type="pres">
      <dgm:prSet presAssocID="{B168DAEF-8B86-4460-924A-B109A6171B92}" presName="imgShp" presStyleLbl="fgImgPlace1" presStyleIdx="2" presStyleCnt="8"/>
      <dgm:spPr/>
    </dgm:pt>
    <dgm:pt modelId="{40455BD8-A878-402B-915E-DE1600773AD7}" type="pres">
      <dgm:prSet presAssocID="{B168DAEF-8B86-4460-924A-B109A6171B92}" presName="txShp" presStyleLbl="node1" presStyleIdx="2" presStyleCnt="8">
        <dgm:presLayoutVars>
          <dgm:bulletEnabled val="1"/>
        </dgm:presLayoutVars>
      </dgm:prSet>
      <dgm:spPr/>
    </dgm:pt>
    <dgm:pt modelId="{7B32EC9D-8970-44D5-B805-4321FF418B21}" type="pres">
      <dgm:prSet presAssocID="{CD79CFC6-F89F-41F0-BFEE-1E378C186499}" presName="spacing" presStyleCnt="0"/>
      <dgm:spPr/>
    </dgm:pt>
    <dgm:pt modelId="{577CC643-D457-4263-BD8E-34F680D60184}" type="pres">
      <dgm:prSet presAssocID="{77251468-A5D0-471B-9793-876FC7D5260C}" presName="composite" presStyleCnt="0"/>
      <dgm:spPr/>
    </dgm:pt>
    <dgm:pt modelId="{F115C848-EC4B-4175-A0FA-FCA42C9F8BF7}" type="pres">
      <dgm:prSet presAssocID="{77251468-A5D0-471B-9793-876FC7D5260C}" presName="imgShp" presStyleLbl="fgImgPlace1" presStyleIdx="3" presStyleCnt="8"/>
      <dgm:spPr/>
    </dgm:pt>
    <dgm:pt modelId="{9135CBF4-6E20-45C8-AA4C-50A0B0ADA91F}" type="pres">
      <dgm:prSet presAssocID="{77251468-A5D0-471B-9793-876FC7D5260C}" presName="txShp" presStyleLbl="node1" presStyleIdx="3" presStyleCnt="8">
        <dgm:presLayoutVars>
          <dgm:bulletEnabled val="1"/>
        </dgm:presLayoutVars>
      </dgm:prSet>
      <dgm:spPr/>
    </dgm:pt>
    <dgm:pt modelId="{FB95F643-46D6-4875-82E3-CECCA3258975}" type="pres">
      <dgm:prSet presAssocID="{5622870E-6A41-4A1C-A587-11126042DE48}" presName="spacing" presStyleCnt="0"/>
      <dgm:spPr/>
    </dgm:pt>
    <dgm:pt modelId="{BB7F7173-0189-45A5-B22A-C73D8FABB9C9}" type="pres">
      <dgm:prSet presAssocID="{9BE049D7-AC9C-4C1D-9763-67D107FD7B37}" presName="composite" presStyleCnt="0"/>
      <dgm:spPr/>
    </dgm:pt>
    <dgm:pt modelId="{2106ADF8-B148-4CE7-A4EE-10FBE7A0E53D}" type="pres">
      <dgm:prSet presAssocID="{9BE049D7-AC9C-4C1D-9763-67D107FD7B37}" presName="imgShp" presStyleLbl="fgImgPlace1" presStyleIdx="4" presStyleCnt="8"/>
      <dgm:spPr/>
    </dgm:pt>
    <dgm:pt modelId="{690A9630-AF33-45B2-8E7C-990B9998FBD7}" type="pres">
      <dgm:prSet presAssocID="{9BE049D7-AC9C-4C1D-9763-67D107FD7B37}" presName="txShp" presStyleLbl="node1" presStyleIdx="4" presStyleCnt="8">
        <dgm:presLayoutVars>
          <dgm:bulletEnabled val="1"/>
        </dgm:presLayoutVars>
      </dgm:prSet>
      <dgm:spPr/>
    </dgm:pt>
    <dgm:pt modelId="{6BE0BAA8-C91A-40FB-8668-385282B1483C}" type="pres">
      <dgm:prSet presAssocID="{500178CC-36B8-4DB1-AADC-033F68AF8FBA}" presName="spacing" presStyleCnt="0"/>
      <dgm:spPr/>
    </dgm:pt>
    <dgm:pt modelId="{29DBFDFD-3578-4A5F-A101-E26A18DA6118}" type="pres">
      <dgm:prSet presAssocID="{7947F067-8AA6-4DAE-9EC6-4880C8C29E91}" presName="composite" presStyleCnt="0"/>
      <dgm:spPr/>
    </dgm:pt>
    <dgm:pt modelId="{692DF413-9CFD-452E-A3DE-10C4D09EAA2E}" type="pres">
      <dgm:prSet presAssocID="{7947F067-8AA6-4DAE-9EC6-4880C8C29E91}" presName="imgShp" presStyleLbl="fgImgPlace1" presStyleIdx="5" presStyleCnt="8"/>
      <dgm:spPr/>
    </dgm:pt>
    <dgm:pt modelId="{569F747F-1FC2-402A-88C7-2BCA630577DF}" type="pres">
      <dgm:prSet presAssocID="{7947F067-8AA6-4DAE-9EC6-4880C8C29E91}" presName="txShp" presStyleLbl="node1" presStyleIdx="5" presStyleCnt="8">
        <dgm:presLayoutVars>
          <dgm:bulletEnabled val="1"/>
        </dgm:presLayoutVars>
      </dgm:prSet>
      <dgm:spPr/>
    </dgm:pt>
    <dgm:pt modelId="{8D7BFA87-E761-4B3A-9237-DB40D6B51F89}" type="pres">
      <dgm:prSet presAssocID="{338239F8-7C52-4F3C-AFCE-263FA667A3D8}" presName="spacing" presStyleCnt="0"/>
      <dgm:spPr/>
    </dgm:pt>
    <dgm:pt modelId="{848F0C14-2EE2-4B29-A2A4-768E15C62AAD}" type="pres">
      <dgm:prSet presAssocID="{82056B4F-1C2D-4C9E-A9B9-6787A99F1E18}" presName="composite" presStyleCnt="0"/>
      <dgm:spPr/>
    </dgm:pt>
    <dgm:pt modelId="{CA2591F5-1DDC-4670-994E-BD731A14D1F6}" type="pres">
      <dgm:prSet presAssocID="{82056B4F-1C2D-4C9E-A9B9-6787A99F1E18}" presName="imgShp" presStyleLbl="fgImgPlace1" presStyleIdx="6" presStyleCnt="8"/>
      <dgm:spPr/>
    </dgm:pt>
    <dgm:pt modelId="{FD9A21F9-35D4-4D9C-94A9-C9F837102EF2}" type="pres">
      <dgm:prSet presAssocID="{82056B4F-1C2D-4C9E-A9B9-6787A99F1E18}" presName="txShp" presStyleLbl="node1" presStyleIdx="6" presStyleCnt="8">
        <dgm:presLayoutVars>
          <dgm:bulletEnabled val="1"/>
        </dgm:presLayoutVars>
      </dgm:prSet>
      <dgm:spPr/>
    </dgm:pt>
    <dgm:pt modelId="{C5D9E12C-0ACB-4C40-95DF-7FE2BFEC3FB4}" type="pres">
      <dgm:prSet presAssocID="{05A1CD60-4EE0-47CC-8F61-C40833304587}" presName="spacing" presStyleCnt="0"/>
      <dgm:spPr/>
    </dgm:pt>
    <dgm:pt modelId="{87FFBEFF-F9A8-474B-B639-3B09605186DB}" type="pres">
      <dgm:prSet presAssocID="{FB2F6D4A-95F4-4233-BF95-ADF704853BF0}" presName="composite" presStyleCnt="0"/>
      <dgm:spPr/>
    </dgm:pt>
    <dgm:pt modelId="{45F0C068-6D07-4324-921D-A2087B7B3264}" type="pres">
      <dgm:prSet presAssocID="{FB2F6D4A-95F4-4233-BF95-ADF704853BF0}" presName="imgShp" presStyleLbl="fgImgPlace1" presStyleIdx="7" presStyleCnt="8"/>
      <dgm:spPr/>
    </dgm:pt>
    <dgm:pt modelId="{1A160EC4-2351-48E3-8694-9D6DC9E676A9}" type="pres">
      <dgm:prSet presAssocID="{FB2F6D4A-95F4-4233-BF95-ADF704853BF0}" presName="txShp" presStyleLbl="node1" presStyleIdx="7" presStyleCnt="8">
        <dgm:presLayoutVars>
          <dgm:bulletEnabled val="1"/>
        </dgm:presLayoutVars>
      </dgm:prSet>
      <dgm:spPr/>
    </dgm:pt>
  </dgm:ptLst>
  <dgm:cxnLst>
    <dgm:cxn modelId="{07375406-97DC-428F-B58D-4E2666248784}" type="presOf" srcId="{B168DAEF-8B86-4460-924A-B109A6171B92}" destId="{40455BD8-A878-402B-915E-DE1600773AD7}" srcOrd="0" destOrd="0" presId="urn:microsoft.com/office/officeart/2005/8/layout/vList3"/>
    <dgm:cxn modelId="{4B95E30A-9C43-4652-9762-662C5F4C7871}" srcId="{FE0FC387-FF55-4D79-B409-4A393BDD762B}" destId="{8716883F-EE2E-4396-B1D6-209EBC95BF0A}" srcOrd="0" destOrd="0" parTransId="{140A6F61-7890-4BD7-BAED-8A82C21DC556}" sibTransId="{A54728C1-58E8-40BA-B611-93242FD62D86}"/>
    <dgm:cxn modelId="{DBB4AE12-FEB5-41A2-B30E-2EDFAA4B65C4}" srcId="{FE0FC387-FF55-4D79-B409-4A393BDD762B}" destId="{7947F067-8AA6-4DAE-9EC6-4880C8C29E91}" srcOrd="5" destOrd="0" parTransId="{2C424C80-F5D4-4963-872E-C50E33B5AD8E}" sibTransId="{338239F8-7C52-4F3C-AFCE-263FA667A3D8}"/>
    <dgm:cxn modelId="{48443126-08A9-49F9-A9E9-7BEEA01B377F}" srcId="{FE0FC387-FF55-4D79-B409-4A393BDD762B}" destId="{9BE049D7-AC9C-4C1D-9763-67D107FD7B37}" srcOrd="4" destOrd="0" parTransId="{50BABD3C-C458-4C6E-891B-D05F8B979DF3}" sibTransId="{500178CC-36B8-4DB1-AADC-033F68AF8FBA}"/>
    <dgm:cxn modelId="{22105A27-FED5-4064-9842-2A22A4855C53}" type="presOf" srcId="{82056B4F-1C2D-4C9E-A9B9-6787A99F1E18}" destId="{FD9A21F9-35D4-4D9C-94A9-C9F837102EF2}" srcOrd="0" destOrd="0" presId="urn:microsoft.com/office/officeart/2005/8/layout/vList3"/>
    <dgm:cxn modelId="{ADFFEF2E-614A-4813-8050-FAC06D31DEFC}" srcId="{FE0FC387-FF55-4D79-B409-4A393BDD762B}" destId="{B168DAEF-8B86-4460-924A-B109A6171B92}" srcOrd="2" destOrd="0" parTransId="{AA148023-1336-427D-9820-AD08A0CC0956}" sibTransId="{CD79CFC6-F89F-41F0-BFEE-1E378C186499}"/>
    <dgm:cxn modelId="{D3EDE962-F79E-44E6-92A9-C3E4ADA20117}" type="presOf" srcId="{E9174DA0-2E11-4588-A957-8FB99FE4877A}" destId="{B62D3143-078F-46E0-803C-5D80E14BCC89}" srcOrd="0" destOrd="0" presId="urn:microsoft.com/office/officeart/2005/8/layout/vList3"/>
    <dgm:cxn modelId="{99BCDC6B-E61E-4FC8-8498-7EDB8621F74A}" srcId="{FE0FC387-FF55-4D79-B409-4A393BDD762B}" destId="{77251468-A5D0-471B-9793-876FC7D5260C}" srcOrd="3" destOrd="0" parTransId="{DB5C0594-A3FD-46AB-9A7A-27A7978474E8}" sibTransId="{5622870E-6A41-4A1C-A587-11126042DE48}"/>
    <dgm:cxn modelId="{82C2A751-D503-4D37-B089-15703C42FC8A}" type="presOf" srcId="{FB2F6D4A-95F4-4233-BF95-ADF704853BF0}" destId="{1A160EC4-2351-48E3-8694-9D6DC9E676A9}" srcOrd="0" destOrd="0" presId="urn:microsoft.com/office/officeart/2005/8/layout/vList3"/>
    <dgm:cxn modelId="{F668E9A4-5A21-416C-9A54-04EB93AF5AF6}" type="presOf" srcId="{FE0FC387-FF55-4D79-B409-4A393BDD762B}" destId="{381FCFC6-F5C8-49CF-891E-DF8688BD1444}" srcOrd="0" destOrd="0" presId="urn:microsoft.com/office/officeart/2005/8/layout/vList3"/>
    <dgm:cxn modelId="{D85F09A7-0DB4-431F-818E-E98BF7027A85}" type="presOf" srcId="{9BE049D7-AC9C-4C1D-9763-67D107FD7B37}" destId="{690A9630-AF33-45B2-8E7C-990B9998FBD7}" srcOrd="0" destOrd="0" presId="urn:microsoft.com/office/officeart/2005/8/layout/vList3"/>
    <dgm:cxn modelId="{C6F291AA-C873-4708-92EC-140ED52457D0}" srcId="{FE0FC387-FF55-4D79-B409-4A393BDD762B}" destId="{FB2F6D4A-95F4-4233-BF95-ADF704853BF0}" srcOrd="7" destOrd="0" parTransId="{8774F457-EBBA-40D4-BBC3-F04D48E821A8}" sibTransId="{394CA256-FC55-4720-B72F-32669B974E4B}"/>
    <dgm:cxn modelId="{B48C24B1-51FA-4294-A7E0-886AAEA419D0}" type="presOf" srcId="{8716883F-EE2E-4396-B1D6-209EBC95BF0A}" destId="{721A2767-0902-494A-8154-A8697E521DB7}" srcOrd="0" destOrd="0" presId="urn:microsoft.com/office/officeart/2005/8/layout/vList3"/>
    <dgm:cxn modelId="{C2E0ABC9-CD2F-4C93-8A55-5912DC3FF5C5}" type="presOf" srcId="{7947F067-8AA6-4DAE-9EC6-4880C8C29E91}" destId="{569F747F-1FC2-402A-88C7-2BCA630577DF}" srcOrd="0" destOrd="0" presId="urn:microsoft.com/office/officeart/2005/8/layout/vList3"/>
    <dgm:cxn modelId="{E97230D6-A1F8-42E7-9AE1-0E76E1EBCA6E}" srcId="{FE0FC387-FF55-4D79-B409-4A393BDD762B}" destId="{E9174DA0-2E11-4588-A957-8FB99FE4877A}" srcOrd="1" destOrd="0" parTransId="{887FD86E-113F-4882-96A6-04C1089B6615}" sibTransId="{69E7C015-0464-4137-B515-DD8C00A4DED0}"/>
    <dgm:cxn modelId="{97E047DC-85DF-4916-B6F8-D851717F17F3}" type="presOf" srcId="{77251468-A5D0-471B-9793-876FC7D5260C}" destId="{9135CBF4-6E20-45C8-AA4C-50A0B0ADA91F}" srcOrd="0" destOrd="0" presId="urn:microsoft.com/office/officeart/2005/8/layout/vList3"/>
    <dgm:cxn modelId="{0B662BEF-FE92-4ABA-A2D2-1C75944946B9}" srcId="{FE0FC387-FF55-4D79-B409-4A393BDD762B}" destId="{82056B4F-1C2D-4C9E-A9B9-6787A99F1E18}" srcOrd="6" destOrd="0" parTransId="{7CEA60B8-9664-41E5-9CAA-737D4DCFFA14}" sibTransId="{05A1CD60-4EE0-47CC-8F61-C40833304587}"/>
    <dgm:cxn modelId="{FA5F5A19-4D1E-4667-B6BA-7ACF5D79C512}" type="presParOf" srcId="{381FCFC6-F5C8-49CF-891E-DF8688BD1444}" destId="{9350B3D7-8030-41A7-8CCC-0C2C34C1350E}" srcOrd="0" destOrd="0" presId="urn:microsoft.com/office/officeart/2005/8/layout/vList3"/>
    <dgm:cxn modelId="{989E1F2D-1556-4011-98E4-E8BCF02078C7}" type="presParOf" srcId="{9350B3D7-8030-41A7-8CCC-0C2C34C1350E}" destId="{CE1289A7-85F9-42A3-A72E-D055EED6D62A}" srcOrd="0" destOrd="0" presId="urn:microsoft.com/office/officeart/2005/8/layout/vList3"/>
    <dgm:cxn modelId="{062CFFC3-982C-46F4-B7F1-7172866BD5A9}" type="presParOf" srcId="{9350B3D7-8030-41A7-8CCC-0C2C34C1350E}" destId="{721A2767-0902-494A-8154-A8697E521DB7}" srcOrd="1" destOrd="0" presId="urn:microsoft.com/office/officeart/2005/8/layout/vList3"/>
    <dgm:cxn modelId="{EAE93C4F-56AC-4A24-8797-0D3BAD9494CE}" type="presParOf" srcId="{381FCFC6-F5C8-49CF-891E-DF8688BD1444}" destId="{2987B544-84FD-4CC1-90F3-E9FC031A4072}" srcOrd="1" destOrd="0" presId="urn:microsoft.com/office/officeart/2005/8/layout/vList3"/>
    <dgm:cxn modelId="{E8E0B338-8296-4FF1-B207-079EAF460D24}" type="presParOf" srcId="{381FCFC6-F5C8-49CF-891E-DF8688BD1444}" destId="{1068ACEF-1060-42A5-AE3C-0B68CD084AED}" srcOrd="2" destOrd="0" presId="urn:microsoft.com/office/officeart/2005/8/layout/vList3"/>
    <dgm:cxn modelId="{6509923E-5027-4BAE-AE74-80936C971AAE}" type="presParOf" srcId="{1068ACEF-1060-42A5-AE3C-0B68CD084AED}" destId="{E5A2A5EA-2636-411A-9C11-A480E580F448}" srcOrd="0" destOrd="0" presId="urn:microsoft.com/office/officeart/2005/8/layout/vList3"/>
    <dgm:cxn modelId="{C11F7395-1F9E-4170-A7B0-3CFBF84A755B}" type="presParOf" srcId="{1068ACEF-1060-42A5-AE3C-0B68CD084AED}" destId="{B62D3143-078F-46E0-803C-5D80E14BCC89}" srcOrd="1" destOrd="0" presId="urn:microsoft.com/office/officeart/2005/8/layout/vList3"/>
    <dgm:cxn modelId="{97435C93-5651-453C-B952-623FB3C4DC23}" type="presParOf" srcId="{381FCFC6-F5C8-49CF-891E-DF8688BD1444}" destId="{7C846B3C-0F70-408F-8A2D-81BEB1C50B4B}" srcOrd="3" destOrd="0" presId="urn:microsoft.com/office/officeart/2005/8/layout/vList3"/>
    <dgm:cxn modelId="{D3A6407F-449E-405C-A23C-265955E286F1}" type="presParOf" srcId="{381FCFC6-F5C8-49CF-891E-DF8688BD1444}" destId="{DE1017B8-60FD-49DE-A16F-DE5F17BDD575}" srcOrd="4" destOrd="0" presId="urn:microsoft.com/office/officeart/2005/8/layout/vList3"/>
    <dgm:cxn modelId="{BEE4CCA2-A275-4D54-BC5D-522F15A19A99}" type="presParOf" srcId="{DE1017B8-60FD-49DE-A16F-DE5F17BDD575}" destId="{D70D2321-EF17-44E7-8C62-60F783F7227F}" srcOrd="0" destOrd="0" presId="urn:microsoft.com/office/officeart/2005/8/layout/vList3"/>
    <dgm:cxn modelId="{D299F04E-4864-482E-AD8B-2D7A8D6D199C}" type="presParOf" srcId="{DE1017B8-60FD-49DE-A16F-DE5F17BDD575}" destId="{40455BD8-A878-402B-915E-DE1600773AD7}" srcOrd="1" destOrd="0" presId="urn:microsoft.com/office/officeart/2005/8/layout/vList3"/>
    <dgm:cxn modelId="{F17F21B2-6185-4156-9452-8F174D49B4ED}" type="presParOf" srcId="{381FCFC6-F5C8-49CF-891E-DF8688BD1444}" destId="{7B32EC9D-8970-44D5-B805-4321FF418B21}" srcOrd="5" destOrd="0" presId="urn:microsoft.com/office/officeart/2005/8/layout/vList3"/>
    <dgm:cxn modelId="{6D459674-06E2-4DC8-990C-4D8AFB99477D}" type="presParOf" srcId="{381FCFC6-F5C8-49CF-891E-DF8688BD1444}" destId="{577CC643-D457-4263-BD8E-34F680D60184}" srcOrd="6" destOrd="0" presId="urn:microsoft.com/office/officeart/2005/8/layout/vList3"/>
    <dgm:cxn modelId="{9D1D8AA9-6434-4421-839D-FF1234EE8F32}" type="presParOf" srcId="{577CC643-D457-4263-BD8E-34F680D60184}" destId="{F115C848-EC4B-4175-A0FA-FCA42C9F8BF7}" srcOrd="0" destOrd="0" presId="urn:microsoft.com/office/officeart/2005/8/layout/vList3"/>
    <dgm:cxn modelId="{99C0F6DF-14A9-4AD0-908E-316AE0528444}" type="presParOf" srcId="{577CC643-D457-4263-BD8E-34F680D60184}" destId="{9135CBF4-6E20-45C8-AA4C-50A0B0ADA91F}" srcOrd="1" destOrd="0" presId="urn:microsoft.com/office/officeart/2005/8/layout/vList3"/>
    <dgm:cxn modelId="{093FC9BE-498C-42D1-9428-5E141B1D5163}" type="presParOf" srcId="{381FCFC6-F5C8-49CF-891E-DF8688BD1444}" destId="{FB95F643-46D6-4875-82E3-CECCA3258975}" srcOrd="7" destOrd="0" presId="urn:microsoft.com/office/officeart/2005/8/layout/vList3"/>
    <dgm:cxn modelId="{E90F560A-4062-414F-A2EE-2CF1103E12F0}" type="presParOf" srcId="{381FCFC6-F5C8-49CF-891E-DF8688BD1444}" destId="{BB7F7173-0189-45A5-B22A-C73D8FABB9C9}" srcOrd="8" destOrd="0" presId="urn:microsoft.com/office/officeart/2005/8/layout/vList3"/>
    <dgm:cxn modelId="{E4B36FF4-0781-467A-9199-7915733D1E4C}" type="presParOf" srcId="{BB7F7173-0189-45A5-B22A-C73D8FABB9C9}" destId="{2106ADF8-B148-4CE7-A4EE-10FBE7A0E53D}" srcOrd="0" destOrd="0" presId="urn:microsoft.com/office/officeart/2005/8/layout/vList3"/>
    <dgm:cxn modelId="{08A26558-E5E4-4070-954F-10E66BCC985E}" type="presParOf" srcId="{BB7F7173-0189-45A5-B22A-C73D8FABB9C9}" destId="{690A9630-AF33-45B2-8E7C-990B9998FBD7}" srcOrd="1" destOrd="0" presId="urn:microsoft.com/office/officeart/2005/8/layout/vList3"/>
    <dgm:cxn modelId="{827AD18C-EE65-4FFC-9E32-7AC1C363C6ED}" type="presParOf" srcId="{381FCFC6-F5C8-49CF-891E-DF8688BD1444}" destId="{6BE0BAA8-C91A-40FB-8668-385282B1483C}" srcOrd="9" destOrd="0" presId="urn:microsoft.com/office/officeart/2005/8/layout/vList3"/>
    <dgm:cxn modelId="{CDDAB06D-F64B-486E-B41A-25E620C0F6FF}" type="presParOf" srcId="{381FCFC6-F5C8-49CF-891E-DF8688BD1444}" destId="{29DBFDFD-3578-4A5F-A101-E26A18DA6118}" srcOrd="10" destOrd="0" presId="urn:microsoft.com/office/officeart/2005/8/layout/vList3"/>
    <dgm:cxn modelId="{4C86CC61-E756-4BCA-99A6-60E52F31FE87}" type="presParOf" srcId="{29DBFDFD-3578-4A5F-A101-E26A18DA6118}" destId="{692DF413-9CFD-452E-A3DE-10C4D09EAA2E}" srcOrd="0" destOrd="0" presId="urn:microsoft.com/office/officeart/2005/8/layout/vList3"/>
    <dgm:cxn modelId="{91EB7A3D-2A93-4B54-8774-07E21C9DF2FB}" type="presParOf" srcId="{29DBFDFD-3578-4A5F-A101-E26A18DA6118}" destId="{569F747F-1FC2-402A-88C7-2BCA630577DF}" srcOrd="1" destOrd="0" presId="urn:microsoft.com/office/officeart/2005/8/layout/vList3"/>
    <dgm:cxn modelId="{F7245B4E-6312-4E45-8480-34431CF5ED8A}" type="presParOf" srcId="{381FCFC6-F5C8-49CF-891E-DF8688BD1444}" destId="{8D7BFA87-E761-4B3A-9237-DB40D6B51F89}" srcOrd="11" destOrd="0" presId="urn:microsoft.com/office/officeart/2005/8/layout/vList3"/>
    <dgm:cxn modelId="{B28F8E18-9F39-496F-887E-25BEAB3715F4}" type="presParOf" srcId="{381FCFC6-F5C8-49CF-891E-DF8688BD1444}" destId="{848F0C14-2EE2-4B29-A2A4-768E15C62AAD}" srcOrd="12" destOrd="0" presId="urn:microsoft.com/office/officeart/2005/8/layout/vList3"/>
    <dgm:cxn modelId="{220DAC21-AF6D-48DC-B737-102125D672E3}" type="presParOf" srcId="{848F0C14-2EE2-4B29-A2A4-768E15C62AAD}" destId="{CA2591F5-1DDC-4670-994E-BD731A14D1F6}" srcOrd="0" destOrd="0" presId="urn:microsoft.com/office/officeart/2005/8/layout/vList3"/>
    <dgm:cxn modelId="{36BAA7F4-D752-4C82-BCE0-023C49833020}" type="presParOf" srcId="{848F0C14-2EE2-4B29-A2A4-768E15C62AAD}" destId="{FD9A21F9-35D4-4D9C-94A9-C9F837102EF2}" srcOrd="1" destOrd="0" presId="urn:microsoft.com/office/officeart/2005/8/layout/vList3"/>
    <dgm:cxn modelId="{4413F8C7-043A-412F-8E8B-6F2105147662}" type="presParOf" srcId="{381FCFC6-F5C8-49CF-891E-DF8688BD1444}" destId="{C5D9E12C-0ACB-4C40-95DF-7FE2BFEC3FB4}" srcOrd="13" destOrd="0" presId="urn:microsoft.com/office/officeart/2005/8/layout/vList3"/>
    <dgm:cxn modelId="{4793AFBF-9578-4BAF-BD3D-91A038948331}" type="presParOf" srcId="{381FCFC6-F5C8-49CF-891E-DF8688BD1444}" destId="{87FFBEFF-F9A8-474B-B639-3B09605186DB}" srcOrd="14" destOrd="0" presId="urn:microsoft.com/office/officeart/2005/8/layout/vList3"/>
    <dgm:cxn modelId="{E8C2D923-E11D-47B4-A59E-F7A8660B6B30}" type="presParOf" srcId="{87FFBEFF-F9A8-474B-B639-3B09605186DB}" destId="{45F0C068-6D07-4324-921D-A2087B7B3264}" srcOrd="0" destOrd="0" presId="urn:microsoft.com/office/officeart/2005/8/layout/vList3"/>
    <dgm:cxn modelId="{D03D0521-3D2C-4BC7-8F43-F99C28D649FB}" type="presParOf" srcId="{87FFBEFF-F9A8-474B-B639-3B09605186DB}" destId="{1A160EC4-2351-48E3-8694-9D6DC9E676A9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0FD42EF-53F6-4A90-9317-49FDB3F1A658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915F2FC-FDB7-4DEF-BF99-26FF26D2E97B}">
      <dgm:prSet/>
      <dgm:spPr/>
      <dgm:t>
        <a:bodyPr/>
        <a:lstStyle/>
        <a:p>
          <a:pPr rtl="0"/>
          <a:r>
            <a:rPr lang="uk-UA" b="1" dirty="0">
              <a:solidFill>
                <a:srgbClr val="00B0F0"/>
              </a:solidFill>
              <a:latin typeface="Comic Sans MS" panose="030F0702030302020204" pitchFamily="66" charset="0"/>
            </a:rPr>
            <a:t>Еозинофіли</a:t>
          </a:r>
          <a:r>
            <a:rPr lang="uk-UA" dirty="0"/>
            <a:t>(0,5-5%)руйнують токсини білкової природи. Адсорбують </a:t>
          </a:r>
          <a:r>
            <a:rPr lang="uk-UA" dirty="0" err="1"/>
            <a:t>гістамін</a:t>
          </a:r>
          <a:r>
            <a:rPr lang="uk-UA" dirty="0"/>
            <a:t>, який розширює судини</a:t>
          </a:r>
          <a:endParaRPr lang="ru-RU" dirty="0"/>
        </a:p>
      </dgm:t>
    </dgm:pt>
    <dgm:pt modelId="{63D0B133-D668-4C2C-9CCA-10D54941E551}" type="parTrans" cxnId="{6AE60968-8A3A-427F-AD61-3AE9601A292C}">
      <dgm:prSet/>
      <dgm:spPr/>
      <dgm:t>
        <a:bodyPr/>
        <a:lstStyle/>
        <a:p>
          <a:endParaRPr lang="ru-RU"/>
        </a:p>
      </dgm:t>
    </dgm:pt>
    <dgm:pt modelId="{05C6468A-CD2D-4B95-A178-ADE8314AB35C}" type="sibTrans" cxnId="{6AE60968-8A3A-427F-AD61-3AE9601A292C}">
      <dgm:prSet/>
      <dgm:spPr/>
      <dgm:t>
        <a:bodyPr/>
        <a:lstStyle/>
        <a:p>
          <a:endParaRPr lang="ru-RU"/>
        </a:p>
      </dgm:t>
    </dgm:pt>
    <dgm:pt modelId="{85C22077-10B4-4154-8258-FD231649407A}">
      <dgm:prSet/>
      <dgm:spPr/>
      <dgm:t>
        <a:bodyPr/>
        <a:lstStyle/>
        <a:p>
          <a:pPr rtl="0"/>
          <a:r>
            <a:rPr lang="uk-UA" b="1" dirty="0">
              <a:solidFill>
                <a:srgbClr val="002060"/>
              </a:solidFill>
              <a:latin typeface="Comic Sans MS" panose="030F0702030302020204" pitchFamily="66" charset="0"/>
            </a:rPr>
            <a:t>Базофіли</a:t>
          </a:r>
          <a:r>
            <a:rPr lang="uk-UA" dirty="0"/>
            <a:t>(0-1%) продукують </a:t>
          </a:r>
          <a:r>
            <a:rPr lang="uk-UA" i="1" dirty="0"/>
            <a:t>гепарин</a:t>
          </a:r>
          <a:r>
            <a:rPr lang="uk-UA" dirty="0"/>
            <a:t> та </a:t>
          </a:r>
          <a:r>
            <a:rPr lang="uk-UA" i="1" dirty="0" err="1"/>
            <a:t>гістамін</a:t>
          </a:r>
          <a:r>
            <a:rPr lang="uk-UA" dirty="0"/>
            <a:t>-медіатори запалення</a:t>
          </a:r>
          <a:endParaRPr lang="ru-RU" dirty="0"/>
        </a:p>
      </dgm:t>
    </dgm:pt>
    <dgm:pt modelId="{08DCC4C6-5C08-449B-9D97-F79E6FFD6B18}" type="parTrans" cxnId="{37CE6971-910F-4947-81FF-9A1ABD43E289}">
      <dgm:prSet/>
      <dgm:spPr/>
      <dgm:t>
        <a:bodyPr/>
        <a:lstStyle/>
        <a:p>
          <a:endParaRPr lang="ru-RU"/>
        </a:p>
      </dgm:t>
    </dgm:pt>
    <dgm:pt modelId="{669330AC-E739-4F49-A9D7-F98FDA9CFA1E}" type="sibTrans" cxnId="{37CE6971-910F-4947-81FF-9A1ABD43E289}">
      <dgm:prSet/>
      <dgm:spPr/>
      <dgm:t>
        <a:bodyPr/>
        <a:lstStyle/>
        <a:p>
          <a:endParaRPr lang="ru-RU"/>
        </a:p>
      </dgm:t>
    </dgm:pt>
    <dgm:pt modelId="{53E3D618-3A95-41A6-A15D-E40656D4E3C5}">
      <dgm:prSet/>
      <dgm:spPr/>
      <dgm:t>
        <a:bodyPr/>
        <a:lstStyle/>
        <a:p>
          <a:pPr rtl="0"/>
          <a:r>
            <a:rPr lang="uk-UA" b="1" dirty="0" err="1">
              <a:solidFill>
                <a:srgbClr val="FFFF00"/>
              </a:solidFill>
              <a:latin typeface="Comic Sans MS" panose="030F0702030302020204" pitchFamily="66" charset="0"/>
            </a:rPr>
            <a:t>Нейтрофіли</a:t>
          </a:r>
          <a:r>
            <a:rPr lang="uk-UA" dirty="0"/>
            <a:t>(50-70%)-</a:t>
          </a:r>
          <a:r>
            <a:rPr lang="uk-UA" dirty="0" err="1"/>
            <a:t>фагоцитують</a:t>
          </a:r>
          <a:r>
            <a:rPr lang="uk-UA" dirty="0"/>
            <a:t> мікроби та їх токсини  є юні, </a:t>
          </a:r>
          <a:r>
            <a:rPr lang="uk-UA" dirty="0" err="1"/>
            <a:t>паличкоядерні</a:t>
          </a:r>
          <a:r>
            <a:rPr lang="uk-UA" dirty="0"/>
            <a:t>, </a:t>
          </a:r>
          <a:r>
            <a:rPr lang="uk-UA" dirty="0" err="1"/>
            <a:t>сегментоядерні</a:t>
          </a:r>
          <a:endParaRPr lang="ru-RU" dirty="0"/>
        </a:p>
      </dgm:t>
    </dgm:pt>
    <dgm:pt modelId="{F8F39F95-DC5D-4461-9260-B970FBA925BC}" type="parTrans" cxnId="{35016B3F-BE5A-4DF0-B300-8E91C64F9784}">
      <dgm:prSet/>
      <dgm:spPr/>
      <dgm:t>
        <a:bodyPr/>
        <a:lstStyle/>
        <a:p>
          <a:endParaRPr lang="ru-RU"/>
        </a:p>
      </dgm:t>
    </dgm:pt>
    <dgm:pt modelId="{0B595803-E35A-46AC-9CCB-03A86B2C11C5}" type="sibTrans" cxnId="{35016B3F-BE5A-4DF0-B300-8E91C64F9784}">
      <dgm:prSet/>
      <dgm:spPr/>
      <dgm:t>
        <a:bodyPr/>
        <a:lstStyle/>
        <a:p>
          <a:endParaRPr lang="ru-RU"/>
        </a:p>
      </dgm:t>
    </dgm:pt>
    <dgm:pt modelId="{27A3DD5A-11F6-4289-A9A0-94033CBB8968}" type="pres">
      <dgm:prSet presAssocID="{50FD42EF-53F6-4A90-9317-49FDB3F1A658}" presName="Name0" presStyleCnt="0">
        <dgm:presLayoutVars>
          <dgm:dir/>
          <dgm:animLvl val="lvl"/>
          <dgm:resizeHandles val="exact"/>
        </dgm:presLayoutVars>
      </dgm:prSet>
      <dgm:spPr/>
    </dgm:pt>
    <dgm:pt modelId="{A14B69AE-C5DA-4098-ADBE-6EA48D572D7A}" type="pres">
      <dgm:prSet presAssocID="{9915F2FC-FDB7-4DEF-BF99-26FF26D2E97B}" presName="linNode" presStyleCnt="0"/>
      <dgm:spPr/>
    </dgm:pt>
    <dgm:pt modelId="{F155C951-7293-444B-BA1F-D8916EDDB74A}" type="pres">
      <dgm:prSet presAssocID="{9915F2FC-FDB7-4DEF-BF99-26FF26D2E97B}" presName="parentText" presStyleLbl="node1" presStyleIdx="0" presStyleCnt="3" custScaleX="273730">
        <dgm:presLayoutVars>
          <dgm:chMax val="1"/>
          <dgm:bulletEnabled val="1"/>
        </dgm:presLayoutVars>
      </dgm:prSet>
      <dgm:spPr/>
    </dgm:pt>
    <dgm:pt modelId="{1AC35510-7952-4A28-9CA2-26A0167FA00D}" type="pres">
      <dgm:prSet presAssocID="{05C6468A-CD2D-4B95-A178-ADE8314AB35C}" presName="sp" presStyleCnt="0"/>
      <dgm:spPr/>
    </dgm:pt>
    <dgm:pt modelId="{6A6C2134-28C7-48AA-A7BE-DE08D8A19632}" type="pres">
      <dgm:prSet presAssocID="{85C22077-10B4-4154-8258-FD231649407A}" presName="linNode" presStyleCnt="0"/>
      <dgm:spPr/>
    </dgm:pt>
    <dgm:pt modelId="{81CB1DEA-BC59-47DF-B9DE-24F3474B7D12}" type="pres">
      <dgm:prSet presAssocID="{85C22077-10B4-4154-8258-FD231649407A}" presName="parentText" presStyleLbl="node1" presStyleIdx="1" presStyleCnt="3" custScaleX="277778">
        <dgm:presLayoutVars>
          <dgm:chMax val="1"/>
          <dgm:bulletEnabled val="1"/>
        </dgm:presLayoutVars>
      </dgm:prSet>
      <dgm:spPr/>
    </dgm:pt>
    <dgm:pt modelId="{2B17C1CD-3934-485A-9BA0-A7601A5CEB0D}" type="pres">
      <dgm:prSet presAssocID="{669330AC-E739-4F49-A9D7-F98FDA9CFA1E}" presName="sp" presStyleCnt="0"/>
      <dgm:spPr/>
    </dgm:pt>
    <dgm:pt modelId="{0CDB7331-5884-463E-B931-C2DFBC457F60}" type="pres">
      <dgm:prSet presAssocID="{53E3D618-3A95-41A6-A15D-E40656D4E3C5}" presName="linNode" presStyleCnt="0"/>
      <dgm:spPr/>
    </dgm:pt>
    <dgm:pt modelId="{6F551736-DD64-40C1-B4A5-16C042804836}" type="pres">
      <dgm:prSet presAssocID="{53E3D618-3A95-41A6-A15D-E40656D4E3C5}" presName="parentText" presStyleLbl="node1" presStyleIdx="2" presStyleCnt="3" custScaleX="277778">
        <dgm:presLayoutVars>
          <dgm:chMax val="1"/>
          <dgm:bulletEnabled val="1"/>
        </dgm:presLayoutVars>
      </dgm:prSet>
      <dgm:spPr/>
    </dgm:pt>
  </dgm:ptLst>
  <dgm:cxnLst>
    <dgm:cxn modelId="{6853FF1F-A0FC-4FD0-BA39-7F3173C44256}" type="presOf" srcId="{9915F2FC-FDB7-4DEF-BF99-26FF26D2E97B}" destId="{F155C951-7293-444B-BA1F-D8916EDDB74A}" srcOrd="0" destOrd="0" presId="urn:microsoft.com/office/officeart/2005/8/layout/vList5"/>
    <dgm:cxn modelId="{35016B3F-BE5A-4DF0-B300-8E91C64F9784}" srcId="{50FD42EF-53F6-4A90-9317-49FDB3F1A658}" destId="{53E3D618-3A95-41A6-A15D-E40656D4E3C5}" srcOrd="2" destOrd="0" parTransId="{F8F39F95-DC5D-4461-9260-B970FBA925BC}" sibTransId="{0B595803-E35A-46AC-9CCB-03A86B2C11C5}"/>
    <dgm:cxn modelId="{6AE60968-8A3A-427F-AD61-3AE9601A292C}" srcId="{50FD42EF-53F6-4A90-9317-49FDB3F1A658}" destId="{9915F2FC-FDB7-4DEF-BF99-26FF26D2E97B}" srcOrd="0" destOrd="0" parTransId="{63D0B133-D668-4C2C-9CCA-10D54941E551}" sibTransId="{05C6468A-CD2D-4B95-A178-ADE8314AB35C}"/>
    <dgm:cxn modelId="{37CE6971-910F-4947-81FF-9A1ABD43E289}" srcId="{50FD42EF-53F6-4A90-9317-49FDB3F1A658}" destId="{85C22077-10B4-4154-8258-FD231649407A}" srcOrd="1" destOrd="0" parTransId="{08DCC4C6-5C08-449B-9D97-F79E6FFD6B18}" sibTransId="{669330AC-E739-4F49-A9D7-F98FDA9CFA1E}"/>
    <dgm:cxn modelId="{B2169658-9993-4399-9E1B-18FBDB7E8637}" type="presOf" srcId="{53E3D618-3A95-41A6-A15D-E40656D4E3C5}" destId="{6F551736-DD64-40C1-B4A5-16C042804836}" srcOrd="0" destOrd="0" presId="urn:microsoft.com/office/officeart/2005/8/layout/vList5"/>
    <dgm:cxn modelId="{6B0D678E-5E57-4A34-ABEB-C846AAF77960}" type="presOf" srcId="{50FD42EF-53F6-4A90-9317-49FDB3F1A658}" destId="{27A3DD5A-11F6-4289-A9A0-94033CBB8968}" srcOrd="0" destOrd="0" presId="urn:microsoft.com/office/officeart/2005/8/layout/vList5"/>
    <dgm:cxn modelId="{F44395AD-362B-468D-BCA7-5B153D90EBAE}" type="presOf" srcId="{85C22077-10B4-4154-8258-FD231649407A}" destId="{81CB1DEA-BC59-47DF-B9DE-24F3474B7D12}" srcOrd="0" destOrd="0" presId="urn:microsoft.com/office/officeart/2005/8/layout/vList5"/>
    <dgm:cxn modelId="{719F66AB-E3C5-4CBF-9861-5ACDC8B0457E}" type="presParOf" srcId="{27A3DD5A-11F6-4289-A9A0-94033CBB8968}" destId="{A14B69AE-C5DA-4098-ADBE-6EA48D572D7A}" srcOrd="0" destOrd="0" presId="urn:microsoft.com/office/officeart/2005/8/layout/vList5"/>
    <dgm:cxn modelId="{A3FEB1B0-FA76-419C-A4B0-5D5CC7CFFC53}" type="presParOf" srcId="{A14B69AE-C5DA-4098-ADBE-6EA48D572D7A}" destId="{F155C951-7293-444B-BA1F-D8916EDDB74A}" srcOrd="0" destOrd="0" presId="urn:microsoft.com/office/officeart/2005/8/layout/vList5"/>
    <dgm:cxn modelId="{E1A0499D-2C88-4875-9D76-3609100C3A5B}" type="presParOf" srcId="{27A3DD5A-11F6-4289-A9A0-94033CBB8968}" destId="{1AC35510-7952-4A28-9CA2-26A0167FA00D}" srcOrd="1" destOrd="0" presId="urn:microsoft.com/office/officeart/2005/8/layout/vList5"/>
    <dgm:cxn modelId="{E129BFDD-AD50-466A-A979-2A0F5F55F4FA}" type="presParOf" srcId="{27A3DD5A-11F6-4289-A9A0-94033CBB8968}" destId="{6A6C2134-28C7-48AA-A7BE-DE08D8A19632}" srcOrd="2" destOrd="0" presId="urn:microsoft.com/office/officeart/2005/8/layout/vList5"/>
    <dgm:cxn modelId="{E5BA9070-0CA4-44FA-8967-8CDF7E286B63}" type="presParOf" srcId="{6A6C2134-28C7-48AA-A7BE-DE08D8A19632}" destId="{81CB1DEA-BC59-47DF-B9DE-24F3474B7D12}" srcOrd="0" destOrd="0" presId="urn:microsoft.com/office/officeart/2005/8/layout/vList5"/>
    <dgm:cxn modelId="{0479DCC3-3658-4099-809E-05F72D0440B7}" type="presParOf" srcId="{27A3DD5A-11F6-4289-A9A0-94033CBB8968}" destId="{2B17C1CD-3934-485A-9BA0-A7601A5CEB0D}" srcOrd="3" destOrd="0" presId="urn:microsoft.com/office/officeart/2005/8/layout/vList5"/>
    <dgm:cxn modelId="{F7579D0B-8427-4BC7-9560-E0EB1D8E314D}" type="presParOf" srcId="{27A3DD5A-11F6-4289-A9A0-94033CBB8968}" destId="{0CDB7331-5884-463E-B931-C2DFBC457F60}" srcOrd="4" destOrd="0" presId="urn:microsoft.com/office/officeart/2005/8/layout/vList5"/>
    <dgm:cxn modelId="{C16F0242-DF48-426E-9387-8271CD58B532}" type="presParOf" srcId="{0CDB7331-5884-463E-B931-C2DFBC457F60}" destId="{6F551736-DD64-40C1-B4A5-16C04280483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8336859-FD15-4D86-B7B8-5830C4AF07FD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EF3D94D-8A47-4414-992A-79E8CF4C0E80}">
      <dgm:prSet custT="1"/>
      <dgm:spPr/>
      <dgm:t>
        <a:bodyPr/>
        <a:lstStyle/>
        <a:p>
          <a:pPr rtl="0"/>
          <a:r>
            <a:rPr lang="uk-UA" sz="3500" dirty="0"/>
            <a:t>Моноцити</a:t>
          </a:r>
        </a:p>
        <a:p>
          <a:pPr rtl="0"/>
          <a:r>
            <a:rPr lang="uk-UA" sz="3200" dirty="0"/>
            <a:t>(2-10%)</a:t>
          </a:r>
          <a:r>
            <a:rPr lang="uk-UA" sz="3200" dirty="0" err="1"/>
            <a:t>-фагоцитоз</a:t>
          </a:r>
          <a:r>
            <a:rPr lang="uk-UA" sz="3200" dirty="0"/>
            <a:t> здебільшого в тканинах,активні в кислому </a:t>
          </a:r>
          <a:r>
            <a:rPr lang="uk-UA" sz="3200" dirty="0" err="1"/>
            <a:t>середовищі.утв.в</a:t>
          </a:r>
          <a:r>
            <a:rPr lang="uk-UA" sz="3200" dirty="0"/>
            <a:t> печінці,селезінці</a:t>
          </a:r>
          <a:endParaRPr lang="ru-RU" sz="3200" dirty="0"/>
        </a:p>
      </dgm:t>
    </dgm:pt>
    <dgm:pt modelId="{A66B349B-DA14-4129-9877-5F57FB8656A2}" type="parTrans" cxnId="{A7778824-486A-4025-8137-70EE0D6EE5FC}">
      <dgm:prSet/>
      <dgm:spPr/>
      <dgm:t>
        <a:bodyPr/>
        <a:lstStyle/>
        <a:p>
          <a:endParaRPr lang="ru-RU"/>
        </a:p>
      </dgm:t>
    </dgm:pt>
    <dgm:pt modelId="{8AB95923-83FB-419B-8BF0-EAA79D07678C}" type="sibTrans" cxnId="{A7778824-486A-4025-8137-70EE0D6EE5FC}">
      <dgm:prSet/>
      <dgm:spPr/>
      <dgm:t>
        <a:bodyPr/>
        <a:lstStyle/>
        <a:p>
          <a:endParaRPr lang="ru-RU"/>
        </a:p>
      </dgm:t>
    </dgm:pt>
    <dgm:pt modelId="{ED3CD54D-73F3-4F66-B861-6D7E0D2FADD3}">
      <dgm:prSet/>
      <dgm:spPr/>
      <dgm:t>
        <a:bodyPr/>
        <a:lstStyle/>
        <a:p>
          <a:pPr rtl="0"/>
          <a:r>
            <a:rPr lang="uk-UA" dirty="0"/>
            <a:t>Лімфоцити (20-40%)</a:t>
          </a:r>
        </a:p>
        <a:p>
          <a:pPr rtl="0"/>
          <a:r>
            <a:rPr lang="uk-UA" dirty="0" err="1"/>
            <a:t>Утв</a:t>
          </a:r>
          <a:r>
            <a:rPr lang="uk-UA" dirty="0"/>
            <a:t> в л/в</a:t>
          </a:r>
          <a:endParaRPr lang="ru-RU" dirty="0"/>
        </a:p>
      </dgm:t>
    </dgm:pt>
    <dgm:pt modelId="{227FD7AA-49A7-461E-BB28-B1CA7675F3F1}" type="parTrans" cxnId="{54D997F0-AC13-43C8-8A22-E4927A5D0621}">
      <dgm:prSet/>
      <dgm:spPr/>
      <dgm:t>
        <a:bodyPr/>
        <a:lstStyle/>
        <a:p>
          <a:endParaRPr lang="ru-RU"/>
        </a:p>
      </dgm:t>
    </dgm:pt>
    <dgm:pt modelId="{1D1F11DD-9CD4-4801-89E8-BFDBFBE04257}" type="sibTrans" cxnId="{54D997F0-AC13-43C8-8A22-E4927A5D0621}">
      <dgm:prSet/>
      <dgm:spPr/>
      <dgm:t>
        <a:bodyPr/>
        <a:lstStyle/>
        <a:p>
          <a:endParaRPr lang="ru-RU"/>
        </a:p>
      </dgm:t>
    </dgm:pt>
    <dgm:pt modelId="{F84242D2-B692-40FD-A339-E86F785CD355}">
      <dgm:prSet/>
      <dgm:spPr/>
      <dgm:t>
        <a:bodyPr/>
        <a:lstStyle/>
        <a:p>
          <a:pPr rtl="0"/>
          <a:r>
            <a:rPr lang="uk-UA"/>
            <a:t>Т-лімфоцити розпізнають АГ і розмножуються;</a:t>
          </a:r>
          <a:endParaRPr lang="ru-RU"/>
        </a:p>
      </dgm:t>
    </dgm:pt>
    <dgm:pt modelId="{9FF61932-E4EE-4764-986B-880CBC79B8BB}" type="parTrans" cxnId="{766C2297-1949-43B8-A369-FC6DD189FD74}">
      <dgm:prSet/>
      <dgm:spPr/>
      <dgm:t>
        <a:bodyPr/>
        <a:lstStyle/>
        <a:p>
          <a:endParaRPr lang="ru-RU"/>
        </a:p>
      </dgm:t>
    </dgm:pt>
    <dgm:pt modelId="{26973F67-71BA-436A-AA12-94E7637E161A}" type="sibTrans" cxnId="{766C2297-1949-43B8-A369-FC6DD189FD74}">
      <dgm:prSet/>
      <dgm:spPr/>
      <dgm:t>
        <a:bodyPr/>
        <a:lstStyle/>
        <a:p>
          <a:endParaRPr lang="ru-RU"/>
        </a:p>
      </dgm:t>
    </dgm:pt>
    <dgm:pt modelId="{1EE73905-FECD-4BA6-A793-DCDD6DAF9B51}">
      <dgm:prSet/>
      <dgm:spPr/>
      <dgm:t>
        <a:bodyPr/>
        <a:lstStyle/>
        <a:p>
          <a:pPr rtl="0"/>
          <a:r>
            <a:rPr lang="uk-UA" dirty="0"/>
            <a:t>В-лімфоцити-розмножуються і </a:t>
          </a:r>
          <a:r>
            <a:rPr lang="uk-UA" dirty="0" err="1"/>
            <a:t>утв</a:t>
          </a:r>
          <a:r>
            <a:rPr lang="uk-UA" dirty="0"/>
            <a:t> АТ </a:t>
          </a:r>
          <a:r>
            <a:rPr lang="uk-UA" dirty="0" err="1"/>
            <a:t>специф</a:t>
          </a:r>
          <a:r>
            <a:rPr lang="uk-UA" dirty="0"/>
            <a:t> до цього АГ</a:t>
          </a:r>
          <a:endParaRPr lang="ru-RU" dirty="0"/>
        </a:p>
      </dgm:t>
    </dgm:pt>
    <dgm:pt modelId="{6AEA26C3-E99F-498B-A034-1A621E7F396B}" type="parTrans" cxnId="{68101940-AE3D-4F62-98B0-1E417F5CF78B}">
      <dgm:prSet/>
      <dgm:spPr/>
      <dgm:t>
        <a:bodyPr/>
        <a:lstStyle/>
        <a:p>
          <a:endParaRPr lang="ru-RU"/>
        </a:p>
      </dgm:t>
    </dgm:pt>
    <dgm:pt modelId="{E68BFE24-0751-4B68-882C-47CBD13E39E9}" type="sibTrans" cxnId="{68101940-AE3D-4F62-98B0-1E417F5CF78B}">
      <dgm:prSet/>
      <dgm:spPr/>
      <dgm:t>
        <a:bodyPr/>
        <a:lstStyle/>
        <a:p>
          <a:endParaRPr lang="ru-RU"/>
        </a:p>
      </dgm:t>
    </dgm:pt>
    <dgm:pt modelId="{F0D2B79D-DEFB-48C3-B5DB-CCA7BE3B0199}" type="pres">
      <dgm:prSet presAssocID="{B8336859-FD15-4D86-B7B8-5830C4AF07F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5834368-148B-47C8-93D8-DC27A9428CAB}" type="pres">
      <dgm:prSet presAssocID="{5EF3D94D-8A47-4414-992A-79E8CF4C0E80}" presName="root" presStyleCnt="0"/>
      <dgm:spPr/>
    </dgm:pt>
    <dgm:pt modelId="{C03FD4BE-5644-451A-BBF8-10961EA7F423}" type="pres">
      <dgm:prSet presAssocID="{5EF3D94D-8A47-4414-992A-79E8CF4C0E80}" presName="rootComposite" presStyleCnt="0"/>
      <dgm:spPr/>
    </dgm:pt>
    <dgm:pt modelId="{92AFF1E7-C757-4136-8531-66FE5EACE20F}" type="pres">
      <dgm:prSet presAssocID="{5EF3D94D-8A47-4414-992A-79E8CF4C0E80}" presName="rootText" presStyleLbl="node1" presStyleIdx="0" presStyleCnt="2" custScaleX="144714" custScaleY="287147" custLinFactNeighborX="-21543" custLinFactNeighborY="27429"/>
      <dgm:spPr/>
    </dgm:pt>
    <dgm:pt modelId="{68B211F2-4F15-4CF4-B7C0-17225A323923}" type="pres">
      <dgm:prSet presAssocID="{5EF3D94D-8A47-4414-992A-79E8CF4C0E80}" presName="rootConnector" presStyleLbl="node1" presStyleIdx="0" presStyleCnt="2"/>
      <dgm:spPr/>
    </dgm:pt>
    <dgm:pt modelId="{735D590F-9635-4026-AB1B-4B08C33C5275}" type="pres">
      <dgm:prSet presAssocID="{5EF3D94D-8A47-4414-992A-79E8CF4C0E80}" presName="childShape" presStyleCnt="0"/>
      <dgm:spPr/>
    </dgm:pt>
    <dgm:pt modelId="{162B1806-A914-4099-AB29-4AE95F92EB48}" type="pres">
      <dgm:prSet presAssocID="{ED3CD54D-73F3-4F66-B861-6D7E0D2FADD3}" presName="root" presStyleCnt="0"/>
      <dgm:spPr/>
    </dgm:pt>
    <dgm:pt modelId="{EACB3578-8D3A-405E-8335-1EEA3A3EB2C2}" type="pres">
      <dgm:prSet presAssocID="{ED3CD54D-73F3-4F66-B861-6D7E0D2FADD3}" presName="rootComposite" presStyleCnt="0"/>
      <dgm:spPr/>
    </dgm:pt>
    <dgm:pt modelId="{6A7A13E9-592E-4B7C-8DAD-0715C6CD9FBA}" type="pres">
      <dgm:prSet presAssocID="{ED3CD54D-73F3-4F66-B861-6D7E0D2FADD3}" presName="rootText" presStyleLbl="node1" presStyleIdx="1" presStyleCnt="2" custScaleX="136688"/>
      <dgm:spPr/>
    </dgm:pt>
    <dgm:pt modelId="{DE7C0411-8B55-4DFE-B5D9-52AD4CF1D099}" type="pres">
      <dgm:prSet presAssocID="{ED3CD54D-73F3-4F66-B861-6D7E0D2FADD3}" presName="rootConnector" presStyleLbl="node1" presStyleIdx="1" presStyleCnt="2"/>
      <dgm:spPr/>
    </dgm:pt>
    <dgm:pt modelId="{22CD9150-0E41-4282-99D8-6FC0F197A3CE}" type="pres">
      <dgm:prSet presAssocID="{ED3CD54D-73F3-4F66-B861-6D7E0D2FADD3}" presName="childShape" presStyleCnt="0"/>
      <dgm:spPr/>
    </dgm:pt>
    <dgm:pt modelId="{5F22CF34-CFF9-4EDD-AE71-21A4BCF09E7E}" type="pres">
      <dgm:prSet presAssocID="{9FF61932-E4EE-4764-986B-880CBC79B8BB}" presName="Name13" presStyleLbl="parChTrans1D2" presStyleIdx="0" presStyleCnt="2"/>
      <dgm:spPr/>
    </dgm:pt>
    <dgm:pt modelId="{346529AD-4501-4A24-92BB-96D2B9C94364}" type="pres">
      <dgm:prSet presAssocID="{F84242D2-B692-40FD-A339-E86F785CD355}" presName="childText" presStyleLbl="bgAcc1" presStyleIdx="0" presStyleCnt="2" custScaleX="127516">
        <dgm:presLayoutVars>
          <dgm:bulletEnabled val="1"/>
        </dgm:presLayoutVars>
      </dgm:prSet>
      <dgm:spPr/>
    </dgm:pt>
    <dgm:pt modelId="{7CB0F3C8-FE4E-4B15-B87B-2F7E04106DEB}" type="pres">
      <dgm:prSet presAssocID="{6AEA26C3-E99F-498B-A034-1A621E7F396B}" presName="Name13" presStyleLbl="parChTrans1D2" presStyleIdx="1" presStyleCnt="2"/>
      <dgm:spPr/>
    </dgm:pt>
    <dgm:pt modelId="{BE297242-FF31-45F4-AA2D-AC6E7E494424}" type="pres">
      <dgm:prSet presAssocID="{1EE73905-FECD-4BA6-A793-DCDD6DAF9B51}" presName="childText" presStyleLbl="bgAcc1" presStyleIdx="1" presStyleCnt="2" custScaleX="134396">
        <dgm:presLayoutVars>
          <dgm:bulletEnabled val="1"/>
        </dgm:presLayoutVars>
      </dgm:prSet>
      <dgm:spPr/>
    </dgm:pt>
  </dgm:ptLst>
  <dgm:cxnLst>
    <dgm:cxn modelId="{32D25C0A-4D72-42E8-9ED6-B2FC49A06C18}" type="presOf" srcId="{1EE73905-FECD-4BA6-A793-DCDD6DAF9B51}" destId="{BE297242-FF31-45F4-AA2D-AC6E7E494424}" srcOrd="0" destOrd="0" presId="urn:microsoft.com/office/officeart/2005/8/layout/hierarchy3"/>
    <dgm:cxn modelId="{A7778824-486A-4025-8137-70EE0D6EE5FC}" srcId="{B8336859-FD15-4D86-B7B8-5830C4AF07FD}" destId="{5EF3D94D-8A47-4414-992A-79E8CF4C0E80}" srcOrd="0" destOrd="0" parTransId="{A66B349B-DA14-4129-9877-5F57FB8656A2}" sibTransId="{8AB95923-83FB-419B-8BF0-EAA79D07678C}"/>
    <dgm:cxn modelId="{B0D66E2D-C089-4010-8548-0A6CD1360F4D}" type="presOf" srcId="{5EF3D94D-8A47-4414-992A-79E8CF4C0E80}" destId="{68B211F2-4F15-4CF4-B7C0-17225A323923}" srcOrd="1" destOrd="0" presId="urn:microsoft.com/office/officeart/2005/8/layout/hierarchy3"/>
    <dgm:cxn modelId="{35B61134-0FDB-4FB9-9BC1-A5F61EA2C191}" type="presOf" srcId="{6AEA26C3-E99F-498B-A034-1A621E7F396B}" destId="{7CB0F3C8-FE4E-4B15-B87B-2F7E04106DEB}" srcOrd="0" destOrd="0" presId="urn:microsoft.com/office/officeart/2005/8/layout/hierarchy3"/>
    <dgm:cxn modelId="{AA3B2734-FBDE-4C3E-9CBB-FAA794CA702B}" type="presOf" srcId="{ED3CD54D-73F3-4F66-B861-6D7E0D2FADD3}" destId="{DE7C0411-8B55-4DFE-B5D9-52AD4CF1D099}" srcOrd="1" destOrd="0" presId="urn:microsoft.com/office/officeart/2005/8/layout/hierarchy3"/>
    <dgm:cxn modelId="{68101940-AE3D-4F62-98B0-1E417F5CF78B}" srcId="{ED3CD54D-73F3-4F66-B861-6D7E0D2FADD3}" destId="{1EE73905-FECD-4BA6-A793-DCDD6DAF9B51}" srcOrd="1" destOrd="0" parTransId="{6AEA26C3-E99F-498B-A034-1A621E7F396B}" sibTransId="{E68BFE24-0751-4B68-882C-47CBD13E39E9}"/>
    <dgm:cxn modelId="{CD4AF972-EEB2-4295-9C75-E92454077B18}" type="presOf" srcId="{B8336859-FD15-4D86-B7B8-5830C4AF07FD}" destId="{F0D2B79D-DEFB-48C3-B5DB-CCA7BE3B0199}" srcOrd="0" destOrd="0" presId="urn:microsoft.com/office/officeart/2005/8/layout/hierarchy3"/>
    <dgm:cxn modelId="{47AC0C56-1B9C-4710-AD4F-1EF93AC57CB9}" type="presOf" srcId="{F84242D2-B692-40FD-A339-E86F785CD355}" destId="{346529AD-4501-4A24-92BB-96D2B9C94364}" srcOrd="0" destOrd="0" presId="urn:microsoft.com/office/officeart/2005/8/layout/hierarchy3"/>
    <dgm:cxn modelId="{E7DEAB96-0FA5-4B80-ADFC-C9231F4A6A5C}" type="presOf" srcId="{ED3CD54D-73F3-4F66-B861-6D7E0D2FADD3}" destId="{6A7A13E9-592E-4B7C-8DAD-0715C6CD9FBA}" srcOrd="0" destOrd="0" presId="urn:microsoft.com/office/officeart/2005/8/layout/hierarchy3"/>
    <dgm:cxn modelId="{766C2297-1949-43B8-A369-FC6DD189FD74}" srcId="{ED3CD54D-73F3-4F66-B861-6D7E0D2FADD3}" destId="{F84242D2-B692-40FD-A339-E86F785CD355}" srcOrd="0" destOrd="0" parTransId="{9FF61932-E4EE-4764-986B-880CBC79B8BB}" sibTransId="{26973F67-71BA-436A-AA12-94E7637E161A}"/>
    <dgm:cxn modelId="{AF1FE2B8-EE76-4483-A551-36DEA03D65CA}" type="presOf" srcId="{5EF3D94D-8A47-4414-992A-79E8CF4C0E80}" destId="{92AFF1E7-C757-4136-8531-66FE5EACE20F}" srcOrd="0" destOrd="0" presId="urn:microsoft.com/office/officeart/2005/8/layout/hierarchy3"/>
    <dgm:cxn modelId="{6632C7E3-35B7-453D-96C4-2271906E4485}" type="presOf" srcId="{9FF61932-E4EE-4764-986B-880CBC79B8BB}" destId="{5F22CF34-CFF9-4EDD-AE71-21A4BCF09E7E}" srcOrd="0" destOrd="0" presId="urn:microsoft.com/office/officeart/2005/8/layout/hierarchy3"/>
    <dgm:cxn modelId="{54D997F0-AC13-43C8-8A22-E4927A5D0621}" srcId="{B8336859-FD15-4D86-B7B8-5830C4AF07FD}" destId="{ED3CD54D-73F3-4F66-B861-6D7E0D2FADD3}" srcOrd="1" destOrd="0" parTransId="{227FD7AA-49A7-461E-BB28-B1CA7675F3F1}" sibTransId="{1D1F11DD-9CD4-4801-89E8-BFDBFBE04257}"/>
    <dgm:cxn modelId="{2370818F-C79A-43EF-A9F5-CF8B70FE3236}" type="presParOf" srcId="{F0D2B79D-DEFB-48C3-B5DB-CCA7BE3B0199}" destId="{55834368-148B-47C8-93D8-DC27A9428CAB}" srcOrd="0" destOrd="0" presId="urn:microsoft.com/office/officeart/2005/8/layout/hierarchy3"/>
    <dgm:cxn modelId="{B6C5FB91-8684-4FE5-A5A7-9B26713C12BB}" type="presParOf" srcId="{55834368-148B-47C8-93D8-DC27A9428CAB}" destId="{C03FD4BE-5644-451A-BBF8-10961EA7F423}" srcOrd="0" destOrd="0" presId="urn:microsoft.com/office/officeart/2005/8/layout/hierarchy3"/>
    <dgm:cxn modelId="{85DF0A1C-F0F8-4E10-BDD1-D55808E8572F}" type="presParOf" srcId="{C03FD4BE-5644-451A-BBF8-10961EA7F423}" destId="{92AFF1E7-C757-4136-8531-66FE5EACE20F}" srcOrd="0" destOrd="0" presId="urn:microsoft.com/office/officeart/2005/8/layout/hierarchy3"/>
    <dgm:cxn modelId="{F9AB3461-5DC0-4261-9450-A9EC07EF6881}" type="presParOf" srcId="{C03FD4BE-5644-451A-BBF8-10961EA7F423}" destId="{68B211F2-4F15-4CF4-B7C0-17225A323923}" srcOrd="1" destOrd="0" presId="urn:microsoft.com/office/officeart/2005/8/layout/hierarchy3"/>
    <dgm:cxn modelId="{4710E671-775A-417C-9BB0-67E508476128}" type="presParOf" srcId="{55834368-148B-47C8-93D8-DC27A9428CAB}" destId="{735D590F-9635-4026-AB1B-4B08C33C5275}" srcOrd="1" destOrd="0" presId="urn:microsoft.com/office/officeart/2005/8/layout/hierarchy3"/>
    <dgm:cxn modelId="{923D946D-D917-4F97-88DE-A54914B7818F}" type="presParOf" srcId="{F0D2B79D-DEFB-48C3-B5DB-CCA7BE3B0199}" destId="{162B1806-A914-4099-AB29-4AE95F92EB48}" srcOrd="1" destOrd="0" presId="urn:microsoft.com/office/officeart/2005/8/layout/hierarchy3"/>
    <dgm:cxn modelId="{F62344AE-B18F-4F32-9475-67ED1E0C504E}" type="presParOf" srcId="{162B1806-A914-4099-AB29-4AE95F92EB48}" destId="{EACB3578-8D3A-405E-8335-1EEA3A3EB2C2}" srcOrd="0" destOrd="0" presId="urn:microsoft.com/office/officeart/2005/8/layout/hierarchy3"/>
    <dgm:cxn modelId="{461EF78A-7239-4D1F-8607-404FE4DA14B4}" type="presParOf" srcId="{EACB3578-8D3A-405E-8335-1EEA3A3EB2C2}" destId="{6A7A13E9-592E-4B7C-8DAD-0715C6CD9FBA}" srcOrd="0" destOrd="0" presId="urn:microsoft.com/office/officeart/2005/8/layout/hierarchy3"/>
    <dgm:cxn modelId="{6CCD0E60-7CC1-4ECD-A682-10E877FF79FD}" type="presParOf" srcId="{EACB3578-8D3A-405E-8335-1EEA3A3EB2C2}" destId="{DE7C0411-8B55-4DFE-B5D9-52AD4CF1D099}" srcOrd="1" destOrd="0" presId="urn:microsoft.com/office/officeart/2005/8/layout/hierarchy3"/>
    <dgm:cxn modelId="{66D971AB-38A3-4CC1-8CF8-3CFD344913C2}" type="presParOf" srcId="{162B1806-A914-4099-AB29-4AE95F92EB48}" destId="{22CD9150-0E41-4282-99D8-6FC0F197A3CE}" srcOrd="1" destOrd="0" presId="urn:microsoft.com/office/officeart/2005/8/layout/hierarchy3"/>
    <dgm:cxn modelId="{ED0855CA-66ED-441E-B1A2-13B3F36AF5DA}" type="presParOf" srcId="{22CD9150-0E41-4282-99D8-6FC0F197A3CE}" destId="{5F22CF34-CFF9-4EDD-AE71-21A4BCF09E7E}" srcOrd="0" destOrd="0" presId="urn:microsoft.com/office/officeart/2005/8/layout/hierarchy3"/>
    <dgm:cxn modelId="{0B15F769-3C2B-4FD2-A0C6-95A8D3ECB963}" type="presParOf" srcId="{22CD9150-0E41-4282-99D8-6FC0F197A3CE}" destId="{346529AD-4501-4A24-92BB-96D2B9C94364}" srcOrd="1" destOrd="0" presId="urn:microsoft.com/office/officeart/2005/8/layout/hierarchy3"/>
    <dgm:cxn modelId="{6C4CE80D-6EEF-44A8-80FC-B8495E67BB53}" type="presParOf" srcId="{22CD9150-0E41-4282-99D8-6FC0F197A3CE}" destId="{7CB0F3C8-FE4E-4B15-B87B-2F7E04106DEB}" srcOrd="2" destOrd="0" presId="urn:microsoft.com/office/officeart/2005/8/layout/hierarchy3"/>
    <dgm:cxn modelId="{9F680008-4D4C-418E-AACA-A9BE8F24BD75}" type="presParOf" srcId="{22CD9150-0E41-4282-99D8-6FC0F197A3CE}" destId="{BE297242-FF31-45F4-AA2D-AC6E7E494424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EA2FB74-C353-4306-B4AF-C77A7C7FAA28}" type="doc">
      <dgm:prSet loTypeId="urn:microsoft.com/office/officeart/2008/layout/VerticalCurvedList" loCatId="list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DD1BABA7-2FBF-4A57-8D1A-A9007EEF2D4A}">
      <dgm:prSet/>
      <dgm:spPr/>
      <dgm:t>
        <a:bodyPr/>
        <a:lstStyle/>
        <a:p>
          <a:pPr rtl="0"/>
          <a:r>
            <a:rPr lang="uk-UA" b="1" dirty="0">
              <a:solidFill>
                <a:schemeClr val="tx2">
                  <a:lumMod val="25000"/>
                </a:schemeClr>
              </a:solidFill>
              <a:latin typeface="Comic Sans MS" panose="030F0702030302020204" pitchFamily="66" charset="0"/>
            </a:rPr>
            <a:t>Кислотно-основним балансом називається співвідношення концентрації водневих і гідроксильних іонів у біологічних середовищах.  Іони водню створюють кислу реакцію середовища, а гідроксильні іони та інші компоненти – лужну</a:t>
          </a:r>
          <a:endParaRPr lang="ru-RU" b="1" dirty="0">
            <a:solidFill>
              <a:schemeClr val="tx2">
                <a:lumMod val="25000"/>
              </a:schemeClr>
            </a:solidFill>
            <a:latin typeface="Comic Sans MS" panose="030F0702030302020204" pitchFamily="66" charset="0"/>
          </a:endParaRPr>
        </a:p>
      </dgm:t>
    </dgm:pt>
    <dgm:pt modelId="{3C5F3A46-BEA5-413A-AF07-77A96790D213}" type="parTrans" cxnId="{A50F02D4-F274-403A-AA71-AEA8DA7659AF}">
      <dgm:prSet/>
      <dgm:spPr/>
      <dgm:t>
        <a:bodyPr/>
        <a:lstStyle/>
        <a:p>
          <a:endParaRPr lang="ru-RU"/>
        </a:p>
      </dgm:t>
    </dgm:pt>
    <dgm:pt modelId="{BC0F2E26-50CA-40FB-9C06-2A30DB0945BF}" type="sibTrans" cxnId="{A50F02D4-F274-403A-AA71-AEA8DA7659AF}">
      <dgm:prSet/>
      <dgm:spPr/>
      <dgm:t>
        <a:bodyPr/>
        <a:lstStyle/>
        <a:p>
          <a:endParaRPr lang="ru-RU"/>
        </a:p>
      </dgm:t>
    </dgm:pt>
    <dgm:pt modelId="{D9B95C51-8BEF-4687-8707-2A506FE60EE8}">
      <dgm:prSet/>
      <dgm:spPr/>
      <dgm:t>
        <a:bodyPr/>
        <a:lstStyle/>
        <a:p>
          <a:pPr rtl="0"/>
          <a:r>
            <a:rPr lang="uk-UA" b="1" dirty="0">
              <a:solidFill>
                <a:srgbClr val="002060"/>
              </a:solidFill>
            </a:rPr>
            <a:t>Нейтральне середовище </a:t>
          </a:r>
          <a:r>
            <a:rPr lang="en-US" b="1" dirty="0">
              <a:solidFill>
                <a:srgbClr val="002060"/>
              </a:solidFill>
            </a:rPr>
            <a:t>pH</a:t>
          </a:r>
          <a:r>
            <a:rPr lang="uk-UA" b="1" dirty="0">
              <a:solidFill>
                <a:srgbClr val="002060"/>
              </a:solidFill>
            </a:rPr>
            <a:t>-7,лужне-більше 7,кисле </a:t>
          </a:r>
          <a:r>
            <a:rPr lang="uk-UA" b="1" dirty="0" err="1">
              <a:solidFill>
                <a:srgbClr val="002060"/>
              </a:solidFill>
            </a:rPr>
            <a:t>–менше</a:t>
          </a:r>
          <a:r>
            <a:rPr lang="uk-UA" b="1" dirty="0">
              <a:solidFill>
                <a:srgbClr val="002060"/>
              </a:solidFill>
            </a:rPr>
            <a:t> 7</a:t>
          </a:r>
          <a:endParaRPr lang="ru-RU" b="1" dirty="0">
            <a:solidFill>
              <a:srgbClr val="002060"/>
            </a:solidFill>
          </a:endParaRPr>
        </a:p>
      </dgm:t>
    </dgm:pt>
    <dgm:pt modelId="{DA7DA230-2B00-4AB6-93F3-93A145FBF479}" type="parTrans" cxnId="{A25488AF-2C96-4E77-A946-94DBED0A1BAA}">
      <dgm:prSet/>
      <dgm:spPr/>
      <dgm:t>
        <a:bodyPr/>
        <a:lstStyle/>
        <a:p>
          <a:endParaRPr lang="ru-RU"/>
        </a:p>
      </dgm:t>
    </dgm:pt>
    <dgm:pt modelId="{74CA0DEA-558C-486F-BA4A-D5EDC03D6243}" type="sibTrans" cxnId="{A25488AF-2C96-4E77-A946-94DBED0A1BAA}">
      <dgm:prSet/>
      <dgm:spPr/>
      <dgm:t>
        <a:bodyPr/>
        <a:lstStyle/>
        <a:p>
          <a:endParaRPr lang="ru-RU"/>
        </a:p>
      </dgm:t>
    </dgm:pt>
    <dgm:pt modelId="{0CBFA515-B21C-49C1-9D65-DFD95EE90982}">
      <dgm:prSet custT="1"/>
      <dgm:spPr/>
      <dgm:t>
        <a:bodyPr/>
        <a:lstStyle/>
        <a:p>
          <a:pPr rtl="0"/>
          <a:r>
            <a:rPr lang="uk-UA" sz="2400" b="1" dirty="0">
              <a:solidFill>
                <a:srgbClr val="FFFF00"/>
              </a:solidFill>
            </a:rPr>
            <a:t>Реакція крові слабко-лужна-7,36–7,42</a:t>
          </a:r>
          <a:r>
            <a:rPr lang="uk-UA" sz="1700" dirty="0"/>
            <a:t>.</a:t>
          </a:r>
          <a:endParaRPr lang="ru-RU" sz="1700" dirty="0"/>
        </a:p>
      </dgm:t>
    </dgm:pt>
    <dgm:pt modelId="{2BE553F1-6C4A-40D3-8A05-D7D8225E89C0}" type="parTrans" cxnId="{24AA60E8-E656-4512-BCF6-08F1C5C6CAC3}">
      <dgm:prSet/>
      <dgm:spPr/>
      <dgm:t>
        <a:bodyPr/>
        <a:lstStyle/>
        <a:p>
          <a:endParaRPr lang="ru-RU"/>
        </a:p>
      </dgm:t>
    </dgm:pt>
    <dgm:pt modelId="{AB53B24E-9B63-442E-BA8D-81C8F3700A17}" type="sibTrans" cxnId="{24AA60E8-E656-4512-BCF6-08F1C5C6CAC3}">
      <dgm:prSet/>
      <dgm:spPr/>
      <dgm:t>
        <a:bodyPr/>
        <a:lstStyle/>
        <a:p>
          <a:endParaRPr lang="ru-RU"/>
        </a:p>
      </dgm:t>
    </dgm:pt>
    <dgm:pt modelId="{908E0E4A-D163-417B-8952-7D00C2F4423C}">
      <dgm:prSet custT="1"/>
      <dgm:spPr/>
      <dgm:t>
        <a:bodyPr/>
        <a:lstStyle/>
        <a:p>
          <a:pPr rtl="0"/>
          <a:r>
            <a:rPr lang="uk-UA" sz="1800" b="1" dirty="0">
              <a:solidFill>
                <a:srgbClr val="FFC000"/>
              </a:solidFill>
            </a:rPr>
            <a:t>Максимальні коливання від 7,0 -7,8,якщо тривалі,або більше цих значень-загибель організму</a:t>
          </a:r>
          <a:endParaRPr lang="ru-RU" sz="1800" b="1" dirty="0">
            <a:solidFill>
              <a:srgbClr val="FFC000"/>
            </a:solidFill>
          </a:endParaRPr>
        </a:p>
      </dgm:t>
    </dgm:pt>
    <dgm:pt modelId="{AB115C40-AE70-4771-B286-DD0088C73A66}" type="parTrans" cxnId="{895F27EC-080A-4D92-905A-235761B191FA}">
      <dgm:prSet/>
      <dgm:spPr/>
      <dgm:t>
        <a:bodyPr/>
        <a:lstStyle/>
        <a:p>
          <a:endParaRPr lang="ru-RU"/>
        </a:p>
      </dgm:t>
    </dgm:pt>
    <dgm:pt modelId="{D33682A9-7238-4601-9801-39924E7A0494}" type="sibTrans" cxnId="{895F27EC-080A-4D92-905A-235761B191FA}">
      <dgm:prSet/>
      <dgm:spPr/>
      <dgm:t>
        <a:bodyPr/>
        <a:lstStyle/>
        <a:p>
          <a:endParaRPr lang="ru-RU"/>
        </a:p>
      </dgm:t>
    </dgm:pt>
    <dgm:pt modelId="{71200949-2892-47E5-9FA7-AC0ABD887433}">
      <dgm:prSet custT="1"/>
      <dgm:spPr/>
      <dgm:t>
        <a:bodyPr/>
        <a:lstStyle/>
        <a:p>
          <a:pPr rtl="0"/>
          <a:r>
            <a:rPr lang="uk-UA" sz="2400" b="1" dirty="0"/>
            <a:t>Зрушення в кислий бік-</a:t>
          </a:r>
          <a:r>
            <a:rPr lang="uk-UA" sz="2400" b="1" i="1" dirty="0"/>
            <a:t>ацидоз</a:t>
          </a:r>
          <a:r>
            <a:rPr lang="uk-UA" sz="2400" b="1" dirty="0"/>
            <a:t>,в лужний </a:t>
          </a:r>
          <a:r>
            <a:rPr lang="uk-UA" sz="2400" b="1" dirty="0" err="1"/>
            <a:t>-</a:t>
          </a:r>
          <a:r>
            <a:rPr lang="uk-UA" sz="2400" b="1" i="1" dirty="0" err="1"/>
            <a:t>алкалоз</a:t>
          </a:r>
          <a:endParaRPr lang="ru-RU" sz="2400" b="1" dirty="0"/>
        </a:p>
      </dgm:t>
    </dgm:pt>
    <dgm:pt modelId="{29F1BC50-EB22-4AF9-9C9B-E508D48C4274}" type="parTrans" cxnId="{F1A3D21F-F7F7-4CCE-9C5C-A14D45C87ED0}">
      <dgm:prSet/>
      <dgm:spPr/>
      <dgm:t>
        <a:bodyPr/>
        <a:lstStyle/>
        <a:p>
          <a:endParaRPr lang="ru-RU"/>
        </a:p>
      </dgm:t>
    </dgm:pt>
    <dgm:pt modelId="{D7F2E11B-80E0-4305-8033-CC468FBC5B31}" type="sibTrans" cxnId="{F1A3D21F-F7F7-4CCE-9C5C-A14D45C87ED0}">
      <dgm:prSet/>
      <dgm:spPr/>
      <dgm:t>
        <a:bodyPr/>
        <a:lstStyle/>
        <a:p>
          <a:endParaRPr lang="ru-RU"/>
        </a:p>
      </dgm:t>
    </dgm:pt>
    <dgm:pt modelId="{0FFF5324-6890-4B4D-9A88-FB230F73C85C}" type="pres">
      <dgm:prSet presAssocID="{BEA2FB74-C353-4306-B4AF-C77A7C7FAA28}" presName="Name0" presStyleCnt="0">
        <dgm:presLayoutVars>
          <dgm:chMax val="7"/>
          <dgm:chPref val="7"/>
          <dgm:dir/>
        </dgm:presLayoutVars>
      </dgm:prSet>
      <dgm:spPr/>
    </dgm:pt>
    <dgm:pt modelId="{EA99C299-3649-453B-95FB-11FCFB59B507}" type="pres">
      <dgm:prSet presAssocID="{BEA2FB74-C353-4306-B4AF-C77A7C7FAA28}" presName="Name1" presStyleCnt="0"/>
      <dgm:spPr/>
    </dgm:pt>
    <dgm:pt modelId="{B8D804F4-CA11-49B0-89DC-32D53CE019A1}" type="pres">
      <dgm:prSet presAssocID="{BEA2FB74-C353-4306-B4AF-C77A7C7FAA28}" presName="cycle" presStyleCnt="0"/>
      <dgm:spPr/>
    </dgm:pt>
    <dgm:pt modelId="{DE3C063C-5656-4D58-966F-2767F887BA00}" type="pres">
      <dgm:prSet presAssocID="{BEA2FB74-C353-4306-B4AF-C77A7C7FAA28}" presName="srcNode" presStyleLbl="node1" presStyleIdx="0" presStyleCnt="5"/>
      <dgm:spPr/>
    </dgm:pt>
    <dgm:pt modelId="{C5561741-FAC1-4BD0-9788-88792FCD3D65}" type="pres">
      <dgm:prSet presAssocID="{BEA2FB74-C353-4306-B4AF-C77A7C7FAA28}" presName="conn" presStyleLbl="parChTrans1D2" presStyleIdx="0" presStyleCnt="1"/>
      <dgm:spPr/>
    </dgm:pt>
    <dgm:pt modelId="{2C7C5517-DCAF-4AA0-B56B-372E9047799C}" type="pres">
      <dgm:prSet presAssocID="{BEA2FB74-C353-4306-B4AF-C77A7C7FAA28}" presName="extraNode" presStyleLbl="node1" presStyleIdx="0" presStyleCnt="5"/>
      <dgm:spPr/>
    </dgm:pt>
    <dgm:pt modelId="{73F6E0B1-4DA1-40D8-AA91-4E81143C33F1}" type="pres">
      <dgm:prSet presAssocID="{BEA2FB74-C353-4306-B4AF-C77A7C7FAA28}" presName="dstNode" presStyleLbl="node1" presStyleIdx="0" presStyleCnt="5"/>
      <dgm:spPr/>
    </dgm:pt>
    <dgm:pt modelId="{D0DB1C5D-A54D-4381-A727-5F820DE9C63B}" type="pres">
      <dgm:prSet presAssocID="{DD1BABA7-2FBF-4A57-8D1A-A9007EEF2D4A}" presName="text_1" presStyleLbl="node1" presStyleIdx="0" presStyleCnt="5" custScaleY="155009">
        <dgm:presLayoutVars>
          <dgm:bulletEnabled val="1"/>
        </dgm:presLayoutVars>
      </dgm:prSet>
      <dgm:spPr/>
    </dgm:pt>
    <dgm:pt modelId="{7DE56CD0-5EA2-480F-8994-D11B34381E92}" type="pres">
      <dgm:prSet presAssocID="{DD1BABA7-2FBF-4A57-8D1A-A9007EEF2D4A}" presName="accent_1" presStyleCnt="0"/>
      <dgm:spPr/>
    </dgm:pt>
    <dgm:pt modelId="{384704C8-B407-417F-AA48-F8C9BF99B45D}" type="pres">
      <dgm:prSet presAssocID="{DD1BABA7-2FBF-4A57-8D1A-A9007EEF2D4A}" presName="accentRepeatNode" presStyleLbl="solidFgAcc1" presStyleIdx="0" presStyleCnt="5"/>
      <dgm:spPr/>
    </dgm:pt>
    <dgm:pt modelId="{A92B9CB2-0A1E-4732-BE19-D633C09FB094}" type="pres">
      <dgm:prSet presAssocID="{D9B95C51-8BEF-4687-8707-2A506FE60EE8}" presName="text_2" presStyleLbl="node1" presStyleIdx="1" presStyleCnt="5" custScaleY="60600">
        <dgm:presLayoutVars>
          <dgm:bulletEnabled val="1"/>
        </dgm:presLayoutVars>
      </dgm:prSet>
      <dgm:spPr/>
    </dgm:pt>
    <dgm:pt modelId="{D6FF46E1-D8BA-4841-80AD-8E21DA099B5D}" type="pres">
      <dgm:prSet presAssocID="{D9B95C51-8BEF-4687-8707-2A506FE60EE8}" presName="accent_2" presStyleCnt="0"/>
      <dgm:spPr/>
    </dgm:pt>
    <dgm:pt modelId="{34FEA3AA-1C5A-4DD8-812E-7A8D54BD6011}" type="pres">
      <dgm:prSet presAssocID="{D9B95C51-8BEF-4687-8707-2A506FE60EE8}" presName="accentRepeatNode" presStyleLbl="solidFgAcc1" presStyleIdx="1" presStyleCnt="5"/>
      <dgm:spPr/>
    </dgm:pt>
    <dgm:pt modelId="{9301BC4E-5EA4-4BAE-897F-2F92608069B4}" type="pres">
      <dgm:prSet presAssocID="{0CBFA515-B21C-49C1-9D65-DFD95EE90982}" presName="text_3" presStyleLbl="node1" presStyleIdx="2" presStyleCnt="5">
        <dgm:presLayoutVars>
          <dgm:bulletEnabled val="1"/>
        </dgm:presLayoutVars>
      </dgm:prSet>
      <dgm:spPr/>
    </dgm:pt>
    <dgm:pt modelId="{2F76010F-B474-42BA-8CD8-C6D4562672D7}" type="pres">
      <dgm:prSet presAssocID="{0CBFA515-B21C-49C1-9D65-DFD95EE90982}" presName="accent_3" presStyleCnt="0"/>
      <dgm:spPr/>
    </dgm:pt>
    <dgm:pt modelId="{B97DF86A-DF60-4986-9DEA-7061C73E9313}" type="pres">
      <dgm:prSet presAssocID="{0CBFA515-B21C-49C1-9D65-DFD95EE90982}" presName="accentRepeatNode" presStyleLbl="solidFgAcc1" presStyleIdx="2" presStyleCnt="5"/>
      <dgm:spPr/>
    </dgm:pt>
    <dgm:pt modelId="{BD354202-391F-43AA-BF0E-3E8C1CCBC074}" type="pres">
      <dgm:prSet presAssocID="{908E0E4A-D163-417B-8952-7D00C2F4423C}" presName="text_4" presStyleLbl="node1" presStyleIdx="3" presStyleCnt="5">
        <dgm:presLayoutVars>
          <dgm:bulletEnabled val="1"/>
        </dgm:presLayoutVars>
      </dgm:prSet>
      <dgm:spPr/>
    </dgm:pt>
    <dgm:pt modelId="{37A75208-FF36-4DB7-9061-52C2322476B4}" type="pres">
      <dgm:prSet presAssocID="{908E0E4A-D163-417B-8952-7D00C2F4423C}" presName="accent_4" presStyleCnt="0"/>
      <dgm:spPr/>
    </dgm:pt>
    <dgm:pt modelId="{3FACD157-C4F1-4BD1-B274-53AA3AB3DEB1}" type="pres">
      <dgm:prSet presAssocID="{908E0E4A-D163-417B-8952-7D00C2F4423C}" presName="accentRepeatNode" presStyleLbl="solidFgAcc1" presStyleIdx="3" presStyleCnt="5"/>
      <dgm:spPr/>
    </dgm:pt>
    <dgm:pt modelId="{17D0F41A-540A-4572-9938-20526E0ECB72}" type="pres">
      <dgm:prSet presAssocID="{71200949-2892-47E5-9FA7-AC0ABD887433}" presName="text_5" presStyleLbl="node1" presStyleIdx="4" presStyleCnt="5">
        <dgm:presLayoutVars>
          <dgm:bulletEnabled val="1"/>
        </dgm:presLayoutVars>
      </dgm:prSet>
      <dgm:spPr/>
    </dgm:pt>
    <dgm:pt modelId="{8FC12629-6D3A-4BBB-AC80-7026BD0927A8}" type="pres">
      <dgm:prSet presAssocID="{71200949-2892-47E5-9FA7-AC0ABD887433}" presName="accent_5" presStyleCnt="0"/>
      <dgm:spPr/>
    </dgm:pt>
    <dgm:pt modelId="{91515BDA-79E5-4A67-B69B-F846C8D91B26}" type="pres">
      <dgm:prSet presAssocID="{71200949-2892-47E5-9FA7-AC0ABD887433}" presName="accentRepeatNode" presStyleLbl="solidFgAcc1" presStyleIdx="4" presStyleCnt="5"/>
      <dgm:spPr/>
    </dgm:pt>
  </dgm:ptLst>
  <dgm:cxnLst>
    <dgm:cxn modelId="{F1A3D21F-F7F7-4CCE-9C5C-A14D45C87ED0}" srcId="{BEA2FB74-C353-4306-B4AF-C77A7C7FAA28}" destId="{71200949-2892-47E5-9FA7-AC0ABD887433}" srcOrd="4" destOrd="0" parTransId="{29F1BC50-EB22-4AF9-9C9B-E508D48C4274}" sibTransId="{D7F2E11B-80E0-4305-8033-CC468FBC5B31}"/>
    <dgm:cxn modelId="{77221764-4833-4CAF-9192-B6732FD3C4D4}" type="presOf" srcId="{908E0E4A-D163-417B-8952-7D00C2F4423C}" destId="{BD354202-391F-43AA-BF0E-3E8C1CCBC074}" srcOrd="0" destOrd="0" presId="urn:microsoft.com/office/officeart/2008/layout/VerticalCurvedList"/>
    <dgm:cxn modelId="{50183A48-1AFA-49A6-94E7-88EA22EB906B}" type="presOf" srcId="{BEA2FB74-C353-4306-B4AF-C77A7C7FAA28}" destId="{0FFF5324-6890-4B4D-9A88-FB230F73C85C}" srcOrd="0" destOrd="0" presId="urn:microsoft.com/office/officeart/2008/layout/VerticalCurvedList"/>
    <dgm:cxn modelId="{1ECB804B-C226-4A0B-A450-CC8C83503A42}" type="presOf" srcId="{71200949-2892-47E5-9FA7-AC0ABD887433}" destId="{17D0F41A-540A-4572-9938-20526E0ECB72}" srcOrd="0" destOrd="0" presId="urn:microsoft.com/office/officeart/2008/layout/VerticalCurvedList"/>
    <dgm:cxn modelId="{B987DA6F-EBDF-4818-9143-189C81F537FC}" type="presOf" srcId="{D9B95C51-8BEF-4687-8707-2A506FE60EE8}" destId="{A92B9CB2-0A1E-4732-BE19-D633C09FB094}" srcOrd="0" destOrd="0" presId="urn:microsoft.com/office/officeart/2008/layout/VerticalCurvedList"/>
    <dgm:cxn modelId="{458C428D-CBF4-4275-B0E3-AF1F27A1C670}" type="presOf" srcId="{DD1BABA7-2FBF-4A57-8D1A-A9007EEF2D4A}" destId="{D0DB1C5D-A54D-4381-A727-5F820DE9C63B}" srcOrd="0" destOrd="0" presId="urn:microsoft.com/office/officeart/2008/layout/VerticalCurvedList"/>
    <dgm:cxn modelId="{A25488AF-2C96-4E77-A946-94DBED0A1BAA}" srcId="{BEA2FB74-C353-4306-B4AF-C77A7C7FAA28}" destId="{D9B95C51-8BEF-4687-8707-2A506FE60EE8}" srcOrd="1" destOrd="0" parTransId="{DA7DA230-2B00-4AB6-93F3-93A145FBF479}" sibTransId="{74CA0DEA-558C-486F-BA4A-D5EDC03D6243}"/>
    <dgm:cxn modelId="{16F358B8-ED9B-461B-9169-3749A2D23508}" type="presOf" srcId="{0CBFA515-B21C-49C1-9D65-DFD95EE90982}" destId="{9301BC4E-5EA4-4BAE-897F-2F92608069B4}" srcOrd="0" destOrd="0" presId="urn:microsoft.com/office/officeart/2008/layout/VerticalCurvedList"/>
    <dgm:cxn modelId="{A50F02D4-F274-403A-AA71-AEA8DA7659AF}" srcId="{BEA2FB74-C353-4306-B4AF-C77A7C7FAA28}" destId="{DD1BABA7-2FBF-4A57-8D1A-A9007EEF2D4A}" srcOrd="0" destOrd="0" parTransId="{3C5F3A46-BEA5-413A-AF07-77A96790D213}" sibTransId="{BC0F2E26-50CA-40FB-9C06-2A30DB0945BF}"/>
    <dgm:cxn modelId="{7FB85FDB-6C1F-4846-9E31-3E4AAE5A5793}" type="presOf" srcId="{BC0F2E26-50CA-40FB-9C06-2A30DB0945BF}" destId="{C5561741-FAC1-4BD0-9788-88792FCD3D65}" srcOrd="0" destOrd="0" presId="urn:microsoft.com/office/officeart/2008/layout/VerticalCurvedList"/>
    <dgm:cxn modelId="{24AA60E8-E656-4512-BCF6-08F1C5C6CAC3}" srcId="{BEA2FB74-C353-4306-B4AF-C77A7C7FAA28}" destId="{0CBFA515-B21C-49C1-9D65-DFD95EE90982}" srcOrd="2" destOrd="0" parTransId="{2BE553F1-6C4A-40D3-8A05-D7D8225E89C0}" sibTransId="{AB53B24E-9B63-442E-BA8D-81C8F3700A17}"/>
    <dgm:cxn modelId="{895F27EC-080A-4D92-905A-235761B191FA}" srcId="{BEA2FB74-C353-4306-B4AF-C77A7C7FAA28}" destId="{908E0E4A-D163-417B-8952-7D00C2F4423C}" srcOrd="3" destOrd="0" parTransId="{AB115C40-AE70-4771-B286-DD0088C73A66}" sibTransId="{D33682A9-7238-4601-9801-39924E7A0494}"/>
    <dgm:cxn modelId="{D216FBEC-D76F-49F9-9AE0-C1998500CFB9}" type="presParOf" srcId="{0FFF5324-6890-4B4D-9A88-FB230F73C85C}" destId="{EA99C299-3649-453B-95FB-11FCFB59B507}" srcOrd="0" destOrd="0" presId="urn:microsoft.com/office/officeart/2008/layout/VerticalCurvedList"/>
    <dgm:cxn modelId="{B007BE8C-5442-4F05-970E-70EC183E4A2F}" type="presParOf" srcId="{EA99C299-3649-453B-95FB-11FCFB59B507}" destId="{B8D804F4-CA11-49B0-89DC-32D53CE019A1}" srcOrd="0" destOrd="0" presId="urn:microsoft.com/office/officeart/2008/layout/VerticalCurvedList"/>
    <dgm:cxn modelId="{A0D25CE2-6947-44C1-8631-AA7DD057ADD5}" type="presParOf" srcId="{B8D804F4-CA11-49B0-89DC-32D53CE019A1}" destId="{DE3C063C-5656-4D58-966F-2767F887BA00}" srcOrd="0" destOrd="0" presId="urn:microsoft.com/office/officeart/2008/layout/VerticalCurvedList"/>
    <dgm:cxn modelId="{666D6A76-0206-46AE-9BBD-7EA8BB7C381D}" type="presParOf" srcId="{B8D804F4-CA11-49B0-89DC-32D53CE019A1}" destId="{C5561741-FAC1-4BD0-9788-88792FCD3D65}" srcOrd="1" destOrd="0" presId="urn:microsoft.com/office/officeart/2008/layout/VerticalCurvedList"/>
    <dgm:cxn modelId="{CA0A510B-DD02-42C4-84FD-04113CD6FCCF}" type="presParOf" srcId="{B8D804F4-CA11-49B0-89DC-32D53CE019A1}" destId="{2C7C5517-DCAF-4AA0-B56B-372E9047799C}" srcOrd="2" destOrd="0" presId="urn:microsoft.com/office/officeart/2008/layout/VerticalCurvedList"/>
    <dgm:cxn modelId="{985B9B8B-EBEB-4B74-8CBC-6A0A6200D125}" type="presParOf" srcId="{B8D804F4-CA11-49B0-89DC-32D53CE019A1}" destId="{73F6E0B1-4DA1-40D8-AA91-4E81143C33F1}" srcOrd="3" destOrd="0" presId="urn:microsoft.com/office/officeart/2008/layout/VerticalCurvedList"/>
    <dgm:cxn modelId="{CE417BEF-7E7B-47B0-860C-4291269326A9}" type="presParOf" srcId="{EA99C299-3649-453B-95FB-11FCFB59B507}" destId="{D0DB1C5D-A54D-4381-A727-5F820DE9C63B}" srcOrd="1" destOrd="0" presId="urn:microsoft.com/office/officeart/2008/layout/VerticalCurvedList"/>
    <dgm:cxn modelId="{95C20E9E-7FAD-4D2F-9A94-C03FD7AD31E2}" type="presParOf" srcId="{EA99C299-3649-453B-95FB-11FCFB59B507}" destId="{7DE56CD0-5EA2-480F-8994-D11B34381E92}" srcOrd="2" destOrd="0" presId="urn:microsoft.com/office/officeart/2008/layout/VerticalCurvedList"/>
    <dgm:cxn modelId="{DB9ADF88-63F4-4F4F-8074-D0EE3A85241D}" type="presParOf" srcId="{7DE56CD0-5EA2-480F-8994-D11B34381E92}" destId="{384704C8-B407-417F-AA48-F8C9BF99B45D}" srcOrd="0" destOrd="0" presId="urn:microsoft.com/office/officeart/2008/layout/VerticalCurvedList"/>
    <dgm:cxn modelId="{23F78E0B-8301-49C2-BBCE-EAB2C031DC49}" type="presParOf" srcId="{EA99C299-3649-453B-95FB-11FCFB59B507}" destId="{A92B9CB2-0A1E-4732-BE19-D633C09FB094}" srcOrd="3" destOrd="0" presId="urn:microsoft.com/office/officeart/2008/layout/VerticalCurvedList"/>
    <dgm:cxn modelId="{D4D28EF5-6BEA-46DA-9E31-FA44ECAB871C}" type="presParOf" srcId="{EA99C299-3649-453B-95FB-11FCFB59B507}" destId="{D6FF46E1-D8BA-4841-80AD-8E21DA099B5D}" srcOrd="4" destOrd="0" presId="urn:microsoft.com/office/officeart/2008/layout/VerticalCurvedList"/>
    <dgm:cxn modelId="{305D05E3-6569-444D-AEE7-F56BC84AC580}" type="presParOf" srcId="{D6FF46E1-D8BA-4841-80AD-8E21DA099B5D}" destId="{34FEA3AA-1C5A-4DD8-812E-7A8D54BD6011}" srcOrd="0" destOrd="0" presId="urn:microsoft.com/office/officeart/2008/layout/VerticalCurvedList"/>
    <dgm:cxn modelId="{6EA4B9ED-68A8-4C6D-9507-642DC7D0BAA4}" type="presParOf" srcId="{EA99C299-3649-453B-95FB-11FCFB59B507}" destId="{9301BC4E-5EA4-4BAE-897F-2F92608069B4}" srcOrd="5" destOrd="0" presId="urn:microsoft.com/office/officeart/2008/layout/VerticalCurvedList"/>
    <dgm:cxn modelId="{F0166AFE-698E-46F4-B029-C4575015A0FB}" type="presParOf" srcId="{EA99C299-3649-453B-95FB-11FCFB59B507}" destId="{2F76010F-B474-42BA-8CD8-C6D4562672D7}" srcOrd="6" destOrd="0" presId="urn:microsoft.com/office/officeart/2008/layout/VerticalCurvedList"/>
    <dgm:cxn modelId="{008D4FE2-73C2-4084-B33F-00B642094F17}" type="presParOf" srcId="{2F76010F-B474-42BA-8CD8-C6D4562672D7}" destId="{B97DF86A-DF60-4986-9DEA-7061C73E9313}" srcOrd="0" destOrd="0" presId="urn:microsoft.com/office/officeart/2008/layout/VerticalCurvedList"/>
    <dgm:cxn modelId="{444393EF-D158-4B3D-BAA7-B5591341CA0A}" type="presParOf" srcId="{EA99C299-3649-453B-95FB-11FCFB59B507}" destId="{BD354202-391F-43AA-BF0E-3E8C1CCBC074}" srcOrd="7" destOrd="0" presId="urn:microsoft.com/office/officeart/2008/layout/VerticalCurvedList"/>
    <dgm:cxn modelId="{A97F9F84-0E35-4C68-9A8F-C1D3B198CF70}" type="presParOf" srcId="{EA99C299-3649-453B-95FB-11FCFB59B507}" destId="{37A75208-FF36-4DB7-9061-52C2322476B4}" srcOrd="8" destOrd="0" presId="urn:microsoft.com/office/officeart/2008/layout/VerticalCurvedList"/>
    <dgm:cxn modelId="{808B0FC6-79B1-4B8B-875E-93BC6C2AAC35}" type="presParOf" srcId="{37A75208-FF36-4DB7-9061-52C2322476B4}" destId="{3FACD157-C4F1-4BD1-B274-53AA3AB3DEB1}" srcOrd="0" destOrd="0" presId="urn:microsoft.com/office/officeart/2008/layout/VerticalCurvedList"/>
    <dgm:cxn modelId="{D55AA684-2D39-4FDB-8CAF-2BDC995214A7}" type="presParOf" srcId="{EA99C299-3649-453B-95FB-11FCFB59B507}" destId="{17D0F41A-540A-4572-9938-20526E0ECB72}" srcOrd="9" destOrd="0" presId="urn:microsoft.com/office/officeart/2008/layout/VerticalCurvedList"/>
    <dgm:cxn modelId="{F959F07B-5EA9-436B-975B-508B62B0856F}" type="presParOf" srcId="{EA99C299-3649-453B-95FB-11FCFB59B507}" destId="{8FC12629-6D3A-4BBB-AC80-7026BD0927A8}" srcOrd="10" destOrd="0" presId="urn:microsoft.com/office/officeart/2008/layout/VerticalCurvedList"/>
    <dgm:cxn modelId="{0E032481-F7E1-419D-A992-D24C9AA5C82E}" type="presParOf" srcId="{8FC12629-6D3A-4BBB-AC80-7026BD0927A8}" destId="{91515BDA-79E5-4A67-B69B-F846C8D91B2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5409928-1408-4868-A20A-DD4F0FEFC3A0}" type="doc">
      <dgm:prSet loTypeId="urn:microsoft.com/office/officeart/2005/8/layout/hierarchy3" loCatId="hierarchy" qsTypeId="urn:microsoft.com/office/officeart/2005/8/quickstyle/3d6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3AD351C-F872-4FAB-88CA-ABBEAFD3E17B}">
      <dgm:prSet/>
      <dgm:spPr/>
      <dgm:t>
        <a:bodyPr/>
        <a:lstStyle/>
        <a:p>
          <a:pPr rtl="0"/>
          <a:r>
            <a:rPr lang="uk-UA" dirty="0"/>
            <a:t>Кров має 4 буферні системи:</a:t>
          </a:r>
          <a:endParaRPr lang="ru-RU" dirty="0"/>
        </a:p>
      </dgm:t>
    </dgm:pt>
    <dgm:pt modelId="{DFAC2D25-F56E-4DEE-81A0-F2E819470CC9}" type="parTrans" cxnId="{E6794314-35F1-4DB8-A4C6-F286D4929482}">
      <dgm:prSet/>
      <dgm:spPr/>
      <dgm:t>
        <a:bodyPr/>
        <a:lstStyle/>
        <a:p>
          <a:endParaRPr lang="ru-RU"/>
        </a:p>
      </dgm:t>
    </dgm:pt>
    <dgm:pt modelId="{31EB3A56-424E-4777-89FB-C8A3D7E0D91F}" type="sibTrans" cxnId="{E6794314-35F1-4DB8-A4C6-F286D4929482}">
      <dgm:prSet/>
      <dgm:spPr/>
      <dgm:t>
        <a:bodyPr/>
        <a:lstStyle/>
        <a:p>
          <a:endParaRPr lang="ru-RU"/>
        </a:p>
      </dgm:t>
    </dgm:pt>
    <dgm:pt modelId="{1D372AA3-018C-4D77-95BB-2ACCD9C77AA7}">
      <dgm:prSet/>
      <dgm:spPr/>
      <dgm:t>
        <a:bodyPr/>
        <a:lstStyle/>
        <a:p>
          <a:pPr rtl="0"/>
          <a:r>
            <a:rPr lang="uk-UA"/>
            <a:t>Гемоглобінова;</a:t>
          </a:r>
          <a:endParaRPr lang="ru-RU"/>
        </a:p>
      </dgm:t>
    </dgm:pt>
    <dgm:pt modelId="{510DBB30-FFF1-48F4-BCA6-D4E9E4595C58}" type="parTrans" cxnId="{1A1A2BB6-D254-4DAD-A869-AAEB99F358A8}">
      <dgm:prSet/>
      <dgm:spPr/>
      <dgm:t>
        <a:bodyPr/>
        <a:lstStyle/>
        <a:p>
          <a:endParaRPr lang="ru-RU"/>
        </a:p>
      </dgm:t>
    </dgm:pt>
    <dgm:pt modelId="{5FD804DC-C93F-44BA-9F81-C66F02C3650C}" type="sibTrans" cxnId="{1A1A2BB6-D254-4DAD-A869-AAEB99F358A8}">
      <dgm:prSet/>
      <dgm:spPr/>
      <dgm:t>
        <a:bodyPr/>
        <a:lstStyle/>
        <a:p>
          <a:endParaRPr lang="ru-RU"/>
        </a:p>
      </dgm:t>
    </dgm:pt>
    <dgm:pt modelId="{3625B3B4-3CDA-46D5-8A1B-D15A9B77B6C0}">
      <dgm:prSet/>
      <dgm:spPr/>
      <dgm:t>
        <a:bodyPr/>
        <a:lstStyle/>
        <a:p>
          <a:pPr rtl="0"/>
          <a:r>
            <a:rPr lang="uk-UA" dirty="0" err="1"/>
            <a:t>Гідрокарбонатна</a:t>
          </a:r>
          <a:r>
            <a:rPr lang="uk-UA" dirty="0"/>
            <a:t>;</a:t>
          </a:r>
          <a:endParaRPr lang="ru-RU" dirty="0"/>
        </a:p>
      </dgm:t>
    </dgm:pt>
    <dgm:pt modelId="{7EC88A65-1C02-4426-828D-56BFF87EAFD2}" type="parTrans" cxnId="{D26F4BD0-9A6B-4069-BA59-E8A7F347350C}">
      <dgm:prSet/>
      <dgm:spPr/>
      <dgm:t>
        <a:bodyPr/>
        <a:lstStyle/>
        <a:p>
          <a:endParaRPr lang="ru-RU"/>
        </a:p>
      </dgm:t>
    </dgm:pt>
    <dgm:pt modelId="{EF13F1D8-C80E-41CB-B1E2-AF4FBB38CA2F}" type="sibTrans" cxnId="{D26F4BD0-9A6B-4069-BA59-E8A7F347350C}">
      <dgm:prSet/>
      <dgm:spPr/>
      <dgm:t>
        <a:bodyPr/>
        <a:lstStyle/>
        <a:p>
          <a:endParaRPr lang="ru-RU"/>
        </a:p>
      </dgm:t>
    </dgm:pt>
    <dgm:pt modelId="{3AE588C5-1225-4276-912D-10B5C935E449}">
      <dgm:prSet/>
      <dgm:spPr/>
      <dgm:t>
        <a:bodyPr/>
        <a:lstStyle/>
        <a:p>
          <a:pPr rtl="0"/>
          <a:r>
            <a:rPr lang="uk-UA" dirty="0"/>
            <a:t>Фосфатна;</a:t>
          </a:r>
          <a:endParaRPr lang="ru-RU" dirty="0"/>
        </a:p>
      </dgm:t>
    </dgm:pt>
    <dgm:pt modelId="{F18D5F93-CBBF-4219-A2B1-E902077F5C84}" type="parTrans" cxnId="{852A4CDE-210F-497D-B39A-0263352AFE5D}">
      <dgm:prSet/>
      <dgm:spPr/>
      <dgm:t>
        <a:bodyPr/>
        <a:lstStyle/>
        <a:p>
          <a:endParaRPr lang="ru-RU"/>
        </a:p>
      </dgm:t>
    </dgm:pt>
    <dgm:pt modelId="{03810F8A-A4A8-488E-8EC1-8D8890BFA272}" type="sibTrans" cxnId="{852A4CDE-210F-497D-B39A-0263352AFE5D}">
      <dgm:prSet/>
      <dgm:spPr/>
      <dgm:t>
        <a:bodyPr/>
        <a:lstStyle/>
        <a:p>
          <a:endParaRPr lang="ru-RU"/>
        </a:p>
      </dgm:t>
    </dgm:pt>
    <dgm:pt modelId="{0F98298C-958B-442D-9E19-3370E7484D7F}">
      <dgm:prSet/>
      <dgm:spPr/>
      <dgm:t>
        <a:bodyPr/>
        <a:lstStyle/>
        <a:p>
          <a:pPr rtl="0"/>
          <a:r>
            <a:rPr lang="uk-UA" dirty="0"/>
            <a:t>білкова</a:t>
          </a:r>
          <a:endParaRPr lang="ru-RU" dirty="0"/>
        </a:p>
      </dgm:t>
    </dgm:pt>
    <dgm:pt modelId="{210CEA6B-F6D7-4D59-9C20-435373763E87}" type="parTrans" cxnId="{6A98B876-25C8-4CE2-8318-73C865DEB34F}">
      <dgm:prSet/>
      <dgm:spPr/>
      <dgm:t>
        <a:bodyPr/>
        <a:lstStyle/>
        <a:p>
          <a:endParaRPr lang="ru-RU"/>
        </a:p>
      </dgm:t>
    </dgm:pt>
    <dgm:pt modelId="{1DB372D0-CE06-45E8-942D-F6302273B160}" type="sibTrans" cxnId="{6A98B876-25C8-4CE2-8318-73C865DEB34F}">
      <dgm:prSet/>
      <dgm:spPr/>
      <dgm:t>
        <a:bodyPr/>
        <a:lstStyle/>
        <a:p>
          <a:endParaRPr lang="ru-RU"/>
        </a:p>
      </dgm:t>
    </dgm:pt>
    <dgm:pt modelId="{BFE86B67-ECB2-4FC8-BF58-746C8FABAB9F}" type="pres">
      <dgm:prSet presAssocID="{45409928-1408-4868-A20A-DD4F0FEFC3A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41FEF4C-07CE-4F3F-91F3-B9CA3011215D}" type="pres">
      <dgm:prSet presAssocID="{13AD351C-F872-4FAB-88CA-ABBEAFD3E17B}" presName="root" presStyleCnt="0"/>
      <dgm:spPr/>
    </dgm:pt>
    <dgm:pt modelId="{01DD58FF-1F57-4F4E-A229-342A6A6D78F1}" type="pres">
      <dgm:prSet presAssocID="{13AD351C-F872-4FAB-88CA-ABBEAFD3E17B}" presName="rootComposite" presStyleCnt="0"/>
      <dgm:spPr/>
    </dgm:pt>
    <dgm:pt modelId="{FBEA91B5-BED9-4155-BF56-3F74D475B0F1}" type="pres">
      <dgm:prSet presAssocID="{13AD351C-F872-4FAB-88CA-ABBEAFD3E17B}" presName="rootText" presStyleLbl="node1" presStyleIdx="0" presStyleCnt="1" custScaleX="353617"/>
      <dgm:spPr/>
    </dgm:pt>
    <dgm:pt modelId="{01517932-CA6F-4259-9162-3FD1742097A4}" type="pres">
      <dgm:prSet presAssocID="{13AD351C-F872-4FAB-88CA-ABBEAFD3E17B}" presName="rootConnector" presStyleLbl="node1" presStyleIdx="0" presStyleCnt="1"/>
      <dgm:spPr/>
    </dgm:pt>
    <dgm:pt modelId="{387889B9-FDBB-4799-B205-C298431F0A46}" type="pres">
      <dgm:prSet presAssocID="{13AD351C-F872-4FAB-88CA-ABBEAFD3E17B}" presName="childShape" presStyleCnt="0"/>
      <dgm:spPr/>
    </dgm:pt>
    <dgm:pt modelId="{5A464D86-76CF-463E-9027-32BA5B9A40AF}" type="pres">
      <dgm:prSet presAssocID="{510DBB30-FFF1-48F4-BCA6-D4E9E4595C58}" presName="Name13" presStyleLbl="parChTrans1D2" presStyleIdx="0" presStyleCnt="4"/>
      <dgm:spPr/>
    </dgm:pt>
    <dgm:pt modelId="{806B8E97-21EC-4FAA-B17A-FB7361FD4159}" type="pres">
      <dgm:prSet presAssocID="{1D372AA3-018C-4D77-95BB-2ACCD9C77AA7}" presName="childText" presStyleLbl="bgAcc1" presStyleIdx="0" presStyleCnt="4" custScaleX="463876">
        <dgm:presLayoutVars>
          <dgm:bulletEnabled val="1"/>
        </dgm:presLayoutVars>
      </dgm:prSet>
      <dgm:spPr/>
    </dgm:pt>
    <dgm:pt modelId="{D08D9B93-034B-47FA-A070-3C2A545E7CC4}" type="pres">
      <dgm:prSet presAssocID="{7EC88A65-1C02-4426-828D-56BFF87EAFD2}" presName="Name13" presStyleLbl="parChTrans1D2" presStyleIdx="1" presStyleCnt="4"/>
      <dgm:spPr/>
    </dgm:pt>
    <dgm:pt modelId="{2F6ABE70-5089-4E3E-B6B8-2B7F323EA68D}" type="pres">
      <dgm:prSet presAssocID="{3625B3B4-3CDA-46D5-8A1B-D15A9B77B6C0}" presName="childText" presStyleLbl="bgAcc1" presStyleIdx="1" presStyleCnt="4" custScaleX="475823">
        <dgm:presLayoutVars>
          <dgm:bulletEnabled val="1"/>
        </dgm:presLayoutVars>
      </dgm:prSet>
      <dgm:spPr/>
    </dgm:pt>
    <dgm:pt modelId="{F52EA662-8A21-4EAE-977A-1B711E8BEFA6}" type="pres">
      <dgm:prSet presAssocID="{F18D5F93-CBBF-4219-A2B1-E902077F5C84}" presName="Name13" presStyleLbl="parChTrans1D2" presStyleIdx="2" presStyleCnt="4"/>
      <dgm:spPr/>
    </dgm:pt>
    <dgm:pt modelId="{3767F684-0220-4D6F-A6D7-7062ABE84148}" type="pres">
      <dgm:prSet presAssocID="{3AE588C5-1225-4276-912D-10B5C935E449}" presName="childText" presStyleLbl="bgAcc1" presStyleIdx="2" presStyleCnt="4" custScaleX="470341">
        <dgm:presLayoutVars>
          <dgm:bulletEnabled val="1"/>
        </dgm:presLayoutVars>
      </dgm:prSet>
      <dgm:spPr/>
    </dgm:pt>
    <dgm:pt modelId="{92E57F3F-4748-4B9C-97FB-65DD83A823D3}" type="pres">
      <dgm:prSet presAssocID="{210CEA6B-F6D7-4D59-9C20-435373763E87}" presName="Name13" presStyleLbl="parChTrans1D2" presStyleIdx="3" presStyleCnt="4"/>
      <dgm:spPr/>
    </dgm:pt>
    <dgm:pt modelId="{A2F4DBDE-9C76-4C43-9D34-208E70CB6683}" type="pres">
      <dgm:prSet presAssocID="{0F98298C-958B-442D-9E19-3370E7484D7F}" presName="childText" presStyleLbl="bgAcc1" presStyleIdx="3" presStyleCnt="4" custScaleX="470341">
        <dgm:presLayoutVars>
          <dgm:bulletEnabled val="1"/>
        </dgm:presLayoutVars>
      </dgm:prSet>
      <dgm:spPr/>
    </dgm:pt>
  </dgm:ptLst>
  <dgm:cxnLst>
    <dgm:cxn modelId="{BB950E12-0619-4A44-977C-698991755987}" type="presOf" srcId="{3AE588C5-1225-4276-912D-10B5C935E449}" destId="{3767F684-0220-4D6F-A6D7-7062ABE84148}" srcOrd="0" destOrd="0" presId="urn:microsoft.com/office/officeart/2005/8/layout/hierarchy3"/>
    <dgm:cxn modelId="{E6794314-35F1-4DB8-A4C6-F286D4929482}" srcId="{45409928-1408-4868-A20A-DD4F0FEFC3A0}" destId="{13AD351C-F872-4FAB-88CA-ABBEAFD3E17B}" srcOrd="0" destOrd="0" parTransId="{DFAC2D25-F56E-4DEE-81A0-F2E819470CC9}" sibTransId="{31EB3A56-424E-4777-89FB-C8A3D7E0D91F}"/>
    <dgm:cxn modelId="{23700C21-1B55-4D9B-AFCC-EC3A405BC906}" type="presOf" srcId="{F18D5F93-CBBF-4219-A2B1-E902077F5C84}" destId="{F52EA662-8A21-4EAE-977A-1B711E8BEFA6}" srcOrd="0" destOrd="0" presId="urn:microsoft.com/office/officeart/2005/8/layout/hierarchy3"/>
    <dgm:cxn modelId="{73BF0B2A-F45F-4F35-8C42-9236A3D3474F}" type="presOf" srcId="{3625B3B4-3CDA-46D5-8A1B-D15A9B77B6C0}" destId="{2F6ABE70-5089-4E3E-B6B8-2B7F323EA68D}" srcOrd="0" destOrd="0" presId="urn:microsoft.com/office/officeart/2005/8/layout/hierarchy3"/>
    <dgm:cxn modelId="{B51B825C-06ED-4BE9-A607-47CB27CE95A2}" type="presOf" srcId="{13AD351C-F872-4FAB-88CA-ABBEAFD3E17B}" destId="{FBEA91B5-BED9-4155-BF56-3F74D475B0F1}" srcOrd="0" destOrd="0" presId="urn:microsoft.com/office/officeart/2005/8/layout/hierarchy3"/>
    <dgm:cxn modelId="{CCC85C63-2371-482E-96E6-2B2F0D595D49}" type="presOf" srcId="{210CEA6B-F6D7-4D59-9C20-435373763E87}" destId="{92E57F3F-4748-4B9C-97FB-65DD83A823D3}" srcOrd="0" destOrd="0" presId="urn:microsoft.com/office/officeart/2005/8/layout/hierarchy3"/>
    <dgm:cxn modelId="{CCFE8F49-51B8-413F-B4E8-B9C669316337}" type="presOf" srcId="{7EC88A65-1C02-4426-828D-56BFF87EAFD2}" destId="{D08D9B93-034B-47FA-A070-3C2A545E7CC4}" srcOrd="0" destOrd="0" presId="urn:microsoft.com/office/officeart/2005/8/layout/hierarchy3"/>
    <dgm:cxn modelId="{84F1D770-AAE5-4345-A9C0-E07C349588F3}" type="presOf" srcId="{13AD351C-F872-4FAB-88CA-ABBEAFD3E17B}" destId="{01517932-CA6F-4259-9162-3FD1742097A4}" srcOrd="1" destOrd="0" presId="urn:microsoft.com/office/officeart/2005/8/layout/hierarchy3"/>
    <dgm:cxn modelId="{C4D2AA55-2DD1-4D2E-8350-D73CD1E28F39}" type="presOf" srcId="{1D372AA3-018C-4D77-95BB-2ACCD9C77AA7}" destId="{806B8E97-21EC-4FAA-B17A-FB7361FD4159}" srcOrd="0" destOrd="0" presId="urn:microsoft.com/office/officeart/2005/8/layout/hierarchy3"/>
    <dgm:cxn modelId="{6A98B876-25C8-4CE2-8318-73C865DEB34F}" srcId="{13AD351C-F872-4FAB-88CA-ABBEAFD3E17B}" destId="{0F98298C-958B-442D-9E19-3370E7484D7F}" srcOrd="3" destOrd="0" parTransId="{210CEA6B-F6D7-4D59-9C20-435373763E87}" sibTransId="{1DB372D0-CE06-45E8-942D-F6302273B160}"/>
    <dgm:cxn modelId="{A80D6B90-7EAB-4B1B-AA8C-AD119F31C280}" type="presOf" srcId="{45409928-1408-4868-A20A-DD4F0FEFC3A0}" destId="{BFE86B67-ECB2-4FC8-BF58-746C8FABAB9F}" srcOrd="0" destOrd="0" presId="urn:microsoft.com/office/officeart/2005/8/layout/hierarchy3"/>
    <dgm:cxn modelId="{9591FBA4-A7EB-4FD8-9A54-01BBDED68910}" type="presOf" srcId="{0F98298C-958B-442D-9E19-3370E7484D7F}" destId="{A2F4DBDE-9C76-4C43-9D34-208E70CB6683}" srcOrd="0" destOrd="0" presId="urn:microsoft.com/office/officeart/2005/8/layout/hierarchy3"/>
    <dgm:cxn modelId="{E69A1AB6-0B8A-42AB-97C0-8151897087B0}" type="presOf" srcId="{510DBB30-FFF1-48F4-BCA6-D4E9E4595C58}" destId="{5A464D86-76CF-463E-9027-32BA5B9A40AF}" srcOrd="0" destOrd="0" presId="urn:microsoft.com/office/officeart/2005/8/layout/hierarchy3"/>
    <dgm:cxn modelId="{1A1A2BB6-D254-4DAD-A869-AAEB99F358A8}" srcId="{13AD351C-F872-4FAB-88CA-ABBEAFD3E17B}" destId="{1D372AA3-018C-4D77-95BB-2ACCD9C77AA7}" srcOrd="0" destOrd="0" parTransId="{510DBB30-FFF1-48F4-BCA6-D4E9E4595C58}" sibTransId="{5FD804DC-C93F-44BA-9F81-C66F02C3650C}"/>
    <dgm:cxn modelId="{D26F4BD0-9A6B-4069-BA59-E8A7F347350C}" srcId="{13AD351C-F872-4FAB-88CA-ABBEAFD3E17B}" destId="{3625B3B4-3CDA-46D5-8A1B-D15A9B77B6C0}" srcOrd="1" destOrd="0" parTransId="{7EC88A65-1C02-4426-828D-56BFF87EAFD2}" sibTransId="{EF13F1D8-C80E-41CB-B1E2-AF4FBB38CA2F}"/>
    <dgm:cxn modelId="{852A4CDE-210F-497D-B39A-0263352AFE5D}" srcId="{13AD351C-F872-4FAB-88CA-ABBEAFD3E17B}" destId="{3AE588C5-1225-4276-912D-10B5C935E449}" srcOrd="2" destOrd="0" parTransId="{F18D5F93-CBBF-4219-A2B1-E902077F5C84}" sibTransId="{03810F8A-A4A8-488E-8EC1-8D8890BFA272}"/>
    <dgm:cxn modelId="{F9593573-A7B8-40A1-B46D-019510BF4A00}" type="presParOf" srcId="{BFE86B67-ECB2-4FC8-BF58-746C8FABAB9F}" destId="{B41FEF4C-07CE-4F3F-91F3-B9CA3011215D}" srcOrd="0" destOrd="0" presId="urn:microsoft.com/office/officeart/2005/8/layout/hierarchy3"/>
    <dgm:cxn modelId="{1E72C976-A8BB-4D07-BAFE-3685E49E3D8C}" type="presParOf" srcId="{B41FEF4C-07CE-4F3F-91F3-B9CA3011215D}" destId="{01DD58FF-1F57-4F4E-A229-342A6A6D78F1}" srcOrd="0" destOrd="0" presId="urn:microsoft.com/office/officeart/2005/8/layout/hierarchy3"/>
    <dgm:cxn modelId="{F18AB9E7-8609-4D9F-A933-F8D8AE439205}" type="presParOf" srcId="{01DD58FF-1F57-4F4E-A229-342A6A6D78F1}" destId="{FBEA91B5-BED9-4155-BF56-3F74D475B0F1}" srcOrd="0" destOrd="0" presId="urn:microsoft.com/office/officeart/2005/8/layout/hierarchy3"/>
    <dgm:cxn modelId="{AF275B5C-9A44-411D-9342-422EEFF16C0A}" type="presParOf" srcId="{01DD58FF-1F57-4F4E-A229-342A6A6D78F1}" destId="{01517932-CA6F-4259-9162-3FD1742097A4}" srcOrd="1" destOrd="0" presId="urn:microsoft.com/office/officeart/2005/8/layout/hierarchy3"/>
    <dgm:cxn modelId="{01D8251A-3A0D-437D-8E4A-8D38DD29F745}" type="presParOf" srcId="{B41FEF4C-07CE-4F3F-91F3-B9CA3011215D}" destId="{387889B9-FDBB-4799-B205-C298431F0A46}" srcOrd="1" destOrd="0" presId="urn:microsoft.com/office/officeart/2005/8/layout/hierarchy3"/>
    <dgm:cxn modelId="{B0F62032-F181-433E-8D9A-E75A202082A6}" type="presParOf" srcId="{387889B9-FDBB-4799-B205-C298431F0A46}" destId="{5A464D86-76CF-463E-9027-32BA5B9A40AF}" srcOrd="0" destOrd="0" presId="urn:microsoft.com/office/officeart/2005/8/layout/hierarchy3"/>
    <dgm:cxn modelId="{1DF16D1A-D084-470F-8EC7-A813921B442E}" type="presParOf" srcId="{387889B9-FDBB-4799-B205-C298431F0A46}" destId="{806B8E97-21EC-4FAA-B17A-FB7361FD4159}" srcOrd="1" destOrd="0" presId="urn:microsoft.com/office/officeart/2005/8/layout/hierarchy3"/>
    <dgm:cxn modelId="{C4E6BED0-7C1E-4FD4-A91B-DBF4A627B5F8}" type="presParOf" srcId="{387889B9-FDBB-4799-B205-C298431F0A46}" destId="{D08D9B93-034B-47FA-A070-3C2A545E7CC4}" srcOrd="2" destOrd="0" presId="urn:microsoft.com/office/officeart/2005/8/layout/hierarchy3"/>
    <dgm:cxn modelId="{7CD25468-7F5B-4CE9-80B1-74AF2D4F1A6B}" type="presParOf" srcId="{387889B9-FDBB-4799-B205-C298431F0A46}" destId="{2F6ABE70-5089-4E3E-B6B8-2B7F323EA68D}" srcOrd="3" destOrd="0" presId="urn:microsoft.com/office/officeart/2005/8/layout/hierarchy3"/>
    <dgm:cxn modelId="{2A027FCB-B885-4821-8F8F-ADCAD216811E}" type="presParOf" srcId="{387889B9-FDBB-4799-B205-C298431F0A46}" destId="{F52EA662-8A21-4EAE-977A-1B711E8BEFA6}" srcOrd="4" destOrd="0" presId="urn:microsoft.com/office/officeart/2005/8/layout/hierarchy3"/>
    <dgm:cxn modelId="{4C9C531B-5842-492C-A8EA-1823CF55651F}" type="presParOf" srcId="{387889B9-FDBB-4799-B205-C298431F0A46}" destId="{3767F684-0220-4D6F-A6D7-7062ABE84148}" srcOrd="5" destOrd="0" presId="urn:microsoft.com/office/officeart/2005/8/layout/hierarchy3"/>
    <dgm:cxn modelId="{E74D076D-F117-456A-BA85-05E2016818E4}" type="presParOf" srcId="{387889B9-FDBB-4799-B205-C298431F0A46}" destId="{92E57F3F-4748-4B9C-97FB-65DD83A823D3}" srcOrd="6" destOrd="0" presId="urn:microsoft.com/office/officeart/2005/8/layout/hierarchy3"/>
    <dgm:cxn modelId="{F9916375-4C43-4E41-8F4E-15B96108297B}" type="presParOf" srcId="{387889B9-FDBB-4799-B205-C298431F0A46}" destId="{A2F4DBDE-9C76-4C43-9D34-208E70CB6683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0D8C42-4140-4F8B-A4F2-A5B5ED437B18}">
      <dsp:nvSpPr>
        <dsp:cNvPr id="0" name=""/>
        <dsp:cNvSpPr/>
      </dsp:nvSpPr>
      <dsp:spPr>
        <a:xfrm>
          <a:off x="0" y="72"/>
          <a:ext cx="9128581" cy="29020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000" b="1" kern="1200" dirty="0"/>
            <a:t>це сукупність периферійної  крові,яка циркулює по судинам та </a:t>
          </a:r>
          <a:r>
            <a:rPr lang="uk-UA" sz="3000" b="1" kern="1200" dirty="0" err="1"/>
            <a:t>вн.органам</a:t>
          </a:r>
          <a:r>
            <a:rPr lang="uk-UA" sz="3000" b="1" kern="1200" dirty="0"/>
            <a:t>,органи кровотворення і </a:t>
          </a:r>
          <a:r>
            <a:rPr lang="uk-UA" sz="3000" b="1" kern="1200" dirty="0" err="1"/>
            <a:t>кроворуйнування</a:t>
          </a:r>
          <a:r>
            <a:rPr lang="uk-UA" sz="3000" b="1" kern="1200" dirty="0"/>
            <a:t> та нейрогуморальний апарат,який регулює всю систему</a:t>
          </a:r>
          <a:r>
            <a:rPr lang="uk-UA" sz="3000" b="1" i="1" kern="1200" dirty="0"/>
            <a:t>(Г.Ф.</a:t>
          </a:r>
          <a:r>
            <a:rPr lang="uk-UA" sz="3000" b="1" i="1" kern="1200" dirty="0" err="1"/>
            <a:t>Ланг</a:t>
          </a:r>
          <a:r>
            <a:rPr lang="uk-UA" sz="3000" b="1" i="1" kern="1200" dirty="0"/>
            <a:t> 1939р.)</a:t>
          </a:r>
          <a:endParaRPr lang="ru-RU" sz="3000" i="1" kern="1200" dirty="0"/>
        </a:p>
      </dsp:txBody>
      <dsp:txXfrm>
        <a:off x="141665" y="141737"/>
        <a:ext cx="8845251" cy="2618686"/>
      </dsp:txXfrm>
    </dsp:sp>
    <dsp:sp modelId="{83FC5BA0-040F-4EAF-B61B-A57F6CC41D7D}">
      <dsp:nvSpPr>
        <dsp:cNvPr id="0" name=""/>
        <dsp:cNvSpPr/>
      </dsp:nvSpPr>
      <dsp:spPr>
        <a:xfrm rot="5400000">
          <a:off x="5052691" y="1574199"/>
          <a:ext cx="2321613" cy="584799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200" b="1" u="sng" kern="1200" dirty="0" err="1"/>
            <a:t>Форменні</a:t>
          </a:r>
          <a:r>
            <a:rPr lang="uk-UA" sz="2200" b="1" u="sng" kern="1200" dirty="0"/>
            <a:t> елементи</a:t>
          </a:r>
          <a:r>
            <a:rPr lang="uk-UA" sz="2200" b="1" kern="1200" dirty="0"/>
            <a:t>:</a:t>
          </a:r>
          <a:endParaRPr lang="ru-RU" sz="2200" kern="1200" dirty="0"/>
        </a:p>
        <a:p>
          <a:pPr marL="457200" lvl="2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200" b="1" kern="1200" dirty="0"/>
            <a:t>еритроцити,</a:t>
          </a:r>
          <a:endParaRPr lang="ru-RU" sz="2200" kern="1200" dirty="0"/>
        </a:p>
        <a:p>
          <a:pPr marL="457200" lvl="2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200" b="1" kern="1200"/>
            <a:t>тромбоцити,</a:t>
          </a:r>
          <a:endParaRPr lang="ru-RU" sz="2200" kern="1200"/>
        </a:p>
        <a:p>
          <a:pPr marL="457200" lvl="2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200" b="1" kern="1200"/>
            <a:t>лейкоцити;</a:t>
          </a:r>
          <a:endParaRPr lang="ru-RU" sz="2200" kern="1200"/>
        </a:p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200" b="1" u="sng" kern="1200" dirty="0"/>
            <a:t>Плазма.</a:t>
          </a:r>
          <a:endParaRPr lang="ru-RU" sz="2200" u="sng" kern="1200" dirty="0"/>
        </a:p>
      </dsp:txBody>
      <dsp:txXfrm rot="-5400000">
        <a:off x="3289499" y="3450723"/>
        <a:ext cx="5734666" cy="2094949"/>
      </dsp:txXfrm>
    </dsp:sp>
    <dsp:sp modelId="{717672FE-B621-426C-8AC5-89E273BF10B0}">
      <dsp:nvSpPr>
        <dsp:cNvPr id="0" name=""/>
        <dsp:cNvSpPr/>
      </dsp:nvSpPr>
      <dsp:spPr>
        <a:xfrm>
          <a:off x="0" y="3047190"/>
          <a:ext cx="3289499" cy="29020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102870" rIns="205740" bIns="102870" numCol="1" spcCol="1270" anchor="ctr" anchorCtr="0">
          <a:noAutofit/>
        </a:bodyPr>
        <a:lstStyle/>
        <a:p>
          <a:pPr marL="0" lvl="0" indent="0" algn="ctr" defTabSz="2400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5400" b="1" kern="1200" dirty="0"/>
            <a:t>Кров :</a:t>
          </a:r>
          <a:endParaRPr lang="ru-RU" sz="5400" kern="1200" dirty="0"/>
        </a:p>
      </dsp:txBody>
      <dsp:txXfrm>
        <a:off x="141665" y="3188855"/>
        <a:ext cx="3006169" cy="26186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1A2767-0902-494A-8154-A8697E521DB7}">
      <dsp:nvSpPr>
        <dsp:cNvPr id="0" name=""/>
        <dsp:cNvSpPr/>
      </dsp:nvSpPr>
      <dsp:spPr>
        <a:xfrm rot="10800000">
          <a:off x="2406626" y="5256"/>
          <a:ext cx="8906669" cy="652867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7896" tIns="274320" rIns="512064" bIns="274320" numCol="1" spcCol="1270" anchor="ctr" anchorCtr="0">
          <a:noAutofit/>
          <a:scene3d>
            <a:camera prst="orthographicFront"/>
            <a:lightRig rig="threePt" dir="t"/>
          </a:scene3d>
          <a:sp3d extrusionH="57150">
            <a:bevelT w="38100" h="38100" prst="angle"/>
          </a:sp3d>
        </a:bodyPr>
        <a:lstStyle/>
        <a:p>
          <a:pPr marL="0" lvl="0" indent="0" algn="ctr" defTabSz="3200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200" b="1" i="0" kern="1200" cap="none" spc="50" baseline="0" dirty="0" err="1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omic Sans MS" panose="030F0702030302020204" pitchFamily="66" charset="0"/>
            </a:rPr>
            <a:t>Лейкоцити</a:t>
          </a:r>
          <a:endParaRPr lang="ru-RU" sz="7200" b="1" kern="1200" cap="none" spc="50" dirty="0">
            <a:ln w="12700" cmpd="sng">
              <a:solidFill>
                <a:schemeClr val="accent6">
                  <a:satMod val="120000"/>
                  <a:shade val="80000"/>
                </a:schemeClr>
              </a:solidFill>
              <a:prstDash val="solid"/>
            </a:ln>
            <a:solidFill>
              <a:schemeClr val="accent6">
                <a:tint val="1000"/>
              </a:schemeClr>
            </a:solidFill>
            <a:effectLst>
              <a:glow rad="228600">
                <a:schemeClr val="accent3">
                  <a:satMod val="175000"/>
                  <a:alpha val="40000"/>
                </a:schemeClr>
              </a:glow>
            </a:effectLst>
            <a:latin typeface="Comic Sans MS" panose="030F0702030302020204" pitchFamily="66" charset="0"/>
          </a:endParaRPr>
        </a:p>
      </dsp:txBody>
      <dsp:txXfrm rot="10800000">
        <a:off x="2569843" y="5256"/>
        <a:ext cx="8743452" cy="652867"/>
      </dsp:txXfrm>
    </dsp:sp>
    <dsp:sp modelId="{CE1289A7-85F9-42A3-A72E-D055EED6D62A}">
      <dsp:nvSpPr>
        <dsp:cNvPr id="0" name=""/>
        <dsp:cNvSpPr/>
      </dsp:nvSpPr>
      <dsp:spPr>
        <a:xfrm>
          <a:off x="2080192" y="5256"/>
          <a:ext cx="652867" cy="652867"/>
        </a:xfrm>
        <a:prstGeom prst="ellipse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2D3143-078F-46E0-803C-5D80E14BCC89}">
      <dsp:nvSpPr>
        <dsp:cNvPr id="0" name=""/>
        <dsp:cNvSpPr/>
      </dsp:nvSpPr>
      <dsp:spPr>
        <a:xfrm rot="10800000">
          <a:off x="2406626" y="853009"/>
          <a:ext cx="8906669" cy="652867"/>
        </a:xfrm>
        <a:prstGeom prst="homePlate">
          <a:avLst/>
        </a:prstGeom>
        <a:solidFill>
          <a:schemeClr val="accent5">
            <a:hueOff val="-1747659"/>
            <a:satOff val="12011"/>
            <a:lumOff val="-1177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7896" tIns="106680" rIns="199136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i="0" kern="1200" baseline="0" dirty="0" err="1"/>
            <a:t>Білі</a:t>
          </a:r>
          <a:r>
            <a:rPr lang="ru-RU" sz="2800" b="1" i="0" kern="1200" baseline="0" dirty="0"/>
            <a:t> </a:t>
          </a:r>
          <a:r>
            <a:rPr lang="ru-RU" sz="2800" b="1" i="0" kern="1200" baseline="0" dirty="0" err="1"/>
            <a:t>клітини</a:t>
          </a:r>
          <a:r>
            <a:rPr lang="ru-RU" sz="2800" b="1" i="0" kern="1200" baseline="0" dirty="0"/>
            <a:t> </a:t>
          </a:r>
          <a:r>
            <a:rPr lang="ru-RU" sz="2800" b="1" i="0" kern="1200" baseline="0" dirty="0" err="1"/>
            <a:t>крові</a:t>
          </a:r>
          <a:r>
            <a:rPr lang="ru-RU" sz="2800" b="1" i="0" kern="1200" baseline="0" dirty="0"/>
            <a:t>.</a:t>
          </a:r>
          <a:endParaRPr lang="ru-RU" sz="2800" kern="1200" dirty="0"/>
        </a:p>
      </dsp:txBody>
      <dsp:txXfrm rot="10800000">
        <a:off x="2569843" y="853009"/>
        <a:ext cx="8743452" cy="652867"/>
      </dsp:txXfrm>
    </dsp:sp>
    <dsp:sp modelId="{E5A2A5EA-2636-411A-9C11-A480E580F448}">
      <dsp:nvSpPr>
        <dsp:cNvPr id="0" name=""/>
        <dsp:cNvSpPr/>
      </dsp:nvSpPr>
      <dsp:spPr>
        <a:xfrm>
          <a:off x="2080192" y="853009"/>
          <a:ext cx="652867" cy="652867"/>
        </a:xfrm>
        <a:prstGeom prst="ellipse">
          <a:avLst/>
        </a:prstGeom>
        <a:solidFill>
          <a:schemeClr val="accent5">
            <a:tint val="50000"/>
            <a:hueOff val="-1819035"/>
            <a:satOff val="1147"/>
            <a:lumOff val="2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455BD8-A878-402B-915E-DE1600773AD7}">
      <dsp:nvSpPr>
        <dsp:cNvPr id="0" name=""/>
        <dsp:cNvSpPr/>
      </dsp:nvSpPr>
      <dsp:spPr>
        <a:xfrm rot="10800000">
          <a:off x="2406626" y="1700762"/>
          <a:ext cx="8906669" cy="652867"/>
        </a:xfrm>
        <a:prstGeom prst="homePlate">
          <a:avLst/>
        </a:prstGeom>
        <a:solidFill>
          <a:schemeClr val="accent5">
            <a:hueOff val="-3495318"/>
            <a:satOff val="24022"/>
            <a:lumOff val="-2353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7896" tIns="106680" rIns="199136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i="0" kern="1200" baseline="0" dirty="0" err="1"/>
            <a:t>Утворюються</a:t>
          </a:r>
          <a:r>
            <a:rPr lang="ru-RU" sz="2800" b="1" i="0" kern="1200" baseline="0" dirty="0"/>
            <a:t> в </a:t>
          </a:r>
          <a:r>
            <a:rPr lang="ru-RU" sz="2800" b="1" i="0" kern="1200" baseline="0" dirty="0" err="1"/>
            <a:t>КМ,л</a:t>
          </a:r>
          <a:r>
            <a:rPr lang="ru-RU" sz="2800" b="1" i="0" kern="1200" baseline="0" dirty="0"/>
            <a:t>/</a:t>
          </a:r>
          <a:r>
            <a:rPr lang="ru-RU" sz="2800" b="1" i="0" kern="1200" baseline="0" dirty="0" err="1"/>
            <a:t>в,печінці,селезінці,тимусі</a:t>
          </a:r>
          <a:r>
            <a:rPr lang="ru-RU" sz="1800" b="1" i="0" kern="1200" baseline="0" dirty="0"/>
            <a:t>.</a:t>
          </a:r>
          <a:endParaRPr lang="ru-RU" sz="1800" kern="1200" dirty="0"/>
        </a:p>
      </dsp:txBody>
      <dsp:txXfrm rot="10800000">
        <a:off x="2569843" y="1700762"/>
        <a:ext cx="8743452" cy="652867"/>
      </dsp:txXfrm>
    </dsp:sp>
    <dsp:sp modelId="{D70D2321-EF17-44E7-8C62-60F783F7227F}">
      <dsp:nvSpPr>
        <dsp:cNvPr id="0" name=""/>
        <dsp:cNvSpPr/>
      </dsp:nvSpPr>
      <dsp:spPr>
        <a:xfrm>
          <a:off x="2080192" y="1700762"/>
          <a:ext cx="652867" cy="652867"/>
        </a:xfrm>
        <a:prstGeom prst="ellipse">
          <a:avLst/>
        </a:prstGeom>
        <a:solidFill>
          <a:schemeClr val="accent5">
            <a:tint val="50000"/>
            <a:hueOff val="-3638070"/>
            <a:satOff val="2293"/>
            <a:lumOff val="39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35CBF4-6E20-45C8-AA4C-50A0B0ADA91F}">
      <dsp:nvSpPr>
        <dsp:cNvPr id="0" name=""/>
        <dsp:cNvSpPr/>
      </dsp:nvSpPr>
      <dsp:spPr>
        <a:xfrm rot="10800000">
          <a:off x="2406626" y="2548515"/>
          <a:ext cx="8906669" cy="652867"/>
        </a:xfrm>
        <a:prstGeom prst="homePlate">
          <a:avLst/>
        </a:prstGeom>
        <a:solidFill>
          <a:schemeClr val="accent5">
            <a:hueOff val="-5242977"/>
            <a:satOff val="36033"/>
            <a:lumOff val="-353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7896" tIns="91440" rIns="170688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i="0" kern="1200" baseline="0" dirty="0" err="1">
              <a:solidFill>
                <a:srgbClr val="FFFF00"/>
              </a:solidFill>
            </a:rPr>
            <a:t>Розміри</a:t>
          </a:r>
          <a:r>
            <a:rPr lang="ru-RU" sz="2400" b="1" i="0" kern="1200" dirty="0">
              <a:solidFill>
                <a:srgbClr val="FFFF00"/>
              </a:solidFill>
            </a:rPr>
            <a:t> </a:t>
          </a:r>
          <a:r>
            <a:rPr lang="ru-RU" sz="2400" b="1" i="0" kern="1200" dirty="0" err="1">
              <a:solidFill>
                <a:srgbClr val="FFFF00"/>
              </a:solidFill>
            </a:rPr>
            <a:t>від</a:t>
          </a:r>
          <a:r>
            <a:rPr lang="ru-RU" sz="2400" b="1" i="0" kern="1200" baseline="0" dirty="0">
              <a:solidFill>
                <a:srgbClr val="FFFF00"/>
              </a:solidFill>
            </a:rPr>
            <a:t> 6 до 25 мкм, вони </a:t>
          </a:r>
          <a:r>
            <a:rPr lang="ru-RU" sz="2400" b="1" i="0" kern="1200" baseline="0" dirty="0" err="1">
              <a:solidFill>
                <a:srgbClr val="FFFF00"/>
              </a:solidFill>
            </a:rPr>
            <a:t>відрізняються</a:t>
          </a:r>
          <a:r>
            <a:rPr lang="ru-RU" sz="2400" b="1" i="0" kern="1200" baseline="0" dirty="0">
              <a:solidFill>
                <a:srgbClr val="FFFF00"/>
              </a:solidFill>
            </a:rPr>
            <a:t> формою, </a:t>
          </a:r>
          <a:r>
            <a:rPr lang="ru-RU" sz="2400" b="1" i="0" kern="1200" baseline="0" dirty="0" err="1">
              <a:solidFill>
                <a:srgbClr val="FFFF00"/>
              </a:solidFill>
            </a:rPr>
            <a:t>функціями</a:t>
          </a:r>
          <a:r>
            <a:rPr lang="ru-RU" sz="2400" b="1" i="0" kern="1200" baseline="0" dirty="0">
              <a:solidFill>
                <a:srgbClr val="FFFF00"/>
              </a:solidFill>
            </a:rPr>
            <a:t>, </a:t>
          </a:r>
          <a:r>
            <a:rPr lang="ru-RU" sz="2400" b="1" i="0" kern="1200" baseline="0" dirty="0" err="1">
              <a:solidFill>
                <a:srgbClr val="FFFF00"/>
              </a:solidFill>
            </a:rPr>
            <a:t>рухливістю</a:t>
          </a:r>
          <a:endParaRPr lang="ru-RU" sz="2400" kern="1200" dirty="0">
            <a:solidFill>
              <a:srgbClr val="FFFF00"/>
            </a:solidFill>
          </a:endParaRPr>
        </a:p>
      </dsp:txBody>
      <dsp:txXfrm rot="10800000">
        <a:off x="2569843" y="2548515"/>
        <a:ext cx="8743452" cy="652867"/>
      </dsp:txXfrm>
    </dsp:sp>
    <dsp:sp modelId="{F115C848-EC4B-4175-A0FA-FCA42C9F8BF7}">
      <dsp:nvSpPr>
        <dsp:cNvPr id="0" name=""/>
        <dsp:cNvSpPr/>
      </dsp:nvSpPr>
      <dsp:spPr>
        <a:xfrm>
          <a:off x="2080192" y="2548515"/>
          <a:ext cx="652867" cy="652867"/>
        </a:xfrm>
        <a:prstGeom prst="ellipse">
          <a:avLst/>
        </a:prstGeom>
        <a:solidFill>
          <a:schemeClr val="accent5">
            <a:tint val="50000"/>
            <a:hueOff val="-5457105"/>
            <a:satOff val="3440"/>
            <a:lumOff val="59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0A9630-AF33-45B2-8E7C-990B9998FBD7}">
      <dsp:nvSpPr>
        <dsp:cNvPr id="0" name=""/>
        <dsp:cNvSpPr/>
      </dsp:nvSpPr>
      <dsp:spPr>
        <a:xfrm rot="10800000">
          <a:off x="2406626" y="3396267"/>
          <a:ext cx="8906669" cy="652867"/>
        </a:xfrm>
        <a:prstGeom prst="homePlate">
          <a:avLst/>
        </a:prstGeom>
        <a:solidFill>
          <a:schemeClr val="accent5">
            <a:hueOff val="-6990636"/>
            <a:satOff val="48043"/>
            <a:lumOff val="-4706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7896" tIns="106680" rIns="199136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 err="1"/>
            <a:t>Здатність</a:t>
          </a:r>
          <a:r>
            <a:rPr lang="ru-RU" sz="2800" b="1" kern="1200" dirty="0"/>
            <a:t> </a:t>
          </a:r>
          <a:r>
            <a:rPr lang="ru-RU" sz="2800" b="1" kern="1200" dirty="0" err="1"/>
            <a:t>виходити</a:t>
          </a:r>
          <a:r>
            <a:rPr lang="ru-RU" sz="2800" b="1" kern="1200" dirty="0"/>
            <a:t> з кров</a:t>
          </a:r>
          <a:r>
            <a:rPr lang="en-US" sz="2800" b="1" kern="1200" dirty="0"/>
            <a:t>’</a:t>
          </a:r>
          <a:r>
            <a:rPr lang="uk-UA" sz="2800" b="1" kern="1200" dirty="0" err="1"/>
            <a:t>яного</a:t>
          </a:r>
          <a:r>
            <a:rPr lang="uk-UA" sz="2800" b="1" kern="1200" dirty="0"/>
            <a:t> русла  в тканини та повертатися назад</a:t>
          </a:r>
          <a:r>
            <a:rPr lang="ru-RU" sz="1800" b="1" i="0" kern="1200" baseline="0" dirty="0"/>
            <a:t>.</a:t>
          </a:r>
          <a:endParaRPr lang="ru-RU" sz="1800" kern="1200" dirty="0"/>
        </a:p>
      </dsp:txBody>
      <dsp:txXfrm rot="10800000">
        <a:off x="2569843" y="3396267"/>
        <a:ext cx="8743452" cy="652867"/>
      </dsp:txXfrm>
    </dsp:sp>
    <dsp:sp modelId="{2106ADF8-B148-4CE7-A4EE-10FBE7A0E53D}">
      <dsp:nvSpPr>
        <dsp:cNvPr id="0" name=""/>
        <dsp:cNvSpPr/>
      </dsp:nvSpPr>
      <dsp:spPr>
        <a:xfrm>
          <a:off x="2080192" y="3396267"/>
          <a:ext cx="652867" cy="652867"/>
        </a:xfrm>
        <a:prstGeom prst="ellipse">
          <a:avLst/>
        </a:prstGeom>
        <a:solidFill>
          <a:schemeClr val="accent5">
            <a:tint val="50000"/>
            <a:hueOff val="-7276140"/>
            <a:satOff val="4587"/>
            <a:lumOff val="78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9F747F-1FC2-402A-88C7-2BCA630577DF}">
      <dsp:nvSpPr>
        <dsp:cNvPr id="0" name=""/>
        <dsp:cNvSpPr/>
      </dsp:nvSpPr>
      <dsp:spPr>
        <a:xfrm rot="10800000">
          <a:off x="2406626" y="4244020"/>
          <a:ext cx="8906669" cy="652867"/>
        </a:xfrm>
        <a:prstGeom prst="homePlate">
          <a:avLst/>
        </a:prstGeom>
        <a:solidFill>
          <a:schemeClr val="accent5">
            <a:hueOff val="-8738295"/>
            <a:satOff val="60054"/>
            <a:lumOff val="-5883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7896" tIns="91440" rIns="170688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i="0" kern="1200" baseline="0" dirty="0"/>
            <a:t>Фагоцитоз - </a:t>
          </a:r>
          <a:r>
            <a:rPr lang="ru-RU" sz="2400" b="1" i="0" kern="1200" baseline="0" dirty="0" err="1"/>
            <a:t>захоплювання</a:t>
          </a:r>
          <a:r>
            <a:rPr lang="ru-RU" sz="2400" b="1" i="0" kern="1200" baseline="0" dirty="0"/>
            <a:t> та </a:t>
          </a:r>
          <a:r>
            <a:rPr lang="ru-RU" sz="2400" b="1" i="0" kern="1200" baseline="0" dirty="0" err="1"/>
            <a:t>переварювання</a:t>
          </a:r>
          <a:r>
            <a:rPr lang="ru-RU" sz="2400" b="1" i="0" kern="1200" baseline="0" dirty="0"/>
            <a:t> </a:t>
          </a:r>
          <a:r>
            <a:rPr lang="ru-RU" sz="2400" b="1" i="0" kern="1200" baseline="0" dirty="0" err="1"/>
            <a:t>чужорідних</a:t>
          </a:r>
          <a:r>
            <a:rPr lang="ru-RU" sz="2400" b="1" i="0" kern="1200" baseline="0" dirty="0"/>
            <a:t> </a:t>
          </a:r>
          <a:r>
            <a:rPr lang="ru-RU" sz="2400" b="1" i="0" kern="1200" baseline="0" dirty="0" err="1"/>
            <a:t>частин</a:t>
          </a:r>
          <a:r>
            <a:rPr lang="ru-RU" sz="2400" b="1" i="0" kern="1200" baseline="0" dirty="0"/>
            <a:t>, </a:t>
          </a:r>
          <a:r>
            <a:rPr lang="ru-RU" sz="2400" b="1" i="0" kern="1200" baseline="0" dirty="0" err="1"/>
            <a:t>продуктів</a:t>
          </a:r>
          <a:r>
            <a:rPr lang="ru-RU" sz="2400" b="1" i="0" kern="1200" baseline="0" dirty="0"/>
            <a:t> </a:t>
          </a:r>
          <a:r>
            <a:rPr lang="ru-RU" sz="2400" b="1" i="0" kern="1200" baseline="0" dirty="0" err="1"/>
            <a:t>розпаду</a:t>
          </a:r>
          <a:r>
            <a:rPr lang="ru-RU" sz="2400" b="1" i="0" kern="1200" baseline="0" dirty="0"/>
            <a:t> </a:t>
          </a:r>
          <a:r>
            <a:rPr lang="ru-RU" sz="2400" b="1" i="0" kern="1200" baseline="0" dirty="0" err="1"/>
            <a:t>клітин</a:t>
          </a:r>
          <a:r>
            <a:rPr lang="ru-RU" sz="2400" b="1" i="0" kern="1200" dirty="0"/>
            <a:t> та </a:t>
          </a:r>
          <a:r>
            <a:rPr lang="ru-RU" sz="2400" b="1" i="0" kern="1200" dirty="0" err="1"/>
            <a:t>мікроорганізмів</a:t>
          </a:r>
          <a:endParaRPr lang="ru-RU" sz="2400" kern="1200" dirty="0"/>
        </a:p>
      </dsp:txBody>
      <dsp:txXfrm rot="10800000">
        <a:off x="2569843" y="4244020"/>
        <a:ext cx="8743452" cy="652867"/>
      </dsp:txXfrm>
    </dsp:sp>
    <dsp:sp modelId="{692DF413-9CFD-452E-A3DE-10C4D09EAA2E}">
      <dsp:nvSpPr>
        <dsp:cNvPr id="0" name=""/>
        <dsp:cNvSpPr/>
      </dsp:nvSpPr>
      <dsp:spPr>
        <a:xfrm>
          <a:off x="2080192" y="4244020"/>
          <a:ext cx="652867" cy="652867"/>
        </a:xfrm>
        <a:prstGeom prst="ellipse">
          <a:avLst/>
        </a:prstGeom>
        <a:solidFill>
          <a:schemeClr val="accent5">
            <a:tint val="50000"/>
            <a:hueOff val="-9095175"/>
            <a:satOff val="5734"/>
            <a:lumOff val="98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9A21F9-35D4-4D9C-94A9-C9F837102EF2}">
      <dsp:nvSpPr>
        <dsp:cNvPr id="0" name=""/>
        <dsp:cNvSpPr/>
      </dsp:nvSpPr>
      <dsp:spPr>
        <a:xfrm rot="10800000">
          <a:off x="2406626" y="5091773"/>
          <a:ext cx="8906669" cy="652867"/>
        </a:xfrm>
        <a:prstGeom prst="homePlate">
          <a:avLst/>
        </a:prstGeom>
        <a:solidFill>
          <a:schemeClr val="accent5">
            <a:hueOff val="-10485954"/>
            <a:satOff val="72065"/>
            <a:lumOff val="-7059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7896" tIns="106680" rIns="199136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i="0" kern="1200" baseline="0" dirty="0">
              <a:solidFill>
                <a:srgbClr val="FFC000"/>
              </a:solidFill>
            </a:rPr>
            <a:t>У </a:t>
          </a:r>
          <a:r>
            <a:rPr lang="ru-RU" sz="2800" b="1" i="0" kern="1200" baseline="0" dirty="0" err="1">
              <a:solidFill>
                <a:srgbClr val="FFC000"/>
              </a:solidFill>
            </a:rPr>
            <a:t>здорової</a:t>
          </a:r>
          <a:r>
            <a:rPr lang="ru-RU" sz="2800" b="1" i="0" kern="1200" dirty="0">
              <a:solidFill>
                <a:srgbClr val="FFC000"/>
              </a:solidFill>
            </a:rPr>
            <a:t> </a:t>
          </a:r>
          <a:r>
            <a:rPr lang="ru-RU" sz="2800" b="1" i="0" kern="1200" dirty="0" err="1">
              <a:solidFill>
                <a:srgbClr val="FFC000"/>
              </a:solidFill>
            </a:rPr>
            <a:t>людини</a:t>
          </a:r>
          <a:r>
            <a:rPr lang="ru-RU" sz="2800" b="1" i="0" kern="1200" baseline="0" dirty="0">
              <a:solidFill>
                <a:srgbClr val="FFC000"/>
              </a:solidFill>
            </a:rPr>
            <a:t> в 1 мм³</a:t>
          </a:r>
          <a:r>
            <a:rPr lang="ru-RU" sz="2800" b="0" i="0" kern="1200" baseline="0" dirty="0">
              <a:solidFill>
                <a:srgbClr val="FFC000"/>
              </a:solidFill>
            </a:rPr>
            <a:t> </a:t>
          </a:r>
          <a:r>
            <a:rPr lang="ru-RU" sz="2800" b="1" i="0" kern="1200" baseline="0" dirty="0">
              <a:solidFill>
                <a:srgbClr val="FFC000"/>
              </a:solidFill>
            </a:rPr>
            <a:t>крови </a:t>
          </a:r>
          <a:r>
            <a:rPr lang="ru-RU" sz="2800" b="1" i="0" kern="1200" baseline="0" dirty="0" err="1">
              <a:solidFill>
                <a:srgbClr val="FFC000"/>
              </a:solidFill>
            </a:rPr>
            <a:t>нараховують</a:t>
          </a:r>
          <a:r>
            <a:rPr lang="ru-RU" sz="2800" b="1" i="0" kern="1200" baseline="0" dirty="0">
              <a:solidFill>
                <a:srgbClr val="FFC000"/>
              </a:solidFill>
            </a:rPr>
            <a:t> </a:t>
          </a:r>
          <a:r>
            <a:rPr lang="ru-RU" sz="2800" b="1" i="0" kern="1200" baseline="0" dirty="0" err="1">
              <a:solidFill>
                <a:srgbClr val="FFC000"/>
              </a:solidFill>
            </a:rPr>
            <a:t>від</a:t>
          </a:r>
          <a:r>
            <a:rPr lang="ru-RU" sz="2800" b="1" i="0" kern="1200" baseline="0" dirty="0">
              <a:solidFill>
                <a:srgbClr val="FFC000"/>
              </a:solidFill>
            </a:rPr>
            <a:t> 6000 до 9000 </a:t>
          </a:r>
          <a:r>
            <a:rPr lang="ru-RU" sz="2800" b="1" i="0" kern="1200" baseline="0" dirty="0" err="1">
              <a:solidFill>
                <a:srgbClr val="FFC000"/>
              </a:solidFill>
            </a:rPr>
            <a:t>лейкоцитів</a:t>
          </a:r>
          <a:r>
            <a:rPr lang="ru-RU" sz="1800" b="1" i="0" kern="1200" baseline="0" dirty="0">
              <a:solidFill>
                <a:srgbClr val="FFC000"/>
              </a:solidFill>
            </a:rPr>
            <a:t>. (6-9*10 </a:t>
          </a:r>
          <a:r>
            <a:rPr lang="ru-RU" sz="1400" b="1" i="0" kern="1200" baseline="0" dirty="0">
              <a:solidFill>
                <a:srgbClr val="FFC000"/>
              </a:solidFill>
            </a:rPr>
            <a:t>9 /л</a:t>
          </a:r>
          <a:r>
            <a:rPr lang="ru-RU" sz="1800" b="1" i="0" kern="1200" baseline="0" dirty="0">
              <a:solidFill>
                <a:srgbClr val="FFC000"/>
              </a:solidFill>
            </a:rPr>
            <a:t>) </a:t>
          </a:r>
          <a:endParaRPr lang="ru-RU" sz="1800" kern="1200" dirty="0">
            <a:solidFill>
              <a:srgbClr val="FFC000"/>
            </a:solidFill>
          </a:endParaRPr>
        </a:p>
      </dsp:txBody>
      <dsp:txXfrm rot="10800000">
        <a:off x="2569843" y="5091773"/>
        <a:ext cx="8743452" cy="652867"/>
      </dsp:txXfrm>
    </dsp:sp>
    <dsp:sp modelId="{CA2591F5-1DDC-4670-994E-BD731A14D1F6}">
      <dsp:nvSpPr>
        <dsp:cNvPr id="0" name=""/>
        <dsp:cNvSpPr/>
      </dsp:nvSpPr>
      <dsp:spPr>
        <a:xfrm>
          <a:off x="2080192" y="5091773"/>
          <a:ext cx="652867" cy="652867"/>
        </a:xfrm>
        <a:prstGeom prst="ellipse">
          <a:avLst/>
        </a:prstGeom>
        <a:solidFill>
          <a:schemeClr val="accent5">
            <a:tint val="50000"/>
            <a:hueOff val="-10914210"/>
            <a:satOff val="6880"/>
            <a:lumOff val="117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160EC4-2351-48E3-8694-9D6DC9E676A9}">
      <dsp:nvSpPr>
        <dsp:cNvPr id="0" name=""/>
        <dsp:cNvSpPr/>
      </dsp:nvSpPr>
      <dsp:spPr>
        <a:xfrm rot="10800000">
          <a:off x="2406626" y="5939526"/>
          <a:ext cx="8906669" cy="652867"/>
        </a:xfrm>
        <a:prstGeom prst="homePlate">
          <a:avLst/>
        </a:prstGeom>
        <a:solidFill>
          <a:schemeClr val="accent5">
            <a:hueOff val="-12233612"/>
            <a:satOff val="84076"/>
            <a:lumOff val="-8236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7896" tIns="76200" rIns="14224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kern="1200" baseline="0" dirty="0" err="1"/>
            <a:t>Кількість</a:t>
          </a:r>
          <a:r>
            <a:rPr lang="ru-RU" sz="2000" b="1" i="0" kern="1200" dirty="0"/>
            <a:t> </a:t>
          </a:r>
          <a:r>
            <a:rPr lang="ru-RU" sz="2000" b="1" i="0" kern="1200" dirty="0" err="1"/>
            <a:t>лейкоцитів</a:t>
          </a:r>
          <a:r>
            <a:rPr lang="ru-RU" sz="2000" b="1" i="0" kern="1200" dirty="0"/>
            <a:t> </a:t>
          </a:r>
          <a:r>
            <a:rPr lang="ru-RU" sz="2000" b="1" i="0" kern="1200" dirty="0" err="1"/>
            <a:t>коливається</a:t>
          </a:r>
          <a:r>
            <a:rPr lang="ru-RU" sz="2000" b="1" i="0" kern="1200" dirty="0"/>
            <a:t> </a:t>
          </a:r>
          <a:r>
            <a:rPr lang="ru-RU" sz="2000" b="1" kern="1200" dirty="0"/>
            <a:t> </a:t>
          </a:r>
          <a:r>
            <a:rPr lang="ru-RU" sz="2000" b="1" kern="1200" dirty="0" err="1"/>
            <a:t>протягом</a:t>
          </a:r>
          <a:r>
            <a:rPr lang="ru-RU" sz="2000" b="1" kern="1200" dirty="0"/>
            <a:t> </a:t>
          </a:r>
          <a:r>
            <a:rPr lang="ru-RU" sz="2000" b="1" kern="1200" dirty="0" err="1"/>
            <a:t>доби</a:t>
          </a:r>
          <a:r>
            <a:rPr lang="ru-RU" sz="2000" b="1" kern="1200" dirty="0"/>
            <a:t> ,</a:t>
          </a:r>
          <a:r>
            <a:rPr lang="ru-RU" sz="2000" b="1" kern="1200" dirty="0" err="1"/>
            <a:t>ї</a:t>
          </a:r>
          <a:r>
            <a:rPr lang="ru-RU" sz="2000" b="1" i="0" kern="1200" baseline="0" dirty="0" err="1"/>
            <a:t>хнє</a:t>
          </a:r>
          <a:r>
            <a:rPr lang="ru-RU" sz="2000" b="1" i="0" kern="1200" baseline="0" dirty="0"/>
            <a:t> число </a:t>
          </a:r>
          <a:r>
            <a:rPr lang="ru-RU" sz="2000" b="1" i="0" kern="1200" baseline="0" dirty="0" err="1"/>
            <a:t>збільшується</a:t>
          </a:r>
          <a:r>
            <a:rPr lang="ru-RU" sz="2000" b="1" i="0" kern="1200" baseline="0" dirty="0"/>
            <a:t> </a:t>
          </a:r>
          <a:r>
            <a:rPr lang="ru-RU" sz="2000" b="1" i="0" kern="1200" baseline="0" dirty="0" err="1"/>
            <a:t>після</a:t>
          </a:r>
          <a:r>
            <a:rPr lang="ru-RU" sz="2000" b="1" i="0" kern="1200" baseline="0" dirty="0"/>
            <a:t> </a:t>
          </a:r>
          <a:r>
            <a:rPr lang="ru-RU" sz="2000" b="1" kern="1200" dirty="0" err="1"/>
            <a:t>ї</a:t>
          </a:r>
          <a:r>
            <a:rPr lang="ru-RU" sz="2000" b="1" i="0" kern="1200" baseline="0" dirty="0" err="1"/>
            <a:t>жі</a:t>
          </a:r>
          <a:r>
            <a:rPr lang="ru-RU" sz="2000" b="1" i="0" kern="1200" baseline="0" dirty="0"/>
            <a:t>, </a:t>
          </a:r>
          <a:r>
            <a:rPr lang="ru-RU" sz="2000" b="1" i="0" kern="1200" baseline="0" dirty="0" err="1"/>
            <a:t>фізичного</a:t>
          </a:r>
          <a:r>
            <a:rPr lang="ru-RU" sz="2000" b="1" i="0" kern="1200" baseline="0" dirty="0"/>
            <a:t> </a:t>
          </a:r>
          <a:r>
            <a:rPr lang="ru-RU" sz="2000" b="1" i="0" kern="1200" baseline="0" dirty="0" err="1"/>
            <a:t>навантаження,сильних</a:t>
          </a:r>
          <a:r>
            <a:rPr lang="ru-RU" sz="2000" b="1" i="0" kern="1200" baseline="0" dirty="0"/>
            <a:t> </a:t>
          </a:r>
          <a:r>
            <a:rPr lang="ru-RU" sz="2000" b="1" i="0" kern="1200" baseline="0" dirty="0" err="1"/>
            <a:t>емоціях</a:t>
          </a:r>
          <a:r>
            <a:rPr lang="ru-RU" sz="2000" b="1" i="0" kern="1200" baseline="0" dirty="0"/>
            <a:t>, в</a:t>
          </a:r>
          <a:r>
            <a:rPr lang="ru-RU" sz="2000" b="1" i="0" kern="1200" dirty="0"/>
            <a:t> </a:t>
          </a:r>
          <a:r>
            <a:rPr lang="ru-RU" sz="2000" b="1" i="0" kern="1200" dirty="0" err="1"/>
            <a:t>ранкові</a:t>
          </a:r>
          <a:r>
            <a:rPr lang="ru-RU" sz="2000" b="1" i="0" kern="1200" dirty="0"/>
            <a:t> </a:t>
          </a:r>
          <a:r>
            <a:rPr lang="ru-RU" sz="2000" b="1" i="0" kern="1200" dirty="0" err="1"/>
            <a:t>години</a:t>
          </a:r>
          <a:r>
            <a:rPr lang="ru-RU" sz="2000" b="1" i="0" kern="1200" dirty="0"/>
            <a:t> </a:t>
          </a:r>
          <a:r>
            <a:rPr lang="ru-RU" sz="2000" b="1" i="0" kern="1200" dirty="0" err="1"/>
            <a:t>їх</a:t>
          </a:r>
          <a:r>
            <a:rPr lang="ru-RU" sz="2000" b="1" i="0" kern="1200" dirty="0"/>
            <a:t> </a:t>
          </a:r>
          <a:r>
            <a:rPr lang="ru-RU" sz="2000" b="1" i="0" kern="1200" dirty="0" err="1"/>
            <a:t>менше</a:t>
          </a:r>
          <a:endParaRPr lang="ru-RU" sz="2000" kern="1200" dirty="0"/>
        </a:p>
      </dsp:txBody>
      <dsp:txXfrm rot="10800000">
        <a:off x="2569843" y="5939526"/>
        <a:ext cx="8743452" cy="652867"/>
      </dsp:txXfrm>
    </dsp:sp>
    <dsp:sp modelId="{45F0C068-6D07-4324-921D-A2087B7B3264}">
      <dsp:nvSpPr>
        <dsp:cNvPr id="0" name=""/>
        <dsp:cNvSpPr/>
      </dsp:nvSpPr>
      <dsp:spPr>
        <a:xfrm>
          <a:off x="2080192" y="5939526"/>
          <a:ext cx="652867" cy="652867"/>
        </a:xfrm>
        <a:prstGeom prst="ellipse">
          <a:avLst/>
        </a:prstGeom>
        <a:solidFill>
          <a:schemeClr val="accent5">
            <a:tint val="50000"/>
            <a:hueOff val="-12733245"/>
            <a:satOff val="8027"/>
            <a:lumOff val="137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55C951-7293-444B-BA1F-D8916EDDB74A}">
      <dsp:nvSpPr>
        <dsp:cNvPr id="0" name=""/>
        <dsp:cNvSpPr/>
      </dsp:nvSpPr>
      <dsp:spPr>
        <a:xfrm>
          <a:off x="4286" y="2461"/>
          <a:ext cx="8656961" cy="16243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100" b="1" kern="1200" dirty="0">
              <a:solidFill>
                <a:srgbClr val="00B0F0"/>
              </a:solidFill>
              <a:latin typeface="Comic Sans MS" panose="030F0702030302020204" pitchFamily="66" charset="0"/>
            </a:rPr>
            <a:t>Еозинофіли</a:t>
          </a:r>
          <a:r>
            <a:rPr lang="uk-UA" sz="3100" kern="1200" dirty="0"/>
            <a:t>(0,5-5%)руйнують токсини білкової природи. Адсорбують </a:t>
          </a:r>
          <a:r>
            <a:rPr lang="uk-UA" sz="3100" kern="1200" dirty="0" err="1"/>
            <a:t>гістамін</a:t>
          </a:r>
          <a:r>
            <a:rPr lang="uk-UA" sz="3100" kern="1200" dirty="0"/>
            <a:t>, який розширює судини</a:t>
          </a:r>
          <a:endParaRPr lang="ru-RU" sz="3100" kern="1200" dirty="0"/>
        </a:p>
      </dsp:txBody>
      <dsp:txXfrm>
        <a:off x="83583" y="81758"/>
        <a:ext cx="8498367" cy="1465805"/>
      </dsp:txXfrm>
    </dsp:sp>
    <dsp:sp modelId="{81CB1DEA-BC59-47DF-B9DE-24F3474B7D12}">
      <dsp:nvSpPr>
        <dsp:cNvPr id="0" name=""/>
        <dsp:cNvSpPr/>
      </dsp:nvSpPr>
      <dsp:spPr>
        <a:xfrm>
          <a:off x="4286" y="1708080"/>
          <a:ext cx="8776403" cy="16243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100" b="1" kern="1200" dirty="0">
              <a:solidFill>
                <a:srgbClr val="002060"/>
              </a:solidFill>
              <a:latin typeface="Comic Sans MS" panose="030F0702030302020204" pitchFamily="66" charset="0"/>
            </a:rPr>
            <a:t>Базофіли</a:t>
          </a:r>
          <a:r>
            <a:rPr lang="uk-UA" sz="3100" kern="1200" dirty="0"/>
            <a:t>(0-1%) продукують </a:t>
          </a:r>
          <a:r>
            <a:rPr lang="uk-UA" sz="3100" i="1" kern="1200" dirty="0"/>
            <a:t>гепарин</a:t>
          </a:r>
          <a:r>
            <a:rPr lang="uk-UA" sz="3100" kern="1200" dirty="0"/>
            <a:t> та </a:t>
          </a:r>
          <a:r>
            <a:rPr lang="uk-UA" sz="3100" i="1" kern="1200" dirty="0" err="1"/>
            <a:t>гістамін</a:t>
          </a:r>
          <a:r>
            <a:rPr lang="uk-UA" sz="3100" kern="1200" dirty="0"/>
            <a:t>-медіатори запалення</a:t>
          </a:r>
          <a:endParaRPr lang="ru-RU" sz="3100" kern="1200" dirty="0"/>
        </a:p>
      </dsp:txBody>
      <dsp:txXfrm>
        <a:off x="83583" y="1787377"/>
        <a:ext cx="8617809" cy="1465805"/>
      </dsp:txXfrm>
    </dsp:sp>
    <dsp:sp modelId="{6F551736-DD64-40C1-B4A5-16C042804836}">
      <dsp:nvSpPr>
        <dsp:cNvPr id="0" name=""/>
        <dsp:cNvSpPr/>
      </dsp:nvSpPr>
      <dsp:spPr>
        <a:xfrm>
          <a:off x="4286" y="3413699"/>
          <a:ext cx="8776403" cy="16243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100" b="1" kern="1200" dirty="0" err="1">
              <a:solidFill>
                <a:srgbClr val="FFFF00"/>
              </a:solidFill>
              <a:latin typeface="Comic Sans MS" panose="030F0702030302020204" pitchFamily="66" charset="0"/>
            </a:rPr>
            <a:t>Нейтрофіли</a:t>
          </a:r>
          <a:r>
            <a:rPr lang="uk-UA" sz="3100" kern="1200" dirty="0"/>
            <a:t>(50-70%)-</a:t>
          </a:r>
          <a:r>
            <a:rPr lang="uk-UA" sz="3100" kern="1200" dirty="0" err="1"/>
            <a:t>фагоцитують</a:t>
          </a:r>
          <a:r>
            <a:rPr lang="uk-UA" sz="3100" kern="1200" dirty="0"/>
            <a:t> мікроби та їх токсини  є юні, </a:t>
          </a:r>
          <a:r>
            <a:rPr lang="uk-UA" sz="3100" kern="1200" dirty="0" err="1"/>
            <a:t>паличкоядерні</a:t>
          </a:r>
          <a:r>
            <a:rPr lang="uk-UA" sz="3100" kern="1200" dirty="0"/>
            <a:t>, </a:t>
          </a:r>
          <a:r>
            <a:rPr lang="uk-UA" sz="3100" kern="1200" dirty="0" err="1"/>
            <a:t>сегментоядерні</a:t>
          </a:r>
          <a:endParaRPr lang="ru-RU" sz="3100" kern="1200" dirty="0"/>
        </a:p>
      </dsp:txBody>
      <dsp:txXfrm>
        <a:off x="83583" y="3492996"/>
        <a:ext cx="8617809" cy="146580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FF1E7-C757-4136-8531-66FE5EACE20F}">
      <dsp:nvSpPr>
        <dsp:cNvPr id="0" name=""/>
        <dsp:cNvSpPr/>
      </dsp:nvSpPr>
      <dsp:spPr>
        <a:xfrm>
          <a:off x="0" y="360041"/>
          <a:ext cx="3786294" cy="37564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marL="0" lvl="0" indent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500" kern="1200" dirty="0"/>
            <a:t>Моноцити</a:t>
          </a:r>
        </a:p>
        <a:p>
          <a:pPr marL="0" lvl="0" indent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kern="1200" dirty="0"/>
            <a:t>(2-10%)</a:t>
          </a:r>
          <a:r>
            <a:rPr lang="uk-UA" sz="3200" kern="1200" dirty="0" err="1"/>
            <a:t>-фагоцитоз</a:t>
          </a:r>
          <a:r>
            <a:rPr lang="uk-UA" sz="3200" kern="1200" dirty="0"/>
            <a:t> здебільшого в тканинах,активні в кислому </a:t>
          </a:r>
          <a:r>
            <a:rPr lang="uk-UA" sz="3200" kern="1200" dirty="0" err="1"/>
            <a:t>середовищі.утв.в</a:t>
          </a:r>
          <a:r>
            <a:rPr lang="uk-UA" sz="3200" kern="1200" dirty="0"/>
            <a:t> печінці,селезінці</a:t>
          </a:r>
          <a:endParaRPr lang="ru-RU" sz="3200" kern="1200" dirty="0"/>
        </a:p>
      </dsp:txBody>
      <dsp:txXfrm>
        <a:off x="110023" y="470064"/>
        <a:ext cx="3566248" cy="3536408"/>
      </dsp:txXfrm>
    </dsp:sp>
    <dsp:sp modelId="{6A7A13E9-592E-4B7C-8DAD-0715C6CD9FBA}">
      <dsp:nvSpPr>
        <dsp:cNvPr id="0" name=""/>
        <dsp:cNvSpPr/>
      </dsp:nvSpPr>
      <dsp:spPr>
        <a:xfrm>
          <a:off x="5004045" y="1215"/>
          <a:ext cx="3576302" cy="13081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38100" rIns="57150" bIns="38100" numCol="1" spcCol="1270" anchor="ctr" anchorCtr="0">
          <a:noAutofit/>
        </a:bodyPr>
        <a:lstStyle/>
        <a:p>
          <a:pPr marL="0" lvl="0" indent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000" kern="1200" dirty="0"/>
            <a:t>Лімфоцити (20-40%)</a:t>
          </a:r>
        </a:p>
        <a:p>
          <a:pPr marL="0" lvl="0" indent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000" kern="1200" dirty="0" err="1"/>
            <a:t>Утв</a:t>
          </a:r>
          <a:r>
            <a:rPr lang="uk-UA" sz="3000" kern="1200" dirty="0"/>
            <a:t> в л/в</a:t>
          </a:r>
          <a:endParaRPr lang="ru-RU" sz="3000" kern="1200" dirty="0"/>
        </a:p>
      </dsp:txBody>
      <dsp:txXfrm>
        <a:off x="5042361" y="39531"/>
        <a:ext cx="3499670" cy="1231567"/>
      </dsp:txXfrm>
    </dsp:sp>
    <dsp:sp modelId="{5F22CF34-CFF9-4EDD-AE71-21A4BCF09E7E}">
      <dsp:nvSpPr>
        <dsp:cNvPr id="0" name=""/>
        <dsp:cNvSpPr/>
      </dsp:nvSpPr>
      <dsp:spPr>
        <a:xfrm>
          <a:off x="5361676" y="1309414"/>
          <a:ext cx="357630" cy="9811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1149"/>
              </a:lnTo>
              <a:lnTo>
                <a:pt x="357630" y="981149"/>
              </a:lnTo>
            </a:path>
          </a:pathLst>
        </a:custGeom>
        <a:noFill/>
        <a:ln w="222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6529AD-4501-4A24-92BB-96D2B9C94364}">
      <dsp:nvSpPr>
        <dsp:cNvPr id="0" name=""/>
        <dsp:cNvSpPr/>
      </dsp:nvSpPr>
      <dsp:spPr>
        <a:xfrm>
          <a:off x="5719306" y="1636464"/>
          <a:ext cx="2669061" cy="13081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kern="1200"/>
            <a:t>Т-лімфоцити розпізнають АГ і розмножуються;</a:t>
          </a:r>
          <a:endParaRPr lang="ru-RU" sz="2200" kern="1200"/>
        </a:p>
      </dsp:txBody>
      <dsp:txXfrm>
        <a:off x="5757622" y="1674780"/>
        <a:ext cx="2592429" cy="1231567"/>
      </dsp:txXfrm>
    </dsp:sp>
    <dsp:sp modelId="{7CB0F3C8-FE4E-4B15-B87B-2F7E04106DEB}">
      <dsp:nvSpPr>
        <dsp:cNvPr id="0" name=""/>
        <dsp:cNvSpPr/>
      </dsp:nvSpPr>
      <dsp:spPr>
        <a:xfrm>
          <a:off x="5361676" y="1309414"/>
          <a:ext cx="357630" cy="26163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16398"/>
              </a:lnTo>
              <a:lnTo>
                <a:pt x="357630" y="2616398"/>
              </a:lnTo>
            </a:path>
          </a:pathLst>
        </a:custGeom>
        <a:noFill/>
        <a:ln w="222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297242-FF31-45F4-AA2D-AC6E7E494424}">
      <dsp:nvSpPr>
        <dsp:cNvPr id="0" name=""/>
        <dsp:cNvSpPr/>
      </dsp:nvSpPr>
      <dsp:spPr>
        <a:xfrm>
          <a:off x="5719306" y="3271713"/>
          <a:ext cx="2813067" cy="13081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kern="1200" dirty="0"/>
            <a:t>В-лімфоцити-розмножуються і </a:t>
          </a:r>
          <a:r>
            <a:rPr lang="uk-UA" sz="2200" kern="1200" dirty="0" err="1"/>
            <a:t>утв</a:t>
          </a:r>
          <a:r>
            <a:rPr lang="uk-UA" sz="2200" kern="1200" dirty="0"/>
            <a:t> АТ </a:t>
          </a:r>
          <a:r>
            <a:rPr lang="uk-UA" sz="2200" kern="1200" dirty="0" err="1"/>
            <a:t>специф</a:t>
          </a:r>
          <a:r>
            <a:rPr lang="uk-UA" sz="2200" kern="1200" dirty="0"/>
            <a:t> до цього АГ</a:t>
          </a:r>
          <a:endParaRPr lang="ru-RU" sz="2200" kern="1200" dirty="0"/>
        </a:p>
      </dsp:txBody>
      <dsp:txXfrm>
        <a:off x="5757622" y="3310029"/>
        <a:ext cx="2736435" cy="123156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561741-FAC1-4BD0-9788-88792FCD3D65}">
      <dsp:nvSpPr>
        <dsp:cNvPr id="0" name=""/>
        <dsp:cNvSpPr/>
      </dsp:nvSpPr>
      <dsp:spPr>
        <a:xfrm>
          <a:off x="-7328568" y="-1120083"/>
          <a:ext cx="8720887" cy="8720887"/>
        </a:xfrm>
        <a:prstGeom prst="blockArc">
          <a:avLst>
            <a:gd name="adj1" fmla="val 18900000"/>
            <a:gd name="adj2" fmla="val 2700000"/>
            <a:gd name="adj3" fmla="val 248"/>
          </a:avLst>
        </a:pr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DB1C5D-A54D-4381-A727-5F820DE9C63B}">
      <dsp:nvSpPr>
        <dsp:cNvPr id="0" name=""/>
        <dsp:cNvSpPr/>
      </dsp:nvSpPr>
      <dsp:spPr>
        <a:xfrm>
          <a:off x="607857" y="182032"/>
          <a:ext cx="8767330" cy="125611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2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2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2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3215" tIns="45720" rIns="45720" bIns="4572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>
              <a:solidFill>
                <a:schemeClr val="tx2">
                  <a:lumMod val="25000"/>
                </a:schemeClr>
              </a:solidFill>
              <a:latin typeface="Comic Sans MS" panose="030F0702030302020204" pitchFamily="66" charset="0"/>
            </a:rPr>
            <a:t>Кислотно-основним балансом називається співвідношення концентрації водневих і гідроксильних іонів у біологічних середовищах.  Іони водню створюють кислу реакцію середовища, а гідроксильні іони та інші компоненти – лужну</a:t>
          </a:r>
          <a:endParaRPr lang="ru-RU" sz="1800" b="1" kern="1200" dirty="0">
            <a:solidFill>
              <a:schemeClr val="tx2">
                <a:lumMod val="25000"/>
              </a:schemeClr>
            </a:solidFill>
            <a:latin typeface="Comic Sans MS" panose="030F0702030302020204" pitchFamily="66" charset="0"/>
          </a:endParaRPr>
        </a:p>
      </dsp:txBody>
      <dsp:txXfrm>
        <a:off x="607857" y="182032"/>
        <a:ext cx="8767330" cy="1256114"/>
      </dsp:txXfrm>
    </dsp:sp>
    <dsp:sp modelId="{384704C8-B407-417F-AA48-F8C9BF99B45D}">
      <dsp:nvSpPr>
        <dsp:cNvPr id="0" name=""/>
        <dsp:cNvSpPr/>
      </dsp:nvSpPr>
      <dsp:spPr>
        <a:xfrm>
          <a:off x="101389" y="303621"/>
          <a:ext cx="1012936" cy="101293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70000">
            <a:schemeClr val="l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92B9CB2-0A1E-4732-BE19-D633C09FB094}">
      <dsp:nvSpPr>
        <dsp:cNvPr id="0" name=""/>
        <dsp:cNvSpPr/>
      </dsp:nvSpPr>
      <dsp:spPr>
        <a:xfrm>
          <a:off x="1188530" y="1779689"/>
          <a:ext cx="8186657" cy="491071"/>
        </a:xfrm>
        <a:prstGeom prst="rect">
          <a:avLst/>
        </a:prstGeom>
        <a:gradFill rotWithShape="0">
          <a:gsLst>
            <a:gs pos="0">
              <a:schemeClr val="accent2">
                <a:hueOff val="2967903"/>
                <a:satOff val="-19430"/>
                <a:lumOff val="4264"/>
                <a:alphaOff val="0"/>
                <a:tint val="73000"/>
                <a:satMod val="150000"/>
              </a:schemeClr>
            </a:gs>
            <a:gs pos="25000">
              <a:schemeClr val="accent2">
                <a:hueOff val="2967903"/>
                <a:satOff val="-19430"/>
                <a:lumOff val="4264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2967903"/>
                <a:satOff val="-19430"/>
                <a:lumOff val="4264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2967903"/>
                <a:satOff val="-19430"/>
                <a:lumOff val="4264"/>
                <a:alphaOff val="0"/>
                <a:shade val="57000"/>
                <a:satMod val="120000"/>
              </a:schemeClr>
            </a:gs>
            <a:gs pos="80000">
              <a:schemeClr val="accent2">
                <a:hueOff val="2967903"/>
                <a:satOff val="-19430"/>
                <a:lumOff val="4264"/>
                <a:alphaOff val="0"/>
                <a:shade val="56000"/>
                <a:satMod val="145000"/>
              </a:schemeClr>
            </a:gs>
            <a:gs pos="88000">
              <a:schemeClr val="accent2">
                <a:hueOff val="2967903"/>
                <a:satOff val="-19430"/>
                <a:lumOff val="4264"/>
                <a:alphaOff val="0"/>
                <a:shade val="63000"/>
                <a:satMod val="160000"/>
              </a:schemeClr>
            </a:gs>
            <a:gs pos="100000">
              <a:schemeClr val="accent2">
                <a:hueOff val="2967903"/>
                <a:satOff val="-19430"/>
                <a:lumOff val="4264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2">
              <a:hueOff val="2967903"/>
              <a:satOff val="-19430"/>
              <a:lumOff val="4264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3215" tIns="45720" rIns="45720" bIns="4572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>
              <a:solidFill>
                <a:srgbClr val="002060"/>
              </a:solidFill>
            </a:rPr>
            <a:t>Нейтральне середовище </a:t>
          </a:r>
          <a:r>
            <a:rPr lang="en-US" sz="1800" b="1" kern="1200" dirty="0">
              <a:solidFill>
                <a:srgbClr val="002060"/>
              </a:solidFill>
            </a:rPr>
            <a:t>pH</a:t>
          </a:r>
          <a:r>
            <a:rPr lang="uk-UA" sz="1800" b="1" kern="1200" dirty="0">
              <a:solidFill>
                <a:srgbClr val="002060"/>
              </a:solidFill>
            </a:rPr>
            <a:t>-7,лужне-більше 7,кисле </a:t>
          </a:r>
          <a:r>
            <a:rPr lang="uk-UA" sz="1800" b="1" kern="1200" dirty="0" err="1">
              <a:solidFill>
                <a:srgbClr val="002060"/>
              </a:solidFill>
            </a:rPr>
            <a:t>–менше</a:t>
          </a:r>
          <a:r>
            <a:rPr lang="uk-UA" sz="1800" b="1" kern="1200" dirty="0">
              <a:solidFill>
                <a:srgbClr val="002060"/>
              </a:solidFill>
            </a:rPr>
            <a:t> 7</a:t>
          </a:r>
          <a:endParaRPr lang="ru-RU" sz="1800" b="1" kern="1200" dirty="0">
            <a:solidFill>
              <a:srgbClr val="002060"/>
            </a:solidFill>
          </a:endParaRPr>
        </a:p>
      </dsp:txBody>
      <dsp:txXfrm>
        <a:off x="1188530" y="1779689"/>
        <a:ext cx="8186657" cy="491071"/>
      </dsp:txXfrm>
    </dsp:sp>
    <dsp:sp modelId="{34FEA3AA-1C5A-4DD8-812E-7A8D54BD6011}">
      <dsp:nvSpPr>
        <dsp:cNvPr id="0" name=""/>
        <dsp:cNvSpPr/>
      </dsp:nvSpPr>
      <dsp:spPr>
        <a:xfrm>
          <a:off x="682062" y="1518756"/>
          <a:ext cx="1012936" cy="101293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2967903"/>
              <a:satOff val="-19430"/>
              <a:lumOff val="4264"/>
              <a:alphaOff val="0"/>
            </a:schemeClr>
          </a:solidFill>
          <a:prstDash val="solid"/>
        </a:ln>
        <a:effectLst>
          <a:glow rad="70000">
            <a:schemeClr val="l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301BC4E-5EA4-4BAE-897F-2F92608069B4}">
      <dsp:nvSpPr>
        <dsp:cNvPr id="0" name=""/>
        <dsp:cNvSpPr/>
      </dsp:nvSpPr>
      <dsp:spPr>
        <a:xfrm>
          <a:off x="1366750" y="2835185"/>
          <a:ext cx="8008437" cy="810349"/>
        </a:xfrm>
        <a:prstGeom prst="rect">
          <a:avLst/>
        </a:prstGeom>
        <a:gradFill rotWithShape="0">
          <a:gsLst>
            <a:gs pos="0">
              <a:schemeClr val="accent2">
                <a:hueOff val="5935807"/>
                <a:satOff val="-38860"/>
                <a:lumOff val="8528"/>
                <a:alphaOff val="0"/>
                <a:tint val="73000"/>
                <a:satMod val="150000"/>
              </a:schemeClr>
            </a:gs>
            <a:gs pos="25000">
              <a:schemeClr val="accent2">
                <a:hueOff val="5935807"/>
                <a:satOff val="-38860"/>
                <a:lumOff val="8528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5935807"/>
                <a:satOff val="-38860"/>
                <a:lumOff val="8528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5935807"/>
                <a:satOff val="-38860"/>
                <a:lumOff val="8528"/>
                <a:alphaOff val="0"/>
                <a:shade val="57000"/>
                <a:satMod val="120000"/>
              </a:schemeClr>
            </a:gs>
            <a:gs pos="80000">
              <a:schemeClr val="accent2">
                <a:hueOff val="5935807"/>
                <a:satOff val="-38860"/>
                <a:lumOff val="8528"/>
                <a:alphaOff val="0"/>
                <a:shade val="56000"/>
                <a:satMod val="145000"/>
              </a:schemeClr>
            </a:gs>
            <a:gs pos="88000">
              <a:schemeClr val="accent2">
                <a:hueOff val="5935807"/>
                <a:satOff val="-38860"/>
                <a:lumOff val="8528"/>
                <a:alphaOff val="0"/>
                <a:shade val="63000"/>
                <a:satMod val="160000"/>
              </a:schemeClr>
            </a:gs>
            <a:gs pos="100000">
              <a:schemeClr val="accent2">
                <a:hueOff val="5935807"/>
                <a:satOff val="-38860"/>
                <a:lumOff val="8528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2">
              <a:hueOff val="5935807"/>
              <a:satOff val="-38860"/>
              <a:lumOff val="8528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3215" tIns="60960" rIns="60960" bIns="6096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kern="1200" dirty="0">
              <a:solidFill>
                <a:srgbClr val="FFFF00"/>
              </a:solidFill>
            </a:rPr>
            <a:t>Реакція крові слабко-лужна-7,36–7,42</a:t>
          </a:r>
          <a:r>
            <a:rPr lang="uk-UA" sz="1700" kern="1200" dirty="0"/>
            <a:t>.</a:t>
          </a:r>
          <a:endParaRPr lang="ru-RU" sz="1700" kern="1200" dirty="0"/>
        </a:p>
      </dsp:txBody>
      <dsp:txXfrm>
        <a:off x="1366750" y="2835185"/>
        <a:ext cx="8008437" cy="810349"/>
      </dsp:txXfrm>
    </dsp:sp>
    <dsp:sp modelId="{B97DF86A-DF60-4986-9DEA-7061C73E9313}">
      <dsp:nvSpPr>
        <dsp:cNvPr id="0" name=""/>
        <dsp:cNvSpPr/>
      </dsp:nvSpPr>
      <dsp:spPr>
        <a:xfrm>
          <a:off x="860281" y="2733891"/>
          <a:ext cx="1012936" cy="101293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5935807"/>
              <a:satOff val="-38860"/>
              <a:lumOff val="8528"/>
              <a:alphaOff val="0"/>
            </a:schemeClr>
          </a:solidFill>
          <a:prstDash val="solid"/>
        </a:ln>
        <a:effectLst>
          <a:glow rad="70000">
            <a:schemeClr val="l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D354202-391F-43AA-BF0E-3E8C1CCBC074}">
      <dsp:nvSpPr>
        <dsp:cNvPr id="0" name=""/>
        <dsp:cNvSpPr/>
      </dsp:nvSpPr>
      <dsp:spPr>
        <a:xfrm>
          <a:off x="1188530" y="4050320"/>
          <a:ext cx="8186657" cy="810349"/>
        </a:xfrm>
        <a:prstGeom prst="rect">
          <a:avLst/>
        </a:prstGeom>
        <a:gradFill rotWithShape="0">
          <a:gsLst>
            <a:gs pos="0">
              <a:schemeClr val="accent2">
                <a:hueOff val="8903710"/>
                <a:satOff val="-58291"/>
                <a:lumOff val="12792"/>
                <a:alphaOff val="0"/>
                <a:tint val="73000"/>
                <a:satMod val="150000"/>
              </a:schemeClr>
            </a:gs>
            <a:gs pos="25000">
              <a:schemeClr val="accent2">
                <a:hueOff val="8903710"/>
                <a:satOff val="-58291"/>
                <a:lumOff val="12792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8903710"/>
                <a:satOff val="-58291"/>
                <a:lumOff val="12792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8903710"/>
                <a:satOff val="-58291"/>
                <a:lumOff val="12792"/>
                <a:alphaOff val="0"/>
                <a:shade val="57000"/>
                <a:satMod val="120000"/>
              </a:schemeClr>
            </a:gs>
            <a:gs pos="80000">
              <a:schemeClr val="accent2">
                <a:hueOff val="8903710"/>
                <a:satOff val="-58291"/>
                <a:lumOff val="12792"/>
                <a:alphaOff val="0"/>
                <a:shade val="56000"/>
                <a:satMod val="145000"/>
              </a:schemeClr>
            </a:gs>
            <a:gs pos="88000">
              <a:schemeClr val="accent2">
                <a:hueOff val="8903710"/>
                <a:satOff val="-58291"/>
                <a:lumOff val="12792"/>
                <a:alphaOff val="0"/>
                <a:shade val="63000"/>
                <a:satMod val="160000"/>
              </a:schemeClr>
            </a:gs>
            <a:gs pos="100000">
              <a:schemeClr val="accent2">
                <a:hueOff val="8903710"/>
                <a:satOff val="-58291"/>
                <a:lumOff val="12792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2">
              <a:hueOff val="8903710"/>
              <a:satOff val="-58291"/>
              <a:lumOff val="12792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3215" tIns="45720" rIns="45720" bIns="4572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>
              <a:solidFill>
                <a:srgbClr val="FFC000"/>
              </a:solidFill>
            </a:rPr>
            <a:t>Максимальні коливання від 7,0 -7,8,якщо тривалі,або більше цих значень-загибель організму</a:t>
          </a:r>
          <a:endParaRPr lang="ru-RU" sz="1800" b="1" kern="1200" dirty="0">
            <a:solidFill>
              <a:srgbClr val="FFC000"/>
            </a:solidFill>
          </a:endParaRPr>
        </a:p>
      </dsp:txBody>
      <dsp:txXfrm>
        <a:off x="1188530" y="4050320"/>
        <a:ext cx="8186657" cy="810349"/>
      </dsp:txXfrm>
    </dsp:sp>
    <dsp:sp modelId="{3FACD157-C4F1-4BD1-B274-53AA3AB3DEB1}">
      <dsp:nvSpPr>
        <dsp:cNvPr id="0" name=""/>
        <dsp:cNvSpPr/>
      </dsp:nvSpPr>
      <dsp:spPr>
        <a:xfrm>
          <a:off x="682062" y="3949026"/>
          <a:ext cx="1012936" cy="101293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8903710"/>
              <a:satOff val="-58291"/>
              <a:lumOff val="12792"/>
              <a:alphaOff val="0"/>
            </a:schemeClr>
          </a:solidFill>
          <a:prstDash val="solid"/>
        </a:ln>
        <a:effectLst>
          <a:glow rad="70000">
            <a:schemeClr val="l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7D0F41A-540A-4572-9938-20526E0ECB72}">
      <dsp:nvSpPr>
        <dsp:cNvPr id="0" name=""/>
        <dsp:cNvSpPr/>
      </dsp:nvSpPr>
      <dsp:spPr>
        <a:xfrm>
          <a:off x="607857" y="5265455"/>
          <a:ext cx="8767330" cy="810349"/>
        </a:xfrm>
        <a:prstGeom prst="rect">
          <a:avLst/>
        </a:prstGeom>
        <a:gradFill rotWithShape="0">
          <a:gsLst>
            <a:gs pos="0">
              <a:schemeClr val="accent2">
                <a:hueOff val="11871614"/>
                <a:satOff val="-77721"/>
                <a:lumOff val="17056"/>
                <a:alphaOff val="0"/>
                <a:tint val="73000"/>
                <a:satMod val="150000"/>
              </a:schemeClr>
            </a:gs>
            <a:gs pos="25000">
              <a:schemeClr val="accent2">
                <a:hueOff val="11871614"/>
                <a:satOff val="-77721"/>
                <a:lumOff val="17056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11871614"/>
                <a:satOff val="-77721"/>
                <a:lumOff val="17056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11871614"/>
                <a:satOff val="-77721"/>
                <a:lumOff val="17056"/>
                <a:alphaOff val="0"/>
                <a:shade val="57000"/>
                <a:satMod val="120000"/>
              </a:schemeClr>
            </a:gs>
            <a:gs pos="80000">
              <a:schemeClr val="accent2">
                <a:hueOff val="11871614"/>
                <a:satOff val="-77721"/>
                <a:lumOff val="17056"/>
                <a:alphaOff val="0"/>
                <a:shade val="56000"/>
                <a:satMod val="145000"/>
              </a:schemeClr>
            </a:gs>
            <a:gs pos="88000">
              <a:schemeClr val="accent2">
                <a:hueOff val="11871614"/>
                <a:satOff val="-77721"/>
                <a:lumOff val="17056"/>
                <a:alphaOff val="0"/>
                <a:shade val="63000"/>
                <a:satMod val="160000"/>
              </a:schemeClr>
            </a:gs>
            <a:gs pos="100000">
              <a:schemeClr val="accent2">
                <a:hueOff val="11871614"/>
                <a:satOff val="-77721"/>
                <a:lumOff val="17056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2">
              <a:hueOff val="11871614"/>
              <a:satOff val="-77721"/>
              <a:lumOff val="17056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3215" tIns="60960" rIns="60960" bIns="6096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kern="1200" dirty="0"/>
            <a:t>Зрушення в кислий бік-</a:t>
          </a:r>
          <a:r>
            <a:rPr lang="uk-UA" sz="2400" b="1" i="1" kern="1200" dirty="0"/>
            <a:t>ацидоз</a:t>
          </a:r>
          <a:r>
            <a:rPr lang="uk-UA" sz="2400" b="1" kern="1200" dirty="0"/>
            <a:t>,в лужний </a:t>
          </a:r>
          <a:r>
            <a:rPr lang="uk-UA" sz="2400" b="1" kern="1200" dirty="0" err="1"/>
            <a:t>-</a:t>
          </a:r>
          <a:r>
            <a:rPr lang="uk-UA" sz="2400" b="1" i="1" kern="1200" dirty="0" err="1"/>
            <a:t>алкалоз</a:t>
          </a:r>
          <a:endParaRPr lang="ru-RU" sz="2400" b="1" kern="1200" dirty="0"/>
        </a:p>
      </dsp:txBody>
      <dsp:txXfrm>
        <a:off x="607857" y="5265455"/>
        <a:ext cx="8767330" cy="810349"/>
      </dsp:txXfrm>
    </dsp:sp>
    <dsp:sp modelId="{91515BDA-79E5-4A67-B69B-F846C8D91B26}">
      <dsp:nvSpPr>
        <dsp:cNvPr id="0" name=""/>
        <dsp:cNvSpPr/>
      </dsp:nvSpPr>
      <dsp:spPr>
        <a:xfrm>
          <a:off x="101389" y="5164161"/>
          <a:ext cx="1012936" cy="101293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11871614"/>
              <a:satOff val="-77721"/>
              <a:lumOff val="17056"/>
              <a:alphaOff val="0"/>
            </a:schemeClr>
          </a:solidFill>
          <a:prstDash val="solid"/>
        </a:ln>
        <a:effectLst>
          <a:glow rad="70000">
            <a:schemeClr val="l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EA91B5-BED9-4155-BF56-3F74D475B0F1}">
      <dsp:nvSpPr>
        <dsp:cNvPr id="0" name=""/>
        <dsp:cNvSpPr/>
      </dsp:nvSpPr>
      <dsp:spPr>
        <a:xfrm>
          <a:off x="713898" y="2654"/>
          <a:ext cx="5328600" cy="7534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glow" dir="tl">
            <a:rot lat="0" lon="0" rev="19800000"/>
          </a:lightRig>
        </a:scene3d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38100" rIns="57150" bIns="38100" numCol="1" spcCol="1270" anchor="ctr" anchorCtr="0">
          <a:noAutofit/>
        </a:bodyPr>
        <a:lstStyle/>
        <a:p>
          <a:pPr marL="0" lvl="0" indent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000" kern="1200" dirty="0"/>
            <a:t>Кров має 4 буферні системи:</a:t>
          </a:r>
          <a:endParaRPr lang="ru-RU" sz="3000" kern="1200" dirty="0"/>
        </a:p>
      </dsp:txBody>
      <dsp:txXfrm>
        <a:off x="735966" y="24722"/>
        <a:ext cx="5284464" cy="709306"/>
      </dsp:txXfrm>
    </dsp:sp>
    <dsp:sp modelId="{5A464D86-76CF-463E-9027-32BA5B9A40AF}">
      <dsp:nvSpPr>
        <dsp:cNvPr id="0" name=""/>
        <dsp:cNvSpPr/>
      </dsp:nvSpPr>
      <dsp:spPr>
        <a:xfrm>
          <a:off x="1246758" y="756096"/>
          <a:ext cx="532860" cy="5650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5081"/>
              </a:lnTo>
              <a:lnTo>
                <a:pt x="532860" y="56508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806B8E97-21EC-4FAA-B17A-FB7361FD4159}">
      <dsp:nvSpPr>
        <dsp:cNvPr id="0" name=""/>
        <dsp:cNvSpPr/>
      </dsp:nvSpPr>
      <dsp:spPr>
        <a:xfrm>
          <a:off x="1779618" y="944457"/>
          <a:ext cx="5592061" cy="7534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glow" dir="tl">
            <a:rot lat="0" lon="0" rev="19800000"/>
          </a:lightRig>
        </a:scene3d>
        <a:sp3d z="-152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4295" tIns="49530" rIns="74295" bIns="49530" numCol="1" spcCol="1270" anchor="ctr" anchorCtr="0">
          <a:noAutofit/>
        </a:bodyPr>
        <a:lstStyle/>
        <a:p>
          <a:pPr marL="0" lvl="0" indent="0" algn="ctr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900" kern="1200"/>
            <a:t>Гемоглобінова;</a:t>
          </a:r>
          <a:endParaRPr lang="ru-RU" sz="3900" kern="1200"/>
        </a:p>
      </dsp:txBody>
      <dsp:txXfrm>
        <a:off x="1801686" y="966525"/>
        <a:ext cx="5547925" cy="709306"/>
      </dsp:txXfrm>
    </dsp:sp>
    <dsp:sp modelId="{D08D9B93-034B-47FA-A070-3C2A545E7CC4}">
      <dsp:nvSpPr>
        <dsp:cNvPr id="0" name=""/>
        <dsp:cNvSpPr/>
      </dsp:nvSpPr>
      <dsp:spPr>
        <a:xfrm>
          <a:off x="1246758" y="756096"/>
          <a:ext cx="532860" cy="15068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06884"/>
              </a:lnTo>
              <a:lnTo>
                <a:pt x="532860" y="150688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2F6ABE70-5089-4E3E-B6B8-2B7F323EA68D}">
      <dsp:nvSpPr>
        <dsp:cNvPr id="0" name=""/>
        <dsp:cNvSpPr/>
      </dsp:nvSpPr>
      <dsp:spPr>
        <a:xfrm>
          <a:off x="1779618" y="1886260"/>
          <a:ext cx="5736083" cy="7534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glow" dir="tl">
            <a:rot lat="0" lon="0" rev="19800000"/>
          </a:lightRig>
        </a:scene3d>
        <a:sp3d z="-152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4295" tIns="49530" rIns="74295" bIns="49530" numCol="1" spcCol="1270" anchor="ctr" anchorCtr="0">
          <a:noAutofit/>
        </a:bodyPr>
        <a:lstStyle/>
        <a:p>
          <a:pPr marL="0" lvl="0" indent="0" algn="ctr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900" kern="1200" dirty="0" err="1"/>
            <a:t>Гідрокарбонатна</a:t>
          </a:r>
          <a:r>
            <a:rPr lang="uk-UA" sz="3900" kern="1200" dirty="0"/>
            <a:t>;</a:t>
          </a:r>
          <a:endParaRPr lang="ru-RU" sz="3900" kern="1200" dirty="0"/>
        </a:p>
      </dsp:txBody>
      <dsp:txXfrm>
        <a:off x="1801686" y="1908328"/>
        <a:ext cx="5691947" cy="709306"/>
      </dsp:txXfrm>
    </dsp:sp>
    <dsp:sp modelId="{F52EA662-8A21-4EAE-977A-1B711E8BEFA6}">
      <dsp:nvSpPr>
        <dsp:cNvPr id="0" name=""/>
        <dsp:cNvSpPr/>
      </dsp:nvSpPr>
      <dsp:spPr>
        <a:xfrm>
          <a:off x="1246758" y="756096"/>
          <a:ext cx="532860" cy="24486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48687"/>
              </a:lnTo>
              <a:lnTo>
                <a:pt x="532860" y="244868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3767F684-0220-4D6F-A6D7-7062ABE84148}">
      <dsp:nvSpPr>
        <dsp:cNvPr id="0" name=""/>
        <dsp:cNvSpPr/>
      </dsp:nvSpPr>
      <dsp:spPr>
        <a:xfrm>
          <a:off x="1779618" y="2828063"/>
          <a:ext cx="5669997" cy="7534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glow" dir="tl">
            <a:rot lat="0" lon="0" rev="19800000"/>
          </a:lightRig>
        </a:scene3d>
        <a:sp3d z="-152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4295" tIns="49530" rIns="74295" bIns="49530" numCol="1" spcCol="1270" anchor="ctr" anchorCtr="0">
          <a:noAutofit/>
        </a:bodyPr>
        <a:lstStyle/>
        <a:p>
          <a:pPr marL="0" lvl="0" indent="0" algn="ctr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900" kern="1200" dirty="0"/>
            <a:t>Фосфатна;</a:t>
          </a:r>
          <a:endParaRPr lang="ru-RU" sz="3900" kern="1200" dirty="0"/>
        </a:p>
      </dsp:txBody>
      <dsp:txXfrm>
        <a:off x="1801686" y="2850131"/>
        <a:ext cx="5625861" cy="709306"/>
      </dsp:txXfrm>
    </dsp:sp>
    <dsp:sp modelId="{92E57F3F-4748-4B9C-97FB-65DD83A823D3}">
      <dsp:nvSpPr>
        <dsp:cNvPr id="0" name=""/>
        <dsp:cNvSpPr/>
      </dsp:nvSpPr>
      <dsp:spPr>
        <a:xfrm>
          <a:off x="1246758" y="756096"/>
          <a:ext cx="532860" cy="33904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90490"/>
              </a:lnTo>
              <a:lnTo>
                <a:pt x="532860" y="339049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A2F4DBDE-9C76-4C43-9D34-208E70CB6683}">
      <dsp:nvSpPr>
        <dsp:cNvPr id="0" name=""/>
        <dsp:cNvSpPr/>
      </dsp:nvSpPr>
      <dsp:spPr>
        <a:xfrm>
          <a:off x="1779618" y="3769866"/>
          <a:ext cx="5669997" cy="7534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glow" dir="tl">
            <a:rot lat="0" lon="0" rev="19800000"/>
          </a:lightRig>
        </a:scene3d>
        <a:sp3d z="-152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4295" tIns="49530" rIns="74295" bIns="49530" numCol="1" spcCol="1270" anchor="ctr" anchorCtr="0">
          <a:noAutofit/>
        </a:bodyPr>
        <a:lstStyle/>
        <a:p>
          <a:pPr marL="0" lvl="0" indent="0" algn="ctr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900" kern="1200" dirty="0"/>
            <a:t>білкова</a:t>
          </a:r>
          <a:endParaRPr lang="ru-RU" sz="3900" kern="1200" dirty="0"/>
        </a:p>
      </dsp:txBody>
      <dsp:txXfrm>
        <a:off x="1801686" y="3791934"/>
        <a:ext cx="5625861" cy="7093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EACBF7-22F0-43E5-BBD3-78E483E11845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B49FF9-4C97-44E5-8052-30E1B57EA2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36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49FF9-4C97-44E5-8052-30E1B57EA22B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5937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medportal.ru/common/hash/5/8/588e607a-ae49-4910-a0b5-01def4af7114.jpg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nauka.relis.ru/08/0305/krov-2.jpg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gi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3073896"/>
          </a:xfrm>
        </p:spPr>
        <p:txBody>
          <a:bodyPr/>
          <a:lstStyle/>
          <a:p>
            <a:pPr>
              <a:lnSpc>
                <a:spcPct val="115000"/>
              </a:lnSpc>
            </a:pPr>
            <a:r>
              <a:rPr lang="uk-UA" sz="2800" b="1" dirty="0">
                <a:effectLst/>
                <a:latin typeface="Times New Roman"/>
                <a:ea typeface="Times New Roman"/>
                <a:cs typeface="Times New Roman"/>
              </a:rPr>
              <a:t>Лекція № </a:t>
            </a:r>
            <a:r>
              <a:rPr lang="en-US" sz="2800" b="1" dirty="0">
                <a:effectLst/>
                <a:latin typeface="Times New Roman"/>
                <a:ea typeface="Times New Roman"/>
                <a:cs typeface="Times New Roman"/>
              </a:rPr>
              <a:t>9</a:t>
            </a:r>
            <a:r>
              <a:rPr lang="uk-UA" sz="2800" b="1" dirty="0">
                <a:effectLst/>
                <a:latin typeface="Times New Roman"/>
                <a:ea typeface="Times New Roman"/>
                <a:cs typeface="Times New Roman"/>
              </a:rPr>
              <a:t>.</a:t>
            </a:r>
            <a:br>
              <a:rPr lang="ru-RU" sz="2800" dirty="0">
                <a:effectLst/>
                <a:latin typeface="Calibri"/>
                <a:ea typeface="Calibri"/>
                <a:cs typeface="Times New Roman"/>
              </a:rPr>
            </a:br>
            <a:r>
              <a:rPr lang="uk-UA" sz="2800" b="1" dirty="0">
                <a:effectLst/>
                <a:latin typeface="Times New Roman"/>
                <a:ea typeface="Times New Roman"/>
                <a:cs typeface="Times New Roman"/>
              </a:rPr>
              <a:t>Загальна характеристика системи крові. Склад та функції крові.  Фізіологічні константи крові. Фізіологія формених елементів крові.  Поняття про імунітет, його види. Система регуляції агрегатного стану крові (РАСК).</a:t>
            </a:r>
            <a:br>
              <a:rPr lang="ru-RU" sz="2800" dirty="0">
                <a:effectLst/>
                <a:latin typeface="Calibri"/>
                <a:ea typeface="Calibri"/>
                <a:cs typeface="Times New Roman"/>
              </a:rPr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33600" y="4509120"/>
            <a:ext cx="6172200" cy="792087"/>
          </a:xfrm>
        </p:spPr>
        <p:txBody>
          <a:bodyPr>
            <a:normAutofit lnSpcReduction="10000"/>
          </a:bodyPr>
          <a:lstStyle/>
          <a:p>
            <a:r>
              <a:rPr lang="uk-UA" dirty="0"/>
              <a:t>Доцент кафедри фізіології, </a:t>
            </a:r>
            <a:r>
              <a:rPr lang="uk-UA" dirty="0" err="1"/>
              <a:t>к.м.н</a:t>
            </a:r>
            <a:r>
              <a:rPr lang="uk-UA" dirty="0"/>
              <a:t>., </a:t>
            </a:r>
          </a:p>
          <a:p>
            <a:r>
              <a:rPr lang="uk-UA" dirty="0" err="1"/>
              <a:t>Волохова</a:t>
            </a:r>
            <a:r>
              <a:rPr lang="uk-UA" dirty="0"/>
              <a:t> Г.О.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769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Картинки по запросу фото аналізи кров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43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3773016"/>
          </a:xfrm>
          <a:solidFill>
            <a:schemeClr val="lt1">
              <a:alpha val="34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uk-UA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uk-UA" dirty="0">
                <a:solidFill>
                  <a:schemeClr val="bg2"/>
                </a:solidFill>
                <a:latin typeface="Comic Sans MS" panose="030F0702030302020204" pitchFamily="66" charset="0"/>
              </a:rPr>
              <a:t>Знання показників внутрішнього середовища та механізмів підтримки його сталості необхідні для діагностики і цілеспрямованого лікування  різних патологічних станів організму, застосування препаратів крові і кровозамінників. Значна кількість хвороб супроводжується змінами картини червоної крові та лейкоцитарної формули. Розуміння механізмів зсідання крові та фібринолізу потрібне для правильного вибору засобів боротьби з кровотечами та тромбоутворенням при різних захворюваннях</a:t>
            </a:r>
            <a:endParaRPr lang="ru-RU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835496"/>
          </a:xfrm>
        </p:spPr>
        <p:txBody>
          <a:bodyPr/>
          <a:lstStyle/>
          <a:p>
            <a:r>
              <a:rPr lang="uk-UA" dirty="0"/>
              <a:t>Актуальність теми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3959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3235981"/>
              </p:ext>
            </p:extLst>
          </p:nvPr>
        </p:nvGraphicFramePr>
        <p:xfrm>
          <a:off x="6502" y="764704"/>
          <a:ext cx="9137498" cy="5949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-16103"/>
            <a:ext cx="8229600" cy="763488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uk-UA" dirty="0"/>
              <a:t>Система крові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7527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192688"/>
          </a:xfrm>
          <a:gradFill flip="none" rotWithShape="1"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Транспортна</a:t>
            </a:r>
            <a:r>
              <a:rPr lang="ru-RU" dirty="0"/>
              <a:t>-з кров</a:t>
            </a:r>
            <a:r>
              <a:rPr lang="en-US" dirty="0"/>
              <a:t>’</a:t>
            </a:r>
            <a:r>
              <a:rPr lang="uk-UA" dirty="0"/>
              <a:t>ю по судинам до органів та тканин транспортуються гази,поживні речовини</a:t>
            </a:r>
            <a:r>
              <a:rPr lang="ru-RU" dirty="0"/>
              <a:t>;</a:t>
            </a:r>
          </a:p>
          <a:p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Дихальна</a:t>
            </a:r>
            <a:r>
              <a:rPr lang="ru-RU" dirty="0"/>
              <a:t>-переносить </a:t>
            </a:r>
            <a:r>
              <a:rPr lang="ru-RU" dirty="0" err="1"/>
              <a:t>кисень</a:t>
            </a:r>
            <a:r>
              <a:rPr lang="ru-RU" dirty="0"/>
              <a:t> та </a:t>
            </a:r>
            <a:r>
              <a:rPr lang="ru-RU" dirty="0" err="1"/>
              <a:t>вуглекислий</a:t>
            </a:r>
            <a:r>
              <a:rPr lang="ru-RU" dirty="0"/>
              <a:t> газ;</a:t>
            </a:r>
          </a:p>
          <a:p>
            <a:r>
              <a:rPr lang="ru-RU" dirty="0" err="1"/>
              <a:t>Трофічна</a:t>
            </a:r>
            <a:r>
              <a:rPr lang="ru-RU" dirty="0"/>
              <a:t>-кров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клітини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 </a:t>
            </a:r>
            <a:r>
              <a:rPr lang="ru-RU" dirty="0" err="1"/>
              <a:t>поживними</a:t>
            </a:r>
            <a:r>
              <a:rPr lang="ru-RU" dirty="0"/>
              <a:t> </a:t>
            </a:r>
            <a:r>
              <a:rPr lang="ru-RU" dirty="0" err="1"/>
              <a:t>речовинами</a:t>
            </a:r>
            <a:r>
              <a:rPr lang="ru-RU" dirty="0"/>
              <a:t>(</a:t>
            </a:r>
            <a:r>
              <a:rPr lang="ru-RU" dirty="0" err="1"/>
              <a:t>глюкозою,амінокислотами,жирами,вітамінами</a:t>
            </a:r>
            <a:r>
              <a:rPr lang="ru-RU" dirty="0"/>
              <a:t>);</a:t>
            </a:r>
          </a:p>
          <a:p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Екскреторна</a:t>
            </a:r>
            <a:r>
              <a:rPr lang="ru-RU" dirty="0" err="1"/>
              <a:t>-виводить</a:t>
            </a:r>
            <a:r>
              <a:rPr lang="ru-RU" dirty="0"/>
              <a:t> з </a:t>
            </a:r>
            <a:r>
              <a:rPr lang="ru-RU" dirty="0" err="1"/>
              <a:t>організму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 </a:t>
            </a:r>
            <a:r>
              <a:rPr lang="ru-RU" dirty="0" err="1"/>
              <a:t>розпаду</a:t>
            </a:r>
            <a:r>
              <a:rPr lang="ru-RU" dirty="0"/>
              <a:t> та </a:t>
            </a:r>
            <a:r>
              <a:rPr lang="ru-RU" dirty="0" err="1"/>
              <a:t>життєдіяльності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r>
              <a:rPr lang="ru-RU" dirty="0"/>
              <a:t> через </a:t>
            </a:r>
            <a:r>
              <a:rPr lang="ru-RU" dirty="0" err="1"/>
              <a:t>нирки,кишечник,легені,потові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;</a:t>
            </a:r>
          </a:p>
          <a:p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Терморегуляторна</a:t>
            </a:r>
            <a:r>
              <a:rPr lang="ru-RU" dirty="0"/>
              <a:t>-переносить тепло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енергоємких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до </a:t>
            </a:r>
            <a:r>
              <a:rPr lang="ru-RU" dirty="0" err="1"/>
              <a:t>менш</a:t>
            </a:r>
            <a:r>
              <a:rPr lang="ru-RU" dirty="0"/>
              <a:t> </a:t>
            </a:r>
            <a:r>
              <a:rPr lang="ru-RU" dirty="0" err="1"/>
              <a:t>енергоємких,підтримуючи</a:t>
            </a:r>
            <a:r>
              <a:rPr lang="ru-RU" dirty="0"/>
              <a:t> баланс </a:t>
            </a:r>
            <a:r>
              <a:rPr lang="ru-RU" dirty="0" err="1"/>
              <a:t>температури</a:t>
            </a:r>
            <a:r>
              <a:rPr lang="ru-RU" dirty="0"/>
              <a:t>;</a:t>
            </a:r>
          </a:p>
          <a:p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Захисна</a:t>
            </a:r>
            <a:r>
              <a:rPr lang="ru-RU" dirty="0"/>
              <a:t>-в </a:t>
            </a:r>
            <a:r>
              <a:rPr lang="ru-RU" dirty="0" err="1"/>
              <a:t>крові</a:t>
            </a:r>
            <a:r>
              <a:rPr lang="ru-RU" dirty="0"/>
              <a:t> </a:t>
            </a:r>
            <a:r>
              <a:rPr lang="ru-RU" dirty="0" err="1"/>
              <a:t>циркулюють</a:t>
            </a:r>
            <a:r>
              <a:rPr lang="ru-RU" dirty="0"/>
              <a:t> </a:t>
            </a:r>
            <a:r>
              <a:rPr lang="ru-RU" dirty="0" err="1"/>
              <a:t>клітини,які</a:t>
            </a:r>
            <a:r>
              <a:rPr lang="ru-RU" dirty="0"/>
              <a:t> </a:t>
            </a:r>
            <a:r>
              <a:rPr lang="ru-RU" dirty="0" err="1"/>
              <a:t>відповідають</a:t>
            </a:r>
            <a:r>
              <a:rPr lang="ru-RU" dirty="0"/>
              <a:t> за </a:t>
            </a:r>
            <a:r>
              <a:rPr lang="ru-RU" dirty="0" err="1"/>
              <a:t>імунні</a:t>
            </a:r>
            <a:r>
              <a:rPr lang="ru-RU" dirty="0"/>
              <a:t> </a:t>
            </a:r>
            <a:r>
              <a:rPr lang="ru-RU" dirty="0" err="1"/>
              <a:t>реакції</a:t>
            </a:r>
            <a:r>
              <a:rPr lang="ru-RU" dirty="0"/>
              <a:t>;</a:t>
            </a:r>
          </a:p>
          <a:p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Гуморальна</a:t>
            </a:r>
            <a:r>
              <a:rPr lang="ru-RU" dirty="0" err="1"/>
              <a:t>-доставляє</a:t>
            </a:r>
            <a:r>
              <a:rPr lang="ru-RU" dirty="0"/>
              <a:t> </a:t>
            </a:r>
            <a:r>
              <a:rPr lang="ru-RU" dirty="0" err="1"/>
              <a:t>гормони</a:t>
            </a:r>
            <a:r>
              <a:rPr lang="ru-RU" dirty="0"/>
              <a:t>  та БАР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місця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r>
              <a:rPr lang="ru-RU" dirty="0"/>
              <a:t> до </a:t>
            </a:r>
            <a:r>
              <a:rPr lang="ru-RU" dirty="0" err="1"/>
              <a:t>місця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;</a:t>
            </a:r>
          </a:p>
          <a:p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Гемостатична</a:t>
            </a:r>
            <a:r>
              <a:rPr lang="ru-RU" dirty="0" err="1"/>
              <a:t>-фактори</a:t>
            </a:r>
            <a:r>
              <a:rPr lang="ru-RU" dirty="0"/>
              <a:t> </a:t>
            </a:r>
            <a:r>
              <a:rPr lang="ru-RU" dirty="0" err="1"/>
              <a:t>крові,які</a:t>
            </a:r>
            <a:r>
              <a:rPr lang="ru-RU" dirty="0"/>
              <a:t> </a:t>
            </a:r>
            <a:r>
              <a:rPr lang="ru-RU" dirty="0" err="1"/>
              <a:t>зупиняють</a:t>
            </a:r>
            <a:r>
              <a:rPr lang="ru-RU" dirty="0"/>
              <a:t> </a:t>
            </a:r>
            <a:r>
              <a:rPr lang="ru-RU" dirty="0" err="1"/>
              <a:t>кровотечу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412776"/>
          </a:xfrm>
        </p:spPr>
        <p:txBody>
          <a:bodyPr/>
          <a:lstStyle/>
          <a:p>
            <a:br>
              <a:rPr lang="ru-RU" sz="4400" dirty="0"/>
            </a:br>
            <a:br>
              <a:rPr lang="ru-RU" sz="4400" dirty="0"/>
            </a:br>
            <a:br>
              <a:rPr lang="ru-RU" sz="4400" dirty="0"/>
            </a:br>
            <a:br>
              <a:rPr lang="ru-RU" sz="4400" dirty="0"/>
            </a:br>
            <a:br>
              <a:rPr lang="ru-RU" sz="4400" dirty="0"/>
            </a:br>
            <a:br>
              <a:rPr lang="ru-RU" sz="4400" dirty="0"/>
            </a:br>
            <a:br>
              <a:rPr lang="ru-RU" sz="4400" dirty="0"/>
            </a:br>
            <a:r>
              <a:rPr lang="ru-RU" sz="4400" dirty="0" err="1"/>
              <a:t>Функції</a:t>
            </a:r>
            <a:r>
              <a:rPr lang="ru-RU" sz="4400" dirty="0"/>
              <a:t> </a:t>
            </a:r>
            <a:r>
              <a:rPr lang="ru-RU" sz="4400" dirty="0" err="1"/>
              <a:t>периферичної</a:t>
            </a:r>
            <a:r>
              <a:rPr lang="ru-RU" sz="4400" dirty="0"/>
              <a:t> </a:t>
            </a:r>
            <a:r>
              <a:rPr lang="ru-RU" sz="4400" dirty="0" err="1"/>
              <a:t>крові</a:t>
            </a:r>
            <a:r>
              <a:rPr lang="ru-RU" sz="4400" dirty="0"/>
              <a:t>:</a:t>
            </a:r>
            <a:br>
              <a:rPr lang="ru-RU" sz="4400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6344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t="17850" r="45393" b="18048"/>
          <a:stretch>
            <a:fillRect/>
          </a:stretch>
        </p:blipFill>
        <p:spPr bwMode="auto">
          <a:xfrm>
            <a:off x="539552" y="980728"/>
            <a:ext cx="4104456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63488"/>
          </a:xfrm>
        </p:spPr>
        <p:txBody>
          <a:bodyPr/>
          <a:lstStyle/>
          <a:p>
            <a:r>
              <a:rPr lang="uk-UA" dirty="0"/>
              <a:t>Склад крові</a:t>
            </a:r>
            <a:endParaRPr lang="ru-RU" dirty="0"/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5184473" y="2780928"/>
            <a:ext cx="30956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Плазма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4752673" y="4077916"/>
            <a:ext cx="3095625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Форменні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ru-RU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элементи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ru-RU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крові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2562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6389" y="5085184"/>
            <a:ext cx="8229600" cy="1141587"/>
          </a:xfrm>
        </p:spPr>
        <p:txBody>
          <a:bodyPr>
            <a:normAutofit/>
          </a:bodyPr>
          <a:lstStyle/>
          <a:p>
            <a:endParaRPr lang="ru-RU" dirty="0">
              <a:ln>
                <a:solidFill>
                  <a:sysClr val="windowText" lastClr="000000"/>
                </a:solidFill>
              </a:ln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19" y="262105"/>
            <a:ext cx="9143981" cy="4537073"/>
            <a:chOff x="567" y="890"/>
            <a:chExt cx="4581" cy="2404"/>
          </a:xfrm>
        </p:grpSpPr>
        <p:sp>
          <p:nvSpPr>
            <p:cNvPr id="6" name="AutoShape 21"/>
            <p:cNvSpPr>
              <a:spLocks/>
            </p:cNvSpPr>
            <p:nvPr/>
          </p:nvSpPr>
          <p:spPr bwMode="auto">
            <a:xfrm>
              <a:off x="1837" y="2931"/>
              <a:ext cx="45" cy="272"/>
            </a:xfrm>
            <a:prstGeom prst="rightBrace">
              <a:avLst>
                <a:gd name="adj1" fmla="val 50370"/>
                <a:gd name="adj2" fmla="val 50000"/>
              </a:avLst>
            </a:prstGeom>
            <a:noFill/>
            <a:ln w="2540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grpSp>
          <p:nvGrpSpPr>
            <p:cNvPr id="7" name="Group 23"/>
            <p:cNvGrpSpPr>
              <a:grpSpLocks/>
            </p:cNvGrpSpPr>
            <p:nvPr/>
          </p:nvGrpSpPr>
          <p:grpSpPr bwMode="auto">
            <a:xfrm>
              <a:off x="567" y="890"/>
              <a:ext cx="4581" cy="2404"/>
              <a:chOff x="567" y="436"/>
              <a:chExt cx="4581" cy="2404"/>
            </a:xfrm>
          </p:grpSpPr>
          <p:sp>
            <p:nvSpPr>
              <p:cNvPr id="8" name="Подзаголовок 2"/>
              <p:cNvSpPr>
                <a:spLocks/>
              </p:cNvSpPr>
              <p:nvPr/>
            </p:nvSpPr>
            <p:spPr bwMode="auto">
              <a:xfrm>
                <a:off x="567" y="1162"/>
                <a:ext cx="1860" cy="726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F3A447"/>
                  </a:buClr>
                  <a:buSzPct val="85000"/>
                  <a:buFont typeface="Wingdings 2" pitchFamily="18" charset="2"/>
                  <a:buNone/>
                  <a:tabLst/>
                  <a:defRPr/>
                </a:pPr>
                <a:r>
                  <a:rPr kumimoji="0" lang="ru-RU" sz="20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Клітини</a:t>
                </a:r>
                <a:r>
                  <a:rPr kumimoji="0" lang="ru-RU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F3A447"/>
                  </a:buClr>
                  <a:buSzPct val="85000"/>
                  <a:buFont typeface="Wingdings 2" pitchFamily="18" charset="2"/>
                  <a:buNone/>
                  <a:tabLst/>
                  <a:defRPr/>
                </a:pPr>
                <a:r>
                  <a:rPr kumimoji="0" lang="ru-RU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(</a:t>
                </a:r>
                <a:r>
                  <a:rPr kumimoji="0" lang="ru-RU" sz="20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форменні</a:t>
                </a:r>
                <a:r>
                  <a:rPr kumimoji="0" lang="ru-RU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 </a:t>
                </a:r>
                <a:r>
                  <a:rPr kumimoji="0" lang="ru-RU" sz="20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елементи</a:t>
                </a:r>
                <a:r>
                  <a:rPr kumimoji="0" lang="ru-RU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)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F3A447"/>
                  </a:buClr>
                  <a:buSzPct val="85000"/>
                  <a:buFont typeface="Wingdings 2" pitchFamily="18" charset="2"/>
                  <a:buNone/>
                  <a:tabLst/>
                  <a:defRPr/>
                </a:pPr>
                <a:r>
                  <a:rPr kumimoji="0" lang="ru-RU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40-50%</a:t>
                </a:r>
              </a:p>
            </p:txBody>
          </p:sp>
          <p:sp>
            <p:nvSpPr>
              <p:cNvPr id="9" name="Подзаголовок 2"/>
              <p:cNvSpPr>
                <a:spLocks/>
              </p:cNvSpPr>
              <p:nvPr/>
            </p:nvSpPr>
            <p:spPr bwMode="auto">
              <a:xfrm>
                <a:off x="3243" y="1162"/>
                <a:ext cx="1859" cy="726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F3A447"/>
                  </a:buClr>
                  <a:buSzPct val="85000"/>
                  <a:buFont typeface="Wingdings 2" pitchFamily="18" charset="2"/>
                  <a:buNone/>
                  <a:tabLst/>
                  <a:defRPr/>
                </a:pPr>
                <a:r>
                  <a:rPr kumimoji="0" lang="ru-RU" sz="20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Міжклітинна</a:t>
                </a:r>
                <a:r>
                  <a:rPr kumimoji="0" lang="ru-RU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 </a:t>
                </a:r>
                <a:r>
                  <a:rPr kumimoji="0" lang="ru-RU" sz="20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рідина</a:t>
                </a:r>
                <a:endPara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rial" charset="0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F3A447"/>
                  </a:buClr>
                  <a:buSzPct val="85000"/>
                  <a:buFont typeface="Wingdings 2" pitchFamily="18" charset="2"/>
                  <a:buNone/>
                  <a:tabLst/>
                  <a:defRPr/>
                </a:pPr>
                <a:r>
                  <a:rPr kumimoji="0" lang="ru-RU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(плазма)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F3A447"/>
                  </a:buClr>
                  <a:buSzPct val="85000"/>
                  <a:buFont typeface="Wingdings 2" pitchFamily="18" charset="2"/>
                  <a:buNone/>
                  <a:tabLst/>
                  <a:defRPr/>
                </a:pPr>
                <a:r>
                  <a:rPr kumimoji="0" lang="ru-RU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50-60%</a:t>
                </a:r>
              </a:p>
            </p:txBody>
          </p:sp>
          <p:sp>
            <p:nvSpPr>
              <p:cNvPr id="10" name="Подзаголовок 2"/>
              <p:cNvSpPr>
                <a:spLocks/>
              </p:cNvSpPr>
              <p:nvPr/>
            </p:nvSpPr>
            <p:spPr bwMode="auto">
              <a:xfrm>
                <a:off x="1882" y="436"/>
                <a:ext cx="1860" cy="409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F3A447"/>
                  </a:buClr>
                  <a:buSzPct val="85000"/>
                  <a:buFont typeface="Wingdings 2" pitchFamily="18" charset="2"/>
                  <a:buNone/>
                  <a:tabLst/>
                  <a:defRPr/>
                </a:pPr>
                <a:r>
                  <a:rPr kumimoji="0" lang="ru-RU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Кров 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F3A447"/>
                  </a:buClr>
                  <a:buSzPct val="85000"/>
                  <a:buFont typeface="Wingdings 2" pitchFamily="18" charset="2"/>
                  <a:buNone/>
                  <a:tabLst/>
                  <a:defRPr/>
                </a:pPr>
                <a:r>
                  <a:rPr kumimoji="0" lang="ru-RU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(</a:t>
                </a:r>
                <a:r>
                  <a:rPr kumimoji="0" lang="ru-RU" sz="20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сполучна</a:t>
                </a:r>
                <a:r>
                  <a:rPr kumimoji="0" lang="ru-RU" sz="2000" b="1" i="0" u="none" strike="noStrike" kern="1200" cap="none" spc="0" normalizeH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 </a:t>
                </a:r>
                <a:r>
                  <a:rPr kumimoji="0" lang="ru-RU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 тканина)</a:t>
                </a:r>
              </a:p>
            </p:txBody>
          </p:sp>
          <p:sp>
            <p:nvSpPr>
              <p:cNvPr id="11" name="Подзаголовок 2"/>
              <p:cNvSpPr>
                <a:spLocks/>
              </p:cNvSpPr>
              <p:nvPr/>
            </p:nvSpPr>
            <p:spPr bwMode="auto">
              <a:xfrm>
                <a:off x="567" y="2205"/>
                <a:ext cx="1814" cy="635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marL="495300" marR="0" lvl="0" indent="-495300" algn="l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F3A447"/>
                  </a:buClr>
                  <a:buSzPct val="85000"/>
                  <a:buFont typeface="Wingdings 2" pitchFamily="18" charset="2"/>
                  <a:buAutoNum type="arabicPeriod"/>
                  <a:tabLst/>
                  <a:defRPr/>
                </a:pPr>
                <a:r>
                  <a:rPr kumimoji="0" lang="ru-RU" sz="20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Эритроцити</a:t>
                </a:r>
                <a:r>
                  <a:rPr kumimoji="0" lang="ru-RU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 – 99,9%</a:t>
                </a:r>
              </a:p>
              <a:p>
                <a:pPr marL="495300" marR="0" lvl="0" indent="-495300" algn="l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F3A447"/>
                  </a:buClr>
                  <a:buSzPct val="85000"/>
                  <a:buFont typeface="Wingdings 2" pitchFamily="18" charset="2"/>
                  <a:buAutoNum type="arabicPeriod"/>
                  <a:tabLst/>
                  <a:defRPr/>
                </a:pPr>
                <a:r>
                  <a:rPr kumimoji="0" lang="ru-RU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Лейкоцит</a:t>
                </a:r>
                <a:r>
                  <a:rPr lang="ru-RU" b="1" dirty="0"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и</a:t>
                </a:r>
                <a:endPara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rial" charset="0"/>
                  <a:ea typeface="+mn-ea"/>
                  <a:cs typeface="+mn-cs"/>
                </a:endParaRPr>
              </a:p>
              <a:p>
                <a:pPr marL="495300" marR="0" lvl="0" indent="-495300" algn="l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F3A447"/>
                  </a:buClr>
                  <a:buSzPct val="85000"/>
                  <a:buFont typeface="Wingdings 2" pitchFamily="18" charset="2"/>
                  <a:buAutoNum type="arabicPeriod"/>
                  <a:tabLst/>
                  <a:defRPr/>
                </a:pPr>
                <a:r>
                  <a:rPr kumimoji="0" lang="ru-RU" sz="20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Тромбоцити</a:t>
                </a:r>
                <a:endPara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2" name="Подзаголовок 2"/>
              <p:cNvSpPr>
                <a:spLocks/>
              </p:cNvSpPr>
              <p:nvPr/>
            </p:nvSpPr>
            <p:spPr bwMode="auto">
              <a:xfrm>
                <a:off x="3288" y="2205"/>
                <a:ext cx="1860" cy="635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marL="495300" marR="0" lvl="0" indent="-495300" algn="l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F3A447"/>
                  </a:buClr>
                  <a:buSzPct val="85000"/>
                  <a:buFont typeface="Wingdings 2" pitchFamily="18" charset="2"/>
                  <a:buAutoNum type="arabicPeriod"/>
                  <a:tabLst/>
                  <a:defRPr/>
                </a:pPr>
                <a:r>
                  <a:rPr kumimoji="0" lang="ru-RU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Вода – 92%</a:t>
                </a:r>
              </a:p>
              <a:p>
                <a:pPr marL="495300" marR="0" lvl="0" indent="-495300" algn="l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F3A447"/>
                  </a:buClr>
                  <a:buSzPct val="85000"/>
                  <a:buFont typeface="Wingdings 2" pitchFamily="18" charset="2"/>
                  <a:buAutoNum type="arabicPeriod"/>
                  <a:tabLst/>
                  <a:defRPr/>
                </a:pPr>
                <a:r>
                  <a:rPr kumimoji="0" lang="ru-RU" sz="20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Білки</a:t>
                </a:r>
                <a:r>
                  <a:rPr kumimoji="0" lang="ru-RU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 – 7%</a:t>
                </a:r>
              </a:p>
              <a:p>
                <a:pPr marL="495300" marR="0" lvl="0" indent="-495300" algn="l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F3A447"/>
                  </a:buClr>
                  <a:buSzPct val="85000"/>
                  <a:buFont typeface="Wingdings 2" pitchFamily="18" charset="2"/>
                  <a:buAutoNum type="arabicPeriod"/>
                  <a:tabLst/>
                  <a:defRPr/>
                </a:pPr>
                <a:r>
                  <a:rPr kumimoji="0" lang="ru-RU" sz="20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Інші</a:t>
                </a:r>
                <a:r>
                  <a:rPr kumimoji="0" lang="ru-RU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 </a:t>
                </a:r>
                <a:r>
                  <a:rPr kumimoji="0" lang="ru-RU" sz="20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речовини</a:t>
                </a:r>
                <a:r>
                  <a:rPr kumimoji="0" lang="ru-RU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– 1%</a:t>
                </a:r>
              </a:p>
            </p:txBody>
          </p:sp>
          <p:sp>
            <p:nvSpPr>
              <p:cNvPr id="13" name="AutoShape 16"/>
              <p:cNvSpPr>
                <a:spLocks noChangeArrowheads="1"/>
              </p:cNvSpPr>
              <p:nvPr/>
            </p:nvSpPr>
            <p:spPr bwMode="auto">
              <a:xfrm>
                <a:off x="1973" y="845"/>
                <a:ext cx="45" cy="272"/>
              </a:xfrm>
              <a:prstGeom prst="downArrow">
                <a:avLst>
                  <a:gd name="adj1" fmla="val 50000"/>
                  <a:gd name="adj2" fmla="val 151111"/>
                </a:avLst>
              </a:prstGeom>
              <a:ln>
                <a:headEnd/>
                <a:tailEnd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20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4" name="AutoShape 17"/>
              <p:cNvSpPr>
                <a:spLocks noChangeArrowheads="1"/>
              </p:cNvSpPr>
              <p:nvPr/>
            </p:nvSpPr>
            <p:spPr bwMode="auto">
              <a:xfrm>
                <a:off x="3606" y="845"/>
                <a:ext cx="45" cy="272"/>
              </a:xfrm>
              <a:prstGeom prst="downArrow">
                <a:avLst>
                  <a:gd name="adj1" fmla="val 50000"/>
                  <a:gd name="adj2" fmla="val 151111"/>
                </a:avLst>
              </a:prstGeom>
              <a:ln>
                <a:headEnd/>
                <a:tailEnd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20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5" name="AutoShape 18"/>
              <p:cNvSpPr>
                <a:spLocks noChangeArrowheads="1"/>
              </p:cNvSpPr>
              <p:nvPr/>
            </p:nvSpPr>
            <p:spPr bwMode="auto">
              <a:xfrm>
                <a:off x="2154" y="1933"/>
                <a:ext cx="45" cy="272"/>
              </a:xfrm>
              <a:prstGeom prst="downArrow">
                <a:avLst>
                  <a:gd name="adj1" fmla="val 50000"/>
                  <a:gd name="adj2" fmla="val 151111"/>
                </a:avLst>
              </a:prstGeom>
              <a:ln>
                <a:headEnd/>
                <a:tailEnd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20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6" name="AutoShape 19"/>
              <p:cNvSpPr>
                <a:spLocks noChangeArrowheads="1"/>
              </p:cNvSpPr>
              <p:nvPr/>
            </p:nvSpPr>
            <p:spPr bwMode="auto">
              <a:xfrm>
                <a:off x="3334" y="1888"/>
                <a:ext cx="45" cy="272"/>
              </a:xfrm>
              <a:prstGeom prst="downArrow">
                <a:avLst>
                  <a:gd name="adj1" fmla="val 50000"/>
                  <a:gd name="adj2" fmla="val 151111"/>
                </a:avLst>
              </a:prstGeom>
              <a:ln>
                <a:headEnd/>
                <a:tailEnd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20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7" name="Подзаголовок 2"/>
              <p:cNvSpPr>
                <a:spLocks/>
              </p:cNvSpPr>
              <p:nvPr/>
            </p:nvSpPr>
            <p:spPr bwMode="auto">
              <a:xfrm>
                <a:off x="1769" y="2510"/>
                <a:ext cx="454" cy="227"/>
              </a:xfrm>
              <a:prstGeom prst="rect">
                <a:avLst/>
              </a:prstGeom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F3A447"/>
                  </a:buClr>
                  <a:buSzPct val="85000"/>
                  <a:buFont typeface="Wingdings 2" pitchFamily="18" charset="2"/>
                  <a:buNone/>
                  <a:tabLst/>
                  <a:defRPr/>
                </a:pPr>
                <a:r>
                  <a:rPr kumimoji="0" lang="ru-RU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0,1%</a:t>
                </a:r>
              </a:p>
            </p:txBody>
          </p:sp>
        </p:grpSp>
      </p:grpSp>
      <p:sp>
        <p:nvSpPr>
          <p:cNvPr id="5" name="Line 25"/>
          <p:cNvSpPr>
            <a:spLocks noChangeShapeType="1"/>
          </p:cNvSpPr>
          <p:nvPr/>
        </p:nvSpPr>
        <p:spPr bwMode="auto">
          <a:xfrm>
            <a:off x="3779838" y="3176587"/>
            <a:ext cx="1441450" cy="0"/>
          </a:xfrm>
          <a:prstGeom prst="line">
            <a:avLst/>
          </a:prstGeom>
          <a:noFill/>
          <a:ln w="28575">
            <a:solidFill>
              <a:sysClr val="window" lastClr="FFFFFF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0895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  <a:gradFill>
            <a:gsLst>
              <a:gs pos="0">
                <a:schemeClr val="accent2">
                  <a:alpha val="48000"/>
                </a:schemeClr>
              </a:gs>
              <a:gs pos="100000">
                <a:schemeClr val="accent2">
                  <a:shade val="75000"/>
                  <a:satMod val="120000"/>
                  <a:lumMod val="90000"/>
                </a:schemeClr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uk-UA" b="1" dirty="0">
                <a:solidFill>
                  <a:schemeClr val="tx1"/>
                </a:solidFill>
              </a:rPr>
              <a:t>50-60%</a:t>
            </a:r>
            <a:r>
              <a:rPr lang="uk-UA" b="1" dirty="0" err="1">
                <a:solidFill>
                  <a:schemeClr val="tx1"/>
                </a:solidFill>
              </a:rPr>
              <a:t>-від</a:t>
            </a:r>
            <a:r>
              <a:rPr lang="uk-UA" b="1" dirty="0">
                <a:solidFill>
                  <a:schemeClr val="tx1"/>
                </a:solidFill>
              </a:rPr>
              <a:t> кількості крові;</a:t>
            </a:r>
          </a:p>
          <a:p>
            <a:r>
              <a:rPr lang="uk-UA" b="1" dirty="0">
                <a:solidFill>
                  <a:schemeClr val="tx1"/>
                </a:solidFill>
              </a:rPr>
              <a:t>91%</a:t>
            </a:r>
            <a:r>
              <a:rPr lang="uk-UA" b="1" dirty="0" err="1">
                <a:solidFill>
                  <a:schemeClr val="tx1"/>
                </a:solidFill>
              </a:rPr>
              <a:t>-вода</a:t>
            </a:r>
            <a:r>
              <a:rPr lang="uk-UA" b="1" dirty="0">
                <a:solidFill>
                  <a:schemeClr val="tx1"/>
                </a:solidFill>
              </a:rPr>
              <a:t>,9%</a:t>
            </a:r>
            <a:r>
              <a:rPr lang="uk-UA" b="1" dirty="0" err="1">
                <a:solidFill>
                  <a:schemeClr val="tx1"/>
                </a:solidFill>
              </a:rPr>
              <a:t>-сухий</a:t>
            </a:r>
            <a:r>
              <a:rPr lang="uk-UA" b="1" dirty="0">
                <a:solidFill>
                  <a:schemeClr val="tx1"/>
                </a:solidFill>
              </a:rPr>
              <a:t> залишок;</a:t>
            </a:r>
          </a:p>
          <a:p>
            <a:r>
              <a:rPr lang="uk-UA" b="1" dirty="0">
                <a:solidFill>
                  <a:schemeClr val="tx1"/>
                </a:solidFill>
              </a:rPr>
              <a:t>Вода:постійно оновлюється</a:t>
            </a:r>
          </a:p>
          <a:p>
            <a:r>
              <a:rPr lang="uk-UA" b="1" dirty="0">
                <a:solidFill>
                  <a:schemeClr val="tx1"/>
                </a:solidFill>
              </a:rPr>
              <a:t>Сухий залишок-органічні та неорганічні білки,інші речовини:</a:t>
            </a:r>
          </a:p>
          <a:p>
            <a:pPr lvl="1"/>
            <a:r>
              <a:rPr lang="uk-UA" b="1" dirty="0">
                <a:solidFill>
                  <a:schemeClr val="tx1"/>
                </a:solidFill>
              </a:rPr>
              <a:t>Амінокислоти</a:t>
            </a:r>
          </a:p>
          <a:p>
            <a:pPr lvl="1"/>
            <a:r>
              <a:rPr lang="uk-UA" b="1" dirty="0">
                <a:solidFill>
                  <a:schemeClr val="tx1"/>
                </a:solidFill>
              </a:rPr>
              <a:t>Поліпептиди</a:t>
            </a:r>
          </a:p>
          <a:p>
            <a:pPr lvl="1"/>
            <a:r>
              <a:rPr lang="uk-UA" b="1" dirty="0">
                <a:solidFill>
                  <a:schemeClr val="tx1"/>
                </a:solidFill>
              </a:rPr>
              <a:t>Глюкоза</a:t>
            </a:r>
          </a:p>
          <a:p>
            <a:pPr lvl="1"/>
            <a:r>
              <a:rPr lang="uk-UA" b="1" dirty="0">
                <a:solidFill>
                  <a:schemeClr val="tx1"/>
                </a:solidFill>
              </a:rPr>
              <a:t>Нейтральні жири</a:t>
            </a:r>
          </a:p>
          <a:p>
            <a:pPr lvl="1"/>
            <a:r>
              <a:rPr lang="uk-UA" b="1" dirty="0">
                <a:solidFill>
                  <a:schemeClr val="tx1"/>
                </a:solidFill>
              </a:rPr>
              <a:t>Холестерин</a:t>
            </a:r>
          </a:p>
          <a:p>
            <a:pPr lvl="1"/>
            <a:r>
              <a:rPr lang="en-US" b="1" dirty="0">
                <a:solidFill>
                  <a:schemeClr val="tx1"/>
                </a:solidFill>
              </a:rPr>
              <a:t>Na+, K+, </a:t>
            </a:r>
            <a:r>
              <a:rPr lang="en-US" b="1" dirty="0" err="1">
                <a:solidFill>
                  <a:schemeClr val="tx1"/>
                </a:solidFill>
              </a:rPr>
              <a:t>Ca</a:t>
            </a:r>
            <a:r>
              <a:rPr lang="en-US" b="1" dirty="0">
                <a:solidFill>
                  <a:schemeClr val="tx1"/>
                </a:solidFill>
              </a:rPr>
              <a:t>++, Mg+</a:t>
            </a:r>
          </a:p>
          <a:p>
            <a:pPr lvl="1"/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Cl</a:t>
            </a:r>
            <a:r>
              <a:rPr lang="en-US" b="1" dirty="0">
                <a:solidFill>
                  <a:schemeClr val="tx1"/>
                </a:solidFill>
              </a:rPr>
              <a:t>-, HPO4-, HCO3-</a:t>
            </a:r>
          </a:p>
          <a:p>
            <a:pPr lvl="1"/>
            <a:r>
              <a:rPr lang="uk-UA" b="1" dirty="0">
                <a:solidFill>
                  <a:schemeClr val="tx1"/>
                </a:solidFill>
              </a:rPr>
              <a:t>Сечовина</a:t>
            </a:r>
          </a:p>
          <a:p>
            <a:pPr lvl="1"/>
            <a:r>
              <a:rPr lang="uk-UA" b="1" dirty="0">
                <a:solidFill>
                  <a:schemeClr val="tx1"/>
                </a:solidFill>
              </a:rPr>
              <a:t>Сечова  кислота</a:t>
            </a:r>
          </a:p>
          <a:p>
            <a:pPr lvl="1"/>
            <a:r>
              <a:rPr lang="uk-UA" b="1" dirty="0">
                <a:solidFill>
                  <a:schemeClr val="tx1"/>
                </a:solidFill>
              </a:rPr>
              <a:t>Креатин</a:t>
            </a:r>
          </a:p>
          <a:p>
            <a:pPr lvl="1"/>
            <a:r>
              <a:rPr lang="uk-UA" b="1" dirty="0">
                <a:solidFill>
                  <a:schemeClr val="tx1"/>
                </a:solidFill>
              </a:rPr>
              <a:t>Аміак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63488"/>
          </a:xfrm>
        </p:spPr>
        <p:txBody>
          <a:bodyPr>
            <a:prstTxWarp prst="textPlain">
              <a:avLst/>
            </a:prstTxWarp>
          </a:bodyPr>
          <a:lstStyle/>
          <a:p>
            <a:r>
              <a:rPr lang="uk-UA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плазма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41934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/>
          </p:cNvSpPr>
          <p:nvPr/>
        </p:nvSpPr>
        <p:spPr bwMode="auto">
          <a:xfrm>
            <a:off x="5533176" y="375573"/>
            <a:ext cx="3618583" cy="1268413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Білки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ru-RU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плазми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ru-RU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крові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Подзаголовок 2"/>
          <p:cNvSpPr>
            <a:spLocks/>
          </p:cNvSpPr>
          <p:nvPr/>
        </p:nvSpPr>
        <p:spPr bwMode="auto">
          <a:xfrm>
            <a:off x="6353969" y="2263775"/>
            <a:ext cx="2016125" cy="6477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альбуміни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Подзаголовок 2"/>
          <p:cNvSpPr>
            <a:spLocks/>
          </p:cNvSpPr>
          <p:nvPr/>
        </p:nvSpPr>
        <p:spPr bwMode="auto">
          <a:xfrm>
            <a:off x="89694" y="0"/>
            <a:ext cx="5616575" cy="6654800"/>
          </a:xfrm>
          <a:prstGeom prst="rect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495300" marR="0" lvl="0" indent="-4953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Функції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:</a:t>
            </a:r>
          </a:p>
          <a:p>
            <a:pPr marL="495300" marR="0" lvl="0" indent="-4953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AutoNum type="arabicPeriod"/>
              <a:tabLst/>
              <a:defRPr/>
            </a:pP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Обумовлюють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онкотичний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тиск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,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який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бере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 участь в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регуляції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 водного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обміну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між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 кров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’</a:t>
            </a:r>
            <a:r>
              <a:rPr kumimoji="0" lang="uk-UA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ю та тканинами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uLnTx/>
              <a:uFillTx/>
              <a:latin typeface="Comic Sans MS" panose="030F0702030302020204" pitchFamily="66" charset="0"/>
            </a:endParaRPr>
          </a:p>
          <a:p>
            <a:pPr marL="495300" marR="0" lvl="0" indent="-4953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AutoNum type="arabicPeriod"/>
              <a:tabLst/>
              <a:defRPr/>
            </a:pP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Володіючи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буферними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здібностями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підтримує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 кислотно-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основну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рівновагу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крові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.</a:t>
            </a:r>
          </a:p>
          <a:p>
            <a:pPr marL="495300" marR="0" lvl="0" indent="-4953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AutoNum type="arabicPeriod"/>
              <a:tabLst/>
              <a:defRPr/>
            </a:pP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Обумовлюють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певну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 в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’</a:t>
            </a:r>
            <a:r>
              <a:rPr kumimoji="0" lang="uk-UA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язкість</a:t>
            </a:r>
            <a:r>
              <a:rPr kumimoji="0" lang="uk-UA" b="1" i="0" u="none" strike="noStrike" kern="1200" cap="none" spc="0" normalizeH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 крові,участь в регуляції АТ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uLnTx/>
              <a:uFillTx/>
              <a:latin typeface="Comic Sans MS" panose="030F0702030302020204" pitchFamily="66" charset="0"/>
            </a:endParaRPr>
          </a:p>
          <a:p>
            <a:pPr marL="495300" marR="0" lvl="0" indent="-4953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AutoNum type="arabicPeriod"/>
              <a:tabLst/>
              <a:defRPr/>
            </a:pP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Перешкоджають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осіданню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еретроцитів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.</a:t>
            </a:r>
          </a:p>
          <a:p>
            <a:pPr marL="495300" marR="0" lvl="0" indent="-4953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AutoNum type="arabicPeriod"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Резерв для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побудови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клітинних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 мембран</a:t>
            </a:r>
          </a:p>
          <a:p>
            <a:pPr marL="495300" marR="0" lvl="0" indent="-4953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AutoNum type="arabicPeriod"/>
              <a:tabLst/>
              <a:defRPr/>
            </a:pP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uLnTx/>
                <a:uFillTx/>
                <a:latin typeface="Comic Sans MS" panose="030F0702030302020204" pitchFamily="66" charset="0"/>
              </a:rPr>
              <a:t>Приймають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uLnTx/>
                <a:uFillTx/>
                <a:latin typeface="Comic Sans MS" panose="030F0702030302020204" pitchFamily="66" charset="0"/>
              </a:rPr>
              <a:t> участь в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uLnTx/>
                <a:uFillTx/>
                <a:latin typeface="Comic Sans MS" panose="030F0702030302020204" pitchFamily="66" charset="0"/>
              </a:rPr>
              <a:t>згортанні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uLnTx/>
                <a:uFillTx/>
                <a:latin typeface="Comic Sans MS" panose="030F0702030302020204" pitchFamily="66" charset="0"/>
              </a:rPr>
              <a:t>крові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uLnTx/>
              <a:uFillTx/>
              <a:latin typeface="Comic Sans MS" panose="030F0702030302020204" pitchFamily="66" charset="0"/>
            </a:endParaRPr>
          </a:p>
          <a:p>
            <a:pPr marL="495300" marR="0" lvl="0" indent="-4953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AutoNum type="arabicPeriod"/>
              <a:tabLst/>
              <a:defRPr/>
            </a:pP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uLnTx/>
                <a:uFillTx/>
                <a:latin typeface="Comic Sans MS" panose="030F0702030302020204" pitchFamily="66" charset="0"/>
              </a:rPr>
              <a:t>Беруть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uLnTx/>
                <a:uFillTx/>
                <a:latin typeface="Comic Sans MS" panose="030F0702030302020204" pitchFamily="66" charset="0"/>
              </a:rPr>
              <a:t> участь</a:t>
            </a:r>
            <a:r>
              <a:rPr kumimoji="0" lang="ru-RU" b="1" i="0" u="none" strike="noStrike" kern="1200" cap="none" spc="0" normalizeH="0" noProof="0" dirty="0">
                <a:ln>
                  <a:noFill/>
                </a:ln>
                <a:solidFill>
                  <a:srgbClr val="FFFF00"/>
                </a:solidFill>
                <a:uLnTx/>
                <a:uFillTx/>
                <a:latin typeface="Comic Sans MS" panose="030F0702030302020204" pitchFamily="66" charset="0"/>
              </a:rPr>
              <a:t> в </a:t>
            </a:r>
            <a:r>
              <a:rPr kumimoji="0" lang="ru-RU" b="1" i="0" u="none" strike="noStrike" kern="1200" cap="none" spc="0" normalizeH="0" noProof="0" dirty="0" err="1">
                <a:ln>
                  <a:noFill/>
                </a:ln>
                <a:solidFill>
                  <a:srgbClr val="FFFF00"/>
                </a:solidFill>
                <a:uLnTx/>
                <a:uFillTx/>
                <a:latin typeface="Comic Sans MS" panose="030F0702030302020204" pitchFamily="66" charset="0"/>
              </a:rPr>
              <a:t>створенні</a:t>
            </a:r>
            <a:r>
              <a:rPr kumimoji="0" lang="ru-RU" b="1" i="0" u="none" strike="noStrike" kern="1200" cap="none" spc="0" normalizeH="0" noProof="0" dirty="0">
                <a:ln>
                  <a:noFill/>
                </a:ln>
                <a:solidFill>
                  <a:srgbClr val="FFFF00"/>
                </a:solidFill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b="1" i="0" u="none" strike="noStrike" kern="1200" cap="none" spc="0" normalizeH="0" noProof="0" dirty="0" err="1">
                <a:ln>
                  <a:noFill/>
                </a:ln>
                <a:solidFill>
                  <a:srgbClr val="FFFF00"/>
                </a:solidFill>
                <a:uLnTx/>
                <a:uFillTx/>
                <a:latin typeface="Comic Sans MS" panose="030F0702030302020204" pitchFamily="66" charset="0"/>
              </a:rPr>
              <a:t>імунітету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uLnTx/>
              <a:uFillTx/>
              <a:latin typeface="Comic Sans MS" panose="030F0702030302020204" pitchFamily="66" charset="0"/>
            </a:endParaRPr>
          </a:p>
          <a:p>
            <a:pPr marL="495300" marR="0" lvl="0" indent="-4953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AutoNum type="arabicPeriod"/>
              <a:tabLst/>
              <a:defRPr/>
            </a:pP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uLnTx/>
                <a:uFillTx/>
                <a:latin typeface="Comic Sans MS" panose="030F0702030302020204" pitchFamily="66" charset="0"/>
              </a:rPr>
              <a:t>Приймають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uLnTx/>
                <a:uFillTx/>
                <a:latin typeface="Comic Sans MS" panose="030F0702030302020204" pitchFamily="66" charset="0"/>
              </a:rPr>
              <a:t> участь</a:t>
            </a:r>
            <a:r>
              <a:rPr kumimoji="0" lang="ru-RU" b="1" i="0" u="none" strike="noStrike" kern="1200" cap="none" spc="0" normalizeH="0" noProof="0" dirty="0">
                <a:ln>
                  <a:noFill/>
                </a:ln>
                <a:solidFill>
                  <a:srgbClr val="00B050"/>
                </a:solidFill>
                <a:uLnTx/>
                <a:uFillTx/>
                <a:latin typeface="Comic Sans MS" panose="030F0702030302020204" pitchFamily="66" charset="0"/>
              </a:rPr>
              <a:t> в </a:t>
            </a:r>
            <a:r>
              <a:rPr kumimoji="0" lang="ru-RU" b="1" i="0" u="none" strike="noStrike" kern="1200" cap="none" spc="0" normalizeH="0" noProof="0" dirty="0" err="1">
                <a:ln>
                  <a:noFill/>
                </a:ln>
                <a:solidFill>
                  <a:srgbClr val="00B050"/>
                </a:solidFill>
                <a:uLnTx/>
                <a:uFillTx/>
                <a:latin typeface="Comic Sans MS" panose="030F0702030302020204" pitchFamily="66" charset="0"/>
              </a:rPr>
              <a:t>регуляції</a:t>
            </a:r>
            <a:r>
              <a:rPr kumimoji="0" lang="ru-RU" b="1" i="0" u="none" strike="noStrike" kern="1200" cap="none" spc="0" normalizeH="0" noProof="0" dirty="0">
                <a:ln>
                  <a:noFill/>
                </a:ln>
                <a:solidFill>
                  <a:srgbClr val="00B050"/>
                </a:solidFill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b="1" i="0" u="none" strike="noStrike" kern="1200" cap="none" spc="0" normalizeH="0" noProof="0" dirty="0" err="1">
                <a:ln>
                  <a:noFill/>
                </a:ln>
                <a:solidFill>
                  <a:srgbClr val="00B050"/>
                </a:solidFill>
                <a:uLnTx/>
                <a:uFillTx/>
                <a:latin typeface="Comic Sans MS" panose="030F0702030302020204" pitchFamily="66" charset="0"/>
              </a:rPr>
              <a:t>функцій</a:t>
            </a:r>
            <a:r>
              <a:rPr kumimoji="0" lang="ru-RU" b="1" i="0" u="none" strike="noStrike" kern="1200" cap="none" spc="0" normalizeH="0" noProof="0" dirty="0">
                <a:ln>
                  <a:noFill/>
                </a:ln>
                <a:solidFill>
                  <a:srgbClr val="00B050"/>
                </a:solidFill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b="1" i="0" u="none" strike="noStrike" kern="1200" cap="none" spc="0" normalizeH="0" noProof="0" dirty="0" err="1">
                <a:ln>
                  <a:noFill/>
                </a:ln>
                <a:solidFill>
                  <a:srgbClr val="00B050"/>
                </a:solidFill>
                <a:uLnTx/>
                <a:uFillTx/>
                <a:latin typeface="Comic Sans MS" panose="030F0702030302020204" pitchFamily="66" charset="0"/>
              </a:rPr>
              <a:t>організму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uLnTx/>
              <a:uFillTx/>
              <a:latin typeface="Comic Sans MS" panose="030F0702030302020204" pitchFamily="66" charset="0"/>
            </a:endParaRPr>
          </a:p>
        </p:txBody>
      </p:sp>
      <p:sp>
        <p:nvSpPr>
          <p:cNvPr id="7" name="Подзаголовок 2"/>
          <p:cNvSpPr>
            <a:spLocks/>
          </p:cNvSpPr>
          <p:nvPr/>
        </p:nvSpPr>
        <p:spPr bwMode="auto">
          <a:xfrm>
            <a:off x="5345906" y="5215346"/>
            <a:ext cx="1800225" cy="360363"/>
          </a:xfrm>
          <a:prstGeom prst="rect">
            <a:avLst/>
          </a:prstGeom>
          <a:solidFill>
            <a:srgbClr val="FFC000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Глобулін</a:t>
            </a: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и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Подзаголовок 2"/>
          <p:cNvSpPr>
            <a:spLocks/>
          </p:cNvSpPr>
          <p:nvPr/>
        </p:nvSpPr>
        <p:spPr bwMode="auto">
          <a:xfrm>
            <a:off x="5850731" y="4601395"/>
            <a:ext cx="1871663" cy="431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Фібриноген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Подзаголовок 2"/>
          <p:cNvSpPr>
            <a:spLocks/>
          </p:cNvSpPr>
          <p:nvPr/>
        </p:nvSpPr>
        <p:spPr bwMode="auto">
          <a:xfrm>
            <a:off x="4229893" y="5864225"/>
            <a:ext cx="2232025" cy="431800"/>
          </a:xfrm>
          <a:prstGeom prst="rect">
            <a:avLst/>
          </a:prstGeom>
          <a:solidFill>
            <a:srgbClr val="00B050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Гормони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, БАР</a:t>
            </a:r>
          </a:p>
        </p:txBody>
      </p:sp>
      <p:sp>
        <p:nvSpPr>
          <p:cNvPr id="10" name="AutoShape 20"/>
          <p:cNvSpPr>
            <a:spLocks/>
          </p:cNvSpPr>
          <p:nvPr/>
        </p:nvSpPr>
        <p:spPr bwMode="auto">
          <a:xfrm>
            <a:off x="5598319" y="375574"/>
            <a:ext cx="215900" cy="3917374"/>
          </a:xfrm>
          <a:prstGeom prst="rightBrace">
            <a:avLst>
              <a:gd name="adj1" fmla="val 116728"/>
              <a:gd name="adj2" fmla="val 50000"/>
            </a:avLst>
          </a:prstGeom>
          <a:noFill/>
          <a:ln w="571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9890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0"/>
          <p:cNvSpPr>
            <a:spLocks noChangeArrowheads="1"/>
          </p:cNvSpPr>
          <p:nvPr/>
        </p:nvSpPr>
        <p:spPr bwMode="auto">
          <a:xfrm>
            <a:off x="467519" y="1596232"/>
            <a:ext cx="3816350" cy="3600450"/>
          </a:xfrm>
          <a:prstGeom prst="ellipse">
            <a:avLst/>
          </a:prstGeom>
          <a:solidFill>
            <a:srgbClr val="66FF66"/>
          </a:solidFill>
          <a:ln w="38100" cmpd="dbl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Line 22"/>
          <p:cNvSpPr>
            <a:spLocks noChangeShapeType="1"/>
          </p:cNvSpPr>
          <p:nvPr/>
        </p:nvSpPr>
        <p:spPr bwMode="auto">
          <a:xfrm flipH="1">
            <a:off x="1835944" y="1956594"/>
            <a:ext cx="2808287" cy="358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Line 23"/>
          <p:cNvSpPr>
            <a:spLocks noChangeShapeType="1"/>
          </p:cNvSpPr>
          <p:nvPr/>
        </p:nvSpPr>
        <p:spPr bwMode="auto">
          <a:xfrm flipH="1">
            <a:off x="3348831" y="1956594"/>
            <a:ext cx="1295400" cy="431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Line 25"/>
          <p:cNvSpPr>
            <a:spLocks noChangeShapeType="1"/>
          </p:cNvSpPr>
          <p:nvPr/>
        </p:nvSpPr>
        <p:spPr bwMode="auto">
          <a:xfrm flipH="1" flipV="1">
            <a:off x="3780631" y="3323432"/>
            <a:ext cx="1079500" cy="730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Line 26"/>
          <p:cNvSpPr>
            <a:spLocks noChangeShapeType="1"/>
          </p:cNvSpPr>
          <p:nvPr/>
        </p:nvSpPr>
        <p:spPr bwMode="auto">
          <a:xfrm flipH="1">
            <a:off x="3132931" y="3396457"/>
            <a:ext cx="1727200" cy="3603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Line 27"/>
          <p:cNvSpPr>
            <a:spLocks noChangeShapeType="1"/>
          </p:cNvSpPr>
          <p:nvPr/>
        </p:nvSpPr>
        <p:spPr bwMode="auto">
          <a:xfrm flipH="1" flipV="1">
            <a:off x="3491706" y="4475957"/>
            <a:ext cx="1368425" cy="431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Line 28"/>
          <p:cNvSpPr>
            <a:spLocks noChangeShapeType="1"/>
          </p:cNvSpPr>
          <p:nvPr/>
        </p:nvSpPr>
        <p:spPr bwMode="auto">
          <a:xfrm flipH="1" flipV="1">
            <a:off x="3059906" y="4691857"/>
            <a:ext cx="1800225" cy="215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Text Box 30"/>
          <p:cNvSpPr txBox="1">
            <a:spLocks noChangeArrowheads="1"/>
          </p:cNvSpPr>
          <p:nvPr/>
        </p:nvSpPr>
        <p:spPr bwMode="auto">
          <a:xfrm>
            <a:off x="4715669" y="1667669"/>
            <a:ext cx="3600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>
                <a:solidFill>
                  <a:srgbClr val="FF0000"/>
                </a:solidFill>
              </a:rPr>
              <a:t>Е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РИТРОЦИТИ</a:t>
            </a:r>
          </a:p>
        </p:txBody>
      </p:sp>
      <p:sp>
        <p:nvSpPr>
          <p:cNvPr id="10" name="Text Box 31"/>
          <p:cNvSpPr txBox="1">
            <a:spLocks noChangeArrowheads="1"/>
          </p:cNvSpPr>
          <p:nvPr/>
        </p:nvSpPr>
        <p:spPr bwMode="auto">
          <a:xfrm>
            <a:off x="5149056" y="3107532"/>
            <a:ext cx="32400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ЛЕЙКОЦИТИ</a:t>
            </a:r>
          </a:p>
        </p:txBody>
      </p:sp>
      <p:sp>
        <p:nvSpPr>
          <p:cNvPr id="11" name="Text Box 32"/>
          <p:cNvSpPr txBox="1">
            <a:spLocks noChangeArrowheads="1"/>
          </p:cNvSpPr>
          <p:nvPr/>
        </p:nvSpPr>
        <p:spPr bwMode="auto">
          <a:xfrm>
            <a:off x="5076031" y="4620419"/>
            <a:ext cx="3600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ТРОМБОЦИТИ</a:t>
            </a:r>
          </a:p>
        </p:txBody>
      </p:sp>
      <p:pic>
        <p:nvPicPr>
          <p:cNvPr id="12" name="Рисунок 1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256" y="2337914"/>
            <a:ext cx="588963" cy="56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Рисунок 1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119" y="2266477"/>
            <a:ext cx="588962" cy="56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94" y="3130077"/>
            <a:ext cx="720725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331" y="2553814"/>
            <a:ext cx="588963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481" y="2914177"/>
            <a:ext cx="7064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781" y="3342802"/>
            <a:ext cx="720725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056" y="4001614"/>
            <a:ext cx="649288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9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8081" y="4192576"/>
            <a:ext cx="32067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0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7719" y="4408476"/>
            <a:ext cx="32067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Заголовок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/>
              <a:t>Форменні</a:t>
            </a:r>
            <a:r>
              <a:rPr lang="uk-UA" dirty="0"/>
              <a:t> елементи крові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8560248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62200" y="141620"/>
            <a:ext cx="6781800" cy="564723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r"/>
            <a:r>
              <a:rPr lang="uk-UA" dirty="0"/>
              <a:t>Еритроцити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25470" y="836712"/>
            <a:ext cx="6018530" cy="602128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dirty="0" err="1">
                <a:latin typeface="Comic Sans MS" pitchFamily="66" charset="0"/>
              </a:rPr>
              <a:t>Червоні</a:t>
            </a:r>
            <a:r>
              <a:rPr lang="ru-RU" dirty="0">
                <a:latin typeface="Comic Sans MS" pitchFamily="66" charset="0"/>
              </a:rPr>
              <a:t> </a:t>
            </a:r>
            <a:r>
              <a:rPr lang="ru-RU" dirty="0" err="1">
                <a:latin typeface="Comic Sans MS" pitchFamily="66" charset="0"/>
              </a:rPr>
              <a:t>безядерні</a:t>
            </a:r>
            <a:r>
              <a:rPr lang="ru-RU" dirty="0">
                <a:latin typeface="Comic Sans MS" pitchFamily="66" charset="0"/>
              </a:rPr>
              <a:t> кров</a:t>
            </a:r>
            <a:r>
              <a:rPr lang="en-US" dirty="0">
                <a:latin typeface="Comic Sans MS" pitchFamily="66" charset="0"/>
              </a:rPr>
              <a:t>’</a:t>
            </a:r>
            <a:r>
              <a:rPr lang="uk-UA" dirty="0" err="1">
                <a:latin typeface="Comic Sans MS" pitchFamily="66" charset="0"/>
              </a:rPr>
              <a:t>яні</a:t>
            </a:r>
            <a:r>
              <a:rPr lang="uk-UA" dirty="0">
                <a:latin typeface="Comic Sans MS" pitchFamily="66" charset="0"/>
              </a:rPr>
              <a:t> клітини,які містять гемоглобін</a:t>
            </a:r>
            <a:r>
              <a:rPr lang="ru-RU" dirty="0">
                <a:latin typeface="Comic Sans MS" pitchFamily="66" charset="0"/>
              </a:rPr>
              <a:t>.</a:t>
            </a:r>
          </a:p>
          <a:p>
            <a:r>
              <a:rPr lang="ru-RU" dirty="0" err="1">
                <a:latin typeface="Comic Sans MS" pitchFamily="66" charset="0"/>
              </a:rPr>
              <a:t>Переносять</a:t>
            </a:r>
            <a:r>
              <a:rPr lang="ru-RU" dirty="0">
                <a:latin typeface="Comic Sans MS" pitchFamily="66" charset="0"/>
              </a:rPr>
              <a:t> </a:t>
            </a:r>
            <a:r>
              <a:rPr lang="ru-RU" dirty="0" err="1">
                <a:latin typeface="Comic Sans MS" pitchFamily="66" charset="0"/>
              </a:rPr>
              <a:t>кисень</a:t>
            </a:r>
            <a:r>
              <a:rPr lang="ru-RU" dirty="0">
                <a:latin typeface="Comic Sans MS" pitchFamily="66" charset="0"/>
              </a:rPr>
              <a:t> </a:t>
            </a:r>
            <a:r>
              <a:rPr lang="ru-RU" dirty="0" err="1">
                <a:latin typeface="Comic Sans MS" pitchFamily="66" charset="0"/>
              </a:rPr>
              <a:t>від</a:t>
            </a:r>
            <a:r>
              <a:rPr lang="ru-RU" dirty="0">
                <a:latin typeface="Comic Sans MS" pitchFamily="66" charset="0"/>
              </a:rPr>
              <a:t> </a:t>
            </a:r>
            <a:r>
              <a:rPr lang="ru-RU" dirty="0" err="1">
                <a:latin typeface="Comic Sans MS" pitchFamily="66" charset="0"/>
              </a:rPr>
              <a:t>легень</a:t>
            </a:r>
            <a:r>
              <a:rPr lang="ru-RU" dirty="0">
                <a:latin typeface="Comic Sans MS" pitchFamily="66" charset="0"/>
              </a:rPr>
              <a:t> до тканин та </a:t>
            </a:r>
            <a:r>
              <a:rPr lang="ru-RU" dirty="0" err="1">
                <a:latin typeface="Comic Sans MS" pitchFamily="66" charset="0"/>
              </a:rPr>
              <a:t>вуглекислий</a:t>
            </a:r>
            <a:r>
              <a:rPr lang="ru-RU" dirty="0">
                <a:latin typeface="Comic Sans MS" pitchFamily="66" charset="0"/>
              </a:rPr>
              <a:t> газ </a:t>
            </a:r>
            <a:r>
              <a:rPr lang="ru-RU" dirty="0" err="1">
                <a:latin typeface="Comic Sans MS" pitchFamily="66" charset="0"/>
              </a:rPr>
              <a:t>від</a:t>
            </a:r>
            <a:r>
              <a:rPr lang="ru-RU" dirty="0">
                <a:latin typeface="Comic Sans MS" pitchFamily="66" charset="0"/>
              </a:rPr>
              <a:t> тканин до </a:t>
            </a:r>
            <a:r>
              <a:rPr lang="ru-RU" dirty="0" err="1">
                <a:latin typeface="Comic Sans MS" pitchFamily="66" charset="0"/>
              </a:rPr>
              <a:t>легень</a:t>
            </a:r>
            <a:endParaRPr lang="ru-RU" dirty="0">
              <a:latin typeface="Comic Sans MS" pitchFamily="66" charset="0"/>
            </a:endParaRPr>
          </a:p>
          <a:p>
            <a:endParaRPr lang="ru-RU" dirty="0">
              <a:latin typeface="Comic Sans MS" pitchFamily="66" charset="0"/>
            </a:endParaRPr>
          </a:p>
          <a:p>
            <a:r>
              <a:rPr lang="ru-RU" dirty="0" err="1">
                <a:latin typeface="Comic Sans MS" pitchFamily="66" charset="0"/>
              </a:rPr>
              <a:t>Утворюються</a:t>
            </a:r>
            <a:r>
              <a:rPr lang="ru-RU" dirty="0">
                <a:latin typeface="Comic Sans MS" pitchFamily="66" charset="0"/>
              </a:rPr>
              <a:t> в </a:t>
            </a:r>
            <a:r>
              <a:rPr lang="ru-RU" dirty="0" err="1">
                <a:latin typeface="Comic Sans MS" pitchFamily="66" charset="0"/>
              </a:rPr>
              <a:t>червоному</a:t>
            </a:r>
            <a:r>
              <a:rPr lang="ru-RU" dirty="0">
                <a:latin typeface="Comic Sans MS" pitchFamily="66" charset="0"/>
              </a:rPr>
              <a:t> </a:t>
            </a:r>
            <a:r>
              <a:rPr lang="ru-RU" dirty="0" err="1">
                <a:latin typeface="Comic Sans MS" pitchFamily="66" charset="0"/>
              </a:rPr>
              <a:t>кістковому</a:t>
            </a:r>
            <a:r>
              <a:rPr lang="ru-RU" dirty="0">
                <a:latin typeface="Comic Sans MS" pitchFamily="66" charset="0"/>
              </a:rPr>
              <a:t> </a:t>
            </a:r>
            <a:r>
              <a:rPr lang="ru-RU" dirty="0" err="1">
                <a:latin typeface="Comic Sans MS" pitchFamily="66" charset="0"/>
              </a:rPr>
              <a:t>мозку</a:t>
            </a:r>
            <a:r>
              <a:rPr lang="ru-RU" dirty="0">
                <a:latin typeface="Comic Sans MS" pitchFamily="66" charset="0"/>
              </a:rPr>
              <a:t> (</a:t>
            </a:r>
            <a:r>
              <a:rPr lang="ru-RU" dirty="0" err="1">
                <a:latin typeface="Comic Sans MS" pitchFamily="66" charset="0"/>
              </a:rPr>
              <a:t>еритропоез</a:t>
            </a:r>
            <a:r>
              <a:rPr lang="ru-RU" dirty="0">
                <a:latin typeface="Comic Sans MS" pitchFamily="66" charset="0"/>
              </a:rPr>
              <a:t>). В 1 мм³ </a:t>
            </a:r>
            <a:r>
              <a:rPr lang="ru-RU" dirty="0" err="1">
                <a:latin typeface="Comic Sans MS" pitchFamily="66" charset="0"/>
              </a:rPr>
              <a:t>крові</a:t>
            </a:r>
            <a:r>
              <a:rPr lang="ru-RU" dirty="0">
                <a:latin typeface="Comic Sans MS" pitchFamily="66" charset="0"/>
              </a:rPr>
              <a:t> </a:t>
            </a:r>
            <a:r>
              <a:rPr lang="ru-RU" dirty="0" err="1">
                <a:latin typeface="Comic Sans MS" pitchFamily="66" charset="0"/>
              </a:rPr>
              <a:t>здорової</a:t>
            </a:r>
            <a:r>
              <a:rPr lang="ru-RU" dirty="0">
                <a:latin typeface="Comic Sans MS" pitchFamily="66" charset="0"/>
              </a:rPr>
              <a:t> </a:t>
            </a:r>
            <a:r>
              <a:rPr lang="ru-RU" dirty="0" err="1">
                <a:latin typeface="Comic Sans MS" pitchFamily="66" charset="0"/>
              </a:rPr>
              <a:t>людини</a:t>
            </a:r>
            <a:r>
              <a:rPr lang="ru-RU" dirty="0">
                <a:latin typeface="Comic Sans MS" pitchFamily="66" charset="0"/>
              </a:rPr>
              <a:t> </a:t>
            </a:r>
            <a:r>
              <a:rPr lang="ru-RU" dirty="0" err="1">
                <a:latin typeface="Comic Sans MS" pitchFamily="66" charset="0"/>
              </a:rPr>
              <a:t>міститься</a:t>
            </a:r>
            <a:r>
              <a:rPr lang="ru-RU" dirty="0">
                <a:latin typeface="Comic Sans MS" pitchFamily="66" charset="0"/>
              </a:rPr>
              <a:t> 4,5-5,0 млн. </a:t>
            </a:r>
            <a:r>
              <a:rPr lang="ru-RU" dirty="0" err="1">
                <a:latin typeface="Comic Sans MS" pitchFamily="66" charset="0"/>
              </a:rPr>
              <a:t>эритроцитів</a:t>
            </a:r>
            <a:r>
              <a:rPr lang="ru-RU" dirty="0">
                <a:latin typeface="Comic Sans MS" pitchFamily="66" charset="0"/>
              </a:rPr>
              <a:t>. </a:t>
            </a:r>
          </a:p>
          <a:p>
            <a:endParaRPr lang="ru-RU" dirty="0">
              <a:latin typeface="Comic Sans MS" pitchFamily="66" charset="0"/>
            </a:endParaRPr>
          </a:p>
          <a:p>
            <a:r>
              <a:rPr lang="ru-RU" dirty="0" err="1">
                <a:latin typeface="Comic Sans MS" pitchFamily="66" charset="0"/>
              </a:rPr>
              <a:t>Звичайно</a:t>
            </a:r>
            <a:r>
              <a:rPr lang="ru-RU" dirty="0">
                <a:latin typeface="Comic Sans MS" pitchFamily="66" charset="0"/>
              </a:rPr>
              <a:t> </a:t>
            </a:r>
            <a:r>
              <a:rPr lang="ru-RU" dirty="0" err="1">
                <a:latin typeface="Comic Sans MS" pitchFamily="66" charset="0"/>
              </a:rPr>
              <a:t>эритроцити</a:t>
            </a:r>
            <a:r>
              <a:rPr lang="ru-RU" dirty="0">
                <a:latin typeface="Comic Sans MS" pitchFamily="66" charset="0"/>
              </a:rPr>
              <a:t> </a:t>
            </a:r>
            <a:r>
              <a:rPr lang="ru-RU" dirty="0" err="1">
                <a:latin typeface="Comic Sans MS" pitchFamily="66" charset="0"/>
              </a:rPr>
              <a:t>мають</a:t>
            </a:r>
            <a:r>
              <a:rPr lang="ru-RU" dirty="0">
                <a:latin typeface="Comic Sans MS" pitchFamily="66" charset="0"/>
              </a:rPr>
              <a:t> форму </a:t>
            </a:r>
            <a:r>
              <a:rPr lang="ru-RU" dirty="0" err="1">
                <a:latin typeface="Comic Sans MS" pitchFamily="66" charset="0"/>
              </a:rPr>
              <a:t>двояковвігнутого</a:t>
            </a:r>
            <a:r>
              <a:rPr lang="ru-RU" dirty="0">
                <a:latin typeface="Comic Sans MS" pitchFamily="66" charset="0"/>
              </a:rPr>
              <a:t> диску и </a:t>
            </a:r>
            <a:r>
              <a:rPr lang="ru-RU" dirty="0" err="1">
                <a:latin typeface="Comic Sans MS" pitchFamily="66" charset="0"/>
              </a:rPr>
              <a:t>містять</a:t>
            </a:r>
            <a:r>
              <a:rPr lang="ru-RU" dirty="0">
                <a:latin typeface="Comic Sans MS" pitchFamily="66" charset="0"/>
              </a:rPr>
              <a:t> в основному </a:t>
            </a:r>
            <a:r>
              <a:rPr lang="ru-RU" dirty="0" err="1">
                <a:latin typeface="Comic Sans MS" pitchFamily="66" charset="0"/>
              </a:rPr>
              <a:t>дихальний</a:t>
            </a:r>
            <a:r>
              <a:rPr lang="ru-RU" dirty="0">
                <a:latin typeface="Comic Sans MS" pitchFamily="66" charset="0"/>
              </a:rPr>
              <a:t> </a:t>
            </a:r>
            <a:r>
              <a:rPr lang="ru-RU" dirty="0" err="1">
                <a:latin typeface="Comic Sans MS" pitchFamily="66" charset="0"/>
              </a:rPr>
              <a:t>пігмент</a:t>
            </a:r>
            <a:r>
              <a:rPr lang="ru-RU" dirty="0">
                <a:latin typeface="Comic Sans MS" pitchFamily="66" charset="0"/>
              </a:rPr>
              <a:t> </a:t>
            </a:r>
            <a:r>
              <a:rPr lang="ru-RU" dirty="0" err="1">
                <a:latin typeface="Comic Sans MS" pitchFamily="66" charset="0"/>
              </a:rPr>
              <a:t>гемоглобін,що</a:t>
            </a:r>
            <a:r>
              <a:rPr lang="ru-RU" dirty="0">
                <a:latin typeface="Comic Sans MS" pitchFamily="66" charset="0"/>
              </a:rPr>
              <a:t>  </a:t>
            </a:r>
            <a:r>
              <a:rPr lang="ru-RU" dirty="0" err="1">
                <a:latin typeface="Comic Sans MS" pitchFamily="66" charset="0"/>
              </a:rPr>
              <a:t>обумовлює</a:t>
            </a:r>
            <a:r>
              <a:rPr lang="ru-RU" dirty="0">
                <a:latin typeface="Comic Sans MS" pitchFamily="66" charset="0"/>
              </a:rPr>
              <a:t> </a:t>
            </a:r>
            <a:r>
              <a:rPr lang="ru-RU" dirty="0" err="1">
                <a:latin typeface="Comic Sans MS" pitchFamily="66" charset="0"/>
              </a:rPr>
              <a:t>червоний</a:t>
            </a:r>
            <a:r>
              <a:rPr lang="ru-RU" dirty="0">
                <a:latin typeface="Comic Sans MS" pitchFamily="66" charset="0"/>
              </a:rPr>
              <a:t> </a:t>
            </a:r>
            <a:r>
              <a:rPr lang="ru-RU" dirty="0" err="1">
                <a:latin typeface="Comic Sans MS" pitchFamily="66" charset="0"/>
              </a:rPr>
              <a:t>колір</a:t>
            </a:r>
            <a:r>
              <a:rPr lang="ru-RU" dirty="0">
                <a:latin typeface="Comic Sans MS" pitchFamily="66" charset="0"/>
              </a:rPr>
              <a:t> </a:t>
            </a:r>
            <a:r>
              <a:rPr lang="ru-RU" dirty="0" err="1">
                <a:latin typeface="Comic Sans MS" pitchFamily="66" charset="0"/>
              </a:rPr>
              <a:t>крові</a:t>
            </a:r>
            <a:r>
              <a:rPr lang="ru-RU" dirty="0">
                <a:latin typeface="Comic Sans MS" pitchFamily="66" charset="0"/>
              </a:rPr>
              <a:t>. </a:t>
            </a:r>
          </a:p>
          <a:p>
            <a:endParaRPr lang="ru-RU" dirty="0"/>
          </a:p>
        </p:txBody>
      </p:sp>
      <p:pic>
        <p:nvPicPr>
          <p:cNvPr id="4" name="Рисунок 3" descr="Картинка 2 из 834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783" y="423982"/>
            <a:ext cx="2376487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FG19_02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783" y="2224207"/>
            <a:ext cx="2460625" cy="184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FG19_0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" t="18747" r="2136" b="21352"/>
          <a:stretch>
            <a:fillRect/>
          </a:stretch>
        </p:blipFill>
        <p:spPr bwMode="auto">
          <a:xfrm>
            <a:off x="2858" y="4240332"/>
            <a:ext cx="2916237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4368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/>
          </p:cNvSpPr>
          <p:nvPr/>
        </p:nvSpPr>
        <p:spPr bwMode="auto">
          <a:xfrm>
            <a:off x="4427538" y="188913"/>
            <a:ext cx="4465637" cy="863600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 fontScale="900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en-US" sz="420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9pPr>
          </a:lstStyle>
          <a:p>
            <a:pPr algn="ctr">
              <a:defRPr/>
            </a:pPr>
            <a:r>
              <a:rPr lang="ru-RU" sz="3200" b="1" dirty="0" err="1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Гемоглобін</a:t>
            </a:r>
            <a:r>
              <a:rPr lang="ru-RU" sz="3200" b="1" dirty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 = </a:t>
            </a:r>
            <a:br>
              <a:rPr lang="ru-RU" sz="3200" b="1" dirty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</a:br>
            <a:r>
              <a:rPr lang="ru-RU" sz="3200" b="1" dirty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4 </a:t>
            </a:r>
            <a:r>
              <a:rPr lang="ru-RU" sz="3200" b="1" dirty="0" err="1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гема</a:t>
            </a:r>
            <a:r>
              <a:rPr lang="ru-RU" sz="3200" b="1" dirty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 + белок глобин</a:t>
            </a:r>
          </a:p>
        </p:txBody>
      </p:sp>
      <p:sp>
        <p:nvSpPr>
          <p:cNvPr id="5" name="Rectangle 3"/>
          <p:cNvSpPr>
            <a:spLocks noGrp="1"/>
          </p:cNvSpPr>
          <p:nvPr/>
        </p:nvSpPr>
        <p:spPr bwMode="auto">
          <a:xfrm>
            <a:off x="0" y="0"/>
            <a:ext cx="4427538" cy="4221163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04888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B37732"/>
              </a:buClr>
              <a:buSzPct val="85000"/>
              <a:buFont typeface="Wingdings 2" pitchFamily="18" charset="2"/>
              <a:buChar char="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9525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163" indent="-228600" algn="l" rtl="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marR="0" lvl="0" indent="-273050" algn="l" defTabSz="914400" rtl="0" eaLnBrk="0" fontAlgn="base" latinLnBrk="0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ysClr val="window" lastClr="FFFFFF"/>
              </a:buClr>
              <a:buSzPct val="85000"/>
              <a:buFont typeface="Wingdings 2" pitchFamily="18" charset="2"/>
              <a:buChar char=""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1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гем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приєднує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1 молекулу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кисню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ysClr val="window" lastClr="FFFFFF"/>
              </a:buClr>
              <a:buSzPct val="85000"/>
              <a:buFont typeface="Wingdings 2" pitchFamily="18" charset="2"/>
              <a:buChar char=""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100 мл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крові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міститься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12–16 г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гемоглобіну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</a:p>
          <a:p>
            <a:pPr marL="273050" marR="0" lvl="0" indent="-273050" algn="l" defTabSz="914400" rtl="0" eaLnBrk="0" fontAlgn="base" latinLnBrk="0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ysClr val="window" lastClr="FFFFFF"/>
              </a:buClr>
              <a:buSzPct val="85000"/>
              <a:buFont typeface="Wingdings 2" pitchFamily="18" charset="2"/>
              <a:buChar char=""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12–16 %</a:t>
            </a:r>
          </a:p>
          <a:p>
            <a:pPr marL="273050" marR="0" lvl="0" indent="-273050" algn="l" defTabSz="914400" rtl="0" eaLnBrk="0" fontAlgn="base" latinLnBrk="0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ysClr val="window" lastClr="FFFFFF"/>
              </a:buClr>
              <a:buSzPct val="85000"/>
              <a:buFont typeface="Wingdings 2" pitchFamily="18" charset="2"/>
              <a:buChar char=""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130-160 г/л</a:t>
            </a:r>
          </a:p>
          <a:p>
            <a:pPr marL="273050" marR="0" lvl="0" indent="-273050" algn="l" defTabSz="914400" rtl="0" eaLnBrk="0" fontAlgn="base" latinLnBrk="0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ysClr val="window" lastClr="FFFFFF"/>
              </a:buClr>
              <a:buSzPct val="85000"/>
              <a:buFont typeface="Wingdings 2" pitchFamily="18" charset="2"/>
              <a:buChar char=""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У жін.120-140 г/л</a:t>
            </a:r>
          </a:p>
          <a:p>
            <a:pPr marL="273050" marR="0" lvl="0" indent="-273050" algn="l" defTabSz="914400" rtl="0" eaLnBrk="0" fontAlgn="base" latinLnBrk="0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ysClr val="window" lastClr="FFFFFF"/>
              </a:buClr>
              <a:buSzPct val="85000"/>
              <a:buFont typeface="Wingdings 2" pitchFamily="18" charset="2"/>
              <a:buChar char=""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У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чол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 130-160 г/л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>
              <a:lnSpc>
                <a:spcPct val="90000"/>
              </a:lnSpc>
              <a:buClr>
                <a:sysClr val="window" lastClr="FFFFFF"/>
              </a:buClr>
              <a:buFont typeface="Wingdings 2" pitchFamily="18" charset="2"/>
              <a:buChar char=""/>
            </a:pP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Кольоровий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показник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–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відносне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насичення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еритроцитів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гемоглобіном</a:t>
            </a:r>
            <a:r>
              <a:rPr lang="ru-RU" sz="2000" b="1" dirty="0">
                <a:solidFill>
                  <a:sysClr val="window" lastClr="FFFFFF"/>
                </a:solidFill>
                <a:latin typeface="Times New Roman" pitchFamily="18" charset="0"/>
              </a:rPr>
              <a:t>– 0,85-1,05</a:t>
            </a:r>
          </a:p>
          <a:p>
            <a:pPr marL="273050" marR="0" lvl="0" indent="-273050" algn="l" defTabSz="914400" rtl="0" eaLnBrk="0" fontAlgn="base" latinLnBrk="0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ysClr val="window" lastClr="FFFFFF"/>
              </a:buClr>
              <a:buSzPct val="85000"/>
              <a:buFont typeface="Wingdings 2" pitchFamily="18" charset="2"/>
              <a:buChar char=""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ysClr val="window" lastClr="FFFFFF"/>
              </a:buClr>
              <a:buSzPct val="85000"/>
              <a:buFont typeface="Wingdings 2" pitchFamily="18" charset="2"/>
              <a:buChar char=""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6" name="Picture 4" descr="FG19_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1125538"/>
            <a:ext cx="4751388" cy="2881312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sp>
        <p:nvSpPr>
          <p:cNvPr id="7" name="Rectangle 5"/>
          <p:cNvSpPr>
            <a:spLocks/>
          </p:cNvSpPr>
          <p:nvPr/>
        </p:nvSpPr>
        <p:spPr bwMode="auto">
          <a:xfrm>
            <a:off x="179388" y="4652963"/>
            <a:ext cx="4211637" cy="2205037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495300" marR="0" lvl="0" indent="-495300" algn="ctr" defTabSz="914400" rtl="0" eaLnBrk="0" fontAlgn="base" latinLnBrk="0" hangingPunct="0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ysClr val="window" lastClr="FFFFFF"/>
              </a:buClr>
              <a:buSzPct val="85000"/>
              <a:buFont typeface="Wingdings 2" pitchFamily="18" charset="2"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Розрізняють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:</a:t>
            </a:r>
          </a:p>
          <a:p>
            <a:pPr marL="495300" marR="0" lvl="0" indent="-495300" algn="l" defTabSz="914400" rtl="0" eaLnBrk="0" fontAlgn="base" latinLnBrk="0" hangingPunct="0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ysClr val="window" lastClr="FFFFFF"/>
              </a:buClr>
              <a:buSzPct val="85000"/>
              <a:buFont typeface="Wingdings 2" pitchFamily="18" charset="2"/>
              <a:buAutoNum type="arabicPeriod"/>
              <a:tabLst/>
              <a:defRPr/>
            </a:pP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Оксигемоглобін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HbO</a:t>
            </a:r>
            <a:r>
              <a:rPr kumimoji="0" lang="en-US" sz="1800" b="1" i="0" u="none" strike="noStrike" kern="1200" cap="none" spc="0" normalizeH="0" baseline="-2500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2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</a:t>
            </a:r>
          </a:p>
          <a:p>
            <a:pPr marL="495300" marR="0" lvl="0" indent="-495300" algn="l" defTabSz="914400" rtl="0" eaLnBrk="0" fontAlgn="base" latinLnBrk="0" hangingPunct="0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ysClr val="window" lastClr="FFFFFF"/>
              </a:buClr>
              <a:buSzPct val="85000"/>
              <a:buFont typeface="Wingdings 2" pitchFamily="18" charset="2"/>
              <a:buAutoNum type="arabicPeriod"/>
              <a:tabLst/>
              <a:defRPr/>
            </a:pP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Дезоксигемоглобін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Hb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</a:p>
          <a:p>
            <a:pPr marL="495300" marR="0" lvl="0" indent="-495300" algn="l" defTabSz="914400" rtl="0" eaLnBrk="0" fontAlgn="base" latinLnBrk="0" hangingPunct="0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ysClr val="window" lastClr="FFFFFF"/>
              </a:buClr>
              <a:buSzPct val="85000"/>
              <a:buFont typeface="Wingdings 2" pitchFamily="18" charset="2"/>
              <a:buAutoNum type="arabicPeriod"/>
              <a:tabLst/>
              <a:defRPr/>
            </a:pP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Карбгемоглобін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HbCO</a:t>
            </a:r>
            <a:r>
              <a:rPr kumimoji="0" lang="en-US" sz="1800" b="1" i="0" u="none" strike="noStrike" kern="1200" cap="none" spc="0" normalizeH="0" baseline="-2500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2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495300" marR="0" lvl="0" indent="-495300" algn="l" defTabSz="914400" rtl="0" eaLnBrk="0" fontAlgn="base" latinLnBrk="0" hangingPunct="0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ysClr val="window" lastClr="FFFFFF"/>
              </a:buClr>
              <a:buSzPct val="85000"/>
              <a:buFont typeface="Wingdings 2" pitchFamily="18" charset="2"/>
              <a:buAutoNum type="arabicPeriod"/>
              <a:tabLst/>
              <a:defRPr/>
            </a:pP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Карбоксигемоглобін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HbCO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495300" marR="0" lvl="0" indent="-495300" algn="l" defTabSz="914400" rtl="0" eaLnBrk="0" fontAlgn="base" latinLnBrk="0" hangingPunct="0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ysClr val="window" lastClr="FFFFFF"/>
              </a:buClr>
              <a:buSzPct val="85000"/>
              <a:buFont typeface="Wingdings 2" pitchFamily="18" charset="2"/>
              <a:buAutoNum type="arabicPeriod"/>
              <a:tabLst/>
              <a:defRPr/>
            </a:pP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Метгемоглобін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MetHb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495300" marR="0" lvl="0" indent="-495300" algn="l" defTabSz="914400" rtl="0" eaLnBrk="0" fontAlgn="base" latinLnBrk="0" hangingPunct="0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ysClr val="window" lastClr="FFFFFF"/>
              </a:buClr>
              <a:buSzPct val="85000"/>
              <a:buFont typeface="Wingdings 2" pitchFamily="18" charset="2"/>
              <a:buAutoNum type="arabicPeriod"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Миоглобин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(м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’</a:t>
            </a:r>
            <a:r>
              <a:rPr kumimoji="0" lang="uk-UA" sz="18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язовий</a:t>
            </a: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8" name="Rectangle 6"/>
          <p:cNvSpPr>
            <a:spLocks/>
          </p:cNvSpPr>
          <p:nvPr/>
        </p:nvSpPr>
        <p:spPr bwMode="auto">
          <a:xfrm>
            <a:off x="4140200" y="4365625"/>
            <a:ext cx="5003800" cy="2375743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prstTxWarp prst="textPlain">
              <a:avLst/>
            </a:prstTxWarp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273050" marR="0" lvl="0" indent="-273050" algn="l" defTabSz="914400" rtl="0" eaLnBrk="0" fontAlgn="base" latinLnBrk="0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ysClr val="window" lastClr="FFFFFF"/>
              </a:buClr>
              <a:buSzPct val="85000"/>
              <a:buFont typeface="Wingdings 2" pitchFamily="18" charset="2"/>
              <a:buChar char=""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При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руйнуванні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залізо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вивільняється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 з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гему</a:t>
            </a:r>
            <a:r>
              <a:rPr kumimoji="0" lang="ru-RU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 і </a:t>
            </a:r>
            <a:r>
              <a:rPr kumimoji="0" lang="ru-RU" b="1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повертається</a:t>
            </a:r>
            <a:r>
              <a:rPr kumimoji="0" lang="ru-RU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 в </a:t>
            </a:r>
            <a:r>
              <a:rPr kumimoji="0" lang="ru-RU" b="1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кістковий</a:t>
            </a:r>
            <a:r>
              <a:rPr kumimoji="0" lang="ru-RU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b="1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мозок</a:t>
            </a:r>
            <a:r>
              <a:rPr kumimoji="0" lang="ru-RU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 ,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а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гем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 переходить в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білірубін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– -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червоно-коричневий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жовчний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 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пігмент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. </a:t>
            </a:r>
          </a:p>
          <a:p>
            <a:pPr marL="273050" marR="0" lvl="0" indent="-273050" algn="l" defTabSz="914400" rtl="0" eaLnBrk="0" fontAlgn="base" latinLnBrk="0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ysClr val="window" lastClr="FFFFFF"/>
              </a:buClr>
              <a:buSzPct val="85000"/>
              <a:buFont typeface="Wingdings 2" pitchFamily="18" charset="2"/>
              <a:buChar char=""/>
              <a:tabLst/>
              <a:defRPr/>
            </a:pP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Білірубін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виводиться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 в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кишковий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 тракт разом з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жовчу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616654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/>
        </p:nvSpPr>
        <p:spPr bwMode="auto">
          <a:xfrm>
            <a:off x="323850" y="719931"/>
            <a:ext cx="3816350" cy="4752975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04888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B37732"/>
              </a:buClr>
              <a:buSzPct val="85000"/>
              <a:buFont typeface="Wingdings 2" pitchFamily="18" charset="2"/>
              <a:buChar char="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9525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163" indent="-228600" algn="l" rtl="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marR="0" lvl="0" indent="-273050" algn="l" defTabSz="914400" rtl="0" eaLnBrk="0" fontAlgn="base" latinLnBrk="0" hangingPunct="0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ЕРИТРОПОЕЗ-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це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процес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утворення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еритроцитів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Утворюються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в ЧКМ</a:t>
            </a:r>
          </a:p>
          <a:p>
            <a:pPr marL="273050" marR="0" lvl="0" indent="-273050" algn="l" defTabSz="914400" rtl="0" eaLnBrk="0" fontAlgn="base" latinLnBrk="0" hangingPunct="0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Дозрівають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4-5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днів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Депонуюються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в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селезінці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Живуть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біля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120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днів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Руйнуються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в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печінці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та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селезінці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lang="uk-UA" sz="2000" b="1" dirty="0">
                <a:solidFill>
                  <a:sysClr val="window" lastClr="FFFFFF"/>
                </a:solidFill>
                <a:latin typeface="Arial" charset="0"/>
              </a:rPr>
              <a:t>Стимулюється </a:t>
            </a:r>
            <a:r>
              <a:rPr lang="uk-UA" sz="2000" b="1" dirty="0" err="1">
                <a:solidFill>
                  <a:sysClr val="window" lastClr="FFFFFF"/>
                </a:solidFill>
                <a:latin typeface="Arial" charset="0"/>
              </a:rPr>
              <a:t>еритропоетином</a:t>
            </a:r>
            <a:r>
              <a:rPr lang="uk-UA" sz="2000" b="1" dirty="0">
                <a:solidFill>
                  <a:sysClr val="window" lastClr="FFFFFF"/>
                </a:solidFill>
                <a:latin typeface="Arial" charset="0"/>
              </a:rPr>
              <a:t> нирок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Picture 4" descr="FG19_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25" r="27528"/>
          <a:stretch>
            <a:fillRect/>
          </a:stretch>
        </p:blipFill>
        <p:spPr bwMode="auto">
          <a:xfrm>
            <a:off x="4505325" y="99218"/>
            <a:ext cx="3667125" cy="5373688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</p:pic>
      <p:sp>
        <p:nvSpPr>
          <p:cNvPr id="6" name="Rectangle 5"/>
          <p:cNvSpPr>
            <a:spLocks/>
          </p:cNvSpPr>
          <p:nvPr/>
        </p:nvSpPr>
        <p:spPr bwMode="auto">
          <a:xfrm>
            <a:off x="323850" y="5760243"/>
            <a:ext cx="8496300" cy="998538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273050" marR="0" lvl="0" indent="-273050" algn="l" defTabSz="914400" rtl="0" eaLnBrk="0" fontAlgn="base" latinLnBrk="0" hangingPunct="0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В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средньому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в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дорослому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організмі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щодня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руйнується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і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знову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утворюється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200 млрд. </a:t>
            </a:r>
            <a:r>
              <a:rPr lang="ru-RU" b="1" dirty="0" err="1">
                <a:solidFill>
                  <a:sysClr val="window" lastClr="FFFFFF"/>
                </a:solidFill>
              </a:rPr>
              <a:t>е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ритроцитів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що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приміром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0,8%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загального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їх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числа (25 трлн.).</a:t>
            </a:r>
          </a:p>
        </p:txBody>
      </p:sp>
    </p:spTree>
    <p:extLst>
      <p:ext uri="{BB962C8B-B14F-4D97-AF65-F5344CB8AC3E}">
        <p14:creationId xmlns:p14="http://schemas.microsoft.com/office/powerpoint/2010/main" val="2713058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079041665"/>
              </p:ext>
            </p:extLst>
          </p:nvPr>
        </p:nvGraphicFramePr>
        <p:xfrm>
          <a:off x="-2268760" y="130175"/>
          <a:ext cx="13393488" cy="6597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0563672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783906" y="-90176"/>
            <a:ext cx="7892549" cy="1600200"/>
          </a:xfrm>
          <a:effectLst>
            <a:outerShdw blurRad="50800" dist="12700" dir="5280000" rotWithShape="0">
              <a:srgbClr val="000000">
                <a:alpha val="40000"/>
              </a:srgbClr>
            </a:outerShdw>
            <a:softEdge rad="1270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dirty="0">
                <a:latin typeface="Comic Sans MS" panose="030F0702030302020204" pitchFamily="66" charset="0"/>
              </a:rPr>
              <a:t>Зернисті лейкоцити</a:t>
            </a:r>
            <a:br>
              <a:rPr lang="uk-UA" dirty="0">
                <a:latin typeface="Comic Sans MS" panose="030F0702030302020204" pitchFamily="66" charset="0"/>
              </a:rPr>
            </a:br>
            <a:r>
              <a:rPr lang="uk-UA" dirty="0">
                <a:latin typeface="Comic Sans MS" panose="030F0702030302020204" pitchFamily="66" charset="0"/>
              </a:rPr>
              <a:t>(гранулоцити)</a:t>
            </a:r>
            <a:endParaRPr lang="ru-RU" dirty="0">
              <a:latin typeface="Comic Sans MS" panose="030F0702030302020204" pitchFamily="66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5962963"/>
              </p:ext>
            </p:extLst>
          </p:nvPr>
        </p:nvGraphicFramePr>
        <p:xfrm>
          <a:off x="179512" y="1628800"/>
          <a:ext cx="8784976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546460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692696"/>
            <a:ext cx="8928992" cy="160020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latin typeface="Comic Sans MS" panose="030F0702030302020204" pitchFamily="66" charset="0"/>
              </a:rPr>
              <a:t>Агранулоцити</a:t>
            </a:r>
            <a:br>
              <a:rPr lang="uk-UA" b="1" dirty="0">
                <a:latin typeface="Comic Sans MS" panose="030F0702030302020204" pitchFamily="66" charset="0"/>
              </a:rPr>
            </a:br>
            <a:r>
              <a:rPr lang="uk-UA" b="1" dirty="0">
                <a:latin typeface="Comic Sans MS" panose="030F0702030302020204" pitchFamily="66" charset="0"/>
              </a:rPr>
              <a:t>(незернисті лейкоцити)</a:t>
            </a:r>
            <a:endParaRPr lang="ru-RU" b="1" dirty="0">
              <a:latin typeface="Comic Sans MS" panose="030F0702030302020204" pitchFamily="66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7141675"/>
              </p:ext>
            </p:extLst>
          </p:nvPr>
        </p:nvGraphicFramePr>
        <p:xfrm>
          <a:off x="0" y="2276872"/>
          <a:ext cx="9144000" cy="458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19715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Картинки по запросу фото лімфоцити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6119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085184"/>
            <a:ext cx="8892480" cy="1600200"/>
          </a:xfrm>
        </p:spPr>
        <p:txBody>
          <a:bodyPr>
            <a:normAutofit fontScale="90000"/>
          </a:bodyPr>
          <a:lstStyle/>
          <a:p>
            <a:r>
              <a:rPr lang="uk-UA" dirty="0"/>
              <a:t>Тромбоцити </a:t>
            </a:r>
            <a:r>
              <a:rPr lang="uk-UA" dirty="0" err="1"/>
              <a:t>–кров</a:t>
            </a:r>
            <a:r>
              <a:rPr lang="en-US" dirty="0"/>
              <a:t>’</a:t>
            </a:r>
            <a:r>
              <a:rPr lang="uk-UA" dirty="0"/>
              <a:t> </a:t>
            </a:r>
            <a:r>
              <a:rPr lang="uk-UA" dirty="0" err="1"/>
              <a:t>яні</a:t>
            </a:r>
            <a:r>
              <a:rPr lang="uk-UA" dirty="0"/>
              <a:t> пластинки-формують згусток</a:t>
            </a:r>
            <a:endParaRPr lang="ru-RU" dirty="0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0000FF"/>
              </a:clrFrom>
              <a:clrTo>
                <a:srgbClr val="0000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60032" y="836712"/>
            <a:ext cx="4283968" cy="3772427"/>
          </a:xfrm>
        </p:spPr>
      </p:pic>
      <p:pic>
        <p:nvPicPr>
          <p:cNvPr id="7" name="Рисунок 6" descr="Картинка 18 из 452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08720"/>
            <a:ext cx="3096344" cy="388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1221863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/>
          </a:bodyPr>
          <a:lstStyle/>
          <a:p>
            <a:r>
              <a:rPr lang="uk-UA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Об</a:t>
            </a:r>
            <a:r>
              <a:rPr lang="en-U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’</a:t>
            </a:r>
            <a:r>
              <a:rPr lang="uk-UA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єм</a:t>
            </a:r>
            <a:r>
              <a:rPr lang="uk-UA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 циркулюючої крові(ОЦК)</a:t>
            </a:r>
            <a:r>
              <a:rPr lang="uk-UA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-</a:t>
            </a:r>
            <a:r>
              <a:rPr lang="uk-UA" dirty="0" err="1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загальна</a:t>
            </a:r>
            <a:r>
              <a:rPr lang="uk-UA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 кількість крові в організмі дорослої людини становить в середньому 6-8% від маси тіла-5-6 </a:t>
            </a:r>
            <a:r>
              <a:rPr lang="uk-UA" dirty="0" err="1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л.В</a:t>
            </a:r>
            <a:r>
              <a:rPr lang="uk-UA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 немовлят-10%</a:t>
            </a:r>
          </a:p>
          <a:p>
            <a:r>
              <a:rPr lang="uk-UA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Збільшення </a:t>
            </a:r>
            <a:r>
              <a:rPr lang="uk-UA" dirty="0" err="1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ОЦК-гіперволемія</a:t>
            </a:r>
            <a:r>
              <a:rPr lang="uk-UA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,</a:t>
            </a:r>
            <a:r>
              <a:rPr lang="uk-UA" dirty="0" err="1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зменшення-гіповолемія</a:t>
            </a:r>
            <a:r>
              <a:rPr lang="uk-UA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;</a:t>
            </a:r>
          </a:p>
          <a:p>
            <a:pPr lvl="0"/>
            <a:r>
              <a:rPr lang="uk-UA" b="1" dirty="0">
                <a:ln w="10541" cmpd="sng">
                  <a:solidFill>
                    <a:srgbClr val="B83D68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B83D68">
                        <a:tint val="40000"/>
                        <a:satMod val="250000"/>
                      </a:srgbClr>
                    </a:gs>
                    <a:gs pos="9000">
                      <a:srgbClr val="B83D68">
                        <a:tint val="52000"/>
                        <a:satMod val="300000"/>
                      </a:srgbClr>
                    </a:gs>
                    <a:gs pos="50000">
                      <a:srgbClr val="B83D68">
                        <a:shade val="20000"/>
                        <a:satMod val="300000"/>
                      </a:srgbClr>
                    </a:gs>
                    <a:gs pos="79000">
                      <a:srgbClr val="B83D68">
                        <a:tint val="52000"/>
                        <a:satMod val="300000"/>
                      </a:srgbClr>
                    </a:gs>
                    <a:gs pos="100000">
                      <a:srgbClr val="B83D68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Гематокрит</a:t>
            </a:r>
            <a:r>
              <a:rPr lang="uk-UA" dirty="0">
                <a:solidFill>
                  <a:prstClr val="black">
                    <a:lumMod val="50000"/>
                    <a:lumOff val="50000"/>
                  </a:prstClr>
                </a:solidFill>
              </a:rPr>
              <a:t>-</a:t>
            </a:r>
            <a:r>
              <a:rPr lang="uk-UA" dirty="0">
                <a:ln>
                  <a:solidFill>
                    <a:sysClr val="windowText" lastClr="000000"/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</a:rPr>
              <a:t>відношення об</a:t>
            </a:r>
            <a:r>
              <a:rPr lang="en-US" dirty="0">
                <a:ln>
                  <a:solidFill>
                    <a:sysClr val="windowText" lastClr="000000"/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</a:rPr>
              <a:t>’</a:t>
            </a:r>
            <a:r>
              <a:rPr lang="uk-UA" dirty="0" err="1">
                <a:ln>
                  <a:solidFill>
                    <a:sysClr val="windowText" lastClr="000000"/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</a:rPr>
              <a:t>єму</a:t>
            </a:r>
            <a:r>
              <a:rPr lang="uk-UA" dirty="0">
                <a:ln>
                  <a:solidFill>
                    <a:sysClr val="windowText" lastClr="000000"/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uk-UA" dirty="0" err="1">
                <a:ln>
                  <a:solidFill>
                    <a:sysClr val="windowText" lastClr="000000"/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</a:rPr>
              <a:t>форменних</a:t>
            </a:r>
            <a:r>
              <a:rPr lang="uk-UA" dirty="0">
                <a:ln>
                  <a:solidFill>
                    <a:sysClr val="windowText" lastClr="000000"/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</a:rPr>
              <a:t> елементів до об</a:t>
            </a:r>
            <a:r>
              <a:rPr lang="en-US" dirty="0">
                <a:ln>
                  <a:solidFill>
                    <a:sysClr val="windowText" lastClr="000000"/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</a:rPr>
              <a:t>’</a:t>
            </a:r>
            <a:r>
              <a:rPr lang="uk-UA" dirty="0" err="1">
                <a:ln>
                  <a:solidFill>
                    <a:sysClr val="windowText" lastClr="000000"/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</a:rPr>
              <a:t>єму</a:t>
            </a:r>
            <a:r>
              <a:rPr lang="uk-UA" dirty="0">
                <a:ln>
                  <a:solidFill>
                    <a:sysClr val="windowText" lastClr="000000"/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</a:rPr>
              <a:t> плазми-чол-0,41-0,50;жін.-0,36-0,44</a:t>
            </a:r>
            <a:endParaRPr lang="ru-RU" dirty="0">
              <a:ln>
                <a:solidFill>
                  <a:sysClr val="windowText" lastClr="000000"/>
                </a:solidFill>
              </a:ln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0" indent="0">
              <a:buNone/>
            </a:pPr>
            <a:endParaRPr lang="uk-UA" dirty="0">
              <a:ln>
                <a:solidFill>
                  <a:sysClr val="windowText" lastClr="000000"/>
                </a:solidFill>
              </a:ln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240" y="5229200"/>
            <a:ext cx="7543800" cy="1080120"/>
          </a:xfrm>
        </p:spPr>
        <p:txBody>
          <a:bodyPr/>
          <a:lstStyle/>
          <a:p>
            <a:r>
              <a:rPr lang="uk-UA" dirty="0"/>
              <a:t>Об</a:t>
            </a:r>
            <a:r>
              <a:rPr lang="en-US" dirty="0"/>
              <a:t>’</a:t>
            </a:r>
            <a:r>
              <a:rPr lang="uk-UA" dirty="0" err="1"/>
              <a:t>єм</a:t>
            </a:r>
            <a:r>
              <a:rPr lang="uk-UA" dirty="0"/>
              <a:t> та фізико-хімічні властивості крові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2396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332656"/>
            <a:ext cx="6512511" cy="1143000"/>
          </a:xfrm>
        </p:spPr>
        <p:txBody>
          <a:bodyPr/>
          <a:lstStyle/>
          <a:p>
            <a:r>
              <a:rPr lang="uk-UA" dirty="0"/>
              <a:t>Осмотичний тиск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1268760"/>
            <a:ext cx="8136904" cy="532859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це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тиск,який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створюють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різн</a:t>
            </a:r>
            <a:r>
              <a:rPr lang="uk-UA" b="1" dirty="0">
                <a:solidFill>
                  <a:srgbClr val="FF0000"/>
                </a:solidFill>
              </a:rPr>
              <a:t>і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сполуки,які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розчинені</a:t>
            </a:r>
            <a:r>
              <a:rPr lang="ru-RU" b="1" dirty="0">
                <a:solidFill>
                  <a:srgbClr val="FF0000"/>
                </a:solidFill>
              </a:rPr>
              <a:t> у </a:t>
            </a:r>
            <a:r>
              <a:rPr lang="ru-RU" b="1" dirty="0" err="1">
                <a:solidFill>
                  <a:srgbClr val="FF0000"/>
                </a:solidFill>
              </a:rPr>
              <a:t>плазмі</a:t>
            </a:r>
            <a:r>
              <a:rPr lang="ru-RU" b="1" dirty="0">
                <a:solidFill>
                  <a:srgbClr val="FF0000"/>
                </a:solidFill>
              </a:rPr>
              <a:t> та в </a:t>
            </a:r>
            <a:r>
              <a:rPr lang="ru-RU" b="1" dirty="0" err="1">
                <a:solidFill>
                  <a:srgbClr val="FF0000"/>
                </a:solidFill>
              </a:rPr>
              <a:t>форменних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елементах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крові</a:t>
            </a:r>
            <a:r>
              <a:rPr lang="ru-RU" b="1" dirty="0">
                <a:solidFill>
                  <a:srgbClr val="FF0000"/>
                </a:solidFill>
              </a:rPr>
              <a:t>.</a:t>
            </a:r>
            <a:endParaRPr lang="uk-UA" dirty="0"/>
          </a:p>
          <a:p>
            <a:r>
              <a:rPr lang="uk-UA" dirty="0"/>
              <a:t>Чим більше концентрація речовин в розчині,тим більший осмотичний тиск.</a:t>
            </a:r>
          </a:p>
          <a:p>
            <a:r>
              <a:rPr lang="uk-UA" dirty="0"/>
              <a:t>Мембрани ФЕ,стінок судин напівпроникні, добре пропускають воду,гірше іони та молекули різних речовин</a:t>
            </a:r>
          </a:p>
          <a:p>
            <a:r>
              <a:rPr lang="uk-UA" dirty="0"/>
              <a:t>ОСТ залежить більше від концентрації мінеральних солей (</a:t>
            </a:r>
            <a:r>
              <a:rPr lang="en-US" dirty="0"/>
              <a:t>Na</a:t>
            </a:r>
            <a:r>
              <a:rPr lang="ru-RU" dirty="0"/>
              <a:t>,</a:t>
            </a:r>
            <a:r>
              <a:rPr lang="en-US" dirty="0" err="1"/>
              <a:t>Cl</a:t>
            </a:r>
            <a:r>
              <a:rPr lang="uk-UA" dirty="0"/>
              <a:t>) та в меншій мірі від білків </a:t>
            </a:r>
            <a:r>
              <a:rPr lang="uk-UA" i="1" dirty="0"/>
              <a:t>(</a:t>
            </a:r>
            <a:r>
              <a:rPr lang="uk-UA" i="1" dirty="0" err="1"/>
              <a:t>онкотичний</a:t>
            </a:r>
            <a:r>
              <a:rPr lang="uk-UA" i="1" dirty="0"/>
              <a:t> тиск)</a:t>
            </a:r>
          </a:p>
          <a:p>
            <a:r>
              <a:rPr lang="uk-UA" dirty="0"/>
              <a:t>Осмотичний тиск становить близько 7,6 </a:t>
            </a:r>
            <a:r>
              <a:rPr lang="uk-UA" dirty="0" err="1"/>
              <a:t>атм</a:t>
            </a:r>
            <a:r>
              <a:rPr lang="uk-UA" dirty="0"/>
              <a:t>. </a:t>
            </a:r>
          </a:p>
          <a:p>
            <a:r>
              <a:rPr lang="uk-UA" dirty="0"/>
              <a:t>Осмотичний та </a:t>
            </a:r>
            <a:r>
              <a:rPr lang="uk-UA" dirty="0" err="1"/>
              <a:t>онкотичний</a:t>
            </a:r>
            <a:r>
              <a:rPr lang="uk-UA" dirty="0"/>
              <a:t> тиск забезпечують водний обмін між середовищами організму:</a:t>
            </a:r>
          </a:p>
          <a:p>
            <a:pPr lvl="1"/>
            <a:r>
              <a:rPr lang="uk-UA" dirty="0"/>
              <a:t>Білки не проходять через мембрани та утримують воду в судинному руслі;</a:t>
            </a:r>
          </a:p>
          <a:p>
            <a:pPr lvl="1"/>
            <a:r>
              <a:rPr lang="uk-UA" dirty="0"/>
              <a:t>Солі проходять,тягнуть за собою воду до створення ізотонічного стану</a:t>
            </a:r>
          </a:p>
          <a:p>
            <a:pPr lvl="1"/>
            <a:r>
              <a:rPr lang="uk-UA" dirty="0"/>
              <a:t>Осмотичний тиск підтримується на постійному рівні завдяки органам виділення,завдяки яким виділяється надлишок води та солей</a:t>
            </a:r>
          </a:p>
          <a:p>
            <a:pPr lvl="1"/>
            <a:r>
              <a:rPr lang="uk-UA" dirty="0"/>
              <a:t>Ізотонічний розчин 0,9%,гіпотонічний-нижче 0,9%,гіпертонічний – вище 0,9%</a:t>
            </a:r>
          </a:p>
          <a:p>
            <a:pPr lvl="1"/>
            <a:endParaRPr lang="uk-UA" dirty="0"/>
          </a:p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5784429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143000"/>
          </a:xfrm>
        </p:spPr>
        <p:txBody>
          <a:bodyPr/>
          <a:lstStyle/>
          <a:p>
            <a:pPr algn="ctr"/>
            <a:r>
              <a:rPr lang="ru-RU" dirty="0" err="1"/>
              <a:t>Швидкість</a:t>
            </a:r>
            <a:r>
              <a:rPr lang="ru-RU" dirty="0"/>
              <a:t> </a:t>
            </a:r>
            <a:r>
              <a:rPr lang="ru-RU" dirty="0" err="1"/>
              <a:t>осідання</a:t>
            </a:r>
            <a:r>
              <a:rPr lang="ru-RU" dirty="0"/>
              <a:t> </a:t>
            </a:r>
            <a:r>
              <a:rPr lang="ru-RU" dirty="0" err="1"/>
              <a:t>еритроцитів</a:t>
            </a:r>
            <a:r>
              <a:rPr lang="ru-RU" dirty="0"/>
              <a:t> (ШОЕ)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1772816"/>
            <a:ext cx="8712968" cy="482453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ru-RU" b="1" dirty="0">
                <a:solidFill>
                  <a:schemeClr val="accent6"/>
                </a:solidFill>
              </a:rPr>
              <a:t>У </a:t>
            </a:r>
            <a:r>
              <a:rPr lang="ru-RU" b="1" dirty="0" err="1">
                <a:solidFill>
                  <a:schemeClr val="accent6"/>
                </a:solidFill>
              </a:rPr>
              <a:t>судинах</a:t>
            </a:r>
            <a:r>
              <a:rPr lang="ru-RU" b="1" dirty="0">
                <a:solidFill>
                  <a:schemeClr val="accent6"/>
                </a:solidFill>
              </a:rPr>
              <a:t> </a:t>
            </a:r>
            <a:r>
              <a:rPr lang="ru-RU" b="1" dirty="0" err="1">
                <a:solidFill>
                  <a:schemeClr val="accent6"/>
                </a:solidFill>
              </a:rPr>
              <a:t>еритроцити</a:t>
            </a:r>
            <a:r>
              <a:rPr lang="ru-RU" b="1" dirty="0">
                <a:solidFill>
                  <a:schemeClr val="accent6"/>
                </a:solidFill>
              </a:rPr>
              <a:t> не </a:t>
            </a:r>
            <a:r>
              <a:rPr lang="ru-RU" b="1" dirty="0" err="1">
                <a:solidFill>
                  <a:schemeClr val="accent6"/>
                </a:solidFill>
              </a:rPr>
              <a:t>осідають</a:t>
            </a:r>
            <a:r>
              <a:rPr lang="ru-RU" b="1" dirty="0">
                <a:solidFill>
                  <a:schemeClr val="accent6"/>
                </a:solidFill>
              </a:rPr>
              <a:t>. </a:t>
            </a:r>
            <a:r>
              <a:rPr lang="ru-RU" b="1" dirty="0" err="1">
                <a:solidFill>
                  <a:schemeClr val="accent6"/>
                </a:solidFill>
              </a:rPr>
              <a:t>Це</a:t>
            </a:r>
            <a:r>
              <a:rPr lang="ru-RU" b="1" dirty="0">
                <a:solidFill>
                  <a:schemeClr val="accent6"/>
                </a:solidFill>
              </a:rPr>
              <a:t> </a:t>
            </a:r>
            <a:r>
              <a:rPr lang="ru-RU" b="1" dirty="0" err="1">
                <a:solidFill>
                  <a:schemeClr val="accent6"/>
                </a:solidFill>
              </a:rPr>
              <a:t>пов'язано</a:t>
            </a:r>
            <a:r>
              <a:rPr lang="ru-RU" b="1" dirty="0">
                <a:solidFill>
                  <a:schemeClr val="accent6"/>
                </a:solidFill>
              </a:rPr>
              <a:t> з </a:t>
            </a:r>
            <a:r>
              <a:rPr lang="ru-RU" b="1" dirty="0" err="1">
                <a:solidFill>
                  <a:schemeClr val="accent6"/>
                </a:solidFill>
              </a:rPr>
              <a:t>тим</a:t>
            </a:r>
            <a:r>
              <a:rPr lang="ru-RU" b="1" dirty="0">
                <a:solidFill>
                  <a:schemeClr val="accent6"/>
                </a:solidFill>
              </a:rPr>
              <a:t>, </a:t>
            </a:r>
            <a:r>
              <a:rPr lang="ru-RU" b="1" dirty="0" err="1">
                <a:solidFill>
                  <a:schemeClr val="accent6"/>
                </a:solidFill>
              </a:rPr>
              <a:t>що</a:t>
            </a:r>
            <a:r>
              <a:rPr lang="ru-RU" b="1" dirty="0">
                <a:solidFill>
                  <a:schemeClr val="accent6"/>
                </a:solidFill>
              </a:rPr>
              <a:t>:</a:t>
            </a:r>
          </a:p>
          <a:p>
            <a:pPr lvl="1"/>
            <a:r>
              <a:rPr lang="ru-RU" b="1" dirty="0">
                <a:solidFill>
                  <a:schemeClr val="accent6"/>
                </a:solidFill>
              </a:rPr>
              <a:t>· кров </a:t>
            </a:r>
            <a:r>
              <a:rPr lang="ru-RU" b="1" dirty="0" err="1">
                <a:solidFill>
                  <a:schemeClr val="accent6"/>
                </a:solidFill>
              </a:rPr>
              <a:t>постійно</a:t>
            </a:r>
            <a:r>
              <a:rPr lang="ru-RU" b="1" dirty="0">
                <a:solidFill>
                  <a:schemeClr val="accent6"/>
                </a:solidFill>
              </a:rPr>
              <a:t> </a:t>
            </a:r>
            <a:r>
              <a:rPr lang="ru-RU" b="1" dirty="0" err="1">
                <a:solidFill>
                  <a:schemeClr val="accent6"/>
                </a:solidFill>
              </a:rPr>
              <a:t>рухається</a:t>
            </a:r>
            <a:r>
              <a:rPr lang="ru-RU" b="1" dirty="0">
                <a:solidFill>
                  <a:schemeClr val="accent6"/>
                </a:solidFill>
              </a:rPr>
              <a:t>;</a:t>
            </a:r>
          </a:p>
          <a:p>
            <a:pPr lvl="1"/>
            <a:r>
              <a:rPr lang="ru-RU" b="1" dirty="0">
                <a:solidFill>
                  <a:schemeClr val="accent6"/>
                </a:solidFill>
              </a:rPr>
              <a:t>· заряд </a:t>
            </a:r>
            <a:r>
              <a:rPr lang="ru-RU" b="1" dirty="0" err="1">
                <a:solidFill>
                  <a:schemeClr val="accent6"/>
                </a:solidFill>
              </a:rPr>
              <a:t>судинної</a:t>
            </a:r>
            <a:r>
              <a:rPr lang="ru-RU" b="1" dirty="0">
                <a:solidFill>
                  <a:schemeClr val="accent6"/>
                </a:solidFill>
              </a:rPr>
              <a:t> </a:t>
            </a:r>
            <a:r>
              <a:rPr lang="ru-RU" b="1" dirty="0" err="1">
                <a:solidFill>
                  <a:schemeClr val="accent6"/>
                </a:solidFill>
              </a:rPr>
              <a:t>стінки</a:t>
            </a:r>
            <a:r>
              <a:rPr lang="ru-RU" b="1" dirty="0">
                <a:solidFill>
                  <a:schemeClr val="accent6"/>
                </a:solidFill>
              </a:rPr>
              <a:t> і </a:t>
            </a:r>
            <a:r>
              <a:rPr lang="ru-RU" b="1" dirty="0" err="1">
                <a:solidFill>
                  <a:schemeClr val="accent6"/>
                </a:solidFill>
              </a:rPr>
              <a:t>еритроцитів</a:t>
            </a:r>
            <a:r>
              <a:rPr lang="ru-RU" b="1" dirty="0">
                <a:solidFill>
                  <a:schemeClr val="accent6"/>
                </a:solidFill>
              </a:rPr>
              <a:t> </a:t>
            </a:r>
            <a:r>
              <a:rPr lang="ru-RU" b="1" dirty="0" err="1">
                <a:solidFill>
                  <a:schemeClr val="accent6"/>
                </a:solidFill>
              </a:rPr>
              <a:t>однаковий</a:t>
            </a:r>
            <a:r>
              <a:rPr lang="ru-RU" b="1" dirty="0">
                <a:solidFill>
                  <a:schemeClr val="accent6"/>
                </a:solidFill>
              </a:rPr>
              <a:t> (</a:t>
            </a:r>
            <a:r>
              <a:rPr lang="ru-RU" b="1" dirty="0" err="1">
                <a:solidFill>
                  <a:schemeClr val="accent6"/>
                </a:solidFill>
              </a:rPr>
              <a:t>негативний</a:t>
            </a:r>
            <a:r>
              <a:rPr lang="ru-RU" b="1" dirty="0">
                <a:solidFill>
                  <a:schemeClr val="accent6"/>
                </a:solidFill>
              </a:rPr>
              <a:t>) і </a:t>
            </a:r>
            <a:r>
              <a:rPr lang="ru-RU" b="1" dirty="0" err="1">
                <a:solidFill>
                  <a:schemeClr val="accent6"/>
                </a:solidFill>
              </a:rPr>
              <a:t>клітини</a:t>
            </a:r>
            <a:r>
              <a:rPr lang="ru-RU" b="1" dirty="0">
                <a:solidFill>
                  <a:schemeClr val="accent6"/>
                </a:solidFill>
              </a:rPr>
              <a:t> </a:t>
            </a:r>
            <a:r>
              <a:rPr lang="ru-RU" b="1" dirty="0" err="1">
                <a:solidFill>
                  <a:schemeClr val="accent6"/>
                </a:solidFill>
              </a:rPr>
              <a:t>відштовхуються</a:t>
            </a:r>
            <a:r>
              <a:rPr lang="ru-RU" b="1" dirty="0">
                <a:solidFill>
                  <a:schemeClr val="accent6"/>
                </a:solidFill>
              </a:rPr>
              <a:t> </a:t>
            </a:r>
            <a:r>
              <a:rPr lang="ru-RU" b="1" dirty="0" err="1">
                <a:solidFill>
                  <a:schemeClr val="accent6"/>
                </a:solidFill>
              </a:rPr>
              <a:t>від</a:t>
            </a:r>
            <a:r>
              <a:rPr lang="ru-RU" b="1" dirty="0">
                <a:solidFill>
                  <a:schemeClr val="accent6"/>
                </a:solidFill>
              </a:rPr>
              <a:t> </a:t>
            </a:r>
            <a:r>
              <a:rPr lang="ru-RU" b="1" dirty="0" err="1">
                <a:solidFill>
                  <a:schemeClr val="accent6"/>
                </a:solidFill>
              </a:rPr>
              <a:t>неї</a:t>
            </a:r>
            <a:r>
              <a:rPr lang="ru-RU" b="1" dirty="0">
                <a:solidFill>
                  <a:schemeClr val="accent6"/>
                </a:solidFill>
              </a:rPr>
              <a:t>.</a:t>
            </a:r>
          </a:p>
          <a:p>
            <a:r>
              <a:rPr lang="ru-RU" dirty="0" err="1">
                <a:solidFill>
                  <a:srgbClr val="002060"/>
                </a:solidFill>
              </a:rPr>
              <a:t>Якщо</a:t>
            </a:r>
            <a:r>
              <a:rPr lang="ru-RU" dirty="0">
                <a:solidFill>
                  <a:srgbClr val="002060"/>
                </a:solidFill>
              </a:rPr>
              <a:t> ж кров </a:t>
            </a:r>
            <a:r>
              <a:rPr lang="ru-RU" dirty="0" err="1">
                <a:solidFill>
                  <a:srgbClr val="002060"/>
                </a:solidFill>
              </a:rPr>
              <a:t>набрати</a:t>
            </a:r>
            <a:r>
              <a:rPr lang="ru-RU" dirty="0">
                <a:solidFill>
                  <a:srgbClr val="002060"/>
                </a:solidFill>
              </a:rPr>
              <a:t> в </a:t>
            </a:r>
            <a:r>
              <a:rPr lang="ru-RU" dirty="0" err="1">
                <a:solidFill>
                  <a:srgbClr val="002060"/>
                </a:solidFill>
              </a:rPr>
              <a:t>пробірку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додати</a:t>
            </a:r>
            <a:r>
              <a:rPr lang="ru-RU" dirty="0">
                <a:solidFill>
                  <a:srgbClr val="002060"/>
                </a:solidFill>
              </a:rPr>
              <a:t> антикоагулянт, то при </a:t>
            </a:r>
            <a:r>
              <a:rPr lang="ru-RU" dirty="0" err="1">
                <a:solidFill>
                  <a:srgbClr val="002060"/>
                </a:solidFill>
              </a:rPr>
              <a:t>стоянні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спостерігається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осідання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еритроцитів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внаслідок</a:t>
            </a:r>
            <a:r>
              <a:rPr lang="ru-RU" dirty="0">
                <a:solidFill>
                  <a:srgbClr val="002060"/>
                </a:solidFill>
              </a:rPr>
              <a:t> того, </a:t>
            </a:r>
            <a:r>
              <a:rPr lang="ru-RU" dirty="0" err="1">
                <a:solidFill>
                  <a:srgbClr val="002060"/>
                </a:solidFill>
              </a:rPr>
              <a:t>що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питома</a:t>
            </a:r>
            <a:r>
              <a:rPr lang="ru-RU" dirty="0">
                <a:solidFill>
                  <a:srgbClr val="002060"/>
                </a:solidFill>
              </a:rPr>
              <a:t> вага </a:t>
            </a:r>
            <a:r>
              <a:rPr lang="ru-RU" dirty="0" err="1">
                <a:solidFill>
                  <a:srgbClr val="002060"/>
                </a:solidFill>
              </a:rPr>
              <a:t>еритроцитів</a:t>
            </a:r>
            <a:r>
              <a:rPr lang="ru-RU" dirty="0">
                <a:solidFill>
                  <a:srgbClr val="002060"/>
                </a:solidFill>
              </a:rPr>
              <a:t> (1,090г/</a:t>
            </a:r>
            <a:r>
              <a:rPr lang="ru-RU" dirty="0" err="1">
                <a:solidFill>
                  <a:srgbClr val="002060"/>
                </a:solidFill>
              </a:rPr>
              <a:t>смЗ</a:t>
            </a:r>
            <a:r>
              <a:rPr lang="ru-RU" dirty="0">
                <a:solidFill>
                  <a:srgbClr val="002060"/>
                </a:solidFill>
              </a:rPr>
              <a:t>) </a:t>
            </a:r>
            <a:r>
              <a:rPr lang="ru-RU" dirty="0" err="1">
                <a:solidFill>
                  <a:srgbClr val="002060"/>
                </a:solidFill>
              </a:rPr>
              <a:t>більша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ніж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питома</a:t>
            </a:r>
            <a:r>
              <a:rPr lang="ru-RU" dirty="0">
                <a:solidFill>
                  <a:srgbClr val="002060"/>
                </a:solidFill>
              </a:rPr>
              <a:t> вага </a:t>
            </a:r>
            <a:r>
              <a:rPr lang="ru-RU" dirty="0" err="1">
                <a:solidFill>
                  <a:srgbClr val="002060"/>
                </a:solidFill>
              </a:rPr>
              <a:t>плазми</a:t>
            </a:r>
            <a:r>
              <a:rPr lang="ru-RU" dirty="0">
                <a:solidFill>
                  <a:srgbClr val="002060"/>
                </a:solidFill>
              </a:rPr>
              <a:t> (1,025 - 1,034 г/</a:t>
            </a:r>
            <a:r>
              <a:rPr lang="ru-RU" dirty="0" err="1">
                <a:solidFill>
                  <a:srgbClr val="002060"/>
                </a:solidFill>
              </a:rPr>
              <a:t>смЗ</a:t>
            </a:r>
            <a:r>
              <a:rPr lang="ru-RU" dirty="0">
                <a:solidFill>
                  <a:srgbClr val="002060"/>
                </a:solidFill>
              </a:rPr>
              <a:t>). </a:t>
            </a:r>
            <a:r>
              <a:rPr lang="ru-RU" dirty="0" err="1">
                <a:solidFill>
                  <a:srgbClr val="002060"/>
                </a:solidFill>
              </a:rPr>
              <a:t>Механізм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цього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процесу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наступний</a:t>
            </a:r>
            <a:r>
              <a:rPr lang="ru-RU" dirty="0">
                <a:solidFill>
                  <a:srgbClr val="002060"/>
                </a:solidFill>
              </a:rPr>
              <a:t>. </a:t>
            </a:r>
            <a:r>
              <a:rPr lang="ru-RU" dirty="0" err="1">
                <a:solidFill>
                  <a:srgbClr val="002060"/>
                </a:solidFill>
              </a:rPr>
              <a:t>Спочатку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еритроцити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утворюють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комплекси</a:t>
            </a:r>
            <a:r>
              <a:rPr lang="ru-RU" dirty="0">
                <a:solidFill>
                  <a:srgbClr val="002060"/>
                </a:solidFill>
              </a:rPr>
              <a:t> один з одним по 10-12 штук (так </a:t>
            </a:r>
            <a:r>
              <a:rPr lang="ru-RU" dirty="0" err="1">
                <a:solidFill>
                  <a:srgbClr val="002060"/>
                </a:solidFill>
              </a:rPr>
              <a:t>звані</a:t>
            </a:r>
            <a:r>
              <a:rPr lang="ru-RU" dirty="0">
                <a:solidFill>
                  <a:srgbClr val="002060"/>
                </a:solidFill>
              </a:rPr>
              <a:t> „</a:t>
            </a:r>
            <a:r>
              <a:rPr lang="ru-RU" dirty="0" err="1">
                <a:solidFill>
                  <a:srgbClr val="002060"/>
                </a:solidFill>
              </a:rPr>
              <a:t>монетні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стовпці</a:t>
            </a:r>
            <a:r>
              <a:rPr lang="ru-RU" dirty="0">
                <a:solidFill>
                  <a:srgbClr val="002060"/>
                </a:solidFill>
              </a:rPr>
              <a:t>"). </a:t>
            </a:r>
            <a:r>
              <a:rPr lang="ru-RU" dirty="0" err="1">
                <a:solidFill>
                  <a:srgbClr val="002060"/>
                </a:solidFill>
              </a:rPr>
              <a:t>Потім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ці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комплекси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взаємодіють</a:t>
            </a:r>
            <a:r>
              <a:rPr lang="ru-RU" dirty="0">
                <a:solidFill>
                  <a:srgbClr val="002060"/>
                </a:solidFill>
              </a:rPr>
              <a:t> з </a:t>
            </a:r>
            <a:r>
              <a:rPr lang="ru-RU" dirty="0" err="1">
                <a:solidFill>
                  <a:srgbClr val="002060"/>
                </a:solidFill>
              </a:rPr>
              <a:t>білками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плазми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стають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ще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важчими</a:t>
            </a:r>
            <a:r>
              <a:rPr lang="ru-RU" dirty="0">
                <a:solidFill>
                  <a:srgbClr val="002060"/>
                </a:solidFill>
              </a:rPr>
              <a:t> і </a:t>
            </a:r>
            <a:r>
              <a:rPr lang="ru-RU" dirty="0" err="1">
                <a:solidFill>
                  <a:srgbClr val="002060"/>
                </a:solidFill>
              </a:rPr>
              <a:t>починають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осідати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швидше</a:t>
            </a:r>
            <a:r>
              <a:rPr lang="ru-RU" dirty="0">
                <a:solidFill>
                  <a:srgbClr val="002060"/>
                </a:solidFill>
              </a:rPr>
              <a:t>. </a:t>
            </a:r>
            <a:r>
              <a:rPr lang="ru-RU" dirty="0" err="1">
                <a:solidFill>
                  <a:srgbClr val="002060"/>
                </a:solidFill>
              </a:rPr>
              <a:t>Оскільки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процес</a:t>
            </a:r>
            <a:r>
              <a:rPr lang="ru-RU" dirty="0">
                <a:solidFill>
                  <a:srgbClr val="002060"/>
                </a:solidFill>
              </a:rPr>
              <a:t> є </a:t>
            </a:r>
            <a:r>
              <a:rPr lang="ru-RU" dirty="0" err="1">
                <a:solidFill>
                  <a:srgbClr val="002060"/>
                </a:solidFill>
              </a:rPr>
              <a:t>нерівномірним</a:t>
            </a:r>
            <a:r>
              <a:rPr lang="ru-RU" dirty="0">
                <a:solidFill>
                  <a:srgbClr val="002060"/>
                </a:solidFill>
              </a:rPr>
              <a:t> у </a:t>
            </a:r>
            <a:r>
              <a:rPr lang="ru-RU" dirty="0" err="1">
                <a:solidFill>
                  <a:srgbClr val="002060"/>
                </a:solidFill>
              </a:rPr>
              <a:t>часі</a:t>
            </a:r>
            <a:r>
              <a:rPr lang="ru-RU" dirty="0">
                <a:solidFill>
                  <a:srgbClr val="002060"/>
                </a:solidFill>
              </a:rPr>
              <a:t> (на початку - </a:t>
            </a:r>
            <a:r>
              <a:rPr lang="ru-RU" dirty="0" err="1">
                <a:solidFill>
                  <a:srgbClr val="002060"/>
                </a:solidFill>
              </a:rPr>
              <a:t>повільніший</a:t>
            </a:r>
            <a:r>
              <a:rPr lang="ru-RU" dirty="0">
                <a:solidFill>
                  <a:srgbClr val="002060"/>
                </a:solidFill>
              </a:rPr>
              <a:t>, в </a:t>
            </a:r>
            <a:r>
              <a:rPr lang="ru-RU" dirty="0" err="1">
                <a:solidFill>
                  <a:srgbClr val="002060"/>
                </a:solidFill>
              </a:rPr>
              <a:t>кінці</a:t>
            </a:r>
            <a:r>
              <a:rPr lang="ru-RU" dirty="0">
                <a:solidFill>
                  <a:srgbClr val="002060"/>
                </a:solidFill>
              </a:rPr>
              <a:t> - </a:t>
            </a:r>
            <a:r>
              <a:rPr lang="ru-RU" dirty="0" err="1">
                <a:solidFill>
                  <a:srgbClr val="002060"/>
                </a:solidFill>
              </a:rPr>
              <a:t>швидший</a:t>
            </a:r>
            <a:r>
              <a:rPr lang="ru-RU" dirty="0">
                <a:solidFill>
                  <a:srgbClr val="002060"/>
                </a:solidFill>
              </a:rPr>
              <a:t>), ШОЕ </a:t>
            </a:r>
            <a:r>
              <a:rPr lang="ru-RU" dirty="0" err="1">
                <a:solidFill>
                  <a:srgbClr val="002060"/>
                </a:solidFill>
              </a:rPr>
              <a:t>визначають</a:t>
            </a:r>
            <a:r>
              <a:rPr lang="ru-RU" dirty="0">
                <a:solidFill>
                  <a:srgbClr val="002060"/>
                </a:solidFill>
              </a:rPr>
              <a:t> за </a:t>
            </a:r>
            <a:r>
              <a:rPr lang="ru-RU" dirty="0" err="1">
                <a:solidFill>
                  <a:srgbClr val="002060"/>
                </a:solidFill>
              </a:rPr>
              <a:t>фіксований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проміжок</a:t>
            </a:r>
            <a:r>
              <a:rPr lang="ru-RU" dirty="0">
                <a:solidFill>
                  <a:srgbClr val="002060"/>
                </a:solidFill>
              </a:rPr>
              <a:t> часу, </a:t>
            </a:r>
            <a:r>
              <a:rPr lang="ru-RU" dirty="0" err="1">
                <a:solidFill>
                  <a:srgbClr val="002060"/>
                </a:solidFill>
              </a:rPr>
              <a:t>найчастіше</a:t>
            </a:r>
            <a:r>
              <a:rPr lang="ru-RU" dirty="0">
                <a:solidFill>
                  <a:srgbClr val="002060"/>
                </a:solidFill>
              </a:rPr>
              <a:t> за 1 годину.</a:t>
            </a:r>
          </a:p>
          <a:p>
            <a:r>
              <a:rPr lang="ru-RU" dirty="0"/>
              <a:t>У </a:t>
            </a:r>
            <a:r>
              <a:rPr lang="ru-RU" dirty="0" err="1"/>
              <a:t>нормі</a:t>
            </a:r>
            <a:r>
              <a:rPr lang="ru-RU" dirty="0"/>
              <a:t> у </a:t>
            </a:r>
            <a:r>
              <a:rPr lang="ru-RU" dirty="0" err="1"/>
              <a:t>чоловіків</a:t>
            </a:r>
            <a:r>
              <a:rPr lang="ru-RU" dirty="0"/>
              <a:t> ШОЕ </a:t>
            </a:r>
            <a:r>
              <a:rPr lang="ru-RU" dirty="0" err="1"/>
              <a:t>дорівнює</a:t>
            </a:r>
            <a:r>
              <a:rPr lang="ru-RU" dirty="0"/>
              <a:t> 2-10 мм/год, у </a:t>
            </a:r>
            <a:r>
              <a:rPr lang="ru-RU" dirty="0" err="1"/>
              <a:t>жінок</a:t>
            </a:r>
            <a:r>
              <a:rPr lang="ru-RU" dirty="0"/>
              <a:t> 2-15 мм/год</a:t>
            </a:r>
          </a:p>
        </p:txBody>
      </p:sp>
    </p:spTree>
    <p:extLst>
      <p:ext uri="{BB962C8B-B14F-4D97-AF65-F5344CB8AC3E}">
        <p14:creationId xmlns:p14="http://schemas.microsoft.com/office/powerpoint/2010/main" val="2688785810"/>
      </p:ext>
    </p:extLst>
  </p:cSld>
  <p:clrMapOvr>
    <a:masterClrMapping/>
  </p:clrMapOvr>
  <p:transition spd="slow">
    <p:pull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-34320"/>
            <a:ext cx="7467600" cy="799024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uk-UA" dirty="0"/>
              <a:t>Реакція крові (</a:t>
            </a:r>
            <a:r>
              <a:rPr lang="en-US" dirty="0"/>
              <a:t>pH</a:t>
            </a:r>
            <a:r>
              <a:rPr lang="uk-UA" dirty="0"/>
              <a:t>)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5991190"/>
              </p:ext>
            </p:extLst>
          </p:nvPr>
        </p:nvGraphicFramePr>
        <p:xfrm>
          <a:off x="-324544" y="692696"/>
          <a:ext cx="9468544" cy="6480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51890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326400"/>
              </p:ext>
            </p:extLst>
          </p:nvPr>
        </p:nvGraphicFramePr>
        <p:xfrm>
          <a:off x="467544" y="220486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uk-UA" dirty="0"/>
              <a:t>Буферні системи крові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1052736"/>
            <a:ext cx="74168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/>
              <a:t>Знижують</a:t>
            </a:r>
            <a:r>
              <a:rPr lang="ru-RU" sz="2800" dirty="0"/>
              <a:t> </a:t>
            </a:r>
            <a:r>
              <a:rPr lang="ru-RU" sz="2800" dirty="0" err="1"/>
              <a:t>вираженість</a:t>
            </a:r>
            <a:r>
              <a:rPr lang="ru-RU" sz="2800" dirty="0"/>
              <a:t> </a:t>
            </a:r>
            <a:r>
              <a:rPr lang="ru-RU" sz="2800" dirty="0" err="1"/>
              <a:t>зрушення</a:t>
            </a:r>
            <a:r>
              <a:rPr lang="ru-RU" sz="2800" dirty="0"/>
              <a:t> рН </a:t>
            </a:r>
            <a:r>
              <a:rPr lang="ru-RU" sz="2800" dirty="0" err="1"/>
              <a:t>крові</a:t>
            </a:r>
            <a:r>
              <a:rPr lang="ru-RU" sz="2800" dirty="0"/>
              <a:t> при </a:t>
            </a:r>
            <a:r>
              <a:rPr lang="ru-RU" sz="2800" dirty="0" err="1"/>
              <a:t>надходженні</a:t>
            </a:r>
            <a:r>
              <a:rPr lang="ru-RU" sz="2800" dirty="0"/>
              <a:t> в </a:t>
            </a:r>
            <a:r>
              <a:rPr lang="ru-RU" sz="2800" dirty="0" err="1"/>
              <a:t>неї</a:t>
            </a:r>
            <a:r>
              <a:rPr lang="ru-RU" sz="2800" dirty="0"/>
              <a:t> </a:t>
            </a:r>
            <a:r>
              <a:rPr lang="ru-RU" sz="2800" dirty="0" err="1"/>
              <a:t>кислих</a:t>
            </a:r>
            <a:r>
              <a:rPr lang="ru-RU" sz="2800" dirty="0"/>
              <a:t> </a:t>
            </a:r>
            <a:r>
              <a:rPr lang="ru-RU" sz="2800" dirty="0" err="1"/>
              <a:t>або</a:t>
            </a:r>
            <a:r>
              <a:rPr lang="ru-RU" sz="2800" dirty="0"/>
              <a:t> </a:t>
            </a:r>
            <a:r>
              <a:rPr lang="ru-RU" sz="2800" dirty="0" err="1"/>
              <a:t>лужних</a:t>
            </a:r>
            <a:r>
              <a:rPr lang="ru-RU" sz="2800" dirty="0"/>
              <a:t> </a:t>
            </a:r>
            <a:r>
              <a:rPr lang="ru-RU" sz="2800" dirty="0" err="1"/>
              <a:t>продуктів</a:t>
            </a:r>
            <a:r>
              <a:rPr lang="ru-RU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56912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268760"/>
            <a:ext cx="5184576" cy="5256584"/>
          </a:xfrm>
        </p:spPr>
        <p:txBody>
          <a:bodyPr anchor="t"/>
          <a:lstStyle/>
          <a:p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0 (I) «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Мисливець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», і нею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володіють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від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40 до 50%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всіх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людей</a:t>
            </a:r>
          </a:p>
          <a:p>
            <a:r>
              <a:rPr lang="ru-RU" dirty="0" err="1"/>
              <a:t>Якості</a:t>
            </a:r>
            <a:r>
              <a:rPr lang="ru-RU" dirty="0"/>
              <a:t> характеру</a:t>
            </a:r>
          </a:p>
          <a:p>
            <a:pPr marL="18288" indent="0">
              <a:buNone/>
            </a:pPr>
            <a:r>
              <a:rPr lang="ru-RU" dirty="0" err="1"/>
              <a:t>Ці</a:t>
            </a:r>
            <a:r>
              <a:rPr lang="ru-RU" dirty="0"/>
              <a:t> люди </a:t>
            </a:r>
            <a:r>
              <a:rPr lang="ru-RU" dirty="0" err="1"/>
              <a:t>володіють</a:t>
            </a:r>
            <a:r>
              <a:rPr lang="ru-RU" dirty="0"/>
              <a:t> </a:t>
            </a:r>
            <a:r>
              <a:rPr lang="ru-RU" dirty="0" err="1"/>
              <a:t>сильним</a:t>
            </a:r>
            <a:r>
              <a:rPr lang="ru-RU" dirty="0"/>
              <a:t> характером. Вони </a:t>
            </a:r>
            <a:r>
              <a:rPr lang="ru-RU" dirty="0" err="1"/>
              <a:t>рішучі</a:t>
            </a:r>
            <a:r>
              <a:rPr lang="ru-RU" dirty="0"/>
              <a:t> і </a:t>
            </a:r>
            <a:r>
              <a:rPr lang="ru-RU" dirty="0" err="1"/>
              <a:t>впевнені</a:t>
            </a:r>
            <a:r>
              <a:rPr lang="ru-RU" dirty="0"/>
              <a:t> в </a:t>
            </a:r>
            <a:r>
              <a:rPr lang="ru-RU" dirty="0" err="1"/>
              <a:t>собі</a:t>
            </a:r>
            <a:r>
              <a:rPr lang="ru-RU" dirty="0"/>
              <a:t>.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девіз</a:t>
            </a:r>
            <a:r>
              <a:rPr lang="ru-RU" dirty="0"/>
              <a:t>: «</a:t>
            </a:r>
            <a:r>
              <a:rPr lang="ru-RU" dirty="0" err="1"/>
              <a:t>Боротися</a:t>
            </a:r>
            <a:r>
              <a:rPr lang="ru-RU" dirty="0"/>
              <a:t> і </a:t>
            </a:r>
            <a:r>
              <a:rPr lang="ru-RU" dirty="0" err="1"/>
              <a:t>шукати</a:t>
            </a:r>
            <a:r>
              <a:rPr lang="ru-RU" dirty="0"/>
              <a:t>, </a:t>
            </a:r>
            <a:r>
              <a:rPr lang="ru-RU" dirty="0" err="1"/>
              <a:t>знайти</a:t>
            </a:r>
            <a:r>
              <a:rPr lang="ru-RU" dirty="0"/>
              <a:t> і не </a:t>
            </a:r>
            <a:r>
              <a:rPr lang="ru-RU" dirty="0" err="1"/>
              <a:t>здаватися</a:t>
            </a:r>
            <a:r>
              <a:rPr lang="ru-RU" dirty="0"/>
              <a:t>». </a:t>
            </a:r>
            <a:r>
              <a:rPr lang="ru-RU" dirty="0" err="1"/>
              <a:t>Надмірно</a:t>
            </a:r>
            <a:r>
              <a:rPr lang="ru-RU" dirty="0"/>
              <a:t> </a:t>
            </a:r>
            <a:r>
              <a:rPr lang="ru-RU" dirty="0" err="1"/>
              <a:t>рухливі</a:t>
            </a:r>
            <a:r>
              <a:rPr lang="ru-RU" dirty="0"/>
              <a:t>, </a:t>
            </a:r>
            <a:r>
              <a:rPr lang="ru-RU" dirty="0" err="1"/>
              <a:t>неврівноважені</a:t>
            </a:r>
            <a:r>
              <a:rPr lang="ru-RU" dirty="0"/>
              <a:t> і </a:t>
            </a:r>
            <a:r>
              <a:rPr lang="ru-RU" dirty="0" err="1"/>
              <a:t>збудливі</a:t>
            </a:r>
            <a:r>
              <a:rPr lang="ru-RU" dirty="0"/>
              <a:t>. </a:t>
            </a:r>
            <a:r>
              <a:rPr lang="ru-RU" dirty="0" err="1"/>
              <a:t>Болісно</a:t>
            </a:r>
            <a:r>
              <a:rPr lang="ru-RU" dirty="0"/>
              <a:t> </a:t>
            </a:r>
            <a:r>
              <a:rPr lang="ru-RU" dirty="0" err="1"/>
              <a:t>переносять</a:t>
            </a:r>
            <a:r>
              <a:rPr lang="ru-RU" dirty="0"/>
              <a:t> будь-яку, </a:t>
            </a:r>
            <a:r>
              <a:rPr lang="ru-RU" dirty="0" err="1"/>
              <a:t>навіть</a:t>
            </a:r>
            <a:r>
              <a:rPr lang="ru-RU" dirty="0"/>
              <a:t> саму </a:t>
            </a:r>
            <a:r>
              <a:rPr lang="ru-RU" dirty="0" err="1"/>
              <a:t>справедливу</a:t>
            </a:r>
            <a:r>
              <a:rPr lang="ru-RU" dirty="0"/>
              <a:t> критику. </a:t>
            </a:r>
            <a:r>
              <a:rPr lang="ru-RU" dirty="0" err="1"/>
              <a:t>Хочуть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оточуючі</a:t>
            </a:r>
            <a:r>
              <a:rPr lang="ru-RU" dirty="0"/>
              <a:t> </a:t>
            </a:r>
            <a:r>
              <a:rPr lang="ru-RU" dirty="0" err="1"/>
              <a:t>розуміли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з </a:t>
            </a:r>
            <a:r>
              <a:rPr lang="ru-RU" dirty="0" err="1"/>
              <a:t>півслова</a:t>
            </a:r>
            <a:r>
              <a:rPr lang="ru-RU" dirty="0"/>
              <a:t> і </a:t>
            </a:r>
            <a:r>
              <a:rPr lang="ru-RU" dirty="0" err="1"/>
              <a:t>миттєво</a:t>
            </a:r>
            <a:r>
              <a:rPr lang="ru-RU" dirty="0"/>
              <a:t> </a:t>
            </a:r>
            <a:r>
              <a:rPr lang="ru-RU" dirty="0" err="1"/>
              <a:t>виконували</a:t>
            </a:r>
            <a:r>
              <a:rPr lang="ru-RU" dirty="0"/>
              <a:t> </a:t>
            </a:r>
            <a:r>
              <a:rPr lang="ru-RU" dirty="0" err="1"/>
              <a:t>їхні</a:t>
            </a:r>
            <a:r>
              <a:rPr lang="ru-RU" dirty="0"/>
              <a:t> </a:t>
            </a:r>
            <a:r>
              <a:rPr lang="ru-RU" dirty="0" err="1"/>
              <a:t>розпорядження</a:t>
            </a:r>
            <a:r>
              <a:rPr lang="ru-RU" dirty="0"/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260648"/>
            <a:ext cx="7543800" cy="914400"/>
          </a:xfrm>
        </p:spPr>
        <p:txBody>
          <a:bodyPr/>
          <a:lstStyle/>
          <a:p>
            <a:r>
              <a:rPr lang="uk-UA" dirty="0"/>
              <a:t>Групи крові</a:t>
            </a:r>
            <a:endParaRPr lang="ru-RU" dirty="0"/>
          </a:p>
        </p:txBody>
      </p:sp>
      <p:pic>
        <p:nvPicPr>
          <p:cNvPr id="4098" name="Picture 2" descr="http://myslenedrevo.com.ua/files/MDr/sci/kyiv/islands/2-2-najdawnysze/009-1-paleolithic-hun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375" y="0"/>
            <a:ext cx="4495800" cy="685062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2124246"/>
      </p:ext>
    </p:extLst>
  </p:cSld>
  <p:clrMapOvr>
    <a:masterClrMapping/>
  </p:clrMapOvr>
  <p:transition spd="slow">
    <p:randomBar dir="vert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268760"/>
            <a:ext cx="4824536" cy="5256584"/>
          </a:xfrm>
        </p:spPr>
        <p:txBody>
          <a:bodyPr anchor="t"/>
          <a:lstStyle/>
          <a:p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А (</a:t>
            </a:r>
            <a:r>
              <a:rPr lang="en-US" dirty="0">
                <a:solidFill>
                  <a:srgbClr val="FFFFFF"/>
                </a:solidFill>
                <a:effectLst/>
                <a:latin typeface="Arial"/>
              </a:rPr>
              <a:t>II) «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Хлібороб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», і нею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володіють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30 – 40%</a:t>
            </a:r>
          </a:p>
          <a:p>
            <a:endParaRPr lang="ru-RU" dirty="0">
              <a:solidFill>
                <a:srgbClr val="FFFFFF"/>
              </a:solidFill>
              <a:effectLst/>
              <a:latin typeface="Arial"/>
            </a:endParaRPr>
          </a:p>
          <a:p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Якості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характеру</a:t>
            </a:r>
          </a:p>
          <a:p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Дуже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товариські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, легко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адаптуються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в будь-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якій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обстановці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, тому такі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події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, як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зміна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місця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проживання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або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роботи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, не є для них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стресовими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. Але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іноді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виявляють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упертість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і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нездатність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розслабитися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.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Дуже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уразливі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,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важко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переносять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образи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і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засмучення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260648"/>
            <a:ext cx="7543800" cy="914400"/>
          </a:xfrm>
        </p:spPr>
        <p:txBody>
          <a:bodyPr/>
          <a:lstStyle/>
          <a:p>
            <a:r>
              <a:rPr lang="uk-UA" dirty="0"/>
              <a:t>Групи крові</a:t>
            </a:r>
            <a:endParaRPr lang="ru-RU" dirty="0"/>
          </a:p>
        </p:txBody>
      </p:sp>
      <p:pic>
        <p:nvPicPr>
          <p:cNvPr id="5122" name="Picture 2" descr="http://imgcdn1.luxnet.ua/zaxid/resources/photos/news/500_DIR/201407/1316867_136022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386" r="45523" b="1"/>
          <a:stretch/>
        </p:blipFill>
        <p:spPr bwMode="auto">
          <a:xfrm>
            <a:off x="4932040" y="620688"/>
            <a:ext cx="3816424" cy="604867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1160203"/>
      </p:ext>
    </p:extLst>
  </p:cSld>
  <p:clrMapOvr>
    <a:masterClrMapping/>
  </p:clrMapOvr>
  <p:transition spd="slow">
    <p:randomBar dir="vert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268760"/>
            <a:ext cx="4824536" cy="5589240"/>
          </a:xfrm>
        </p:spPr>
        <p:txBody>
          <a:bodyPr anchor="t">
            <a:normAutofit fontScale="92500" lnSpcReduction="10000"/>
          </a:bodyPr>
          <a:lstStyle/>
          <a:p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В (III) «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Кочівник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», і нею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володіють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10 – 20%</a:t>
            </a:r>
          </a:p>
          <a:p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У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ній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представлено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прагнення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природи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встановити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баланс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між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посиленою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розумовою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діяльністю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і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запитами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імунної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системи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. </a:t>
            </a:r>
          </a:p>
          <a:p>
            <a:endParaRPr lang="ru-RU" dirty="0">
              <a:solidFill>
                <a:srgbClr val="FFFFFF"/>
              </a:solidFill>
              <a:effectLst/>
              <a:latin typeface="Arial"/>
            </a:endParaRPr>
          </a:p>
          <a:p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Якості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характеру</a:t>
            </a:r>
          </a:p>
          <a:p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Вони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відкриті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і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оптимістичні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. Комфорт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їх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не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приваблює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, а все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звичне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і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повсякденне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навіює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нудьгу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.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Їх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тягне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до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пригод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, а тому вони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ніколи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не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пропустять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нагоди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щось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змінити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у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своєму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житті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.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Аскети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по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натурі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.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Віддають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перевагу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ні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від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кого не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залежати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. Не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терплять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несправедливого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ставлення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до себе: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якщо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начальник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накричить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, то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відразу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підуть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з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роботи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260648"/>
            <a:ext cx="7543800" cy="914400"/>
          </a:xfrm>
        </p:spPr>
        <p:txBody>
          <a:bodyPr/>
          <a:lstStyle/>
          <a:p>
            <a:r>
              <a:rPr lang="uk-UA" dirty="0"/>
              <a:t>Групи крові</a:t>
            </a:r>
            <a:endParaRPr lang="ru-RU" dirty="0"/>
          </a:p>
        </p:txBody>
      </p:sp>
      <p:pic>
        <p:nvPicPr>
          <p:cNvPr id="6146" name="Picture 2" descr="http://pix.com.ua/db/people/misc/people_2/m-3760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708919"/>
            <a:ext cx="4186522" cy="360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3602625"/>
      </p:ext>
    </p:extLst>
  </p:cSld>
  <p:clrMapOvr>
    <a:masterClrMapping/>
  </p:clrMapOvr>
  <p:transition spd="slow">
    <p:randomBar dir="vert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268760"/>
            <a:ext cx="4824536" cy="5589240"/>
          </a:xfrm>
        </p:spPr>
        <p:txBody>
          <a:bodyPr anchor="t">
            <a:normAutofit fontScale="92500"/>
          </a:bodyPr>
          <a:lstStyle/>
          <a:p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АВ (</a:t>
            </a:r>
            <a:r>
              <a:rPr lang="en-US" dirty="0">
                <a:solidFill>
                  <a:srgbClr val="FFFFFF"/>
                </a:solidFill>
                <a:effectLst/>
                <a:latin typeface="Arial"/>
              </a:rPr>
              <a:t>IV) «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Загадка», і нею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володіють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лише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5% людей </a:t>
            </a:r>
          </a:p>
          <a:p>
            <a:endParaRPr lang="ru-RU" dirty="0">
              <a:solidFill>
                <a:srgbClr val="FFFFFF"/>
              </a:solidFill>
              <a:effectLst/>
              <a:latin typeface="Arial"/>
            </a:endParaRPr>
          </a:p>
          <a:p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Якості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характеру</a:t>
            </a:r>
          </a:p>
          <a:p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Люди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цього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типу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люблять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похвалитися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тим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,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що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кров групи АВ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була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в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Ісуса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Христа.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Доказом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,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мовляв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, служить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аналіз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крові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,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виявленої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на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Туринській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плащаниці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.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Чи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так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це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–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ще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не доведено. Але, в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усякому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разі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, люди з четвертою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групою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крові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зустрічаються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досить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рідко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. Вони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відрізняються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м’яким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і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лагідним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характером.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Завжди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готові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вислухати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і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зрозуміти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інших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.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Їх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можна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назвати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одухотвореними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натурами і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багатогранними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особистостями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260648"/>
            <a:ext cx="7543800" cy="914400"/>
          </a:xfrm>
        </p:spPr>
        <p:txBody>
          <a:bodyPr/>
          <a:lstStyle/>
          <a:p>
            <a:r>
              <a:rPr lang="uk-UA" dirty="0"/>
              <a:t>Групи крові</a:t>
            </a:r>
            <a:endParaRPr lang="ru-RU" dirty="0"/>
          </a:p>
        </p:txBody>
      </p:sp>
      <p:pic>
        <p:nvPicPr>
          <p:cNvPr id="7170" name="Picture 2" descr="Картинки по запросу фото туринської плащаниці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764704"/>
            <a:ext cx="4283968" cy="31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1839835"/>
      </p:ext>
    </p:extLst>
  </p:cSld>
  <p:clrMapOvr>
    <a:masterClrMapping/>
  </p:clrMapOvr>
  <p:transition spd="slow">
    <p:randomBar dir="vert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116632"/>
            <a:ext cx="5529014" cy="6264696"/>
          </a:xfrm>
        </p:spPr>
        <p:txBody>
          <a:bodyPr anchor="t">
            <a:normAutofit fontScale="92500" lnSpcReduction="10000"/>
          </a:bodyPr>
          <a:lstStyle/>
          <a:p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Група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крові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–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це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ознака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, яка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передається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у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спадок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. Є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індивідуальним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для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кожної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людини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набором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специфічних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речовин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,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що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називаються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груповими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антигенами. Вона не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змінюється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протягом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всього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життя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людини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.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Залежно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від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комбінації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антигенів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кров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підрозділяється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на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чотири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групи.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Група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крові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не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залежить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від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раси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,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статі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,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віку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.</a:t>
            </a:r>
            <a:br>
              <a:rPr lang="ru-RU" dirty="0"/>
            </a:br>
            <a:br>
              <a:rPr lang="ru-RU" dirty="0"/>
            </a:b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У </a:t>
            </a:r>
            <a:r>
              <a:rPr lang="en-US" dirty="0">
                <a:solidFill>
                  <a:srgbClr val="FFFFFF"/>
                </a:solidFill>
                <a:effectLst/>
                <a:latin typeface="Arial"/>
              </a:rPr>
              <a:t>XIX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столітті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при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дослідженні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крові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на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еритроцитах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були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виявлені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речовини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білкової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природи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, у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різних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людей вони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були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різні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і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позначені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як А і В.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Ці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речовини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(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антигени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) є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варіантами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одного гена і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відповідають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за групи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крові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.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Після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цих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досліджень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люди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були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розділені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за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групами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крові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: </a:t>
            </a:r>
            <a:br>
              <a:rPr lang="ru-RU" dirty="0"/>
            </a:br>
            <a:br>
              <a:rPr lang="ru-RU" dirty="0"/>
            </a:b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· Про (</a:t>
            </a:r>
            <a:r>
              <a:rPr lang="en-US" dirty="0">
                <a:solidFill>
                  <a:srgbClr val="FFFFFF"/>
                </a:solidFill>
                <a:effectLst/>
                <a:latin typeface="Arial"/>
              </a:rPr>
              <a:t>I) – 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перша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група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крові</a:t>
            </a:r>
            <a:br>
              <a:rPr lang="ru-RU" dirty="0"/>
            </a:b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· А (</a:t>
            </a:r>
            <a:r>
              <a:rPr lang="en-US" dirty="0">
                <a:solidFill>
                  <a:srgbClr val="FFFFFF"/>
                </a:solidFill>
                <a:effectLst/>
                <a:latin typeface="Arial"/>
              </a:rPr>
              <a:t>II) – 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друга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група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крові</a:t>
            </a:r>
            <a:br>
              <a:rPr lang="ru-RU" dirty="0"/>
            </a:b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· В (</a:t>
            </a:r>
            <a:r>
              <a:rPr lang="en-US" dirty="0">
                <a:solidFill>
                  <a:srgbClr val="FFFFFF"/>
                </a:solidFill>
                <a:effectLst/>
                <a:latin typeface="Arial"/>
              </a:rPr>
              <a:t>III) –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третя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група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крові</a:t>
            </a:r>
            <a:br>
              <a:rPr lang="ru-RU" dirty="0"/>
            </a:b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· АВ (</a:t>
            </a:r>
            <a:r>
              <a:rPr lang="en-US" dirty="0">
                <a:solidFill>
                  <a:srgbClr val="FFFFFF"/>
                </a:solidFill>
                <a:effectLst/>
                <a:latin typeface="Arial"/>
              </a:rPr>
              <a:t>IV) –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четверта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група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крові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32" r="20631"/>
          <a:stretch/>
        </p:blipFill>
        <p:spPr bwMode="auto">
          <a:xfrm>
            <a:off x="5796136" y="188640"/>
            <a:ext cx="3347864" cy="6264696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7143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772816"/>
            <a:ext cx="4572000" cy="4968552"/>
          </a:xfrm>
        </p:spPr>
        <p:txBody>
          <a:bodyPr anchor="t"/>
          <a:lstStyle/>
          <a:p>
            <a:r>
              <a:rPr lang="uk-UA" dirty="0"/>
              <a:t>На мембрані еритроцитів вмонтовані полісахаридно-амінокислотні комплекси,що мають антигенні </a:t>
            </a:r>
            <a:r>
              <a:rPr lang="uk-UA" dirty="0" err="1"/>
              <a:t>властивості-</a:t>
            </a:r>
            <a:r>
              <a:rPr lang="uk-UA" dirty="0"/>
              <a:t> аглютиногени (</a:t>
            </a:r>
            <a:r>
              <a:rPr lang="uk-UA" dirty="0" err="1"/>
              <a:t>гемаглютиногени</a:t>
            </a:r>
            <a:r>
              <a:rPr lang="uk-UA" dirty="0"/>
              <a:t>)- А чи В,</a:t>
            </a:r>
            <a:r>
              <a:rPr lang="uk-UA" dirty="0" err="1"/>
              <a:t>в</a:t>
            </a:r>
            <a:r>
              <a:rPr lang="uk-UA" dirty="0"/>
              <a:t> сироватці крові  - аглютиніни </a:t>
            </a:r>
            <a:r>
              <a:rPr lang="el-GR" dirty="0"/>
              <a:t>α</a:t>
            </a:r>
            <a:r>
              <a:rPr lang="uk-UA" dirty="0"/>
              <a:t> і </a:t>
            </a:r>
            <a:r>
              <a:rPr lang="el-GR" dirty="0">
                <a:latin typeface="Arial"/>
                <a:cs typeface="Arial"/>
              </a:rPr>
              <a:t>β</a:t>
            </a:r>
            <a:endParaRPr lang="uk-UA" dirty="0">
              <a:latin typeface="Arial"/>
              <a:cs typeface="Arial"/>
            </a:endParaRPr>
          </a:p>
          <a:p>
            <a:r>
              <a:rPr lang="uk-UA" dirty="0">
                <a:solidFill>
                  <a:prstClr val="white"/>
                </a:solidFill>
              </a:rPr>
              <a:t>А+</a:t>
            </a:r>
            <a:r>
              <a:rPr lang="el-GR" dirty="0">
                <a:solidFill>
                  <a:prstClr val="white"/>
                </a:solidFill>
              </a:rPr>
              <a:t>α</a:t>
            </a:r>
            <a:r>
              <a:rPr lang="uk-UA" dirty="0" err="1">
                <a:solidFill>
                  <a:prstClr val="white"/>
                </a:solidFill>
              </a:rPr>
              <a:t>=аглютинація</a:t>
            </a:r>
            <a:r>
              <a:rPr lang="uk-UA" dirty="0">
                <a:solidFill>
                  <a:prstClr val="white"/>
                </a:solidFill>
              </a:rPr>
              <a:t> (склеювання еритроцитів);</a:t>
            </a:r>
          </a:p>
          <a:p>
            <a:r>
              <a:rPr lang="uk-UA" dirty="0">
                <a:solidFill>
                  <a:prstClr val="white"/>
                </a:solidFill>
              </a:rPr>
              <a:t>В+</a:t>
            </a:r>
            <a:r>
              <a:rPr lang="el-GR" dirty="0">
                <a:solidFill>
                  <a:prstClr val="white"/>
                </a:solidFill>
              </a:rPr>
              <a:t>β</a:t>
            </a:r>
            <a:r>
              <a:rPr lang="uk-UA" dirty="0" err="1">
                <a:solidFill>
                  <a:prstClr val="white"/>
                </a:solidFill>
              </a:rPr>
              <a:t>=аглютинація</a:t>
            </a:r>
            <a:endParaRPr lang="el-GR" dirty="0">
              <a:solidFill>
                <a:prstClr val="white"/>
              </a:solidFill>
            </a:endParaRPr>
          </a:p>
          <a:p>
            <a:r>
              <a:rPr lang="uk-UA" dirty="0"/>
              <a:t>Тому  є такі комбінації антигенів за системою АВО:</a:t>
            </a:r>
          </a:p>
          <a:p>
            <a:endParaRPr lang="uk-UA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764704"/>
            <a:ext cx="7543800" cy="914400"/>
          </a:xfrm>
        </p:spPr>
        <p:txBody>
          <a:bodyPr/>
          <a:lstStyle/>
          <a:p>
            <a:r>
              <a:rPr lang="uk-UA" dirty="0"/>
              <a:t>Антигени та антитіла системи АВО</a:t>
            </a:r>
            <a:endParaRPr lang="ru-RU" dirty="0"/>
          </a:p>
        </p:txBody>
      </p:sp>
      <p:pic>
        <p:nvPicPr>
          <p:cNvPr id="10242" name="Picture 2" descr="http://intranet.tdmu.edu.ua/data/kafedra/internal/med_biologia/classes_stud/uk/med/lik/ptn/%D0%BC%D0%B5%D0%B4%D0%B8%D1%87%D0%BD%D0%B0%20%D0%B1%D1%96%D0%BE%D0%BB%D0%BE%D0%B3%D1%96%D1%8F/1_%D0%BA%D1%83%D1%80%D1%81/%D0%A2%D0%B5%D0%BC%D0%B0%2004.files/image079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412776"/>
            <a:ext cx="4267200" cy="481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2287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628800"/>
            <a:ext cx="4464496" cy="4377679"/>
          </a:xfrm>
        </p:spPr>
        <p:txBody>
          <a:bodyPr anchor="t"/>
          <a:lstStyle/>
          <a:p>
            <a:r>
              <a:rPr lang="uk-UA" dirty="0"/>
              <a:t>Білок, який міститься на поверхні еритроцита</a:t>
            </a:r>
          </a:p>
          <a:p>
            <a:r>
              <a:rPr lang="uk-UA" dirty="0"/>
              <a:t>Вперше виявлений в макаки-резус</a:t>
            </a:r>
          </a:p>
          <a:p>
            <a:r>
              <a:rPr lang="uk-UA" dirty="0"/>
              <a:t>Резус-позитивні – 85% населення</a:t>
            </a:r>
          </a:p>
          <a:p>
            <a:r>
              <a:rPr lang="uk-UA" dirty="0"/>
              <a:t>Резус-негативні – 15%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332656"/>
            <a:ext cx="7543800" cy="914400"/>
          </a:xfrm>
        </p:spPr>
        <p:txBody>
          <a:bodyPr/>
          <a:lstStyle/>
          <a:p>
            <a:r>
              <a:rPr lang="uk-UA" dirty="0"/>
              <a:t>Резус-фактор</a:t>
            </a:r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76034"/>
            <a:ext cx="4355976" cy="626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5504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table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33600" y="1065235"/>
            <a:ext cx="6096000" cy="2898729"/>
          </a:xfrm>
          <a:prstGeom prst="rect">
            <a:avLst/>
          </a:prstGeom>
        </p:spPr>
      </p:pic>
      <p:pic>
        <p:nvPicPr>
          <p:cNvPr id="5" name="Рисунок 4" descr="C:\Documents and Settings\маша\Мои документы\Загрузки\image006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3693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620688"/>
            <a:ext cx="8748464" cy="54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449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685801"/>
            <a:ext cx="7834064" cy="5695527"/>
          </a:xfrm>
        </p:spPr>
        <p:txBody>
          <a:bodyPr>
            <a:normAutofit/>
          </a:bodyPr>
          <a:lstStyle/>
          <a:p>
            <a:pPr marL="18288" indent="0" algn="ctr">
              <a:buNone/>
            </a:pPr>
            <a:r>
              <a:rPr lang="ru-RU" dirty="0"/>
              <a:t>ЛІТЕРАТУРА</a:t>
            </a:r>
          </a:p>
          <a:p>
            <a:r>
              <a:rPr lang="ru-RU" dirty="0"/>
              <a:t> </a:t>
            </a:r>
            <a:r>
              <a:rPr lang="ru-RU" dirty="0" err="1"/>
              <a:t>Гжегоцький</a:t>
            </a:r>
            <a:r>
              <a:rPr lang="ru-RU" dirty="0"/>
              <a:t> М. Р. </a:t>
            </a:r>
            <a:r>
              <a:rPr lang="ru-RU" dirty="0" err="1"/>
              <a:t>Фізіологія</a:t>
            </a:r>
            <a:r>
              <a:rPr lang="ru-RU" dirty="0"/>
              <a:t> : </a:t>
            </a:r>
            <a:r>
              <a:rPr lang="ru-RU" dirty="0" err="1"/>
              <a:t>навчально-методичний</a:t>
            </a:r>
            <a:r>
              <a:rPr lang="ru-RU" dirty="0"/>
              <a:t> </a:t>
            </a:r>
            <a:r>
              <a:rPr lang="ru-RU" dirty="0" err="1"/>
              <a:t>посібник</a:t>
            </a:r>
            <a:r>
              <a:rPr lang="ru-RU" dirty="0"/>
              <a:t> до </a:t>
            </a:r>
            <a:r>
              <a:rPr lang="ru-RU" dirty="0" err="1"/>
              <a:t>практичних</a:t>
            </a:r>
            <a:r>
              <a:rPr lang="ru-RU" dirty="0"/>
              <a:t> занять та </a:t>
            </a:r>
            <a:r>
              <a:rPr lang="ru-RU" dirty="0" err="1"/>
              <a:t>самостійної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/ М. Р. </a:t>
            </a:r>
            <a:r>
              <a:rPr lang="ru-RU" dirty="0" err="1"/>
              <a:t>Гжегоцький</a:t>
            </a:r>
            <a:r>
              <a:rPr lang="ru-RU" dirty="0"/>
              <a:t> [та </a:t>
            </a:r>
            <a:r>
              <a:rPr lang="ru-RU" dirty="0" err="1"/>
              <a:t>ін</a:t>
            </a:r>
            <a:r>
              <a:rPr lang="ru-RU" dirty="0"/>
              <a:t>].– </a:t>
            </a:r>
            <a:r>
              <a:rPr lang="ru-RU" dirty="0" err="1"/>
              <a:t>Вінниця</a:t>
            </a:r>
            <a:r>
              <a:rPr lang="ru-RU" dirty="0"/>
              <a:t>: Нова книга.– 2019.- 464 с.</a:t>
            </a:r>
          </a:p>
          <a:p>
            <a:r>
              <a:rPr lang="ru-RU" dirty="0"/>
              <a:t>2.  </a:t>
            </a:r>
            <a:r>
              <a:rPr lang="ru-RU" dirty="0" err="1"/>
              <a:t>Фізіологія</a:t>
            </a:r>
            <a:r>
              <a:rPr lang="ru-RU" dirty="0"/>
              <a:t>. Короткий курс. 2-ге вид. / Мороз В.М., </a:t>
            </a:r>
            <a:r>
              <a:rPr lang="ru-RU" dirty="0" err="1"/>
              <a:t>Йолтухівський</a:t>
            </a:r>
            <a:r>
              <a:rPr lang="ru-RU" dirty="0"/>
              <a:t> М.В., Шандра О.А. [та </a:t>
            </a:r>
            <a:r>
              <a:rPr lang="ru-RU" dirty="0" err="1"/>
              <a:t>ін</a:t>
            </a:r>
            <a:r>
              <a:rPr lang="ru-RU" dirty="0"/>
              <a:t>.]- за ред. Мороз В.М., </a:t>
            </a:r>
            <a:r>
              <a:rPr lang="ru-RU" dirty="0" err="1"/>
              <a:t>Йолтухівський</a:t>
            </a:r>
            <a:r>
              <a:rPr lang="ru-RU" dirty="0"/>
              <a:t> М.В.– </a:t>
            </a:r>
            <a:r>
              <a:rPr lang="ru-RU" dirty="0" err="1"/>
              <a:t>Вінниця</a:t>
            </a:r>
            <a:r>
              <a:rPr lang="ru-RU" dirty="0"/>
              <a:t>: Нова книга.– 2020.-  408 с.</a:t>
            </a:r>
          </a:p>
          <a:p>
            <a:r>
              <a:rPr lang="ru-RU" dirty="0"/>
              <a:t>3.  </a:t>
            </a:r>
            <a:r>
              <a:rPr lang="en-US" dirty="0"/>
              <a:t>Physiology [textbook]  /V. M. </a:t>
            </a:r>
            <a:r>
              <a:rPr lang="en-US" dirty="0" err="1"/>
              <a:t>Moroz</a:t>
            </a:r>
            <a:r>
              <a:rPr lang="en-US" dirty="0"/>
              <a:t>, O.A. </a:t>
            </a:r>
            <a:r>
              <a:rPr lang="en-US" dirty="0" err="1"/>
              <a:t>Shandra</a:t>
            </a:r>
            <a:r>
              <a:rPr lang="en-US" dirty="0"/>
              <a:t>.–  5th ed.  -  </a:t>
            </a:r>
            <a:r>
              <a:rPr lang="en-US" dirty="0" err="1"/>
              <a:t>Vinnytsya</a:t>
            </a:r>
            <a:r>
              <a:rPr lang="en-US" dirty="0"/>
              <a:t>: Nova </a:t>
            </a:r>
            <a:r>
              <a:rPr lang="en-US" dirty="0" err="1"/>
              <a:t>Kniga</a:t>
            </a:r>
            <a:r>
              <a:rPr lang="en-US" dirty="0"/>
              <a:t>.  -2020. - 728p.</a:t>
            </a:r>
          </a:p>
          <a:p>
            <a:r>
              <a:rPr lang="en-US" dirty="0"/>
              <a:t>4.  </a:t>
            </a:r>
            <a:r>
              <a:rPr lang="ru-RU" dirty="0" err="1"/>
              <a:t>Філімонов</a:t>
            </a:r>
            <a:r>
              <a:rPr lang="ru-RU" dirty="0"/>
              <a:t>  В.  І.  </a:t>
            </a:r>
            <a:r>
              <a:rPr lang="ru-RU" dirty="0" err="1"/>
              <a:t>Фізіологія</a:t>
            </a:r>
            <a:r>
              <a:rPr lang="ru-RU" dirty="0"/>
              <a:t>  </a:t>
            </a:r>
            <a:r>
              <a:rPr lang="ru-RU" dirty="0" err="1"/>
              <a:t>людини</a:t>
            </a:r>
            <a:r>
              <a:rPr lang="ru-RU" dirty="0"/>
              <a:t>:  </a:t>
            </a:r>
            <a:r>
              <a:rPr lang="ru-RU" dirty="0" err="1"/>
              <a:t>підручник</a:t>
            </a:r>
            <a:r>
              <a:rPr lang="ru-RU" dirty="0"/>
              <a:t>  /  В.  Ф  .</a:t>
            </a:r>
            <a:r>
              <a:rPr lang="ru-RU" dirty="0" err="1"/>
              <a:t>Філімонов</a:t>
            </a:r>
            <a:r>
              <a:rPr lang="ru-RU" dirty="0"/>
              <a:t>  .-  3є  вид.,  К.: Медицина, 2018. - 488 с.</a:t>
            </a:r>
          </a:p>
          <a:p>
            <a:pPr marL="18288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66251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yak-prosto.com/images/f/7/yak-vzyati-krov-z-palcy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548680"/>
            <a:ext cx="7543800" cy="914400"/>
          </a:xfrm>
        </p:spPr>
        <p:txBody>
          <a:bodyPr/>
          <a:lstStyle/>
          <a:p>
            <a:r>
              <a:rPr lang="uk-UA" dirty="0"/>
              <a:t>Дякую за увагу!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2893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504</TotalTime>
  <Words>2055</Words>
  <Application>Microsoft Office PowerPoint</Application>
  <PresentationFormat>Экран (4:3)</PresentationFormat>
  <Paragraphs>203</Paragraphs>
  <Slides>33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33</vt:i4>
      </vt:variant>
    </vt:vector>
  </HeadingPairs>
  <TitlesOfParts>
    <vt:vector size="49" baseType="lpstr">
      <vt:lpstr>Arial</vt:lpstr>
      <vt:lpstr>Calibri</vt:lpstr>
      <vt:lpstr>Comic Sans MS</vt:lpstr>
      <vt:lpstr>Franklin Gothic Book</vt:lpstr>
      <vt:lpstr>Georgia</vt:lpstr>
      <vt:lpstr>Impact</vt:lpstr>
      <vt:lpstr>Palatino Linotype</vt:lpstr>
      <vt:lpstr>Times New Roman</vt:lpstr>
      <vt:lpstr>Trebuchet MS</vt:lpstr>
      <vt:lpstr>Wingdings</vt:lpstr>
      <vt:lpstr>Wingdings 2</vt:lpstr>
      <vt:lpstr>Базовая</vt:lpstr>
      <vt:lpstr>NewsPrint</vt:lpstr>
      <vt:lpstr>Воздушный поток</vt:lpstr>
      <vt:lpstr>Техническая</vt:lpstr>
      <vt:lpstr>1_Базовая</vt:lpstr>
      <vt:lpstr>Лекція № 9. Загальна характеристика системи крові. Склад та функції крові.  Фізіологічні константи крові. Фізіологія формених елементів крові.  Поняття про імунітет, його види. Система регуляції агрегатного стану крові (РАСК). </vt:lpstr>
      <vt:lpstr>Актуальність теми</vt:lpstr>
      <vt:lpstr>Система крові</vt:lpstr>
      <vt:lpstr>       Функції периферичної крові: </vt:lpstr>
      <vt:lpstr>Склад крові</vt:lpstr>
      <vt:lpstr>Презентация PowerPoint</vt:lpstr>
      <vt:lpstr>плазма</vt:lpstr>
      <vt:lpstr>Презентация PowerPoint</vt:lpstr>
      <vt:lpstr>Форменні елементи крові</vt:lpstr>
      <vt:lpstr>Еритроцити</vt:lpstr>
      <vt:lpstr>Презентация PowerPoint</vt:lpstr>
      <vt:lpstr>Презентация PowerPoint</vt:lpstr>
      <vt:lpstr>Презентация PowerPoint</vt:lpstr>
      <vt:lpstr>Зернисті лейкоцити (гранулоцити)</vt:lpstr>
      <vt:lpstr>Агранулоцити (незернисті лейкоцити)</vt:lpstr>
      <vt:lpstr>Презентация PowerPoint</vt:lpstr>
      <vt:lpstr>Тромбоцити –кров’ яні пластинки-формують згусток</vt:lpstr>
      <vt:lpstr>Об’єм та фізико-хімічні властивості крові</vt:lpstr>
      <vt:lpstr>Осмотичний тиск</vt:lpstr>
      <vt:lpstr>Швидкість осідання еритроцитів (ШОЕ) </vt:lpstr>
      <vt:lpstr>Реакція крові (pH)</vt:lpstr>
      <vt:lpstr>Буферні системи крові</vt:lpstr>
      <vt:lpstr>Групи крові</vt:lpstr>
      <vt:lpstr>Групи крові</vt:lpstr>
      <vt:lpstr>Групи крові</vt:lpstr>
      <vt:lpstr>Групи крові</vt:lpstr>
      <vt:lpstr>Презентация PowerPoint</vt:lpstr>
      <vt:lpstr>Антигени та антитіла системи АВО</vt:lpstr>
      <vt:lpstr>Резус-фактор</vt:lpstr>
      <vt:lpstr>Презентация PowerPoint</vt:lpstr>
      <vt:lpstr>Презентация PowerPoint</vt:lpstr>
      <vt:lpstr>Презентация PowerPoint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ФІЗІОЛОГІЯ КРОВІ</dc:title>
  <dc:creator>домашний</dc:creator>
  <cp:lastModifiedBy>HP</cp:lastModifiedBy>
  <cp:revision>49</cp:revision>
  <dcterms:modified xsi:type="dcterms:W3CDTF">2023-02-20T20:15:47Z</dcterms:modified>
</cp:coreProperties>
</file>