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9144000"/>
  <p:notesSz cx="9144000" cy="6858000"/>
  <p:embeddedFontLst>
    <p:embeddedFont>
      <p:font typeface="Roboto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-bold.fntdata"/><Relationship Id="rId61" Type="http://schemas.openxmlformats.org/officeDocument/2006/relationships/font" Target="fonts/Roboto-regular.fntdata"/><Relationship Id="rId20" Type="http://schemas.openxmlformats.org/officeDocument/2006/relationships/slide" Target="slides/slide15.xml"/><Relationship Id="rId64" Type="http://schemas.openxmlformats.org/officeDocument/2006/relationships/font" Target="fonts/Roboto-boldItalic.fntdata"/><Relationship Id="rId63" Type="http://schemas.openxmlformats.org/officeDocument/2006/relationships/font" Target="fonts/Roboto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5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5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5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5661233"/>
            <a:ext cx="8976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5661167"/>
            <a:ext cx="897600" cy="11967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2425700"/>
            <a:ext cx="82221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3718840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753800"/>
            <a:ext cx="8222100" cy="135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2558767"/>
            <a:ext cx="3999900" cy="36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2558767"/>
            <a:ext cx="3999900" cy="36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875100"/>
            <a:ext cx="9144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875133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21800"/>
            <a:ext cx="8826600" cy="80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33"/>
            <a:ext cx="58674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-98100" y="3374700"/>
            <a:ext cx="6858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477067"/>
            <a:ext cx="2808000" cy="127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954400"/>
            <a:ext cx="2808000" cy="42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089325" y="3375050"/>
            <a:ext cx="68571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3705956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-100"/>
            <a:ext cx="9144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6163733"/>
            <a:ext cx="9144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6262433"/>
            <a:ext cx="8382000" cy="59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678033"/>
            <a:ext cx="82221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4406167"/>
            <a:ext cx="82221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idx="11" type="ftr"/>
          </p:nvPr>
        </p:nvSpPr>
        <p:spPr>
          <a:xfrm>
            <a:off x="3108960" y="6377940"/>
            <a:ext cx="2926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77940"/>
            <a:ext cx="2103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6583680" y="6377940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6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4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0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3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3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2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4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8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55744" l="0" r="0" t="0"/>
          <a:stretch/>
        </p:blipFill>
        <p:spPr>
          <a:xfrm>
            <a:off x="0" y="1548775"/>
            <a:ext cx="9144000" cy="302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4617500" y="5732050"/>
            <a:ext cx="456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As. DENYSENKO Oksana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3" name="Google Shape;73;p14"/>
          <p:cNvCxnSpPr/>
          <p:nvPr/>
        </p:nvCxnSpPr>
        <p:spPr>
          <a:xfrm flipH="1" rot="10800000">
            <a:off x="727875" y="3991900"/>
            <a:ext cx="7949700" cy="34200"/>
          </a:xfrm>
          <a:prstGeom prst="straightConnector1">
            <a:avLst/>
          </a:prstGeom>
          <a:noFill/>
          <a:ln cap="flat" cmpd="sng" w="1143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33070" l="0" r="0" t="0"/>
          <a:stretch/>
        </p:blipFill>
        <p:spPr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15"/>
          <p:cNvCxnSpPr/>
          <p:nvPr/>
        </p:nvCxnSpPr>
        <p:spPr>
          <a:xfrm flipH="1" rot="10800000">
            <a:off x="591400" y="1569625"/>
            <a:ext cx="8018100" cy="68100"/>
          </a:xfrm>
          <a:prstGeom prst="straightConnector1">
            <a:avLst/>
          </a:prstGeom>
          <a:noFill/>
          <a:ln cap="flat" cmpd="sng" w="1143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16"/>
          <p:cNvCxnSpPr/>
          <p:nvPr/>
        </p:nvCxnSpPr>
        <p:spPr>
          <a:xfrm flipH="1" rot="10800000">
            <a:off x="568650" y="1603525"/>
            <a:ext cx="7420800" cy="34200"/>
          </a:xfrm>
          <a:prstGeom prst="straightConnector1">
            <a:avLst/>
          </a:prstGeom>
          <a:noFill/>
          <a:ln cap="flat" cmpd="sng" w="1143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7"/>
          <p:cNvCxnSpPr/>
          <p:nvPr/>
        </p:nvCxnSpPr>
        <p:spPr>
          <a:xfrm flipH="1" rot="10800000">
            <a:off x="636900" y="1586475"/>
            <a:ext cx="7386900" cy="34200"/>
          </a:xfrm>
          <a:prstGeom prst="straightConnector1">
            <a:avLst/>
          </a:prstGeom>
          <a:noFill/>
          <a:ln cap="flat" cmpd="sng" w="1143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8"/>
          <p:cNvCxnSpPr/>
          <p:nvPr/>
        </p:nvCxnSpPr>
        <p:spPr>
          <a:xfrm flipH="1" rot="10800000">
            <a:off x="636900" y="1620600"/>
            <a:ext cx="7267500" cy="34200"/>
          </a:xfrm>
          <a:prstGeom prst="straightConnector1">
            <a:avLst/>
          </a:prstGeom>
          <a:noFill/>
          <a:ln cap="flat" cmpd="sng" w="1524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b="39065" l="0" r="0" t="0"/>
          <a:stretch/>
        </p:blipFill>
        <p:spPr>
          <a:xfrm>
            <a:off x="0" y="0"/>
            <a:ext cx="9144000" cy="416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31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