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E6F34-3D29-4C74-AEEF-F6A53177C89B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8D4CD-2800-4D30-B1E1-3B8748003E4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E6F34-3D29-4C74-AEEF-F6A53177C89B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8D4CD-2800-4D30-B1E1-3B8748003E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E6F34-3D29-4C74-AEEF-F6A53177C89B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8D4CD-2800-4D30-B1E1-3B8748003E4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E6F34-3D29-4C74-AEEF-F6A53177C89B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8D4CD-2800-4D30-B1E1-3B8748003E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E6F34-3D29-4C74-AEEF-F6A53177C89B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8D4CD-2800-4D30-B1E1-3B8748003E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E6F34-3D29-4C74-AEEF-F6A53177C89B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8D4CD-2800-4D30-B1E1-3B8748003E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E6F34-3D29-4C74-AEEF-F6A53177C89B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8D4CD-2800-4D30-B1E1-3B8748003E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E6F34-3D29-4C74-AEEF-F6A53177C89B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8D4CD-2800-4D30-B1E1-3B8748003E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E6F34-3D29-4C74-AEEF-F6A53177C89B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848D4CD-2800-4D30-B1E1-3B8748003E4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E6F34-3D29-4C74-AEEF-F6A53177C89B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8D4CD-2800-4D30-B1E1-3B8748003E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E6F34-3D29-4C74-AEEF-F6A53177C89B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8D4CD-2800-4D30-B1E1-3B8748003E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B2E6F34-3D29-4C74-AEEF-F6A53177C89B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848D4CD-2800-4D30-B1E1-3B8748003E45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611560" y="1412776"/>
            <a:ext cx="783015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Тема 1.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Вступ у курс «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Фізіологічні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основи інтерпретації клініко-лабораторних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досліджень здорової людини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».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92080" y="4005064"/>
            <a:ext cx="2179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Онуфриенко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Оксана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625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7238" y="3419475"/>
            <a:ext cx="9525" cy="1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7625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8675"/>
            <a:ext cx="923925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31840" y="2780928"/>
            <a:ext cx="29354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Дякую за увагу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</TotalTime>
  <Words>23</Words>
  <Application>Microsoft Office PowerPoint</Application>
  <PresentationFormat>Экран (4:3)</PresentationFormat>
  <Paragraphs>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2023-02-20T11:04:31Z</dcterms:created>
  <dcterms:modified xsi:type="dcterms:W3CDTF">2023-02-20T11:11:22Z</dcterms:modified>
</cp:coreProperties>
</file>