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2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C82B5CE-7F1F-4523-948D-EB5740A749C1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BDBEA23-4381-4FC0-B964-15EEC5DCF86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B5CE-7F1F-4523-948D-EB5740A749C1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EA23-4381-4FC0-B964-15EEC5DCF8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C82B5CE-7F1F-4523-948D-EB5740A749C1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DBDBEA23-4381-4FC0-B964-15EEC5DCF86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B5CE-7F1F-4523-948D-EB5740A749C1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EA23-4381-4FC0-B964-15EEC5DCF8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B5CE-7F1F-4523-948D-EB5740A749C1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EA23-4381-4FC0-B964-15EEC5DCF8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B5CE-7F1F-4523-948D-EB5740A749C1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EA23-4381-4FC0-B964-15EEC5DCF8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C82B5CE-7F1F-4523-948D-EB5740A749C1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EA23-4381-4FC0-B964-15EEC5DCF8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B5CE-7F1F-4523-948D-EB5740A749C1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EA23-4381-4FC0-B964-15EEC5DCF8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B5CE-7F1F-4523-948D-EB5740A749C1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EA23-4381-4FC0-B964-15EEC5DCF86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B5CE-7F1F-4523-948D-EB5740A749C1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EA23-4381-4FC0-B964-15EEC5DCF8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DC82B5CE-7F1F-4523-948D-EB5740A749C1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BDBEA23-4381-4FC0-B964-15EEC5DCF8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C82B5CE-7F1F-4523-948D-EB5740A749C1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BDBEA23-4381-4FC0-B964-15EEC5DCF86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571480"/>
            <a:ext cx="64294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 Study of visual acuity and color perception. Hearing analyzer research: Weber, </a:t>
            </a:r>
            <a:r>
              <a:rPr lang="en-US" sz="3200" dirty="0" err="1"/>
              <a:t>Rinne</a:t>
            </a:r>
            <a:r>
              <a:rPr lang="ru-RU" sz="3200" dirty="0"/>
              <a:t> </a:t>
            </a:r>
            <a:r>
              <a:rPr lang="en-US" sz="3200" dirty="0"/>
              <a:t>tests</a:t>
            </a:r>
            <a:endParaRPr lang="ru-RU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2B6F3A-0ED2-8538-1D97-1D6A1AAA09DD}"/>
              </a:ext>
            </a:extLst>
          </p:cNvPr>
          <p:cNvSpPr txBox="1"/>
          <p:nvPr/>
        </p:nvSpPr>
        <p:spPr>
          <a:xfrm>
            <a:off x="5076056" y="472720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PhD, Nadiya </a:t>
            </a:r>
            <a:r>
              <a:rPr lang="en-US" dirty="0" err="1"/>
              <a:t>Kopyova</a:t>
            </a:r>
            <a:endParaRPr lang="ru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310" y="1985761"/>
            <a:ext cx="7011379" cy="28864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0" y="214290"/>
            <a:ext cx="8783360" cy="627872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898" y="0"/>
            <a:ext cx="8953022" cy="66437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67" y="214290"/>
            <a:ext cx="8676865" cy="62865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50" y="285728"/>
            <a:ext cx="8330499" cy="62865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0" y="285728"/>
            <a:ext cx="8896504" cy="61436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66" y="0"/>
            <a:ext cx="8519042" cy="671514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09" y="285728"/>
            <a:ext cx="8100182" cy="628654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90" y="285729"/>
            <a:ext cx="9015924" cy="635798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88" y="428604"/>
            <a:ext cx="8743480" cy="592935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19" y="500042"/>
            <a:ext cx="8744801" cy="578647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95380"/>
            <a:ext cx="8394026" cy="634833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0"/>
            <a:ext cx="8786874" cy="606872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870"/>
            <a:ext cx="7591907" cy="59706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642918"/>
            <a:ext cx="8346823" cy="438172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394764"/>
            <a:ext cx="7763106" cy="610606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67707"/>
            <a:ext cx="7858180" cy="64867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29742"/>
            <a:ext cx="7786742" cy="661641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18" y="285728"/>
            <a:ext cx="9204838" cy="62865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72430"/>
            <a:ext cx="8316539" cy="622840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88" y="214290"/>
            <a:ext cx="8620992" cy="639350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4916"/>
            <a:ext cx="8286808" cy="671243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67830"/>
            <a:ext cx="7786742" cy="631667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04" y="571480"/>
            <a:ext cx="8587401" cy="557216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768" y="285728"/>
            <a:ext cx="8500074" cy="623491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14290"/>
            <a:ext cx="8572560" cy="642942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44</TotalTime>
  <Words>21</Words>
  <Application>Microsoft Office PowerPoint</Application>
  <PresentationFormat>Экран (4:3)</PresentationFormat>
  <Paragraphs>2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Trebuchet MS</vt:lpstr>
      <vt:lpstr>Wingdings</vt:lpstr>
      <vt:lpstr>Wingdings 2</vt:lpstr>
      <vt:lpstr>Изящная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HP</cp:lastModifiedBy>
  <cp:revision>6</cp:revision>
  <dcterms:created xsi:type="dcterms:W3CDTF">2023-02-20T13:45:26Z</dcterms:created>
  <dcterms:modified xsi:type="dcterms:W3CDTF">2023-02-20T21:00:02Z</dcterms:modified>
</cp:coreProperties>
</file>