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04" autoAdjust="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D745F-429E-4913-9C7C-60C36518E0B4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99816-B8CD-490E-8722-09304F90D3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5070" y="703149"/>
            <a:ext cx="85473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4.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Інтерпретація клініко-лабораторних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 вищої нервової системи.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3501008"/>
            <a:ext cx="3539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Онуфриенко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Оксана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633" y="1412776"/>
            <a:ext cx="8521868" cy="47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40" y="908720"/>
            <a:ext cx="8555359" cy="475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Умовні рефлекси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18322"/>
            <a:ext cx="8229600" cy="348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Гальмування умовних рефлексів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Зовнішнє</a:t>
            </a:r>
          </a:p>
          <a:p>
            <a:endParaRPr lang="uk-UA" dirty="0"/>
          </a:p>
          <a:p>
            <a:r>
              <a:rPr lang="uk-UA" dirty="0" smtClean="0"/>
              <a:t>Внутрішнє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80728"/>
            <a:ext cx="8229600" cy="477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Емоції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3152" y="1600200"/>
            <a:ext cx="683769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ВНД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010" y="1600200"/>
            <a:ext cx="70279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615" y="1600200"/>
            <a:ext cx="79087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04939" y="3244334"/>
            <a:ext cx="3174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25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Умовні рефлекси</vt:lpstr>
      <vt:lpstr>Гальмування умовних рефлексів</vt:lpstr>
      <vt:lpstr>Слайд 6</vt:lpstr>
      <vt:lpstr>Емоції</vt:lpstr>
      <vt:lpstr>ВНД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2022-09-21T20:16:19Z</dcterms:created>
  <dcterms:modified xsi:type="dcterms:W3CDTF">2023-02-20T11:17:42Z</dcterms:modified>
</cp:coreProperties>
</file>