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1D6F582-9436-4D40-BED0-CCB19E5C5C9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E169A79-7855-4D11-8FF6-CC575EBCBA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95670" y="2348880"/>
            <a:ext cx="86483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7. Інтерпретація клініко-лабораторних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 з боку органів травлення та дихання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12160" y="4581128"/>
            <a:ext cx="2294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Онуфриенко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Оксана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95350"/>
            <a:ext cx="6984776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2996952"/>
            <a:ext cx="1765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</TotalTime>
  <Words>18</Words>
  <Application>Microsoft Office PowerPoint</Application>
  <PresentationFormat>Экран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2023-02-20T10:21:03Z</dcterms:created>
  <dcterms:modified xsi:type="dcterms:W3CDTF">2023-02-20T10:29:06Z</dcterms:modified>
</cp:coreProperties>
</file>