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9" r:id="rId4"/>
    <p:sldId id="257" r:id="rId5"/>
    <p:sldId id="258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0C1-987B-4724-8016-FAC3A409412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E73E8-DB3D-4E26-B88E-F68F6461082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0C1-987B-4724-8016-FAC3A409412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E73E8-DB3D-4E26-B88E-F68F646108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0C1-987B-4724-8016-FAC3A409412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E73E8-DB3D-4E26-B88E-F68F6461082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0C1-987B-4724-8016-FAC3A409412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E73E8-DB3D-4E26-B88E-F68F646108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0C1-987B-4724-8016-FAC3A409412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E73E8-DB3D-4E26-B88E-F68F646108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0C1-987B-4724-8016-FAC3A409412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E73E8-DB3D-4E26-B88E-F68F646108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0C1-987B-4724-8016-FAC3A409412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E73E8-DB3D-4E26-B88E-F68F646108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0C1-987B-4724-8016-FAC3A409412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E73E8-DB3D-4E26-B88E-F68F646108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0C1-987B-4724-8016-FAC3A409412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63E73E8-DB3D-4E26-B88E-F68F6461082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0C1-987B-4724-8016-FAC3A409412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E73E8-DB3D-4E26-B88E-F68F646108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0C1-987B-4724-8016-FAC3A409412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E73E8-DB3D-4E26-B88E-F68F646108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65F00C1-987B-4724-8016-FAC3A4094124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3E73E8-DB3D-4E26-B88E-F68F64610823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485604" y="764704"/>
            <a:ext cx="865839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 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 Роль </a:t>
            </a: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клініко-лабораторних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досліджень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</a:t>
            </a:r>
            <a:r>
              <a:rPr kumimoji="0" lang="uk-U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реабілітології</a:t>
            </a: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4437112"/>
            <a:ext cx="2179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Оксана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2924944"/>
            <a:ext cx="33443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</TotalTime>
  <Words>14</Words>
  <Application>Microsoft Office PowerPoint</Application>
  <PresentationFormat>Экран (4:3)</PresentationFormat>
  <Paragraphs>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2023-02-20T10:12:54Z</dcterms:created>
  <dcterms:modified xsi:type="dcterms:W3CDTF">2023-02-20T10:17:20Z</dcterms:modified>
</cp:coreProperties>
</file>