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51E98F-D37F-41FD-9126-023AA32F30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B7E509-2EDF-4E08-8FF3-252A24F2102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1268760"/>
            <a:ext cx="828438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13.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Порівняння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клініко-лабораторних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здоровою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людини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спокою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фізичному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навантажені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боку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травлення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дихання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4293096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4877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7951" y="3244334"/>
            <a:ext cx="2641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</TotalTime>
  <Words>27</Words>
  <Application>Microsoft Office PowerPoint</Application>
  <PresentationFormat>Экран (4:3)</PresentationFormat>
  <Paragraphs>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2023-02-20T10:03:33Z</dcterms:created>
  <dcterms:modified xsi:type="dcterms:W3CDTF">2023-02-20T10:12:14Z</dcterms:modified>
</cp:coreProperties>
</file>