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0.xml" ContentType="application/vnd.openxmlformats-officedocument.theme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  <p:sldMasterId id="2147483672" r:id="rId4"/>
    <p:sldMasterId id="2147483682" r:id="rId5"/>
    <p:sldMasterId id="2147483692" r:id="rId6"/>
    <p:sldMasterId id="2147483699" r:id="rId7"/>
    <p:sldMasterId id="2147483711" r:id="rId8"/>
    <p:sldMasterId id="2147483721" r:id="rId9"/>
    <p:sldMasterId id="2147483731" r:id="rId10"/>
    <p:sldMasterId id="2147483740" r:id="rId11"/>
  </p:sldMasterIdLst>
  <p:notesMasterIdLst>
    <p:notesMasterId r:id="rId22"/>
  </p:notesMasterIdLst>
  <p:sldIdLst>
    <p:sldId id="256" r:id="rId12"/>
    <p:sldId id="265" r:id="rId13"/>
    <p:sldId id="267" r:id="rId14"/>
    <p:sldId id="257" r:id="rId15"/>
    <p:sldId id="258" r:id="rId16"/>
    <p:sldId id="260" r:id="rId17"/>
    <p:sldId id="262" r:id="rId18"/>
    <p:sldId id="261" r:id="rId19"/>
    <p:sldId id="264" r:id="rId20"/>
    <p:sldId id="26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 varScale="1">
        <p:scale>
          <a:sx n="65" d="100"/>
          <a:sy n="65" d="100"/>
        </p:scale>
        <p:origin x="-9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" Target="slides/slide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D2084-E36D-4C5D-9496-AB9CE682496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1F61A-3997-4499-A035-F923FCEBE6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1050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1F61A-3997-4499-A035-F923FCEBE60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0320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1F61A-3997-4499-A035-F923FCEBE60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0320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1F61A-3997-4499-A035-F923FCEBE60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0320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1F61A-3997-4499-A035-F923FCEBE60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0320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1F61A-3997-4499-A035-F923FCEBE60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0320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1F61A-3997-4499-A035-F923FCEBE60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0320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1F61A-3997-4499-A035-F923FCEBE60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032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4517136"/>
            <a:ext cx="4936166" cy="1371600"/>
          </a:xfrm>
        </p:spPr>
        <p:txBody>
          <a:bodyPr rtlCol="0"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5024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ступ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1750" y="2240280"/>
            <a:ext cx="3483864" cy="419709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202" y="4498848"/>
            <a:ext cx="1591056" cy="621792"/>
          </a:xfrm>
          <a:prstGeom prst="rect">
            <a:avLst/>
          </a:prstGeom>
        </p:spPr>
        <p:txBody>
          <a:bodyPr lIns="0" rtlCol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 rtl="0"/>
            <a:r>
              <a:rPr lang="ru-RU" noProof="0"/>
              <a:t>Щелкните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8059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190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ммерсивная 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0869985-B973-4011-9FA2-83D7EBB2EA53}"/>
              </a:ext>
            </a:extLst>
          </p:cNvPr>
          <p:cNvSpPr/>
          <p:nvPr/>
        </p:nvSpPr>
        <p:spPr>
          <a:xfrm>
            <a:off x="0" y="2400300"/>
            <a:ext cx="32004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99032"/>
            <a:ext cx="2714626" cy="877824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90876" y="0"/>
            <a:ext cx="5610225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75D44F0-DADD-4DCC-82EC-FDB3E9878AA9}"/>
              </a:ext>
            </a:extLst>
          </p:cNvPr>
          <p:cNvSpPr/>
          <p:nvPr/>
        </p:nvSpPr>
        <p:spPr>
          <a:xfrm>
            <a:off x="8801100" y="4445000"/>
            <a:ext cx="3429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8CFE2C9-8B6E-4DDA-A5EA-04581F7629F0}"/>
              </a:ext>
            </a:extLst>
          </p:cNvPr>
          <p:cNvSpPr/>
          <p:nvPr/>
        </p:nvSpPr>
        <p:spPr>
          <a:xfrm>
            <a:off x="8801100" y="0"/>
            <a:ext cx="3429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7182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нструк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/>
        </p:nvSpPr>
        <p:spPr>
          <a:xfrm>
            <a:off x="192025" y="265177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n-US" sz="18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914400"/>
            <a:ext cx="5600701" cy="1572768"/>
          </a:xfrm>
        </p:spPr>
        <p:txBody>
          <a:bodyPr rtlCol="0"/>
          <a:lstStyle>
            <a:lvl1pPr>
              <a:lnSpc>
                <a:spcPts val="4600"/>
              </a:lnSpc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xmlns="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1" y="2540000"/>
            <a:ext cx="4943475" cy="3403600"/>
          </a:xfrm>
          <a:prstGeom prst="rect">
            <a:avLst/>
          </a:prstGeom>
        </p:spPr>
        <p:txBody>
          <a:bodyPr rtlCol="0"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6475" y="1384300"/>
            <a:ext cx="2558034" cy="4572000"/>
          </a:xfrm>
          <a:prstGeom prst="roundRect">
            <a:avLst>
              <a:gd name="adj" fmla="val 2543"/>
            </a:avLst>
          </a:prstGeo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8583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20594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ммерсивная 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186ECD6-DF3C-4CA6-9A77-ED32AC37F81F}"/>
              </a:ext>
            </a:extLst>
          </p:cNvPr>
          <p:cNvSpPr/>
          <p:nvPr/>
        </p:nvSpPr>
        <p:spPr>
          <a:xfrm>
            <a:off x="0" y="0"/>
            <a:ext cx="1834116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D3F081E-4462-4B33-A41E-0432A3B439D9}"/>
              </a:ext>
            </a:extLst>
          </p:cNvPr>
          <p:cNvSpPr/>
          <p:nvPr/>
        </p:nvSpPr>
        <p:spPr>
          <a:xfrm rot="5400000">
            <a:off x="7749806" y="5463806"/>
            <a:ext cx="2445488" cy="3429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05FA2D1-6BF4-4194-B815-8C66D013FD27}"/>
              </a:ext>
            </a:extLst>
          </p:cNvPr>
          <p:cNvSpPr/>
          <p:nvPr/>
        </p:nvSpPr>
        <p:spPr>
          <a:xfrm>
            <a:off x="5987035" y="495300"/>
            <a:ext cx="2815209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C88F0DF-BC0B-473C-82DC-7FC46D38FAC1}"/>
              </a:ext>
            </a:extLst>
          </p:cNvPr>
          <p:cNvSpPr/>
          <p:nvPr/>
        </p:nvSpPr>
        <p:spPr>
          <a:xfrm>
            <a:off x="3188369" y="495300"/>
            <a:ext cx="2840292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31870" y="960120"/>
            <a:ext cx="4930902" cy="50749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DF3E524-6AEB-4529-804C-0B9CD9992050}"/>
              </a:ext>
            </a:extLst>
          </p:cNvPr>
          <p:cNvSpPr/>
          <p:nvPr/>
        </p:nvSpPr>
        <p:spPr>
          <a:xfrm>
            <a:off x="171451" y="241300"/>
            <a:ext cx="8829675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CFF2CAC-AD21-48FA-AD68-A643AAA6A8C4}"/>
              </a:ext>
            </a:extLst>
          </p:cNvPr>
          <p:cNvCxnSpPr>
            <a:cxnSpLocks/>
          </p:cNvCxnSpPr>
          <p:nvPr/>
        </p:nvCxnSpPr>
        <p:spPr>
          <a:xfrm>
            <a:off x="171451" y="2415910"/>
            <a:ext cx="3016919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1600"/>
            <a:ext cx="2714626" cy="877824"/>
          </a:xfrm>
        </p:spPr>
        <p:txBody>
          <a:bodyPr rtlCol="0"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1225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1553920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ммерсивная 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462B86F-90E5-425E-9F83-8477D8111E1D}"/>
              </a:ext>
            </a:extLst>
          </p:cNvPr>
          <p:cNvSpPr/>
          <p:nvPr/>
        </p:nvSpPr>
        <p:spPr>
          <a:xfrm>
            <a:off x="1" y="495300"/>
            <a:ext cx="4543425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5269853-3C2C-4F9C-B1BB-E00F7A1DB9E1}"/>
              </a:ext>
            </a:extLst>
          </p:cNvPr>
          <p:cNvSpPr/>
          <p:nvPr/>
        </p:nvSpPr>
        <p:spPr>
          <a:xfrm>
            <a:off x="4898029" y="495300"/>
            <a:ext cx="2198690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3759D58-52AF-4785-8A33-F528F46D88A3}"/>
              </a:ext>
            </a:extLst>
          </p:cNvPr>
          <p:cNvSpPr/>
          <p:nvPr/>
        </p:nvSpPr>
        <p:spPr>
          <a:xfrm>
            <a:off x="6639464" y="3863713"/>
            <a:ext cx="219075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AD3E0F4-EC0D-43C2-AC84-A53134C8566E}"/>
              </a:ext>
            </a:extLst>
          </p:cNvPr>
          <p:cNvSpPr/>
          <p:nvPr/>
        </p:nvSpPr>
        <p:spPr>
          <a:xfrm>
            <a:off x="171451" y="241300"/>
            <a:ext cx="8829675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914400"/>
            <a:ext cx="4229101" cy="1572126"/>
          </a:xfrm>
        </p:spPr>
        <p:txBody>
          <a:bodyPr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489200"/>
            <a:ext cx="3902202" cy="3547872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8275" y="914400"/>
            <a:ext cx="3250692" cy="5093208"/>
          </a:xfrm>
          <a:prstGeom prst="rect">
            <a:avLst/>
          </a:prstGeom>
          <a:solidFill>
            <a:schemeClr val="accent3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318036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20594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1834116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D3F081E-4462-4B33-A41E-0432A3B439D9}"/>
              </a:ext>
            </a:extLst>
          </p:cNvPr>
          <p:cNvSpPr/>
          <p:nvPr userDrawn="1"/>
        </p:nvSpPr>
        <p:spPr>
          <a:xfrm rot="5400000">
            <a:off x="7749806" y="5463806"/>
            <a:ext cx="2445488" cy="3429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05FA2D1-6BF4-4194-B815-8C66D013FD27}"/>
              </a:ext>
            </a:extLst>
          </p:cNvPr>
          <p:cNvSpPr/>
          <p:nvPr userDrawn="1"/>
        </p:nvSpPr>
        <p:spPr>
          <a:xfrm>
            <a:off x="5987036" y="495300"/>
            <a:ext cx="2815209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C88F0DF-BC0B-473C-82DC-7FC46D38FAC1}"/>
              </a:ext>
            </a:extLst>
          </p:cNvPr>
          <p:cNvSpPr/>
          <p:nvPr userDrawn="1"/>
        </p:nvSpPr>
        <p:spPr>
          <a:xfrm>
            <a:off x="3188369" y="495300"/>
            <a:ext cx="2840292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31870" y="960120"/>
            <a:ext cx="4930902" cy="50749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DF3E524-6AEB-4529-804C-0B9CD9992050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171453" y="2415910"/>
            <a:ext cx="3016919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1600"/>
            <a:ext cx="2714626" cy="877824"/>
          </a:xfrm>
        </p:spPr>
        <p:txBody>
          <a:bodyPr rtlCol="0"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1225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4517136"/>
            <a:ext cx="4936166" cy="1371600"/>
          </a:xfrm>
        </p:spPr>
        <p:txBody>
          <a:bodyPr rtlCol="0"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5024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ступ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1750" y="2240280"/>
            <a:ext cx="3483864" cy="419709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202" y="4498848"/>
            <a:ext cx="1591056" cy="621792"/>
          </a:xfrm>
          <a:prstGeom prst="rect">
            <a:avLst/>
          </a:prstGeom>
        </p:spPr>
        <p:txBody>
          <a:bodyPr lIns="0" rtlCol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 rtl="0"/>
            <a:r>
              <a:rPr lang="ru-RU" noProof="0"/>
              <a:t>Щелкните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8059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190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32004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99032"/>
            <a:ext cx="2714626" cy="877824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90877" y="0"/>
            <a:ext cx="5610225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75D44F0-DADD-4DCC-82EC-FDB3E9878AA9}"/>
              </a:ext>
            </a:extLst>
          </p:cNvPr>
          <p:cNvSpPr/>
          <p:nvPr userDrawn="1"/>
        </p:nvSpPr>
        <p:spPr>
          <a:xfrm>
            <a:off x="8801100" y="4445000"/>
            <a:ext cx="3429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8CFE2C9-8B6E-4DDA-A5EA-04581F7629F0}"/>
              </a:ext>
            </a:extLst>
          </p:cNvPr>
          <p:cNvSpPr/>
          <p:nvPr userDrawn="1"/>
        </p:nvSpPr>
        <p:spPr>
          <a:xfrm>
            <a:off x="8801100" y="0"/>
            <a:ext cx="3429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7182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струк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192027" y="265177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n-US" sz="18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3" y="914400"/>
            <a:ext cx="5600701" cy="1572768"/>
          </a:xfrm>
        </p:spPr>
        <p:txBody>
          <a:bodyPr rtlCol="0"/>
          <a:lstStyle>
            <a:lvl1pPr>
              <a:lnSpc>
                <a:spcPts val="4600"/>
              </a:lnSpc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xmlns="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2" y="2540000"/>
            <a:ext cx="4943475" cy="3403600"/>
          </a:xfrm>
          <a:prstGeom prst="rect">
            <a:avLst/>
          </a:prstGeom>
        </p:spPr>
        <p:txBody>
          <a:bodyPr rtlCol="0"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6475" y="1384300"/>
            <a:ext cx="2558034" cy="4572000"/>
          </a:xfrm>
          <a:prstGeom prst="roundRect">
            <a:avLst>
              <a:gd name="adj" fmla="val 2543"/>
            </a:avLst>
          </a:prstGeo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8583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1553920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462B86F-90E5-425E-9F83-8477D8111E1D}"/>
              </a:ext>
            </a:extLst>
          </p:cNvPr>
          <p:cNvSpPr/>
          <p:nvPr userDrawn="1"/>
        </p:nvSpPr>
        <p:spPr>
          <a:xfrm>
            <a:off x="2" y="495300"/>
            <a:ext cx="4543425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5269853-3C2C-4F9C-B1BB-E00F7A1DB9E1}"/>
              </a:ext>
            </a:extLst>
          </p:cNvPr>
          <p:cNvSpPr/>
          <p:nvPr userDrawn="1"/>
        </p:nvSpPr>
        <p:spPr>
          <a:xfrm>
            <a:off x="4898029" y="495300"/>
            <a:ext cx="2198690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3759D58-52AF-4785-8A33-F528F46D88A3}"/>
              </a:ext>
            </a:extLst>
          </p:cNvPr>
          <p:cNvSpPr/>
          <p:nvPr userDrawn="1"/>
        </p:nvSpPr>
        <p:spPr>
          <a:xfrm>
            <a:off x="6639464" y="3863713"/>
            <a:ext cx="219075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AD3E0F4-EC0D-43C2-AC84-A53134C8566E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3" y="914400"/>
            <a:ext cx="4229101" cy="1572126"/>
          </a:xfrm>
        </p:spPr>
        <p:txBody>
          <a:bodyPr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489200"/>
            <a:ext cx="3902202" cy="3547872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8275" y="914400"/>
            <a:ext cx="3250692" cy="5093208"/>
          </a:xfrm>
          <a:prstGeom prst="rect">
            <a:avLst/>
          </a:prstGeom>
          <a:solidFill>
            <a:schemeClr val="accent3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318036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1553920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462B86F-90E5-425E-9F83-8477D8111E1D}"/>
              </a:ext>
            </a:extLst>
          </p:cNvPr>
          <p:cNvSpPr/>
          <p:nvPr userDrawn="1"/>
        </p:nvSpPr>
        <p:spPr>
          <a:xfrm>
            <a:off x="2" y="495300"/>
            <a:ext cx="4543425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5269853-3C2C-4F9C-B1BB-E00F7A1DB9E1}"/>
              </a:ext>
            </a:extLst>
          </p:cNvPr>
          <p:cNvSpPr/>
          <p:nvPr userDrawn="1"/>
        </p:nvSpPr>
        <p:spPr>
          <a:xfrm>
            <a:off x="4898029" y="495300"/>
            <a:ext cx="2198690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3759D58-52AF-4785-8A33-F528F46D88A3}"/>
              </a:ext>
            </a:extLst>
          </p:cNvPr>
          <p:cNvSpPr/>
          <p:nvPr userDrawn="1"/>
        </p:nvSpPr>
        <p:spPr>
          <a:xfrm>
            <a:off x="6639464" y="3863713"/>
            <a:ext cx="219075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AD3E0F4-EC0D-43C2-AC84-A53134C8566E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4" y="914400"/>
            <a:ext cx="4229101" cy="1572126"/>
          </a:xfrm>
        </p:spPr>
        <p:txBody>
          <a:bodyPr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489200"/>
            <a:ext cx="3902202" cy="3547872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8275" y="914400"/>
            <a:ext cx="3250692" cy="5093208"/>
          </a:xfrm>
          <a:prstGeom prst="rect">
            <a:avLst/>
          </a:prstGeom>
          <a:solidFill>
            <a:schemeClr val="accent3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318036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4517136"/>
            <a:ext cx="4936166" cy="1371600"/>
          </a:xfrm>
        </p:spPr>
        <p:txBody>
          <a:bodyPr rtlCol="0"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5024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ступ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1750" y="2240280"/>
            <a:ext cx="3483864" cy="419709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202" y="4498848"/>
            <a:ext cx="1591056" cy="621792"/>
          </a:xfrm>
          <a:prstGeom prst="rect">
            <a:avLst/>
          </a:prstGeom>
        </p:spPr>
        <p:txBody>
          <a:bodyPr lIns="0" rtlCol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 rtl="0"/>
            <a:r>
              <a:rPr lang="ru-RU" noProof="0"/>
              <a:t>Щелкните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8059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190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32004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99032"/>
            <a:ext cx="2714626" cy="877824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90877" y="0"/>
            <a:ext cx="5610225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75D44F0-DADD-4DCC-82EC-FDB3E9878AA9}"/>
              </a:ext>
            </a:extLst>
          </p:cNvPr>
          <p:cNvSpPr/>
          <p:nvPr userDrawn="1"/>
        </p:nvSpPr>
        <p:spPr>
          <a:xfrm>
            <a:off x="8801100" y="4445000"/>
            <a:ext cx="3429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8CFE2C9-8B6E-4DDA-A5EA-04581F7629F0}"/>
              </a:ext>
            </a:extLst>
          </p:cNvPr>
          <p:cNvSpPr/>
          <p:nvPr userDrawn="1"/>
        </p:nvSpPr>
        <p:spPr>
          <a:xfrm>
            <a:off x="8801100" y="0"/>
            <a:ext cx="3429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7182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20594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1834116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D3F081E-4462-4B33-A41E-0432A3B439D9}"/>
              </a:ext>
            </a:extLst>
          </p:cNvPr>
          <p:cNvSpPr/>
          <p:nvPr userDrawn="1"/>
        </p:nvSpPr>
        <p:spPr>
          <a:xfrm rot="5400000">
            <a:off x="7749806" y="5463806"/>
            <a:ext cx="2445488" cy="3429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05FA2D1-6BF4-4194-B815-8C66D013FD27}"/>
              </a:ext>
            </a:extLst>
          </p:cNvPr>
          <p:cNvSpPr/>
          <p:nvPr userDrawn="1"/>
        </p:nvSpPr>
        <p:spPr>
          <a:xfrm>
            <a:off x="5987036" y="495300"/>
            <a:ext cx="2815209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C88F0DF-BC0B-473C-82DC-7FC46D38FAC1}"/>
              </a:ext>
            </a:extLst>
          </p:cNvPr>
          <p:cNvSpPr/>
          <p:nvPr userDrawn="1"/>
        </p:nvSpPr>
        <p:spPr>
          <a:xfrm>
            <a:off x="3188369" y="495300"/>
            <a:ext cx="2840292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31870" y="960120"/>
            <a:ext cx="4930902" cy="50749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DF3E524-6AEB-4529-804C-0B9CD9992050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171454" y="2415910"/>
            <a:ext cx="3016919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1600"/>
            <a:ext cx="2714626" cy="877824"/>
          </a:xfrm>
        </p:spPr>
        <p:txBody>
          <a:bodyPr rtlCol="0"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1225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струк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192028" y="265177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n-US" sz="18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4" y="914400"/>
            <a:ext cx="5600701" cy="1572768"/>
          </a:xfrm>
        </p:spPr>
        <p:txBody>
          <a:bodyPr rtlCol="0"/>
          <a:lstStyle>
            <a:lvl1pPr>
              <a:lnSpc>
                <a:spcPts val="4600"/>
              </a:lnSpc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xmlns="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2" y="2540000"/>
            <a:ext cx="4943475" cy="3403600"/>
          </a:xfrm>
          <a:prstGeom prst="rect">
            <a:avLst/>
          </a:prstGeom>
        </p:spPr>
        <p:txBody>
          <a:bodyPr rtlCol="0"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6475" y="1384300"/>
            <a:ext cx="2558034" cy="4572000"/>
          </a:xfrm>
          <a:prstGeom prst="roundRect">
            <a:avLst>
              <a:gd name="adj" fmla="val 2543"/>
            </a:avLst>
          </a:prstGeo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8583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Развлечения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1542889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Развлечения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3A3BC27-A809-4F76-931E-2DE01059A5AB}"/>
              </a:ext>
            </a:extLst>
          </p:cNvPr>
          <p:cNvSpPr/>
          <p:nvPr userDrawn="1"/>
        </p:nvSpPr>
        <p:spPr>
          <a:xfrm>
            <a:off x="5034731" y="1651000"/>
            <a:ext cx="345344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96A5108-5EBA-43CE-BA4A-DA9EEF5D808A}"/>
              </a:ext>
            </a:extLst>
          </p:cNvPr>
          <p:cNvSpPr/>
          <p:nvPr userDrawn="1"/>
        </p:nvSpPr>
        <p:spPr>
          <a:xfrm>
            <a:off x="6953250" y="0"/>
            <a:ext cx="219075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2712910-50D0-4906-AB08-F37D02F96D4A}"/>
              </a:ext>
            </a:extLst>
          </p:cNvPr>
          <p:cNvSpPr/>
          <p:nvPr userDrawn="1"/>
        </p:nvSpPr>
        <p:spPr>
          <a:xfrm>
            <a:off x="0" y="2387600"/>
            <a:ext cx="409575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DAC760C-BE23-4DA2-A294-3B5668F8AECA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899" y="914400"/>
            <a:ext cx="4203954" cy="1572126"/>
          </a:xfrm>
        </p:spPr>
        <p:txBody>
          <a:bodyPr rtlCol="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3072384"/>
            <a:ext cx="3710178" cy="287121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83530" y="457200"/>
            <a:ext cx="3422142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4037176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517136"/>
            <a:ext cx="4936166" cy="1371600"/>
          </a:xfrm>
        </p:spPr>
        <p:txBody>
          <a:bodyPr rtlCol="0"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5024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ступ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1750" y="2240280"/>
            <a:ext cx="3483864" cy="419709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202" y="4498848"/>
            <a:ext cx="1591056" cy="621792"/>
          </a:xfrm>
          <a:prstGeom prst="rect">
            <a:avLst/>
          </a:prstGeom>
        </p:spPr>
        <p:txBody>
          <a:bodyPr lIns="0" rtlCol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 rtl="0"/>
            <a:r>
              <a:rPr lang="ru-RU" noProof="0"/>
              <a:t>Щелкните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8059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190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ммерсивная 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0869985-B973-4011-9FA2-83D7EBB2EA53}"/>
              </a:ext>
            </a:extLst>
          </p:cNvPr>
          <p:cNvSpPr/>
          <p:nvPr/>
        </p:nvSpPr>
        <p:spPr>
          <a:xfrm>
            <a:off x="0" y="2400300"/>
            <a:ext cx="32004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99032"/>
            <a:ext cx="2714626" cy="877824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90875" y="0"/>
            <a:ext cx="5610225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75D44F0-DADD-4DCC-82EC-FDB3E9878AA9}"/>
              </a:ext>
            </a:extLst>
          </p:cNvPr>
          <p:cNvSpPr/>
          <p:nvPr/>
        </p:nvSpPr>
        <p:spPr>
          <a:xfrm>
            <a:off x="8801100" y="4445000"/>
            <a:ext cx="3429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8CFE2C9-8B6E-4DDA-A5EA-04581F7629F0}"/>
              </a:ext>
            </a:extLst>
          </p:cNvPr>
          <p:cNvSpPr/>
          <p:nvPr/>
        </p:nvSpPr>
        <p:spPr>
          <a:xfrm>
            <a:off x="8801100" y="0"/>
            <a:ext cx="3429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32004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75D44F0-DADD-4DCC-82EC-FDB3E9878AA9}"/>
              </a:ext>
            </a:extLst>
          </p:cNvPr>
          <p:cNvSpPr/>
          <p:nvPr userDrawn="1"/>
        </p:nvSpPr>
        <p:spPr>
          <a:xfrm>
            <a:off x="8801100" y="4445000"/>
            <a:ext cx="3429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8CFE2C9-8B6E-4DDA-A5EA-04581F7629F0}"/>
              </a:ext>
            </a:extLst>
          </p:cNvPr>
          <p:cNvSpPr/>
          <p:nvPr userDrawn="1"/>
        </p:nvSpPr>
        <p:spPr>
          <a:xfrm>
            <a:off x="8801100" y="0"/>
            <a:ext cx="3429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7182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нструк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/>
        </p:nvSpPr>
        <p:spPr>
          <a:xfrm>
            <a:off x="192024" y="265177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n-US" sz="18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914400"/>
            <a:ext cx="5600701" cy="1572768"/>
          </a:xfrm>
        </p:spPr>
        <p:txBody>
          <a:bodyPr rtlCol="0"/>
          <a:lstStyle>
            <a:lvl1pPr>
              <a:lnSpc>
                <a:spcPts val="4600"/>
              </a:lnSpc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xmlns="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540000"/>
            <a:ext cx="4943475" cy="3403600"/>
          </a:xfrm>
          <a:prstGeom prst="rect">
            <a:avLst/>
          </a:prstGeom>
        </p:spPr>
        <p:txBody>
          <a:bodyPr rtlCol="0"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6475" y="1384300"/>
            <a:ext cx="2558034" cy="4572000"/>
          </a:xfrm>
          <a:prstGeom prst="roundRect">
            <a:avLst>
              <a:gd name="adj" fmla="val 2543"/>
            </a:avLst>
          </a:prstGeo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6" name="Rectangle 8" hidden="1"/>
          <p:cNvSpPr/>
          <p:nvPr userDrawn="1"/>
        </p:nvSpPr>
        <p:spPr>
          <a:xfrm>
            <a:off x="192028" y="265177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218583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20594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ммерсивная 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186ECD6-DF3C-4CA6-9A77-ED32AC37F81F}"/>
              </a:ext>
            </a:extLst>
          </p:cNvPr>
          <p:cNvSpPr/>
          <p:nvPr/>
        </p:nvSpPr>
        <p:spPr>
          <a:xfrm>
            <a:off x="0" y="0"/>
            <a:ext cx="1834116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D3F081E-4462-4B33-A41E-0432A3B439D9}"/>
              </a:ext>
            </a:extLst>
          </p:cNvPr>
          <p:cNvSpPr/>
          <p:nvPr/>
        </p:nvSpPr>
        <p:spPr>
          <a:xfrm rot="5400000">
            <a:off x="7749806" y="5463806"/>
            <a:ext cx="2445488" cy="3429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05FA2D1-6BF4-4194-B815-8C66D013FD27}"/>
              </a:ext>
            </a:extLst>
          </p:cNvPr>
          <p:cNvSpPr/>
          <p:nvPr/>
        </p:nvSpPr>
        <p:spPr>
          <a:xfrm>
            <a:off x="5987034" y="495300"/>
            <a:ext cx="2815209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C88F0DF-BC0B-473C-82DC-7FC46D38FAC1}"/>
              </a:ext>
            </a:extLst>
          </p:cNvPr>
          <p:cNvSpPr/>
          <p:nvPr/>
        </p:nvSpPr>
        <p:spPr>
          <a:xfrm>
            <a:off x="3188369" y="495300"/>
            <a:ext cx="2840292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31870" y="960120"/>
            <a:ext cx="4930902" cy="50749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DF3E524-6AEB-4529-804C-0B9CD9992050}"/>
              </a:ext>
            </a:extLst>
          </p:cNvPr>
          <p:cNvSpPr/>
          <p:nvPr/>
        </p:nvSpPr>
        <p:spPr>
          <a:xfrm>
            <a:off x="171450" y="241300"/>
            <a:ext cx="8829675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CFF2CAC-AD21-48FA-AD68-A643AAA6A8C4}"/>
              </a:ext>
            </a:extLst>
          </p:cNvPr>
          <p:cNvCxnSpPr>
            <a:cxnSpLocks/>
          </p:cNvCxnSpPr>
          <p:nvPr/>
        </p:nvCxnSpPr>
        <p:spPr>
          <a:xfrm>
            <a:off x="171450" y="2415910"/>
            <a:ext cx="3016919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1600"/>
            <a:ext cx="2714626" cy="877824"/>
          </a:xfrm>
        </p:spPr>
        <p:txBody>
          <a:bodyPr rtlCol="0"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1834116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8D3F081E-4462-4B33-A41E-0432A3B439D9}"/>
              </a:ext>
            </a:extLst>
          </p:cNvPr>
          <p:cNvSpPr/>
          <p:nvPr userDrawn="1"/>
        </p:nvSpPr>
        <p:spPr>
          <a:xfrm rot="5400000">
            <a:off x="7749806" y="5463806"/>
            <a:ext cx="2445488" cy="3429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C05FA2D1-6BF4-4194-B815-8C66D013FD27}"/>
              </a:ext>
            </a:extLst>
          </p:cNvPr>
          <p:cNvSpPr/>
          <p:nvPr userDrawn="1"/>
        </p:nvSpPr>
        <p:spPr>
          <a:xfrm>
            <a:off x="5987036" y="495300"/>
            <a:ext cx="2815209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C88F0DF-BC0B-473C-82DC-7FC46D38FAC1}"/>
              </a:ext>
            </a:extLst>
          </p:cNvPr>
          <p:cNvSpPr/>
          <p:nvPr userDrawn="1"/>
        </p:nvSpPr>
        <p:spPr>
          <a:xfrm>
            <a:off x="3188369" y="495300"/>
            <a:ext cx="2840292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FDF3E524-6AEB-4529-804C-0B9CD9992050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171454" y="2415910"/>
            <a:ext cx="3016919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1225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1553920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ммерсивная 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462B86F-90E5-425E-9F83-8477D8111E1D}"/>
              </a:ext>
            </a:extLst>
          </p:cNvPr>
          <p:cNvSpPr/>
          <p:nvPr/>
        </p:nvSpPr>
        <p:spPr>
          <a:xfrm>
            <a:off x="0" y="495300"/>
            <a:ext cx="4543425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5269853-3C2C-4F9C-B1BB-E00F7A1DB9E1}"/>
              </a:ext>
            </a:extLst>
          </p:cNvPr>
          <p:cNvSpPr/>
          <p:nvPr/>
        </p:nvSpPr>
        <p:spPr>
          <a:xfrm>
            <a:off x="4898028" y="495300"/>
            <a:ext cx="2198690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3759D58-52AF-4785-8A33-F528F46D88A3}"/>
              </a:ext>
            </a:extLst>
          </p:cNvPr>
          <p:cNvSpPr/>
          <p:nvPr/>
        </p:nvSpPr>
        <p:spPr>
          <a:xfrm>
            <a:off x="6639464" y="3863713"/>
            <a:ext cx="219075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AD3E0F4-EC0D-43C2-AC84-A53134C8566E}"/>
              </a:ext>
            </a:extLst>
          </p:cNvPr>
          <p:cNvSpPr/>
          <p:nvPr/>
        </p:nvSpPr>
        <p:spPr>
          <a:xfrm>
            <a:off x="171450" y="241300"/>
            <a:ext cx="8829675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914400"/>
            <a:ext cx="4229101" cy="1572126"/>
          </a:xfrm>
        </p:spPr>
        <p:txBody>
          <a:bodyPr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489200"/>
            <a:ext cx="3902202" cy="3547872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8275" y="914400"/>
            <a:ext cx="3250692" cy="5093208"/>
          </a:xfrm>
          <a:prstGeom prst="rect">
            <a:avLst/>
          </a:prstGeom>
          <a:solidFill>
            <a:schemeClr val="accent3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462B86F-90E5-425E-9F83-8477D8111E1D}"/>
              </a:ext>
            </a:extLst>
          </p:cNvPr>
          <p:cNvSpPr/>
          <p:nvPr userDrawn="1"/>
        </p:nvSpPr>
        <p:spPr>
          <a:xfrm>
            <a:off x="2" y="495300"/>
            <a:ext cx="4543425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5269853-3C2C-4F9C-B1BB-E00F7A1DB9E1}"/>
              </a:ext>
            </a:extLst>
          </p:cNvPr>
          <p:cNvSpPr/>
          <p:nvPr userDrawn="1"/>
        </p:nvSpPr>
        <p:spPr>
          <a:xfrm>
            <a:off x="4898029" y="495300"/>
            <a:ext cx="2198690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3759D58-52AF-4785-8A33-F528F46D88A3}"/>
              </a:ext>
            </a:extLst>
          </p:cNvPr>
          <p:cNvSpPr/>
          <p:nvPr userDrawn="1"/>
        </p:nvSpPr>
        <p:spPr>
          <a:xfrm>
            <a:off x="6639464" y="3863713"/>
            <a:ext cx="219075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AD3E0F4-EC0D-43C2-AC84-A53134C8566E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18036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20594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1834116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D3F081E-4462-4B33-A41E-0432A3B439D9}"/>
              </a:ext>
            </a:extLst>
          </p:cNvPr>
          <p:cNvSpPr/>
          <p:nvPr userDrawn="1"/>
        </p:nvSpPr>
        <p:spPr>
          <a:xfrm rot="5400000">
            <a:off x="7749806" y="5463806"/>
            <a:ext cx="2445488" cy="3429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05FA2D1-6BF4-4194-B815-8C66D013FD27}"/>
              </a:ext>
            </a:extLst>
          </p:cNvPr>
          <p:cNvSpPr/>
          <p:nvPr userDrawn="1"/>
        </p:nvSpPr>
        <p:spPr>
          <a:xfrm>
            <a:off x="5987036" y="495300"/>
            <a:ext cx="2815209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C88F0DF-BC0B-473C-82DC-7FC46D38FAC1}"/>
              </a:ext>
            </a:extLst>
          </p:cNvPr>
          <p:cNvSpPr/>
          <p:nvPr userDrawn="1"/>
        </p:nvSpPr>
        <p:spPr>
          <a:xfrm>
            <a:off x="3188369" y="495300"/>
            <a:ext cx="2840292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31870" y="960120"/>
            <a:ext cx="4930902" cy="50749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DF3E524-6AEB-4529-804C-0B9CD9992050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171452" y="2415910"/>
            <a:ext cx="3016919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1600"/>
            <a:ext cx="2714626" cy="877824"/>
          </a:xfrm>
        </p:spPr>
        <p:txBody>
          <a:bodyPr rtlCol="0"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1225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4517136"/>
            <a:ext cx="4936166" cy="1371600"/>
          </a:xfrm>
        </p:spPr>
        <p:txBody>
          <a:bodyPr rtlCol="0"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5024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ступ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1750" y="2240280"/>
            <a:ext cx="3483864" cy="419709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202" y="4498848"/>
            <a:ext cx="1591056" cy="621792"/>
          </a:xfrm>
          <a:prstGeom prst="rect">
            <a:avLst/>
          </a:prstGeom>
        </p:spPr>
        <p:txBody>
          <a:bodyPr lIns="0" rtlCol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 rtl="0"/>
            <a:r>
              <a:rPr lang="ru-RU" noProof="0"/>
              <a:t>Щелкните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8059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190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32004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99032"/>
            <a:ext cx="2714626" cy="877824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90877" y="0"/>
            <a:ext cx="5610225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75D44F0-DADD-4DCC-82EC-FDB3E9878AA9}"/>
              </a:ext>
            </a:extLst>
          </p:cNvPr>
          <p:cNvSpPr/>
          <p:nvPr userDrawn="1"/>
        </p:nvSpPr>
        <p:spPr>
          <a:xfrm>
            <a:off x="8801100" y="4445000"/>
            <a:ext cx="3429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8CFE2C9-8B6E-4DDA-A5EA-04581F7629F0}"/>
              </a:ext>
            </a:extLst>
          </p:cNvPr>
          <p:cNvSpPr/>
          <p:nvPr userDrawn="1"/>
        </p:nvSpPr>
        <p:spPr>
          <a:xfrm>
            <a:off x="8801100" y="0"/>
            <a:ext cx="3429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7182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струк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192026" y="265177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n-US" sz="18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2" y="914400"/>
            <a:ext cx="5600701" cy="1572768"/>
          </a:xfrm>
        </p:spPr>
        <p:txBody>
          <a:bodyPr rtlCol="0"/>
          <a:lstStyle>
            <a:lvl1pPr>
              <a:lnSpc>
                <a:spcPts val="4600"/>
              </a:lnSpc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xmlns="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2" y="2540000"/>
            <a:ext cx="4943475" cy="3403600"/>
          </a:xfrm>
          <a:prstGeom prst="rect">
            <a:avLst/>
          </a:prstGeom>
        </p:spPr>
        <p:txBody>
          <a:bodyPr rtlCol="0"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6475" y="1384300"/>
            <a:ext cx="2558034" cy="4572000"/>
          </a:xfrm>
          <a:prstGeom prst="roundRect">
            <a:avLst>
              <a:gd name="adj" fmla="val 2543"/>
            </a:avLst>
          </a:prstGeo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8583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1553920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462B86F-90E5-425E-9F83-8477D8111E1D}"/>
              </a:ext>
            </a:extLst>
          </p:cNvPr>
          <p:cNvSpPr/>
          <p:nvPr userDrawn="1"/>
        </p:nvSpPr>
        <p:spPr>
          <a:xfrm>
            <a:off x="2" y="495300"/>
            <a:ext cx="4543425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5269853-3C2C-4F9C-B1BB-E00F7A1DB9E1}"/>
              </a:ext>
            </a:extLst>
          </p:cNvPr>
          <p:cNvSpPr/>
          <p:nvPr userDrawn="1"/>
        </p:nvSpPr>
        <p:spPr>
          <a:xfrm>
            <a:off x="4898029" y="495300"/>
            <a:ext cx="2198690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3759D58-52AF-4785-8A33-F528F46D88A3}"/>
              </a:ext>
            </a:extLst>
          </p:cNvPr>
          <p:cNvSpPr/>
          <p:nvPr userDrawn="1"/>
        </p:nvSpPr>
        <p:spPr>
          <a:xfrm>
            <a:off x="6639464" y="3863713"/>
            <a:ext cx="219075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AD3E0F4-EC0D-43C2-AC84-A53134C8566E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2" y="914400"/>
            <a:ext cx="4229101" cy="1572126"/>
          </a:xfrm>
        </p:spPr>
        <p:txBody>
          <a:bodyPr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489200"/>
            <a:ext cx="3902202" cy="3547872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8275" y="914400"/>
            <a:ext cx="3250692" cy="5093208"/>
          </a:xfrm>
          <a:prstGeom prst="rect">
            <a:avLst/>
          </a:prstGeom>
          <a:solidFill>
            <a:schemeClr val="accent3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318036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1553920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Звезда шоу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462B86F-90E5-425E-9F83-8477D8111E1D}"/>
              </a:ext>
            </a:extLst>
          </p:cNvPr>
          <p:cNvSpPr/>
          <p:nvPr userDrawn="1"/>
        </p:nvSpPr>
        <p:spPr>
          <a:xfrm>
            <a:off x="2" y="495300"/>
            <a:ext cx="4543425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5269853-3C2C-4F9C-B1BB-E00F7A1DB9E1}"/>
              </a:ext>
            </a:extLst>
          </p:cNvPr>
          <p:cNvSpPr/>
          <p:nvPr userDrawn="1"/>
        </p:nvSpPr>
        <p:spPr>
          <a:xfrm>
            <a:off x="4898029" y="495300"/>
            <a:ext cx="2198690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3759D58-52AF-4785-8A33-F528F46D88A3}"/>
              </a:ext>
            </a:extLst>
          </p:cNvPr>
          <p:cNvSpPr/>
          <p:nvPr userDrawn="1"/>
        </p:nvSpPr>
        <p:spPr>
          <a:xfrm>
            <a:off x="6639464" y="3863713"/>
            <a:ext cx="219075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AD3E0F4-EC0D-43C2-AC84-A53134C8566E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3" y="914400"/>
            <a:ext cx="4229101" cy="1572126"/>
          </a:xfrm>
        </p:spPr>
        <p:txBody>
          <a:bodyPr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489200"/>
            <a:ext cx="3902202" cy="3547872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8275" y="914400"/>
            <a:ext cx="3250692" cy="5093208"/>
          </a:xfrm>
          <a:prstGeom prst="rect">
            <a:avLst/>
          </a:prstGeom>
          <a:solidFill>
            <a:schemeClr val="accent3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318036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4517136"/>
            <a:ext cx="4936166" cy="1371600"/>
          </a:xfrm>
        </p:spPr>
        <p:txBody>
          <a:bodyPr rtlCol="0"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5024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ступ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1750" y="2240280"/>
            <a:ext cx="3483864" cy="419709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202" y="4498848"/>
            <a:ext cx="1591056" cy="621792"/>
          </a:xfrm>
          <a:prstGeom prst="rect">
            <a:avLst/>
          </a:prstGeom>
        </p:spPr>
        <p:txBody>
          <a:bodyPr lIns="0" rtlCol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 rtl="0"/>
            <a:r>
              <a:rPr lang="ru-RU" noProof="0"/>
              <a:t>Щелкните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8059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190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Баланс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32004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99032"/>
            <a:ext cx="2714626" cy="877824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90877" y="0"/>
            <a:ext cx="5610225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75D44F0-DADD-4DCC-82EC-FDB3E9878AA9}"/>
              </a:ext>
            </a:extLst>
          </p:cNvPr>
          <p:cNvSpPr/>
          <p:nvPr userDrawn="1"/>
        </p:nvSpPr>
        <p:spPr>
          <a:xfrm>
            <a:off x="8801100" y="4445000"/>
            <a:ext cx="3429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8CFE2C9-8B6E-4DDA-A5EA-04581F7629F0}"/>
              </a:ext>
            </a:extLst>
          </p:cNvPr>
          <p:cNvSpPr/>
          <p:nvPr userDrawn="1"/>
        </p:nvSpPr>
        <p:spPr>
          <a:xfrm>
            <a:off x="8801100" y="0"/>
            <a:ext cx="3429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7182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20594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Родник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1834116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D3F081E-4462-4B33-A41E-0432A3B439D9}"/>
              </a:ext>
            </a:extLst>
          </p:cNvPr>
          <p:cNvSpPr/>
          <p:nvPr userDrawn="1"/>
        </p:nvSpPr>
        <p:spPr>
          <a:xfrm rot="5400000">
            <a:off x="7749806" y="5463806"/>
            <a:ext cx="2445488" cy="3429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05FA2D1-6BF4-4194-B815-8C66D013FD27}"/>
              </a:ext>
            </a:extLst>
          </p:cNvPr>
          <p:cNvSpPr/>
          <p:nvPr userDrawn="1"/>
        </p:nvSpPr>
        <p:spPr>
          <a:xfrm>
            <a:off x="5987036" y="495300"/>
            <a:ext cx="2815209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C88F0DF-BC0B-473C-82DC-7FC46D38FAC1}"/>
              </a:ext>
            </a:extLst>
          </p:cNvPr>
          <p:cNvSpPr/>
          <p:nvPr userDrawn="1"/>
        </p:nvSpPr>
        <p:spPr>
          <a:xfrm>
            <a:off x="3188369" y="495300"/>
            <a:ext cx="2840292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2779776"/>
            <a:ext cx="2599182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31870" y="960120"/>
            <a:ext cx="4930902" cy="50749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DF3E524-6AEB-4529-804C-0B9CD9992050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171453" y="2415910"/>
            <a:ext cx="3016919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1600"/>
            <a:ext cx="2714626" cy="877824"/>
          </a:xfrm>
        </p:spPr>
        <p:txBody>
          <a:bodyPr rtlCol="0"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1225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струк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192027" y="265177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n-US" sz="18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3" y="914400"/>
            <a:ext cx="5600701" cy="1572768"/>
          </a:xfrm>
        </p:spPr>
        <p:txBody>
          <a:bodyPr rtlCol="0"/>
          <a:lstStyle>
            <a:lvl1pPr>
              <a:lnSpc>
                <a:spcPts val="4600"/>
              </a:lnSpc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xmlns="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2" y="2540000"/>
            <a:ext cx="4943475" cy="3403600"/>
          </a:xfrm>
          <a:prstGeom prst="rect">
            <a:avLst/>
          </a:prstGeom>
        </p:spPr>
        <p:txBody>
          <a:bodyPr rtlCol="0"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6475" y="1384300"/>
            <a:ext cx="2558034" cy="4572000"/>
          </a:xfrm>
          <a:prstGeom prst="roundRect">
            <a:avLst>
              <a:gd name="adj" fmla="val 2543"/>
            </a:avLst>
          </a:prstGeo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8583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литра &quot;Развлечения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2569464"/>
            <a:ext cx="2714626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9544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0298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1052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91806" y="1463040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09544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0298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31052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91806" y="4087368"/>
            <a:ext cx="1124712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1542889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мерсивная палитра &quot;Развлечения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3A3BC27-A809-4F76-931E-2DE01059A5AB}"/>
              </a:ext>
            </a:extLst>
          </p:cNvPr>
          <p:cNvSpPr/>
          <p:nvPr userDrawn="1"/>
        </p:nvSpPr>
        <p:spPr>
          <a:xfrm>
            <a:off x="5034731" y="1651000"/>
            <a:ext cx="345344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96A5108-5EBA-43CE-BA4A-DA9EEF5D808A}"/>
              </a:ext>
            </a:extLst>
          </p:cNvPr>
          <p:cNvSpPr/>
          <p:nvPr userDrawn="1"/>
        </p:nvSpPr>
        <p:spPr>
          <a:xfrm>
            <a:off x="6953250" y="0"/>
            <a:ext cx="219075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2712910-50D0-4906-AB08-F37D02F96D4A}"/>
              </a:ext>
            </a:extLst>
          </p:cNvPr>
          <p:cNvSpPr/>
          <p:nvPr userDrawn="1"/>
        </p:nvSpPr>
        <p:spPr>
          <a:xfrm>
            <a:off x="0" y="2387600"/>
            <a:ext cx="409575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DAC760C-BE23-4DA2-A294-3B5668F8AECA}"/>
              </a:ext>
            </a:extLst>
          </p:cNvPr>
          <p:cNvSpPr/>
          <p:nvPr userDrawn="1"/>
        </p:nvSpPr>
        <p:spPr>
          <a:xfrm>
            <a:off x="171452" y="241300"/>
            <a:ext cx="8829675" cy="64008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899" y="914400"/>
            <a:ext cx="4203954" cy="1572126"/>
          </a:xfrm>
        </p:spPr>
        <p:txBody>
          <a:bodyPr rtlCol="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3072384"/>
            <a:ext cx="3710178" cy="287121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83530" y="457200"/>
            <a:ext cx="3422142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4037176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microsoft.com/office/2007/relationships/hdphoto" Target="../media/hdphoto1.wdp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microsoft.com/office/2007/relationships/hdphoto" Target="../media/hdphoto1.wdp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3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microsoft.com/office/2007/relationships/hdphoto" Target="../media/hdphoto1.wdp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.jpe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84000"/>
            <a:lum/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harpenSoften amount="-13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914403"/>
            <a:ext cx="8381114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84000"/>
            <a:lum/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harpenSoften amount="-13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914405"/>
            <a:ext cx="8381114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9116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97" r:id="rId10"/>
    <p:sldLayoutId id="2147483698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84000"/>
            <a:lum/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harpenSoften amount="-13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914407"/>
            <a:ext cx="8381114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F4E40D7-1AEB-420B-B078-628F87216F9A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0445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alphaModFix amt="84000"/>
            <a:lum/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13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914409"/>
            <a:ext cx="8381114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2F57854-E2DF-41A6-928F-E21745122E0B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03201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738" r:id="rId3"/>
    <p:sldLayoutId id="2147483739" r:id="rId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84000"/>
            <a:lum/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harpenSoften amount="-13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914401"/>
            <a:ext cx="8381114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alphaModFix amt="84000"/>
            <a:lum/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harpenSoften amount="-13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914403"/>
            <a:ext cx="8381114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3A86979-C6BA-4F7B-9EE9-1FB8653734D7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9116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84000"/>
            <a:lum/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harpenSoften amount="-13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914405"/>
            <a:ext cx="8381114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F4E40D7-1AEB-420B-B078-628F87216F9A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0445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4" r:id="rId10"/>
    <p:sldLayoutId id="2147483735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alphaModFix amt="84000"/>
            <a:lum/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13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914407"/>
            <a:ext cx="8381114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2F57854-E2DF-41A6-928F-E21745122E0B}" type="datetime1">
              <a:rPr lang="ru-RU" noProof="0" smtClean="0"/>
              <a:pPr rtl="0"/>
              <a:t>20.02.2023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03201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6" r:id="rId3"/>
    <p:sldLayoutId id="2147483737" r:id="rId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i="1" dirty="0" smtClean="0">
                <a:latin typeface="Times New Roman" pitchFamily="18" charset="0"/>
                <a:cs typeface="Times New Roman" pitchFamily="18" charset="0"/>
              </a:rPr>
              <a:t>Тема СРС.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Дослідження  електроенцефалограми у дітей та дорослих під час різних фаз сну.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03648" y="4725144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Оксана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54060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00808"/>
            <a:ext cx="5395626" cy="490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87624" y="476672"/>
            <a:ext cx="72302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Основні хвилі на електроенцефалограмі</a:t>
            </a:r>
            <a:endParaRPr lang="ru-RU" sz="3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6696744" cy="571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43808" y="620688"/>
            <a:ext cx="476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Зміна тривалості фаз сну в залежності від віку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81114" cy="903767"/>
          </a:xfrm>
        </p:spPr>
        <p:txBody>
          <a:bodyPr/>
          <a:lstStyle/>
          <a:p>
            <a:r>
              <a:rPr lang="uk-UA" dirty="0" err="1"/>
              <a:t>Ехоенцефалографія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err="1"/>
              <a:t>Ехоенцефалографія</a:t>
            </a:r>
            <a:r>
              <a:rPr lang="ru-RU" sz="2400" b="1" dirty="0"/>
              <a:t> </a:t>
            </a:r>
            <a:r>
              <a:rPr lang="ru-RU" sz="2400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Ехо</a:t>
            </a:r>
            <a:r>
              <a:rPr lang="ru-RU" sz="2400" b="1" dirty="0"/>
              <a:t>-ЕГ</a:t>
            </a:r>
            <a:r>
              <a:rPr lang="ru-RU" sz="2400" dirty="0"/>
              <a:t> </a:t>
            </a:r>
            <a:r>
              <a:rPr lang="ru-RU" sz="2400" dirty="0" err="1"/>
              <a:t>голови</a:t>
            </a:r>
            <a:r>
              <a:rPr lang="ru-RU" sz="2400" dirty="0"/>
              <a:t> </a:t>
            </a:r>
            <a:r>
              <a:rPr lang="ru-RU" sz="2400" dirty="0" err="1"/>
              <a:t>являє</a:t>
            </a:r>
            <a:r>
              <a:rPr lang="ru-RU" sz="2400" dirty="0"/>
              <a:t> собою метод </a:t>
            </a:r>
            <a:r>
              <a:rPr lang="ru-RU" sz="2400" dirty="0" err="1"/>
              <a:t>ультразвукової</a:t>
            </a:r>
            <a:r>
              <a:rPr lang="ru-RU" sz="2400" dirty="0"/>
              <a:t> </a:t>
            </a:r>
            <a:r>
              <a:rPr lang="ru-RU" sz="2400" dirty="0" err="1"/>
              <a:t>діагностики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використовують</a:t>
            </a:r>
            <a:r>
              <a:rPr lang="ru-RU" sz="2400" dirty="0"/>
              <a:t> для </a:t>
            </a:r>
            <a:r>
              <a:rPr lang="ru-RU" sz="2400" dirty="0" err="1"/>
              <a:t>виявлення</a:t>
            </a:r>
            <a:r>
              <a:rPr lang="ru-RU" sz="2400" dirty="0"/>
              <a:t> </a:t>
            </a:r>
            <a:r>
              <a:rPr lang="ru-RU" sz="2400" dirty="0" err="1"/>
              <a:t>патологічних</a:t>
            </a:r>
            <a:r>
              <a:rPr lang="ru-RU" sz="2400" dirty="0"/>
              <a:t> </a:t>
            </a:r>
            <a:r>
              <a:rPr lang="ru-RU" sz="2400" dirty="0" err="1"/>
              <a:t>процесів</a:t>
            </a:r>
            <a:r>
              <a:rPr lang="ru-RU" sz="2400" dirty="0"/>
              <a:t> і </a:t>
            </a:r>
            <a:r>
              <a:rPr lang="ru-RU" sz="2400" dirty="0" err="1"/>
              <a:t>змін</a:t>
            </a:r>
            <a:r>
              <a:rPr lang="ru-RU" sz="2400" dirty="0"/>
              <a:t> у </a:t>
            </a:r>
            <a:r>
              <a:rPr lang="ru-RU" sz="2400" dirty="0" err="1"/>
              <a:t>структурі</a:t>
            </a:r>
            <a:r>
              <a:rPr lang="ru-RU" sz="2400" dirty="0"/>
              <a:t> головного </a:t>
            </a:r>
            <a:r>
              <a:rPr lang="ru-RU" sz="2400" dirty="0" err="1"/>
              <a:t>мозку</a:t>
            </a:r>
            <a:r>
              <a:rPr lang="ru-RU" sz="2400" dirty="0"/>
              <a:t>. </a:t>
            </a:r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ґрунтується</a:t>
            </a:r>
            <a:r>
              <a:rPr lang="ru-RU" sz="2400" dirty="0"/>
              <a:t> на </a:t>
            </a:r>
            <a:r>
              <a:rPr lang="ru-RU" sz="2400" dirty="0" err="1"/>
              <a:t>здатності</a:t>
            </a:r>
            <a:r>
              <a:rPr lang="ru-RU" sz="2400" dirty="0"/>
              <a:t> тканин </a:t>
            </a:r>
            <a:r>
              <a:rPr lang="ru-RU" sz="2400" dirty="0" err="1"/>
              <a:t>відбивати</a:t>
            </a:r>
            <a:r>
              <a:rPr lang="ru-RU" sz="2400" dirty="0"/>
              <a:t> </a:t>
            </a:r>
            <a:r>
              <a:rPr lang="ru-RU" sz="2400" dirty="0" err="1"/>
              <a:t>ультразвукові</a:t>
            </a:r>
            <a:r>
              <a:rPr lang="ru-RU" sz="2400" dirty="0"/>
              <a:t> </a:t>
            </a:r>
            <a:r>
              <a:rPr lang="ru-RU" sz="2400" dirty="0" err="1"/>
              <a:t>хвилі</a:t>
            </a:r>
            <a:r>
              <a:rPr lang="ru-RU" sz="2400" dirty="0"/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12976"/>
            <a:ext cx="4975448" cy="331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01898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81114" cy="903767"/>
          </a:xfrm>
        </p:spPr>
        <p:txBody>
          <a:bodyPr/>
          <a:lstStyle/>
          <a:p>
            <a:r>
              <a:rPr lang="uk-UA" dirty="0" err="1"/>
              <a:t>Ехоенцефалографія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err="1"/>
              <a:t>Переваги</a:t>
            </a:r>
            <a:r>
              <a:rPr lang="ru-RU" sz="2400" b="1" dirty="0"/>
              <a:t> методу </a:t>
            </a:r>
            <a:r>
              <a:rPr lang="ru-RU" sz="2400" b="1" dirty="0" err="1"/>
              <a:t>Ехо</a:t>
            </a:r>
            <a:r>
              <a:rPr lang="ru-RU" sz="2400" b="1" dirty="0"/>
              <a:t>-ЕГ:</a:t>
            </a:r>
          </a:p>
          <a:p>
            <a:pPr marL="342900" indent="-342900"/>
            <a:r>
              <a:rPr lang="ru-RU" sz="2400" dirty="0" err="1"/>
              <a:t>дає</a:t>
            </a:r>
            <a:r>
              <a:rPr lang="ru-RU" sz="2400" dirty="0"/>
              <a:t> </a:t>
            </a:r>
            <a:r>
              <a:rPr lang="ru-RU" sz="2400" dirty="0" err="1"/>
              <a:t>повну</a:t>
            </a:r>
            <a:r>
              <a:rPr lang="ru-RU" sz="2400" dirty="0"/>
              <a:t> картину стану головного </a:t>
            </a:r>
            <a:r>
              <a:rPr lang="ru-RU" sz="2400" dirty="0" err="1"/>
              <a:t>мозку</a:t>
            </a:r>
            <a:r>
              <a:rPr lang="ru-RU" sz="2400" dirty="0"/>
              <a:t>;</a:t>
            </a:r>
          </a:p>
          <a:p>
            <a:pPr marL="342900" indent="-342900"/>
            <a:r>
              <a:rPr lang="ru-RU" sz="2400" dirty="0"/>
              <a:t>не </a:t>
            </a:r>
            <a:r>
              <a:rPr lang="ru-RU" sz="2400" dirty="0" err="1"/>
              <a:t>потребує</a:t>
            </a:r>
            <a:r>
              <a:rPr lang="ru-RU" sz="2400" dirty="0"/>
              <a:t> </a:t>
            </a:r>
            <a:r>
              <a:rPr lang="ru-RU" sz="2400" dirty="0" err="1"/>
              <a:t>спеціальної</a:t>
            </a:r>
            <a:r>
              <a:rPr lang="ru-RU" sz="2400" dirty="0"/>
              <a:t> </a:t>
            </a:r>
            <a:r>
              <a:rPr lang="ru-RU" sz="2400" dirty="0" err="1"/>
              <a:t>підготовки</a:t>
            </a:r>
            <a:r>
              <a:rPr lang="ru-RU" sz="2400" dirty="0"/>
              <a:t>;</a:t>
            </a:r>
          </a:p>
          <a:p>
            <a:pPr marL="342900" indent="-342900"/>
            <a:r>
              <a:rPr lang="ru-RU" sz="2400" dirty="0" err="1"/>
              <a:t>відсутність</a:t>
            </a:r>
            <a:r>
              <a:rPr lang="ru-RU" sz="2400" dirty="0"/>
              <a:t> </a:t>
            </a:r>
            <a:r>
              <a:rPr lang="ru-RU" sz="2400" dirty="0" err="1"/>
              <a:t>побічних</a:t>
            </a:r>
            <a:r>
              <a:rPr lang="ru-RU" sz="2400" dirty="0"/>
              <a:t> </a:t>
            </a:r>
            <a:r>
              <a:rPr lang="ru-RU" sz="2400" dirty="0" err="1"/>
              <a:t>ефектів</a:t>
            </a:r>
            <a:r>
              <a:rPr lang="ru-RU" sz="2400" dirty="0"/>
              <a:t>;</a:t>
            </a:r>
          </a:p>
          <a:p>
            <a:pPr marL="342900" indent="-342900"/>
            <a:r>
              <a:rPr lang="ru-RU" sz="2400" dirty="0"/>
              <a:t>практично не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протипоказань</a:t>
            </a:r>
            <a:r>
              <a:rPr lang="ru-RU" sz="2400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11843"/>
            <a:ext cx="4248472" cy="2828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0937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381114" cy="903767"/>
          </a:xfrm>
        </p:spPr>
        <p:txBody>
          <a:bodyPr/>
          <a:lstStyle/>
          <a:p>
            <a:r>
              <a:rPr lang="uk-UA" dirty="0"/>
              <a:t>Показання для проведення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5687"/>
            <a:ext cx="8229600" cy="40324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dirty="0" err="1"/>
              <a:t>Ехоенцефалографію</a:t>
            </a:r>
            <a:r>
              <a:rPr lang="ru-RU" sz="2400" dirty="0"/>
              <a:t> </a:t>
            </a:r>
            <a:r>
              <a:rPr lang="ru-RU" sz="2400" dirty="0" err="1"/>
              <a:t>проводять</a:t>
            </a:r>
            <a:r>
              <a:rPr lang="ru-RU" sz="2400" dirty="0"/>
              <a:t> за </a:t>
            </a:r>
            <a:r>
              <a:rPr lang="ru-RU" sz="2400" dirty="0" err="1"/>
              <a:t>найменшої</a:t>
            </a:r>
            <a:r>
              <a:rPr lang="ru-RU" sz="2400" dirty="0"/>
              <a:t> </a:t>
            </a:r>
            <a:r>
              <a:rPr lang="ru-RU" sz="2400" dirty="0" err="1"/>
              <a:t>підозри</a:t>
            </a:r>
            <a:r>
              <a:rPr lang="ru-RU" sz="2400" dirty="0"/>
              <a:t> на </a:t>
            </a:r>
            <a:r>
              <a:rPr lang="ru-RU" sz="2400" dirty="0" err="1"/>
              <a:t>розвиток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 головного </a:t>
            </a:r>
            <a:r>
              <a:rPr lang="ru-RU" sz="2400" dirty="0" err="1"/>
              <a:t>мозку</a:t>
            </a:r>
            <a:r>
              <a:rPr lang="ru-RU" sz="2400" dirty="0"/>
              <a:t> (</a:t>
            </a:r>
            <a:r>
              <a:rPr lang="ru-RU" sz="2400" dirty="0" err="1"/>
              <a:t>внутрішньочерепні</a:t>
            </a:r>
            <a:r>
              <a:rPr lang="ru-RU" sz="2400" dirty="0"/>
              <a:t> </a:t>
            </a:r>
            <a:r>
              <a:rPr lang="ru-RU" sz="2400" dirty="0" err="1"/>
              <a:t>гематоми</a:t>
            </a:r>
            <a:r>
              <a:rPr lang="ru-RU" sz="2400" dirty="0"/>
              <a:t>, </a:t>
            </a:r>
            <a:r>
              <a:rPr lang="ru-RU" sz="2400" dirty="0" err="1"/>
              <a:t>пухлини</a:t>
            </a:r>
            <a:r>
              <a:rPr lang="ru-RU" sz="2400" dirty="0"/>
              <a:t> в </a:t>
            </a:r>
            <a:r>
              <a:rPr lang="ru-RU" sz="2400" dirty="0" err="1"/>
              <a:t>голові</a:t>
            </a:r>
            <a:r>
              <a:rPr lang="ru-RU" sz="2400" dirty="0"/>
              <a:t>, </a:t>
            </a:r>
            <a:r>
              <a:rPr lang="ru-RU" sz="2400" dirty="0" err="1"/>
              <a:t>абсцеси</a:t>
            </a:r>
            <a:r>
              <a:rPr lang="ru-RU" sz="2400" dirty="0"/>
              <a:t>, </a:t>
            </a:r>
            <a:r>
              <a:rPr lang="ru-RU" sz="2400" dirty="0" err="1"/>
              <a:t>інсульти</a:t>
            </a:r>
            <a:r>
              <a:rPr lang="ru-RU" sz="2400" dirty="0"/>
              <a:t> </a:t>
            </a:r>
            <a:r>
              <a:rPr lang="ru-RU" sz="2400" dirty="0" err="1"/>
              <a:t>тощо</a:t>
            </a:r>
            <a:r>
              <a:rPr lang="ru-RU" sz="2400" dirty="0"/>
              <a:t>). </a:t>
            </a:r>
            <a:r>
              <a:rPr lang="ru-RU" sz="2400" dirty="0" err="1"/>
              <a:t>Лікар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направити</a:t>
            </a:r>
            <a:r>
              <a:rPr lang="ru-RU" sz="2400" dirty="0"/>
              <a:t> на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ультразвукове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, </a:t>
            </a:r>
            <a:r>
              <a:rPr lang="ru-RU" sz="2400" dirty="0" err="1"/>
              <a:t>якщо</a:t>
            </a:r>
            <a:r>
              <a:rPr lang="ru-RU" sz="2400" dirty="0"/>
              <a:t> в </a:t>
            </a:r>
            <a:r>
              <a:rPr lang="ru-RU" sz="2400" dirty="0" err="1"/>
              <a:t>пацієнта</a:t>
            </a:r>
            <a:r>
              <a:rPr lang="ru-RU" sz="2400" dirty="0"/>
              <a:t> є </a:t>
            </a:r>
            <a:r>
              <a:rPr lang="ru-RU" sz="2400" dirty="0" err="1"/>
              <a:t>такі</a:t>
            </a:r>
            <a:r>
              <a:rPr lang="ru-RU" sz="2400" dirty="0"/>
              <a:t> </a:t>
            </a:r>
            <a:r>
              <a:rPr lang="ru-RU" sz="2400" dirty="0" err="1"/>
              <a:t>характерні</a:t>
            </a:r>
            <a:r>
              <a:rPr lang="ru-RU" sz="2400" dirty="0"/>
              <a:t> </a:t>
            </a:r>
            <a:r>
              <a:rPr lang="ru-RU" sz="2400" dirty="0" err="1"/>
              <a:t>скарги</a:t>
            </a:r>
            <a:r>
              <a:rPr lang="ru-RU" sz="2400" dirty="0"/>
              <a:t>:</a:t>
            </a:r>
          </a:p>
          <a:p>
            <a:pPr marL="0" indent="0">
              <a:buNone/>
            </a:pPr>
            <a:endParaRPr lang="ru-RU" sz="2400" dirty="0"/>
          </a:p>
          <a:p>
            <a:pPr marL="342900" indent="-342900"/>
            <a:r>
              <a:rPr lang="ru-RU" sz="2400" dirty="0" err="1"/>
              <a:t>травми</a:t>
            </a:r>
            <a:r>
              <a:rPr lang="ru-RU" sz="2400" dirty="0"/>
              <a:t> і </a:t>
            </a:r>
            <a:r>
              <a:rPr lang="ru-RU" sz="2400" dirty="0" err="1"/>
              <a:t>удари</a:t>
            </a:r>
            <a:r>
              <a:rPr lang="ru-RU" sz="2400" dirty="0"/>
              <a:t> </a:t>
            </a:r>
            <a:r>
              <a:rPr lang="ru-RU" sz="2400" dirty="0" err="1"/>
              <a:t>голови</a:t>
            </a:r>
            <a:r>
              <a:rPr lang="ru-RU" sz="2400" dirty="0"/>
              <a:t>;</a:t>
            </a:r>
          </a:p>
          <a:p>
            <a:pPr marL="342900" indent="-342900"/>
            <a:r>
              <a:rPr lang="ru-RU" sz="2400" dirty="0" err="1"/>
              <a:t>запаморочення</a:t>
            </a:r>
            <a:r>
              <a:rPr lang="ru-RU" sz="2400" dirty="0"/>
              <a:t>, шум у </a:t>
            </a:r>
            <a:r>
              <a:rPr lang="ru-RU" sz="2400" dirty="0" err="1"/>
              <a:t>вухах</a:t>
            </a:r>
            <a:r>
              <a:rPr lang="ru-RU" sz="2400" dirty="0"/>
              <a:t>;</a:t>
            </a:r>
          </a:p>
          <a:p>
            <a:pPr marL="342900" indent="-342900"/>
            <a:r>
              <a:rPr lang="ru-RU" sz="2400" dirty="0" err="1"/>
              <a:t>порушення</a:t>
            </a:r>
            <a:r>
              <a:rPr lang="ru-RU" sz="2400" dirty="0"/>
              <a:t> </a:t>
            </a:r>
            <a:r>
              <a:rPr lang="ru-RU" sz="2400" dirty="0" err="1"/>
              <a:t>мови</a:t>
            </a:r>
            <a:r>
              <a:rPr lang="ru-RU" sz="2400" dirty="0"/>
              <a:t> і </a:t>
            </a:r>
            <a:r>
              <a:rPr lang="ru-RU" sz="2400" dirty="0" err="1"/>
              <a:t>координації</a:t>
            </a:r>
            <a:r>
              <a:rPr lang="ru-RU" sz="2400" dirty="0"/>
              <a:t> </a:t>
            </a:r>
            <a:r>
              <a:rPr lang="ru-RU" sz="2400" dirty="0" err="1"/>
              <a:t>руху</a:t>
            </a:r>
            <a:r>
              <a:rPr lang="ru-RU" sz="2400" dirty="0"/>
              <a:t>;</a:t>
            </a:r>
          </a:p>
          <a:p>
            <a:pPr marL="342900" indent="-342900"/>
            <a:r>
              <a:rPr lang="ru-RU" sz="2400" dirty="0" err="1"/>
              <a:t>часті</a:t>
            </a:r>
            <a:r>
              <a:rPr lang="ru-RU" sz="2400" dirty="0"/>
              <a:t> </a:t>
            </a:r>
            <a:r>
              <a:rPr lang="ru-RU" sz="2400" dirty="0" err="1"/>
              <a:t>непритомності</a:t>
            </a:r>
            <a:r>
              <a:rPr lang="ru-RU" sz="2400" dirty="0"/>
              <a:t>;</a:t>
            </a:r>
          </a:p>
          <a:p>
            <a:pPr marL="342900" indent="-342900"/>
            <a:r>
              <a:rPr lang="ru-RU" sz="2400" dirty="0" err="1"/>
              <a:t>невротичні</a:t>
            </a:r>
            <a:r>
              <a:rPr lang="ru-RU" sz="2400" dirty="0"/>
              <a:t> </a:t>
            </a:r>
            <a:r>
              <a:rPr lang="ru-RU" sz="2400" dirty="0" err="1"/>
              <a:t>розлади</a:t>
            </a:r>
            <a:r>
              <a:rPr lang="ru-RU" sz="2400" dirty="0"/>
              <a:t> (тики, </a:t>
            </a:r>
            <a:r>
              <a:rPr lang="ru-RU" sz="2400" dirty="0" err="1"/>
              <a:t>заїкання</a:t>
            </a:r>
            <a:r>
              <a:rPr lang="ru-RU" sz="2400" dirty="0"/>
              <a:t>, </a:t>
            </a:r>
            <a:r>
              <a:rPr lang="ru-RU" sz="2400" dirty="0" err="1"/>
              <a:t>енурез</a:t>
            </a:r>
            <a:r>
              <a:rPr lang="ru-RU" sz="2400" dirty="0"/>
              <a:t> </a:t>
            </a:r>
            <a:r>
              <a:rPr lang="ru-RU" sz="2400" dirty="0" err="1"/>
              <a:t>тощо</a:t>
            </a:r>
            <a:r>
              <a:rPr lang="ru-RU" sz="2400" dirty="0"/>
              <a:t>);</a:t>
            </a:r>
          </a:p>
          <a:p>
            <a:pPr marL="342900" indent="-342900"/>
            <a:r>
              <a:rPr lang="ru-RU" sz="2400" dirty="0"/>
              <a:t>напади </a:t>
            </a:r>
            <a:r>
              <a:rPr lang="ru-RU" sz="2400" dirty="0" err="1"/>
              <a:t>нудоти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не </a:t>
            </a:r>
            <a:r>
              <a:rPr lang="ru-RU" sz="2400" dirty="0" err="1"/>
              <a:t>пов'язані</a:t>
            </a:r>
            <a:r>
              <a:rPr lang="ru-RU" sz="2400" dirty="0"/>
              <a:t> з </a:t>
            </a:r>
            <a:r>
              <a:rPr lang="ru-RU" sz="2400" dirty="0" err="1"/>
              <a:t>вживанням</a:t>
            </a:r>
            <a:r>
              <a:rPr lang="ru-RU" sz="2400" dirty="0"/>
              <a:t> </a:t>
            </a:r>
            <a:r>
              <a:rPr lang="ru-RU" sz="2400" dirty="0" err="1"/>
              <a:t>їжі</a:t>
            </a:r>
            <a:r>
              <a:rPr lang="ru-RU" sz="2400" dirty="0"/>
              <a:t>;</a:t>
            </a:r>
          </a:p>
          <a:p>
            <a:pPr marL="342900" indent="-342900"/>
            <a:r>
              <a:rPr lang="ru-RU" sz="2400" dirty="0" err="1"/>
              <a:t>розлади</a:t>
            </a:r>
            <a:r>
              <a:rPr lang="ru-RU" sz="2400" dirty="0"/>
              <a:t> </a:t>
            </a:r>
            <a:r>
              <a:rPr lang="ru-RU" sz="2400" dirty="0" err="1"/>
              <a:t>пам'яті</a:t>
            </a:r>
            <a:r>
              <a:rPr lang="ru-RU" sz="2400" dirty="0"/>
              <a:t>;</a:t>
            </a:r>
          </a:p>
          <a:p>
            <a:pPr marL="342900" indent="-342900"/>
            <a:r>
              <a:rPr lang="ru-RU" sz="2400" dirty="0" err="1"/>
              <a:t>погіршення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5974" y="4905827"/>
            <a:ext cx="34290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8588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81114" cy="903767"/>
          </a:xfrm>
        </p:spPr>
        <p:txBody>
          <a:bodyPr/>
          <a:lstStyle/>
          <a:p>
            <a:r>
              <a:rPr lang="uk-UA" dirty="0"/>
              <a:t>Порядок проведення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41376"/>
            <a:ext cx="4618856" cy="56166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dirty="0"/>
              <a:t>ЕХО </a:t>
            </a:r>
            <a:r>
              <a:rPr lang="ru-RU" sz="2400" dirty="0" err="1"/>
              <a:t>голови</a:t>
            </a:r>
            <a:r>
              <a:rPr lang="ru-RU" sz="2400" dirty="0"/>
              <a:t> </a:t>
            </a:r>
            <a:r>
              <a:rPr lang="ru-RU" sz="2400" dirty="0" err="1"/>
              <a:t>дитині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дорослому</a:t>
            </a:r>
            <a:r>
              <a:rPr lang="ru-RU" sz="2400" dirty="0"/>
              <a:t> проводиться амбулаторно. </a:t>
            </a:r>
            <a:r>
              <a:rPr lang="ru-RU" sz="2400" dirty="0" err="1"/>
              <a:t>Пацієнт</a:t>
            </a:r>
            <a:r>
              <a:rPr lang="ru-RU" sz="2400" dirty="0"/>
              <a:t> </a:t>
            </a:r>
            <a:r>
              <a:rPr lang="ru-RU" sz="2400" dirty="0" err="1"/>
              <a:t>укладається</a:t>
            </a:r>
            <a:r>
              <a:rPr lang="ru-RU" sz="2400" dirty="0"/>
              <a:t> на </a:t>
            </a:r>
            <a:r>
              <a:rPr lang="ru-RU" sz="2400" dirty="0" err="1"/>
              <a:t>ліжко</a:t>
            </a:r>
            <a:r>
              <a:rPr lang="ru-RU" sz="2400" dirty="0"/>
              <a:t>, </a:t>
            </a:r>
            <a:r>
              <a:rPr lang="ru-RU" sz="2400" dirty="0" err="1"/>
              <a:t>лікар</a:t>
            </a:r>
            <a:r>
              <a:rPr lang="ru-RU" sz="2400" dirty="0"/>
              <a:t> </a:t>
            </a:r>
            <a:r>
              <a:rPr lang="ru-RU" sz="2400" dirty="0" err="1"/>
              <a:t>переміщує</a:t>
            </a:r>
            <a:r>
              <a:rPr lang="ru-RU" sz="2400" dirty="0"/>
              <a:t> </a:t>
            </a:r>
            <a:r>
              <a:rPr lang="ru-RU" sz="2400" dirty="0" err="1"/>
              <a:t>ультразвуковий</a:t>
            </a:r>
            <a:r>
              <a:rPr lang="ru-RU" sz="2400" dirty="0"/>
              <a:t> датчик </a:t>
            </a:r>
            <a:r>
              <a:rPr lang="ru-RU" sz="2400" dirty="0" err="1"/>
              <a:t>навколо</a:t>
            </a:r>
            <a:r>
              <a:rPr lang="ru-RU" sz="2400" dirty="0"/>
              <a:t> </a:t>
            </a:r>
            <a:r>
              <a:rPr lang="ru-RU" sz="2400" dirty="0" err="1"/>
              <a:t>шиї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деяких</a:t>
            </a:r>
            <a:r>
              <a:rPr lang="ru-RU" sz="2400" dirty="0"/>
              <a:t> </a:t>
            </a:r>
            <a:r>
              <a:rPr lang="ru-RU" sz="2400" dirty="0" err="1"/>
              <a:t>ділянок</a:t>
            </a:r>
            <a:r>
              <a:rPr lang="ru-RU" sz="2400" dirty="0"/>
              <a:t> </a:t>
            </a:r>
            <a:r>
              <a:rPr lang="ru-RU" sz="2400" dirty="0" err="1"/>
              <a:t>голови</a:t>
            </a:r>
            <a:r>
              <a:rPr lang="ru-RU" sz="2400" dirty="0"/>
              <a:t>, так </a:t>
            </a:r>
            <a:r>
              <a:rPr lang="ru-RU" sz="2400" dirty="0" err="1"/>
              <a:t>звані</a:t>
            </a:r>
            <a:r>
              <a:rPr lang="ru-RU" sz="2400" dirty="0"/>
              <a:t> </a:t>
            </a:r>
            <a:r>
              <a:rPr lang="ru-RU" sz="2400" dirty="0" err="1"/>
              <a:t>ультразвукові</a:t>
            </a:r>
            <a:r>
              <a:rPr lang="ru-RU" sz="2400" dirty="0"/>
              <a:t> </a:t>
            </a:r>
            <a:r>
              <a:rPr lang="ru-RU" sz="2400" dirty="0" err="1"/>
              <a:t>вікна</a:t>
            </a:r>
            <a:r>
              <a:rPr lang="ru-RU" sz="2400" dirty="0"/>
              <a:t>, де ультразвук добре </a:t>
            </a:r>
            <a:r>
              <a:rPr lang="ru-RU" sz="2400" dirty="0" err="1"/>
              <a:t>проникає</a:t>
            </a:r>
            <a:r>
              <a:rPr lang="ru-RU" sz="2400" dirty="0"/>
              <a:t> в голову. Для </a:t>
            </a:r>
            <a:r>
              <a:rPr lang="ru-RU" sz="2400" dirty="0" err="1"/>
              <a:t>поліпшення</a:t>
            </a:r>
            <a:r>
              <a:rPr lang="ru-RU" sz="2400" dirty="0"/>
              <a:t> </a:t>
            </a:r>
            <a:r>
              <a:rPr lang="ru-RU" sz="2400" dirty="0" err="1"/>
              <a:t>якості</a:t>
            </a:r>
            <a:r>
              <a:rPr lang="ru-RU" sz="2400" dirty="0"/>
              <a:t> </a:t>
            </a:r>
            <a:r>
              <a:rPr lang="ru-RU" sz="2400" dirty="0" err="1"/>
              <a:t>обстеження</a:t>
            </a:r>
            <a:r>
              <a:rPr lang="ru-RU" sz="2400" dirty="0"/>
              <a:t> на </a:t>
            </a:r>
            <a:r>
              <a:rPr lang="ru-RU" sz="2400" dirty="0" err="1"/>
              <a:t>шкіру</a:t>
            </a:r>
            <a:r>
              <a:rPr lang="ru-RU" sz="2400" dirty="0"/>
              <a:t> наноситься </a:t>
            </a:r>
            <a:r>
              <a:rPr lang="ru-RU" sz="2400" dirty="0" err="1"/>
              <a:t>спеціальний</a:t>
            </a:r>
            <a:r>
              <a:rPr lang="ru-RU" sz="2400" dirty="0"/>
              <a:t> гель. </a:t>
            </a:r>
            <a:r>
              <a:rPr lang="ru-RU" sz="2400" dirty="0" err="1"/>
              <a:t>Деяким</a:t>
            </a:r>
            <a:r>
              <a:rPr lang="ru-RU" sz="2400" dirty="0"/>
              <a:t> </a:t>
            </a:r>
            <a:r>
              <a:rPr lang="ru-RU" sz="2400" dirty="0" err="1"/>
              <a:t>пацієнтам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знадобитися</a:t>
            </a:r>
            <a:r>
              <a:rPr lang="ru-RU" sz="2400" dirty="0"/>
              <a:t> </a:t>
            </a:r>
            <a:r>
              <a:rPr lang="ru-RU" sz="2400" dirty="0" err="1"/>
              <a:t>введення</a:t>
            </a:r>
            <a:r>
              <a:rPr lang="ru-RU" sz="2400" dirty="0"/>
              <a:t> </a:t>
            </a:r>
            <a:r>
              <a:rPr lang="ru-RU" sz="2400" dirty="0" err="1"/>
              <a:t>контрастної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 для </a:t>
            </a:r>
            <a:r>
              <a:rPr lang="ru-RU" sz="2400" dirty="0" err="1"/>
              <a:t>кращої</a:t>
            </a:r>
            <a:r>
              <a:rPr lang="ru-RU" sz="2400" dirty="0"/>
              <a:t> </a:t>
            </a:r>
            <a:r>
              <a:rPr lang="ru-RU" sz="2400" dirty="0" err="1"/>
              <a:t>візуалізації</a:t>
            </a:r>
            <a:r>
              <a:rPr lang="ru-RU" sz="2400" dirty="0"/>
              <a:t> кровотоку в </a:t>
            </a:r>
            <a:r>
              <a:rPr lang="ru-RU" sz="2400" dirty="0" err="1"/>
              <a:t>голові</a:t>
            </a:r>
            <a:r>
              <a:rPr lang="ru-RU" sz="2400" dirty="0"/>
              <a:t>.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ехоскопії</a:t>
            </a:r>
            <a:r>
              <a:rPr lang="ru-RU" sz="2400" dirty="0"/>
              <a:t> </a:t>
            </a:r>
            <a:r>
              <a:rPr lang="ru-RU" sz="2400" dirty="0" err="1"/>
              <a:t>людина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відчути</a:t>
            </a:r>
            <a:r>
              <a:rPr lang="ru-RU" sz="2400" dirty="0"/>
              <a:t> </a:t>
            </a:r>
            <a:r>
              <a:rPr lang="ru-RU" sz="2400" dirty="0" err="1"/>
              <a:t>лоскот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тиск</a:t>
            </a:r>
            <a:r>
              <a:rPr lang="ru-RU" sz="2400" dirty="0"/>
              <a:t>, але не </a:t>
            </a:r>
            <a:r>
              <a:rPr lang="ru-RU" sz="2400" dirty="0" err="1"/>
              <a:t>біль</a:t>
            </a:r>
            <a:r>
              <a:rPr lang="ru-RU" sz="2400" dirty="0"/>
              <a:t>. </a:t>
            </a:r>
            <a:r>
              <a:rPr lang="ru-RU" sz="2400" dirty="0" err="1"/>
              <a:t>Лікар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попросити</a:t>
            </a:r>
            <a:r>
              <a:rPr lang="ru-RU" sz="2400" dirty="0"/>
              <a:t> </a:t>
            </a:r>
            <a:r>
              <a:rPr lang="ru-RU" sz="2400" dirty="0" err="1"/>
              <a:t>затримати</a:t>
            </a:r>
            <a:r>
              <a:rPr lang="ru-RU" sz="2400" dirty="0"/>
              <a:t> </a:t>
            </a:r>
            <a:r>
              <a:rPr lang="ru-RU" sz="2400" dirty="0" err="1"/>
              <a:t>дихання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змінити</a:t>
            </a:r>
            <a:r>
              <a:rPr lang="ru-RU" sz="2400" dirty="0"/>
              <a:t> позу. Усе </a:t>
            </a:r>
            <a:r>
              <a:rPr lang="ru-RU" sz="2400" dirty="0" err="1"/>
              <a:t>обстеження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зайняти</a:t>
            </a:r>
            <a:r>
              <a:rPr lang="ru-RU" sz="2400" dirty="0"/>
              <a:t> 20-40 </a:t>
            </a:r>
            <a:r>
              <a:rPr lang="ru-RU" sz="2400" dirty="0" err="1"/>
              <a:t>хвилин</a:t>
            </a:r>
            <a:r>
              <a:rPr lang="ru-RU" sz="2400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7184" y="1124744"/>
            <a:ext cx="3885575" cy="2586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7820" y="4005064"/>
            <a:ext cx="3885575" cy="2586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23465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381114" cy="903767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мозку</a:t>
            </a:r>
            <a:r>
              <a:rPr lang="ru-RU" dirty="0"/>
              <a:t> в маленьких </a:t>
            </a:r>
            <a:r>
              <a:rPr lang="ru-RU" dirty="0" err="1"/>
              <a:t>дітей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412776"/>
            <a:ext cx="4464496" cy="51845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/>
              <a:t>ЕХО-ЕГ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робити</a:t>
            </a:r>
            <a:r>
              <a:rPr lang="ru-RU" sz="2400" dirty="0"/>
              <a:t> </a:t>
            </a:r>
            <a:r>
              <a:rPr lang="ru-RU" sz="2400" dirty="0" err="1"/>
              <a:t>ще</a:t>
            </a:r>
            <a:r>
              <a:rPr lang="ru-RU" sz="2400" dirty="0"/>
              <a:t> за </a:t>
            </a:r>
            <a:r>
              <a:rPr lang="ru-RU" sz="2400" dirty="0" err="1"/>
              <a:t>незмінених</a:t>
            </a:r>
            <a:r>
              <a:rPr lang="ru-RU" sz="2400" dirty="0"/>
              <a:t> </a:t>
            </a:r>
            <a:r>
              <a:rPr lang="ru-RU" sz="2400" dirty="0" err="1"/>
              <a:t>тім'ячек</a:t>
            </a:r>
            <a:r>
              <a:rPr lang="ru-RU" sz="2400" dirty="0"/>
              <a:t>, в основному, </a:t>
            </a:r>
            <a:r>
              <a:rPr lang="ru-RU" sz="2400" dirty="0" err="1"/>
              <a:t>фронтальних</a:t>
            </a:r>
            <a:r>
              <a:rPr lang="ru-RU" sz="2400" dirty="0"/>
              <a:t>.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цього</a:t>
            </a:r>
            <a:r>
              <a:rPr lang="ru-RU" sz="2400" dirty="0"/>
              <a:t> </a:t>
            </a:r>
            <a:r>
              <a:rPr lang="ru-RU" sz="2400" dirty="0" err="1"/>
              <a:t>обстеження</a:t>
            </a:r>
            <a:r>
              <a:rPr lang="ru-RU" sz="2400" dirty="0"/>
              <a:t> </a:t>
            </a:r>
            <a:r>
              <a:rPr lang="ru-RU" sz="2400" dirty="0" err="1"/>
              <a:t>здебільшого</a:t>
            </a:r>
            <a:r>
              <a:rPr lang="ru-RU" sz="2400" dirty="0"/>
              <a:t> </a:t>
            </a:r>
            <a:r>
              <a:rPr lang="ru-RU" sz="2400" dirty="0" err="1"/>
              <a:t>виявляють</a:t>
            </a:r>
            <a:r>
              <a:rPr lang="ru-RU" sz="2400" dirty="0"/>
              <a:t> </a:t>
            </a:r>
            <a:r>
              <a:rPr lang="ru-RU" sz="2400" dirty="0" err="1"/>
              <a:t>аномалії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головного </a:t>
            </a:r>
            <a:r>
              <a:rPr lang="ru-RU" sz="2400" dirty="0" err="1"/>
              <a:t>мозку</a:t>
            </a:r>
            <a:r>
              <a:rPr lang="ru-RU" sz="2400" dirty="0"/>
              <a:t>, </a:t>
            </a:r>
            <a:r>
              <a:rPr lang="ru-RU" sz="2400" dirty="0" err="1"/>
              <a:t>гідроцефалію</a:t>
            </a:r>
            <a:r>
              <a:rPr lang="ru-RU" sz="2400" dirty="0"/>
              <a:t> (</a:t>
            </a:r>
            <a:r>
              <a:rPr lang="ru-RU" sz="2400" dirty="0" err="1"/>
              <a:t>розширення</a:t>
            </a:r>
            <a:r>
              <a:rPr lang="ru-RU" sz="2400" dirty="0"/>
              <a:t> </a:t>
            </a:r>
            <a:r>
              <a:rPr lang="ru-RU" sz="2400" dirty="0" err="1"/>
              <a:t>шлуночка</a:t>
            </a:r>
            <a:r>
              <a:rPr lang="ru-RU" sz="2400" dirty="0"/>
              <a:t> головного </a:t>
            </a:r>
            <a:r>
              <a:rPr lang="ru-RU" sz="2400" dirty="0" err="1"/>
              <a:t>мозку</a:t>
            </a:r>
            <a:r>
              <a:rPr lang="ru-RU" sz="2400" dirty="0"/>
              <a:t>), </a:t>
            </a:r>
            <a:r>
              <a:rPr lang="ru-RU" sz="2400" dirty="0" err="1"/>
              <a:t>контролюють</a:t>
            </a:r>
            <a:r>
              <a:rPr lang="ru-RU" sz="2400" dirty="0"/>
              <a:t> </a:t>
            </a:r>
            <a:r>
              <a:rPr lang="ru-RU" sz="2400" dirty="0" err="1"/>
              <a:t>субдуральну</a:t>
            </a:r>
            <a:r>
              <a:rPr lang="ru-RU" sz="2400" dirty="0"/>
              <a:t> та </a:t>
            </a:r>
            <a:r>
              <a:rPr lang="ru-RU" sz="2400" dirty="0" err="1"/>
              <a:t>внутрішньомозкову</a:t>
            </a:r>
            <a:r>
              <a:rPr lang="ru-RU" sz="2400" dirty="0"/>
              <a:t> </a:t>
            </a:r>
            <a:r>
              <a:rPr lang="ru-RU" sz="2400" dirty="0" err="1"/>
              <a:t>кровотечу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травми</a:t>
            </a:r>
            <a:r>
              <a:rPr lang="ru-RU" sz="2400" dirty="0"/>
              <a:t>. У </a:t>
            </a:r>
            <a:r>
              <a:rPr lang="ru-RU" sz="2400" dirty="0" err="1"/>
              <a:t>недоношених</a:t>
            </a:r>
            <a:r>
              <a:rPr lang="ru-RU" sz="2400" dirty="0"/>
              <a:t> </a:t>
            </a:r>
            <a:r>
              <a:rPr lang="ru-RU" sz="2400" dirty="0" err="1"/>
              <a:t>дітей</a:t>
            </a:r>
            <a:r>
              <a:rPr lang="ru-RU" sz="2400" dirty="0"/>
              <a:t> часто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виникати</a:t>
            </a:r>
            <a:r>
              <a:rPr lang="ru-RU" sz="2400" dirty="0"/>
              <a:t> </a:t>
            </a:r>
            <a:r>
              <a:rPr lang="ru-RU" sz="2400" dirty="0" err="1"/>
              <a:t>ішемічні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 в </a:t>
            </a:r>
            <a:r>
              <a:rPr lang="ru-RU" sz="2400" dirty="0" err="1"/>
              <a:t>мозку</a:t>
            </a:r>
            <a:r>
              <a:rPr lang="ru-RU" sz="2400" dirty="0"/>
              <a:t> - </a:t>
            </a:r>
            <a:r>
              <a:rPr lang="ru-RU" sz="2400" dirty="0" err="1"/>
              <a:t>інфаркт</a:t>
            </a:r>
            <a:r>
              <a:rPr lang="ru-RU" sz="2400" dirty="0"/>
              <a:t> головного </a:t>
            </a:r>
            <a:r>
              <a:rPr lang="ru-RU" sz="2400" dirty="0" err="1"/>
              <a:t>мозку</a:t>
            </a:r>
            <a:r>
              <a:rPr lang="ru-RU" sz="2400" dirty="0"/>
              <a:t>. Не в </a:t>
            </a:r>
            <a:r>
              <a:rPr lang="ru-RU" sz="2400" dirty="0" err="1"/>
              <a:t>останню</a:t>
            </a:r>
            <a:r>
              <a:rPr lang="ru-RU" sz="2400" dirty="0"/>
              <a:t> </a:t>
            </a:r>
            <a:r>
              <a:rPr lang="ru-RU" sz="2400" dirty="0" err="1"/>
              <a:t>чергу</a:t>
            </a:r>
            <a:r>
              <a:rPr lang="ru-RU" sz="2400" dirty="0"/>
              <a:t>,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діагностики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бути </a:t>
            </a:r>
            <a:r>
              <a:rPr lang="ru-RU" sz="2400" dirty="0" err="1"/>
              <a:t>виявлені</a:t>
            </a:r>
            <a:r>
              <a:rPr lang="ru-RU" sz="2400" dirty="0"/>
              <a:t> </a:t>
            </a:r>
            <a:r>
              <a:rPr lang="ru-RU" sz="2400" dirty="0" err="1"/>
              <a:t>церебральні</a:t>
            </a:r>
            <a:r>
              <a:rPr lang="ru-RU" sz="2400" dirty="0"/>
              <a:t> </a:t>
            </a:r>
            <a:r>
              <a:rPr lang="ru-RU" sz="2400" dirty="0" err="1"/>
              <a:t>пухлини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3917917" cy="29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57653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81114" cy="903767"/>
          </a:xfrm>
        </p:spPr>
        <p:txBody>
          <a:bodyPr/>
          <a:lstStyle/>
          <a:p>
            <a:r>
              <a:rPr lang="uk-UA" dirty="0"/>
              <a:t>Результати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" y="1052736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 err="1"/>
              <a:t>Досліджувані</a:t>
            </a:r>
            <a:r>
              <a:rPr lang="ru-RU" sz="2400" dirty="0"/>
              <a:t> </a:t>
            </a:r>
            <a:r>
              <a:rPr lang="ru-RU" sz="2400" dirty="0" err="1"/>
              <a:t>ділянки</a:t>
            </a:r>
            <a:r>
              <a:rPr lang="ru-RU" sz="2400" dirty="0"/>
              <a:t> </a:t>
            </a:r>
            <a:r>
              <a:rPr lang="ru-RU" sz="2400" dirty="0" err="1"/>
              <a:t>мозку</a:t>
            </a:r>
            <a:r>
              <a:rPr lang="ru-RU" sz="2400" dirty="0"/>
              <a:t> </a:t>
            </a:r>
            <a:r>
              <a:rPr lang="ru-RU" sz="2400" dirty="0" err="1"/>
              <a:t>лікар</a:t>
            </a:r>
            <a:r>
              <a:rPr lang="ru-RU" sz="2400" dirty="0"/>
              <a:t> </a:t>
            </a:r>
            <a:r>
              <a:rPr lang="ru-RU" sz="2400" dirty="0" err="1"/>
              <a:t>бачить</a:t>
            </a:r>
            <a:r>
              <a:rPr lang="ru-RU" sz="2400" dirty="0"/>
              <a:t> на </a:t>
            </a:r>
            <a:r>
              <a:rPr lang="ru-RU" sz="2400" dirty="0" err="1"/>
              <a:t>моніторі</a:t>
            </a:r>
            <a:r>
              <a:rPr lang="ru-RU" sz="2400" dirty="0"/>
              <a:t> пристрою в </a:t>
            </a:r>
            <a:r>
              <a:rPr lang="ru-RU" sz="2400" dirty="0" err="1"/>
              <a:t>режимі</a:t>
            </a:r>
            <a:r>
              <a:rPr lang="ru-RU" sz="2400" dirty="0"/>
              <a:t> реального часу. </a:t>
            </a:r>
            <a:r>
              <a:rPr lang="ru-RU" sz="2400" dirty="0" err="1"/>
              <a:t>Зображення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зупинено</a:t>
            </a:r>
            <a:r>
              <a:rPr lang="ru-RU" sz="2400" dirty="0"/>
              <a:t> (як правило, </a:t>
            </a:r>
            <a:r>
              <a:rPr lang="ru-RU" sz="2400" dirty="0" err="1"/>
              <a:t>щоб</a:t>
            </a:r>
            <a:r>
              <a:rPr lang="ru-RU" sz="2400" dirty="0"/>
              <a:t> </a:t>
            </a:r>
            <a:r>
              <a:rPr lang="ru-RU" sz="2400" dirty="0" err="1"/>
              <a:t>зробити</a:t>
            </a:r>
            <a:r>
              <a:rPr lang="ru-RU" sz="2400" dirty="0"/>
              <a:t> </a:t>
            </a:r>
            <a:r>
              <a:rPr lang="ru-RU" sz="2400" dirty="0" err="1"/>
              <a:t>різні</a:t>
            </a:r>
            <a:r>
              <a:rPr lang="ru-RU" sz="2400" dirty="0"/>
              <a:t> </a:t>
            </a:r>
            <a:r>
              <a:rPr lang="ru-RU" sz="2400" dirty="0" err="1"/>
              <a:t>вимірювання</a:t>
            </a:r>
            <a:r>
              <a:rPr lang="ru-RU" sz="2400" dirty="0"/>
              <a:t>); </a:t>
            </a:r>
            <a:r>
              <a:rPr lang="ru-RU" sz="2400" dirty="0" err="1"/>
              <a:t>пристрій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дає</a:t>
            </a:r>
            <a:r>
              <a:rPr lang="ru-RU" sz="2400" dirty="0"/>
              <a:t> </a:t>
            </a:r>
            <a:r>
              <a:rPr lang="ru-RU" sz="2400" dirty="0" err="1"/>
              <a:t>змогу</a:t>
            </a:r>
            <a:r>
              <a:rPr lang="ru-RU" sz="2400" dirty="0"/>
              <a:t> </a:t>
            </a:r>
            <a:r>
              <a:rPr lang="ru-RU" sz="2400" dirty="0" err="1"/>
              <a:t>друкувати</a:t>
            </a:r>
            <a:r>
              <a:rPr lang="ru-RU" sz="2400" dirty="0"/>
              <a:t> </a:t>
            </a:r>
            <a:r>
              <a:rPr lang="ru-RU" sz="2400" dirty="0" err="1"/>
              <a:t>одержувані</a:t>
            </a:r>
            <a:r>
              <a:rPr lang="ru-RU" sz="2400" dirty="0"/>
              <a:t> </a:t>
            </a:r>
            <a:r>
              <a:rPr lang="ru-RU" sz="2400" dirty="0" err="1"/>
              <a:t>зображення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err="1"/>
              <a:t>Розшифровка</a:t>
            </a:r>
            <a:r>
              <a:rPr lang="ru-RU" sz="2400" dirty="0"/>
              <a:t> </a:t>
            </a:r>
            <a:r>
              <a:rPr lang="ru-RU" sz="2400" dirty="0" err="1"/>
              <a:t>результатів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 проводиться </a:t>
            </a:r>
            <a:r>
              <a:rPr lang="ru-RU" sz="2400" dirty="0" err="1"/>
              <a:t>досвідченим</a:t>
            </a:r>
            <a:r>
              <a:rPr lang="ru-RU" sz="2400" dirty="0"/>
              <a:t> </a:t>
            </a:r>
            <a:r>
              <a:rPr lang="ru-RU" sz="2400" dirty="0" err="1"/>
              <a:t>фахівцем</a:t>
            </a:r>
            <a:r>
              <a:rPr lang="ru-RU" sz="2400" dirty="0"/>
              <a:t>. У </a:t>
            </a:r>
            <a:r>
              <a:rPr lang="ru-RU" sz="2400" dirty="0" err="1"/>
              <a:t>разі</a:t>
            </a:r>
            <a:r>
              <a:rPr lang="ru-RU" sz="2400" dirty="0"/>
              <a:t> </a:t>
            </a:r>
            <a:r>
              <a:rPr lang="ru-RU" sz="2400" dirty="0" err="1"/>
              <a:t>відсутності</a:t>
            </a:r>
            <a:r>
              <a:rPr lang="ru-RU" sz="2400" dirty="0"/>
              <a:t> </a:t>
            </a:r>
            <a:r>
              <a:rPr lang="ru-RU" sz="2400" dirty="0" err="1"/>
              <a:t>згоди</a:t>
            </a:r>
            <a:r>
              <a:rPr lang="ru-RU" sz="2400" dirty="0"/>
              <a:t> </a:t>
            </a:r>
            <a:r>
              <a:rPr lang="ru-RU" sz="2400" dirty="0" err="1"/>
              <a:t>експертів</a:t>
            </a:r>
            <a:r>
              <a:rPr lang="ru-RU" sz="2400" dirty="0"/>
              <a:t> з одним і </a:t>
            </a:r>
            <a:r>
              <a:rPr lang="ru-RU" sz="2400" dirty="0" err="1"/>
              <a:t>тим</a:t>
            </a:r>
            <a:r>
              <a:rPr lang="ru-RU" sz="2400" dirty="0"/>
              <a:t> самим </a:t>
            </a:r>
            <a:r>
              <a:rPr lang="ru-RU" sz="2400" dirty="0" err="1"/>
              <a:t>висновком</a:t>
            </a:r>
            <a:r>
              <a:rPr lang="ru-RU" sz="2400" dirty="0"/>
              <a:t>, до результату </a:t>
            </a:r>
            <a:r>
              <a:rPr lang="ru-RU" sz="2400" dirty="0" err="1"/>
              <a:t>обстеження</a:t>
            </a:r>
            <a:r>
              <a:rPr lang="ru-RU" sz="2400" dirty="0"/>
              <a:t> </a:t>
            </a:r>
            <a:r>
              <a:rPr lang="ru-RU" sz="2400" dirty="0" err="1"/>
              <a:t>корисно</a:t>
            </a:r>
            <a:r>
              <a:rPr lang="ru-RU" sz="2400" dirty="0"/>
              <a:t> </a:t>
            </a:r>
            <a:r>
              <a:rPr lang="ru-RU" sz="2400" dirty="0" err="1"/>
              <a:t>додати</a:t>
            </a:r>
            <a:r>
              <a:rPr lang="ru-RU" sz="2400" dirty="0"/>
              <a:t> </a:t>
            </a:r>
            <a:r>
              <a:rPr lang="ru-RU" sz="2400" dirty="0" err="1"/>
              <a:t>оцінене</a:t>
            </a:r>
            <a:r>
              <a:rPr lang="ru-RU" sz="2400" dirty="0"/>
              <a:t> </a:t>
            </a:r>
            <a:r>
              <a:rPr lang="ru-RU" sz="2400" dirty="0" err="1"/>
              <a:t>зображення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err="1"/>
              <a:t>Лікар</a:t>
            </a:r>
            <a:r>
              <a:rPr lang="ru-RU" sz="2400" dirty="0"/>
              <a:t> </a:t>
            </a:r>
            <a:r>
              <a:rPr lang="ru-RU" sz="2400" dirty="0" err="1"/>
              <a:t>повідомляє</a:t>
            </a:r>
            <a:r>
              <a:rPr lang="ru-RU" sz="2400" dirty="0"/>
              <a:t> </a:t>
            </a:r>
            <a:r>
              <a:rPr lang="ru-RU" sz="2400" dirty="0" err="1"/>
              <a:t>пацієнта</a:t>
            </a:r>
            <a:r>
              <a:rPr lang="ru-RU" sz="2400" dirty="0"/>
              <a:t> про </a:t>
            </a:r>
            <a:r>
              <a:rPr lang="ru-RU" sz="2400" dirty="0" err="1"/>
              <a:t>результати</a:t>
            </a:r>
            <a:r>
              <a:rPr lang="ru-RU" sz="2400" dirty="0"/>
              <a:t> </a:t>
            </a:r>
            <a:r>
              <a:rPr lang="ru-RU" sz="2400" dirty="0" err="1"/>
              <a:t>обстеження</a:t>
            </a:r>
            <a:r>
              <a:rPr lang="ru-RU" sz="2400" dirty="0"/>
              <a:t> </a:t>
            </a:r>
            <a:r>
              <a:rPr lang="ru-RU" sz="2400" dirty="0" err="1"/>
              <a:t>одразу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закінчення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79140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066800"/>
          </a:xfrm>
        </p:spPr>
        <p:txBody>
          <a:bodyPr/>
          <a:lstStyle/>
          <a:p>
            <a:pPr algn="ctr"/>
            <a:r>
              <a:rPr lang="ru-RU" dirty="0" err="1"/>
              <a:t>Дякую</a:t>
            </a:r>
            <a:r>
              <a:rPr lang="ru-RU" dirty="0"/>
              <a:t> за </a:t>
            </a:r>
            <a:r>
              <a:rPr lang="ru-RU" dirty="0" err="1"/>
              <a:t>увагу</a:t>
            </a:r>
            <a:r>
              <a:rPr lang="ru-RU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3338200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3">
  <a:themeElements>
    <a:clrScheme name="Balancing Act">
      <a:dk1>
        <a:sysClr val="windowText" lastClr="000000"/>
      </a:dk1>
      <a:lt1>
        <a:sysClr val="window" lastClr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82199518.tgt.Office_61604836_TF78479028_Win32_OJ115677562.potx" id="{80688464-93FC-4B3F-91F6-9E870C5D63D5}" vid="{5FB4D31C-717B-410D-B3B2-9C4DC9FB5C26}"/>
    </a:ext>
  </a:extLst>
</a:theme>
</file>

<file path=ppt/theme/theme2.xml><?xml version="1.0" encoding="utf-8"?>
<a:theme xmlns:a="http://schemas.openxmlformats.org/drawingml/2006/main" name="Родник">
  <a:themeElements>
    <a:clrScheme name="Wellspring">
      <a:dk1>
        <a:sysClr val="windowText" lastClr="000000"/>
      </a:dk1>
      <a:lt1>
        <a:sysClr val="window" lastClr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82199518.tgt.Office_61604836_TF78479028_Win32_OJ115677562.potx" id="{80688464-93FC-4B3F-91F6-9E870C5D63D5}" vid="{96B21825-1DC4-4A19-B7EA-A7997718DB82}"/>
    </a:ext>
  </a:extLst>
</a:theme>
</file>

<file path=ppt/theme/theme3.xml><?xml version="1.0" encoding="utf-8"?>
<a:theme xmlns:a="http://schemas.openxmlformats.org/drawingml/2006/main" name="Звезда шоу">
  <a:themeElements>
    <a:clrScheme name="Star of the show">
      <a:dk1>
        <a:sysClr val="windowText" lastClr="000000"/>
      </a:dk1>
      <a:lt1>
        <a:sysClr val="window" lastClr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82199518.tgt.Office_61604836_TF78479028_Win32_OJ115677562.potx" id="{80688464-93FC-4B3F-91F6-9E870C5D63D5}" vid="{5FF74BC7-5C19-48A5-A3FE-138A0435C17A}"/>
    </a:ext>
  </a:extLst>
</a:theme>
</file>

<file path=ppt/theme/theme4.xml><?xml version="1.0" encoding="utf-8"?>
<a:theme xmlns:a="http://schemas.openxmlformats.org/drawingml/2006/main" name="Развлечения">
  <a:themeElements>
    <a:clrScheme name="Amusements">
      <a:dk1>
        <a:sysClr val="windowText" lastClr="000000"/>
      </a:dk1>
      <a:lt1>
        <a:sysClr val="window" lastClr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82199518.tgt.Office_61604836_TF78479028_Win32_OJ115677562.potx" id="{80688464-93FC-4B3F-91F6-9E870C5D63D5}" vid="{971B62A3-588F-491C-901A-EB88B68240C7}"/>
    </a:ext>
  </a:extLst>
</a:theme>
</file>

<file path=ppt/theme/theme5.xml><?xml version="1.0" encoding="utf-8"?>
<a:theme xmlns:a="http://schemas.openxmlformats.org/drawingml/2006/main" name="1_Тема3">
  <a:themeElements>
    <a:clrScheme name="Balancing Act">
      <a:dk1>
        <a:sysClr val="windowText" lastClr="000000"/>
      </a:dk1>
      <a:lt1>
        <a:sysClr val="window" lastClr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82199518.tgt.Office_61604836_TF78479028_Win32_OJ115677562.potx" id="{80688464-93FC-4B3F-91F6-9E870C5D63D5}" vid="{5FB4D31C-717B-410D-B3B2-9C4DC9FB5C26}"/>
    </a:ext>
  </a:extLst>
</a:theme>
</file>

<file path=ppt/theme/theme6.xml><?xml version="1.0" encoding="utf-8"?>
<a:theme xmlns:a="http://schemas.openxmlformats.org/drawingml/2006/main" name="1_Родник">
  <a:themeElements>
    <a:clrScheme name="Wellspring">
      <a:dk1>
        <a:sysClr val="windowText" lastClr="000000"/>
      </a:dk1>
      <a:lt1>
        <a:sysClr val="window" lastClr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82199518.tgt.Office_61604836_TF78479028_Win32_OJ115677562.potx" id="{80688464-93FC-4B3F-91F6-9E870C5D63D5}" vid="{96B21825-1DC4-4A19-B7EA-A7997718DB82}"/>
    </a:ext>
  </a:extLst>
</a:theme>
</file>

<file path=ppt/theme/theme7.xml><?xml version="1.0" encoding="utf-8"?>
<a:theme xmlns:a="http://schemas.openxmlformats.org/drawingml/2006/main" name="1_Звезда шоу">
  <a:themeElements>
    <a:clrScheme name="Star of the show">
      <a:dk1>
        <a:sysClr val="windowText" lastClr="000000"/>
      </a:dk1>
      <a:lt1>
        <a:sysClr val="window" lastClr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82199518.tgt.Office_61604836_TF78479028_Win32_OJ115677562.potx" id="{80688464-93FC-4B3F-91F6-9E870C5D63D5}" vid="{5FF74BC7-5C19-48A5-A3FE-138A0435C17A}"/>
    </a:ext>
  </a:extLst>
</a:theme>
</file>

<file path=ppt/theme/theme8.xml><?xml version="1.0" encoding="utf-8"?>
<a:theme xmlns:a="http://schemas.openxmlformats.org/drawingml/2006/main" name="1_Развлечения">
  <a:themeElements>
    <a:clrScheme name="Amusements">
      <a:dk1>
        <a:sysClr val="windowText" lastClr="000000"/>
      </a:dk1>
      <a:lt1>
        <a:sysClr val="window" lastClr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82199518.tgt.Office_61604836_TF78479028_Win32_OJ115677562.potx" id="{80688464-93FC-4B3F-91F6-9E870C5D63D5}" vid="{971B62A3-588F-491C-901A-EB88B68240C7}"/>
    </a:ext>
  </a:extLst>
</a:theme>
</file>

<file path=ppt/theme/theme9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1E8471DC64DF469921C069E5E568A8" ma:contentTypeVersion="4" ma:contentTypeDescription="Создание документа." ma:contentTypeScope="" ma:versionID="586c189bf173382f1b88ae1db6539b90">
  <xsd:schema xmlns:xsd="http://www.w3.org/2001/XMLSchema" xmlns:xs="http://www.w3.org/2001/XMLSchema" xmlns:p="http://schemas.microsoft.com/office/2006/metadata/properties" xmlns:ns2="60d4142e-da41-4feb-b9b8-685bd545694f" targetNamespace="http://schemas.microsoft.com/office/2006/metadata/properties" ma:root="true" ma:fieldsID="6cfe96b4f1e1dfb082ad564effd4cc39" ns2:_="">
    <xsd:import namespace="60d4142e-da41-4feb-b9b8-685bd5456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4142e-da41-4feb-b9b8-685bd5456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ABD4B8-3A2A-4271-9DCD-53CD5B4EE3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d4142e-da41-4feb-b9b8-685bd54569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B13AF7-3E8C-473D-B690-44325CD582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5</TotalTime>
  <Words>425</Words>
  <Application>Microsoft Office PowerPoint</Application>
  <PresentationFormat>Экран (4:3)</PresentationFormat>
  <Paragraphs>41</Paragraphs>
  <Slides>10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Тема3</vt:lpstr>
      <vt:lpstr>Родник</vt:lpstr>
      <vt:lpstr>Звезда шоу</vt:lpstr>
      <vt:lpstr>Развлечения</vt:lpstr>
      <vt:lpstr>1_Тема3</vt:lpstr>
      <vt:lpstr>1_Родник</vt:lpstr>
      <vt:lpstr>1_Звезда шоу</vt:lpstr>
      <vt:lpstr>1_Развлечения</vt:lpstr>
      <vt:lpstr>Городская</vt:lpstr>
      <vt:lpstr>Тема СРС. Дослідження  електроенцефалограми у дітей та дорослих під час різних фаз сну. </vt:lpstr>
      <vt:lpstr>Слайд 2</vt:lpstr>
      <vt:lpstr>Слайд 3</vt:lpstr>
      <vt:lpstr>Ехоенцефалографія</vt:lpstr>
      <vt:lpstr>Ехоенцефалографія</vt:lpstr>
      <vt:lpstr>Показання для проведення</vt:lpstr>
      <vt:lpstr>Порядок проведення   </vt:lpstr>
      <vt:lpstr>Дослідження мозку в маленьких дітей</vt:lpstr>
      <vt:lpstr>Результати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електроенцефалографія</dc:title>
  <dc:creator>Даша</dc:creator>
  <cp:lastModifiedBy>User</cp:lastModifiedBy>
  <cp:revision>13</cp:revision>
  <dcterms:created xsi:type="dcterms:W3CDTF">2023-02-16T06:50:01Z</dcterms:created>
  <dcterms:modified xsi:type="dcterms:W3CDTF">2023-02-20T18:40:02Z</dcterms:modified>
</cp:coreProperties>
</file>