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4" r:id="rId9"/>
    <p:sldId id="265" r:id="rId10"/>
    <p:sldId id="266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C4AB-6D2F-4314-ACE8-9B8BC7AE398C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A06D3-33E0-41EB-8582-01A80A3D3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C4AB-6D2F-4314-ACE8-9B8BC7AE398C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A06D3-33E0-41EB-8582-01A80A3D3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C4AB-6D2F-4314-ACE8-9B8BC7AE398C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A06D3-33E0-41EB-8582-01A80A3D3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C4AB-6D2F-4314-ACE8-9B8BC7AE398C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A06D3-33E0-41EB-8582-01A80A3D3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C4AB-6D2F-4314-ACE8-9B8BC7AE398C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A06D3-33E0-41EB-8582-01A80A3D3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C4AB-6D2F-4314-ACE8-9B8BC7AE398C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A06D3-33E0-41EB-8582-01A80A3D3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C4AB-6D2F-4314-ACE8-9B8BC7AE398C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A06D3-33E0-41EB-8582-01A80A3D3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C4AB-6D2F-4314-ACE8-9B8BC7AE398C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A06D3-33E0-41EB-8582-01A80A3D3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C4AB-6D2F-4314-ACE8-9B8BC7AE398C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4EA06D3-33E0-41EB-8582-01A80A3D391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C4AB-6D2F-4314-ACE8-9B8BC7AE398C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A06D3-33E0-41EB-8582-01A80A3D3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C4AB-6D2F-4314-ACE8-9B8BC7AE398C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A06D3-33E0-41EB-8582-01A80A3D3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B85C4AB-6D2F-4314-ACE8-9B8BC7AE398C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4EA06D3-33E0-41EB-8582-01A80A3D391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84168" y="4941168"/>
            <a:ext cx="2179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Оксана</a:t>
            </a:r>
            <a:endParaRPr lang="ru-RU" dirty="0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61086" y="2226931"/>
            <a:ext cx="868122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 СРС.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Дослідження гормонів підшлункової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залози та їх регуляція відділення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залежності від віку.  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0788" y="1576388"/>
            <a:ext cx="416242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25" y="1104900"/>
            <a:ext cx="86677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933450"/>
            <a:ext cx="90011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28700"/>
            <a:ext cx="8839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1109663"/>
            <a:ext cx="905827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1123950"/>
            <a:ext cx="874395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82407" y="3244334"/>
            <a:ext cx="2641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</TotalTime>
  <Words>22</Words>
  <Application>Microsoft Office PowerPoint</Application>
  <PresentationFormat>Экран (4:3)</PresentationFormat>
  <Paragraphs>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2023-02-20T09:45:12Z</dcterms:created>
  <dcterms:modified xsi:type="dcterms:W3CDTF">2023-02-20T10:19:09Z</dcterms:modified>
</cp:coreProperties>
</file>