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67D5D-CDEA-4958-BC76-19C3DC410D9C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BD4B8-D894-4C24-8347-A030933DF1E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129284" y="1855277"/>
            <a:ext cx="68019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СРС.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Дослідження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електрокардіограми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дітей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дорослих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716016" y="4725144"/>
            <a:ext cx="38884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Оксана</a:t>
            </a:r>
            <a:endParaRPr kumimoji="0" lang="ru-RU" sz="2400" b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3058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Структура ЄКГ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5328592" cy="498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96752"/>
            <a:ext cx="5760640" cy="519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Динаміка розповсюдження ЄКГ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650431"/>
            <a:ext cx="5112568" cy="4770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058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Відведення ЄКГ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28800"/>
            <a:ext cx="6192688" cy="462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ЄКГ у трьох стандартних </a:t>
            </a:r>
            <a:r>
              <a:rPr lang="uk-UA" b="1" dirty="0" err="1" smtClean="0">
                <a:solidFill>
                  <a:srgbClr val="FFFF00"/>
                </a:solidFill>
              </a:rPr>
              <a:t>відведенях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16832"/>
            <a:ext cx="4437087" cy="4683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Виникнення електричного струму в ділянці серця 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143125"/>
            <a:ext cx="38195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FFFF00"/>
                </a:solidFill>
              </a:rPr>
              <a:t>Електрична вісь серця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916832"/>
            <a:ext cx="511256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3058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</a:rPr>
              <a:t>Скоротливість міокарда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99580"/>
            <a:ext cx="5891386" cy="439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772816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rgbClr val="FFFF00"/>
                </a:solidFill>
              </a:rPr>
              <a:t>Дякую за увагу!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Структура ЄКГ</vt:lpstr>
      <vt:lpstr>Слайд 3</vt:lpstr>
      <vt:lpstr>Динаміка розповсюдження ЄКГ</vt:lpstr>
      <vt:lpstr>Відведення ЄКГ</vt:lpstr>
      <vt:lpstr>ЄКГ у трьох стандартних відведенях</vt:lpstr>
      <vt:lpstr>Виникнення електричного струму в ділянці серця </vt:lpstr>
      <vt:lpstr>Електрична вісь серця</vt:lpstr>
      <vt:lpstr>Скоротливість міокарда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2023-02-20T19:21:31Z</dcterms:created>
  <dcterms:modified xsi:type="dcterms:W3CDTF">2023-02-20T19:27:01Z</dcterms:modified>
</cp:coreProperties>
</file>