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8B98-D68A-44D5-8B5B-2897F022EA5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658-2CA0-4E5F-BF3A-346F385938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8B98-D68A-44D5-8B5B-2897F022EA5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658-2CA0-4E5F-BF3A-346F385938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8B98-D68A-44D5-8B5B-2897F022EA5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658-2CA0-4E5F-BF3A-346F385938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8B98-D68A-44D5-8B5B-2897F022EA5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658-2CA0-4E5F-BF3A-346F385938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8B98-D68A-44D5-8B5B-2897F022EA5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658-2CA0-4E5F-BF3A-346F385938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8B98-D68A-44D5-8B5B-2897F022EA5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658-2CA0-4E5F-BF3A-346F385938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8B98-D68A-44D5-8B5B-2897F022EA5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658-2CA0-4E5F-BF3A-346F385938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8B98-D68A-44D5-8B5B-2897F022EA5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658-2CA0-4E5F-BF3A-346F385938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8B98-D68A-44D5-8B5B-2897F022EA5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658-2CA0-4E5F-BF3A-346F385938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8B98-D68A-44D5-8B5B-2897F022EA5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658-2CA0-4E5F-BF3A-346F385938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8B98-D68A-44D5-8B5B-2897F022EA5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D658-2CA0-4E5F-BF3A-346F385938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98B98-D68A-44D5-8B5B-2897F022EA5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BD658-2CA0-4E5F-BF3A-346F385938E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18331" y="1322185"/>
            <a:ext cx="699505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 СРС.</a:t>
            </a: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Фізіологічні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основи  клініко-лабораторних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досліджень, основні напрямки.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52120" y="4437112"/>
            <a:ext cx="2406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ксана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1840" y="2780928"/>
            <a:ext cx="33443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</Words>
  <Application>Microsoft Office PowerPoint</Application>
  <PresentationFormat>Экран (4:3)</PresentationFormat>
  <Paragraphs>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2023-02-20T10:38:23Z</dcterms:created>
  <dcterms:modified xsi:type="dcterms:W3CDTF">2023-02-20T10:43:13Z</dcterms:modified>
</cp:coreProperties>
</file>