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Lst>
  <p:sldSz cy="5143500" cx="9144000"/>
  <p:notesSz cx="6858000" cy="9144000"/>
  <p:embeddedFontLst>
    <p:embeddedFont>
      <p:font typeface="Raleway"/>
      <p:regular r:id="rId22"/>
      <p:bold r:id="rId23"/>
      <p:italic r:id="rId24"/>
      <p:boldItalic r:id="rId25"/>
    </p:embeddedFont>
    <p:embeddedFont>
      <p:font typeface="Lato"/>
      <p:regular r:id="rId26"/>
      <p:bold r:id="rId27"/>
      <p:italic r:id="rId28"/>
      <p:boldItalic r:id="rId29"/>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font" Target="fonts/Raleway-regular.fntdata"/><Relationship Id="rId21" Type="http://schemas.openxmlformats.org/officeDocument/2006/relationships/slide" Target="slides/slide16.xml"/><Relationship Id="rId24" Type="http://schemas.openxmlformats.org/officeDocument/2006/relationships/font" Target="fonts/Raleway-italic.fntdata"/><Relationship Id="rId23" Type="http://schemas.openxmlformats.org/officeDocument/2006/relationships/font" Target="fonts/Raleway-bold.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font" Target="fonts/Lato-regular.fntdata"/><Relationship Id="rId25" Type="http://schemas.openxmlformats.org/officeDocument/2006/relationships/font" Target="fonts/Raleway-boldItalic.fntdata"/><Relationship Id="rId28" Type="http://schemas.openxmlformats.org/officeDocument/2006/relationships/font" Target="fonts/Lato-italic.fntdata"/><Relationship Id="rId27" Type="http://schemas.openxmlformats.org/officeDocument/2006/relationships/font" Target="fonts/Lato-bold.fntdata"/><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font" Target="fonts/Lato-boldItalic.fntdata"/><Relationship Id="rId7" Type="http://schemas.openxmlformats.org/officeDocument/2006/relationships/slide" Target="slides/slide2.xml"/><Relationship Id="rId8" Type="http://schemas.openxmlformats.org/officeDocument/2006/relationships/slide" Target="slides/slide3.xml"/><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 name="Shape 82"/>
        <p:cNvGrpSpPr/>
        <p:nvPr/>
      </p:nvGrpSpPr>
      <p:grpSpPr>
        <a:xfrm>
          <a:off x="0" y="0"/>
          <a:ext cx="0" cy="0"/>
          <a:chOff x="0" y="0"/>
          <a:chExt cx="0" cy="0"/>
        </a:xfrm>
      </p:grpSpPr>
      <p:sp>
        <p:nvSpPr>
          <p:cNvPr id="83" name="Google Shape;83;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84" name="Google Shape;84;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 name="Shape 87"/>
        <p:cNvGrpSpPr/>
        <p:nvPr/>
      </p:nvGrpSpPr>
      <p:grpSpPr>
        <a:xfrm>
          <a:off x="0" y="0"/>
          <a:ext cx="0" cy="0"/>
          <a:chOff x="0" y="0"/>
          <a:chExt cx="0" cy="0"/>
        </a:xfrm>
      </p:grpSpPr>
      <p:sp>
        <p:nvSpPr>
          <p:cNvPr id="88" name="Google Shape;88;g5c2437b135f61c10_13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9" name="Google Shape;89;g5c2437b135f61c10_1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 name="Shape 94"/>
        <p:cNvGrpSpPr/>
        <p:nvPr/>
      </p:nvGrpSpPr>
      <p:grpSpPr>
        <a:xfrm>
          <a:off x="0" y="0"/>
          <a:ext cx="0" cy="0"/>
          <a:chOff x="0" y="0"/>
          <a:chExt cx="0" cy="0"/>
        </a:xfrm>
      </p:grpSpPr>
      <p:sp>
        <p:nvSpPr>
          <p:cNvPr id="95" name="Google Shape;95;g5c2437b135f61c10_1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6" name="Google Shape;96;g5c2437b135f61c10_1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 name="Shape 101"/>
        <p:cNvGrpSpPr/>
        <p:nvPr/>
      </p:nvGrpSpPr>
      <p:grpSpPr>
        <a:xfrm>
          <a:off x="0" y="0"/>
          <a:ext cx="0" cy="0"/>
          <a:chOff x="0" y="0"/>
          <a:chExt cx="0" cy="0"/>
        </a:xfrm>
      </p:grpSpPr>
      <p:sp>
        <p:nvSpPr>
          <p:cNvPr id="102" name="Google Shape;102;g5c2437b135f61c10_14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3" name="Google Shape;103;g5c2437b135f61c10_1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 name="Shape 108"/>
        <p:cNvGrpSpPr/>
        <p:nvPr/>
      </p:nvGrpSpPr>
      <p:grpSpPr>
        <a:xfrm>
          <a:off x="0" y="0"/>
          <a:ext cx="0" cy="0"/>
          <a:chOff x="0" y="0"/>
          <a:chExt cx="0" cy="0"/>
        </a:xfrm>
      </p:grpSpPr>
      <p:sp>
        <p:nvSpPr>
          <p:cNvPr id="109" name="Google Shape;109;g5c2437b135f61c10_15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0" name="Google Shape;110;g5c2437b135f61c10_1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 name="Shape 115"/>
        <p:cNvGrpSpPr/>
        <p:nvPr/>
      </p:nvGrpSpPr>
      <p:grpSpPr>
        <a:xfrm>
          <a:off x="0" y="0"/>
          <a:ext cx="0" cy="0"/>
          <a:chOff x="0" y="0"/>
          <a:chExt cx="0" cy="0"/>
        </a:xfrm>
      </p:grpSpPr>
      <p:sp>
        <p:nvSpPr>
          <p:cNvPr id="116" name="Google Shape;116;g5c2437b135f61c10_2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7" name="Google Shape;117;g5c2437b135f61c10_2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 name="Shape 122"/>
        <p:cNvGrpSpPr/>
        <p:nvPr/>
      </p:nvGrpSpPr>
      <p:grpSpPr>
        <a:xfrm>
          <a:off x="0" y="0"/>
          <a:ext cx="0" cy="0"/>
          <a:chOff x="0" y="0"/>
          <a:chExt cx="0" cy="0"/>
        </a:xfrm>
      </p:grpSpPr>
      <p:sp>
        <p:nvSpPr>
          <p:cNvPr id="123" name="Google Shape;123;g5c2437b135f61c10_16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4" name="Google Shape;124;g5c2437b135f61c10_1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 name="Shape 130"/>
        <p:cNvGrpSpPr/>
        <p:nvPr/>
      </p:nvGrpSpPr>
      <p:grpSpPr>
        <a:xfrm>
          <a:off x="0" y="0"/>
          <a:ext cx="0" cy="0"/>
          <a:chOff x="0" y="0"/>
          <a:chExt cx="0" cy="0"/>
        </a:xfrm>
      </p:grpSpPr>
      <p:sp>
        <p:nvSpPr>
          <p:cNvPr id="131" name="Google Shape;131;g5c2437b135f61c10_16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2" name="Google Shape;132;g5c2437b135f61c10_16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7" name="Shape 137"/>
        <p:cNvGrpSpPr/>
        <p:nvPr/>
      </p:nvGrpSpPr>
      <p:grpSpPr>
        <a:xfrm>
          <a:off x="0" y="0"/>
          <a:ext cx="0" cy="0"/>
          <a:chOff x="0" y="0"/>
          <a:chExt cx="0" cy="0"/>
        </a:xfrm>
      </p:grpSpPr>
      <p:sp>
        <p:nvSpPr>
          <p:cNvPr id="138" name="Google Shape;138;g5c2437b135f61c10_2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9" name="Google Shape;139;g5c2437b135f61c10_2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3" name="Shape 143"/>
        <p:cNvGrpSpPr/>
        <p:nvPr/>
      </p:nvGrpSpPr>
      <p:grpSpPr>
        <a:xfrm>
          <a:off x="0" y="0"/>
          <a:ext cx="0" cy="0"/>
          <a:chOff x="0" y="0"/>
          <a:chExt cx="0" cy="0"/>
        </a:xfrm>
      </p:grpSpPr>
      <p:sp>
        <p:nvSpPr>
          <p:cNvPr id="144" name="Google Shape;144;g5c2437b135f61c10_17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5" name="Google Shape;145;g5c2437b135f61c10_17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1" name="Shape 151"/>
        <p:cNvGrpSpPr/>
        <p:nvPr/>
      </p:nvGrpSpPr>
      <p:grpSpPr>
        <a:xfrm>
          <a:off x="0" y="0"/>
          <a:ext cx="0" cy="0"/>
          <a:chOff x="0" y="0"/>
          <a:chExt cx="0" cy="0"/>
        </a:xfrm>
      </p:grpSpPr>
      <p:sp>
        <p:nvSpPr>
          <p:cNvPr id="152" name="Google Shape;152;g5c2437b135f61c10_18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3" name="Google Shape;153;g5c2437b135f61c10_18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8" name="Shape 158"/>
        <p:cNvGrpSpPr/>
        <p:nvPr/>
      </p:nvGrpSpPr>
      <p:grpSpPr>
        <a:xfrm>
          <a:off x="0" y="0"/>
          <a:ext cx="0" cy="0"/>
          <a:chOff x="0" y="0"/>
          <a:chExt cx="0" cy="0"/>
        </a:xfrm>
      </p:grpSpPr>
      <p:sp>
        <p:nvSpPr>
          <p:cNvPr id="159" name="Google Shape;159;g5c2437b135f61c10_19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0" name="Google Shape;160;g5c2437b135f61c10_1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5" name="Shape 165"/>
        <p:cNvGrpSpPr/>
        <p:nvPr/>
      </p:nvGrpSpPr>
      <p:grpSpPr>
        <a:xfrm>
          <a:off x="0" y="0"/>
          <a:ext cx="0" cy="0"/>
          <a:chOff x="0" y="0"/>
          <a:chExt cx="0" cy="0"/>
        </a:xfrm>
      </p:grpSpPr>
      <p:sp>
        <p:nvSpPr>
          <p:cNvPr id="166" name="Google Shape;166;g5c2437b135f61c10_19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7" name="Google Shape;167;g5c2437b135f61c10_19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2" name="Shape 172"/>
        <p:cNvGrpSpPr/>
        <p:nvPr/>
      </p:nvGrpSpPr>
      <p:grpSpPr>
        <a:xfrm>
          <a:off x="0" y="0"/>
          <a:ext cx="0" cy="0"/>
          <a:chOff x="0" y="0"/>
          <a:chExt cx="0" cy="0"/>
        </a:xfrm>
      </p:grpSpPr>
      <p:sp>
        <p:nvSpPr>
          <p:cNvPr id="173" name="Google Shape;173;g5c2437b135f61c10_2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4" name="Google Shape;174;g5c2437b135f61c10_2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9" name="Shape 179"/>
        <p:cNvGrpSpPr/>
        <p:nvPr/>
      </p:nvGrpSpPr>
      <p:grpSpPr>
        <a:xfrm>
          <a:off x="0" y="0"/>
          <a:ext cx="0" cy="0"/>
          <a:chOff x="0" y="0"/>
          <a:chExt cx="0" cy="0"/>
        </a:xfrm>
      </p:grpSpPr>
      <p:sp>
        <p:nvSpPr>
          <p:cNvPr id="180" name="Google Shape;180;g5c2437b135f61c10_20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1" name="Google Shape;181;g5c2437b135f61c10_20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6" name="Shape 186"/>
        <p:cNvGrpSpPr/>
        <p:nvPr/>
      </p:nvGrpSpPr>
      <p:grpSpPr>
        <a:xfrm>
          <a:off x="0" y="0"/>
          <a:ext cx="0" cy="0"/>
          <a:chOff x="0" y="0"/>
          <a:chExt cx="0" cy="0"/>
        </a:xfrm>
      </p:grpSpPr>
      <p:sp>
        <p:nvSpPr>
          <p:cNvPr id="187" name="Google Shape;187;g5c2437b135f61c10_2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8" name="Google Shape;188;g5c2437b135f61c10_2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bg>
      <p:bgPr>
        <a:solidFill>
          <a:schemeClr val="lt2"/>
        </a:solidFill>
      </p:bgPr>
    </p:bg>
    <p:spTree>
      <p:nvGrpSpPr>
        <p:cNvPr id="9" name="Shape 9"/>
        <p:cNvGrpSpPr/>
        <p:nvPr/>
      </p:nvGrpSpPr>
      <p:grpSpPr>
        <a:xfrm>
          <a:off x="0" y="0"/>
          <a:ext cx="0" cy="0"/>
          <a:chOff x="0" y="0"/>
          <a:chExt cx="0" cy="0"/>
        </a:xfrm>
      </p:grpSpPr>
      <p:sp>
        <p:nvSpPr>
          <p:cNvPr id="10" name="Google Shape;10;p2"/>
          <p:cNvSpPr/>
          <p:nvPr/>
        </p:nvSpPr>
        <p:spPr>
          <a:xfrm>
            <a:off x="0" y="0"/>
            <a:ext cx="9144000" cy="4878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1" name="Google Shape;11;p2"/>
          <p:cNvGrpSpPr/>
          <p:nvPr/>
        </p:nvGrpSpPr>
        <p:grpSpPr>
          <a:xfrm>
            <a:off x="830392" y="1191256"/>
            <a:ext cx="745763" cy="45826"/>
            <a:chOff x="4580561" y="2589004"/>
            <a:chExt cx="1064464" cy="25200"/>
          </a:xfrm>
        </p:grpSpPr>
        <p:sp>
          <p:nvSpPr>
            <p:cNvPr id="12" name="Google Shape;12;p2"/>
            <p:cNvSpPr/>
            <p:nvPr/>
          </p:nvSpPr>
          <p:spPr>
            <a:xfrm rot="-5400000">
              <a:off x="5366325" y="2335504"/>
              <a:ext cx="25200" cy="5322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 name="Google Shape;13;p2"/>
            <p:cNvSpPr/>
            <p:nvPr/>
          </p:nvSpPr>
          <p:spPr>
            <a:xfrm rot="-5400000">
              <a:off x="4836311" y="2333254"/>
              <a:ext cx="25200" cy="5367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4" name="Google Shape;14;p2"/>
          <p:cNvSpPr txBox="1"/>
          <p:nvPr>
            <p:ph type="ctrTitle"/>
          </p:nvPr>
        </p:nvSpPr>
        <p:spPr>
          <a:xfrm>
            <a:off x="729450" y="1322450"/>
            <a:ext cx="7688100" cy="1664700"/>
          </a:xfrm>
          <a:prstGeom prst="rect">
            <a:avLst/>
          </a:prstGeom>
        </p:spPr>
        <p:txBody>
          <a:bodyPr anchorCtr="0" anchor="t" bIns="91425" lIns="91425" spcFirstLastPara="1" rIns="91425" wrap="square" tIns="91425">
            <a:normAutofit/>
          </a:bodyPr>
          <a:lstStyle>
            <a:lvl1pPr lvl="0">
              <a:spcBef>
                <a:spcPts val="0"/>
              </a:spcBef>
              <a:spcAft>
                <a:spcPts val="0"/>
              </a:spcAft>
              <a:buSzPts val="4200"/>
              <a:buNone/>
              <a:defRPr sz="4200"/>
            </a:lvl1pPr>
            <a:lvl2pPr lvl="1">
              <a:spcBef>
                <a:spcPts val="0"/>
              </a:spcBef>
              <a:spcAft>
                <a:spcPts val="0"/>
              </a:spcAft>
              <a:buSzPts val="4200"/>
              <a:buNone/>
              <a:defRPr sz="4200"/>
            </a:lvl2pPr>
            <a:lvl3pPr lvl="2">
              <a:spcBef>
                <a:spcPts val="0"/>
              </a:spcBef>
              <a:spcAft>
                <a:spcPts val="0"/>
              </a:spcAft>
              <a:buSzPts val="4200"/>
              <a:buNone/>
              <a:defRPr sz="4200"/>
            </a:lvl3pPr>
            <a:lvl4pPr lvl="3">
              <a:spcBef>
                <a:spcPts val="0"/>
              </a:spcBef>
              <a:spcAft>
                <a:spcPts val="0"/>
              </a:spcAft>
              <a:buSzPts val="4200"/>
              <a:buNone/>
              <a:defRPr sz="4200"/>
            </a:lvl4pPr>
            <a:lvl5pPr lvl="4">
              <a:spcBef>
                <a:spcPts val="0"/>
              </a:spcBef>
              <a:spcAft>
                <a:spcPts val="0"/>
              </a:spcAft>
              <a:buSzPts val="4200"/>
              <a:buNone/>
              <a:defRPr sz="4200"/>
            </a:lvl5pPr>
            <a:lvl6pPr lvl="5">
              <a:spcBef>
                <a:spcPts val="0"/>
              </a:spcBef>
              <a:spcAft>
                <a:spcPts val="0"/>
              </a:spcAft>
              <a:buSzPts val="4200"/>
              <a:buNone/>
              <a:defRPr sz="4200"/>
            </a:lvl6pPr>
            <a:lvl7pPr lvl="6">
              <a:spcBef>
                <a:spcPts val="0"/>
              </a:spcBef>
              <a:spcAft>
                <a:spcPts val="0"/>
              </a:spcAft>
              <a:buSzPts val="4200"/>
              <a:buNone/>
              <a:defRPr sz="4200"/>
            </a:lvl7pPr>
            <a:lvl8pPr lvl="7">
              <a:spcBef>
                <a:spcPts val="0"/>
              </a:spcBef>
              <a:spcAft>
                <a:spcPts val="0"/>
              </a:spcAft>
              <a:buSzPts val="4200"/>
              <a:buNone/>
              <a:defRPr sz="4200"/>
            </a:lvl8pPr>
            <a:lvl9pPr lvl="8">
              <a:spcBef>
                <a:spcPts val="0"/>
              </a:spcBef>
              <a:spcAft>
                <a:spcPts val="0"/>
              </a:spcAft>
              <a:buSzPts val="4200"/>
              <a:buNone/>
              <a:defRPr sz="4200"/>
            </a:lvl9pPr>
          </a:lstStyle>
          <a:p/>
        </p:txBody>
      </p:sp>
      <p:sp>
        <p:nvSpPr>
          <p:cNvPr id="15" name="Google Shape;15;p2"/>
          <p:cNvSpPr txBox="1"/>
          <p:nvPr>
            <p:ph idx="1" type="subTitle"/>
          </p:nvPr>
        </p:nvSpPr>
        <p:spPr>
          <a:xfrm>
            <a:off x="729627" y="3172900"/>
            <a:ext cx="7688100" cy="541200"/>
          </a:xfrm>
          <a:prstGeom prst="rect">
            <a:avLst/>
          </a:prstGeom>
        </p:spPr>
        <p:txBody>
          <a:bodyPr anchorCtr="0" anchor="t" bIns="91425" lIns="91425" spcFirstLastPara="1" rIns="91425" wrap="square" tIns="91425">
            <a:normAutofit/>
          </a:bodyPr>
          <a:lstStyle>
            <a:lvl1pPr lvl="0">
              <a:lnSpc>
                <a:spcPct val="100000"/>
              </a:lnSpc>
              <a:spcBef>
                <a:spcPts val="0"/>
              </a:spcBef>
              <a:spcAft>
                <a:spcPts val="0"/>
              </a:spcAft>
              <a:buSzPts val="1600"/>
              <a:buNone/>
              <a:defRPr sz="1600"/>
            </a:lvl1pPr>
            <a:lvl2pPr lvl="1">
              <a:lnSpc>
                <a:spcPct val="100000"/>
              </a:lnSpc>
              <a:spcBef>
                <a:spcPts val="0"/>
              </a:spcBef>
              <a:spcAft>
                <a:spcPts val="0"/>
              </a:spcAft>
              <a:buSzPts val="1600"/>
              <a:buNone/>
              <a:defRPr sz="1600"/>
            </a:lvl2pPr>
            <a:lvl3pPr lvl="2">
              <a:lnSpc>
                <a:spcPct val="100000"/>
              </a:lnSpc>
              <a:spcBef>
                <a:spcPts val="0"/>
              </a:spcBef>
              <a:spcAft>
                <a:spcPts val="0"/>
              </a:spcAft>
              <a:buSzPts val="1600"/>
              <a:buNone/>
              <a:defRPr sz="1600"/>
            </a:lvl3pPr>
            <a:lvl4pPr lvl="3">
              <a:lnSpc>
                <a:spcPct val="100000"/>
              </a:lnSpc>
              <a:spcBef>
                <a:spcPts val="0"/>
              </a:spcBef>
              <a:spcAft>
                <a:spcPts val="0"/>
              </a:spcAft>
              <a:buSzPts val="1600"/>
              <a:buNone/>
              <a:defRPr sz="1600"/>
            </a:lvl4pPr>
            <a:lvl5pPr lvl="4">
              <a:lnSpc>
                <a:spcPct val="100000"/>
              </a:lnSpc>
              <a:spcBef>
                <a:spcPts val="0"/>
              </a:spcBef>
              <a:spcAft>
                <a:spcPts val="0"/>
              </a:spcAft>
              <a:buSzPts val="1600"/>
              <a:buNone/>
              <a:defRPr sz="1600"/>
            </a:lvl5pPr>
            <a:lvl6pPr lvl="5">
              <a:lnSpc>
                <a:spcPct val="100000"/>
              </a:lnSpc>
              <a:spcBef>
                <a:spcPts val="0"/>
              </a:spcBef>
              <a:spcAft>
                <a:spcPts val="0"/>
              </a:spcAft>
              <a:buSzPts val="1600"/>
              <a:buNone/>
              <a:defRPr sz="1600"/>
            </a:lvl6pPr>
            <a:lvl7pPr lvl="6">
              <a:lnSpc>
                <a:spcPct val="100000"/>
              </a:lnSpc>
              <a:spcBef>
                <a:spcPts val="0"/>
              </a:spcBef>
              <a:spcAft>
                <a:spcPts val="0"/>
              </a:spcAft>
              <a:buSzPts val="1600"/>
              <a:buNone/>
              <a:defRPr sz="1600"/>
            </a:lvl7pPr>
            <a:lvl8pPr lvl="7">
              <a:lnSpc>
                <a:spcPct val="100000"/>
              </a:lnSpc>
              <a:spcBef>
                <a:spcPts val="0"/>
              </a:spcBef>
              <a:spcAft>
                <a:spcPts val="0"/>
              </a:spcAft>
              <a:buSzPts val="1600"/>
              <a:buNone/>
              <a:defRPr sz="1600"/>
            </a:lvl8pPr>
            <a:lvl9pPr lvl="8">
              <a:lnSpc>
                <a:spcPct val="100000"/>
              </a:lnSpc>
              <a:spcBef>
                <a:spcPts val="0"/>
              </a:spcBef>
              <a:spcAft>
                <a:spcPts val="0"/>
              </a:spcAft>
              <a:buSzPts val="1600"/>
              <a:buNone/>
              <a:defRPr sz="1600"/>
            </a:lvl9pPr>
          </a:lstStyle>
          <a:p/>
        </p:txBody>
      </p:sp>
      <p:sp>
        <p:nvSpPr>
          <p:cNvPr id="16" name="Google Shape;16;p2"/>
          <p:cNvSpPr txBox="1"/>
          <p:nvPr>
            <p:ph idx="12" type="sldNum"/>
          </p:nvPr>
        </p:nvSpPr>
        <p:spPr>
          <a:xfrm>
            <a:off x="8536302" y="4749851"/>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solidFill>
          <a:schemeClr val="dk1"/>
        </a:solidFill>
      </p:bgPr>
    </p:bg>
    <p:spTree>
      <p:nvGrpSpPr>
        <p:cNvPr id="17" name="Shape 17"/>
        <p:cNvGrpSpPr/>
        <p:nvPr/>
      </p:nvGrpSpPr>
      <p:grpSpPr>
        <a:xfrm>
          <a:off x="0" y="0"/>
          <a:ext cx="0" cy="0"/>
          <a:chOff x="0" y="0"/>
          <a:chExt cx="0" cy="0"/>
        </a:xfrm>
      </p:grpSpPr>
      <p:grpSp>
        <p:nvGrpSpPr>
          <p:cNvPr id="18" name="Google Shape;18;p3"/>
          <p:cNvGrpSpPr/>
          <p:nvPr/>
        </p:nvGrpSpPr>
        <p:grpSpPr>
          <a:xfrm>
            <a:off x="830392" y="1191256"/>
            <a:ext cx="745763" cy="45826"/>
            <a:chOff x="4580561" y="2589004"/>
            <a:chExt cx="1064464" cy="25200"/>
          </a:xfrm>
        </p:grpSpPr>
        <p:sp>
          <p:nvSpPr>
            <p:cNvPr id="19" name="Google Shape;19;p3"/>
            <p:cNvSpPr/>
            <p:nvPr/>
          </p:nvSpPr>
          <p:spPr>
            <a:xfrm rot="-5400000">
              <a:off x="5366325" y="2335504"/>
              <a:ext cx="25200" cy="5322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 name="Google Shape;20;p3"/>
            <p:cNvSpPr/>
            <p:nvPr/>
          </p:nvSpPr>
          <p:spPr>
            <a:xfrm rot="-5400000">
              <a:off x="4836311" y="2333254"/>
              <a:ext cx="25200" cy="5367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1" name="Google Shape;21;p3"/>
          <p:cNvSpPr txBox="1"/>
          <p:nvPr>
            <p:ph type="title"/>
          </p:nvPr>
        </p:nvSpPr>
        <p:spPr>
          <a:xfrm>
            <a:off x="729450" y="1322450"/>
            <a:ext cx="7688400" cy="1518600"/>
          </a:xfrm>
          <a:prstGeom prst="rect">
            <a:avLst/>
          </a:prstGeom>
        </p:spPr>
        <p:txBody>
          <a:bodyPr anchorCtr="0" anchor="t" bIns="91425" lIns="91425" spcFirstLastPara="1" rIns="91425" wrap="square" tIns="91425">
            <a:normAutofit/>
          </a:bodyPr>
          <a:lstStyle>
            <a:lvl1pPr lvl="0">
              <a:spcBef>
                <a:spcPts val="0"/>
              </a:spcBef>
              <a:spcAft>
                <a:spcPts val="0"/>
              </a:spcAft>
              <a:buClr>
                <a:schemeClr val="lt1"/>
              </a:buClr>
              <a:buSzPts val="3600"/>
              <a:buNone/>
              <a:defRPr sz="3600">
                <a:solidFill>
                  <a:schemeClr val="lt1"/>
                </a:solidFill>
              </a:defRPr>
            </a:lvl1pPr>
            <a:lvl2pPr lvl="1">
              <a:spcBef>
                <a:spcPts val="0"/>
              </a:spcBef>
              <a:spcAft>
                <a:spcPts val="0"/>
              </a:spcAft>
              <a:buClr>
                <a:schemeClr val="lt1"/>
              </a:buClr>
              <a:buSzPts val="3600"/>
              <a:buNone/>
              <a:defRPr sz="3600">
                <a:solidFill>
                  <a:schemeClr val="lt1"/>
                </a:solidFill>
              </a:defRPr>
            </a:lvl2pPr>
            <a:lvl3pPr lvl="2">
              <a:spcBef>
                <a:spcPts val="0"/>
              </a:spcBef>
              <a:spcAft>
                <a:spcPts val="0"/>
              </a:spcAft>
              <a:buClr>
                <a:schemeClr val="lt1"/>
              </a:buClr>
              <a:buSzPts val="3600"/>
              <a:buNone/>
              <a:defRPr sz="3600">
                <a:solidFill>
                  <a:schemeClr val="lt1"/>
                </a:solidFill>
              </a:defRPr>
            </a:lvl3pPr>
            <a:lvl4pPr lvl="3">
              <a:spcBef>
                <a:spcPts val="0"/>
              </a:spcBef>
              <a:spcAft>
                <a:spcPts val="0"/>
              </a:spcAft>
              <a:buClr>
                <a:schemeClr val="lt1"/>
              </a:buClr>
              <a:buSzPts val="3600"/>
              <a:buNone/>
              <a:defRPr sz="3600">
                <a:solidFill>
                  <a:schemeClr val="lt1"/>
                </a:solidFill>
              </a:defRPr>
            </a:lvl4pPr>
            <a:lvl5pPr lvl="4">
              <a:spcBef>
                <a:spcPts val="0"/>
              </a:spcBef>
              <a:spcAft>
                <a:spcPts val="0"/>
              </a:spcAft>
              <a:buClr>
                <a:schemeClr val="lt1"/>
              </a:buClr>
              <a:buSzPts val="3600"/>
              <a:buNone/>
              <a:defRPr sz="3600">
                <a:solidFill>
                  <a:schemeClr val="lt1"/>
                </a:solidFill>
              </a:defRPr>
            </a:lvl5pPr>
            <a:lvl6pPr lvl="5">
              <a:spcBef>
                <a:spcPts val="0"/>
              </a:spcBef>
              <a:spcAft>
                <a:spcPts val="0"/>
              </a:spcAft>
              <a:buClr>
                <a:schemeClr val="lt1"/>
              </a:buClr>
              <a:buSzPts val="3600"/>
              <a:buNone/>
              <a:defRPr sz="3600">
                <a:solidFill>
                  <a:schemeClr val="lt1"/>
                </a:solidFill>
              </a:defRPr>
            </a:lvl6pPr>
            <a:lvl7pPr lvl="6">
              <a:spcBef>
                <a:spcPts val="0"/>
              </a:spcBef>
              <a:spcAft>
                <a:spcPts val="0"/>
              </a:spcAft>
              <a:buClr>
                <a:schemeClr val="lt1"/>
              </a:buClr>
              <a:buSzPts val="3600"/>
              <a:buNone/>
              <a:defRPr sz="3600">
                <a:solidFill>
                  <a:schemeClr val="lt1"/>
                </a:solidFill>
              </a:defRPr>
            </a:lvl7pPr>
            <a:lvl8pPr lvl="7">
              <a:spcBef>
                <a:spcPts val="0"/>
              </a:spcBef>
              <a:spcAft>
                <a:spcPts val="0"/>
              </a:spcAft>
              <a:buClr>
                <a:schemeClr val="lt1"/>
              </a:buClr>
              <a:buSzPts val="3600"/>
              <a:buNone/>
              <a:defRPr sz="3600">
                <a:solidFill>
                  <a:schemeClr val="lt1"/>
                </a:solidFill>
              </a:defRPr>
            </a:lvl8pPr>
            <a:lvl9pPr lvl="8">
              <a:spcBef>
                <a:spcPts val="0"/>
              </a:spcBef>
              <a:spcAft>
                <a:spcPts val="0"/>
              </a:spcAft>
              <a:buClr>
                <a:schemeClr val="lt1"/>
              </a:buClr>
              <a:buSzPts val="3600"/>
              <a:buNone/>
              <a:defRPr sz="3600">
                <a:solidFill>
                  <a:schemeClr val="lt1"/>
                </a:solidFill>
              </a:defRPr>
            </a:lvl9pPr>
          </a:lstStyle>
          <a:p/>
        </p:txBody>
      </p:sp>
      <p:sp>
        <p:nvSpPr>
          <p:cNvPr id="22" name="Google Shape;22;p3"/>
          <p:cNvSpPr txBox="1"/>
          <p:nvPr>
            <p:ph idx="12" type="sldNum"/>
          </p:nvPr>
        </p:nvSpPr>
        <p:spPr>
          <a:xfrm>
            <a:off x="8536302" y="4749851"/>
            <a:ext cx="548700" cy="3936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23" name="Shape 23"/>
        <p:cNvGrpSpPr/>
        <p:nvPr/>
      </p:nvGrpSpPr>
      <p:grpSpPr>
        <a:xfrm>
          <a:off x="0" y="0"/>
          <a:ext cx="0" cy="0"/>
          <a:chOff x="0" y="0"/>
          <a:chExt cx="0" cy="0"/>
        </a:xfrm>
      </p:grpSpPr>
      <p:sp>
        <p:nvSpPr>
          <p:cNvPr id="24" name="Google Shape;24;p4"/>
          <p:cNvSpPr/>
          <p:nvPr/>
        </p:nvSpPr>
        <p:spPr>
          <a:xfrm>
            <a:off x="0" y="0"/>
            <a:ext cx="9144000" cy="4878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5" name="Google Shape;25;p4"/>
          <p:cNvGrpSpPr/>
          <p:nvPr/>
        </p:nvGrpSpPr>
        <p:grpSpPr>
          <a:xfrm>
            <a:off x="830392" y="1191256"/>
            <a:ext cx="745763" cy="45826"/>
            <a:chOff x="4580561" y="2589004"/>
            <a:chExt cx="1064464" cy="25200"/>
          </a:xfrm>
        </p:grpSpPr>
        <p:sp>
          <p:nvSpPr>
            <p:cNvPr id="26" name="Google Shape;26;p4"/>
            <p:cNvSpPr/>
            <p:nvPr/>
          </p:nvSpPr>
          <p:spPr>
            <a:xfrm rot="-5400000">
              <a:off x="5366325" y="2335504"/>
              <a:ext cx="25200" cy="5322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 name="Google Shape;27;p4"/>
            <p:cNvSpPr/>
            <p:nvPr/>
          </p:nvSpPr>
          <p:spPr>
            <a:xfrm rot="-5400000">
              <a:off x="4836311" y="2333254"/>
              <a:ext cx="25200" cy="5367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8" name="Google Shape;28;p4"/>
          <p:cNvSpPr txBox="1"/>
          <p:nvPr>
            <p:ph type="title"/>
          </p:nvPr>
        </p:nvSpPr>
        <p:spPr>
          <a:xfrm>
            <a:off x="729450" y="1318650"/>
            <a:ext cx="7688700" cy="535200"/>
          </a:xfrm>
          <a:prstGeom prst="rect">
            <a:avLst/>
          </a:prstGeom>
        </p:spPr>
        <p:txBody>
          <a:bodyPr anchorCtr="0" anchor="t" bIns="91425" lIns="91425" spcFirstLastPara="1" rIns="91425" wrap="square" tIns="91425">
            <a:normAutofit/>
          </a:bodyPr>
          <a:lstStyle>
            <a:lvl1pPr lvl="0">
              <a:spcBef>
                <a:spcPts val="0"/>
              </a:spcBef>
              <a:spcAft>
                <a:spcPts val="0"/>
              </a:spcAft>
              <a:buSzPts val="2600"/>
              <a:buNone/>
              <a:defRPr sz="2600"/>
            </a:lvl1pPr>
            <a:lvl2pPr lvl="1">
              <a:spcBef>
                <a:spcPts val="0"/>
              </a:spcBef>
              <a:spcAft>
                <a:spcPts val="0"/>
              </a:spcAft>
              <a:buSzPts val="2600"/>
              <a:buNone/>
              <a:defRPr sz="2600"/>
            </a:lvl2pPr>
            <a:lvl3pPr lvl="2">
              <a:spcBef>
                <a:spcPts val="0"/>
              </a:spcBef>
              <a:spcAft>
                <a:spcPts val="0"/>
              </a:spcAft>
              <a:buSzPts val="2600"/>
              <a:buNone/>
              <a:defRPr sz="2600"/>
            </a:lvl3pPr>
            <a:lvl4pPr lvl="3">
              <a:spcBef>
                <a:spcPts val="0"/>
              </a:spcBef>
              <a:spcAft>
                <a:spcPts val="0"/>
              </a:spcAft>
              <a:buSzPts val="2600"/>
              <a:buNone/>
              <a:defRPr sz="2600"/>
            </a:lvl4pPr>
            <a:lvl5pPr lvl="4">
              <a:spcBef>
                <a:spcPts val="0"/>
              </a:spcBef>
              <a:spcAft>
                <a:spcPts val="0"/>
              </a:spcAft>
              <a:buSzPts val="2600"/>
              <a:buNone/>
              <a:defRPr sz="2600"/>
            </a:lvl5pPr>
            <a:lvl6pPr lvl="5">
              <a:spcBef>
                <a:spcPts val="0"/>
              </a:spcBef>
              <a:spcAft>
                <a:spcPts val="0"/>
              </a:spcAft>
              <a:buSzPts val="2600"/>
              <a:buNone/>
              <a:defRPr sz="2600"/>
            </a:lvl6pPr>
            <a:lvl7pPr lvl="6">
              <a:spcBef>
                <a:spcPts val="0"/>
              </a:spcBef>
              <a:spcAft>
                <a:spcPts val="0"/>
              </a:spcAft>
              <a:buSzPts val="2600"/>
              <a:buNone/>
              <a:defRPr sz="2600"/>
            </a:lvl7pPr>
            <a:lvl8pPr lvl="7">
              <a:spcBef>
                <a:spcPts val="0"/>
              </a:spcBef>
              <a:spcAft>
                <a:spcPts val="0"/>
              </a:spcAft>
              <a:buSzPts val="2600"/>
              <a:buNone/>
              <a:defRPr sz="2600"/>
            </a:lvl8pPr>
            <a:lvl9pPr lvl="8">
              <a:spcBef>
                <a:spcPts val="0"/>
              </a:spcBef>
              <a:spcAft>
                <a:spcPts val="0"/>
              </a:spcAft>
              <a:buSzPts val="2600"/>
              <a:buNone/>
              <a:defRPr sz="2600"/>
            </a:lvl9pPr>
          </a:lstStyle>
          <a:p/>
        </p:txBody>
      </p:sp>
      <p:sp>
        <p:nvSpPr>
          <p:cNvPr id="29" name="Google Shape;29;p4"/>
          <p:cNvSpPr txBox="1"/>
          <p:nvPr>
            <p:ph idx="1" type="body"/>
          </p:nvPr>
        </p:nvSpPr>
        <p:spPr>
          <a:xfrm>
            <a:off x="729450" y="2078875"/>
            <a:ext cx="7688700" cy="2261100"/>
          </a:xfrm>
          <a:prstGeom prst="rect">
            <a:avLst/>
          </a:prstGeom>
        </p:spPr>
        <p:txBody>
          <a:bodyPr anchorCtr="0" anchor="t" bIns="91425" lIns="91425" spcFirstLastPara="1" rIns="91425" wrap="square" tIns="91425">
            <a:normAutofit/>
          </a:bodyPr>
          <a:lstStyle>
            <a:lvl1pPr indent="-311150" lvl="0" marL="457200">
              <a:spcBef>
                <a:spcPts val="0"/>
              </a:spcBef>
              <a:spcAft>
                <a:spcPts val="0"/>
              </a:spcAft>
              <a:buSzPts val="13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30" name="Google Shape;30;p4"/>
          <p:cNvSpPr txBox="1"/>
          <p:nvPr>
            <p:ph idx="12" type="sldNum"/>
          </p:nvPr>
        </p:nvSpPr>
        <p:spPr>
          <a:xfrm>
            <a:off x="8536302" y="4749851"/>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31" name="Shape 31"/>
        <p:cNvGrpSpPr/>
        <p:nvPr/>
      </p:nvGrpSpPr>
      <p:grpSpPr>
        <a:xfrm>
          <a:off x="0" y="0"/>
          <a:ext cx="0" cy="0"/>
          <a:chOff x="0" y="0"/>
          <a:chExt cx="0" cy="0"/>
        </a:xfrm>
      </p:grpSpPr>
      <p:sp>
        <p:nvSpPr>
          <p:cNvPr id="32" name="Google Shape;32;p5"/>
          <p:cNvSpPr/>
          <p:nvPr/>
        </p:nvSpPr>
        <p:spPr>
          <a:xfrm>
            <a:off x="0" y="0"/>
            <a:ext cx="9144000" cy="4878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3" name="Google Shape;33;p5"/>
          <p:cNvGrpSpPr/>
          <p:nvPr/>
        </p:nvGrpSpPr>
        <p:grpSpPr>
          <a:xfrm>
            <a:off x="830392" y="1191256"/>
            <a:ext cx="745763" cy="45826"/>
            <a:chOff x="4580561" y="2589004"/>
            <a:chExt cx="1064464" cy="25200"/>
          </a:xfrm>
        </p:grpSpPr>
        <p:sp>
          <p:nvSpPr>
            <p:cNvPr id="34" name="Google Shape;34;p5"/>
            <p:cNvSpPr/>
            <p:nvPr/>
          </p:nvSpPr>
          <p:spPr>
            <a:xfrm rot="-5400000">
              <a:off x="5366325" y="2335504"/>
              <a:ext cx="25200" cy="5322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 name="Google Shape;35;p5"/>
            <p:cNvSpPr/>
            <p:nvPr/>
          </p:nvSpPr>
          <p:spPr>
            <a:xfrm rot="-5400000">
              <a:off x="4836311" y="2333254"/>
              <a:ext cx="25200" cy="5367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6" name="Google Shape;36;p5"/>
          <p:cNvSpPr txBox="1"/>
          <p:nvPr>
            <p:ph type="title"/>
          </p:nvPr>
        </p:nvSpPr>
        <p:spPr>
          <a:xfrm>
            <a:off x="729450" y="1318650"/>
            <a:ext cx="7688400" cy="535200"/>
          </a:xfrm>
          <a:prstGeom prst="rect">
            <a:avLst/>
          </a:prstGeom>
        </p:spPr>
        <p:txBody>
          <a:bodyPr anchorCtr="0" anchor="t" bIns="91425" lIns="91425" spcFirstLastPara="1" rIns="91425" wrap="square" tIns="91425">
            <a:normAutofit/>
          </a:bodyPr>
          <a:lstStyle>
            <a:lvl1pPr lvl="0">
              <a:spcBef>
                <a:spcPts val="0"/>
              </a:spcBef>
              <a:spcAft>
                <a:spcPts val="0"/>
              </a:spcAft>
              <a:buSzPts val="2600"/>
              <a:buNone/>
              <a:defRPr sz="2600"/>
            </a:lvl1pPr>
            <a:lvl2pPr lvl="1">
              <a:spcBef>
                <a:spcPts val="0"/>
              </a:spcBef>
              <a:spcAft>
                <a:spcPts val="0"/>
              </a:spcAft>
              <a:buSzPts val="2600"/>
              <a:buNone/>
              <a:defRPr sz="2600"/>
            </a:lvl2pPr>
            <a:lvl3pPr lvl="2">
              <a:spcBef>
                <a:spcPts val="0"/>
              </a:spcBef>
              <a:spcAft>
                <a:spcPts val="0"/>
              </a:spcAft>
              <a:buSzPts val="2600"/>
              <a:buNone/>
              <a:defRPr sz="2600"/>
            </a:lvl3pPr>
            <a:lvl4pPr lvl="3">
              <a:spcBef>
                <a:spcPts val="0"/>
              </a:spcBef>
              <a:spcAft>
                <a:spcPts val="0"/>
              </a:spcAft>
              <a:buSzPts val="2600"/>
              <a:buNone/>
              <a:defRPr sz="2600"/>
            </a:lvl4pPr>
            <a:lvl5pPr lvl="4">
              <a:spcBef>
                <a:spcPts val="0"/>
              </a:spcBef>
              <a:spcAft>
                <a:spcPts val="0"/>
              </a:spcAft>
              <a:buSzPts val="2600"/>
              <a:buNone/>
              <a:defRPr sz="2600"/>
            </a:lvl5pPr>
            <a:lvl6pPr lvl="5">
              <a:spcBef>
                <a:spcPts val="0"/>
              </a:spcBef>
              <a:spcAft>
                <a:spcPts val="0"/>
              </a:spcAft>
              <a:buSzPts val="2600"/>
              <a:buNone/>
              <a:defRPr sz="2600"/>
            </a:lvl6pPr>
            <a:lvl7pPr lvl="6">
              <a:spcBef>
                <a:spcPts val="0"/>
              </a:spcBef>
              <a:spcAft>
                <a:spcPts val="0"/>
              </a:spcAft>
              <a:buSzPts val="2600"/>
              <a:buNone/>
              <a:defRPr sz="2600"/>
            </a:lvl7pPr>
            <a:lvl8pPr lvl="7">
              <a:spcBef>
                <a:spcPts val="0"/>
              </a:spcBef>
              <a:spcAft>
                <a:spcPts val="0"/>
              </a:spcAft>
              <a:buSzPts val="2600"/>
              <a:buNone/>
              <a:defRPr sz="2600"/>
            </a:lvl8pPr>
            <a:lvl9pPr lvl="8">
              <a:spcBef>
                <a:spcPts val="0"/>
              </a:spcBef>
              <a:spcAft>
                <a:spcPts val="0"/>
              </a:spcAft>
              <a:buSzPts val="2600"/>
              <a:buNone/>
              <a:defRPr sz="2600"/>
            </a:lvl9pPr>
          </a:lstStyle>
          <a:p/>
        </p:txBody>
      </p:sp>
      <p:sp>
        <p:nvSpPr>
          <p:cNvPr id="37" name="Google Shape;37;p5"/>
          <p:cNvSpPr txBox="1"/>
          <p:nvPr>
            <p:ph idx="1" type="body"/>
          </p:nvPr>
        </p:nvSpPr>
        <p:spPr>
          <a:xfrm>
            <a:off x="729325" y="2078875"/>
            <a:ext cx="3774300" cy="2261100"/>
          </a:xfrm>
          <a:prstGeom prst="rect">
            <a:avLst/>
          </a:prstGeom>
        </p:spPr>
        <p:txBody>
          <a:bodyPr anchorCtr="0" anchor="t" bIns="91425" lIns="91425" spcFirstLastPara="1" rIns="91425" wrap="square" tIns="91425">
            <a:normAutofit/>
          </a:bodyPr>
          <a:lstStyle>
            <a:lvl1pPr indent="-311150" lvl="0" marL="457200">
              <a:spcBef>
                <a:spcPts val="0"/>
              </a:spcBef>
              <a:spcAft>
                <a:spcPts val="0"/>
              </a:spcAft>
              <a:buSzPts val="13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38" name="Google Shape;38;p5"/>
          <p:cNvSpPr txBox="1"/>
          <p:nvPr>
            <p:ph idx="2" type="body"/>
          </p:nvPr>
        </p:nvSpPr>
        <p:spPr>
          <a:xfrm>
            <a:off x="4643604" y="2078875"/>
            <a:ext cx="3774300" cy="2261100"/>
          </a:xfrm>
          <a:prstGeom prst="rect">
            <a:avLst/>
          </a:prstGeom>
        </p:spPr>
        <p:txBody>
          <a:bodyPr anchorCtr="0" anchor="t" bIns="91425" lIns="91425" spcFirstLastPara="1" rIns="91425" wrap="square" tIns="91425">
            <a:normAutofit/>
          </a:bodyPr>
          <a:lstStyle>
            <a:lvl1pPr indent="-311150" lvl="0" marL="457200">
              <a:spcBef>
                <a:spcPts val="0"/>
              </a:spcBef>
              <a:spcAft>
                <a:spcPts val="0"/>
              </a:spcAft>
              <a:buSzPts val="13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39" name="Google Shape;39;p5"/>
          <p:cNvSpPr txBox="1"/>
          <p:nvPr>
            <p:ph idx="12" type="sldNum"/>
          </p:nvPr>
        </p:nvSpPr>
        <p:spPr>
          <a:xfrm>
            <a:off x="8536302" y="4749851"/>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0" name="Shape 40"/>
        <p:cNvGrpSpPr/>
        <p:nvPr/>
      </p:nvGrpSpPr>
      <p:grpSpPr>
        <a:xfrm>
          <a:off x="0" y="0"/>
          <a:ext cx="0" cy="0"/>
          <a:chOff x="0" y="0"/>
          <a:chExt cx="0" cy="0"/>
        </a:xfrm>
      </p:grpSpPr>
      <p:sp>
        <p:nvSpPr>
          <p:cNvPr id="41" name="Google Shape;41;p6"/>
          <p:cNvSpPr/>
          <p:nvPr/>
        </p:nvSpPr>
        <p:spPr>
          <a:xfrm>
            <a:off x="0" y="0"/>
            <a:ext cx="9144000" cy="4878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42" name="Google Shape;42;p6"/>
          <p:cNvGrpSpPr/>
          <p:nvPr/>
        </p:nvGrpSpPr>
        <p:grpSpPr>
          <a:xfrm>
            <a:off x="830392" y="1191256"/>
            <a:ext cx="745763" cy="45826"/>
            <a:chOff x="4580561" y="2589004"/>
            <a:chExt cx="1064464" cy="25200"/>
          </a:xfrm>
        </p:grpSpPr>
        <p:sp>
          <p:nvSpPr>
            <p:cNvPr id="43" name="Google Shape;43;p6"/>
            <p:cNvSpPr/>
            <p:nvPr/>
          </p:nvSpPr>
          <p:spPr>
            <a:xfrm rot="-5400000">
              <a:off x="5366325" y="2335504"/>
              <a:ext cx="25200" cy="5322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 name="Google Shape;44;p6"/>
            <p:cNvSpPr/>
            <p:nvPr/>
          </p:nvSpPr>
          <p:spPr>
            <a:xfrm rot="-5400000">
              <a:off x="4836311" y="2333254"/>
              <a:ext cx="25200" cy="5367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5" name="Google Shape;45;p6"/>
          <p:cNvSpPr txBox="1"/>
          <p:nvPr>
            <p:ph type="title"/>
          </p:nvPr>
        </p:nvSpPr>
        <p:spPr>
          <a:xfrm>
            <a:off x="729450" y="1318650"/>
            <a:ext cx="7688400" cy="535200"/>
          </a:xfrm>
          <a:prstGeom prst="rect">
            <a:avLst/>
          </a:prstGeom>
        </p:spPr>
        <p:txBody>
          <a:bodyPr anchorCtr="0" anchor="t" bIns="91425" lIns="91425" spcFirstLastPara="1" rIns="91425" wrap="square" tIns="91425">
            <a:normAutofit/>
          </a:bodyPr>
          <a:lstStyle>
            <a:lvl1pPr lvl="0">
              <a:spcBef>
                <a:spcPts val="0"/>
              </a:spcBef>
              <a:spcAft>
                <a:spcPts val="0"/>
              </a:spcAft>
              <a:buSzPts val="2600"/>
              <a:buNone/>
              <a:defRPr sz="2600"/>
            </a:lvl1pPr>
            <a:lvl2pPr lvl="1">
              <a:spcBef>
                <a:spcPts val="0"/>
              </a:spcBef>
              <a:spcAft>
                <a:spcPts val="0"/>
              </a:spcAft>
              <a:buSzPts val="2600"/>
              <a:buNone/>
              <a:defRPr sz="2600"/>
            </a:lvl2pPr>
            <a:lvl3pPr lvl="2">
              <a:spcBef>
                <a:spcPts val="0"/>
              </a:spcBef>
              <a:spcAft>
                <a:spcPts val="0"/>
              </a:spcAft>
              <a:buSzPts val="2600"/>
              <a:buNone/>
              <a:defRPr sz="2600"/>
            </a:lvl3pPr>
            <a:lvl4pPr lvl="3">
              <a:spcBef>
                <a:spcPts val="0"/>
              </a:spcBef>
              <a:spcAft>
                <a:spcPts val="0"/>
              </a:spcAft>
              <a:buSzPts val="2600"/>
              <a:buNone/>
              <a:defRPr sz="2600"/>
            </a:lvl4pPr>
            <a:lvl5pPr lvl="4">
              <a:spcBef>
                <a:spcPts val="0"/>
              </a:spcBef>
              <a:spcAft>
                <a:spcPts val="0"/>
              </a:spcAft>
              <a:buSzPts val="2600"/>
              <a:buNone/>
              <a:defRPr sz="2600"/>
            </a:lvl5pPr>
            <a:lvl6pPr lvl="5">
              <a:spcBef>
                <a:spcPts val="0"/>
              </a:spcBef>
              <a:spcAft>
                <a:spcPts val="0"/>
              </a:spcAft>
              <a:buSzPts val="2600"/>
              <a:buNone/>
              <a:defRPr sz="2600"/>
            </a:lvl6pPr>
            <a:lvl7pPr lvl="6">
              <a:spcBef>
                <a:spcPts val="0"/>
              </a:spcBef>
              <a:spcAft>
                <a:spcPts val="0"/>
              </a:spcAft>
              <a:buSzPts val="2600"/>
              <a:buNone/>
              <a:defRPr sz="2600"/>
            </a:lvl7pPr>
            <a:lvl8pPr lvl="7">
              <a:spcBef>
                <a:spcPts val="0"/>
              </a:spcBef>
              <a:spcAft>
                <a:spcPts val="0"/>
              </a:spcAft>
              <a:buSzPts val="2600"/>
              <a:buNone/>
              <a:defRPr sz="2600"/>
            </a:lvl8pPr>
            <a:lvl9pPr lvl="8">
              <a:spcBef>
                <a:spcPts val="0"/>
              </a:spcBef>
              <a:spcAft>
                <a:spcPts val="0"/>
              </a:spcAft>
              <a:buSzPts val="2600"/>
              <a:buNone/>
              <a:defRPr sz="2600"/>
            </a:lvl9pPr>
          </a:lstStyle>
          <a:p/>
        </p:txBody>
      </p:sp>
      <p:sp>
        <p:nvSpPr>
          <p:cNvPr id="46" name="Google Shape;46;p6"/>
          <p:cNvSpPr txBox="1"/>
          <p:nvPr>
            <p:ph idx="12" type="sldNum"/>
          </p:nvPr>
        </p:nvSpPr>
        <p:spPr>
          <a:xfrm>
            <a:off x="8536302" y="4749851"/>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47" name="Shape 47"/>
        <p:cNvGrpSpPr/>
        <p:nvPr/>
      </p:nvGrpSpPr>
      <p:grpSpPr>
        <a:xfrm>
          <a:off x="0" y="0"/>
          <a:ext cx="0" cy="0"/>
          <a:chOff x="0" y="0"/>
          <a:chExt cx="0" cy="0"/>
        </a:xfrm>
      </p:grpSpPr>
      <p:sp>
        <p:nvSpPr>
          <p:cNvPr id="48" name="Google Shape;48;p7"/>
          <p:cNvSpPr/>
          <p:nvPr/>
        </p:nvSpPr>
        <p:spPr>
          <a:xfrm>
            <a:off x="0" y="0"/>
            <a:ext cx="9144000" cy="4878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49" name="Google Shape;49;p7"/>
          <p:cNvGrpSpPr/>
          <p:nvPr/>
        </p:nvGrpSpPr>
        <p:grpSpPr>
          <a:xfrm>
            <a:off x="830392" y="1191256"/>
            <a:ext cx="745763" cy="45826"/>
            <a:chOff x="4580561" y="2589004"/>
            <a:chExt cx="1064464" cy="25200"/>
          </a:xfrm>
        </p:grpSpPr>
        <p:sp>
          <p:nvSpPr>
            <p:cNvPr id="50" name="Google Shape;50;p7"/>
            <p:cNvSpPr/>
            <p:nvPr/>
          </p:nvSpPr>
          <p:spPr>
            <a:xfrm rot="-5400000">
              <a:off x="5366325" y="2335504"/>
              <a:ext cx="25200" cy="5322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 name="Google Shape;51;p7"/>
            <p:cNvSpPr/>
            <p:nvPr/>
          </p:nvSpPr>
          <p:spPr>
            <a:xfrm rot="-5400000">
              <a:off x="4836311" y="2333254"/>
              <a:ext cx="25200" cy="5367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2" name="Google Shape;52;p7"/>
          <p:cNvSpPr txBox="1"/>
          <p:nvPr>
            <p:ph type="title"/>
          </p:nvPr>
        </p:nvSpPr>
        <p:spPr>
          <a:xfrm>
            <a:off x="730000" y="1318650"/>
            <a:ext cx="3300900" cy="1381500"/>
          </a:xfrm>
          <a:prstGeom prst="rect">
            <a:avLst/>
          </a:prstGeom>
        </p:spPr>
        <p:txBody>
          <a:bodyPr anchorCtr="0" anchor="t" bIns="91425" lIns="91425" spcFirstLastPara="1" rIns="91425" wrap="square" tIns="91425">
            <a:normAutofit/>
          </a:bodyPr>
          <a:lstStyle>
            <a:lvl1pPr lvl="0">
              <a:spcBef>
                <a:spcPts val="0"/>
              </a:spcBef>
              <a:spcAft>
                <a:spcPts val="0"/>
              </a:spcAft>
              <a:buSzPts val="2600"/>
              <a:buNone/>
              <a:defRPr sz="2600"/>
            </a:lvl1pPr>
            <a:lvl2pPr lvl="1">
              <a:spcBef>
                <a:spcPts val="0"/>
              </a:spcBef>
              <a:spcAft>
                <a:spcPts val="0"/>
              </a:spcAft>
              <a:buSzPts val="2600"/>
              <a:buNone/>
              <a:defRPr sz="2600"/>
            </a:lvl2pPr>
            <a:lvl3pPr lvl="2">
              <a:spcBef>
                <a:spcPts val="0"/>
              </a:spcBef>
              <a:spcAft>
                <a:spcPts val="0"/>
              </a:spcAft>
              <a:buSzPts val="2600"/>
              <a:buNone/>
              <a:defRPr sz="2600"/>
            </a:lvl3pPr>
            <a:lvl4pPr lvl="3">
              <a:spcBef>
                <a:spcPts val="0"/>
              </a:spcBef>
              <a:spcAft>
                <a:spcPts val="0"/>
              </a:spcAft>
              <a:buSzPts val="2600"/>
              <a:buNone/>
              <a:defRPr sz="2600"/>
            </a:lvl4pPr>
            <a:lvl5pPr lvl="4">
              <a:spcBef>
                <a:spcPts val="0"/>
              </a:spcBef>
              <a:spcAft>
                <a:spcPts val="0"/>
              </a:spcAft>
              <a:buSzPts val="2600"/>
              <a:buNone/>
              <a:defRPr sz="2600"/>
            </a:lvl5pPr>
            <a:lvl6pPr lvl="5">
              <a:spcBef>
                <a:spcPts val="0"/>
              </a:spcBef>
              <a:spcAft>
                <a:spcPts val="0"/>
              </a:spcAft>
              <a:buSzPts val="2600"/>
              <a:buNone/>
              <a:defRPr sz="2600"/>
            </a:lvl6pPr>
            <a:lvl7pPr lvl="6">
              <a:spcBef>
                <a:spcPts val="0"/>
              </a:spcBef>
              <a:spcAft>
                <a:spcPts val="0"/>
              </a:spcAft>
              <a:buSzPts val="2600"/>
              <a:buNone/>
              <a:defRPr sz="2600"/>
            </a:lvl7pPr>
            <a:lvl8pPr lvl="7">
              <a:spcBef>
                <a:spcPts val="0"/>
              </a:spcBef>
              <a:spcAft>
                <a:spcPts val="0"/>
              </a:spcAft>
              <a:buSzPts val="2600"/>
              <a:buNone/>
              <a:defRPr sz="2600"/>
            </a:lvl8pPr>
            <a:lvl9pPr lvl="8">
              <a:spcBef>
                <a:spcPts val="0"/>
              </a:spcBef>
              <a:spcAft>
                <a:spcPts val="0"/>
              </a:spcAft>
              <a:buSzPts val="2600"/>
              <a:buNone/>
              <a:defRPr sz="2600"/>
            </a:lvl9pPr>
          </a:lstStyle>
          <a:p/>
        </p:txBody>
      </p:sp>
      <p:sp>
        <p:nvSpPr>
          <p:cNvPr id="53" name="Google Shape;53;p7"/>
          <p:cNvSpPr txBox="1"/>
          <p:nvPr>
            <p:ph idx="1" type="body"/>
          </p:nvPr>
        </p:nvSpPr>
        <p:spPr>
          <a:xfrm>
            <a:off x="721225" y="2781725"/>
            <a:ext cx="3300900" cy="1597500"/>
          </a:xfrm>
          <a:prstGeom prst="rect">
            <a:avLst/>
          </a:prstGeom>
        </p:spPr>
        <p:txBody>
          <a:bodyPr anchorCtr="0" anchor="t" bIns="91425" lIns="91425" spcFirstLastPara="1" rIns="91425" wrap="square" tIns="91425">
            <a:normAutofit/>
          </a:bodyPr>
          <a:lstStyle>
            <a:lvl1pPr indent="-311150" lvl="0" marL="457200">
              <a:spcBef>
                <a:spcPts val="0"/>
              </a:spcBef>
              <a:spcAft>
                <a:spcPts val="0"/>
              </a:spcAft>
              <a:buSzPts val="13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54" name="Google Shape;54;p7"/>
          <p:cNvSpPr txBox="1"/>
          <p:nvPr>
            <p:ph idx="12" type="sldNum"/>
          </p:nvPr>
        </p:nvSpPr>
        <p:spPr>
          <a:xfrm>
            <a:off x="8536302" y="4749851"/>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accent3"/>
        </a:solidFill>
      </p:bgPr>
    </p:bg>
    <p:spTree>
      <p:nvGrpSpPr>
        <p:cNvPr id="55" name="Shape 55"/>
        <p:cNvGrpSpPr/>
        <p:nvPr/>
      </p:nvGrpSpPr>
      <p:grpSpPr>
        <a:xfrm>
          <a:off x="0" y="0"/>
          <a:ext cx="0" cy="0"/>
          <a:chOff x="0" y="0"/>
          <a:chExt cx="0" cy="0"/>
        </a:xfrm>
      </p:grpSpPr>
      <p:grpSp>
        <p:nvGrpSpPr>
          <p:cNvPr id="56" name="Google Shape;56;p8"/>
          <p:cNvGrpSpPr/>
          <p:nvPr/>
        </p:nvGrpSpPr>
        <p:grpSpPr>
          <a:xfrm>
            <a:off x="830392" y="4169130"/>
            <a:ext cx="745763" cy="45826"/>
            <a:chOff x="4580561" y="2589004"/>
            <a:chExt cx="1064464" cy="25200"/>
          </a:xfrm>
        </p:grpSpPr>
        <p:sp>
          <p:nvSpPr>
            <p:cNvPr id="57" name="Google Shape;57;p8"/>
            <p:cNvSpPr/>
            <p:nvPr/>
          </p:nvSpPr>
          <p:spPr>
            <a:xfrm rot="-5400000">
              <a:off x="5366325" y="2335504"/>
              <a:ext cx="25200" cy="5322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 name="Google Shape;58;p8"/>
            <p:cNvSpPr/>
            <p:nvPr/>
          </p:nvSpPr>
          <p:spPr>
            <a:xfrm rot="-5400000">
              <a:off x="4836311" y="2333254"/>
              <a:ext cx="25200" cy="5367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9" name="Google Shape;59;p8"/>
          <p:cNvSpPr txBox="1"/>
          <p:nvPr>
            <p:ph type="title"/>
          </p:nvPr>
        </p:nvSpPr>
        <p:spPr>
          <a:xfrm>
            <a:off x="729450" y="864300"/>
            <a:ext cx="7021200" cy="2985000"/>
          </a:xfrm>
          <a:prstGeom prst="rect">
            <a:avLst/>
          </a:prstGeom>
        </p:spPr>
        <p:txBody>
          <a:bodyPr anchorCtr="0" anchor="ctr" bIns="91425" lIns="91425" spcFirstLastPara="1" rIns="91425" wrap="square" tIns="91425">
            <a:normAutofit/>
          </a:bodyPr>
          <a:lstStyle>
            <a:lvl1pPr lvl="0">
              <a:spcBef>
                <a:spcPts val="0"/>
              </a:spcBef>
              <a:spcAft>
                <a:spcPts val="0"/>
              </a:spcAft>
              <a:buClr>
                <a:schemeClr val="lt1"/>
              </a:buClr>
              <a:buSzPts val="3600"/>
              <a:buNone/>
              <a:defRPr sz="3600">
                <a:solidFill>
                  <a:schemeClr val="lt1"/>
                </a:solidFill>
              </a:defRPr>
            </a:lvl1pPr>
            <a:lvl2pPr lvl="1">
              <a:spcBef>
                <a:spcPts val="0"/>
              </a:spcBef>
              <a:spcAft>
                <a:spcPts val="0"/>
              </a:spcAft>
              <a:buClr>
                <a:schemeClr val="lt1"/>
              </a:buClr>
              <a:buSzPts val="3600"/>
              <a:buNone/>
              <a:defRPr sz="3600">
                <a:solidFill>
                  <a:schemeClr val="lt1"/>
                </a:solidFill>
              </a:defRPr>
            </a:lvl2pPr>
            <a:lvl3pPr lvl="2">
              <a:spcBef>
                <a:spcPts val="0"/>
              </a:spcBef>
              <a:spcAft>
                <a:spcPts val="0"/>
              </a:spcAft>
              <a:buClr>
                <a:schemeClr val="lt1"/>
              </a:buClr>
              <a:buSzPts val="3600"/>
              <a:buNone/>
              <a:defRPr sz="3600">
                <a:solidFill>
                  <a:schemeClr val="lt1"/>
                </a:solidFill>
              </a:defRPr>
            </a:lvl3pPr>
            <a:lvl4pPr lvl="3">
              <a:spcBef>
                <a:spcPts val="0"/>
              </a:spcBef>
              <a:spcAft>
                <a:spcPts val="0"/>
              </a:spcAft>
              <a:buClr>
                <a:schemeClr val="lt1"/>
              </a:buClr>
              <a:buSzPts val="3600"/>
              <a:buNone/>
              <a:defRPr sz="3600">
                <a:solidFill>
                  <a:schemeClr val="lt1"/>
                </a:solidFill>
              </a:defRPr>
            </a:lvl4pPr>
            <a:lvl5pPr lvl="4">
              <a:spcBef>
                <a:spcPts val="0"/>
              </a:spcBef>
              <a:spcAft>
                <a:spcPts val="0"/>
              </a:spcAft>
              <a:buClr>
                <a:schemeClr val="lt1"/>
              </a:buClr>
              <a:buSzPts val="3600"/>
              <a:buNone/>
              <a:defRPr sz="3600">
                <a:solidFill>
                  <a:schemeClr val="lt1"/>
                </a:solidFill>
              </a:defRPr>
            </a:lvl5pPr>
            <a:lvl6pPr lvl="5">
              <a:spcBef>
                <a:spcPts val="0"/>
              </a:spcBef>
              <a:spcAft>
                <a:spcPts val="0"/>
              </a:spcAft>
              <a:buClr>
                <a:schemeClr val="lt1"/>
              </a:buClr>
              <a:buSzPts val="3600"/>
              <a:buNone/>
              <a:defRPr sz="3600">
                <a:solidFill>
                  <a:schemeClr val="lt1"/>
                </a:solidFill>
              </a:defRPr>
            </a:lvl6pPr>
            <a:lvl7pPr lvl="6">
              <a:spcBef>
                <a:spcPts val="0"/>
              </a:spcBef>
              <a:spcAft>
                <a:spcPts val="0"/>
              </a:spcAft>
              <a:buClr>
                <a:schemeClr val="lt1"/>
              </a:buClr>
              <a:buSzPts val="3600"/>
              <a:buNone/>
              <a:defRPr sz="3600">
                <a:solidFill>
                  <a:schemeClr val="lt1"/>
                </a:solidFill>
              </a:defRPr>
            </a:lvl7pPr>
            <a:lvl8pPr lvl="7">
              <a:spcBef>
                <a:spcPts val="0"/>
              </a:spcBef>
              <a:spcAft>
                <a:spcPts val="0"/>
              </a:spcAft>
              <a:buClr>
                <a:schemeClr val="lt1"/>
              </a:buClr>
              <a:buSzPts val="3600"/>
              <a:buNone/>
              <a:defRPr sz="3600">
                <a:solidFill>
                  <a:schemeClr val="lt1"/>
                </a:solidFill>
              </a:defRPr>
            </a:lvl8pPr>
            <a:lvl9pPr lvl="8">
              <a:spcBef>
                <a:spcPts val="0"/>
              </a:spcBef>
              <a:spcAft>
                <a:spcPts val="0"/>
              </a:spcAft>
              <a:buClr>
                <a:schemeClr val="lt1"/>
              </a:buClr>
              <a:buSzPts val="3600"/>
              <a:buNone/>
              <a:defRPr sz="3600">
                <a:solidFill>
                  <a:schemeClr val="lt1"/>
                </a:solidFill>
              </a:defRPr>
            </a:lvl9pPr>
          </a:lstStyle>
          <a:p/>
        </p:txBody>
      </p:sp>
      <p:sp>
        <p:nvSpPr>
          <p:cNvPr id="60" name="Google Shape;60;p8"/>
          <p:cNvSpPr txBox="1"/>
          <p:nvPr>
            <p:ph idx="12" type="sldNum"/>
          </p:nvPr>
        </p:nvSpPr>
        <p:spPr>
          <a:xfrm>
            <a:off x="8536302" y="4749851"/>
            <a:ext cx="548700" cy="3936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61" name="Shape 61"/>
        <p:cNvGrpSpPr/>
        <p:nvPr/>
      </p:nvGrpSpPr>
      <p:grpSpPr>
        <a:xfrm>
          <a:off x="0" y="0"/>
          <a:ext cx="0" cy="0"/>
          <a:chOff x="0" y="0"/>
          <a:chExt cx="0" cy="0"/>
        </a:xfrm>
      </p:grpSpPr>
      <p:sp>
        <p:nvSpPr>
          <p:cNvPr id="62" name="Google Shape;62;p9"/>
          <p:cNvSpPr/>
          <p:nvPr/>
        </p:nvSpPr>
        <p:spPr>
          <a:xfrm>
            <a:off x="0" y="0"/>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63" name="Google Shape;63;p9"/>
          <p:cNvGrpSpPr/>
          <p:nvPr/>
        </p:nvGrpSpPr>
        <p:grpSpPr>
          <a:xfrm>
            <a:off x="830392" y="1191256"/>
            <a:ext cx="745763" cy="45826"/>
            <a:chOff x="4580561" y="2589004"/>
            <a:chExt cx="1064464" cy="25200"/>
          </a:xfrm>
        </p:grpSpPr>
        <p:sp>
          <p:nvSpPr>
            <p:cNvPr id="64" name="Google Shape;64;p9"/>
            <p:cNvSpPr/>
            <p:nvPr/>
          </p:nvSpPr>
          <p:spPr>
            <a:xfrm rot="-5400000">
              <a:off x="5366325" y="2335504"/>
              <a:ext cx="25200" cy="5322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 name="Google Shape;65;p9"/>
            <p:cNvSpPr/>
            <p:nvPr/>
          </p:nvSpPr>
          <p:spPr>
            <a:xfrm rot="-5400000">
              <a:off x="4836311" y="2333254"/>
              <a:ext cx="25200" cy="5367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66" name="Google Shape;66;p9"/>
          <p:cNvSpPr txBox="1"/>
          <p:nvPr>
            <p:ph type="title"/>
          </p:nvPr>
        </p:nvSpPr>
        <p:spPr>
          <a:xfrm>
            <a:off x="730000" y="1318650"/>
            <a:ext cx="3300900" cy="1687200"/>
          </a:xfrm>
          <a:prstGeom prst="rect">
            <a:avLst/>
          </a:prstGeom>
        </p:spPr>
        <p:txBody>
          <a:bodyPr anchorCtr="0" anchor="t" bIns="91425" lIns="91425" spcFirstLastPara="1" rIns="91425" wrap="square" tIns="91425">
            <a:normAutofit/>
          </a:bodyPr>
          <a:lstStyle>
            <a:lvl1pPr lvl="0">
              <a:spcBef>
                <a:spcPts val="0"/>
              </a:spcBef>
              <a:spcAft>
                <a:spcPts val="0"/>
              </a:spcAft>
              <a:buSzPts val="2600"/>
              <a:buNone/>
              <a:defRPr sz="2600"/>
            </a:lvl1pPr>
            <a:lvl2pPr lvl="1">
              <a:spcBef>
                <a:spcPts val="0"/>
              </a:spcBef>
              <a:spcAft>
                <a:spcPts val="0"/>
              </a:spcAft>
              <a:buSzPts val="2600"/>
              <a:buNone/>
              <a:defRPr sz="2600"/>
            </a:lvl2pPr>
            <a:lvl3pPr lvl="2">
              <a:spcBef>
                <a:spcPts val="0"/>
              </a:spcBef>
              <a:spcAft>
                <a:spcPts val="0"/>
              </a:spcAft>
              <a:buSzPts val="2600"/>
              <a:buNone/>
              <a:defRPr sz="2600"/>
            </a:lvl3pPr>
            <a:lvl4pPr lvl="3">
              <a:spcBef>
                <a:spcPts val="0"/>
              </a:spcBef>
              <a:spcAft>
                <a:spcPts val="0"/>
              </a:spcAft>
              <a:buSzPts val="2600"/>
              <a:buNone/>
              <a:defRPr sz="2600"/>
            </a:lvl4pPr>
            <a:lvl5pPr lvl="4">
              <a:spcBef>
                <a:spcPts val="0"/>
              </a:spcBef>
              <a:spcAft>
                <a:spcPts val="0"/>
              </a:spcAft>
              <a:buSzPts val="2600"/>
              <a:buNone/>
              <a:defRPr sz="2600"/>
            </a:lvl5pPr>
            <a:lvl6pPr lvl="5">
              <a:spcBef>
                <a:spcPts val="0"/>
              </a:spcBef>
              <a:spcAft>
                <a:spcPts val="0"/>
              </a:spcAft>
              <a:buSzPts val="2600"/>
              <a:buNone/>
              <a:defRPr sz="2600"/>
            </a:lvl6pPr>
            <a:lvl7pPr lvl="6">
              <a:spcBef>
                <a:spcPts val="0"/>
              </a:spcBef>
              <a:spcAft>
                <a:spcPts val="0"/>
              </a:spcAft>
              <a:buSzPts val="2600"/>
              <a:buNone/>
              <a:defRPr sz="2600"/>
            </a:lvl7pPr>
            <a:lvl8pPr lvl="7">
              <a:spcBef>
                <a:spcPts val="0"/>
              </a:spcBef>
              <a:spcAft>
                <a:spcPts val="0"/>
              </a:spcAft>
              <a:buSzPts val="2600"/>
              <a:buNone/>
              <a:defRPr sz="2600"/>
            </a:lvl8pPr>
            <a:lvl9pPr lvl="8">
              <a:spcBef>
                <a:spcPts val="0"/>
              </a:spcBef>
              <a:spcAft>
                <a:spcPts val="0"/>
              </a:spcAft>
              <a:buSzPts val="2600"/>
              <a:buNone/>
              <a:defRPr sz="2600"/>
            </a:lvl9pPr>
          </a:lstStyle>
          <a:p/>
        </p:txBody>
      </p:sp>
      <p:sp>
        <p:nvSpPr>
          <p:cNvPr id="67" name="Google Shape;67;p9"/>
          <p:cNvSpPr txBox="1"/>
          <p:nvPr>
            <p:ph idx="1" type="subTitle"/>
          </p:nvPr>
        </p:nvSpPr>
        <p:spPr>
          <a:xfrm>
            <a:off x="724950" y="3161525"/>
            <a:ext cx="3300900" cy="759000"/>
          </a:xfrm>
          <a:prstGeom prst="rect">
            <a:avLst/>
          </a:prstGeom>
        </p:spPr>
        <p:txBody>
          <a:bodyPr anchorCtr="0" anchor="t" bIns="91425" lIns="91425" spcFirstLastPara="1" rIns="91425" wrap="square" tIns="91425">
            <a:normAutofit/>
          </a:bodyPr>
          <a:lstStyle>
            <a:lvl1pPr lvl="0">
              <a:lnSpc>
                <a:spcPct val="100000"/>
              </a:lnSpc>
              <a:spcBef>
                <a:spcPts val="0"/>
              </a:spcBef>
              <a:spcAft>
                <a:spcPts val="0"/>
              </a:spcAft>
              <a:buSzPts val="1600"/>
              <a:buNone/>
              <a:defRPr sz="1600"/>
            </a:lvl1pPr>
            <a:lvl2pPr lvl="1">
              <a:lnSpc>
                <a:spcPct val="100000"/>
              </a:lnSpc>
              <a:spcBef>
                <a:spcPts val="0"/>
              </a:spcBef>
              <a:spcAft>
                <a:spcPts val="0"/>
              </a:spcAft>
              <a:buSzPts val="1600"/>
              <a:buNone/>
              <a:defRPr sz="1600"/>
            </a:lvl2pPr>
            <a:lvl3pPr lvl="2">
              <a:lnSpc>
                <a:spcPct val="100000"/>
              </a:lnSpc>
              <a:spcBef>
                <a:spcPts val="0"/>
              </a:spcBef>
              <a:spcAft>
                <a:spcPts val="0"/>
              </a:spcAft>
              <a:buSzPts val="1600"/>
              <a:buNone/>
              <a:defRPr sz="1600"/>
            </a:lvl3pPr>
            <a:lvl4pPr lvl="3">
              <a:lnSpc>
                <a:spcPct val="100000"/>
              </a:lnSpc>
              <a:spcBef>
                <a:spcPts val="0"/>
              </a:spcBef>
              <a:spcAft>
                <a:spcPts val="0"/>
              </a:spcAft>
              <a:buSzPts val="1600"/>
              <a:buNone/>
              <a:defRPr sz="1600"/>
            </a:lvl4pPr>
            <a:lvl5pPr lvl="4">
              <a:lnSpc>
                <a:spcPct val="100000"/>
              </a:lnSpc>
              <a:spcBef>
                <a:spcPts val="0"/>
              </a:spcBef>
              <a:spcAft>
                <a:spcPts val="0"/>
              </a:spcAft>
              <a:buSzPts val="1600"/>
              <a:buNone/>
              <a:defRPr sz="1600"/>
            </a:lvl5pPr>
            <a:lvl6pPr lvl="5">
              <a:lnSpc>
                <a:spcPct val="100000"/>
              </a:lnSpc>
              <a:spcBef>
                <a:spcPts val="0"/>
              </a:spcBef>
              <a:spcAft>
                <a:spcPts val="0"/>
              </a:spcAft>
              <a:buSzPts val="1600"/>
              <a:buNone/>
              <a:defRPr sz="1600"/>
            </a:lvl6pPr>
            <a:lvl7pPr lvl="6">
              <a:lnSpc>
                <a:spcPct val="100000"/>
              </a:lnSpc>
              <a:spcBef>
                <a:spcPts val="0"/>
              </a:spcBef>
              <a:spcAft>
                <a:spcPts val="0"/>
              </a:spcAft>
              <a:buSzPts val="1600"/>
              <a:buNone/>
              <a:defRPr sz="1600"/>
            </a:lvl7pPr>
            <a:lvl8pPr lvl="7">
              <a:lnSpc>
                <a:spcPct val="100000"/>
              </a:lnSpc>
              <a:spcBef>
                <a:spcPts val="0"/>
              </a:spcBef>
              <a:spcAft>
                <a:spcPts val="0"/>
              </a:spcAft>
              <a:buSzPts val="1600"/>
              <a:buNone/>
              <a:defRPr sz="1600"/>
            </a:lvl8pPr>
            <a:lvl9pPr lvl="8">
              <a:lnSpc>
                <a:spcPct val="100000"/>
              </a:lnSpc>
              <a:spcBef>
                <a:spcPts val="0"/>
              </a:spcBef>
              <a:spcAft>
                <a:spcPts val="0"/>
              </a:spcAft>
              <a:buSzPts val="1600"/>
              <a:buNone/>
              <a:defRPr sz="1600"/>
            </a:lvl9pPr>
          </a:lstStyle>
          <a:p/>
        </p:txBody>
      </p:sp>
      <p:sp>
        <p:nvSpPr>
          <p:cNvPr id="68" name="Google Shape;68;p9"/>
          <p:cNvSpPr txBox="1"/>
          <p:nvPr>
            <p:ph idx="2" type="body"/>
          </p:nvPr>
        </p:nvSpPr>
        <p:spPr>
          <a:xfrm>
            <a:off x="5174225" y="1352625"/>
            <a:ext cx="3374400" cy="3025500"/>
          </a:xfrm>
          <a:prstGeom prst="rect">
            <a:avLst/>
          </a:prstGeom>
        </p:spPr>
        <p:txBody>
          <a:bodyPr anchorCtr="0" anchor="t" bIns="91425" lIns="91425" spcFirstLastPara="1" rIns="91425" wrap="square" tIns="91425">
            <a:normAutofit/>
          </a:bodyPr>
          <a:lstStyle>
            <a:lvl1pPr indent="-311150" lvl="0" marL="457200">
              <a:spcBef>
                <a:spcPts val="0"/>
              </a:spcBef>
              <a:spcAft>
                <a:spcPts val="0"/>
              </a:spcAft>
              <a:buSzPts val="13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69" name="Google Shape;69;p9"/>
          <p:cNvSpPr txBox="1"/>
          <p:nvPr>
            <p:ph idx="12" type="sldNum"/>
          </p:nvPr>
        </p:nvSpPr>
        <p:spPr>
          <a:xfrm>
            <a:off x="8536302" y="4749851"/>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70" name="Shape 70"/>
        <p:cNvGrpSpPr/>
        <p:nvPr/>
      </p:nvGrpSpPr>
      <p:grpSpPr>
        <a:xfrm>
          <a:off x="0" y="0"/>
          <a:ext cx="0" cy="0"/>
          <a:chOff x="0" y="0"/>
          <a:chExt cx="0" cy="0"/>
        </a:xfrm>
      </p:grpSpPr>
      <p:sp>
        <p:nvSpPr>
          <p:cNvPr id="71" name="Google Shape;71;p10"/>
          <p:cNvSpPr txBox="1"/>
          <p:nvPr>
            <p:ph idx="1" type="body"/>
          </p:nvPr>
        </p:nvSpPr>
        <p:spPr>
          <a:xfrm>
            <a:off x="724950" y="4372551"/>
            <a:ext cx="7697400" cy="4605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300"/>
              <a:buNone/>
              <a:defRPr/>
            </a:lvl1pPr>
          </a:lstStyle>
          <a:p/>
        </p:txBody>
      </p:sp>
      <p:sp>
        <p:nvSpPr>
          <p:cNvPr id="72" name="Google Shape;72;p10"/>
          <p:cNvSpPr txBox="1"/>
          <p:nvPr>
            <p:ph idx="12" type="sldNum"/>
          </p:nvPr>
        </p:nvSpPr>
        <p:spPr>
          <a:xfrm>
            <a:off x="8536302" y="4749851"/>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bg>
      <p:bgPr>
        <a:solidFill>
          <a:schemeClr val="dk1"/>
        </a:solidFill>
      </p:bgPr>
    </p:bg>
    <p:spTree>
      <p:nvGrpSpPr>
        <p:cNvPr id="73" name="Shape 73"/>
        <p:cNvGrpSpPr/>
        <p:nvPr/>
      </p:nvGrpSpPr>
      <p:grpSpPr>
        <a:xfrm>
          <a:off x="0" y="0"/>
          <a:ext cx="0" cy="0"/>
          <a:chOff x="0" y="0"/>
          <a:chExt cx="0" cy="0"/>
        </a:xfrm>
      </p:grpSpPr>
      <p:grpSp>
        <p:nvGrpSpPr>
          <p:cNvPr id="74" name="Google Shape;74;p11"/>
          <p:cNvGrpSpPr/>
          <p:nvPr/>
        </p:nvGrpSpPr>
        <p:grpSpPr>
          <a:xfrm>
            <a:off x="830392" y="4169130"/>
            <a:ext cx="745763" cy="45826"/>
            <a:chOff x="4580561" y="2589004"/>
            <a:chExt cx="1064464" cy="25200"/>
          </a:xfrm>
        </p:grpSpPr>
        <p:sp>
          <p:nvSpPr>
            <p:cNvPr id="75" name="Google Shape;75;p11"/>
            <p:cNvSpPr/>
            <p:nvPr/>
          </p:nvSpPr>
          <p:spPr>
            <a:xfrm rot="-5400000">
              <a:off x="5366325" y="2335504"/>
              <a:ext cx="25200" cy="5322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 name="Google Shape;76;p11"/>
            <p:cNvSpPr/>
            <p:nvPr/>
          </p:nvSpPr>
          <p:spPr>
            <a:xfrm rot="-5400000">
              <a:off x="4836311" y="2333254"/>
              <a:ext cx="25200" cy="5367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77" name="Google Shape;77;p11"/>
          <p:cNvSpPr txBox="1"/>
          <p:nvPr>
            <p:ph hasCustomPrompt="1" type="title"/>
          </p:nvPr>
        </p:nvSpPr>
        <p:spPr>
          <a:xfrm>
            <a:off x="729450" y="733950"/>
            <a:ext cx="7688400" cy="1244700"/>
          </a:xfrm>
          <a:prstGeom prst="rect">
            <a:avLst/>
          </a:prstGeom>
        </p:spPr>
        <p:txBody>
          <a:bodyPr anchorCtr="0" anchor="t" bIns="91425" lIns="91425" spcFirstLastPara="1" rIns="91425" wrap="square" tIns="91425">
            <a:normAutofit/>
          </a:bodyPr>
          <a:lstStyle>
            <a:lvl1pPr lvl="0">
              <a:spcBef>
                <a:spcPts val="0"/>
              </a:spcBef>
              <a:spcAft>
                <a:spcPts val="0"/>
              </a:spcAft>
              <a:buClr>
                <a:schemeClr val="lt1"/>
              </a:buClr>
              <a:buSzPts val="8000"/>
              <a:buNone/>
              <a:defRPr sz="8000">
                <a:solidFill>
                  <a:schemeClr val="lt1"/>
                </a:solidFill>
              </a:defRPr>
            </a:lvl1pPr>
            <a:lvl2pPr lvl="1">
              <a:spcBef>
                <a:spcPts val="0"/>
              </a:spcBef>
              <a:spcAft>
                <a:spcPts val="0"/>
              </a:spcAft>
              <a:buClr>
                <a:schemeClr val="lt1"/>
              </a:buClr>
              <a:buSzPts val="8000"/>
              <a:buNone/>
              <a:defRPr sz="8000">
                <a:solidFill>
                  <a:schemeClr val="lt1"/>
                </a:solidFill>
              </a:defRPr>
            </a:lvl2pPr>
            <a:lvl3pPr lvl="2">
              <a:spcBef>
                <a:spcPts val="0"/>
              </a:spcBef>
              <a:spcAft>
                <a:spcPts val="0"/>
              </a:spcAft>
              <a:buClr>
                <a:schemeClr val="lt1"/>
              </a:buClr>
              <a:buSzPts val="8000"/>
              <a:buNone/>
              <a:defRPr sz="8000">
                <a:solidFill>
                  <a:schemeClr val="lt1"/>
                </a:solidFill>
              </a:defRPr>
            </a:lvl3pPr>
            <a:lvl4pPr lvl="3">
              <a:spcBef>
                <a:spcPts val="0"/>
              </a:spcBef>
              <a:spcAft>
                <a:spcPts val="0"/>
              </a:spcAft>
              <a:buClr>
                <a:schemeClr val="lt1"/>
              </a:buClr>
              <a:buSzPts val="8000"/>
              <a:buNone/>
              <a:defRPr sz="8000">
                <a:solidFill>
                  <a:schemeClr val="lt1"/>
                </a:solidFill>
              </a:defRPr>
            </a:lvl4pPr>
            <a:lvl5pPr lvl="4">
              <a:spcBef>
                <a:spcPts val="0"/>
              </a:spcBef>
              <a:spcAft>
                <a:spcPts val="0"/>
              </a:spcAft>
              <a:buClr>
                <a:schemeClr val="lt1"/>
              </a:buClr>
              <a:buSzPts val="8000"/>
              <a:buNone/>
              <a:defRPr sz="8000">
                <a:solidFill>
                  <a:schemeClr val="lt1"/>
                </a:solidFill>
              </a:defRPr>
            </a:lvl5pPr>
            <a:lvl6pPr lvl="5">
              <a:spcBef>
                <a:spcPts val="0"/>
              </a:spcBef>
              <a:spcAft>
                <a:spcPts val="0"/>
              </a:spcAft>
              <a:buClr>
                <a:schemeClr val="lt1"/>
              </a:buClr>
              <a:buSzPts val="8000"/>
              <a:buNone/>
              <a:defRPr sz="8000">
                <a:solidFill>
                  <a:schemeClr val="lt1"/>
                </a:solidFill>
              </a:defRPr>
            </a:lvl6pPr>
            <a:lvl7pPr lvl="6">
              <a:spcBef>
                <a:spcPts val="0"/>
              </a:spcBef>
              <a:spcAft>
                <a:spcPts val="0"/>
              </a:spcAft>
              <a:buClr>
                <a:schemeClr val="lt1"/>
              </a:buClr>
              <a:buSzPts val="8000"/>
              <a:buNone/>
              <a:defRPr sz="8000">
                <a:solidFill>
                  <a:schemeClr val="lt1"/>
                </a:solidFill>
              </a:defRPr>
            </a:lvl7pPr>
            <a:lvl8pPr lvl="7">
              <a:spcBef>
                <a:spcPts val="0"/>
              </a:spcBef>
              <a:spcAft>
                <a:spcPts val="0"/>
              </a:spcAft>
              <a:buClr>
                <a:schemeClr val="lt1"/>
              </a:buClr>
              <a:buSzPts val="8000"/>
              <a:buNone/>
              <a:defRPr sz="8000">
                <a:solidFill>
                  <a:schemeClr val="lt1"/>
                </a:solidFill>
              </a:defRPr>
            </a:lvl8pPr>
            <a:lvl9pPr lvl="8">
              <a:spcBef>
                <a:spcPts val="0"/>
              </a:spcBef>
              <a:spcAft>
                <a:spcPts val="0"/>
              </a:spcAft>
              <a:buClr>
                <a:schemeClr val="lt1"/>
              </a:buClr>
              <a:buSzPts val="8000"/>
              <a:buNone/>
              <a:defRPr sz="8000">
                <a:solidFill>
                  <a:schemeClr val="lt1"/>
                </a:solidFill>
              </a:defRPr>
            </a:lvl9pPr>
          </a:lstStyle>
          <a:p>
            <a:r>
              <a:t>xx%</a:t>
            </a:r>
          </a:p>
        </p:txBody>
      </p:sp>
      <p:sp>
        <p:nvSpPr>
          <p:cNvPr id="78" name="Google Shape;78;p11"/>
          <p:cNvSpPr txBox="1"/>
          <p:nvPr>
            <p:ph idx="1" type="body"/>
          </p:nvPr>
        </p:nvSpPr>
        <p:spPr>
          <a:xfrm>
            <a:off x="729450" y="2272888"/>
            <a:ext cx="7688400" cy="1580400"/>
          </a:xfrm>
          <a:prstGeom prst="rect">
            <a:avLst/>
          </a:prstGeom>
        </p:spPr>
        <p:txBody>
          <a:bodyPr anchorCtr="0" anchor="t" bIns="91425" lIns="91425" spcFirstLastPara="1" rIns="91425" wrap="square" tIns="91425">
            <a:normAutofit/>
          </a:bodyPr>
          <a:lstStyle>
            <a:lvl1pPr indent="-311150" lvl="0" marL="457200">
              <a:spcBef>
                <a:spcPts val="0"/>
              </a:spcBef>
              <a:spcAft>
                <a:spcPts val="0"/>
              </a:spcAft>
              <a:buClr>
                <a:schemeClr val="lt1"/>
              </a:buClr>
              <a:buSzPts val="1300"/>
              <a:buChar char="●"/>
              <a:defRPr>
                <a:solidFill>
                  <a:schemeClr val="lt1"/>
                </a:solidFill>
              </a:defRPr>
            </a:lvl1pPr>
            <a:lvl2pPr indent="-298450" lvl="1" marL="914400">
              <a:spcBef>
                <a:spcPts val="0"/>
              </a:spcBef>
              <a:spcAft>
                <a:spcPts val="0"/>
              </a:spcAft>
              <a:buClr>
                <a:schemeClr val="lt1"/>
              </a:buClr>
              <a:buSzPts val="1100"/>
              <a:buChar char="○"/>
              <a:defRPr>
                <a:solidFill>
                  <a:schemeClr val="lt1"/>
                </a:solidFill>
              </a:defRPr>
            </a:lvl2pPr>
            <a:lvl3pPr indent="-298450" lvl="2" marL="1371600">
              <a:spcBef>
                <a:spcPts val="0"/>
              </a:spcBef>
              <a:spcAft>
                <a:spcPts val="0"/>
              </a:spcAft>
              <a:buClr>
                <a:schemeClr val="lt1"/>
              </a:buClr>
              <a:buSzPts val="1100"/>
              <a:buChar char="■"/>
              <a:defRPr>
                <a:solidFill>
                  <a:schemeClr val="lt1"/>
                </a:solidFill>
              </a:defRPr>
            </a:lvl3pPr>
            <a:lvl4pPr indent="-298450" lvl="3" marL="1828800">
              <a:spcBef>
                <a:spcPts val="0"/>
              </a:spcBef>
              <a:spcAft>
                <a:spcPts val="0"/>
              </a:spcAft>
              <a:buClr>
                <a:schemeClr val="lt1"/>
              </a:buClr>
              <a:buSzPts val="1100"/>
              <a:buChar char="●"/>
              <a:defRPr>
                <a:solidFill>
                  <a:schemeClr val="lt1"/>
                </a:solidFill>
              </a:defRPr>
            </a:lvl4pPr>
            <a:lvl5pPr indent="-298450" lvl="4" marL="2286000">
              <a:spcBef>
                <a:spcPts val="0"/>
              </a:spcBef>
              <a:spcAft>
                <a:spcPts val="0"/>
              </a:spcAft>
              <a:buClr>
                <a:schemeClr val="lt1"/>
              </a:buClr>
              <a:buSzPts val="1100"/>
              <a:buChar char="○"/>
              <a:defRPr>
                <a:solidFill>
                  <a:schemeClr val="lt1"/>
                </a:solidFill>
              </a:defRPr>
            </a:lvl5pPr>
            <a:lvl6pPr indent="-298450" lvl="5" marL="2743200">
              <a:spcBef>
                <a:spcPts val="0"/>
              </a:spcBef>
              <a:spcAft>
                <a:spcPts val="0"/>
              </a:spcAft>
              <a:buClr>
                <a:schemeClr val="lt1"/>
              </a:buClr>
              <a:buSzPts val="1100"/>
              <a:buChar char="■"/>
              <a:defRPr>
                <a:solidFill>
                  <a:schemeClr val="lt1"/>
                </a:solidFill>
              </a:defRPr>
            </a:lvl6pPr>
            <a:lvl7pPr indent="-298450" lvl="6" marL="3200400">
              <a:spcBef>
                <a:spcPts val="0"/>
              </a:spcBef>
              <a:spcAft>
                <a:spcPts val="0"/>
              </a:spcAft>
              <a:buClr>
                <a:schemeClr val="lt1"/>
              </a:buClr>
              <a:buSzPts val="1100"/>
              <a:buChar char="●"/>
              <a:defRPr>
                <a:solidFill>
                  <a:schemeClr val="lt1"/>
                </a:solidFill>
              </a:defRPr>
            </a:lvl7pPr>
            <a:lvl8pPr indent="-298450" lvl="7" marL="3657600">
              <a:spcBef>
                <a:spcPts val="0"/>
              </a:spcBef>
              <a:spcAft>
                <a:spcPts val="0"/>
              </a:spcAft>
              <a:buClr>
                <a:schemeClr val="lt1"/>
              </a:buClr>
              <a:buSzPts val="1100"/>
              <a:buChar char="○"/>
              <a:defRPr>
                <a:solidFill>
                  <a:schemeClr val="lt1"/>
                </a:solidFill>
              </a:defRPr>
            </a:lvl8pPr>
            <a:lvl9pPr indent="-298450" lvl="8" marL="4114800">
              <a:spcBef>
                <a:spcPts val="0"/>
              </a:spcBef>
              <a:spcAft>
                <a:spcPts val="0"/>
              </a:spcAft>
              <a:buClr>
                <a:schemeClr val="lt1"/>
              </a:buClr>
              <a:buSzPts val="1100"/>
              <a:buChar char="■"/>
              <a:defRPr>
                <a:solidFill>
                  <a:schemeClr val="lt1"/>
                </a:solidFill>
              </a:defRPr>
            </a:lvl9pPr>
          </a:lstStyle>
          <a:p/>
        </p:txBody>
      </p:sp>
      <p:sp>
        <p:nvSpPr>
          <p:cNvPr id="79" name="Google Shape;79;p11"/>
          <p:cNvSpPr txBox="1"/>
          <p:nvPr>
            <p:ph idx="12" type="sldNum"/>
          </p:nvPr>
        </p:nvSpPr>
        <p:spPr>
          <a:xfrm>
            <a:off x="8536302" y="4749851"/>
            <a:ext cx="548700" cy="3936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80" name="Shape 80"/>
        <p:cNvGrpSpPr/>
        <p:nvPr/>
      </p:nvGrpSpPr>
      <p:grpSpPr>
        <a:xfrm>
          <a:off x="0" y="0"/>
          <a:ext cx="0" cy="0"/>
          <a:chOff x="0" y="0"/>
          <a:chExt cx="0" cy="0"/>
        </a:xfrm>
      </p:grpSpPr>
      <p:sp>
        <p:nvSpPr>
          <p:cNvPr id="81" name="Google Shape;81;p12"/>
          <p:cNvSpPr txBox="1"/>
          <p:nvPr>
            <p:ph idx="12" type="sldNum"/>
          </p:nvPr>
        </p:nvSpPr>
        <p:spPr>
          <a:xfrm>
            <a:off x="8536302" y="4749851"/>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treamline">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2"/>
              </a:buClr>
              <a:buSzPts val="2800"/>
              <a:buFont typeface="Raleway"/>
              <a:buNone/>
              <a:defRPr b="1" sz="2800">
                <a:solidFill>
                  <a:schemeClr val="dk2"/>
                </a:solidFill>
                <a:latin typeface="Raleway"/>
                <a:ea typeface="Raleway"/>
                <a:cs typeface="Raleway"/>
                <a:sym typeface="Raleway"/>
              </a:defRPr>
            </a:lvl1pPr>
            <a:lvl2pPr lvl="1">
              <a:spcBef>
                <a:spcPts val="0"/>
              </a:spcBef>
              <a:spcAft>
                <a:spcPts val="0"/>
              </a:spcAft>
              <a:buClr>
                <a:schemeClr val="dk2"/>
              </a:buClr>
              <a:buSzPts val="2800"/>
              <a:buFont typeface="Raleway"/>
              <a:buNone/>
              <a:defRPr b="1" sz="2800">
                <a:solidFill>
                  <a:schemeClr val="dk2"/>
                </a:solidFill>
                <a:latin typeface="Raleway"/>
                <a:ea typeface="Raleway"/>
                <a:cs typeface="Raleway"/>
                <a:sym typeface="Raleway"/>
              </a:defRPr>
            </a:lvl2pPr>
            <a:lvl3pPr lvl="2">
              <a:spcBef>
                <a:spcPts val="0"/>
              </a:spcBef>
              <a:spcAft>
                <a:spcPts val="0"/>
              </a:spcAft>
              <a:buClr>
                <a:schemeClr val="dk2"/>
              </a:buClr>
              <a:buSzPts val="2800"/>
              <a:buFont typeface="Raleway"/>
              <a:buNone/>
              <a:defRPr b="1" sz="2800">
                <a:solidFill>
                  <a:schemeClr val="dk2"/>
                </a:solidFill>
                <a:latin typeface="Raleway"/>
                <a:ea typeface="Raleway"/>
                <a:cs typeface="Raleway"/>
                <a:sym typeface="Raleway"/>
              </a:defRPr>
            </a:lvl3pPr>
            <a:lvl4pPr lvl="3">
              <a:spcBef>
                <a:spcPts val="0"/>
              </a:spcBef>
              <a:spcAft>
                <a:spcPts val="0"/>
              </a:spcAft>
              <a:buClr>
                <a:schemeClr val="dk2"/>
              </a:buClr>
              <a:buSzPts val="2800"/>
              <a:buFont typeface="Raleway"/>
              <a:buNone/>
              <a:defRPr b="1" sz="2800">
                <a:solidFill>
                  <a:schemeClr val="dk2"/>
                </a:solidFill>
                <a:latin typeface="Raleway"/>
                <a:ea typeface="Raleway"/>
                <a:cs typeface="Raleway"/>
                <a:sym typeface="Raleway"/>
              </a:defRPr>
            </a:lvl4pPr>
            <a:lvl5pPr lvl="4">
              <a:spcBef>
                <a:spcPts val="0"/>
              </a:spcBef>
              <a:spcAft>
                <a:spcPts val="0"/>
              </a:spcAft>
              <a:buClr>
                <a:schemeClr val="dk2"/>
              </a:buClr>
              <a:buSzPts val="2800"/>
              <a:buFont typeface="Raleway"/>
              <a:buNone/>
              <a:defRPr b="1" sz="2800">
                <a:solidFill>
                  <a:schemeClr val="dk2"/>
                </a:solidFill>
                <a:latin typeface="Raleway"/>
                <a:ea typeface="Raleway"/>
                <a:cs typeface="Raleway"/>
                <a:sym typeface="Raleway"/>
              </a:defRPr>
            </a:lvl5pPr>
            <a:lvl6pPr lvl="5">
              <a:spcBef>
                <a:spcPts val="0"/>
              </a:spcBef>
              <a:spcAft>
                <a:spcPts val="0"/>
              </a:spcAft>
              <a:buClr>
                <a:schemeClr val="dk2"/>
              </a:buClr>
              <a:buSzPts val="2800"/>
              <a:buFont typeface="Raleway"/>
              <a:buNone/>
              <a:defRPr b="1" sz="2800">
                <a:solidFill>
                  <a:schemeClr val="dk2"/>
                </a:solidFill>
                <a:latin typeface="Raleway"/>
                <a:ea typeface="Raleway"/>
                <a:cs typeface="Raleway"/>
                <a:sym typeface="Raleway"/>
              </a:defRPr>
            </a:lvl6pPr>
            <a:lvl7pPr lvl="6">
              <a:spcBef>
                <a:spcPts val="0"/>
              </a:spcBef>
              <a:spcAft>
                <a:spcPts val="0"/>
              </a:spcAft>
              <a:buClr>
                <a:schemeClr val="dk2"/>
              </a:buClr>
              <a:buSzPts val="2800"/>
              <a:buFont typeface="Raleway"/>
              <a:buNone/>
              <a:defRPr b="1" sz="2800">
                <a:solidFill>
                  <a:schemeClr val="dk2"/>
                </a:solidFill>
                <a:latin typeface="Raleway"/>
                <a:ea typeface="Raleway"/>
                <a:cs typeface="Raleway"/>
                <a:sym typeface="Raleway"/>
              </a:defRPr>
            </a:lvl7pPr>
            <a:lvl8pPr lvl="7">
              <a:spcBef>
                <a:spcPts val="0"/>
              </a:spcBef>
              <a:spcAft>
                <a:spcPts val="0"/>
              </a:spcAft>
              <a:buClr>
                <a:schemeClr val="dk2"/>
              </a:buClr>
              <a:buSzPts val="2800"/>
              <a:buFont typeface="Raleway"/>
              <a:buNone/>
              <a:defRPr b="1" sz="2800">
                <a:solidFill>
                  <a:schemeClr val="dk2"/>
                </a:solidFill>
                <a:latin typeface="Raleway"/>
                <a:ea typeface="Raleway"/>
                <a:cs typeface="Raleway"/>
                <a:sym typeface="Raleway"/>
              </a:defRPr>
            </a:lvl8pPr>
            <a:lvl9pPr lvl="8">
              <a:spcBef>
                <a:spcPts val="0"/>
              </a:spcBef>
              <a:spcAft>
                <a:spcPts val="0"/>
              </a:spcAft>
              <a:buClr>
                <a:schemeClr val="dk2"/>
              </a:buClr>
              <a:buSzPts val="2800"/>
              <a:buFont typeface="Raleway"/>
              <a:buNone/>
              <a:defRPr b="1" sz="2800">
                <a:solidFill>
                  <a:schemeClr val="dk2"/>
                </a:solidFill>
                <a:latin typeface="Raleway"/>
                <a:ea typeface="Raleway"/>
                <a:cs typeface="Raleway"/>
                <a:sym typeface="Raleway"/>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11150" lvl="0" marL="457200">
              <a:lnSpc>
                <a:spcPct val="115000"/>
              </a:lnSpc>
              <a:spcBef>
                <a:spcPts val="0"/>
              </a:spcBef>
              <a:spcAft>
                <a:spcPts val="0"/>
              </a:spcAft>
              <a:buClr>
                <a:schemeClr val="accent1"/>
              </a:buClr>
              <a:buSzPts val="1300"/>
              <a:buFont typeface="Lato"/>
              <a:buChar char="●"/>
              <a:defRPr sz="1300">
                <a:solidFill>
                  <a:schemeClr val="accent1"/>
                </a:solidFill>
                <a:latin typeface="Lato"/>
                <a:ea typeface="Lato"/>
                <a:cs typeface="Lato"/>
                <a:sym typeface="Lato"/>
              </a:defRPr>
            </a:lvl1pPr>
            <a:lvl2pPr indent="-298450" lvl="1" marL="914400">
              <a:lnSpc>
                <a:spcPct val="115000"/>
              </a:lnSpc>
              <a:spcBef>
                <a:spcPts val="0"/>
              </a:spcBef>
              <a:spcAft>
                <a:spcPts val="0"/>
              </a:spcAft>
              <a:buClr>
                <a:schemeClr val="accent1"/>
              </a:buClr>
              <a:buSzPts val="1100"/>
              <a:buFont typeface="Lato"/>
              <a:buChar char="○"/>
              <a:defRPr sz="1100">
                <a:solidFill>
                  <a:schemeClr val="accent1"/>
                </a:solidFill>
                <a:latin typeface="Lato"/>
                <a:ea typeface="Lato"/>
                <a:cs typeface="Lato"/>
                <a:sym typeface="Lato"/>
              </a:defRPr>
            </a:lvl2pPr>
            <a:lvl3pPr indent="-298450" lvl="2" marL="1371600">
              <a:lnSpc>
                <a:spcPct val="115000"/>
              </a:lnSpc>
              <a:spcBef>
                <a:spcPts val="0"/>
              </a:spcBef>
              <a:spcAft>
                <a:spcPts val="0"/>
              </a:spcAft>
              <a:buClr>
                <a:schemeClr val="accent1"/>
              </a:buClr>
              <a:buSzPts val="1100"/>
              <a:buFont typeface="Lato"/>
              <a:buChar char="■"/>
              <a:defRPr sz="1100">
                <a:solidFill>
                  <a:schemeClr val="accent1"/>
                </a:solidFill>
                <a:latin typeface="Lato"/>
                <a:ea typeface="Lato"/>
                <a:cs typeface="Lato"/>
                <a:sym typeface="Lato"/>
              </a:defRPr>
            </a:lvl3pPr>
            <a:lvl4pPr indent="-298450" lvl="3" marL="1828800">
              <a:lnSpc>
                <a:spcPct val="115000"/>
              </a:lnSpc>
              <a:spcBef>
                <a:spcPts val="0"/>
              </a:spcBef>
              <a:spcAft>
                <a:spcPts val="0"/>
              </a:spcAft>
              <a:buClr>
                <a:schemeClr val="accent1"/>
              </a:buClr>
              <a:buSzPts val="1100"/>
              <a:buFont typeface="Lato"/>
              <a:buChar char="●"/>
              <a:defRPr sz="1100">
                <a:solidFill>
                  <a:schemeClr val="accent1"/>
                </a:solidFill>
                <a:latin typeface="Lato"/>
                <a:ea typeface="Lato"/>
                <a:cs typeface="Lato"/>
                <a:sym typeface="Lato"/>
              </a:defRPr>
            </a:lvl4pPr>
            <a:lvl5pPr indent="-298450" lvl="4" marL="2286000">
              <a:lnSpc>
                <a:spcPct val="115000"/>
              </a:lnSpc>
              <a:spcBef>
                <a:spcPts val="0"/>
              </a:spcBef>
              <a:spcAft>
                <a:spcPts val="0"/>
              </a:spcAft>
              <a:buClr>
                <a:schemeClr val="accent1"/>
              </a:buClr>
              <a:buSzPts val="1100"/>
              <a:buFont typeface="Lato"/>
              <a:buChar char="○"/>
              <a:defRPr sz="1100">
                <a:solidFill>
                  <a:schemeClr val="accent1"/>
                </a:solidFill>
                <a:latin typeface="Lato"/>
                <a:ea typeface="Lato"/>
                <a:cs typeface="Lato"/>
                <a:sym typeface="Lato"/>
              </a:defRPr>
            </a:lvl5pPr>
            <a:lvl6pPr indent="-298450" lvl="5" marL="2743200">
              <a:lnSpc>
                <a:spcPct val="115000"/>
              </a:lnSpc>
              <a:spcBef>
                <a:spcPts val="0"/>
              </a:spcBef>
              <a:spcAft>
                <a:spcPts val="0"/>
              </a:spcAft>
              <a:buClr>
                <a:schemeClr val="accent1"/>
              </a:buClr>
              <a:buSzPts val="1100"/>
              <a:buFont typeface="Lato"/>
              <a:buChar char="■"/>
              <a:defRPr sz="1100">
                <a:solidFill>
                  <a:schemeClr val="accent1"/>
                </a:solidFill>
                <a:latin typeface="Lato"/>
                <a:ea typeface="Lato"/>
                <a:cs typeface="Lato"/>
                <a:sym typeface="Lato"/>
              </a:defRPr>
            </a:lvl6pPr>
            <a:lvl7pPr indent="-298450" lvl="6" marL="3200400">
              <a:lnSpc>
                <a:spcPct val="115000"/>
              </a:lnSpc>
              <a:spcBef>
                <a:spcPts val="0"/>
              </a:spcBef>
              <a:spcAft>
                <a:spcPts val="0"/>
              </a:spcAft>
              <a:buClr>
                <a:schemeClr val="accent1"/>
              </a:buClr>
              <a:buSzPts val="1100"/>
              <a:buFont typeface="Lato"/>
              <a:buChar char="●"/>
              <a:defRPr sz="1100">
                <a:solidFill>
                  <a:schemeClr val="accent1"/>
                </a:solidFill>
                <a:latin typeface="Lato"/>
                <a:ea typeface="Lato"/>
                <a:cs typeface="Lato"/>
                <a:sym typeface="Lato"/>
              </a:defRPr>
            </a:lvl7pPr>
            <a:lvl8pPr indent="-298450" lvl="7" marL="3657600">
              <a:lnSpc>
                <a:spcPct val="115000"/>
              </a:lnSpc>
              <a:spcBef>
                <a:spcPts val="0"/>
              </a:spcBef>
              <a:spcAft>
                <a:spcPts val="0"/>
              </a:spcAft>
              <a:buClr>
                <a:schemeClr val="accent1"/>
              </a:buClr>
              <a:buSzPts val="1100"/>
              <a:buFont typeface="Lato"/>
              <a:buChar char="○"/>
              <a:defRPr sz="1100">
                <a:solidFill>
                  <a:schemeClr val="accent1"/>
                </a:solidFill>
                <a:latin typeface="Lato"/>
                <a:ea typeface="Lato"/>
                <a:cs typeface="Lato"/>
                <a:sym typeface="Lato"/>
              </a:defRPr>
            </a:lvl8pPr>
            <a:lvl9pPr indent="-298450" lvl="8" marL="4114800">
              <a:lnSpc>
                <a:spcPct val="115000"/>
              </a:lnSpc>
              <a:spcBef>
                <a:spcPts val="0"/>
              </a:spcBef>
              <a:spcAft>
                <a:spcPts val="0"/>
              </a:spcAft>
              <a:buClr>
                <a:schemeClr val="accent1"/>
              </a:buClr>
              <a:buSzPts val="1100"/>
              <a:buFont typeface="Lato"/>
              <a:buChar char="■"/>
              <a:defRPr sz="1100">
                <a:solidFill>
                  <a:schemeClr val="accent1"/>
                </a:solidFill>
                <a:latin typeface="Lato"/>
                <a:ea typeface="Lato"/>
                <a:cs typeface="Lato"/>
                <a:sym typeface="Lato"/>
              </a:defRPr>
            </a:lvl9pPr>
          </a:lstStyle>
          <a:p/>
        </p:txBody>
      </p:sp>
      <p:sp>
        <p:nvSpPr>
          <p:cNvPr id="8" name="Google Shape;8;p1"/>
          <p:cNvSpPr txBox="1"/>
          <p:nvPr>
            <p:ph idx="12" type="sldNum"/>
          </p:nvPr>
        </p:nvSpPr>
        <p:spPr>
          <a:xfrm>
            <a:off x="8536302" y="4749851"/>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accent1"/>
                </a:solidFill>
                <a:latin typeface="Lato"/>
                <a:ea typeface="Lato"/>
                <a:cs typeface="Lato"/>
                <a:sym typeface="Lato"/>
              </a:defRPr>
            </a:lvl1pPr>
            <a:lvl2pPr lvl="1" algn="r">
              <a:buNone/>
              <a:defRPr sz="1000">
                <a:solidFill>
                  <a:schemeClr val="accent1"/>
                </a:solidFill>
                <a:latin typeface="Lato"/>
                <a:ea typeface="Lato"/>
                <a:cs typeface="Lato"/>
                <a:sym typeface="Lato"/>
              </a:defRPr>
            </a:lvl2pPr>
            <a:lvl3pPr lvl="2" algn="r">
              <a:buNone/>
              <a:defRPr sz="1000">
                <a:solidFill>
                  <a:schemeClr val="accent1"/>
                </a:solidFill>
                <a:latin typeface="Lato"/>
                <a:ea typeface="Lato"/>
                <a:cs typeface="Lato"/>
                <a:sym typeface="Lato"/>
              </a:defRPr>
            </a:lvl3pPr>
            <a:lvl4pPr lvl="3" algn="r">
              <a:buNone/>
              <a:defRPr sz="1000">
                <a:solidFill>
                  <a:schemeClr val="accent1"/>
                </a:solidFill>
                <a:latin typeface="Lato"/>
                <a:ea typeface="Lato"/>
                <a:cs typeface="Lato"/>
                <a:sym typeface="Lato"/>
              </a:defRPr>
            </a:lvl4pPr>
            <a:lvl5pPr lvl="4" algn="r">
              <a:buNone/>
              <a:defRPr sz="1000">
                <a:solidFill>
                  <a:schemeClr val="accent1"/>
                </a:solidFill>
                <a:latin typeface="Lato"/>
                <a:ea typeface="Lato"/>
                <a:cs typeface="Lato"/>
                <a:sym typeface="Lato"/>
              </a:defRPr>
            </a:lvl5pPr>
            <a:lvl6pPr lvl="5" algn="r">
              <a:buNone/>
              <a:defRPr sz="1000">
                <a:solidFill>
                  <a:schemeClr val="accent1"/>
                </a:solidFill>
                <a:latin typeface="Lato"/>
                <a:ea typeface="Lato"/>
                <a:cs typeface="Lato"/>
                <a:sym typeface="Lato"/>
              </a:defRPr>
            </a:lvl6pPr>
            <a:lvl7pPr lvl="6" algn="r">
              <a:buNone/>
              <a:defRPr sz="1000">
                <a:solidFill>
                  <a:schemeClr val="accent1"/>
                </a:solidFill>
                <a:latin typeface="Lato"/>
                <a:ea typeface="Lato"/>
                <a:cs typeface="Lato"/>
                <a:sym typeface="Lato"/>
              </a:defRPr>
            </a:lvl7pPr>
            <a:lvl8pPr lvl="7" algn="r">
              <a:buNone/>
              <a:defRPr sz="1000">
                <a:solidFill>
                  <a:schemeClr val="accent1"/>
                </a:solidFill>
                <a:latin typeface="Lato"/>
                <a:ea typeface="Lato"/>
                <a:cs typeface="Lato"/>
                <a:sym typeface="Lato"/>
              </a:defRPr>
            </a:lvl8pPr>
            <a:lvl9pPr lvl="8" algn="r">
              <a:buNone/>
              <a:defRPr sz="1000">
                <a:solidFill>
                  <a:schemeClr val="accent1"/>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ru"/>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xml"/><Relationship Id="rId3" Type="http://schemas.openxmlformats.org/officeDocument/2006/relationships/image" Target="../media/image13.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3.xml"/><Relationship Id="rId3" Type="http://schemas.openxmlformats.org/officeDocument/2006/relationships/image" Target="../media/image3.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xml"/><Relationship Id="rId3" Type="http://schemas.openxmlformats.org/officeDocument/2006/relationships/image" Target="../media/image7.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xml"/><Relationship Id="rId3" Type="http://schemas.openxmlformats.org/officeDocument/2006/relationships/image" Target="../media/image11.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xml"/><Relationship Id="rId3" Type="http://schemas.openxmlformats.org/officeDocument/2006/relationships/image" Target="../media/image14.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xml"/><Relationship Id="rId3" Type="http://schemas.openxmlformats.org/officeDocument/2006/relationships/image" Target="../media/image10.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xml"/><Relationship Id="rId3" Type="http://schemas.openxmlformats.org/officeDocument/2006/relationships/image" Target="../media/image8.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0.xml"/><Relationship Id="rId3" Type="http://schemas.openxmlformats.org/officeDocument/2006/relationships/image" Target="../media/image5.jpg"/><Relationship Id="rId4" Type="http://schemas.openxmlformats.org/officeDocument/2006/relationships/image" Target="../media/image12.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1.xml"/><Relationship Id="rId3" Type="http://schemas.openxmlformats.org/officeDocument/2006/relationships/image" Target="../media/image4.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2.xml"/><Relationship Id="rId3" Type="http://schemas.openxmlformats.org/officeDocument/2006/relationships/image" Target="../media/image2.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 Id="rId3" Type="http://schemas.openxmlformats.org/officeDocument/2006/relationships/image" Target="../media/image1.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5.xml"/><Relationship Id="rId3" Type="http://schemas.openxmlformats.org/officeDocument/2006/relationships/image" Target="../media/image9.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 name="Shape 85"/>
        <p:cNvGrpSpPr/>
        <p:nvPr/>
      </p:nvGrpSpPr>
      <p:grpSpPr>
        <a:xfrm>
          <a:off x="0" y="0"/>
          <a:ext cx="0" cy="0"/>
          <a:chOff x="0" y="0"/>
          <a:chExt cx="0" cy="0"/>
        </a:xfrm>
      </p:grpSpPr>
      <p:sp>
        <p:nvSpPr>
          <p:cNvPr id="86" name="Google Shape;86;p13"/>
          <p:cNvSpPr txBox="1"/>
          <p:nvPr>
            <p:ph type="ctrTitle"/>
          </p:nvPr>
        </p:nvSpPr>
        <p:spPr>
          <a:xfrm>
            <a:off x="729450" y="1322450"/>
            <a:ext cx="7688100" cy="1664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ru"/>
              <a:t>Role of taste and smell sensory systems in digestion</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0" name="Shape 90"/>
        <p:cNvGrpSpPr/>
        <p:nvPr/>
      </p:nvGrpSpPr>
      <p:grpSpPr>
        <a:xfrm>
          <a:off x="0" y="0"/>
          <a:ext cx="0" cy="0"/>
          <a:chOff x="0" y="0"/>
          <a:chExt cx="0" cy="0"/>
        </a:xfrm>
      </p:grpSpPr>
      <p:sp>
        <p:nvSpPr>
          <p:cNvPr id="91" name="Google Shape;91;p14"/>
          <p:cNvSpPr txBox="1"/>
          <p:nvPr>
            <p:ph type="title"/>
          </p:nvPr>
        </p:nvSpPr>
        <p:spPr>
          <a:xfrm>
            <a:off x="730000" y="1318650"/>
            <a:ext cx="3300900" cy="8562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ru"/>
              <a:t>taste analyzer</a:t>
            </a:r>
            <a:endParaRPr/>
          </a:p>
        </p:txBody>
      </p:sp>
      <p:sp>
        <p:nvSpPr>
          <p:cNvPr id="92" name="Google Shape;92;p14"/>
          <p:cNvSpPr txBox="1"/>
          <p:nvPr>
            <p:ph idx="1" type="body"/>
          </p:nvPr>
        </p:nvSpPr>
        <p:spPr>
          <a:xfrm>
            <a:off x="721225" y="1881200"/>
            <a:ext cx="3300900" cy="30933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ru"/>
              <a:t>The taste analyzer is found on chemoreception, it is necessary to determine the taste of food.  This analyzer has the following departments:</a:t>
            </a:r>
            <a:endParaRPr/>
          </a:p>
          <a:p>
            <a:pPr indent="-311150" lvl="0" marL="457200" rtl="0" algn="l">
              <a:spcBef>
                <a:spcPts val="1200"/>
              </a:spcBef>
              <a:spcAft>
                <a:spcPts val="0"/>
              </a:spcAft>
              <a:buSzPts val="1300"/>
              <a:buChar char="-"/>
            </a:pPr>
            <a:r>
              <a:rPr lang="ru"/>
              <a:t>Peripheral part (taste receptors/taste buds)</a:t>
            </a:r>
            <a:endParaRPr/>
          </a:p>
          <a:p>
            <a:pPr indent="-311150" lvl="0" marL="457200" rtl="0" algn="l">
              <a:spcBef>
                <a:spcPts val="0"/>
              </a:spcBef>
              <a:spcAft>
                <a:spcPts val="0"/>
              </a:spcAft>
              <a:buSzPts val="1300"/>
              <a:buChar char="-"/>
            </a:pPr>
            <a:r>
              <a:rPr lang="ru"/>
              <a:t>Conduction part (nerves Vll,lX,X)</a:t>
            </a:r>
            <a:endParaRPr/>
          </a:p>
          <a:p>
            <a:pPr indent="-311150" lvl="0" marL="457200" rtl="0" algn="l">
              <a:spcBef>
                <a:spcPts val="0"/>
              </a:spcBef>
              <a:spcAft>
                <a:spcPts val="0"/>
              </a:spcAft>
              <a:buSzPts val="1300"/>
              <a:buChar char="-"/>
            </a:pPr>
            <a:r>
              <a:rPr lang="ru"/>
              <a:t> Central section part(lower part of the gyrus postcentralis of the cerebral cortex)</a:t>
            </a:r>
            <a:endParaRPr/>
          </a:p>
        </p:txBody>
      </p:sp>
      <p:pic>
        <p:nvPicPr>
          <p:cNvPr id="93" name="Google Shape;93;p14"/>
          <p:cNvPicPr preferRelativeResize="0"/>
          <p:nvPr/>
        </p:nvPicPr>
        <p:blipFill rotWithShape="1">
          <a:blip r:embed="rId3">
            <a:alphaModFix/>
          </a:blip>
          <a:srcRect b="2315" l="0" r="0" t="0"/>
          <a:stretch/>
        </p:blipFill>
        <p:spPr>
          <a:xfrm>
            <a:off x="4022125" y="831400"/>
            <a:ext cx="4817075" cy="3590387"/>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7" name="Shape 97"/>
        <p:cNvGrpSpPr/>
        <p:nvPr/>
      </p:nvGrpSpPr>
      <p:grpSpPr>
        <a:xfrm>
          <a:off x="0" y="0"/>
          <a:ext cx="0" cy="0"/>
          <a:chOff x="0" y="0"/>
          <a:chExt cx="0" cy="0"/>
        </a:xfrm>
      </p:grpSpPr>
      <p:sp>
        <p:nvSpPr>
          <p:cNvPr id="98" name="Google Shape;98;p15"/>
          <p:cNvSpPr txBox="1"/>
          <p:nvPr>
            <p:ph type="title"/>
          </p:nvPr>
        </p:nvSpPr>
        <p:spPr>
          <a:xfrm>
            <a:off x="730000" y="1318650"/>
            <a:ext cx="3842100" cy="9912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ru"/>
              <a:t>The </a:t>
            </a:r>
            <a:r>
              <a:rPr lang="ru"/>
              <a:t>peripheral part</a:t>
            </a:r>
            <a:endParaRPr/>
          </a:p>
        </p:txBody>
      </p:sp>
      <p:sp>
        <p:nvSpPr>
          <p:cNvPr id="99" name="Google Shape;99;p15"/>
          <p:cNvSpPr txBox="1"/>
          <p:nvPr>
            <p:ph idx="2" type="body"/>
          </p:nvPr>
        </p:nvSpPr>
        <p:spPr>
          <a:xfrm>
            <a:off x="5126450" y="563575"/>
            <a:ext cx="3565200" cy="41085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ru"/>
              <a:t>taste papilla come in many forms: filiform, which do not have taste buds, mushroom-shaped containing taste buds, trough-shaped and leaf-shaped, mostly preserved in children. The each papilla of the tongue has taste buds, which contains 30-80 elongated cells on the sides.  These cells are: sensory / gustatory (epithelial origin), supporting and basal cells. Each receptor cell has pores with microvilli, they participate in the development of cell excitation, perceive certain chemical substances adsorbed in the bulb canal. The same taste cell perceives several taste stimuli, for normal taste perception, the taste bud fluid is needed</a:t>
            </a:r>
            <a:endParaRPr/>
          </a:p>
        </p:txBody>
      </p:sp>
      <p:pic>
        <p:nvPicPr>
          <p:cNvPr id="100" name="Google Shape;100;p15"/>
          <p:cNvPicPr preferRelativeResize="0"/>
          <p:nvPr/>
        </p:nvPicPr>
        <p:blipFill>
          <a:blip r:embed="rId3">
            <a:alphaModFix/>
          </a:blip>
          <a:stretch>
            <a:fillRect/>
          </a:stretch>
        </p:blipFill>
        <p:spPr>
          <a:xfrm>
            <a:off x="730000" y="2309850"/>
            <a:ext cx="3374400" cy="2362076"/>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4" name="Shape 104"/>
        <p:cNvGrpSpPr/>
        <p:nvPr/>
      </p:nvGrpSpPr>
      <p:grpSpPr>
        <a:xfrm>
          <a:off x="0" y="0"/>
          <a:ext cx="0" cy="0"/>
          <a:chOff x="0" y="0"/>
          <a:chExt cx="0" cy="0"/>
        </a:xfrm>
      </p:grpSpPr>
      <p:sp>
        <p:nvSpPr>
          <p:cNvPr id="105" name="Google Shape;105;p16"/>
          <p:cNvSpPr txBox="1"/>
          <p:nvPr>
            <p:ph type="title"/>
          </p:nvPr>
        </p:nvSpPr>
        <p:spPr>
          <a:xfrm>
            <a:off x="729450" y="1318650"/>
            <a:ext cx="7688400" cy="5352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ru"/>
              <a:t>location of taste receptors and taste perception</a:t>
            </a:r>
            <a:endParaRPr/>
          </a:p>
        </p:txBody>
      </p:sp>
      <p:pic>
        <p:nvPicPr>
          <p:cNvPr id="106" name="Google Shape;106;p16"/>
          <p:cNvPicPr preferRelativeResize="0"/>
          <p:nvPr/>
        </p:nvPicPr>
        <p:blipFill>
          <a:blip r:embed="rId3">
            <a:alphaModFix/>
          </a:blip>
          <a:stretch>
            <a:fillRect/>
          </a:stretch>
        </p:blipFill>
        <p:spPr>
          <a:xfrm>
            <a:off x="3908485" y="2357838"/>
            <a:ext cx="4223551" cy="1756125"/>
          </a:xfrm>
          <a:prstGeom prst="rect">
            <a:avLst/>
          </a:prstGeom>
          <a:noFill/>
          <a:ln>
            <a:noFill/>
          </a:ln>
        </p:spPr>
      </p:pic>
      <p:sp>
        <p:nvSpPr>
          <p:cNvPr id="107" name="Google Shape;107;p16"/>
          <p:cNvSpPr txBox="1"/>
          <p:nvPr/>
        </p:nvSpPr>
        <p:spPr>
          <a:xfrm>
            <a:off x="729450" y="2085400"/>
            <a:ext cx="2802300" cy="2301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ru"/>
              <a:t>in addition to the usual sweet, sour, salty, bitter tastes, there is umami, the essence of which is in the recognition of products (tomato, meat, banana ...) such receptors are sensitive to glutamate, to deceive these receptors, nutritional supplement manufacturers add monosodium glutamate</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1" name="Shape 111"/>
        <p:cNvGrpSpPr/>
        <p:nvPr/>
      </p:nvGrpSpPr>
      <p:grpSpPr>
        <a:xfrm>
          <a:off x="0" y="0"/>
          <a:ext cx="0" cy="0"/>
          <a:chOff x="0" y="0"/>
          <a:chExt cx="0" cy="0"/>
        </a:xfrm>
      </p:grpSpPr>
      <p:sp>
        <p:nvSpPr>
          <p:cNvPr id="112" name="Google Shape;112;p17"/>
          <p:cNvSpPr txBox="1"/>
          <p:nvPr>
            <p:ph type="title"/>
          </p:nvPr>
        </p:nvSpPr>
        <p:spPr>
          <a:xfrm>
            <a:off x="730000" y="1318650"/>
            <a:ext cx="3333900" cy="8808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ru"/>
              <a:t>Conductor part</a:t>
            </a:r>
            <a:endParaRPr/>
          </a:p>
        </p:txBody>
      </p:sp>
      <p:sp>
        <p:nvSpPr>
          <p:cNvPr id="113" name="Google Shape;113;p17"/>
          <p:cNvSpPr txBox="1"/>
          <p:nvPr>
            <p:ph idx="1" type="body"/>
          </p:nvPr>
        </p:nvSpPr>
        <p:spPr>
          <a:xfrm>
            <a:off x="623500" y="2349500"/>
            <a:ext cx="3546900" cy="28716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ru"/>
              <a:t>Conduction: nervus facialis, nervus glossopharyngeus, nervus vagus are represented, the facial nerve innervates the anterior part of the tongue, the bodies of neurons are located in the medulla, aff fibers carry information about taste, temperature, etc.  The glossopharyngeal nerve carries information about the back of the tongue, the hard palate.  The vagus nerve controls receptors in the throat.</a:t>
            </a:r>
            <a:endParaRPr/>
          </a:p>
        </p:txBody>
      </p:sp>
      <p:pic>
        <p:nvPicPr>
          <p:cNvPr id="114" name="Google Shape;114;p17"/>
          <p:cNvPicPr preferRelativeResize="0"/>
          <p:nvPr/>
        </p:nvPicPr>
        <p:blipFill>
          <a:blip r:embed="rId3">
            <a:alphaModFix/>
          </a:blip>
          <a:stretch>
            <a:fillRect/>
          </a:stretch>
        </p:blipFill>
        <p:spPr>
          <a:xfrm>
            <a:off x="4572000" y="1391400"/>
            <a:ext cx="4103500" cy="287160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8" name="Shape 118"/>
        <p:cNvGrpSpPr/>
        <p:nvPr/>
      </p:nvGrpSpPr>
      <p:grpSpPr>
        <a:xfrm>
          <a:off x="0" y="0"/>
          <a:ext cx="0" cy="0"/>
          <a:chOff x="0" y="0"/>
          <a:chExt cx="0" cy="0"/>
        </a:xfrm>
      </p:grpSpPr>
      <p:sp>
        <p:nvSpPr>
          <p:cNvPr id="119" name="Google Shape;119;p18"/>
          <p:cNvSpPr txBox="1"/>
          <p:nvPr>
            <p:ph type="title"/>
          </p:nvPr>
        </p:nvSpPr>
        <p:spPr>
          <a:xfrm>
            <a:off x="730000" y="1318650"/>
            <a:ext cx="3300900" cy="13815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ru"/>
              <a:t>taste recognition mechanisms</a:t>
            </a:r>
            <a:endParaRPr/>
          </a:p>
        </p:txBody>
      </p:sp>
      <p:sp>
        <p:nvSpPr>
          <p:cNvPr id="120" name="Google Shape;120;p18"/>
          <p:cNvSpPr txBox="1"/>
          <p:nvPr>
            <p:ph idx="1" type="body"/>
          </p:nvPr>
        </p:nvSpPr>
        <p:spPr>
          <a:xfrm>
            <a:off x="3706800" y="717975"/>
            <a:ext cx="5260500" cy="41160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ru"/>
              <a:t>А. chemosensory receptors bind to ligands -&gt; G-protein activated -&gt; phospholipase C active -&gt; inositol-1,4,5-triphosphate produced -&gt; open Na-tubules (taste-specific) -&gt; Na enters the cell causing membrane depolarization  —&gt; opening of voltage-gated Ca+ channels —&gt; Ca+ is released which causes the release of neurotransmitters;</a:t>
            </a:r>
            <a:endParaRPr/>
          </a:p>
          <a:p>
            <a:pPr indent="0" lvl="0" marL="0" rtl="0" algn="l">
              <a:spcBef>
                <a:spcPts val="1200"/>
              </a:spcBef>
              <a:spcAft>
                <a:spcPts val="0"/>
              </a:spcAft>
              <a:buNone/>
            </a:pPr>
            <a:r>
              <a:t/>
            </a:r>
            <a:endParaRPr/>
          </a:p>
          <a:p>
            <a:pPr indent="0" lvl="0" marL="0" rtl="0" algn="l">
              <a:spcBef>
                <a:spcPts val="1200"/>
              </a:spcBef>
              <a:spcAft>
                <a:spcPts val="0"/>
              </a:spcAft>
              <a:buNone/>
            </a:pPr>
            <a:r>
              <a:rPr lang="ru"/>
              <a:t>В. sour taste is characterized by the H proton pathway. H+ enter the cell through amiloride-sensitive Na+ channels —&gt; H+ blocks K+ channels —&gt; membrane depolarization —&gt; voltage-dependent Ca+ channels open —&gt; neurotransmitter release</a:t>
            </a:r>
            <a:endParaRPr/>
          </a:p>
          <a:p>
            <a:pPr indent="0" lvl="0" marL="0" rtl="0" algn="l">
              <a:spcBef>
                <a:spcPts val="1200"/>
              </a:spcBef>
              <a:spcAft>
                <a:spcPts val="0"/>
              </a:spcAft>
              <a:buNone/>
            </a:pPr>
            <a:r>
              <a:t/>
            </a:r>
            <a:endParaRPr/>
          </a:p>
          <a:p>
            <a:pPr indent="0" lvl="0" marL="0" rtl="0" algn="l">
              <a:spcBef>
                <a:spcPts val="1200"/>
              </a:spcBef>
              <a:spcAft>
                <a:spcPts val="1200"/>
              </a:spcAft>
              <a:buNone/>
            </a:pPr>
            <a:r>
              <a:rPr lang="ru"/>
              <a:t>С. Na+ enters amiloride sensitive Na channels -&gt; voltage-gated Na channels open -&gt; membrane depolarization -&gt; voltage-gated Ca channels open -&gt; neurotransmitter release</a:t>
            </a:r>
            <a:endParaRPr/>
          </a:p>
        </p:txBody>
      </p:sp>
      <p:pic>
        <p:nvPicPr>
          <p:cNvPr id="121" name="Google Shape;121;p18"/>
          <p:cNvPicPr preferRelativeResize="0"/>
          <p:nvPr/>
        </p:nvPicPr>
        <p:blipFill>
          <a:blip r:embed="rId3">
            <a:alphaModFix/>
          </a:blip>
          <a:stretch>
            <a:fillRect/>
          </a:stretch>
        </p:blipFill>
        <p:spPr>
          <a:xfrm>
            <a:off x="245149" y="2281050"/>
            <a:ext cx="3300901" cy="2506753"/>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5" name="Shape 125"/>
        <p:cNvGrpSpPr/>
        <p:nvPr/>
      </p:nvGrpSpPr>
      <p:grpSpPr>
        <a:xfrm>
          <a:off x="0" y="0"/>
          <a:ext cx="0" cy="0"/>
          <a:chOff x="0" y="0"/>
          <a:chExt cx="0" cy="0"/>
        </a:xfrm>
      </p:grpSpPr>
      <p:sp>
        <p:nvSpPr>
          <p:cNvPr id="126" name="Google Shape;126;p19"/>
          <p:cNvSpPr txBox="1"/>
          <p:nvPr>
            <p:ph type="title"/>
          </p:nvPr>
        </p:nvSpPr>
        <p:spPr>
          <a:xfrm>
            <a:off x="730000" y="1318650"/>
            <a:ext cx="3300900" cy="911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ru"/>
              <a:t>Central part </a:t>
            </a:r>
            <a:endParaRPr/>
          </a:p>
        </p:txBody>
      </p:sp>
      <p:sp>
        <p:nvSpPr>
          <p:cNvPr id="127" name="Google Shape;127;p19"/>
          <p:cNvSpPr txBox="1"/>
          <p:nvPr>
            <p:ph idx="1" type="body"/>
          </p:nvPr>
        </p:nvSpPr>
        <p:spPr>
          <a:xfrm>
            <a:off x="721225" y="1897075"/>
            <a:ext cx="4477800" cy="2952900"/>
          </a:xfrm>
          <a:prstGeom prst="rect">
            <a:avLst/>
          </a:prstGeom>
        </p:spPr>
        <p:txBody>
          <a:bodyPr anchorCtr="0" anchor="t" bIns="91425" lIns="91425" spcFirstLastPara="1" rIns="91425" wrap="square" tIns="91425">
            <a:normAutofit lnSpcReduction="20000"/>
          </a:bodyPr>
          <a:lstStyle/>
          <a:p>
            <a:pPr indent="0" lvl="0" marL="0" rtl="0" algn="l">
              <a:spcBef>
                <a:spcPts val="0"/>
              </a:spcBef>
              <a:spcAft>
                <a:spcPts val="1200"/>
              </a:spcAft>
              <a:buNone/>
            </a:pPr>
            <a:r>
              <a:rPr lang="ru"/>
              <a:t>Central: The primary center of the taste analyzer in the nucleus tractus solitarii (the nucleus of the solitary pathway) here the first neuron ends and the second one begins, which goes to the thalamus.  The third neuron starts from the thalamus and goes to the cerebral cortex to the gyrus postcentralis.  The thalamocortical system provides taste discrimination, but the connection with the limbic structure provides a motivational characteristic of eating behavior.  Cortical center in the gyrus postcentralis of the cerebral cortex. Its leading departments are represented in the lateral (hunger center or nutrition center) and ventromedial (satiation center) nuclei of the hypothalamus.  With the destruction of the center of hunger, aphagia is observed, and with irritation - hyperphagia</a:t>
            </a:r>
            <a:endParaRPr/>
          </a:p>
        </p:txBody>
      </p:sp>
      <p:sp>
        <p:nvSpPr>
          <p:cNvPr id="128" name="Google Shape;128;p19"/>
          <p:cNvSpPr txBox="1"/>
          <p:nvPr/>
        </p:nvSpPr>
        <p:spPr>
          <a:xfrm>
            <a:off x="0" y="2042319"/>
            <a:ext cx="9144000" cy="396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latin typeface="Lato"/>
              <a:ea typeface="Lato"/>
              <a:cs typeface="Lato"/>
              <a:sym typeface="Lato"/>
            </a:endParaRPr>
          </a:p>
        </p:txBody>
      </p:sp>
      <p:pic>
        <p:nvPicPr>
          <p:cNvPr id="129" name="Google Shape;129;p19"/>
          <p:cNvPicPr preferRelativeResize="0"/>
          <p:nvPr/>
        </p:nvPicPr>
        <p:blipFill>
          <a:blip r:embed="rId3">
            <a:alphaModFix/>
          </a:blip>
          <a:stretch>
            <a:fillRect/>
          </a:stretch>
        </p:blipFill>
        <p:spPr>
          <a:xfrm>
            <a:off x="5754687" y="660600"/>
            <a:ext cx="2631300" cy="4189374"/>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3" name="Shape 133"/>
        <p:cNvGrpSpPr/>
        <p:nvPr/>
      </p:nvGrpSpPr>
      <p:grpSpPr>
        <a:xfrm>
          <a:off x="0" y="0"/>
          <a:ext cx="0" cy="0"/>
          <a:chOff x="0" y="0"/>
          <a:chExt cx="0" cy="0"/>
        </a:xfrm>
      </p:grpSpPr>
      <p:sp>
        <p:nvSpPr>
          <p:cNvPr id="134" name="Google Shape;134;p20"/>
          <p:cNvSpPr txBox="1"/>
          <p:nvPr>
            <p:ph type="title"/>
          </p:nvPr>
        </p:nvSpPr>
        <p:spPr>
          <a:xfrm>
            <a:off x="730000" y="1318650"/>
            <a:ext cx="4152300" cy="10389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ru"/>
              <a:t>The taste adaptation</a:t>
            </a:r>
            <a:endParaRPr/>
          </a:p>
        </p:txBody>
      </p:sp>
      <p:sp>
        <p:nvSpPr>
          <p:cNvPr id="135" name="Google Shape;135;p20"/>
          <p:cNvSpPr txBox="1"/>
          <p:nvPr>
            <p:ph idx="1" type="body"/>
          </p:nvPr>
        </p:nvSpPr>
        <p:spPr>
          <a:xfrm>
            <a:off x="730000" y="1889375"/>
            <a:ext cx="4152300" cy="30795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ru"/>
              <a:t>Over time, with prolonged action of flavoring substances, adaptation is observed, the taste sensation becomes less intense.  We get used to sweet and salty very quickly and over time we begin to salt our food more and more, or add more spoons of sugar to tea.  Cross-adaptation is a change in feelings for one taste under the influence of another.  Adaptation to the sweet leads to an aggravation of the perception of salty, sour and bitter.When smoking and colds, we feel less taste because the sense of smell is weaker. </a:t>
            </a:r>
            <a:endParaRPr/>
          </a:p>
        </p:txBody>
      </p:sp>
      <p:pic>
        <p:nvPicPr>
          <p:cNvPr id="136" name="Google Shape;136;p20"/>
          <p:cNvPicPr preferRelativeResize="0"/>
          <p:nvPr/>
        </p:nvPicPr>
        <p:blipFill>
          <a:blip r:embed="rId3">
            <a:alphaModFix/>
          </a:blip>
          <a:stretch>
            <a:fillRect/>
          </a:stretch>
        </p:blipFill>
        <p:spPr>
          <a:xfrm>
            <a:off x="4882300" y="1644087"/>
            <a:ext cx="3739725" cy="2483425"/>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0" name="Shape 140"/>
        <p:cNvGrpSpPr/>
        <p:nvPr/>
      </p:nvGrpSpPr>
      <p:grpSpPr>
        <a:xfrm>
          <a:off x="0" y="0"/>
          <a:ext cx="0" cy="0"/>
          <a:chOff x="0" y="0"/>
          <a:chExt cx="0" cy="0"/>
        </a:xfrm>
      </p:grpSpPr>
      <p:sp>
        <p:nvSpPr>
          <p:cNvPr id="141" name="Google Shape;141;p21"/>
          <p:cNvSpPr txBox="1"/>
          <p:nvPr>
            <p:ph type="title"/>
          </p:nvPr>
        </p:nvSpPr>
        <p:spPr>
          <a:xfrm>
            <a:off x="730000" y="1318650"/>
            <a:ext cx="3300900" cy="13815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ru"/>
              <a:t>the activity of taste buds and what it can depend on</a:t>
            </a:r>
            <a:endParaRPr/>
          </a:p>
        </p:txBody>
      </p:sp>
      <p:sp>
        <p:nvSpPr>
          <p:cNvPr id="142" name="Google Shape;142;p21"/>
          <p:cNvSpPr txBox="1"/>
          <p:nvPr>
            <p:ph idx="1" type="body"/>
          </p:nvPr>
        </p:nvSpPr>
        <p:spPr>
          <a:xfrm>
            <a:off x="4030900" y="765600"/>
            <a:ext cx="4872900" cy="41478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ru"/>
              <a:t>Taste perception depends on the functional state organism.  So, in conditions of hunger or saturation, it is different: on an empty stomach, increased sensitivity to various tastes is noted substances and a high level of mobilization of taste receptor elements (taste buds), and after eating, taste sensitivity decreases and taste perception structures are demobilized. Taste perception changes under the influence of various types of social activities.  Before the exam, the ability of students to perceive various flavoring substances is significantly reduced.  With age, there is a decrease in taste sensitivity, and the ability to distinguish between individual flavoring substances also decreases.  Taste perception is influenced by various pathological processes.  They reduce the taste sensitivity of diseases of the oral cavity (stomatitis, glossitis), diseases of the gastrointestinal tract, respiratory organs, diseases of the blood and the central nervous system.</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6" name="Shape 146"/>
        <p:cNvGrpSpPr/>
        <p:nvPr/>
      </p:nvGrpSpPr>
      <p:grpSpPr>
        <a:xfrm>
          <a:off x="0" y="0"/>
          <a:ext cx="0" cy="0"/>
          <a:chOff x="0" y="0"/>
          <a:chExt cx="0" cy="0"/>
        </a:xfrm>
      </p:grpSpPr>
      <p:sp>
        <p:nvSpPr>
          <p:cNvPr id="147" name="Google Shape;147;p22"/>
          <p:cNvSpPr txBox="1"/>
          <p:nvPr>
            <p:ph type="title"/>
          </p:nvPr>
        </p:nvSpPr>
        <p:spPr>
          <a:xfrm>
            <a:off x="730000" y="1318650"/>
            <a:ext cx="3300900" cy="5388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ru"/>
              <a:t>The </a:t>
            </a:r>
            <a:r>
              <a:rPr lang="ru"/>
              <a:t>olfactory system</a:t>
            </a:r>
            <a:endParaRPr/>
          </a:p>
        </p:txBody>
      </p:sp>
      <p:sp>
        <p:nvSpPr>
          <p:cNvPr id="148" name="Google Shape;148;p22"/>
          <p:cNvSpPr txBox="1"/>
          <p:nvPr>
            <p:ph idx="1" type="body"/>
          </p:nvPr>
        </p:nvSpPr>
        <p:spPr>
          <a:xfrm>
            <a:off x="721225" y="1857450"/>
            <a:ext cx="3585900" cy="3048000"/>
          </a:xfrm>
          <a:prstGeom prst="rect">
            <a:avLst/>
          </a:prstGeom>
        </p:spPr>
        <p:txBody>
          <a:bodyPr anchorCtr="0" anchor="t" bIns="91425" lIns="91425" spcFirstLastPara="1" rIns="91425" wrap="square" tIns="91425">
            <a:normAutofit lnSpcReduction="10000"/>
          </a:bodyPr>
          <a:lstStyle/>
          <a:p>
            <a:pPr indent="0" lvl="0" marL="0" rtl="0" algn="l">
              <a:spcBef>
                <a:spcPts val="0"/>
              </a:spcBef>
              <a:spcAft>
                <a:spcPts val="1200"/>
              </a:spcAft>
              <a:buNone/>
            </a:pPr>
            <a:r>
              <a:rPr lang="ru"/>
              <a:t>The nasal cavity has three chambers: lower, middle and upper, where the main organ of smell is just the same, the remaining chambers are needed to warm and purify the air.  The receptors are located in the upper nasal passage, the olfactory epithelium contains receptor, supporting and basal cells.  Each olfactory cell (chemoreceptor cell, which is essentially a bipolar neuron) has an olfactory club with protruding hairs immersed in a liquid medium, the club is the cytochemical center of olfactory cells, it is capable of generating a receptor potential</a:t>
            </a:r>
            <a:endParaRPr/>
          </a:p>
        </p:txBody>
      </p:sp>
      <p:pic>
        <p:nvPicPr>
          <p:cNvPr id="149" name="Google Shape;149;p22"/>
          <p:cNvPicPr preferRelativeResize="0"/>
          <p:nvPr/>
        </p:nvPicPr>
        <p:blipFill>
          <a:blip r:embed="rId3">
            <a:alphaModFix/>
          </a:blip>
          <a:stretch>
            <a:fillRect/>
          </a:stretch>
        </p:blipFill>
        <p:spPr>
          <a:xfrm>
            <a:off x="4857750" y="792487"/>
            <a:ext cx="3585900" cy="1987994"/>
          </a:xfrm>
          <a:prstGeom prst="rect">
            <a:avLst/>
          </a:prstGeom>
          <a:noFill/>
          <a:ln>
            <a:noFill/>
          </a:ln>
        </p:spPr>
      </p:pic>
      <p:pic>
        <p:nvPicPr>
          <p:cNvPr id="150" name="Google Shape;150;p22"/>
          <p:cNvPicPr preferRelativeResize="0"/>
          <p:nvPr/>
        </p:nvPicPr>
        <p:blipFill>
          <a:blip r:embed="rId4">
            <a:alphaModFix/>
          </a:blip>
          <a:stretch>
            <a:fillRect/>
          </a:stretch>
        </p:blipFill>
        <p:spPr>
          <a:xfrm>
            <a:off x="5113700" y="2847232"/>
            <a:ext cx="3074012" cy="2058218"/>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4" name="Shape 154"/>
        <p:cNvGrpSpPr/>
        <p:nvPr/>
      </p:nvGrpSpPr>
      <p:grpSpPr>
        <a:xfrm>
          <a:off x="0" y="0"/>
          <a:ext cx="0" cy="0"/>
          <a:chOff x="0" y="0"/>
          <a:chExt cx="0" cy="0"/>
        </a:xfrm>
      </p:grpSpPr>
      <p:sp>
        <p:nvSpPr>
          <p:cNvPr id="155" name="Google Shape;155;p23"/>
          <p:cNvSpPr txBox="1"/>
          <p:nvPr>
            <p:ph type="title"/>
          </p:nvPr>
        </p:nvSpPr>
        <p:spPr>
          <a:xfrm>
            <a:off x="513050" y="296185"/>
            <a:ext cx="3300900" cy="7590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ru"/>
              <a:t>Parts</a:t>
            </a:r>
            <a:r>
              <a:rPr lang="ru"/>
              <a:t> of the olfactory system</a:t>
            </a:r>
            <a:endParaRPr/>
          </a:p>
        </p:txBody>
      </p:sp>
      <p:sp>
        <p:nvSpPr>
          <p:cNvPr id="156" name="Google Shape;156;p23"/>
          <p:cNvSpPr txBox="1"/>
          <p:nvPr>
            <p:ph idx="2" type="body"/>
          </p:nvPr>
        </p:nvSpPr>
        <p:spPr>
          <a:xfrm>
            <a:off x="4832490" y="226653"/>
            <a:ext cx="3944400" cy="4690200"/>
          </a:xfrm>
          <a:prstGeom prst="rect">
            <a:avLst/>
          </a:prstGeom>
        </p:spPr>
        <p:txBody>
          <a:bodyPr anchorCtr="0" anchor="t" bIns="91425" lIns="91425" spcFirstLastPara="1" rIns="91425" wrap="square" tIns="91425">
            <a:normAutofit lnSpcReduction="10000"/>
          </a:bodyPr>
          <a:lstStyle/>
          <a:p>
            <a:pPr indent="-311150" lvl="0" marL="457200" rtl="0" algn="l">
              <a:spcBef>
                <a:spcPts val="0"/>
              </a:spcBef>
              <a:spcAft>
                <a:spcPts val="0"/>
              </a:spcAft>
              <a:buSzPts val="1300"/>
              <a:buChar char="-"/>
            </a:pPr>
            <a:r>
              <a:rPr lang="ru"/>
              <a:t>The peripheral section is formed by receptors of the upper nasal passage of the mucous membrane of the nasal cavity.  Olfactory receptors in the nasal mucosa terminate in olfactory cilia.  Gaseous substances dissolve in the mucus surrounding the cilia, then a nerve impulse occurs.</a:t>
            </a:r>
            <a:endParaRPr/>
          </a:p>
          <a:p>
            <a:pPr indent="0" lvl="0" marL="0" rtl="0" algn="l">
              <a:spcBef>
                <a:spcPts val="1200"/>
              </a:spcBef>
              <a:spcAft>
                <a:spcPts val="0"/>
              </a:spcAft>
              <a:buNone/>
            </a:pPr>
            <a:r>
              <a:t/>
            </a:r>
            <a:endParaRPr/>
          </a:p>
          <a:p>
            <a:pPr indent="-311150" lvl="0" marL="457200" rtl="0" algn="l">
              <a:spcBef>
                <a:spcPts val="1200"/>
              </a:spcBef>
              <a:spcAft>
                <a:spcPts val="0"/>
              </a:spcAft>
              <a:buSzPts val="1300"/>
              <a:buChar char="-"/>
            </a:pPr>
            <a:r>
              <a:rPr lang="ru"/>
              <a:t>Conduction department - olfactory nerve.  Through the nerve fibers, impulses arrive at the olfactory bulb and then follow to the cortical olfactory center.</a:t>
            </a:r>
            <a:endParaRPr/>
          </a:p>
          <a:p>
            <a:pPr indent="0" lvl="0" marL="0" rtl="0" algn="l">
              <a:spcBef>
                <a:spcPts val="1200"/>
              </a:spcBef>
              <a:spcAft>
                <a:spcPts val="0"/>
              </a:spcAft>
              <a:buNone/>
            </a:pPr>
            <a:r>
              <a:t/>
            </a:r>
            <a:endParaRPr/>
          </a:p>
          <a:p>
            <a:pPr indent="-311150" lvl="0" marL="457200" rtl="0" algn="l">
              <a:spcBef>
                <a:spcPts val="1200"/>
              </a:spcBef>
              <a:spcAft>
                <a:spcPts val="0"/>
              </a:spcAft>
              <a:buSzPts val="1300"/>
              <a:buChar char="-"/>
            </a:pPr>
            <a:r>
              <a:rPr lang="ru"/>
              <a:t>Central department - cortical olfactory center, located on the lower surface of the temporal and frontal lobes of the cerebral cortex.  In the cortex, the smell is determined and an adequate reaction is formed.</a:t>
            </a:r>
            <a:endParaRPr/>
          </a:p>
        </p:txBody>
      </p:sp>
      <p:pic>
        <p:nvPicPr>
          <p:cNvPr id="157" name="Google Shape;157;p23"/>
          <p:cNvPicPr preferRelativeResize="0"/>
          <p:nvPr/>
        </p:nvPicPr>
        <p:blipFill rotWithShape="1">
          <a:blip r:embed="rId3">
            <a:alphaModFix/>
          </a:blip>
          <a:srcRect b="0" l="4184" r="3231" t="0"/>
          <a:stretch/>
        </p:blipFill>
        <p:spPr>
          <a:xfrm>
            <a:off x="296100" y="1545325"/>
            <a:ext cx="3944275" cy="319520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1" name="Shape 161"/>
        <p:cNvGrpSpPr/>
        <p:nvPr/>
      </p:nvGrpSpPr>
      <p:grpSpPr>
        <a:xfrm>
          <a:off x="0" y="0"/>
          <a:ext cx="0" cy="0"/>
          <a:chOff x="0" y="0"/>
          <a:chExt cx="0" cy="0"/>
        </a:xfrm>
      </p:grpSpPr>
      <p:sp>
        <p:nvSpPr>
          <p:cNvPr id="162" name="Google Shape;162;p24"/>
          <p:cNvSpPr txBox="1"/>
          <p:nvPr>
            <p:ph type="title"/>
          </p:nvPr>
        </p:nvSpPr>
        <p:spPr>
          <a:xfrm>
            <a:off x="730000" y="1318650"/>
            <a:ext cx="3842100" cy="6576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ru"/>
              <a:t>The</a:t>
            </a:r>
            <a:r>
              <a:rPr lang="ru"/>
              <a:t> mechanism of operation of the olfactory analysis of the feast in general</a:t>
            </a:r>
            <a:endParaRPr/>
          </a:p>
        </p:txBody>
      </p:sp>
      <p:sp>
        <p:nvSpPr>
          <p:cNvPr id="163" name="Google Shape;163;p24"/>
          <p:cNvSpPr txBox="1"/>
          <p:nvPr>
            <p:ph idx="1" type="body"/>
          </p:nvPr>
        </p:nvSpPr>
        <p:spPr>
          <a:xfrm>
            <a:off x="4572000" y="681125"/>
            <a:ext cx="4294200" cy="44625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ru"/>
              <a:t>Reception mechanism: odorant particles come into contact with the olfactory mucosa.  Receptor Active protein interacts with odor, protein conformation is detected, Na-channels on the plasmalemma open and sodium enters - as the depolarization of the Receptor Potential manifests itself.  From the extremely flexible cilia on the olfactory bulb of a short process of chemoreceptors of cells capable of capturing aromatic molecules, the signal goes as it waits to the processes passing through the opening of the perforated plate of the ethmoid bone, the impulse goes to the bulb (primary processing), heading along the fibers of the olfactory nerve (  ophthalmic nerve) into the bulb, then to the Olfactory tract, found in the limbic system, bypassing the olfactory triangle, reaching the cortical section of the analyzer - the gyrus of the hippocampus, located in the temporal zone</a:t>
            </a:r>
            <a:endParaRPr/>
          </a:p>
        </p:txBody>
      </p:sp>
      <p:pic>
        <p:nvPicPr>
          <p:cNvPr id="164" name="Google Shape;164;p24"/>
          <p:cNvPicPr preferRelativeResize="0"/>
          <p:nvPr/>
        </p:nvPicPr>
        <p:blipFill>
          <a:blip r:embed="rId3">
            <a:alphaModFix/>
          </a:blip>
          <a:stretch>
            <a:fillRect/>
          </a:stretch>
        </p:blipFill>
        <p:spPr>
          <a:xfrm>
            <a:off x="2230184" y="2571758"/>
            <a:ext cx="2145001" cy="1947825"/>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8" name="Shape 168"/>
        <p:cNvGrpSpPr/>
        <p:nvPr/>
      </p:nvGrpSpPr>
      <p:grpSpPr>
        <a:xfrm>
          <a:off x="0" y="0"/>
          <a:ext cx="0" cy="0"/>
          <a:chOff x="0" y="0"/>
          <a:chExt cx="0" cy="0"/>
        </a:xfrm>
      </p:grpSpPr>
      <p:sp>
        <p:nvSpPr>
          <p:cNvPr id="169" name="Google Shape;169;p25"/>
          <p:cNvSpPr txBox="1"/>
          <p:nvPr>
            <p:ph type="title"/>
          </p:nvPr>
        </p:nvSpPr>
        <p:spPr>
          <a:xfrm>
            <a:off x="729450" y="1318650"/>
            <a:ext cx="3774300" cy="9039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ru"/>
              <a:t>Olfactory adaptation</a:t>
            </a:r>
            <a:endParaRPr/>
          </a:p>
        </p:txBody>
      </p:sp>
      <p:sp>
        <p:nvSpPr>
          <p:cNvPr id="170" name="Google Shape;170;p25"/>
          <p:cNvSpPr txBox="1"/>
          <p:nvPr>
            <p:ph idx="1" type="body"/>
          </p:nvPr>
        </p:nvSpPr>
        <p:spPr>
          <a:xfrm>
            <a:off x="729325" y="1992300"/>
            <a:ext cx="3588600" cy="28338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ru"/>
              <a:t>We quickly adapt to many smells (our own smell, the smell of the room, the perfume that we applied and got used to), mainly there is a change in the cortical and not the peripheral section</a:t>
            </a:r>
            <a:endParaRPr/>
          </a:p>
        </p:txBody>
      </p:sp>
      <p:pic>
        <p:nvPicPr>
          <p:cNvPr id="171" name="Google Shape;171;p25"/>
          <p:cNvPicPr preferRelativeResize="0"/>
          <p:nvPr/>
        </p:nvPicPr>
        <p:blipFill>
          <a:blip r:embed="rId3">
            <a:alphaModFix/>
          </a:blip>
          <a:stretch>
            <a:fillRect/>
          </a:stretch>
        </p:blipFill>
        <p:spPr>
          <a:xfrm>
            <a:off x="4503752" y="1318650"/>
            <a:ext cx="4250721" cy="2833799"/>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5" name="Shape 175"/>
        <p:cNvGrpSpPr/>
        <p:nvPr/>
      </p:nvGrpSpPr>
      <p:grpSpPr>
        <a:xfrm>
          <a:off x="0" y="0"/>
          <a:ext cx="0" cy="0"/>
          <a:chOff x="0" y="0"/>
          <a:chExt cx="0" cy="0"/>
        </a:xfrm>
      </p:grpSpPr>
      <p:sp>
        <p:nvSpPr>
          <p:cNvPr id="176" name="Google Shape;176;p26"/>
          <p:cNvSpPr txBox="1"/>
          <p:nvPr>
            <p:ph type="title"/>
          </p:nvPr>
        </p:nvSpPr>
        <p:spPr>
          <a:xfrm>
            <a:off x="729450" y="1158875"/>
            <a:ext cx="7688400" cy="6951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ru"/>
              <a:t>disturbances in the activity of the olfactory and gustatory systems</a:t>
            </a:r>
            <a:endParaRPr/>
          </a:p>
        </p:txBody>
      </p:sp>
      <p:sp>
        <p:nvSpPr>
          <p:cNvPr id="177" name="Google Shape;177;p26"/>
          <p:cNvSpPr txBox="1"/>
          <p:nvPr>
            <p:ph idx="1" type="body"/>
          </p:nvPr>
        </p:nvSpPr>
        <p:spPr>
          <a:xfrm>
            <a:off x="484350" y="2078875"/>
            <a:ext cx="4530000" cy="3064500"/>
          </a:xfrm>
          <a:prstGeom prst="rect">
            <a:avLst/>
          </a:prstGeom>
        </p:spPr>
        <p:txBody>
          <a:bodyPr anchorCtr="0" anchor="t" bIns="91425" lIns="91425" spcFirstLastPara="1" rIns="91425" wrap="square" tIns="91425">
            <a:normAutofit lnSpcReduction="10000"/>
          </a:bodyPr>
          <a:lstStyle/>
          <a:p>
            <a:pPr indent="0" lvl="0" marL="0" rtl="0" algn="l">
              <a:spcBef>
                <a:spcPts val="0"/>
              </a:spcBef>
              <a:spcAft>
                <a:spcPts val="0"/>
              </a:spcAft>
              <a:buNone/>
            </a:pPr>
            <a:r>
              <a:rPr lang="ru"/>
              <a:t>Distinguish the following violations of smell:</a:t>
            </a:r>
            <a:endParaRPr/>
          </a:p>
          <a:p>
            <a:pPr indent="-311150" lvl="0" marL="457200" rtl="0" algn="l">
              <a:spcBef>
                <a:spcPts val="1200"/>
              </a:spcBef>
              <a:spcAft>
                <a:spcPts val="0"/>
              </a:spcAft>
              <a:buSzPts val="1300"/>
              <a:buChar char="-"/>
            </a:pPr>
            <a:r>
              <a:rPr lang="ru"/>
              <a:t>anosmia - absence;</a:t>
            </a:r>
            <a:endParaRPr/>
          </a:p>
          <a:p>
            <a:pPr indent="-311150" lvl="0" marL="457200" rtl="0" algn="l">
              <a:spcBef>
                <a:spcPts val="0"/>
              </a:spcBef>
              <a:spcAft>
                <a:spcPts val="0"/>
              </a:spcAft>
              <a:buSzPts val="1300"/>
              <a:buChar char="-"/>
            </a:pPr>
            <a:r>
              <a:rPr lang="ru"/>
              <a:t>hyposmia - lowering;</a:t>
            </a:r>
            <a:endParaRPr/>
          </a:p>
          <a:p>
            <a:pPr indent="-311150" lvl="0" marL="457200" rtl="0" algn="l">
              <a:spcBef>
                <a:spcPts val="0"/>
              </a:spcBef>
              <a:spcAft>
                <a:spcPts val="0"/>
              </a:spcAft>
              <a:buSzPts val="1300"/>
              <a:buChar char="-"/>
            </a:pPr>
            <a:r>
              <a:rPr lang="ru"/>
              <a:t>hyperosmia - increased olfactory sensitivity;</a:t>
            </a:r>
            <a:endParaRPr/>
          </a:p>
          <a:p>
            <a:pPr indent="-311150" lvl="0" marL="457200" rtl="0" algn="l">
              <a:spcBef>
                <a:spcPts val="0"/>
              </a:spcBef>
              <a:spcAft>
                <a:spcPts val="0"/>
              </a:spcAft>
              <a:buSzPts val="1300"/>
              <a:buChar char="-"/>
            </a:pPr>
            <a:r>
              <a:rPr lang="ru"/>
              <a:t>parosmia - incorrect perception of smells;</a:t>
            </a:r>
            <a:endParaRPr/>
          </a:p>
          <a:p>
            <a:pPr indent="-311150" lvl="0" marL="457200" rtl="0" algn="l">
              <a:spcBef>
                <a:spcPts val="0"/>
              </a:spcBef>
              <a:spcAft>
                <a:spcPts val="0"/>
              </a:spcAft>
              <a:buSzPts val="1300"/>
              <a:buChar char="-"/>
            </a:pPr>
            <a:r>
              <a:rPr lang="ru"/>
              <a:t>violation of differentiation;</a:t>
            </a:r>
            <a:endParaRPr/>
          </a:p>
          <a:p>
            <a:pPr indent="-311150" lvl="0" marL="457200" rtl="0" algn="l">
              <a:spcBef>
                <a:spcPts val="0"/>
              </a:spcBef>
              <a:spcAft>
                <a:spcPts val="0"/>
              </a:spcAft>
              <a:buSzPts val="1300"/>
              <a:buChar char="-"/>
            </a:pPr>
            <a:r>
              <a:rPr lang="ru"/>
              <a:t>olfactory hallucinations, when there are olfactory sensations in the absence of odorous substances and </a:t>
            </a:r>
            <a:endParaRPr/>
          </a:p>
          <a:p>
            <a:pPr indent="-311150" lvl="0" marL="457200" rtl="0" algn="l">
              <a:spcBef>
                <a:spcPts val="0"/>
              </a:spcBef>
              <a:spcAft>
                <a:spcPts val="0"/>
              </a:spcAft>
              <a:buSzPts val="1300"/>
              <a:buChar char="-"/>
            </a:pPr>
            <a:r>
              <a:rPr lang="ru"/>
              <a:t>olfactory agnosia, when a person smells, but it is not finds out.  With age, due to the predominance of involutive processes, there is mainly a decrease in olfactory sensitivity, as well as other types of functional disorders of smell.</a:t>
            </a:r>
            <a:endParaRPr/>
          </a:p>
        </p:txBody>
      </p:sp>
      <p:sp>
        <p:nvSpPr>
          <p:cNvPr id="178" name="Google Shape;178;p26"/>
          <p:cNvSpPr txBox="1"/>
          <p:nvPr>
            <p:ph idx="2" type="body"/>
          </p:nvPr>
        </p:nvSpPr>
        <p:spPr>
          <a:xfrm>
            <a:off x="4865850" y="2078875"/>
            <a:ext cx="4032000" cy="30645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ru"/>
              <a:t>There are such types of disorders:</a:t>
            </a:r>
            <a:endParaRPr/>
          </a:p>
          <a:p>
            <a:pPr indent="-311150" lvl="0" marL="457200" rtl="0" algn="l">
              <a:spcBef>
                <a:spcPts val="1200"/>
              </a:spcBef>
              <a:spcAft>
                <a:spcPts val="0"/>
              </a:spcAft>
              <a:buSzPts val="1300"/>
              <a:buChar char="-"/>
            </a:pPr>
            <a:r>
              <a:rPr lang="ru"/>
              <a:t>ageusia - loss;</a:t>
            </a:r>
            <a:endParaRPr/>
          </a:p>
          <a:p>
            <a:pPr indent="-311150" lvl="0" marL="457200" rtl="0" algn="l">
              <a:spcBef>
                <a:spcPts val="0"/>
              </a:spcBef>
              <a:spcAft>
                <a:spcPts val="0"/>
              </a:spcAft>
              <a:buSzPts val="1300"/>
              <a:buChar char="-"/>
            </a:pPr>
            <a:r>
              <a:rPr lang="ru"/>
              <a:t>hypogeusia - lowering;</a:t>
            </a:r>
            <a:endParaRPr/>
          </a:p>
          <a:p>
            <a:pPr indent="-311150" lvl="0" marL="457200" rtl="0" algn="l">
              <a:spcBef>
                <a:spcPts val="0"/>
              </a:spcBef>
              <a:spcAft>
                <a:spcPts val="0"/>
              </a:spcAft>
              <a:buSzPts val="1300"/>
              <a:buChar char="-"/>
            </a:pPr>
            <a:r>
              <a:rPr lang="ru"/>
              <a:t>hypergeusia - increase;</a:t>
            </a:r>
            <a:endParaRPr/>
          </a:p>
          <a:p>
            <a:pPr indent="-311150" lvl="0" marL="457200" rtl="0" algn="l">
              <a:spcBef>
                <a:spcPts val="0"/>
              </a:spcBef>
              <a:spcAft>
                <a:spcPts val="0"/>
              </a:spcAft>
              <a:buSzPts val="1300"/>
              <a:buChar char="-"/>
            </a:pPr>
            <a:r>
              <a:rPr lang="ru"/>
              <a:t>parageusia - a perversion of taste sensitivity;</a:t>
            </a:r>
            <a:endParaRPr/>
          </a:p>
          <a:p>
            <a:pPr indent="-311150" lvl="0" marL="457200" rtl="0" algn="l">
              <a:spcBef>
                <a:spcPts val="0"/>
              </a:spcBef>
              <a:spcAft>
                <a:spcPts val="0"/>
              </a:spcAft>
              <a:buSzPts val="1300"/>
              <a:buChar char="-"/>
            </a:pPr>
            <a:r>
              <a:rPr lang="ru"/>
              <a:t>dysgeusia a disorder of fine analysis of taste substances;</a:t>
            </a:r>
            <a:endParaRPr/>
          </a:p>
          <a:p>
            <a:pPr indent="-311150" lvl="0" marL="457200" rtl="0" algn="l">
              <a:spcBef>
                <a:spcPts val="0"/>
              </a:spcBef>
              <a:spcAft>
                <a:spcPts val="0"/>
              </a:spcAft>
              <a:buSzPts val="1300"/>
              <a:buChar char="-"/>
            </a:pPr>
            <a:r>
              <a:rPr lang="ru"/>
              <a:t>gustatory hallucinations, as well as gustatory agnosia, when a </a:t>
            </a:r>
            <a:r>
              <a:rPr lang="ru"/>
              <a:t>person  feels</a:t>
            </a:r>
            <a:r>
              <a:rPr lang="ru"/>
              <a:t> but does not recognize the taste of this substance.</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2" name="Shape 182"/>
        <p:cNvGrpSpPr/>
        <p:nvPr/>
      </p:nvGrpSpPr>
      <p:grpSpPr>
        <a:xfrm>
          <a:off x="0" y="0"/>
          <a:ext cx="0" cy="0"/>
          <a:chOff x="0" y="0"/>
          <a:chExt cx="0" cy="0"/>
        </a:xfrm>
      </p:grpSpPr>
      <p:sp>
        <p:nvSpPr>
          <p:cNvPr id="183" name="Google Shape;183;p27"/>
          <p:cNvSpPr txBox="1"/>
          <p:nvPr>
            <p:ph type="title"/>
          </p:nvPr>
        </p:nvSpPr>
        <p:spPr>
          <a:xfrm>
            <a:off x="730000" y="1318650"/>
            <a:ext cx="3300900" cy="13815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ru"/>
              <a:t>Role in digestion</a:t>
            </a:r>
            <a:endParaRPr/>
          </a:p>
        </p:txBody>
      </p:sp>
      <p:sp>
        <p:nvSpPr>
          <p:cNvPr id="184" name="Google Shape;184;p27"/>
          <p:cNvSpPr txBox="1"/>
          <p:nvPr>
            <p:ph idx="1" type="body"/>
          </p:nvPr>
        </p:nvSpPr>
        <p:spPr>
          <a:xfrm>
            <a:off x="3841750" y="1602750"/>
            <a:ext cx="4587900" cy="29988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ru"/>
              <a:t>Destruction of the ventromedial nuclei (satiation) leads to hyperphagia, and irritation leads to aphagia.  The centers of satiety and hunger are in reciprocal relationships (the activity of one of them inhibits the other) and are closely connected with other parts of the central nervous system, such as the limbic system (the structure of the "olfactory brain") and the reticular formation, the cortex, a violation of these structures leads to eating disorders.  The state of the food center depends on the impulses coming from various peripheral and central receptor</a:t>
            </a:r>
            <a:r>
              <a:rPr lang="ru"/>
              <a:t>s.</a:t>
            </a:r>
            <a:endParaRPr/>
          </a:p>
        </p:txBody>
      </p:sp>
      <p:pic>
        <p:nvPicPr>
          <p:cNvPr id="185" name="Google Shape;185;p27"/>
          <p:cNvPicPr preferRelativeResize="0"/>
          <p:nvPr/>
        </p:nvPicPr>
        <p:blipFill>
          <a:blip r:embed="rId3">
            <a:alphaModFix/>
          </a:blip>
          <a:stretch>
            <a:fillRect/>
          </a:stretch>
        </p:blipFill>
        <p:spPr>
          <a:xfrm>
            <a:off x="730000" y="1990700"/>
            <a:ext cx="2610849" cy="2610849"/>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9" name="Shape 189"/>
        <p:cNvGrpSpPr/>
        <p:nvPr/>
      </p:nvGrpSpPr>
      <p:grpSpPr>
        <a:xfrm>
          <a:off x="0" y="0"/>
          <a:ext cx="0" cy="0"/>
          <a:chOff x="0" y="0"/>
          <a:chExt cx="0" cy="0"/>
        </a:xfrm>
      </p:grpSpPr>
      <p:sp>
        <p:nvSpPr>
          <p:cNvPr id="190" name="Google Shape;190;p28"/>
          <p:cNvSpPr txBox="1"/>
          <p:nvPr>
            <p:ph idx="1" type="subTitle"/>
          </p:nvPr>
        </p:nvSpPr>
        <p:spPr>
          <a:xfrm>
            <a:off x="648425" y="1570325"/>
            <a:ext cx="4661700" cy="3341400"/>
          </a:xfrm>
          <a:prstGeom prst="rect">
            <a:avLst/>
          </a:prstGeom>
        </p:spPr>
        <p:txBody>
          <a:bodyPr anchorCtr="0" anchor="t" bIns="91425" lIns="91425" spcFirstLastPara="1" rIns="91425" wrap="square" tIns="91425">
            <a:normAutofit/>
          </a:bodyPr>
          <a:lstStyle/>
          <a:p>
            <a:pPr indent="0" lvl="0" marL="0" rtl="0" algn="l">
              <a:lnSpc>
                <a:spcPct val="115000"/>
              </a:lnSpc>
              <a:spcBef>
                <a:spcPts val="0"/>
              </a:spcBef>
              <a:spcAft>
                <a:spcPts val="1200"/>
              </a:spcAft>
              <a:buNone/>
            </a:pPr>
            <a:r>
              <a:rPr lang="ru" sz="1300"/>
              <a:t>For </a:t>
            </a:r>
            <a:r>
              <a:rPr lang="ru" sz="1300"/>
              <a:t>normal digestion includes 5 processes: receptor, secretory, motor, absorption and excretion.  the body needs to receive a signal that food is coming and it's time to start the digestion process.  detection by taste buds of sweet foods containing glucose, promotes the launch of the processes of secretion of the corresponding enzymes, hormones, pancreatic juice, gastric juice and other biologically active substances. Smell is an important aspect in the appearance of appetite, provokes salivation, glonia and chewing reflexes</a:t>
            </a:r>
            <a:endParaRPr/>
          </a:p>
        </p:txBody>
      </p:sp>
      <p:pic>
        <p:nvPicPr>
          <p:cNvPr id="191" name="Google Shape;191;p28"/>
          <p:cNvPicPr preferRelativeResize="0"/>
          <p:nvPr/>
        </p:nvPicPr>
        <p:blipFill>
          <a:blip r:embed="rId3">
            <a:alphaModFix/>
          </a:blip>
          <a:stretch>
            <a:fillRect/>
          </a:stretch>
        </p:blipFill>
        <p:spPr>
          <a:xfrm>
            <a:off x="5686405" y="596900"/>
            <a:ext cx="2857500" cy="4314825"/>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treamline">
  <a:themeElements>
    <a:clrScheme name="Streamline">
      <a:dk1>
        <a:srgbClr val="1A9988"/>
      </a:dk1>
      <a:lt1>
        <a:srgbClr val="FFFFFF"/>
      </a:lt1>
      <a:dk2>
        <a:srgbClr val="1A1A1A"/>
      </a:dk2>
      <a:lt2>
        <a:srgbClr val="E9EDEE"/>
      </a:lt2>
      <a:accent1>
        <a:srgbClr val="595959"/>
      </a:accent1>
      <a:accent2>
        <a:srgbClr val="6AA4C8"/>
      </a:accent2>
      <a:accent3>
        <a:srgbClr val="EB5600"/>
      </a:accent3>
      <a:accent4>
        <a:srgbClr val="A2FFE8"/>
      </a:accent4>
      <a:accent5>
        <a:srgbClr val="1C3678"/>
      </a:accent5>
      <a:accent6>
        <a:srgbClr val="FFB8A2"/>
      </a:accent6>
      <a:hlink>
        <a:srgbClr val="1C3678"/>
      </a:hlink>
      <a:folHlink>
        <a:srgbClr val="1C3678"/>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