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456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53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27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519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4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89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45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25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28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35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286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6093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922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631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46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048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62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D70195C-4F94-4793-B1DC-7990B3C19FE9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FF0C2-F22C-4D39-9DB8-A9FA98B65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53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77468" y="1788701"/>
            <a:ext cx="62370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Тема № 28</a:t>
            </a:r>
            <a:endParaRPr lang="ru-RU" sz="2000" dirty="0" smtClean="0">
              <a:effectLst/>
            </a:endParaRPr>
          </a:p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ctr"/>
            <a:r>
              <a:rPr lang="ru-RU" sz="2000" b="1" dirty="0"/>
              <a:t>ОРГАНІЗАЦІЯ ТА ПРОВЕДЕННЯ МЕДИЧНОЇ ЕКСПЕРТИЗИ ПРОДОВОЛЬСТВА В ПОЛЬОВИХ УМОВАХ ПРИ НАДЗВИЧАЙНИХ СИТУАЦІЯХ І В УМОВАХ БОЙОВИХ ДІЙ ЗА ДОПОМОГОЮ </a:t>
            </a:r>
            <a:r>
              <a:rPr lang="ru-RU" sz="2000" b="1" dirty="0" smtClean="0"/>
              <a:t>ТАБЕЛЬНИХ ЗАСО</a:t>
            </a:r>
            <a:r>
              <a:rPr lang="uk-UA" sz="2000" b="1" dirty="0" smtClean="0"/>
              <a:t>БІВ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3942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31177"/>
            <a:ext cx="736979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+mj-lt"/>
              <a:buAutoNum type="arabicPeriod"/>
            </a:pPr>
            <a:r>
              <a:rPr lang="ru-RU" sz="2000" b="1" dirty="0" smtClean="0">
                <a:effectLst/>
              </a:rPr>
              <a:t>Навчальна мета</a:t>
            </a: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Ознайомитися з силами і засобами медичної служби військових і цивільних формувань по проведенню медичної експертизи продовольства в польових умовах.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Оволодіти методами санітарного обстеження продовольчого об'єкту, відбору проб, визначення харчових якостей і свіжості продуктів, індикацію на зараження отруйними і радіоактивними речовинами, скласти експертний висновок за результатами експертизи.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26758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041324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>
              <a:buFont typeface="+mj-lt"/>
              <a:buAutoNum type="arabicPeriod"/>
            </a:pPr>
            <a:r>
              <a:rPr lang="ru-RU" b="1" dirty="0" smtClean="0">
                <a:effectLst/>
              </a:rPr>
              <a:t>Вихідні знання та вміння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2.1. знати: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Гігієнічну характеристику і вимоги до якості харчових продуктів;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Критерії (нормативи) експертної оцінки харчових продуктів;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Організаційно-штатні формування та лабораторні засоби медичної служби формувань по проведенню експертизи продовольства в польових умовах.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2.2. вміти:</a:t>
            </a:r>
          </a:p>
          <a:p>
            <a:pPr algn="just"/>
            <a:r>
              <a:rPr lang="ru-RU" dirty="0" smtClean="0"/>
              <a:t>              1</a:t>
            </a:r>
            <a:r>
              <a:rPr lang="ru-RU" dirty="0" smtClean="0">
                <a:effectLst/>
              </a:rPr>
              <a:t>. Виконати санітарне обстеження продовольчого об'єкту;</a:t>
            </a:r>
          </a:p>
          <a:p>
            <a:pPr marL="1143000" lvl="2" indent="-228600"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Відібрати проби продуктів для експресного та лабораторного аналізу, провести індикацію продовольства на зараження отруйними, радіоактивними речовинами за допомогою приладів ПХР-МВ і ДП-5В и за загальними (органолептичними, санітарно-хімічними) показниками якості і псування продуктів;</a:t>
            </a:r>
          </a:p>
          <a:p>
            <a:pPr marL="1143000" lvl="2" indent="-228600"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Скласти експертний висновок за результатами медичної експертизи продукту.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53162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58691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3. Питання для самопідготовки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Гігієнічна характеристика основних харчових продуктів, консервів, харчових концентратів.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Показники, які характеризують свіжість, товарні якості харчових продуктів, ознаки псування, епідеміологічної та токсикологічної небезпеки.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Джерела, фактори та механізми, які визначають зараження продуктів отруйними, радіоактивними речовинами і бактерійними засобами.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Підрозділи медичної служби формувань, в обов'язки яких входить проведення медичної експертизи продовольства.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Табельні засоби (лабораторні комплекти і прилади), призначені для проведення медичної експертизи продовольства в польових умовах.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Етапи медичної експертизи продовольства і можливі варіанти експертних висновків на різних етапах цієї експертизи.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8535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43091"/>
            <a:ext cx="1219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4. Завдання для самопідготовки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При обстеженні запасів оселедця (20 т) в дерев'яних бочках на продовольчому складі в районі бойових дій (електроенергія відсутня) виявлена ​​іржа, неприємний запах, </a:t>
            </a:r>
            <a:r>
              <a:rPr lang="ru-RU" dirty="0" err="1" smtClean="0">
                <a:effectLst/>
              </a:rPr>
              <a:t>ослизнение</a:t>
            </a:r>
            <a:r>
              <a:rPr lang="ru-RU" dirty="0" smtClean="0">
                <a:effectLst/>
              </a:rPr>
              <a:t>. Складіть обгрунтоване експертний висновок і рекомендації.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Лабораторним аналізом партії пшеничного борошна (40 т) виявлено борошняний кліщ, довгоносик. Складіть обгрунтоване експертний висновок і рекомендації.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При санітарній експертизі 50 м'ясних туш з холодильника продовольчого складу в районі землетрусу, який стався 8 днів тому, виявлено </a:t>
            </a:r>
            <a:r>
              <a:rPr lang="ru-RU" dirty="0" err="1" smtClean="0">
                <a:effectLst/>
              </a:rPr>
              <a:t>ослизнение</a:t>
            </a:r>
            <a:r>
              <a:rPr lang="ru-RU" dirty="0" smtClean="0">
                <a:effectLst/>
              </a:rPr>
              <a:t>поверхні, сірий колір, неприємний запах. Проба на аміак позитивна. Проба на CuSO</a:t>
            </a:r>
            <a:r>
              <a:rPr lang="ru-RU" baseline="-25000" dirty="0" smtClean="0">
                <a:effectLst/>
              </a:rPr>
              <a:t>4</a:t>
            </a:r>
            <a:r>
              <a:rPr lang="ru-RU" dirty="0" smtClean="0">
                <a:effectLst/>
              </a:rPr>
              <a:t>- бульйон злегка мутнуватий, а в мазках - поодинокі мікроби в поле зору. Складіть обгрунтоване експертний висновок і рекомендації.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80711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43841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5. Структура і зміст заняття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Заняття лабораторне. Після перевірки вихідного рівня знань та підготовки до заняття студент отримує завдання до самостійної роботи, зразки харчових продуктів, консервів, харчових концентратів, необхідні прилади і реактиви, виконує потрібні вимірювання і аналізи продуктів, становить обґрунтовані висновки і рекомендації до кожного продукту в протокольному зошиті.</a:t>
            </a:r>
          </a:p>
          <a:p>
            <a:pPr algn="just"/>
            <a:r>
              <a:rPr lang="ru-RU" dirty="0" smtClean="0">
                <a:effectLst/>
              </a:rPr>
              <a:t>При виконанні завдання слід користуватися інструкціями, що додаються.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36590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4010"/>
            <a:ext cx="1020852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7. Оснащення заняття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>
              <a:buFont typeface="+mj-lt"/>
              <a:buAutoNum type="arabicPeriod"/>
            </a:pPr>
            <a:r>
              <a:rPr lang="ru-RU" dirty="0"/>
              <a:t>Комплекти і прилади відбору проб продуктів і готової їжі для лабораторного аналізу.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Рентгенометри-радіометри ДП-5А, ДП-5В.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Прилад хімічної розвідки медико-ветеринарний ПХР-МВ.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Зразки продуктів для експертизи: хліб, сухарі, крупи, консерви, харчові концентрати окремих продуктів, страв, борошно.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Лабораторні засоби: колби, піпетки, пробірки, спиртівка.</a:t>
            </a:r>
          </a:p>
          <a:p>
            <a:pPr algn="just">
              <a:buFont typeface="+mj-lt"/>
              <a:buAutoNum type="arabicPeriod"/>
            </a:pPr>
            <a:r>
              <a:rPr lang="ru-RU" dirty="0"/>
              <a:t>Лупа, магніт, спіраль з мідного дроту, аптечні ваги, важок.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Реактиви: 0,1 Н розчин </a:t>
            </a:r>
            <a:r>
              <a:rPr lang="ru-RU" dirty="0" err="1"/>
              <a:t>NaOH</a:t>
            </a:r>
            <a:r>
              <a:rPr lang="ru-RU" dirty="0"/>
              <a:t>, фенол-</a:t>
            </a:r>
            <a:r>
              <a:rPr lang="ru-RU" dirty="0" err="1"/>
              <a:t>фталеін</a:t>
            </a:r>
            <a:r>
              <a:rPr lang="ru-RU" dirty="0"/>
              <a:t>, Суміш соляно-кислого феніл-гідразину з червоною кров'яною сіллю (у флаконі з ложечкою), сильна соляна кислота в крапельниці, дистильована вода.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Атлас з зображенням комірних шкідників.</a:t>
            </a:r>
            <a:endParaRPr lang="uk-UA" dirty="0"/>
          </a:p>
          <a:p>
            <a:pPr algn="just">
              <a:buFont typeface="+mj-lt"/>
              <a:buAutoNum type="arabicPeriod"/>
            </a:pPr>
            <a:r>
              <a:rPr lang="ru-RU" dirty="0"/>
              <a:t>Завдання для самостійної роботи студентів на занятті.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589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56298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Додаток 1</a:t>
            </a:r>
            <a:endParaRPr lang="uk-UA" dirty="0"/>
          </a:p>
          <a:p>
            <a:pPr algn="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Об'єкти, завдання, етапи медичної експертизи</a:t>
            </a:r>
            <a:endParaRPr lang="uk-UA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Об'єктами медичної експертизи продовольства в польових умовах при надзвичайних ситуаціях та в умовах бойових дій є: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готова їжа і харчові продукти поточного споживання (хліб, борошно, макарони, крупи, м'ясо, жири, спиртні напої і т.п.);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продовольство тривалого зберігання (сухі пайки, харчові концентрати, польові раціони, консерви);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харчові продукти місцевих заготовок від населення і зі складів в районі надзвичайних ситуацій;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трофейні харчові продукти;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імпортні продовольчі товари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4739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23661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Завдання медичної експертизи продовольства: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оцінка товарних якостей продовольства, його відповідність сертифікатам, санітарним нормам, термінами реалізації;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виявлення ознак і оцінка ступеня зіпсованості продуктів з метою запобігання харчових отруєнь, інфекційних захворювань з харчовим механізмом передачі, гельмінтозів (планова, періодична, спорадично експертиза);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екстрена медична експертиза продовольства при розслідуванні причин харчових отруєнь, інфекційних захворювань, в умовах катастроф, інших надзвичайних ситуацій, при застосуванні ворогом засобів масового ураження під час війни;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з метою виявлення зараження або отруєння відступаючим ворогом продовольства з диверсійної метою тощо</a:t>
            </a:r>
            <a:r>
              <a:rPr lang="ru-RU" dirty="0" smtClean="0"/>
              <a:t>.;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uk-UA" dirty="0"/>
          </a:p>
          <a:p>
            <a:pPr algn="just"/>
            <a:r>
              <a:rPr lang="ru-RU" dirty="0"/>
              <a:t>Проведення медичної експертизи продовольства в польових умовах є необхідним заходом для вирішення питання забезпечення харчування рятувальних команд і потерпілого населення в умовах катастроф, в військово-польових умовах, необхідність і виборі методів дезінфекції, дегазації дезактивації, утилізації або знищення партії продовольства, яке покладає велику відповідальність на медичну службу частин і з'єднань військ або цивільних формувань.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435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50395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Етапи медичної експертизи продовольства в польових умовах </a:t>
            </a:r>
            <a:endParaRPr lang="ru-RU" dirty="0"/>
          </a:p>
          <a:p>
            <a:pPr algn="ctr"/>
            <a:r>
              <a:rPr lang="ru-RU" b="1" dirty="0"/>
              <a:t>і варіанти експертних висновків</a:t>
            </a:r>
            <a:endParaRPr lang="uk-UA" dirty="0"/>
          </a:p>
          <a:p>
            <a:pPr algn="just"/>
            <a:r>
              <a:rPr lang="uk-UA" dirty="0"/>
              <a:t>І </a:t>
            </a:r>
            <a:r>
              <a:rPr lang="ru-RU" dirty="0"/>
              <a:t>етап:</a:t>
            </a:r>
            <a:endParaRPr lang="uk-UA" dirty="0"/>
          </a:p>
          <a:p>
            <a:pPr algn="just"/>
            <a:r>
              <a:rPr lang="ru-RU" dirty="0"/>
              <a:t>- збір інформації, санітарне обстеження продовольчого об'єкту на місці (продовольчого складу, пункту харчування, трофейних харчових продуктів, заготовок на місці);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індикація тари, продовольства на зараження отруйними речовинами (ОР) за допомогою приладу хімічної розвідки медико-ветеринарного ПХР-МВ (рис. 55.1), радіоактивними речовинами (РВ) за допомогою польового рентгенометр-радіометра ДП-5А, ДП-5В (рис. 55.2 ); 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оцінка органолептичних ознак якості або псування продуктів (крім смаку);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обгрунтування і оформлення попереднього експертного висновку.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46491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93" y="634306"/>
            <a:ext cx="5890478" cy="53433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70171" y="4011419"/>
            <a:ext cx="59218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Мал. 55.2. Рентгенометр-радіометр ДП-5А (за</a:t>
            </a:r>
            <a:r>
              <a:rPr lang="ru-RU" dirty="0" err="1"/>
              <a:t>Н.І.Каракчіевим</a:t>
            </a:r>
            <a:r>
              <a:rPr lang="ru-RU" dirty="0"/>
              <a:t>)</a:t>
            </a:r>
            <a:endParaRPr lang="uk-UA" dirty="0"/>
          </a:p>
          <a:p>
            <a:r>
              <a:rPr lang="ru-RU" dirty="0"/>
              <a:t>(1 - зонд; 2 - кабель; 3 - перемикач піддіапазонів; 4 - тумблер підсвічування шкали; 5 - мікроамперметр; 6 - радіоактивний препарат стронцій-90; 7 - регулятор "режим"; 8 - кнопка; 9 - головні телефони)</a:t>
            </a:r>
            <a:endParaRPr lang="uk-UA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140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7" y="379894"/>
            <a:ext cx="12192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Варіанти попереднього експертного висновку можуть бути:</a:t>
            </a:r>
          </a:p>
          <a:p>
            <a:pPr algn="just"/>
            <a:r>
              <a:rPr lang="ru-RU" dirty="0" smtClean="0">
                <a:effectLst/>
              </a:rPr>
              <a:t>а) Продукт придатний до вживання без обмежень;</a:t>
            </a:r>
          </a:p>
          <a:p>
            <a:pPr algn="just"/>
            <a:r>
              <a:rPr lang="ru-RU" dirty="0" smtClean="0">
                <a:effectLst/>
              </a:rPr>
              <a:t>б) Продукт непридатний до вживання і підлягає знищенню;</a:t>
            </a:r>
          </a:p>
          <a:p>
            <a:pPr algn="just"/>
            <a:r>
              <a:rPr lang="ru-RU" dirty="0" smtClean="0">
                <a:effectLst/>
              </a:rPr>
              <a:t>в) Продукт сумнівної якості, потребує лабораторної експертизи.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II етап: </a:t>
            </a:r>
          </a:p>
          <a:p>
            <a:pPr algn="just"/>
            <a:r>
              <a:rPr lang="ru-RU" dirty="0" smtClean="0">
                <a:effectLst/>
              </a:rPr>
              <a:t>- відбір проб продуктів сумнівної якості (не менш 10 зразків з кожної партії продовольства) на бактеріологічний та санітарно-хімічний аналіз;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effectLst/>
              </a:rPr>
              <a:t>упаковка проб, оформлення супровідних документів;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effectLst/>
              </a:rPr>
              <a:t>транспортування проб в лабораторію.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III етап: </a:t>
            </a:r>
          </a:p>
          <a:p>
            <a:pPr algn="just"/>
            <a:r>
              <a:rPr lang="ru-RU" dirty="0" smtClean="0">
                <a:effectLst/>
              </a:rPr>
              <a:t>- лабораторні дослідження: - санітарно-токсикологічний, за допомогою медичної польової хімічної лабораторії МПХЛ-54; (в</a:t>
            </a:r>
            <a:r>
              <a:rPr lang="ru-RU" dirty="0" err="1" smtClean="0">
                <a:effectLst/>
              </a:rPr>
              <a:t>санепідлабораторіі</a:t>
            </a:r>
            <a:r>
              <a:rPr lang="ru-RU" dirty="0" smtClean="0">
                <a:effectLst/>
              </a:rPr>
              <a:t> дивізії), токсикологічної лабораторії ЛТ (в СЕО армії); - санітарно-бактеріологічне та вірусологічне - за допомогою комплектів "Лабораторія бактеріологічна ЛБ" і "Лабораторія вірусологічна ЛВ";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effectLst/>
              </a:rPr>
              <a:t>радіометричне, за допомогою радіометричної лабораторії в укладаннях РЛУ-2 (рис. 55.3);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8360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82" y="122563"/>
            <a:ext cx="8265023" cy="46316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2082" y="4844051"/>
            <a:ext cx="8672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</a:rPr>
              <a:t>Мал. 55.3.Радіометріческая лабораторія в укладаннях РЛУ-2</a:t>
            </a:r>
            <a:endParaRPr lang="uk-UA" dirty="0" smtClean="0">
              <a:effectLst/>
            </a:endParaRPr>
          </a:p>
          <a:p>
            <a:r>
              <a:rPr lang="ru-RU" dirty="0" smtClean="0">
                <a:effectLst/>
              </a:rPr>
              <a:t>в розгорнутому положенні </a:t>
            </a:r>
          </a:p>
          <a:p>
            <a:r>
              <a:rPr lang="ru-RU" dirty="0" smtClean="0">
                <a:effectLst/>
              </a:rPr>
              <a:t>(1 - стіл з ящиків укладання і похідних меблів; 2 - дошка для обробки продуктів; 3 - порцелянові ступки з маточки для приготування однорідної маси проби; 4 - ящик для розтирання проб (настільний бокс); 5 - прес для виготовлення кювет з фольги; 6 - рахункова установка ДП-100-М; 7 - свинцевий будиночок; 8 - торцевої лічильник; 9 - стійка (етажерка) для препаратів торцевого лічильника)</a:t>
            </a:r>
            <a:endParaRPr lang="uk-U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77604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478995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>
                <a:effectLst/>
              </a:rPr>
              <a:t>санітарно-хімічне і органолептическое, за допомогою лабораторії гігієнічної військовий ЛГ-1 або основний ЛГ-2.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При надзвичайних ситуаціях мирного часу ці дослідження можуть бути виконані в лабораторії найближчій СЕС.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IV етап: </a:t>
            </a:r>
          </a:p>
          <a:p>
            <a:pPr algn="just"/>
            <a:r>
              <a:rPr lang="ru-RU" dirty="0" smtClean="0">
                <a:effectLst/>
              </a:rPr>
              <a:t>Обгрунтування і оформлення кінцевого експертного висновку, варіанти якого можуть бути: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доброякісний, придатний до вживання без обмежень;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умовно придатний, може споживатися обмежений термін, або шляхом змішування з чистими продуктами в раціоні (з метою зниження рівнів забруднення до допустимих);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підлягає спеціальній обробці (дегазації, дезактивації, стерилізації) з повторною експертизою;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непридатний до вживання і підлягає знищенню (при зараженні стійкими ОВ, при перевищенні радіоактивного забруднення в 10 і більше разів від допустимих рівнів, при псуванні вище допустимих рівнів, загнивання);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непридатний до вживання, може бути використаний на корм тварин;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продукт непридатний до вживання, може бути використаний для технічних цілей або перероблений в добриво. 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701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effectLst/>
              </a:rPr>
              <a:t>Додаток 2</a:t>
            </a:r>
          </a:p>
          <a:p>
            <a:pPr algn="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sz="2000" b="1" dirty="0" smtClean="0">
                <a:effectLst/>
              </a:rPr>
              <a:t>Інструкція</a:t>
            </a:r>
          </a:p>
          <a:p>
            <a:pPr algn="ctr"/>
            <a:r>
              <a:rPr lang="ru-RU" b="1" dirty="0" smtClean="0">
                <a:effectLst/>
              </a:rPr>
              <a:t>за визначенням зараження отруйними речовинами продовольства і води </a:t>
            </a: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за допомогою приладу хімічної розвідки ПХР-МВ (рис. 55.1)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Прилад ПХР-МВ використовується на 1 етапі медичної експертизи і дозволяє визначити в харчових продуктах і воді: зарин, зоман, </a:t>
            </a:r>
            <a:r>
              <a:rPr lang="ru-RU" dirty="0" err="1" smtClean="0">
                <a:effectLst/>
              </a:rPr>
              <a:t>Vi</a:t>
            </a:r>
            <a:r>
              <a:rPr lang="ru-RU" dirty="0" smtClean="0">
                <a:effectLst/>
              </a:rPr>
              <a:t>-Газо, іприт, люїзит, </a:t>
            </a:r>
            <a:r>
              <a:rPr lang="ru-RU" dirty="0" err="1" smtClean="0">
                <a:effectLst/>
              </a:rPr>
              <a:t>тріхлортріетіл</a:t>
            </a:r>
            <a:r>
              <a:rPr lang="ru-RU" dirty="0" smtClean="0">
                <a:effectLst/>
              </a:rPr>
              <a:t>, Хлорциан, синильну кислоту, фосген, дифосген; лише у воді - ОВ - похідні миш'яку, алкалоїди, солі важких металів. Крім того, прилад дозволяє відібрати проби продуктів і води для бактеріологічного аналізу.</a:t>
            </a:r>
          </a:p>
          <a:p>
            <a:pPr algn="just"/>
            <a:r>
              <a:rPr lang="ru-RU" dirty="0" smtClean="0">
                <a:effectLst/>
              </a:rPr>
              <a:t>Перед відбором проби продуктів, води необхідно обстежити продовольчий об'єкт з метою виявлення ознак зараження ОВ.</a:t>
            </a:r>
          </a:p>
          <a:p>
            <a:pPr algn="just"/>
            <a:r>
              <a:rPr lang="ru-RU" dirty="0" smtClean="0">
                <a:effectLst/>
              </a:rPr>
              <a:t>Пробу продукту слід брати з поверхні в місцях очевидного, найбільшого забруднення на глибину 2-3 см, зрізуючи ножицями і пінцетом або користуючись совком. Роздроблену пробу поміщають в посудину приладу на 2/3 об'єму, а воду - в</a:t>
            </a:r>
            <a:r>
              <a:rPr lang="ru-RU" dirty="0" err="1" smtClean="0">
                <a:effectLst/>
              </a:rPr>
              <a:t>дрексельную</a:t>
            </a:r>
            <a:r>
              <a:rPr lang="ru-RU" dirty="0" smtClean="0">
                <a:effectLst/>
              </a:rPr>
              <a:t> пробірку, наповнюючи її до 1, 2 або 3 мл, в залежності від ОВ.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27617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96892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mtClean="0">
                <a:effectLst/>
              </a:rPr>
              <a:t>Індикаторну трубку для даного ОВ обламують з обох кінців, зробивши насічки круглим ножем на торці ручки насоса. </a:t>
            </a:r>
            <a:r>
              <a:rPr lang="ru-RU" dirty="0" smtClean="0">
                <a:effectLst/>
              </a:rPr>
              <a:t>Верхнім (маркованих) кінцем трубку приєднують до короткої (гумовою) трубці судини з пробою, а нижнім кінцем - до насоса.</a:t>
            </a:r>
          </a:p>
          <a:p>
            <a:pPr algn="just"/>
            <a:r>
              <a:rPr lang="ru-RU" dirty="0" smtClean="0">
                <a:effectLst/>
              </a:rPr>
              <a:t>Роблять певну кількість повільне всмоктування насосом (для кожного ОВ різне). Порівнюють колір і інтенсивність забарвлення в індикаторній трубці з еталоном на касеті для відповідного ОВ.</a:t>
            </a:r>
          </a:p>
          <a:p>
            <a:pPr algn="just"/>
            <a:r>
              <a:rPr lang="ru-RU" dirty="0" smtClean="0">
                <a:effectLst/>
              </a:rPr>
              <a:t>Так, для хлорциана, синильної кислоти роблять 30 всмоктування. При наявності ОВ нижня частина реактиву в трубці забарвлюється в малиновий або червоно-фіолетовий колір. Для зарин, зоман,</a:t>
            </a:r>
            <a:r>
              <a:rPr lang="ru-RU" dirty="0" err="1" smtClean="0">
                <a:effectLst/>
              </a:rPr>
              <a:t>Vi</a:t>
            </a:r>
            <a:r>
              <a:rPr lang="ru-RU" dirty="0" smtClean="0">
                <a:effectLst/>
              </a:rPr>
              <a:t>-Газо - 30-60 всмоктування після розбивання верхньої ампули з рідким реактивом. Через 5 хвилин розбивається друга ампула. (Ампули розбиваються голками в рукоятці насоса відповідно до кількості кілець маркування на ампулі і рукоятці насоса). Червона або рожеве забарвлення - проба позитивна, жовте - негативна. Чутливість 5 х 10</a:t>
            </a:r>
            <a:r>
              <a:rPr lang="ru-RU" baseline="30000" dirty="0" smtClean="0">
                <a:effectLst/>
              </a:rPr>
              <a:t>-7</a:t>
            </a:r>
            <a:r>
              <a:rPr lang="ru-RU" dirty="0" smtClean="0">
                <a:effectLst/>
              </a:rPr>
              <a:t>мг / л або мг / кг (для інших ОВ див. інструкцію до приладу).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76425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12191999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effectLst/>
              </a:rPr>
              <a:t>додаток 3</a:t>
            </a:r>
          </a:p>
          <a:p>
            <a:pPr algn="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sz="2000" b="1" dirty="0" smtClean="0">
                <a:effectLst/>
              </a:rPr>
              <a:t>Інструкція</a:t>
            </a:r>
          </a:p>
          <a:p>
            <a:pPr algn="ctr"/>
            <a:r>
              <a:rPr lang="ru-RU" b="1" dirty="0" smtClean="0">
                <a:effectLst/>
              </a:rPr>
              <a:t>за визначенням радіоактивного забруднення продуктів, води за допомогою польового рентгенометр-радіометра ДП-5А або ДП-5В (рис. 55.2)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Перемикач з положення "Відключено" переводять в положення "Режим". Ручкою потенціометра "Режим" встановлюють стрілку гальванометра на чорний трикутник, прогрівають прилад 2-3 хвилини.</a:t>
            </a:r>
          </a:p>
          <a:p>
            <a:pPr algn="just"/>
            <a:r>
              <a:rPr lang="ru-RU" dirty="0" smtClean="0">
                <a:effectLst/>
              </a:rPr>
              <a:t>У приладі ДП-5В стрілка автоматично встановлюється в межах чорного сектора (при необхідності замінюють батарею).</a:t>
            </a:r>
          </a:p>
          <a:p>
            <a:pPr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Визначають натуральний фон приладу. Для цього зонд з детектором розміщують не ближче 1 м від будь-якої поверхні (на довжину кабелю), перемикач діапазонів переводять на 0,1, через 1 хв знімають показання фону на верхній шкалі в</a:t>
            </a:r>
            <a:r>
              <a:rPr lang="ru-RU" dirty="0" err="1" smtClean="0">
                <a:effectLst/>
              </a:rPr>
              <a:t>мР</a:t>
            </a:r>
            <a:r>
              <a:rPr lang="ru-RU" dirty="0" smtClean="0">
                <a:effectLst/>
              </a:rPr>
              <a:t>/ Годину, множать на значення діапазону (0,1). Якщо стрілка зашкалює, вимірювання повторюють на менш чутливих діапазонах.</a:t>
            </a:r>
          </a:p>
          <a:p>
            <a:pPr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Для вимірювання радіоактивності зразка зонд з детектором розміщують на відстані 1 см від його поверхні паралельно їй, знаходять місце найбільшого забруднення, через 1 хв знімають показання шкали, множать на значення діапазону, віднімають значення фону, виміряного до цього.</a:t>
            </a:r>
          </a:p>
          <a:p>
            <a:pPr algn="just"/>
            <a:r>
              <a:rPr lang="ru-RU" dirty="0" smtClean="0">
                <a:effectLst/>
              </a:rPr>
              <a:t>Примітка: проби води, рідких, сипучих продуктів, готової їжі поміщають для вимірювання в солдатський казанок. Хліб вимірюють в буханці, м'ясо - на туше, напівтуші, концентрати - в упаковці або також в казанку. Рибу 1 кг - в буртике 25 х 25 см.</a:t>
            </a:r>
          </a:p>
          <a:p>
            <a:pPr algn="just"/>
            <a:r>
              <a:rPr lang="ru-RU" dirty="0" smtClean="0">
                <a:effectLst/>
              </a:rPr>
              <a:t>Результат вимірювання порівнюють з нормативами (видаються на практичному занятті).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46587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826571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effectLst/>
              </a:rPr>
              <a:t>додаток 4</a:t>
            </a:r>
          </a:p>
          <a:p>
            <a:pPr algn="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sz="2000" b="1" dirty="0" smtClean="0">
                <a:effectLst/>
              </a:rPr>
              <a:t>Інструкція</a:t>
            </a:r>
          </a:p>
          <a:p>
            <a:pPr algn="ctr"/>
            <a:r>
              <a:rPr lang="ru-RU" b="1" dirty="0" smtClean="0">
                <a:effectLst/>
              </a:rPr>
              <a:t>до визначення органолептичних та санітарно-хімічних показників якості і псування харчових продуктів і концентратів в польових умовах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Органолептичний аналіз починають з оцінки зовнішнього вигляду продукту або концентрату, стану упаковки, етикетки. Звертають увагу на термін реалізації продукту, деформації упаковки, брикету, зміна кольору, консистенції, наявність цвілі, жучків, комах і т.п ..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Органолептичні показники - запах, смак, присмак визначають при негативному результаті на зараження ОР, РР, БС в сухому вигляді (натуральному, на зламі і при розтиранні), а потім при пробної варінні: зважують 10 г концентрату, вносять в хімічний посуд, доливають 100 мл дистильованої води, нагрівають на спиртівці до кипіння і також оцінюють запах, смак, присмак.</a:t>
            </a: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Для визначення кислотності концентрату 10 г його заливають 250 мл дистильованої води, настоюють 10 хвилин при перемішуванні, фільтрують. У колбу для титрування вносять 25 мл фільтрату, додають 3 краплі розчину фенолфталеїну і титрують (піпеткою з гумовою грушею) О, 1Н розчином</a:t>
            </a:r>
            <a:r>
              <a:rPr lang="ru-RU" dirty="0" err="1" smtClean="0">
                <a:effectLst/>
              </a:rPr>
              <a:t>NaOH</a:t>
            </a:r>
            <a:r>
              <a:rPr lang="ru-RU" dirty="0" smtClean="0">
                <a:effectLst/>
              </a:rPr>
              <a:t>до появи рожевого забарвлення. Результат титрування для перерахунку в градуси множать на 10.</a:t>
            </a:r>
          </a:p>
          <a:p>
            <a:pPr algn="just"/>
            <a:r>
              <a:rPr lang="ru-RU" dirty="0" smtClean="0">
                <a:effectLst/>
              </a:rPr>
              <a:t>При оцінці результатів слід враховувати, що кислотність якісних житніх сухарів повинна бути в межах 20-21 градуси, пшеничних галет, хрустких хлібців - 12-13 градусів, концентратів супів, каш 8-10 градусів, каші з пшона - 1 градус.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97374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45018"/>
            <a:ext cx="1219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effectLst/>
            </a:endParaRPr>
          </a:p>
          <a:p>
            <a:pPr algn="just">
              <a:buFont typeface="+mj-lt"/>
              <a:buAutoNum type="arabicPeriod" startAt="4"/>
            </a:pPr>
            <a:r>
              <a:rPr lang="ru-RU" dirty="0" smtClean="0">
                <a:effectLst/>
              </a:rPr>
              <a:t>Для визначення наявності металевих тирси 5 г маси борошна, концентрату, іншого зразка розтирають, розсипають рівним шаром на папері, клейонці і проводять над ним магнітом: залізні ошурки зберуться на магніті. </a:t>
            </a:r>
          </a:p>
          <a:p>
            <a:pPr algn="just">
              <a:buFont typeface="+mj-lt"/>
              <a:buAutoNum type="arabicPeriod" startAt="4"/>
            </a:pPr>
            <a:r>
              <a:rPr lang="ru-RU" dirty="0" smtClean="0">
                <a:effectLst/>
              </a:rPr>
              <a:t>З метою виявлення та розпізнавання комірних шкідників в борошні, крупах продукт вирівнюють склом, розглядають через лупу при хорошому освітленні. Виявлені комахи або їх личинки ідентифікують, користуючись атласом комірних шкідників, підготовленим кафедрою.</a:t>
            </a:r>
          </a:p>
          <a:p>
            <a:pPr algn="just"/>
            <a:r>
              <a:rPr lang="ru-RU" dirty="0" smtClean="0">
                <a:effectLst/>
              </a:rPr>
              <a:t>6. Для визначення наявності метилового спирту в алкогольних напоях в пробірку вливають 1 мл досліджуваного зразка. Чисту спіраль з мідного дроту нагрівають на спиртівці і опускають в пробу. Неприємний запах формаліну свідчить про наявність в напої метилового спирту в концентрації більше 50%. При відсутності запаху формаліну дротяну спіраль нагрівають ще два рази, кожен раз опускаючи її в пробу. Потім вносять в пробу одну ложечку реактивної суміші солянокислого феніл-гідразину з червоною кров'яною сіллю і одну краплю</a:t>
            </a:r>
            <a:r>
              <a:rPr lang="ru-RU" dirty="0" err="1" smtClean="0">
                <a:effectLst/>
              </a:rPr>
              <a:t>концентрованої</a:t>
            </a:r>
            <a:r>
              <a:rPr lang="ru-RU" dirty="0" smtClean="0">
                <a:effectLst/>
              </a:rPr>
              <a:t>соляної кислоти. При утриманні метилового спирту більше 0,5% проба забарвиться в рожево-червоний колір, при його відсутності - в жовтий.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033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1696" y="109182"/>
            <a:ext cx="10105715" cy="1023583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ОРГАНІЗАЦІЯ ТА ПРОВЕДЕННЯ САНІТАРНОГО НАГЛЯДУ </a:t>
            </a:r>
            <a:r>
              <a:rPr lang="ru-RU" dirty="0"/>
              <a:t>І </a:t>
            </a:r>
            <a:r>
              <a:rPr lang="ru-RU" sz="2700" dirty="0"/>
              <a:t>МЕДИЧНОГО КОНТРОЛЮ ЗА ХАРЧУВАННЯМ ОСОБОВОГО СКЛАДУ У ПОЛЬОВИХ УМОВАХ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1696" y="1514901"/>
            <a:ext cx="10105715" cy="4276299"/>
          </a:xfrm>
        </p:spPr>
        <p:txBody>
          <a:bodyPr/>
          <a:lstStyle/>
          <a:p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частини</a:t>
            </a:r>
            <a:r>
              <a:rPr lang="ru-RU" dirty="0"/>
              <a:t> в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організовується</a:t>
            </a:r>
            <a:r>
              <a:rPr lang="ru-RU" dirty="0"/>
              <a:t> у </a:t>
            </a:r>
            <a:r>
              <a:rPr lang="ru-RU" dirty="0" err="1"/>
              <a:t>підрозділах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є </a:t>
            </a:r>
            <a:r>
              <a:rPr lang="ru-RU" dirty="0" err="1"/>
              <a:t>постачальними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батальйон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дивізіон</a:t>
            </a:r>
            <a:r>
              <a:rPr lang="ru-RU" dirty="0"/>
              <a:t> та </a:t>
            </a:r>
            <a:r>
              <a:rPr lang="ru-RU" dirty="0" err="1"/>
              <a:t>окрема</a:t>
            </a:r>
            <a:r>
              <a:rPr lang="ru-RU" dirty="0"/>
              <a:t> рота. До них </a:t>
            </a:r>
            <a:r>
              <a:rPr lang="ru-RU" dirty="0" err="1"/>
              <a:t>розпорядженням</a:t>
            </a:r>
            <a:r>
              <a:rPr lang="ru-RU" dirty="0"/>
              <a:t> заступника командира </a:t>
            </a:r>
            <a:r>
              <a:rPr lang="ru-RU" dirty="0" err="1"/>
              <a:t>частини</a:t>
            </a:r>
            <a:r>
              <a:rPr lang="ru-RU" dirty="0"/>
              <a:t> з </a:t>
            </a:r>
            <a:r>
              <a:rPr lang="ru-RU" dirty="0" err="1"/>
              <a:t>тилу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, </a:t>
            </a:r>
            <a:r>
              <a:rPr lang="ru-RU" dirty="0" err="1"/>
              <a:t>прикріпляють</a:t>
            </a:r>
            <a:r>
              <a:rPr lang="ru-RU" dirty="0"/>
              <a:t>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дрібніші</a:t>
            </a:r>
            <a:r>
              <a:rPr lang="ru-RU" dirty="0"/>
              <a:t> </a:t>
            </a:r>
            <a:r>
              <a:rPr lang="ru-RU" dirty="0" err="1"/>
              <a:t>військові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.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харчовими</a:t>
            </a:r>
            <a:r>
              <a:rPr lang="ru-RU" dirty="0"/>
              <a:t> продуктами за нормами </a:t>
            </a:r>
            <a:r>
              <a:rPr lang="ru-RU" dirty="0" err="1"/>
              <a:t>пайків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 постанови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29 </a:t>
            </a:r>
            <a:r>
              <a:rPr lang="ru-RU" dirty="0" err="1"/>
              <a:t>березня</a:t>
            </a:r>
            <a:r>
              <a:rPr lang="ru-RU" dirty="0"/>
              <a:t> 2002 р. </a:t>
            </a:r>
            <a:r>
              <a:rPr lang="en-US" dirty="0"/>
              <a:t>N° 426 «</a:t>
            </a:r>
            <a:r>
              <a:rPr lang="ru-RU" dirty="0"/>
              <a:t>Про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сил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військових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231229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604" y="436729"/>
            <a:ext cx="8951955" cy="495413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Перед </a:t>
            </a:r>
            <a:r>
              <a:rPr lang="ru-RU" dirty="0" err="1"/>
              <a:t>виходом</a:t>
            </a:r>
            <a:r>
              <a:rPr lang="ru-RU" dirty="0"/>
              <a:t> </a:t>
            </a:r>
            <a:r>
              <a:rPr lang="ru-RU" dirty="0" err="1"/>
              <a:t>військового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(</a:t>
            </a:r>
            <a:r>
              <a:rPr lang="ru-RU" dirty="0" err="1"/>
              <a:t>частини</a:t>
            </a:r>
            <a:r>
              <a:rPr lang="ru-RU" dirty="0"/>
              <a:t>) у поле начальник </a:t>
            </a:r>
            <a:r>
              <a:rPr lang="ru-RU" dirty="0" err="1"/>
              <a:t>продовольчої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розробляє</a:t>
            </a:r>
            <a:r>
              <a:rPr lang="ru-RU" dirty="0"/>
              <a:t> проект плану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продовольством</a:t>
            </a:r>
            <a:r>
              <a:rPr lang="ru-RU" dirty="0"/>
              <a:t> та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в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погодження</a:t>
            </a:r>
            <a:r>
              <a:rPr lang="ru-RU" dirty="0"/>
              <a:t> з </a:t>
            </a:r>
            <a:r>
              <a:rPr lang="ru-RU" dirty="0" err="1"/>
              <a:t>військово-медичною</a:t>
            </a:r>
            <a:r>
              <a:rPr lang="ru-RU" dirty="0"/>
              <a:t> (</a:t>
            </a:r>
            <a:r>
              <a:rPr lang="ru-RU" dirty="0" err="1"/>
              <a:t>санітарно-епідеміологічною</a:t>
            </a:r>
            <a:r>
              <a:rPr lang="ru-RU" dirty="0"/>
              <a:t>) службою </a:t>
            </a:r>
            <a:r>
              <a:rPr lang="ru-RU" dirty="0" err="1"/>
              <a:t>затверджується</a:t>
            </a:r>
            <a:r>
              <a:rPr lang="ru-RU" dirty="0"/>
              <a:t> командиром </a:t>
            </a:r>
            <a:r>
              <a:rPr lang="ru-RU" dirty="0" err="1"/>
              <a:t>частини</a:t>
            </a:r>
            <a:r>
              <a:rPr lang="ru-RU" dirty="0"/>
              <a:t>. У </a:t>
            </a:r>
            <a:r>
              <a:rPr lang="ru-RU" dirty="0" err="1"/>
              <a:t>плані</a:t>
            </a:r>
            <a:r>
              <a:rPr lang="ru-RU" dirty="0"/>
              <a:t> </a:t>
            </a:r>
            <a:r>
              <a:rPr lang="ru-RU" dirty="0" err="1"/>
              <a:t>передбачається</a:t>
            </a:r>
            <a:r>
              <a:rPr lang="ru-RU" dirty="0"/>
              <a:t>: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необхідних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і в упаковках,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ефективно</a:t>
            </a:r>
            <a:r>
              <a:rPr lang="ru-RU" dirty="0"/>
              <a:t> </a:t>
            </a:r>
            <a:r>
              <a:rPr lang="ru-RU" dirty="0" err="1"/>
              <a:t>захищають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 </a:t>
            </a:r>
            <a:r>
              <a:rPr lang="ru-RU" dirty="0" err="1"/>
              <a:t>зброї</a:t>
            </a:r>
            <a:r>
              <a:rPr lang="ru-RU" dirty="0"/>
              <a:t> </a:t>
            </a:r>
            <a:r>
              <a:rPr lang="ru-RU" dirty="0" err="1"/>
              <a:t>масового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; </a:t>
            </a:r>
            <a:r>
              <a:rPr lang="ru-RU" dirty="0" err="1"/>
              <a:t>доукомплектування</a:t>
            </a:r>
            <a:r>
              <a:rPr lang="ru-RU" dirty="0"/>
              <a:t> </a:t>
            </a:r>
            <a:r>
              <a:rPr lang="ru-RU" dirty="0" err="1"/>
              <a:t>табельних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інвентарю</a:t>
            </a:r>
            <a:r>
              <a:rPr lang="ru-RU" dirty="0"/>
              <a:t> та майна </a:t>
            </a:r>
            <a:r>
              <a:rPr lang="ru-RU" dirty="0" err="1"/>
              <a:t>служби</a:t>
            </a:r>
            <a:r>
              <a:rPr lang="ru-RU" dirty="0"/>
              <a:t>; </a:t>
            </a:r>
            <a:r>
              <a:rPr lang="ru-RU" dirty="0" err="1"/>
              <a:t>визначення</a:t>
            </a:r>
            <a:r>
              <a:rPr lang="ru-RU" dirty="0"/>
              <a:t> порядку </a:t>
            </a:r>
            <a:r>
              <a:rPr lang="ru-RU" dirty="0" err="1"/>
              <a:t>підвозу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, </a:t>
            </a:r>
            <a:r>
              <a:rPr lang="ru-RU" dirty="0" err="1"/>
              <a:t>хліба</a:t>
            </a:r>
            <a:r>
              <a:rPr lang="ru-RU" dirty="0"/>
              <a:t>, води до </a:t>
            </a:r>
            <a:r>
              <a:rPr lang="ru-RU" dirty="0" err="1"/>
              <a:t>визначених</a:t>
            </a:r>
            <a:r>
              <a:rPr lang="ru-RU" dirty="0"/>
              <a:t> </a:t>
            </a:r>
            <a:r>
              <a:rPr lang="ru-RU" dirty="0" err="1"/>
              <a:t>вірогідних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розгортання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продовольчої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вказується</a:t>
            </a:r>
            <a:r>
              <a:rPr lang="ru-RU" dirty="0"/>
              <a:t> режим </a:t>
            </a:r>
            <a:r>
              <a:rPr lang="ru-RU" dirty="0" err="1"/>
              <a:t>харчування</a:t>
            </a:r>
            <a:r>
              <a:rPr lang="ru-RU" dirty="0"/>
              <a:t>.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гарячої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хліба</a:t>
            </a:r>
            <a:r>
              <a:rPr lang="ru-RU" dirty="0"/>
              <a:t>, </a:t>
            </a:r>
            <a:r>
              <a:rPr lang="ru-RU" dirty="0" err="1"/>
              <a:t>коров’ячого</a:t>
            </a:r>
            <a:r>
              <a:rPr lang="ru-RU" dirty="0"/>
              <a:t> масла, </a:t>
            </a:r>
            <a:r>
              <a:rPr lang="ru-RU" dirty="0" err="1"/>
              <a:t>цукру</a:t>
            </a:r>
            <a:r>
              <a:rPr lang="ru-RU" dirty="0"/>
              <a:t>, чаю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кип’ятку</a:t>
            </a:r>
            <a:r>
              <a:rPr lang="ru-RU" dirty="0"/>
              <a:t>), </a:t>
            </a:r>
            <a:r>
              <a:rPr lang="ru-RU" dirty="0" err="1"/>
              <a:t>прийом</a:t>
            </a:r>
            <a:r>
              <a:rPr lang="ru-RU" dirty="0"/>
              <a:t> і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</a:t>
            </a:r>
            <a:r>
              <a:rPr lang="ru-RU" dirty="0" err="1"/>
              <a:t>здійснюються</a:t>
            </a:r>
            <a:r>
              <a:rPr lang="ru-RU" dirty="0"/>
              <a:t> на ППХ. </a:t>
            </a:r>
            <a:r>
              <a:rPr lang="ru-RU" dirty="0" err="1"/>
              <a:t>Офіцери</a:t>
            </a:r>
            <a:r>
              <a:rPr lang="ru-RU" dirty="0"/>
              <a:t> та </a:t>
            </a:r>
            <a:r>
              <a:rPr lang="ru-RU" dirty="0" err="1"/>
              <a:t>військовослужбовці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за контрактом </a:t>
            </a:r>
            <a:r>
              <a:rPr lang="ru-RU" dirty="0" err="1"/>
              <a:t>харчуються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норм </a:t>
            </a:r>
            <a:r>
              <a:rPr lang="ru-RU" dirty="0" err="1"/>
              <a:t>солдатського</a:t>
            </a:r>
            <a:r>
              <a:rPr lang="ru-RU" dirty="0"/>
              <a:t> </a:t>
            </a:r>
            <a:r>
              <a:rPr lang="ru-RU" dirty="0" err="1"/>
              <a:t>загальновійськового</a:t>
            </a:r>
            <a:r>
              <a:rPr lang="ru-RU" dirty="0"/>
              <a:t> пайка (у </a:t>
            </a:r>
            <a:r>
              <a:rPr lang="ru-RU" dirty="0" err="1"/>
              <a:t>мирний</a:t>
            </a:r>
            <a:r>
              <a:rPr lang="ru-RU" dirty="0"/>
              <a:t> час - за плату, у </a:t>
            </a:r>
            <a:r>
              <a:rPr lang="ru-RU" dirty="0" err="1"/>
              <a:t>воєнний</a:t>
            </a:r>
            <a:r>
              <a:rPr lang="ru-RU" dirty="0"/>
              <a:t> - </a:t>
            </a:r>
            <a:r>
              <a:rPr lang="ru-RU" dirty="0" err="1"/>
              <a:t>безкоштовно</a:t>
            </a:r>
            <a:r>
              <a:rPr lang="ru-RU" dirty="0"/>
              <a:t>) у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підрозділах</a:t>
            </a:r>
            <a:r>
              <a:rPr lang="ru-RU" dirty="0"/>
              <a:t>. Для </a:t>
            </a:r>
            <a:r>
              <a:rPr lang="ru-RU" dirty="0" err="1"/>
              <a:t>офіцерського</a:t>
            </a:r>
            <a:r>
              <a:rPr lang="ru-RU" dirty="0"/>
              <a:t> складу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розгортається</a:t>
            </a:r>
            <a:r>
              <a:rPr lang="ru-RU" dirty="0"/>
              <a:t> </a:t>
            </a:r>
            <a:r>
              <a:rPr lang="ru-RU" dirty="0" err="1"/>
              <a:t>окремий</a:t>
            </a:r>
            <a:r>
              <a:rPr lang="ru-RU" dirty="0"/>
              <a:t> пункт </a:t>
            </a:r>
            <a:r>
              <a:rPr lang="ru-RU" dirty="0" err="1"/>
              <a:t>харчування</a:t>
            </a:r>
            <a:r>
              <a:rPr lang="ru-RU" dirty="0"/>
              <a:t>, а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готується</a:t>
            </a:r>
            <a:r>
              <a:rPr lang="ru-RU" dirty="0"/>
              <a:t> за </a:t>
            </a:r>
            <a:r>
              <a:rPr lang="ru-RU" dirty="0" err="1"/>
              <a:t>окремою</a:t>
            </a:r>
            <a:r>
              <a:rPr lang="ru-RU" dirty="0"/>
              <a:t> </a:t>
            </a:r>
            <a:r>
              <a:rPr lang="ru-RU" dirty="0" err="1"/>
              <a:t>розкладкою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затвердженою</a:t>
            </a:r>
            <a:r>
              <a:rPr lang="ru-RU" dirty="0"/>
              <a:t> командиром </a:t>
            </a:r>
            <a:r>
              <a:rPr lang="ru-RU" dirty="0" err="1"/>
              <a:t>частини</a:t>
            </a:r>
            <a:r>
              <a:rPr lang="ru-RU" dirty="0"/>
              <a:t>. При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умов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офіцери</a:t>
            </a:r>
            <a:r>
              <a:rPr lang="ru-RU" dirty="0"/>
              <a:t>, прапорщики, </a:t>
            </a:r>
            <a:r>
              <a:rPr lang="ru-RU" dirty="0" err="1"/>
              <a:t>військовослужбовці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за контрактом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харчуватись</a:t>
            </a:r>
            <a:r>
              <a:rPr lang="ru-RU" dirty="0"/>
              <a:t> в </a:t>
            </a:r>
            <a:r>
              <a:rPr lang="ru-RU" dirty="0" err="1"/>
              <a:t>їдальнях</a:t>
            </a:r>
            <a:r>
              <a:rPr lang="ru-RU" dirty="0"/>
              <a:t> </a:t>
            </a:r>
            <a:r>
              <a:rPr lang="ru-RU" dirty="0" err="1"/>
              <a:t>військторгу</a:t>
            </a:r>
            <a:r>
              <a:rPr lang="ru-RU" dirty="0"/>
              <a:t> за плату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931" y="4561402"/>
            <a:ext cx="3239069" cy="229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62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501" y="327546"/>
            <a:ext cx="10446910" cy="6530453"/>
          </a:xfrm>
        </p:spPr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на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організованих</a:t>
            </a:r>
            <a:r>
              <a:rPr lang="ru-RU" dirty="0"/>
              <a:t> </a:t>
            </a:r>
            <a:r>
              <a:rPr lang="ru-RU" dirty="0" err="1"/>
              <a:t>місцевими</a:t>
            </a:r>
            <a:r>
              <a:rPr lang="ru-RU" dirty="0"/>
              <a:t> органами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продовольчих</a:t>
            </a:r>
            <a:r>
              <a:rPr lang="ru-RU" dirty="0"/>
              <a:t> пунктах.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організовують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сил і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, то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розгортають</a:t>
            </a:r>
            <a:r>
              <a:rPr lang="ru-RU" dirty="0"/>
              <a:t> </a:t>
            </a:r>
            <a:r>
              <a:rPr lang="ru-RU" dirty="0" err="1"/>
              <a:t>польові</a:t>
            </a:r>
            <a:r>
              <a:rPr lang="ru-RU" dirty="0"/>
              <a:t> (</a:t>
            </a:r>
            <a:r>
              <a:rPr lang="ru-RU" dirty="0" err="1"/>
              <a:t>батальйонні</a:t>
            </a:r>
            <a:r>
              <a:rPr lang="ru-RU" dirty="0"/>
              <a:t>) </a:t>
            </a:r>
            <a:r>
              <a:rPr lang="ru-RU" dirty="0" err="1"/>
              <a:t>пункти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(ППХ) </a:t>
            </a:r>
            <a:r>
              <a:rPr lang="ru-RU" dirty="0" err="1"/>
              <a:t>або</a:t>
            </a:r>
            <a:r>
              <a:rPr lang="ru-RU" dirty="0"/>
              <a:t> (БПХ). До складу БПХ </a:t>
            </a:r>
            <a:r>
              <a:rPr lang="ru-RU" dirty="0" err="1"/>
              <a:t>входять</a:t>
            </a:r>
            <a:r>
              <a:rPr lang="ru-RU" dirty="0"/>
              <a:t> три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типу КП-125, КП-130 з </a:t>
            </a:r>
            <a:r>
              <a:rPr lang="ru-RU" dirty="0" err="1"/>
              <a:t>каркасними</a:t>
            </a:r>
            <a:r>
              <a:rPr lang="ru-RU" dirty="0"/>
              <a:t> наметами, (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розрахунку</a:t>
            </a:r>
            <a:r>
              <a:rPr lang="ru-RU" dirty="0"/>
              <a:t> одна кухня на роту), три </a:t>
            </a:r>
            <a:r>
              <a:rPr lang="ru-RU" dirty="0" err="1"/>
              <a:t>вантажних</a:t>
            </a:r>
            <a:r>
              <a:rPr lang="ru-RU" dirty="0"/>
              <a:t> </a:t>
            </a:r>
            <a:r>
              <a:rPr lang="ru-RU" dirty="0" err="1"/>
              <a:t>автомобілі</a:t>
            </a:r>
            <a:r>
              <a:rPr lang="ru-RU" dirty="0"/>
              <a:t> для </a:t>
            </a:r>
            <a:r>
              <a:rPr lang="ru-RU" dirty="0" err="1"/>
              <a:t>транспортування</a:t>
            </a:r>
            <a:r>
              <a:rPr lang="ru-RU" dirty="0"/>
              <a:t> кухонь і </a:t>
            </a:r>
            <a:r>
              <a:rPr lang="ru-RU" dirty="0" err="1"/>
              <a:t>перевезення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та майна, одна автоцистерна для води і один </a:t>
            </a:r>
            <a:r>
              <a:rPr lang="ru-RU" dirty="0" err="1"/>
              <a:t>переносний</a:t>
            </a:r>
            <a:r>
              <a:rPr lang="ru-RU" dirty="0"/>
              <a:t> </a:t>
            </a:r>
            <a:r>
              <a:rPr lang="ru-RU" dirty="0" err="1"/>
              <a:t>кип’ятильник</a:t>
            </a:r>
            <a:r>
              <a:rPr lang="ru-RU" dirty="0"/>
              <a:t> для </a:t>
            </a:r>
            <a:r>
              <a:rPr lang="ru-RU" dirty="0" err="1"/>
              <a:t>нагрівання</a:t>
            </a:r>
            <a:r>
              <a:rPr lang="ru-RU" dirty="0"/>
              <a:t> води. БПХ </a:t>
            </a:r>
            <a:r>
              <a:rPr lang="ru-RU" dirty="0" err="1"/>
              <a:t>розгортають</a:t>
            </a:r>
            <a:r>
              <a:rPr lang="ru-RU" dirty="0"/>
              <a:t> на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розміром</a:t>
            </a:r>
            <a:r>
              <a:rPr lang="ru-RU" dirty="0"/>
              <a:t> 80- 100 м, з невеликим </a:t>
            </a:r>
            <a:r>
              <a:rPr lang="ru-RU" dirty="0" err="1"/>
              <a:t>нахилом</a:t>
            </a:r>
            <a:r>
              <a:rPr lang="ru-RU" dirty="0"/>
              <a:t> для </a:t>
            </a:r>
            <a:r>
              <a:rPr lang="ru-RU" dirty="0" err="1"/>
              <a:t>стікання</a:t>
            </a:r>
            <a:r>
              <a:rPr lang="ru-RU" dirty="0"/>
              <a:t> </a:t>
            </a:r>
            <a:r>
              <a:rPr lang="ru-RU" dirty="0" err="1"/>
              <a:t>атмосферних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талих</a:t>
            </a:r>
            <a:r>
              <a:rPr lang="ru-RU" dirty="0"/>
              <a:t> вод та з </a:t>
            </a:r>
            <a:r>
              <a:rPr lang="ru-RU" dirty="0" err="1"/>
              <a:t>достатніми</a:t>
            </a:r>
            <a:r>
              <a:rPr lang="ru-RU" dirty="0"/>
              <a:t> </a:t>
            </a:r>
            <a:r>
              <a:rPr lang="ru-RU" dirty="0" err="1"/>
              <a:t>маскувальними</a:t>
            </a:r>
            <a:r>
              <a:rPr lang="ru-RU" dirty="0"/>
              <a:t> </a:t>
            </a:r>
            <a:r>
              <a:rPr lang="ru-RU" dirty="0" err="1"/>
              <a:t>властивостями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непомітно</a:t>
            </a:r>
            <a:r>
              <a:rPr lang="ru-RU" dirty="0"/>
              <a:t> </a:t>
            </a:r>
            <a:r>
              <a:rPr lang="ru-RU" dirty="0" err="1"/>
              <a:t>під’їхати</a:t>
            </a:r>
            <a:r>
              <a:rPr lang="ru-RU" dirty="0"/>
              <a:t>. </a:t>
            </a:r>
            <a:r>
              <a:rPr lang="ru-RU" dirty="0" err="1"/>
              <a:t>Ділянка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розташована</a:t>
            </a:r>
            <a:r>
              <a:rPr lang="ru-RU" dirty="0"/>
              <a:t> на </a:t>
            </a:r>
            <a:r>
              <a:rPr lang="ru-RU" dirty="0" err="1"/>
              <a:t>віддалі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(ферми для </a:t>
            </a:r>
            <a:r>
              <a:rPr lang="ru-RU" dirty="0" err="1"/>
              <a:t>худоби</a:t>
            </a:r>
            <a:r>
              <a:rPr lang="ru-RU" dirty="0"/>
              <a:t>, </a:t>
            </a:r>
            <a:r>
              <a:rPr lang="ru-RU" dirty="0" err="1"/>
              <a:t>сміттєзвалища</a:t>
            </a:r>
            <a:r>
              <a:rPr lang="ru-RU" dirty="0"/>
              <a:t>, </a:t>
            </a:r>
            <a:r>
              <a:rPr lang="ru-RU" dirty="0" err="1"/>
              <a:t>цвинтарі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і </a:t>
            </a:r>
            <a:r>
              <a:rPr lang="ru-RU" dirty="0" err="1"/>
              <a:t>неподалік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підрозділів</a:t>
            </a:r>
            <a:r>
              <a:rPr lang="ru-RU" dirty="0"/>
              <a:t>,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розгорнутий</a:t>
            </a:r>
            <a:r>
              <a:rPr lang="ru-RU" dirty="0"/>
              <a:t> БПХ. У </a:t>
            </a:r>
            <a:r>
              <a:rPr lang="ru-RU" dirty="0" err="1"/>
              <a:t>мирний</a:t>
            </a:r>
            <a:r>
              <a:rPr lang="ru-RU" dirty="0"/>
              <a:t> час за 50-70 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, у 11 </a:t>
            </a:r>
            <a:r>
              <a:rPr lang="ru-RU" dirty="0" err="1"/>
              <a:t>воєнний</a:t>
            </a:r>
            <a:r>
              <a:rPr lang="ru-RU" dirty="0"/>
              <a:t> -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обстановки, виду бою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Функціональні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 БПХ </a:t>
            </a:r>
            <a:r>
              <a:rPr lang="ru-RU" dirty="0" err="1"/>
              <a:t>розгортають</a:t>
            </a:r>
            <a:r>
              <a:rPr lang="ru-RU" dirty="0"/>
              <a:t> у наметах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пристосованих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0574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0125"/>
            <a:ext cx="6810233" cy="681023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у </a:t>
            </a:r>
            <a:r>
              <a:rPr lang="ru-RU" dirty="0" err="1"/>
              <a:t>воєнний</a:t>
            </a:r>
            <a:r>
              <a:rPr lang="ru-RU" dirty="0"/>
              <a:t> час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встановлювати</a:t>
            </a:r>
            <a:r>
              <a:rPr lang="ru-RU" dirty="0"/>
              <a:t> в </a:t>
            </a:r>
            <a:r>
              <a:rPr lang="ru-RU" dirty="0" err="1"/>
              <a:t>укриттях</a:t>
            </a:r>
            <a:r>
              <a:rPr lang="ru-RU" dirty="0"/>
              <a:t> і не </a:t>
            </a:r>
            <a:r>
              <a:rPr lang="ru-RU" dirty="0" err="1"/>
              <a:t>ближче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за 30 м одну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одної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вони не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знищені</a:t>
            </a:r>
            <a:r>
              <a:rPr lang="ru-RU" dirty="0"/>
              <a:t> </a:t>
            </a:r>
            <a:r>
              <a:rPr lang="ru-RU" dirty="0" err="1"/>
              <a:t>вибухом</a:t>
            </a:r>
            <a:r>
              <a:rPr lang="ru-RU" dirty="0"/>
              <a:t> одного снаряда (</a:t>
            </a:r>
            <a:r>
              <a:rPr lang="ru-RU" dirty="0" err="1"/>
              <a:t>міни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бомби). </a:t>
            </a:r>
            <a:r>
              <a:rPr lang="ru-RU" dirty="0" err="1"/>
              <a:t>Автомобілі</a:t>
            </a:r>
            <a:r>
              <a:rPr lang="ru-RU" dirty="0"/>
              <a:t> </a:t>
            </a:r>
            <a:r>
              <a:rPr lang="ru-RU" dirty="0" err="1"/>
              <a:t>ставлять</a:t>
            </a:r>
            <a:r>
              <a:rPr lang="ru-RU" dirty="0"/>
              <a:t> </a:t>
            </a:r>
            <a:r>
              <a:rPr lang="ru-RU" dirty="0" err="1"/>
              <a:t>теж</a:t>
            </a:r>
            <a:r>
              <a:rPr lang="ru-RU" dirty="0"/>
              <a:t> </a:t>
            </a:r>
            <a:r>
              <a:rPr lang="ru-RU" dirty="0" err="1"/>
              <a:t>неподалік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кухонь в </a:t>
            </a:r>
            <a:r>
              <a:rPr lang="ru-RU" dirty="0" err="1"/>
              <a:t>укриттях</a:t>
            </a:r>
            <a:r>
              <a:rPr lang="ru-RU" dirty="0"/>
              <a:t> і </a:t>
            </a:r>
            <a:r>
              <a:rPr lang="ru-RU" dirty="0" err="1"/>
              <a:t>маскують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. У </a:t>
            </a:r>
            <a:r>
              <a:rPr lang="ru-RU" dirty="0" err="1"/>
              <a:t>мирний</a:t>
            </a:r>
            <a:r>
              <a:rPr lang="ru-RU" dirty="0"/>
              <a:t> час у районах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перебуванні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(</a:t>
            </a:r>
            <a:r>
              <a:rPr lang="ru-RU" dirty="0" err="1"/>
              <a:t>населення</a:t>
            </a:r>
            <a:r>
              <a:rPr lang="ru-RU" dirty="0"/>
              <a:t>) у </a:t>
            </a:r>
            <a:r>
              <a:rPr lang="ru-RU" dirty="0" err="1"/>
              <a:t>таборі</a:t>
            </a:r>
            <a:r>
              <a:rPr lang="ru-RU" dirty="0"/>
              <a:t>, </a:t>
            </a:r>
            <a:r>
              <a:rPr lang="ru-RU" dirty="0" err="1"/>
              <a:t>навпаки</a:t>
            </a:r>
            <a:r>
              <a:rPr lang="ru-RU" dirty="0"/>
              <a:t>, </a:t>
            </a:r>
            <a:r>
              <a:rPr lang="ru-RU" dirty="0" err="1"/>
              <a:t>кухні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виставляти</a:t>
            </a:r>
            <a:r>
              <a:rPr lang="ru-RU" dirty="0"/>
              <a:t> </a:t>
            </a:r>
            <a:r>
              <a:rPr lang="ru-RU" dirty="0" err="1"/>
              <a:t>поряд</a:t>
            </a:r>
            <a:r>
              <a:rPr lang="ru-RU" dirty="0"/>
              <a:t> в одну </a:t>
            </a:r>
            <a:r>
              <a:rPr lang="ru-RU" dirty="0" err="1"/>
              <a:t>лінію</a:t>
            </a:r>
            <a:r>
              <a:rPr lang="ru-RU" dirty="0"/>
              <a:t>. В </a:t>
            </a:r>
            <a:r>
              <a:rPr lang="ru-RU" dirty="0" err="1"/>
              <a:t>одній-двох</a:t>
            </a:r>
            <a:r>
              <a:rPr lang="ru-RU" dirty="0"/>
              <a:t> кухнях </a:t>
            </a:r>
            <a:r>
              <a:rPr lang="ru-RU" dirty="0" err="1"/>
              <a:t>готують</a:t>
            </a:r>
            <a:r>
              <a:rPr lang="ru-RU" dirty="0"/>
              <a:t> першу </a:t>
            </a:r>
            <a:r>
              <a:rPr lang="ru-RU" dirty="0" err="1"/>
              <a:t>страву</a:t>
            </a:r>
            <a:r>
              <a:rPr lang="ru-RU" dirty="0"/>
              <a:t>, в </a:t>
            </a:r>
            <a:r>
              <a:rPr lang="ru-RU" dirty="0" err="1"/>
              <a:t>інших</a:t>
            </a:r>
            <a:r>
              <a:rPr lang="ru-RU" dirty="0"/>
              <a:t> - другу та </a:t>
            </a:r>
            <a:r>
              <a:rPr lang="ru-RU" dirty="0" err="1"/>
              <a:t>третю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організовують</a:t>
            </a:r>
            <a:r>
              <a:rPr lang="ru-RU" dirty="0"/>
              <a:t>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поточним</a:t>
            </a:r>
            <a:r>
              <a:rPr lang="ru-RU" dirty="0"/>
              <a:t> методом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кухонь у котелки в </a:t>
            </a:r>
            <a:r>
              <a:rPr lang="ru-RU" dirty="0" err="1"/>
              <a:t>послідовності</a:t>
            </a:r>
            <a:r>
              <a:rPr lang="ru-RU" dirty="0"/>
              <a:t>, яка </a:t>
            </a:r>
            <a:r>
              <a:rPr lang="ru-RU" dirty="0" err="1"/>
              <a:t>прийнята</a:t>
            </a:r>
            <a:r>
              <a:rPr lang="ru-RU" dirty="0"/>
              <a:t> у закладах </a:t>
            </a:r>
            <a:r>
              <a:rPr lang="ru-RU" dirty="0" err="1"/>
              <a:t>громадського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видають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, </a:t>
            </a:r>
            <a:r>
              <a:rPr lang="ru-RU" dirty="0" err="1"/>
              <a:t>цукор</a:t>
            </a:r>
            <a:r>
              <a:rPr lang="ru-RU" dirty="0"/>
              <a:t> та масло. Для </a:t>
            </a:r>
            <a:r>
              <a:rPr lang="ru-RU" dirty="0" err="1"/>
              <a:t>нарізки</a:t>
            </a:r>
            <a:r>
              <a:rPr lang="ru-RU" dirty="0"/>
              <a:t> </a:t>
            </a:r>
            <a:r>
              <a:rPr lang="ru-RU" dirty="0" err="1"/>
              <a:t>хліба</a:t>
            </a:r>
            <a:r>
              <a:rPr lang="ru-RU" dirty="0"/>
              <a:t>, </a:t>
            </a:r>
            <a:r>
              <a:rPr lang="ru-RU" dirty="0" err="1"/>
              <a:t>розподілу</a:t>
            </a:r>
            <a:r>
              <a:rPr lang="ru-RU" dirty="0"/>
              <a:t> на </a:t>
            </a:r>
            <a:r>
              <a:rPr lang="ru-RU" dirty="0" err="1"/>
              <a:t>порції</a:t>
            </a:r>
            <a:r>
              <a:rPr lang="ru-RU" dirty="0"/>
              <a:t> </a:t>
            </a:r>
            <a:r>
              <a:rPr lang="ru-RU" dirty="0" err="1"/>
              <a:t>цукру</a:t>
            </a:r>
            <a:r>
              <a:rPr lang="ru-RU" dirty="0"/>
              <a:t> та масла </a:t>
            </a:r>
            <a:r>
              <a:rPr lang="ru-RU" dirty="0" err="1"/>
              <a:t>відводять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, </a:t>
            </a:r>
            <a:r>
              <a:rPr lang="ru-RU" dirty="0" err="1"/>
              <a:t>окреме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(</a:t>
            </a:r>
            <a:r>
              <a:rPr lang="ru-RU" dirty="0" err="1"/>
              <a:t>місце</a:t>
            </a:r>
            <a:r>
              <a:rPr lang="ru-RU" dirty="0"/>
              <a:t>), де </a:t>
            </a:r>
            <a:r>
              <a:rPr lang="ru-RU" dirty="0" err="1"/>
              <a:t>встановлюють</a:t>
            </a:r>
            <a:r>
              <a:rPr lang="ru-RU" dirty="0"/>
              <a:t> вагу для </a:t>
            </a:r>
            <a:r>
              <a:rPr lang="ru-RU" dirty="0" err="1"/>
              <a:t>зважування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. Масло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видаватися</a:t>
            </a:r>
            <a:r>
              <a:rPr lang="ru-RU" dirty="0"/>
              <a:t> </a:t>
            </a:r>
            <a:r>
              <a:rPr lang="ru-RU" dirty="0" err="1"/>
              <a:t>порціями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відкаліброваними</a:t>
            </a:r>
            <a:r>
              <a:rPr lang="ru-RU" dirty="0"/>
              <a:t> штамповками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видають</a:t>
            </a:r>
            <a:r>
              <a:rPr lang="ru-RU" dirty="0"/>
              <a:t> брусочками </a:t>
            </a:r>
            <a:r>
              <a:rPr lang="ru-RU" dirty="0" err="1"/>
              <a:t>визначеної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на </a:t>
            </a:r>
            <a:r>
              <a:rPr lang="ru-RU" dirty="0" err="1"/>
              <a:t>підрозділи</a:t>
            </a:r>
            <a:r>
              <a:rPr lang="ru-RU" dirty="0"/>
              <a:t>. </a:t>
            </a:r>
            <a:r>
              <a:rPr lang="ru-RU" dirty="0" err="1"/>
              <a:t>Обробку</a:t>
            </a:r>
            <a:r>
              <a:rPr lang="ru-RU" dirty="0"/>
              <a:t> </a:t>
            </a:r>
            <a:r>
              <a:rPr lang="ru-RU" dirty="0" err="1"/>
              <a:t>м’яса</a:t>
            </a:r>
            <a:r>
              <a:rPr lang="ru-RU" dirty="0"/>
              <a:t> та </a:t>
            </a:r>
            <a:r>
              <a:rPr lang="ru-RU" dirty="0" err="1"/>
              <a:t>риби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поєднувати</a:t>
            </a:r>
            <a:r>
              <a:rPr lang="ru-RU" dirty="0"/>
              <a:t> в одному </a:t>
            </a:r>
            <a:r>
              <a:rPr lang="ru-RU" dirty="0" err="1"/>
              <a:t>приміщенні</a:t>
            </a:r>
            <a:r>
              <a:rPr lang="ru-RU" dirty="0"/>
              <a:t> (</a:t>
            </a:r>
            <a:r>
              <a:rPr lang="ru-RU" dirty="0" err="1"/>
              <a:t>наметі</a:t>
            </a:r>
            <a:r>
              <a:rPr lang="ru-RU" dirty="0"/>
              <a:t>), але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окремими</a:t>
            </a:r>
            <a:r>
              <a:rPr lang="ru-RU" dirty="0"/>
              <a:t> столами і </a:t>
            </a:r>
            <a:r>
              <a:rPr lang="ru-RU" dirty="0" err="1"/>
              <a:t>відповідно</a:t>
            </a:r>
            <a:r>
              <a:rPr lang="ru-RU" dirty="0"/>
              <a:t> </a:t>
            </a:r>
            <a:r>
              <a:rPr lang="ru-RU" dirty="0" err="1"/>
              <a:t>промаркованим</a:t>
            </a:r>
            <a:r>
              <a:rPr lang="ru-RU" dirty="0"/>
              <a:t> </a:t>
            </a:r>
            <a:r>
              <a:rPr lang="ru-RU" dirty="0" err="1"/>
              <a:t>інвентарем</a:t>
            </a:r>
            <a:r>
              <a:rPr lang="ru-RU" dirty="0"/>
              <a:t> для </a:t>
            </a:r>
            <a:r>
              <a:rPr lang="ru-RU" dirty="0" err="1"/>
              <a:t>розробки</a:t>
            </a:r>
            <a:r>
              <a:rPr lang="ru-RU" dirty="0"/>
              <a:t> (</a:t>
            </a:r>
            <a:r>
              <a:rPr lang="ru-RU" dirty="0" err="1"/>
              <a:t>дошки</a:t>
            </a:r>
            <a:r>
              <a:rPr lang="ru-RU" dirty="0"/>
              <a:t>, </a:t>
            </a:r>
            <a:r>
              <a:rPr lang="ru-RU" dirty="0" err="1"/>
              <a:t>ножі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32" y="1057701"/>
            <a:ext cx="5381767" cy="42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23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9183"/>
            <a:ext cx="12192000" cy="6748818"/>
          </a:xfrm>
        </p:spPr>
        <p:txBody>
          <a:bodyPr>
            <a:normAutofit/>
          </a:bodyPr>
          <a:lstStyle/>
          <a:p>
            <a:r>
              <a:rPr lang="ru-RU" dirty="0"/>
              <a:t>На </a:t>
            </a:r>
            <a:r>
              <a:rPr lang="ru-RU" dirty="0" err="1"/>
              <a:t>відстані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15 м </a:t>
            </a:r>
            <a:r>
              <a:rPr lang="ru-RU" dirty="0" err="1"/>
              <a:t>від</a:t>
            </a:r>
            <a:r>
              <a:rPr lang="ru-RU" dirty="0"/>
              <a:t> кухонь </a:t>
            </a:r>
            <a:r>
              <a:rPr lang="ru-RU" dirty="0" err="1"/>
              <a:t>обладнують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(</a:t>
            </a:r>
            <a:r>
              <a:rPr lang="ru-RU" dirty="0" err="1"/>
              <a:t>підсобне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) для </a:t>
            </a:r>
            <a:r>
              <a:rPr lang="ru-RU" dirty="0" err="1"/>
              <a:t>чищення</a:t>
            </a:r>
            <a:r>
              <a:rPr lang="ru-RU" dirty="0"/>
              <a:t> </a:t>
            </a:r>
            <a:r>
              <a:rPr lang="ru-RU" dirty="0" err="1"/>
              <a:t>картоплі</a:t>
            </a:r>
            <a:r>
              <a:rPr lang="ru-RU" dirty="0"/>
              <a:t> та </a:t>
            </a:r>
            <a:r>
              <a:rPr lang="ru-RU" dirty="0" err="1"/>
              <a:t>овочів</a:t>
            </a:r>
            <a:r>
              <a:rPr lang="ru-RU" dirty="0"/>
              <a:t>. Тут </a:t>
            </a:r>
            <a:r>
              <a:rPr lang="ru-RU" dirty="0" err="1"/>
              <a:t>встановлюють</a:t>
            </a:r>
            <a:r>
              <a:rPr lang="ru-RU" dirty="0"/>
              <a:t> лавки для </a:t>
            </a:r>
            <a:r>
              <a:rPr lang="ru-RU" dirty="0" err="1"/>
              <a:t>сидіння</a:t>
            </a:r>
            <a:r>
              <a:rPr lang="ru-RU" dirty="0"/>
              <a:t> та </a:t>
            </a:r>
            <a:r>
              <a:rPr lang="ru-RU" dirty="0" err="1"/>
              <a:t>ємності</a:t>
            </a:r>
            <a:r>
              <a:rPr lang="ru-RU" dirty="0"/>
              <a:t> для </a:t>
            </a:r>
            <a:r>
              <a:rPr lang="ru-RU" dirty="0" err="1"/>
              <a:t>очищених</a:t>
            </a:r>
            <a:r>
              <a:rPr lang="ru-RU" dirty="0"/>
              <a:t> </a:t>
            </a:r>
            <a:r>
              <a:rPr lang="ru-RU" dirty="0" err="1"/>
              <a:t>овочів</a:t>
            </a:r>
            <a:r>
              <a:rPr lang="ru-RU" dirty="0"/>
              <a:t> і для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лушпиння</a:t>
            </a:r>
            <a:r>
              <a:rPr lang="ru-RU" dirty="0"/>
              <a:t>, для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останнього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викопуватися</a:t>
            </a:r>
            <a:r>
              <a:rPr lang="ru-RU" dirty="0"/>
              <a:t> ямка. </a:t>
            </a:r>
            <a:r>
              <a:rPr lang="ru-RU" dirty="0" err="1"/>
              <a:t>Очищену</a:t>
            </a:r>
            <a:r>
              <a:rPr lang="ru-RU" dirty="0"/>
              <a:t> </a:t>
            </a:r>
            <a:r>
              <a:rPr lang="ru-RU" dirty="0" err="1"/>
              <a:t>картоплю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у </a:t>
            </a:r>
            <a:r>
              <a:rPr lang="ru-RU" dirty="0" err="1"/>
              <a:t>холодній</a:t>
            </a:r>
            <a:r>
              <a:rPr lang="ru-RU" dirty="0"/>
              <a:t> </a:t>
            </a:r>
            <a:r>
              <a:rPr lang="ru-RU" dirty="0" err="1"/>
              <a:t>воді</a:t>
            </a:r>
            <a:r>
              <a:rPr lang="ru-RU" dirty="0"/>
              <a:t> до 2-4 годин. На ППХ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встановлюватися</a:t>
            </a:r>
            <a:r>
              <a:rPr lang="ru-RU" dirty="0"/>
              <a:t>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їдальні</a:t>
            </a:r>
            <a:r>
              <a:rPr lang="ru-RU" dirty="0"/>
              <a:t> для </a:t>
            </a:r>
            <a:r>
              <a:rPr lang="ru-RU" dirty="0" err="1"/>
              <a:t>офіцерського</a:t>
            </a:r>
            <a:r>
              <a:rPr lang="ru-RU" dirty="0"/>
              <a:t> складу та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за контрактом,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підсобних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- для рядового та </a:t>
            </a:r>
            <a:r>
              <a:rPr lang="ru-RU" dirty="0" err="1"/>
              <a:t>сержантського</a:t>
            </a:r>
            <a:r>
              <a:rPr lang="ru-RU" dirty="0"/>
              <a:t> складу. У таких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мийок</a:t>
            </a:r>
            <a:r>
              <a:rPr lang="ru-RU" dirty="0"/>
              <a:t> для кухонного </a:t>
            </a:r>
            <a:r>
              <a:rPr lang="ru-RU" dirty="0" err="1"/>
              <a:t>інвентарю</a:t>
            </a:r>
            <a:r>
              <a:rPr lang="ru-RU" dirty="0"/>
              <a:t> та столового посуду ППХ на </a:t>
            </a:r>
            <a:r>
              <a:rPr lang="ru-RU" dirty="0" err="1"/>
              <a:t>відстані</a:t>
            </a:r>
            <a:r>
              <a:rPr lang="ru-RU" dirty="0"/>
              <a:t> 20-25 м </a:t>
            </a:r>
            <a:r>
              <a:rPr lang="ru-RU" dirty="0" err="1"/>
              <a:t>від</a:t>
            </a:r>
            <a:r>
              <a:rPr lang="ru-RU" dirty="0"/>
              <a:t> кухонь </a:t>
            </a:r>
            <a:r>
              <a:rPr lang="ru-RU" dirty="0" err="1"/>
              <a:t>додатково</a:t>
            </a:r>
            <a:r>
              <a:rPr lang="ru-RU" dirty="0"/>
              <a:t> </a:t>
            </a:r>
            <a:r>
              <a:rPr lang="ru-RU" dirty="0" err="1"/>
              <a:t>відводиться</a:t>
            </a:r>
            <a:r>
              <a:rPr lang="ru-RU" dirty="0"/>
              <a:t> </a:t>
            </a:r>
            <a:r>
              <a:rPr lang="ru-RU" dirty="0" err="1"/>
              <a:t>окреме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для </a:t>
            </a:r>
            <a:r>
              <a:rPr lang="ru-RU" dirty="0" err="1"/>
              <a:t>миття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посуду - </a:t>
            </a:r>
            <a:r>
              <a:rPr lang="ru-RU" dirty="0" err="1"/>
              <a:t>котелків</a:t>
            </a:r>
            <a:r>
              <a:rPr lang="ru-RU" dirty="0"/>
              <a:t>, </a:t>
            </a:r>
            <a:r>
              <a:rPr lang="ru-RU" dirty="0" err="1"/>
              <a:t>кухлів</a:t>
            </a:r>
            <a:r>
              <a:rPr lang="ru-RU" dirty="0"/>
              <a:t> та ложок, </a:t>
            </a:r>
            <a:r>
              <a:rPr lang="ru-RU" dirty="0" err="1"/>
              <a:t>що</a:t>
            </a:r>
            <a:r>
              <a:rPr lang="ru-RU" dirty="0"/>
              <a:t> є у </a:t>
            </a:r>
            <a:r>
              <a:rPr lang="ru-RU" dirty="0" err="1"/>
              <a:t>особового</a:t>
            </a:r>
            <a:r>
              <a:rPr lang="ru-RU" dirty="0"/>
              <a:t> складу, для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додатково</a:t>
            </a:r>
            <a:r>
              <a:rPr lang="ru-RU" dirty="0"/>
              <a:t> </a:t>
            </a:r>
            <a:r>
              <a:rPr lang="ru-RU" dirty="0" err="1"/>
              <a:t>завчасно</a:t>
            </a:r>
            <a:r>
              <a:rPr lang="ru-RU" dirty="0"/>
              <a:t> </a:t>
            </a:r>
            <a:r>
              <a:rPr lang="ru-RU" dirty="0" err="1"/>
              <a:t>нагрівається</a:t>
            </a:r>
            <a:r>
              <a:rPr lang="ru-RU" dirty="0"/>
              <a:t> вода в котлах </a:t>
            </a:r>
            <a:r>
              <a:rPr lang="ru-RU" dirty="0" err="1"/>
              <a:t>польових</a:t>
            </a:r>
            <a:r>
              <a:rPr lang="ru-RU" dirty="0"/>
              <a:t> кухонь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пристроях</a:t>
            </a:r>
            <a:r>
              <a:rPr lang="ru-RU" dirty="0"/>
              <a:t>. Мити котелки, кружки і ложки </a:t>
            </a:r>
            <a:r>
              <a:rPr lang="ru-RU" dirty="0" err="1"/>
              <a:t>зручніше</a:t>
            </a:r>
            <a:r>
              <a:rPr lang="ru-RU" dirty="0"/>
              <a:t> на столах,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виготовлені</a:t>
            </a:r>
            <a:r>
              <a:rPr lang="ru-RU" dirty="0"/>
              <a:t> з </a:t>
            </a:r>
            <a:r>
              <a:rPr lang="ru-RU" dirty="0" err="1"/>
              <a:t>підручних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. </a:t>
            </a:r>
            <a:r>
              <a:rPr lang="ru-RU" dirty="0" err="1"/>
              <a:t>Гарячу</a:t>
            </a:r>
            <a:r>
              <a:rPr lang="ru-RU" dirty="0"/>
              <a:t> воду для </a:t>
            </a:r>
            <a:r>
              <a:rPr lang="ru-RU" dirty="0" err="1"/>
              <a:t>миття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посуду </a:t>
            </a:r>
            <a:r>
              <a:rPr lang="ru-RU" dirty="0" err="1"/>
              <a:t>видають</a:t>
            </a:r>
            <a:r>
              <a:rPr lang="ru-RU" dirty="0"/>
              <a:t> в </a:t>
            </a:r>
            <a:r>
              <a:rPr lang="ru-RU" dirty="0" err="1"/>
              <a:t>термоси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чергові</a:t>
            </a:r>
            <a:r>
              <a:rPr lang="ru-RU" dirty="0"/>
              <a:t>,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числа </a:t>
            </a:r>
            <a:r>
              <a:rPr lang="ru-RU" dirty="0" err="1"/>
              <a:t>особового</a:t>
            </a:r>
            <a:r>
              <a:rPr lang="ru-RU" dirty="0"/>
              <a:t> складу ППХ. </a:t>
            </a:r>
            <a:r>
              <a:rPr lang="ru-RU" dirty="0" err="1"/>
              <a:t>Індивідуальні</a:t>
            </a:r>
            <a:r>
              <a:rPr lang="ru-RU" dirty="0"/>
              <a:t> котелки </a:t>
            </a:r>
            <a:r>
              <a:rPr lang="ru-RU" dirty="0" err="1"/>
              <a:t>очищують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залишків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у </a:t>
            </a:r>
            <a:r>
              <a:rPr lang="ru-RU" dirty="0" err="1"/>
              <a:t>ємності</a:t>
            </a:r>
            <a:r>
              <a:rPr lang="ru-RU" dirty="0"/>
              <a:t> для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відходів</a:t>
            </a:r>
            <a:r>
              <a:rPr lang="ru-RU" dirty="0"/>
              <a:t>. Для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стічних</a:t>
            </a:r>
            <a:r>
              <a:rPr lang="ru-RU" dirty="0"/>
              <a:t> вод </a:t>
            </a:r>
            <a:r>
              <a:rPr lang="ru-RU" dirty="0" err="1"/>
              <a:t>викопують</a:t>
            </a:r>
            <a:r>
              <a:rPr lang="ru-RU" dirty="0"/>
              <a:t> </a:t>
            </a:r>
            <a:r>
              <a:rPr lang="ru-RU" dirty="0" err="1"/>
              <a:t>поглинаючі</a:t>
            </a:r>
            <a:r>
              <a:rPr lang="ru-RU" dirty="0"/>
              <a:t> </a:t>
            </a:r>
            <a:r>
              <a:rPr lang="ru-RU" dirty="0" err="1"/>
              <a:t>колодязі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7179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2764" y="177421"/>
            <a:ext cx="9914647" cy="5613779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зберігають</a:t>
            </a:r>
            <a:r>
              <a:rPr lang="ru-RU" dirty="0"/>
              <a:t> у </a:t>
            </a:r>
            <a:r>
              <a:rPr lang="ru-RU" dirty="0" err="1"/>
              <a:t>продовольчому</a:t>
            </a:r>
            <a:r>
              <a:rPr lang="ru-RU" dirty="0"/>
              <a:t> </a:t>
            </a:r>
            <a:r>
              <a:rPr lang="ru-RU" dirty="0" err="1"/>
              <a:t>складі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обладнують</a:t>
            </a:r>
            <a:r>
              <a:rPr lang="ru-RU" dirty="0"/>
              <a:t> в </a:t>
            </a:r>
            <a:r>
              <a:rPr lang="ru-RU" dirty="0" err="1"/>
              <a:t>окремому</a:t>
            </a:r>
            <a:r>
              <a:rPr lang="ru-RU" dirty="0"/>
              <a:t> </a:t>
            </a:r>
            <a:r>
              <a:rPr lang="ru-RU" dirty="0" err="1"/>
              <a:t>приміщенні</a:t>
            </a:r>
            <a:r>
              <a:rPr lang="ru-RU" dirty="0"/>
              <a:t> (</a:t>
            </a:r>
            <a:r>
              <a:rPr lang="ru-RU" dirty="0" err="1"/>
              <a:t>наметі</a:t>
            </a:r>
            <a:r>
              <a:rPr lang="ru-RU" dirty="0"/>
              <a:t>). </a:t>
            </a:r>
            <a:r>
              <a:rPr lang="ru-RU" dirty="0" err="1"/>
              <a:t>Двері</a:t>
            </a:r>
            <a:r>
              <a:rPr lang="ru-RU" dirty="0"/>
              <a:t> та </a:t>
            </a:r>
            <a:r>
              <a:rPr lang="ru-RU" dirty="0" err="1"/>
              <a:t>вікна</a:t>
            </a:r>
            <a:r>
              <a:rPr lang="ru-RU" dirty="0"/>
              <a:t> складу </a:t>
            </a:r>
            <a:r>
              <a:rPr lang="ru-RU" dirty="0" err="1"/>
              <a:t>засітчують</a:t>
            </a:r>
            <a:r>
              <a:rPr lang="ru-RU" dirty="0"/>
              <a:t> і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заходи для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доступу мух і </a:t>
            </a:r>
            <a:r>
              <a:rPr lang="ru-RU" dirty="0" err="1"/>
              <a:t>гризунів</a:t>
            </a:r>
            <a:r>
              <a:rPr lang="ru-RU" dirty="0"/>
              <a:t>. У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стелажі</a:t>
            </a:r>
            <a:r>
              <a:rPr lang="ru-RU" dirty="0"/>
              <a:t> і </a:t>
            </a:r>
            <a:r>
              <a:rPr lang="ru-RU" dirty="0" err="1"/>
              <a:t>піддони</a:t>
            </a:r>
            <a:r>
              <a:rPr lang="ru-RU" dirty="0"/>
              <a:t>, </a:t>
            </a:r>
            <a:r>
              <a:rPr lang="ru-RU" dirty="0" err="1"/>
              <a:t>промарковані</a:t>
            </a:r>
            <a:r>
              <a:rPr lang="ru-RU" dirty="0"/>
              <a:t> ящики (“</a:t>
            </a:r>
            <a:r>
              <a:rPr lang="ru-RU" dirty="0" err="1"/>
              <a:t>м’ясо</a:t>
            </a:r>
            <a:r>
              <a:rPr lang="ru-RU" dirty="0"/>
              <a:t>”, “</a:t>
            </a:r>
            <a:r>
              <a:rPr lang="ru-RU" dirty="0" err="1"/>
              <a:t>овочі</a:t>
            </a:r>
            <a:r>
              <a:rPr lang="ru-RU" dirty="0"/>
              <a:t>”, “</a:t>
            </a:r>
            <a:r>
              <a:rPr lang="ru-RU" dirty="0" err="1"/>
              <a:t>хліб</a:t>
            </a:r>
            <a:r>
              <a:rPr lang="ru-RU" dirty="0"/>
              <a:t>” </a:t>
            </a:r>
            <a:r>
              <a:rPr lang="ru-RU" dirty="0" err="1"/>
              <a:t>тощо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щільно</a:t>
            </a:r>
            <a:r>
              <a:rPr lang="ru-RU" dirty="0"/>
              <a:t> </a:t>
            </a:r>
            <a:r>
              <a:rPr lang="ru-RU" dirty="0" err="1"/>
              <a:t>закриватися</a:t>
            </a:r>
            <a:r>
              <a:rPr lang="ru-RU" dirty="0"/>
              <a:t> </a:t>
            </a:r>
            <a:r>
              <a:rPr lang="ru-RU" dirty="0" err="1"/>
              <a:t>кришками</a:t>
            </a:r>
            <a:r>
              <a:rPr lang="ru-RU" dirty="0"/>
              <a:t>; колода та </a:t>
            </a:r>
            <a:r>
              <a:rPr lang="ru-RU" dirty="0" err="1"/>
              <a:t>сокира</a:t>
            </a:r>
            <a:r>
              <a:rPr lang="ru-RU" dirty="0"/>
              <a:t> для рубки </a:t>
            </a:r>
            <a:r>
              <a:rPr lang="ru-RU" dirty="0" err="1"/>
              <a:t>м’яса</a:t>
            </a:r>
            <a:r>
              <a:rPr lang="ru-RU" dirty="0"/>
              <a:t>, </a:t>
            </a:r>
            <a:r>
              <a:rPr lang="ru-RU" dirty="0" err="1"/>
              <a:t>стіл</a:t>
            </a:r>
            <a:r>
              <a:rPr lang="ru-RU" dirty="0"/>
              <a:t> для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і вага.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</a:t>
            </a:r>
            <a:r>
              <a:rPr lang="ru-RU" dirty="0" err="1"/>
              <a:t>польової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</a:t>
            </a:r>
            <a:r>
              <a:rPr lang="ru-RU" dirty="0" err="1"/>
              <a:t>відводять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для </a:t>
            </a:r>
            <a:r>
              <a:rPr lang="ru-RU" dirty="0" err="1"/>
              <a:t>зберігання</a:t>
            </a:r>
            <a:r>
              <a:rPr lang="ru-RU" dirty="0"/>
              <a:t> води і </a:t>
            </a:r>
            <a:r>
              <a:rPr lang="ru-RU" dirty="0" err="1"/>
              <a:t>палива</a:t>
            </a:r>
            <a:r>
              <a:rPr lang="ru-RU" dirty="0"/>
              <a:t>.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намет (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), </a:t>
            </a:r>
            <a:r>
              <a:rPr lang="ru-RU" dirty="0" err="1"/>
              <a:t>призначений</a:t>
            </a:r>
            <a:r>
              <a:rPr lang="ru-RU" dirty="0"/>
              <a:t> для </a:t>
            </a:r>
            <a:r>
              <a:rPr lang="ru-RU" dirty="0" err="1"/>
              <a:t>відпочинку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ППХ перед </a:t>
            </a:r>
            <a:r>
              <a:rPr lang="ru-RU" dirty="0" err="1"/>
              <a:t>заступленням</a:t>
            </a:r>
            <a:r>
              <a:rPr lang="ru-RU" dirty="0"/>
              <a:t> у наряд. </a:t>
            </a:r>
            <a:r>
              <a:rPr lang="ru-RU" dirty="0" err="1"/>
              <a:t>Убиральню</a:t>
            </a:r>
            <a:r>
              <a:rPr lang="ru-RU" dirty="0"/>
              <a:t> для </a:t>
            </a:r>
            <a:r>
              <a:rPr lang="ru-RU" dirty="0" err="1"/>
              <a:t>особового</a:t>
            </a:r>
            <a:r>
              <a:rPr lang="ru-RU" dirty="0"/>
              <a:t> складу,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працює</a:t>
            </a:r>
            <a:r>
              <a:rPr lang="ru-RU" dirty="0"/>
              <a:t> на ППХ, та яму з </a:t>
            </a:r>
            <a:r>
              <a:rPr lang="ru-RU" dirty="0" err="1"/>
              <a:t>кришкою</a:t>
            </a:r>
            <a:r>
              <a:rPr lang="ru-RU" dirty="0"/>
              <a:t>, в 12 яку </a:t>
            </a:r>
            <a:r>
              <a:rPr lang="ru-RU" dirty="0" err="1"/>
              <a:t>зсипають</a:t>
            </a:r>
            <a:r>
              <a:rPr lang="ru-RU" dirty="0"/>
              <a:t> </a:t>
            </a:r>
            <a:r>
              <a:rPr lang="ru-RU" dirty="0" err="1"/>
              <a:t>сміття</a:t>
            </a:r>
            <a:r>
              <a:rPr lang="ru-RU" dirty="0"/>
              <a:t> і </a:t>
            </a:r>
            <a:r>
              <a:rPr lang="ru-RU" dirty="0" err="1"/>
              <a:t>відходи</a:t>
            </a:r>
            <a:r>
              <a:rPr lang="ru-RU" dirty="0"/>
              <a:t> з ППХ, </a:t>
            </a:r>
            <a:r>
              <a:rPr lang="ru-RU" dirty="0" err="1"/>
              <a:t>споруджують</a:t>
            </a:r>
            <a:r>
              <a:rPr lang="ru-RU" dirty="0"/>
              <a:t> не </a:t>
            </a:r>
            <a:r>
              <a:rPr lang="ru-RU" dirty="0" err="1"/>
              <a:t>ближче</a:t>
            </a:r>
            <a:r>
              <a:rPr lang="ru-RU" dirty="0"/>
              <a:t> 50-70 м </a:t>
            </a:r>
            <a:r>
              <a:rPr lang="ru-RU" dirty="0" err="1"/>
              <a:t>від</a:t>
            </a:r>
            <a:r>
              <a:rPr lang="ru-RU" dirty="0"/>
              <a:t> кухонь. </a:t>
            </a:r>
            <a:r>
              <a:rPr lang="ru-RU" dirty="0" err="1"/>
              <a:t>Поблизу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рукомийник</a:t>
            </a:r>
            <a:r>
              <a:rPr lang="ru-RU" dirty="0"/>
              <a:t> з милом і </a:t>
            </a:r>
            <a:r>
              <a:rPr lang="ru-RU" dirty="0" err="1"/>
              <a:t>щіткою</a:t>
            </a:r>
            <a:r>
              <a:rPr lang="ru-RU" dirty="0"/>
              <a:t> для </a:t>
            </a:r>
            <a:r>
              <a:rPr lang="ru-RU" dirty="0" err="1"/>
              <a:t>миття</a:t>
            </a:r>
            <a:r>
              <a:rPr lang="ru-RU" dirty="0"/>
              <a:t> рук </a:t>
            </a:r>
            <a:r>
              <a:rPr lang="ru-RU" dirty="0" err="1"/>
              <a:t>обслуговуючого</a:t>
            </a:r>
            <a:r>
              <a:rPr lang="ru-RU" dirty="0"/>
              <a:t> персоналу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 та </a:t>
            </a:r>
            <a:r>
              <a:rPr lang="ru-RU" dirty="0" err="1"/>
              <a:t>після</a:t>
            </a:r>
            <a:r>
              <a:rPr lang="ru-RU" dirty="0"/>
              <a:t> кожного </a:t>
            </a:r>
            <a:r>
              <a:rPr lang="ru-RU" dirty="0" err="1"/>
              <a:t>відвідування</a:t>
            </a:r>
            <a:r>
              <a:rPr lang="ru-RU" dirty="0"/>
              <a:t> </a:t>
            </a:r>
            <a:r>
              <a:rPr lang="ru-RU" dirty="0" err="1"/>
              <a:t>вбиральні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4537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2356" y="600501"/>
            <a:ext cx="9905998" cy="5627427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Котлове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принципових</a:t>
            </a:r>
            <a:r>
              <a:rPr lang="ru-RU" dirty="0"/>
              <a:t> </a:t>
            </a:r>
            <a:r>
              <a:rPr lang="ru-RU" dirty="0" err="1"/>
              <a:t>відмінностей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такого у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постійної</a:t>
            </a:r>
            <a:r>
              <a:rPr lang="ru-RU" dirty="0"/>
              <a:t> </a:t>
            </a:r>
            <a:r>
              <a:rPr lang="ru-RU" dirty="0" err="1"/>
              <a:t>дислокації</a:t>
            </a:r>
            <a:r>
              <a:rPr lang="ru-RU" dirty="0"/>
              <a:t>. </a:t>
            </a:r>
            <a:r>
              <a:rPr lang="ru-RU" dirty="0" err="1"/>
              <a:t>Гаряча</a:t>
            </a:r>
            <a:r>
              <a:rPr lang="ru-RU" dirty="0"/>
              <a:t>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готується</a:t>
            </a:r>
            <a:r>
              <a:rPr lang="ru-RU" dirty="0"/>
              <a:t> </a:t>
            </a:r>
            <a:r>
              <a:rPr lang="ru-RU" dirty="0" err="1"/>
              <a:t>тричі</a:t>
            </a:r>
            <a:r>
              <a:rPr lang="ru-RU" dirty="0"/>
              <a:t> на день з </a:t>
            </a:r>
            <a:r>
              <a:rPr lang="ru-RU" dirty="0" err="1"/>
              <a:t>використанням</a:t>
            </a:r>
            <a:r>
              <a:rPr lang="ru-RU" dirty="0"/>
              <a:t> як </a:t>
            </a:r>
            <a:r>
              <a:rPr lang="ru-RU" dirty="0" err="1"/>
              <a:t>свіжих</a:t>
            </a:r>
            <a:r>
              <a:rPr lang="ru-RU" dirty="0"/>
              <a:t>, так і </a:t>
            </a:r>
            <a:r>
              <a:rPr lang="ru-RU" dirty="0" err="1"/>
              <a:t>концентрованих</a:t>
            </a:r>
            <a:r>
              <a:rPr lang="ru-RU" dirty="0"/>
              <a:t> та </a:t>
            </a:r>
            <a:r>
              <a:rPr lang="ru-RU" dirty="0" err="1"/>
              <a:t>консервованих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. При </a:t>
            </a:r>
            <a:r>
              <a:rPr lang="ru-RU" dirty="0" err="1"/>
              <a:t>самостійному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індивідуально-груповому</a:t>
            </a:r>
            <a:r>
              <a:rPr lang="ru-RU" dirty="0"/>
              <a:t>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військовослужбовці</a:t>
            </a:r>
            <a:r>
              <a:rPr lang="ru-RU" dirty="0"/>
              <a:t> </a:t>
            </a:r>
            <a:r>
              <a:rPr lang="ru-RU" dirty="0" err="1"/>
              <a:t>готують</a:t>
            </a:r>
            <a:r>
              <a:rPr lang="ru-RU" dirty="0"/>
              <a:t> </a:t>
            </a:r>
            <a:r>
              <a:rPr lang="ru-RU" dirty="0" err="1"/>
              <a:t>гарячу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самі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вживають</a:t>
            </a:r>
            <a:r>
              <a:rPr lang="ru-RU" dirty="0"/>
              <a:t> </a:t>
            </a:r>
            <a:r>
              <a:rPr lang="ru-RU" dirty="0" err="1"/>
              <a:t>консерви</a:t>
            </a:r>
            <a:r>
              <a:rPr lang="ru-RU" dirty="0"/>
              <a:t> (</a:t>
            </a:r>
            <a:r>
              <a:rPr lang="ru-RU" dirty="0" err="1"/>
              <a:t>концентрати</a:t>
            </a:r>
            <a:r>
              <a:rPr lang="ru-RU" dirty="0"/>
              <a:t>) без </a:t>
            </a:r>
            <a:r>
              <a:rPr lang="ru-RU" dirty="0" err="1"/>
              <a:t>теплової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. Для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гарячої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малолітражні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(</a:t>
            </a:r>
            <a:r>
              <a:rPr lang="ru-RU" dirty="0" err="1"/>
              <a:t>плити</a:t>
            </a:r>
            <a:r>
              <a:rPr lang="ru-RU" dirty="0"/>
              <a:t>), </a:t>
            </a:r>
            <a:r>
              <a:rPr lang="ru-RU" dirty="0" err="1"/>
              <a:t>триноги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багаття</a:t>
            </a:r>
            <a:r>
              <a:rPr lang="ru-RU" dirty="0"/>
              <a:t>. </a:t>
            </a:r>
            <a:r>
              <a:rPr lang="ru-RU" dirty="0" err="1"/>
              <a:t>Інколи</a:t>
            </a:r>
            <a:r>
              <a:rPr lang="ru-RU" dirty="0"/>
              <a:t> </a:t>
            </a:r>
            <a:r>
              <a:rPr lang="ru-RU" dirty="0" err="1"/>
              <a:t>бійці</a:t>
            </a:r>
            <a:r>
              <a:rPr lang="ru-RU" dirty="0"/>
              <a:t> </a:t>
            </a:r>
            <a:r>
              <a:rPr lang="ru-RU" dirty="0" err="1"/>
              <a:t>об’єднуються</a:t>
            </a:r>
            <a:r>
              <a:rPr lang="ru-RU" dirty="0"/>
              <a:t> по два і </a:t>
            </a:r>
            <a:r>
              <a:rPr lang="ru-RU" dirty="0" err="1"/>
              <a:t>готують</a:t>
            </a:r>
            <a:r>
              <a:rPr lang="ru-RU" dirty="0"/>
              <a:t> в одному котелку першу </a:t>
            </a:r>
            <a:r>
              <a:rPr lang="ru-RU" dirty="0" err="1"/>
              <a:t>страву</a:t>
            </a:r>
            <a:r>
              <a:rPr lang="ru-RU" dirty="0"/>
              <a:t>, а в другому - другу </a:t>
            </a:r>
            <a:r>
              <a:rPr lang="ru-RU" dirty="0" err="1"/>
              <a:t>страву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чай. При </a:t>
            </a:r>
            <a:r>
              <a:rPr lang="ru-RU" dirty="0" err="1"/>
              <a:t>змішаному</a:t>
            </a:r>
            <a:r>
              <a:rPr lang="ru-RU" dirty="0"/>
              <a:t>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гаряча</a:t>
            </a:r>
            <a:r>
              <a:rPr lang="ru-RU" dirty="0"/>
              <a:t>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видається</a:t>
            </a:r>
            <a:r>
              <a:rPr lang="ru-RU" dirty="0"/>
              <a:t> 2 рази на </a:t>
            </a:r>
            <a:r>
              <a:rPr lang="ru-RU" dirty="0" err="1"/>
              <a:t>добу</a:t>
            </a:r>
            <a:r>
              <a:rPr lang="ru-RU" dirty="0"/>
              <a:t> - на </a:t>
            </a:r>
            <a:r>
              <a:rPr lang="ru-RU" dirty="0" err="1"/>
              <a:t>сніданок</a:t>
            </a:r>
            <a:r>
              <a:rPr lang="ru-RU" dirty="0"/>
              <a:t> та вечерю, а в </a:t>
            </a:r>
            <a:r>
              <a:rPr lang="ru-RU" dirty="0" err="1"/>
              <a:t>інтервалах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ними </a:t>
            </a:r>
            <a:r>
              <a:rPr lang="ru-RU" dirty="0" err="1"/>
              <a:t>військовослужбовці</a:t>
            </a:r>
            <a:r>
              <a:rPr lang="ru-RU" dirty="0"/>
              <a:t> </a:t>
            </a:r>
            <a:r>
              <a:rPr lang="ru-RU" dirty="0" err="1"/>
              <a:t>вживають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проміжного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- сало-</a:t>
            </a:r>
            <a:r>
              <a:rPr lang="ru-RU" dirty="0" err="1"/>
              <a:t>шпиг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м’ясо-рослинні</a:t>
            </a:r>
            <a:r>
              <a:rPr lang="ru-RU" dirty="0"/>
              <a:t> </a:t>
            </a:r>
            <a:r>
              <a:rPr lang="ru-RU" dirty="0" err="1"/>
              <a:t>консерви</a:t>
            </a:r>
            <a:r>
              <a:rPr lang="ru-RU" dirty="0"/>
              <a:t> з </a:t>
            </a:r>
            <a:r>
              <a:rPr lang="ru-RU" dirty="0" err="1"/>
              <a:t>хлібом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сухарями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добової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постачання</a:t>
            </a:r>
            <a:r>
              <a:rPr lang="ru-RU" dirty="0"/>
              <a:t> та </a:t>
            </a:r>
            <a:r>
              <a:rPr lang="ru-RU" dirty="0" err="1"/>
              <a:t>продукції</a:t>
            </a:r>
            <a:r>
              <a:rPr lang="ru-RU" dirty="0"/>
              <a:t> </a:t>
            </a:r>
            <a:r>
              <a:rPr lang="ru-RU" dirty="0" err="1"/>
              <a:t>підсобного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r>
              <a:rPr lang="ru-RU" dirty="0"/>
              <a:t>. 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перед маршем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у </a:t>
            </a:r>
            <a:r>
              <a:rPr lang="ru-RU" dirty="0" err="1"/>
              <a:t>відриві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ППХ </a:t>
            </a:r>
            <a:r>
              <a:rPr lang="ru-RU" dirty="0" err="1"/>
              <a:t>особовому</a:t>
            </a:r>
            <a:r>
              <a:rPr lang="ru-RU" dirty="0"/>
              <a:t> складу </a:t>
            </a:r>
            <a:r>
              <a:rPr lang="ru-RU" dirty="0" err="1"/>
              <a:t>видають</a:t>
            </a:r>
            <a:r>
              <a:rPr lang="ru-RU" dirty="0"/>
              <a:t> </a:t>
            </a:r>
            <a:r>
              <a:rPr lang="ru-RU" dirty="0" err="1"/>
              <a:t>сухий</a:t>
            </a:r>
            <a:r>
              <a:rPr lang="ru-RU" dirty="0"/>
              <a:t> </a:t>
            </a:r>
            <a:r>
              <a:rPr lang="ru-RU" dirty="0" err="1"/>
              <a:t>пайок</a:t>
            </a:r>
            <a:r>
              <a:rPr lang="ru-RU" dirty="0"/>
              <a:t> </a:t>
            </a:r>
            <a:r>
              <a:rPr lang="ru-RU" dirty="0" err="1"/>
              <a:t>недоторканого</a:t>
            </a:r>
            <a:r>
              <a:rPr lang="ru-RU" dirty="0"/>
              <a:t> запасу (НЗ).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з </a:t>
            </a:r>
            <a:r>
              <a:rPr lang="ru-RU" dirty="0" err="1"/>
              <a:t>дозволу</a:t>
            </a:r>
            <a:r>
              <a:rPr lang="ru-RU" dirty="0"/>
              <a:t> командира. До складу пайка </a:t>
            </a:r>
            <a:r>
              <a:rPr lang="ru-RU" dirty="0" err="1"/>
              <a:t>входять</a:t>
            </a:r>
            <a:r>
              <a:rPr lang="ru-RU" dirty="0"/>
              <a:t>: одна банка </a:t>
            </a:r>
            <a:r>
              <a:rPr lang="ru-RU" dirty="0" err="1"/>
              <a:t>м’ясних</a:t>
            </a:r>
            <a:r>
              <a:rPr lang="ru-RU" dirty="0"/>
              <a:t> </a:t>
            </a:r>
            <a:r>
              <a:rPr lang="ru-RU" dirty="0" err="1"/>
              <a:t>консервів</a:t>
            </a:r>
            <a:r>
              <a:rPr lang="ru-RU" dirty="0"/>
              <a:t>, </a:t>
            </a:r>
            <a:r>
              <a:rPr lang="ru-RU" dirty="0" err="1"/>
              <a:t>дві</a:t>
            </a:r>
            <a:r>
              <a:rPr lang="ru-RU" dirty="0"/>
              <a:t> - з кашею, </a:t>
            </a:r>
            <a:r>
              <a:rPr lang="ru-RU" dirty="0" err="1"/>
              <a:t>цукор</a:t>
            </a:r>
            <a:r>
              <a:rPr lang="ru-RU" dirty="0"/>
              <a:t> та чай.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додається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сухарі</a:t>
            </a:r>
            <a:r>
              <a:rPr lang="ru-RU" dirty="0"/>
              <a:t> (</a:t>
            </a:r>
            <a:r>
              <a:rPr lang="ru-RU" dirty="0" err="1"/>
              <a:t>галети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55144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-1"/>
            <a:ext cx="9905998" cy="6960359"/>
          </a:xfrm>
        </p:spPr>
        <p:txBody>
          <a:bodyPr>
            <a:normAutofit/>
          </a:bodyPr>
          <a:lstStyle/>
          <a:p>
            <a:r>
              <a:rPr lang="ru-RU" dirty="0" err="1"/>
              <a:t>Взимку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з сухим пайком </a:t>
            </a:r>
            <a:r>
              <a:rPr lang="ru-RU" dirty="0" err="1"/>
              <a:t>видавати</a:t>
            </a:r>
            <a:r>
              <a:rPr lang="ru-RU" dirty="0"/>
              <a:t> </a:t>
            </a:r>
            <a:r>
              <a:rPr lang="ru-RU" dirty="0" err="1"/>
              <a:t>замість</a:t>
            </a:r>
            <a:r>
              <a:rPr lang="ru-RU" dirty="0"/>
              <a:t> </a:t>
            </a:r>
            <a:r>
              <a:rPr lang="ru-RU" dirty="0" err="1"/>
              <a:t>хліба</a:t>
            </a:r>
            <a:r>
              <a:rPr lang="ru-RU" dirty="0"/>
              <a:t> </a:t>
            </a:r>
            <a:r>
              <a:rPr lang="ru-RU" dirty="0" err="1"/>
              <a:t>сухарі</a:t>
            </a:r>
            <a:r>
              <a:rPr lang="ru-RU" dirty="0"/>
              <a:t>, тому </a:t>
            </a:r>
            <a:r>
              <a:rPr lang="ru-RU" dirty="0" err="1"/>
              <a:t>що</a:t>
            </a:r>
            <a:r>
              <a:rPr lang="ru-RU" dirty="0"/>
              <a:t> вони не </a:t>
            </a:r>
            <a:r>
              <a:rPr lang="ru-RU" dirty="0" err="1"/>
              <a:t>замерзають</a:t>
            </a:r>
            <a:r>
              <a:rPr lang="ru-RU" dirty="0"/>
              <a:t>. </a:t>
            </a:r>
            <a:r>
              <a:rPr lang="ru-RU" dirty="0" err="1"/>
              <a:t>Видають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при перебоях 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випічкою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доставкою</a:t>
            </a:r>
            <a:r>
              <a:rPr lang="ru-RU" dirty="0"/>
              <a:t>. </a:t>
            </a:r>
            <a:r>
              <a:rPr lang="ru-RU" dirty="0" err="1"/>
              <a:t>Сухарі</a:t>
            </a:r>
            <a:r>
              <a:rPr lang="ru-RU" dirty="0"/>
              <a:t> перед </a:t>
            </a:r>
            <a:r>
              <a:rPr lang="ru-RU" dirty="0" err="1"/>
              <a:t>вживанням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відновити</a:t>
            </a:r>
            <a:r>
              <a:rPr lang="ru-RU" dirty="0"/>
              <a:t> до стану </a:t>
            </a:r>
            <a:r>
              <a:rPr lang="ru-RU" dirty="0" err="1"/>
              <a:t>хліба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у котелок вертикально </a:t>
            </a:r>
            <a:r>
              <a:rPr lang="ru-RU" dirty="0" err="1"/>
              <a:t>поставити</a:t>
            </a:r>
            <a:r>
              <a:rPr lang="ru-RU" dirty="0"/>
              <a:t> 2-3 </a:t>
            </a:r>
            <a:r>
              <a:rPr lang="ru-RU" dirty="0" err="1"/>
              <a:t>сухарі</a:t>
            </a:r>
            <a:r>
              <a:rPr lang="ru-RU" dirty="0"/>
              <a:t>, </a:t>
            </a:r>
            <a:r>
              <a:rPr lang="ru-RU" dirty="0" err="1"/>
              <a:t>розділити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ложками і на 10-15 с </a:t>
            </a:r>
            <a:r>
              <a:rPr lang="ru-RU" dirty="0" err="1"/>
              <a:t>залити</a:t>
            </a:r>
            <a:r>
              <a:rPr lang="ru-RU" dirty="0"/>
              <a:t> </a:t>
            </a:r>
            <a:r>
              <a:rPr lang="ru-RU" dirty="0" err="1"/>
              <a:t>питною</a:t>
            </a:r>
            <a:r>
              <a:rPr lang="ru-RU" dirty="0"/>
              <a:t> водою. </a:t>
            </a:r>
            <a:r>
              <a:rPr lang="ru-RU" dirty="0" err="1"/>
              <a:t>Потім</a:t>
            </a:r>
            <a:r>
              <a:rPr lang="ru-RU" dirty="0"/>
              <a:t> воду </a:t>
            </a:r>
            <a:r>
              <a:rPr lang="ru-RU" dirty="0" err="1"/>
              <a:t>злити</a:t>
            </a:r>
            <a:r>
              <a:rPr lang="ru-RU" dirty="0"/>
              <a:t>, а котелок </a:t>
            </a:r>
            <a:r>
              <a:rPr lang="ru-RU" dirty="0" err="1"/>
              <a:t>закрити</a:t>
            </a:r>
            <a:r>
              <a:rPr lang="ru-RU" dirty="0"/>
              <a:t> </a:t>
            </a:r>
            <a:r>
              <a:rPr lang="ru-RU" dirty="0" err="1"/>
              <a:t>кришкою</a:t>
            </a:r>
            <a:r>
              <a:rPr lang="ru-RU" dirty="0"/>
              <a:t> і </a:t>
            </a:r>
            <a:r>
              <a:rPr lang="ru-RU" dirty="0" err="1"/>
              <a:t>протягом</a:t>
            </a:r>
            <a:r>
              <a:rPr lang="ru-RU" dirty="0"/>
              <a:t> 5 </a:t>
            </a:r>
            <a:r>
              <a:rPr lang="ru-RU" dirty="0" err="1"/>
              <a:t>хв</a:t>
            </a:r>
            <a:r>
              <a:rPr lang="ru-RU" dirty="0"/>
              <a:t>. </a:t>
            </a:r>
            <a:r>
              <a:rPr lang="ru-RU" dirty="0" err="1"/>
              <a:t>підігріти</a:t>
            </a:r>
            <a:r>
              <a:rPr lang="ru-RU" dirty="0"/>
              <a:t> на </a:t>
            </a:r>
            <a:r>
              <a:rPr lang="ru-RU" dirty="0" err="1"/>
              <a:t>вогні</a:t>
            </a:r>
            <a:r>
              <a:rPr lang="ru-RU" dirty="0"/>
              <a:t>. </a:t>
            </a:r>
            <a:r>
              <a:rPr lang="ru-RU" dirty="0" err="1"/>
              <a:t>Сухарі</a:t>
            </a:r>
            <a:r>
              <a:rPr lang="ru-RU" dirty="0"/>
              <a:t> </a:t>
            </a:r>
            <a:r>
              <a:rPr lang="ru-RU" dirty="0" err="1"/>
              <a:t>зм’якнуть</a:t>
            </a:r>
            <a:r>
              <a:rPr lang="ru-RU" dirty="0"/>
              <a:t>. </a:t>
            </a:r>
            <a:r>
              <a:rPr lang="ru-RU" dirty="0" err="1"/>
              <a:t>Їжа</a:t>
            </a:r>
            <a:r>
              <a:rPr lang="ru-RU" dirty="0"/>
              <a:t> на кожному </a:t>
            </a:r>
            <a:r>
              <a:rPr lang="ru-RU" dirty="0" err="1"/>
              <a:t>польовому</a:t>
            </a:r>
            <a:r>
              <a:rPr lang="ru-RU" dirty="0"/>
              <a:t> </a:t>
            </a:r>
            <a:r>
              <a:rPr lang="ru-RU" dirty="0" err="1"/>
              <a:t>пункті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, </a:t>
            </a:r>
            <a:r>
              <a:rPr lang="ru-RU" dirty="0" err="1"/>
              <a:t>готується</a:t>
            </a:r>
            <a:r>
              <a:rPr lang="ru-RU" dirty="0"/>
              <a:t> за </a:t>
            </a:r>
            <a:r>
              <a:rPr lang="ru-RU" dirty="0" err="1"/>
              <a:t>єдиною</a:t>
            </a:r>
            <a:r>
              <a:rPr lang="ru-RU" dirty="0"/>
              <a:t> 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продовольчих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розкладкою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яку </a:t>
            </a:r>
            <a:r>
              <a:rPr lang="ru-RU" dirty="0" err="1"/>
              <a:t>затверджує</a:t>
            </a:r>
            <a:r>
              <a:rPr lang="ru-RU" dirty="0"/>
              <a:t> командир </a:t>
            </a:r>
            <a:r>
              <a:rPr lang="ru-RU" dirty="0" err="1"/>
              <a:t>частини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в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розкладки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відрізнятися</a:t>
            </a:r>
            <a:r>
              <a:rPr lang="ru-RU" dirty="0"/>
              <a:t>.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для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перевага</a:t>
            </a:r>
            <a:r>
              <a:rPr lang="ru-RU" dirty="0"/>
              <a:t> </a:t>
            </a:r>
            <a:r>
              <a:rPr lang="ru-RU" dirty="0" err="1"/>
              <a:t>надається</a:t>
            </a:r>
            <a:r>
              <a:rPr lang="ru-RU" dirty="0"/>
              <a:t> продуктам,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тривалої</a:t>
            </a:r>
            <a:r>
              <a:rPr lang="ru-RU" dirty="0"/>
              <a:t> </a:t>
            </a:r>
            <a:r>
              <a:rPr lang="ru-RU" dirty="0" err="1"/>
              <a:t>кулінарної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: консервам,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заміняють</a:t>
            </a:r>
            <a:r>
              <a:rPr lang="ru-RU" dirty="0"/>
              <a:t> у </a:t>
            </a:r>
            <a:r>
              <a:rPr lang="ru-RU" dirty="0" err="1"/>
              <a:t>літній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свіже</a:t>
            </a:r>
            <a:r>
              <a:rPr lang="ru-RU" dirty="0"/>
              <a:t> </a:t>
            </a:r>
            <a:r>
              <a:rPr lang="ru-RU" dirty="0" err="1"/>
              <a:t>м’ясо</a:t>
            </a:r>
            <a:r>
              <a:rPr lang="ru-RU" dirty="0"/>
              <a:t> та </a:t>
            </a:r>
            <a:r>
              <a:rPr lang="ru-RU" dirty="0" err="1"/>
              <a:t>рибу</a:t>
            </a:r>
            <a:r>
              <a:rPr lang="ru-RU" dirty="0"/>
              <a:t>, </a:t>
            </a:r>
            <a:r>
              <a:rPr lang="ru-RU" dirty="0" err="1"/>
              <a:t>харчовим</a:t>
            </a:r>
            <a:r>
              <a:rPr lang="ru-RU" dirty="0"/>
              <a:t> концентратам для </a:t>
            </a:r>
            <a:r>
              <a:rPr lang="ru-RU" dirty="0" err="1"/>
              <a:t>швидкого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каш, </a:t>
            </a:r>
            <a:r>
              <a:rPr lang="ru-RU" dirty="0" err="1"/>
              <a:t>супів</a:t>
            </a:r>
            <a:r>
              <a:rPr lang="ru-RU" dirty="0"/>
              <a:t>, </a:t>
            </a:r>
            <a:r>
              <a:rPr lang="ru-RU" dirty="0" err="1"/>
              <a:t>киселів</a:t>
            </a:r>
            <a:r>
              <a:rPr lang="ru-RU" dirty="0"/>
              <a:t> та </a:t>
            </a:r>
            <a:r>
              <a:rPr lang="ru-RU" dirty="0" err="1"/>
              <a:t>овочевим</a:t>
            </a:r>
            <a:r>
              <a:rPr lang="ru-RU" dirty="0"/>
              <a:t> </a:t>
            </a:r>
            <a:r>
              <a:rPr lang="ru-RU" dirty="0" err="1"/>
              <a:t>сумішам</a:t>
            </a:r>
            <a:r>
              <a:rPr lang="ru-RU" dirty="0"/>
              <a:t>. Контроль за </a:t>
            </a:r>
            <a:r>
              <a:rPr lang="ru-RU" dirty="0" err="1"/>
              <a:t>процесом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приділяти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максимальному </a:t>
            </a:r>
            <a:r>
              <a:rPr lang="ru-RU" dirty="0" err="1"/>
              <a:t>зменшенню</a:t>
            </a:r>
            <a:r>
              <a:rPr lang="ru-RU" dirty="0"/>
              <a:t> </a:t>
            </a:r>
            <a:r>
              <a:rPr lang="ru-RU" dirty="0" err="1"/>
              <a:t>втрат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через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надлишкове</a:t>
            </a:r>
            <a:r>
              <a:rPr lang="ru-RU" dirty="0"/>
              <a:t> </a:t>
            </a:r>
            <a:r>
              <a:rPr lang="ru-RU" dirty="0" err="1"/>
              <a:t>вимочування</a:t>
            </a:r>
            <a:r>
              <a:rPr lang="ru-RU" dirty="0"/>
              <a:t>, </a:t>
            </a:r>
            <a:r>
              <a:rPr lang="ru-RU" dirty="0" err="1"/>
              <a:t>очищення</a:t>
            </a:r>
            <a:r>
              <a:rPr lang="ru-RU" dirty="0"/>
              <a:t>, </a:t>
            </a:r>
            <a:r>
              <a:rPr lang="ru-RU" dirty="0" err="1"/>
              <a:t>теплову</a:t>
            </a:r>
            <a:r>
              <a:rPr lang="ru-RU" dirty="0"/>
              <a:t> </a:t>
            </a:r>
            <a:r>
              <a:rPr lang="ru-RU" dirty="0" err="1"/>
              <a:t>обробку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причини.</a:t>
            </a:r>
          </a:p>
        </p:txBody>
      </p:sp>
    </p:spTree>
    <p:extLst>
      <p:ext uri="{BB962C8B-B14F-4D97-AF65-F5344CB8AC3E}">
        <p14:creationId xmlns:p14="http://schemas.microsoft.com/office/powerpoint/2010/main" val="764240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9025" y="272719"/>
            <a:ext cx="9906000" cy="5559425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Приготування</a:t>
            </a:r>
            <a:r>
              <a:rPr lang="ru-RU" dirty="0"/>
              <a:t>, доставку та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підрозділам</a:t>
            </a:r>
            <a:r>
              <a:rPr lang="ru-RU" dirty="0"/>
              <a:t>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організовує</a:t>
            </a:r>
            <a:r>
              <a:rPr lang="ru-RU" dirty="0"/>
              <a:t> начальник ППХ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вказівок</a:t>
            </a:r>
            <a:r>
              <a:rPr lang="ru-RU" dirty="0"/>
              <a:t> заступника командира </a:t>
            </a:r>
            <a:r>
              <a:rPr lang="ru-RU" dirty="0" err="1"/>
              <a:t>батальйону</a:t>
            </a:r>
            <a:r>
              <a:rPr lang="ru-RU" dirty="0"/>
              <a:t> з </a:t>
            </a:r>
            <a:r>
              <a:rPr lang="ru-RU" dirty="0" err="1"/>
              <a:t>тилу</a:t>
            </a:r>
            <a:r>
              <a:rPr lang="ru-RU" dirty="0"/>
              <a:t>.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готовою до часу, </a:t>
            </a:r>
            <a:r>
              <a:rPr lang="ru-RU" dirty="0" err="1"/>
              <a:t>що</a:t>
            </a:r>
            <a:r>
              <a:rPr lang="ru-RU" dirty="0"/>
              <a:t> указаний в </a:t>
            </a:r>
            <a:r>
              <a:rPr lang="ru-RU" dirty="0" err="1"/>
              <a:t>розпорядку</a:t>
            </a:r>
            <a:r>
              <a:rPr lang="ru-RU" dirty="0"/>
              <a:t> дня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. Статут </a:t>
            </a:r>
            <a:r>
              <a:rPr lang="ru-RU" dirty="0" err="1"/>
              <a:t>внутрішньої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ЗС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зобов’язує</a:t>
            </a:r>
            <a:r>
              <a:rPr lang="ru-RU" dirty="0"/>
              <a:t> </a:t>
            </a:r>
            <a:r>
              <a:rPr lang="ru-RU" dirty="0" err="1"/>
              <a:t>чергового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та </a:t>
            </a:r>
            <a:r>
              <a:rPr lang="ru-RU" dirty="0" err="1"/>
              <a:t>лікаря</a:t>
            </a:r>
            <a:r>
              <a:rPr lang="ru-RU" dirty="0"/>
              <a:t> (фельдшера) перед кожною </a:t>
            </a:r>
            <a:r>
              <a:rPr lang="ru-RU" dirty="0" err="1"/>
              <a:t>видачею</a:t>
            </a:r>
            <a:r>
              <a:rPr lang="ru-RU" dirty="0"/>
              <a:t>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перевіряти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,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контрольне</a:t>
            </a:r>
            <a:r>
              <a:rPr lang="ru-RU" dirty="0"/>
              <a:t> </a:t>
            </a:r>
            <a:r>
              <a:rPr lang="ru-RU" dirty="0" err="1"/>
              <a:t>зважування</a:t>
            </a:r>
            <a:r>
              <a:rPr lang="ru-RU" dirty="0"/>
              <a:t> </a:t>
            </a:r>
            <a:r>
              <a:rPr lang="ru-RU" dirty="0" err="1"/>
              <a:t>порцій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перевіряти</a:t>
            </a:r>
            <a:r>
              <a:rPr lang="ru-RU" dirty="0"/>
              <a:t> </a:t>
            </a:r>
            <a:r>
              <a:rPr lang="ru-RU" dirty="0" err="1"/>
              <a:t>санітарний</a:t>
            </a:r>
            <a:r>
              <a:rPr lang="ru-RU" dirty="0"/>
              <a:t> стан кухонь, </a:t>
            </a:r>
            <a:r>
              <a:rPr lang="ru-RU" dirty="0" err="1"/>
              <a:t>складів</a:t>
            </a:r>
            <a:r>
              <a:rPr lang="ru-RU" dirty="0"/>
              <a:t> і </a:t>
            </a:r>
            <a:r>
              <a:rPr lang="ru-RU" dirty="0" err="1"/>
              <a:t>території</a:t>
            </a:r>
            <a:r>
              <a:rPr lang="ru-RU" dirty="0"/>
              <a:t> ППХ, чистоту кухонного </a:t>
            </a:r>
            <a:r>
              <a:rPr lang="ru-RU" dirty="0" err="1"/>
              <a:t>інвентарю</a:t>
            </a:r>
            <a:r>
              <a:rPr lang="ru-RU" dirty="0"/>
              <a:t> та посуду,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на ППХ.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вони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відповідні</a:t>
            </a:r>
            <a:r>
              <a:rPr lang="ru-RU" dirty="0"/>
              <a:t> записи у </a:t>
            </a:r>
            <a:r>
              <a:rPr lang="ru-RU" dirty="0" err="1"/>
              <a:t>книзі</a:t>
            </a:r>
            <a:r>
              <a:rPr lang="ru-RU" dirty="0"/>
              <a:t> контролю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про </a:t>
            </a:r>
            <a:r>
              <a:rPr lang="ru-RU" dirty="0" err="1"/>
              <a:t>дозвіл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заборону</a:t>
            </a:r>
            <a:r>
              <a:rPr lang="ru-RU" dirty="0"/>
              <a:t>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особовому</a:t>
            </a:r>
            <a:r>
              <a:rPr lang="ru-RU" dirty="0"/>
              <a:t> складу. У </a:t>
            </a:r>
            <a:r>
              <a:rPr lang="ru-RU" dirty="0" err="1"/>
              <a:t>випадку</a:t>
            </a:r>
            <a:r>
              <a:rPr lang="ru-RU" dirty="0"/>
              <a:t> 13 заборони на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посадові</a:t>
            </a:r>
            <a:r>
              <a:rPr lang="ru-RU" dirty="0"/>
              <a:t> особи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негайно</a:t>
            </a:r>
            <a:r>
              <a:rPr lang="ru-RU" dirty="0"/>
              <a:t> </a:t>
            </a:r>
            <a:r>
              <a:rPr lang="ru-RU" dirty="0" err="1"/>
              <a:t>доповісти</a:t>
            </a:r>
            <a:r>
              <a:rPr lang="ru-RU" dirty="0"/>
              <a:t> командиру </a:t>
            </a:r>
            <a:r>
              <a:rPr lang="ru-RU" dirty="0" err="1"/>
              <a:t>частини</a:t>
            </a:r>
            <a:r>
              <a:rPr lang="ru-RU" dirty="0"/>
              <a:t> про причини заборони для </a:t>
            </a:r>
            <a:r>
              <a:rPr lang="ru-RU" dirty="0" err="1"/>
              <a:t>прийняття</a:t>
            </a:r>
            <a:r>
              <a:rPr lang="ru-RU" dirty="0"/>
              <a:t> ним </a:t>
            </a:r>
            <a:r>
              <a:rPr lang="ru-RU" dirty="0" err="1"/>
              <a:t>відповідного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подальшого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Зберігати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для </a:t>
            </a:r>
            <a:r>
              <a:rPr lang="ru-RU" dirty="0" err="1"/>
              <a:t>військовослужбовців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своєчасно</a:t>
            </a:r>
            <a:r>
              <a:rPr lang="ru-RU" dirty="0"/>
              <a:t> не </a:t>
            </a:r>
            <a:r>
              <a:rPr lang="ru-RU" dirty="0" err="1"/>
              <a:t>прибули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у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виконанням</a:t>
            </a:r>
            <a:r>
              <a:rPr lang="ru-RU" dirty="0"/>
              <a:t> </a:t>
            </a:r>
            <a:r>
              <a:rPr lang="ru-RU" dirty="0" err="1"/>
              <a:t>службових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.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готові</a:t>
            </a:r>
            <a:r>
              <a:rPr lang="ru-RU" dirty="0"/>
              <a:t> страви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- на </a:t>
            </a:r>
            <a:r>
              <a:rPr lang="ru-RU" dirty="0" err="1"/>
              <a:t>гарячій</a:t>
            </a:r>
            <a:r>
              <a:rPr lang="ru-RU" dirty="0"/>
              <a:t> (80 °С) </a:t>
            </a:r>
            <a:r>
              <a:rPr lang="ru-RU" dirty="0" err="1"/>
              <a:t>плиті</a:t>
            </a:r>
            <a:r>
              <a:rPr lang="ru-RU" dirty="0"/>
              <a:t> не </a:t>
            </a:r>
            <a:r>
              <a:rPr lang="ru-RU" dirty="0" err="1"/>
              <a:t>довше</a:t>
            </a:r>
            <a:r>
              <a:rPr lang="ru-RU" dirty="0"/>
              <a:t> 1,5 год., у термосах - до 2 год., у холодильнику - не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4 годин. Доставка та </a:t>
            </a:r>
            <a:r>
              <a:rPr lang="ru-RU" dirty="0" err="1"/>
              <a:t>роздача</a:t>
            </a:r>
            <a:r>
              <a:rPr lang="ru-RU" dirty="0"/>
              <a:t> </a:t>
            </a:r>
            <a:r>
              <a:rPr lang="ru-RU" dirty="0" err="1"/>
              <a:t>гарячої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хліба</a:t>
            </a:r>
            <a:r>
              <a:rPr lang="ru-RU" dirty="0"/>
              <a:t>, масла і </a:t>
            </a:r>
            <a:r>
              <a:rPr lang="ru-RU" dirty="0" err="1"/>
              <a:t>цукру</a:t>
            </a:r>
            <a:r>
              <a:rPr lang="ru-RU" dirty="0"/>
              <a:t> в </a:t>
            </a:r>
            <a:r>
              <a:rPr lang="ru-RU" dirty="0" err="1"/>
              <a:t>підрозділах</a:t>
            </a:r>
            <a:r>
              <a:rPr lang="ru-RU" dirty="0"/>
              <a:t> </a:t>
            </a:r>
            <a:r>
              <a:rPr lang="ru-RU" dirty="0" err="1"/>
              <a:t>організовується</a:t>
            </a:r>
            <a:r>
              <a:rPr lang="ru-RU" dirty="0"/>
              <a:t> </a:t>
            </a:r>
            <a:r>
              <a:rPr lang="ru-RU" dirty="0" err="1"/>
              <a:t>розпорядженням</a:t>
            </a:r>
            <a:r>
              <a:rPr lang="ru-RU" dirty="0"/>
              <a:t> командира </a:t>
            </a:r>
            <a:r>
              <a:rPr lang="ru-RU" dirty="0" err="1"/>
              <a:t>батальйону</a:t>
            </a:r>
            <a:r>
              <a:rPr lang="ru-RU" dirty="0"/>
              <a:t> (</a:t>
            </a:r>
            <a:r>
              <a:rPr lang="ru-RU" dirty="0" err="1"/>
              <a:t>дивізіону</a:t>
            </a:r>
            <a:r>
              <a:rPr lang="ru-RU" dirty="0"/>
              <a:t>). Разом з </a:t>
            </a:r>
            <a:r>
              <a:rPr lang="ru-RU" dirty="0" err="1"/>
              <a:t>гарячою</a:t>
            </a:r>
            <a:r>
              <a:rPr lang="ru-RU" dirty="0"/>
              <a:t> </a:t>
            </a:r>
            <a:r>
              <a:rPr lang="ru-RU" dirty="0" err="1"/>
              <a:t>їжею</a:t>
            </a:r>
            <a:r>
              <a:rPr lang="ru-RU" dirty="0"/>
              <a:t> на </a:t>
            </a:r>
            <a:r>
              <a:rPr lang="ru-RU" dirty="0" err="1"/>
              <a:t>сніданок</a:t>
            </a:r>
            <a:r>
              <a:rPr lang="ru-RU" dirty="0"/>
              <a:t> та вечерю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доставляється</a:t>
            </a:r>
            <a:r>
              <a:rPr lang="ru-RU" dirty="0"/>
              <a:t> чай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окріп</a:t>
            </a:r>
            <a:r>
              <a:rPr lang="ru-RU" dirty="0"/>
              <a:t> для чаю. Для </a:t>
            </a:r>
            <a:r>
              <a:rPr lang="ru-RU" dirty="0" err="1"/>
              <a:t>транспортування</a:t>
            </a:r>
            <a:r>
              <a:rPr lang="ru-RU" dirty="0"/>
              <a:t> </a:t>
            </a:r>
            <a:r>
              <a:rPr lang="ru-RU" dirty="0" err="1"/>
              <a:t>термосів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стравами</a:t>
            </a:r>
            <a:r>
              <a:rPr lang="ru-RU" dirty="0"/>
              <a:t> та </a:t>
            </a:r>
            <a:r>
              <a:rPr lang="ru-RU" dirty="0" err="1"/>
              <a:t>окропом</a:t>
            </a:r>
            <a:r>
              <a:rPr lang="ru-RU" dirty="0"/>
              <a:t> з ППХ до </a:t>
            </a:r>
            <a:r>
              <a:rPr lang="ru-RU" dirty="0" err="1"/>
              <a:t>підрозділів</a:t>
            </a:r>
            <a:r>
              <a:rPr lang="ru-RU" dirty="0"/>
              <a:t>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виділяються</a:t>
            </a:r>
            <a:r>
              <a:rPr lang="ru-RU" dirty="0"/>
              <a:t> </a:t>
            </a:r>
            <a:r>
              <a:rPr lang="ru-RU" dirty="0" err="1"/>
              <a:t>носії</a:t>
            </a:r>
            <a:r>
              <a:rPr lang="ru-RU" dirty="0"/>
              <a:t>. За </a:t>
            </a:r>
            <a:r>
              <a:rPr lang="ru-RU" dirty="0" err="1"/>
              <a:t>наявності</a:t>
            </a:r>
            <a:r>
              <a:rPr lang="ru-RU" dirty="0"/>
              <a:t> умов </a:t>
            </a:r>
            <a:r>
              <a:rPr lang="ru-RU" dirty="0" err="1"/>
              <a:t>кухарі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роздавати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з кухонь у котелки.</a:t>
            </a:r>
          </a:p>
        </p:txBody>
      </p:sp>
    </p:spTree>
    <p:extLst>
      <p:ext uri="{BB962C8B-B14F-4D97-AF65-F5344CB8AC3E}">
        <p14:creationId xmlns:p14="http://schemas.microsoft.com/office/powerpoint/2010/main" val="23890449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136478"/>
            <a:ext cx="9230886" cy="6591867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та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</a:t>
            </a:r>
            <a:r>
              <a:rPr lang="ru-RU" dirty="0" err="1"/>
              <a:t>ніяких</a:t>
            </a:r>
            <a:r>
              <a:rPr lang="ru-RU" dirty="0"/>
              <a:t> </a:t>
            </a:r>
            <a:r>
              <a:rPr lang="ru-RU" dirty="0" err="1"/>
              <a:t>відхилень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кулінарних</a:t>
            </a:r>
            <a:r>
              <a:rPr lang="ru-RU" dirty="0"/>
              <a:t> та </a:t>
            </a:r>
            <a:r>
              <a:rPr lang="ru-RU" dirty="0" err="1"/>
              <a:t>санітарних</a:t>
            </a:r>
            <a:r>
              <a:rPr lang="ru-RU" dirty="0"/>
              <a:t> правил,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установлені</a:t>
            </a:r>
            <a:r>
              <a:rPr lang="ru-RU" dirty="0"/>
              <a:t> для </a:t>
            </a:r>
            <a:r>
              <a:rPr lang="ru-RU" dirty="0" err="1"/>
              <a:t>стаціонарних</a:t>
            </a:r>
            <a:r>
              <a:rPr lang="ru-RU" dirty="0"/>
              <a:t> умов, не </a:t>
            </a:r>
            <a:r>
              <a:rPr lang="ru-RU" dirty="0" err="1"/>
              <a:t>допускається</a:t>
            </a:r>
            <a:r>
              <a:rPr lang="ru-RU" dirty="0"/>
              <a:t>. Але </a:t>
            </a:r>
            <a:r>
              <a:rPr lang="ru-RU" dirty="0" err="1"/>
              <a:t>існують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у </a:t>
            </a:r>
            <a:r>
              <a:rPr lang="ru-RU" dirty="0" err="1"/>
              <a:t>кулінарній</a:t>
            </a:r>
            <a:r>
              <a:rPr lang="ru-RU" dirty="0"/>
              <a:t> </a:t>
            </a:r>
            <a:r>
              <a:rPr lang="ru-RU" dirty="0" err="1"/>
              <a:t>обробці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заморожене</a:t>
            </a:r>
            <a:r>
              <a:rPr lang="ru-RU" dirty="0"/>
              <a:t> </a:t>
            </a:r>
            <a:r>
              <a:rPr lang="ru-RU" dirty="0" err="1"/>
              <a:t>м’ясо</a:t>
            </a:r>
            <a:r>
              <a:rPr lang="ru-RU" dirty="0"/>
              <a:t> </a:t>
            </a:r>
            <a:r>
              <a:rPr lang="ru-RU" dirty="0" err="1"/>
              <a:t>попередньо</a:t>
            </a:r>
            <a:r>
              <a:rPr lang="ru-RU" dirty="0"/>
              <a:t> не </a:t>
            </a:r>
            <a:r>
              <a:rPr lang="ru-RU" dirty="0" err="1"/>
              <a:t>розморожують</a:t>
            </a:r>
            <a:r>
              <a:rPr lang="ru-RU" dirty="0"/>
              <a:t>, а </a:t>
            </a:r>
            <a:r>
              <a:rPr lang="ru-RU" dirty="0" err="1"/>
              <a:t>розрубують</a:t>
            </a:r>
            <a:r>
              <a:rPr lang="ru-RU" dirty="0"/>
              <a:t> на шматки по 1,5-2 кг,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та </a:t>
            </a:r>
            <a:r>
              <a:rPr lang="ru-RU" dirty="0" err="1"/>
              <a:t>обмивання</a:t>
            </a:r>
            <a:r>
              <a:rPr lang="ru-RU" dirty="0"/>
              <a:t> </a:t>
            </a:r>
            <a:r>
              <a:rPr lang="ru-RU" dirty="0" err="1"/>
              <a:t>відразу</a:t>
            </a:r>
            <a:r>
              <a:rPr lang="ru-RU" dirty="0"/>
              <a:t> </a:t>
            </a:r>
            <a:r>
              <a:rPr lang="ru-RU" dirty="0" err="1"/>
              <a:t>закладають</a:t>
            </a:r>
            <a:r>
              <a:rPr lang="ru-RU" dirty="0"/>
              <a:t> у котел. </a:t>
            </a:r>
            <a:r>
              <a:rPr lang="ru-RU" dirty="0" err="1"/>
              <a:t>Зварене</a:t>
            </a:r>
            <a:r>
              <a:rPr lang="ru-RU" dirty="0"/>
              <a:t> </a:t>
            </a:r>
            <a:r>
              <a:rPr lang="ru-RU" dirty="0" err="1"/>
              <a:t>м’ясо</a:t>
            </a:r>
            <a:r>
              <a:rPr lang="ru-RU" dirty="0"/>
              <a:t> </a:t>
            </a:r>
            <a:r>
              <a:rPr lang="ru-RU" dirty="0" err="1"/>
              <a:t>ділять</a:t>
            </a:r>
            <a:r>
              <a:rPr lang="ru-RU" dirty="0"/>
              <a:t> на </a:t>
            </a:r>
            <a:r>
              <a:rPr lang="ru-RU" dirty="0" err="1"/>
              <a:t>порції</a:t>
            </a:r>
            <a:r>
              <a:rPr lang="ru-RU" dirty="0"/>
              <a:t> і </a:t>
            </a:r>
            <a:r>
              <a:rPr lang="ru-RU" dirty="0" err="1"/>
              <a:t>викладають</a:t>
            </a:r>
            <a:r>
              <a:rPr lang="ru-RU" dirty="0"/>
              <a:t> на </a:t>
            </a:r>
            <a:r>
              <a:rPr lang="ru-RU" dirty="0" err="1"/>
              <a:t>деко</a:t>
            </a:r>
            <a:r>
              <a:rPr lang="ru-RU" dirty="0"/>
              <a:t>, </a:t>
            </a:r>
            <a:r>
              <a:rPr lang="ru-RU" dirty="0" err="1"/>
              <a:t>заливають</a:t>
            </a:r>
            <a:r>
              <a:rPr lang="ru-RU" dirty="0"/>
              <a:t> </a:t>
            </a:r>
            <a:r>
              <a:rPr lang="ru-RU" dirty="0" err="1"/>
              <a:t>бульйоном</a:t>
            </a:r>
            <a:r>
              <a:rPr lang="ru-RU" dirty="0"/>
              <a:t> та </a:t>
            </a:r>
            <a:r>
              <a:rPr lang="ru-RU" dirty="0" err="1"/>
              <a:t>проварюють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15 </a:t>
            </a:r>
            <a:r>
              <a:rPr lang="ru-RU" dirty="0" err="1"/>
              <a:t>хвилин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закипання</a:t>
            </a:r>
            <a:r>
              <a:rPr lang="ru-RU" dirty="0"/>
              <a:t>. </a:t>
            </a:r>
            <a:r>
              <a:rPr lang="ru-RU" dirty="0" err="1"/>
              <a:t>Видавати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без </a:t>
            </a:r>
            <a:r>
              <a:rPr lang="ru-RU" dirty="0" err="1"/>
              <a:t>додаткової</a:t>
            </a:r>
            <a:r>
              <a:rPr lang="ru-RU" dirty="0"/>
              <a:t> </a:t>
            </a:r>
            <a:r>
              <a:rPr lang="ru-RU" dirty="0" err="1"/>
              <a:t>теплової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заборонено. </a:t>
            </a:r>
            <a:r>
              <a:rPr lang="ru-RU" dirty="0" err="1"/>
              <a:t>М’ясо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, </a:t>
            </a:r>
            <a:r>
              <a:rPr lang="ru-RU" dirty="0" err="1"/>
              <a:t>видається</a:t>
            </a:r>
            <a:r>
              <a:rPr lang="ru-RU" dirty="0"/>
              <a:t> з другою </a:t>
            </a:r>
            <a:r>
              <a:rPr lang="ru-RU" dirty="0" err="1"/>
              <a:t>стравою</a:t>
            </a:r>
            <a:r>
              <a:rPr lang="ru-RU" dirty="0"/>
              <a:t>, </a:t>
            </a:r>
            <a:r>
              <a:rPr lang="ru-RU" dirty="0" err="1"/>
              <a:t>тільки</a:t>
            </a:r>
            <a:r>
              <a:rPr lang="ru-RU" dirty="0"/>
              <a:t> за </a:t>
            </a:r>
            <a:r>
              <a:rPr lang="ru-RU" dirty="0" err="1"/>
              <a:t>виняткових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- з </a:t>
            </a:r>
            <a:r>
              <a:rPr lang="ru-RU" dirty="0" err="1"/>
              <a:t>першою</a:t>
            </a:r>
            <a:r>
              <a:rPr lang="ru-RU" dirty="0"/>
              <a:t>. </a:t>
            </a:r>
            <a:r>
              <a:rPr lang="ru-RU" dirty="0" err="1"/>
              <a:t>Консервні</a:t>
            </a:r>
            <a:r>
              <a:rPr lang="ru-RU" dirty="0"/>
              <a:t> </a:t>
            </a:r>
            <a:r>
              <a:rPr lang="ru-RU" dirty="0" err="1"/>
              <a:t>жерстянки</a:t>
            </a:r>
            <a:r>
              <a:rPr lang="ru-RU" dirty="0"/>
              <a:t> </a:t>
            </a:r>
            <a:r>
              <a:rPr lang="ru-RU" dirty="0" err="1"/>
              <a:t>відкривають</a:t>
            </a:r>
            <a:r>
              <a:rPr lang="ru-RU" dirty="0"/>
              <a:t> перед </a:t>
            </a:r>
            <a:r>
              <a:rPr lang="ru-RU" dirty="0" err="1"/>
              <a:t>закладкою</a:t>
            </a:r>
            <a:r>
              <a:rPr lang="ru-RU" dirty="0"/>
              <a:t> у котел. </a:t>
            </a:r>
            <a:r>
              <a:rPr lang="ru-RU" dirty="0" err="1"/>
              <a:t>Попередньо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очищають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змазки</a:t>
            </a:r>
            <a:r>
              <a:rPr lang="ru-RU" dirty="0"/>
              <a:t>, </a:t>
            </a:r>
            <a:r>
              <a:rPr lang="ru-RU" dirty="0" err="1"/>
              <a:t>уважно</a:t>
            </a:r>
            <a:r>
              <a:rPr lang="ru-RU" dirty="0"/>
              <a:t> </a:t>
            </a:r>
            <a:r>
              <a:rPr lang="ru-RU" dirty="0" err="1"/>
              <a:t>розглядають</a:t>
            </a:r>
            <a:r>
              <a:rPr lang="ru-RU" dirty="0"/>
              <a:t> з метою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цілісності</a:t>
            </a:r>
            <a:r>
              <a:rPr lang="ru-RU" dirty="0"/>
              <a:t> та </a:t>
            </a:r>
            <a:r>
              <a:rPr lang="ru-RU" dirty="0" err="1"/>
              <a:t>опускають</a:t>
            </a:r>
            <a:r>
              <a:rPr lang="ru-RU" dirty="0"/>
              <a:t> у </a:t>
            </a:r>
            <a:r>
              <a:rPr lang="ru-RU" dirty="0" err="1"/>
              <a:t>гарячу</a:t>
            </a:r>
            <a:r>
              <a:rPr lang="ru-RU" dirty="0"/>
              <a:t> воду на 10-15 </a:t>
            </a:r>
            <a:r>
              <a:rPr lang="ru-RU" dirty="0" err="1"/>
              <a:t>хвилин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герметичності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упаковки з </a:t>
            </a:r>
            <a:r>
              <a:rPr lang="ru-RU" dirty="0" err="1"/>
              <a:t>жерстянок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виділятися</a:t>
            </a:r>
            <a:r>
              <a:rPr lang="ru-RU" dirty="0"/>
              <a:t> </a:t>
            </a:r>
            <a:r>
              <a:rPr lang="ru-RU" dirty="0" err="1"/>
              <a:t>бульбашки</a:t>
            </a:r>
            <a:r>
              <a:rPr lang="ru-RU" dirty="0"/>
              <a:t> газу. </a:t>
            </a:r>
            <a:r>
              <a:rPr lang="ru-RU" dirty="0" err="1"/>
              <a:t>Консерви</a:t>
            </a:r>
            <a:r>
              <a:rPr lang="ru-RU" dirty="0"/>
              <a:t> з банок,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порушену</a:t>
            </a:r>
            <a:r>
              <a:rPr lang="ru-RU" dirty="0"/>
              <a:t> </a:t>
            </a:r>
            <a:r>
              <a:rPr lang="ru-RU" dirty="0" err="1"/>
              <a:t>герметичність</a:t>
            </a:r>
            <a:r>
              <a:rPr lang="ru-RU" dirty="0"/>
              <a:t>, бомбаж, </a:t>
            </a:r>
            <a:r>
              <a:rPr lang="ru-RU" dirty="0" err="1"/>
              <a:t>неприємний</a:t>
            </a:r>
            <a:r>
              <a:rPr lang="ru-RU" dirty="0"/>
              <a:t> запах </a:t>
            </a:r>
            <a:r>
              <a:rPr lang="ru-RU" dirty="0" err="1"/>
              <a:t>вживати</a:t>
            </a:r>
            <a:r>
              <a:rPr lang="ru-RU" dirty="0"/>
              <a:t> заборонено. Перед </a:t>
            </a:r>
            <a:r>
              <a:rPr lang="ru-RU" dirty="0" err="1"/>
              <a:t>роздачею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м’ясних</a:t>
            </a:r>
            <a:r>
              <a:rPr lang="ru-RU" dirty="0"/>
              <a:t> (</a:t>
            </a:r>
            <a:r>
              <a:rPr lang="ru-RU" dirty="0" err="1"/>
              <a:t>рибних</a:t>
            </a:r>
            <a:r>
              <a:rPr lang="ru-RU" dirty="0"/>
              <a:t>) </a:t>
            </a:r>
            <a:r>
              <a:rPr lang="ru-RU" dirty="0" err="1"/>
              <a:t>консервів</a:t>
            </a:r>
            <a:r>
              <a:rPr lang="ru-RU" dirty="0"/>
              <a:t> </a:t>
            </a:r>
            <a:r>
              <a:rPr lang="ru-RU" dirty="0" err="1"/>
              <a:t>проварюють</a:t>
            </a:r>
            <a:r>
              <a:rPr lang="ru-RU" dirty="0"/>
              <a:t> у котлах не </a:t>
            </a:r>
            <a:r>
              <a:rPr lang="ru-RU" dirty="0" err="1"/>
              <a:t>менше</a:t>
            </a:r>
            <a:r>
              <a:rPr lang="ru-RU" dirty="0"/>
              <a:t> 20 </a:t>
            </a:r>
            <a:r>
              <a:rPr lang="ru-RU" dirty="0" err="1"/>
              <a:t>хвилин</a:t>
            </a:r>
            <a:r>
              <a:rPr lang="ru-RU" dirty="0"/>
              <a:t> з моменту </a:t>
            </a:r>
            <a:r>
              <a:rPr lang="ru-RU" dirty="0" err="1"/>
              <a:t>закипання</a:t>
            </a:r>
            <a:r>
              <a:rPr lang="ru-RU" dirty="0"/>
              <a:t>. </a:t>
            </a:r>
            <a:r>
              <a:rPr lang="ru-RU" dirty="0" err="1"/>
              <a:t>Відкриті</a:t>
            </a:r>
            <a:r>
              <a:rPr lang="ru-RU" dirty="0"/>
              <a:t> </a:t>
            </a:r>
            <a:r>
              <a:rPr lang="ru-RU" dirty="0" err="1"/>
              <a:t>консерви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та </a:t>
            </a:r>
            <a:r>
              <a:rPr lang="ru-RU" dirty="0" err="1"/>
              <a:t>видавати</a:t>
            </a:r>
            <a:r>
              <a:rPr lang="ru-RU" dirty="0"/>
              <a:t> </a:t>
            </a:r>
            <a:r>
              <a:rPr lang="ru-RU" dirty="0" err="1"/>
              <a:t>забороняється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3390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9809" y="272955"/>
            <a:ext cx="9389660" cy="5518245"/>
          </a:xfrm>
        </p:spPr>
        <p:txBody>
          <a:bodyPr>
            <a:normAutofit/>
          </a:bodyPr>
          <a:lstStyle/>
          <a:p>
            <a:r>
              <a:rPr lang="ru-RU" dirty="0" err="1"/>
              <a:t>Взимку</a:t>
            </a:r>
            <a:r>
              <a:rPr lang="ru-RU" dirty="0"/>
              <a:t>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не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 </a:t>
            </a:r>
            <a:r>
              <a:rPr lang="ru-RU" dirty="0" err="1"/>
              <a:t>вберегти</a:t>
            </a:r>
            <a:r>
              <a:rPr lang="ru-RU" dirty="0"/>
              <a:t> </a:t>
            </a:r>
            <a:r>
              <a:rPr lang="ru-RU" dirty="0" err="1"/>
              <a:t>овочі</a:t>
            </a:r>
            <a:r>
              <a:rPr lang="ru-RU" dirty="0"/>
              <a:t> та </a:t>
            </a:r>
            <a:r>
              <a:rPr lang="ru-RU" dirty="0" err="1"/>
              <a:t>хліб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заморожування</a:t>
            </a:r>
            <a:r>
              <a:rPr lang="ru-RU" dirty="0"/>
              <a:t>. Тому </a:t>
            </a:r>
            <a:r>
              <a:rPr lang="ru-RU" dirty="0" err="1"/>
              <a:t>морожені</a:t>
            </a:r>
            <a:r>
              <a:rPr lang="ru-RU" dirty="0"/>
              <a:t> </a:t>
            </a:r>
            <a:r>
              <a:rPr lang="ru-RU" dirty="0" err="1"/>
              <a:t>картоплю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овочі</a:t>
            </a:r>
            <a:r>
              <a:rPr lang="ru-RU" dirty="0"/>
              <a:t> </a:t>
            </a:r>
            <a:r>
              <a:rPr lang="ru-RU" dirty="0" err="1"/>
              <a:t>чистять</a:t>
            </a:r>
            <a:r>
              <a:rPr lang="ru-RU" dirty="0"/>
              <a:t> і </a:t>
            </a:r>
            <a:r>
              <a:rPr lang="ru-RU" dirty="0" err="1"/>
              <a:t>миють</a:t>
            </a:r>
            <a:r>
              <a:rPr lang="ru-RU" dirty="0"/>
              <a:t> без </a:t>
            </a:r>
            <a:r>
              <a:rPr lang="ru-RU" dirty="0" err="1"/>
              <a:t>відтаювання</a:t>
            </a:r>
            <a:r>
              <a:rPr lang="ru-RU" dirty="0"/>
              <a:t> і </a:t>
            </a:r>
            <a:r>
              <a:rPr lang="ru-RU" dirty="0" err="1"/>
              <a:t>закладають</a:t>
            </a:r>
            <a:r>
              <a:rPr lang="ru-RU" dirty="0"/>
              <a:t> у </a:t>
            </a:r>
            <a:r>
              <a:rPr lang="ru-RU" dirty="0" err="1"/>
              <a:t>кип’ячу</a:t>
            </a:r>
            <a:r>
              <a:rPr lang="ru-RU" dirty="0"/>
              <a:t> в </a:t>
            </a:r>
            <a:r>
              <a:rPr lang="ru-RU" dirty="0" err="1"/>
              <a:t>котлі</a:t>
            </a:r>
            <a:r>
              <a:rPr lang="ru-RU" dirty="0"/>
              <a:t> воду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бульйон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зберегти</a:t>
            </a:r>
            <a:r>
              <a:rPr lang="ru-RU" dirty="0"/>
              <a:t> </a:t>
            </a:r>
            <a:r>
              <a:rPr lang="ru-RU" dirty="0" err="1"/>
              <a:t>смакові</a:t>
            </a:r>
            <a:r>
              <a:rPr lang="ru-RU" dirty="0"/>
              <a:t> та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яку </a:t>
            </a:r>
            <a:r>
              <a:rPr lang="ru-RU" dirty="0" err="1"/>
              <a:t>готують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них. </a:t>
            </a:r>
            <a:r>
              <a:rPr lang="ru-RU" dirty="0" err="1"/>
              <a:t>Заморожений</a:t>
            </a:r>
            <a:r>
              <a:rPr lang="ru-RU" dirty="0"/>
              <a:t> </a:t>
            </a:r>
            <a:r>
              <a:rPr lang="ru-RU" dirty="0" err="1"/>
              <a:t>хліб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відновити</a:t>
            </a:r>
            <a:r>
              <a:rPr lang="ru-RU" dirty="0"/>
              <a:t> до стану </a:t>
            </a:r>
            <a:r>
              <a:rPr lang="ru-RU" dirty="0" err="1"/>
              <a:t>свіжого</a:t>
            </a:r>
            <a:r>
              <a:rPr lang="ru-RU" dirty="0"/>
              <a:t> у </a:t>
            </a:r>
            <a:r>
              <a:rPr lang="ru-RU" dirty="0" err="1"/>
              <a:t>духових</a:t>
            </a:r>
            <a:r>
              <a:rPr lang="ru-RU" dirty="0"/>
              <a:t> </a:t>
            </a:r>
            <a:r>
              <a:rPr lang="ru-RU" dirty="0" err="1"/>
              <a:t>шафах</a:t>
            </a:r>
            <a:r>
              <a:rPr lang="ru-RU" dirty="0"/>
              <a:t> </a:t>
            </a:r>
            <a:r>
              <a:rPr lang="ru-RU" dirty="0" err="1"/>
              <a:t>польових</a:t>
            </a:r>
            <a:r>
              <a:rPr lang="ru-RU" dirty="0"/>
              <a:t> кухонь </a:t>
            </a:r>
            <a:r>
              <a:rPr lang="ru-RU" dirty="0" err="1"/>
              <a:t>або</a:t>
            </a:r>
            <a:r>
              <a:rPr lang="ru-RU" dirty="0"/>
              <a:t> у добре </a:t>
            </a:r>
            <a:r>
              <a:rPr lang="ru-RU" dirty="0" err="1"/>
              <a:t>натоплених</a:t>
            </a:r>
            <a:r>
              <a:rPr lang="ru-RU" dirty="0"/>
              <a:t> наметах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. З </a:t>
            </a:r>
            <a:r>
              <a:rPr lang="ru-RU" dirty="0" err="1"/>
              <a:t>цією</a:t>
            </a:r>
            <a:r>
              <a:rPr lang="ru-RU" dirty="0"/>
              <a:t> метою </a:t>
            </a:r>
            <a:r>
              <a:rPr lang="ru-RU" dirty="0" err="1"/>
              <a:t>його</a:t>
            </a:r>
            <a:r>
              <a:rPr lang="ru-RU" dirty="0"/>
              <a:t> треба </a:t>
            </a:r>
            <a:r>
              <a:rPr lang="ru-RU" dirty="0" err="1"/>
              <a:t>розкладати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у два ряди на </a:t>
            </a:r>
            <a:r>
              <a:rPr lang="ru-RU" dirty="0" err="1"/>
              <a:t>чистих</a:t>
            </a:r>
            <a:r>
              <a:rPr lang="ru-RU" dirty="0"/>
              <a:t> </a:t>
            </a:r>
            <a:r>
              <a:rPr lang="ru-RU" dirty="0" err="1"/>
              <a:t>дошках</a:t>
            </a:r>
            <a:r>
              <a:rPr lang="ru-RU" dirty="0"/>
              <a:t> (столах) </a:t>
            </a:r>
            <a:r>
              <a:rPr lang="ru-RU" dirty="0" err="1"/>
              <a:t>або</a:t>
            </a:r>
            <a:r>
              <a:rPr lang="ru-RU" dirty="0"/>
              <a:t> на </a:t>
            </a:r>
            <a:r>
              <a:rPr lang="ru-RU" dirty="0" err="1"/>
              <a:t>простирадлах</a:t>
            </a:r>
            <a:r>
              <a:rPr lang="ru-RU" dirty="0"/>
              <a:t>. Температура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при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не </a:t>
            </a:r>
            <a:r>
              <a:rPr lang="ru-RU" dirty="0" err="1"/>
              <a:t>нижчою</a:t>
            </a:r>
            <a:r>
              <a:rPr lang="ru-RU" dirty="0"/>
              <a:t>: перших </a:t>
            </a:r>
            <a:r>
              <a:rPr lang="ru-RU" dirty="0" err="1"/>
              <a:t>страв</a:t>
            </a:r>
            <a:r>
              <a:rPr lang="ru-RU" dirty="0"/>
              <a:t> - 75 °С, других </a:t>
            </a:r>
            <a:r>
              <a:rPr lang="ru-RU" dirty="0" err="1"/>
              <a:t>страв</a:t>
            </a:r>
            <a:r>
              <a:rPr lang="ru-RU" dirty="0"/>
              <a:t> - 65 °С, </a:t>
            </a:r>
            <a:r>
              <a:rPr lang="ru-RU" dirty="0" err="1"/>
              <a:t>третіх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 - 80 °С.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правил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холодних</a:t>
            </a:r>
            <a:r>
              <a:rPr lang="ru-RU" dirty="0"/>
              <a:t> закусок (</a:t>
            </a:r>
            <a:r>
              <a:rPr lang="ru-RU" dirty="0" err="1"/>
              <a:t>салати</a:t>
            </a:r>
            <a:r>
              <a:rPr lang="ru-RU" dirty="0"/>
              <a:t>, </a:t>
            </a:r>
            <a:r>
              <a:rPr lang="ru-RU" dirty="0" err="1"/>
              <a:t>вінегрети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), </a:t>
            </a:r>
            <a:r>
              <a:rPr lang="ru-RU" dirty="0" err="1"/>
              <a:t>страв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рублених</a:t>
            </a:r>
            <a:r>
              <a:rPr lang="ru-RU" dirty="0"/>
              <a:t> </a:t>
            </a:r>
            <a:r>
              <a:rPr lang="ru-RU" dirty="0" err="1"/>
              <a:t>м’яса</a:t>
            </a:r>
            <a:r>
              <a:rPr lang="ru-RU" dirty="0"/>
              <a:t> та </a:t>
            </a:r>
            <a:r>
              <a:rPr lang="ru-RU" dirty="0" err="1"/>
              <a:t>риби</a:t>
            </a:r>
            <a:r>
              <a:rPr lang="ru-RU" dirty="0"/>
              <a:t>, </a:t>
            </a:r>
            <a:r>
              <a:rPr lang="ru-RU" dirty="0" err="1"/>
              <a:t>котлетної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, фаршу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Кисіль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компот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готовими</a:t>
            </a:r>
            <a:r>
              <a:rPr lang="ru-RU" dirty="0"/>
              <a:t> не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за </a:t>
            </a:r>
            <a:r>
              <a:rPr lang="ru-RU" dirty="0" err="1"/>
              <a:t>тридцять</a:t>
            </a:r>
            <a:r>
              <a:rPr lang="ru-RU" dirty="0"/>
              <a:t> </a:t>
            </a:r>
            <a:r>
              <a:rPr lang="ru-RU" dirty="0" err="1"/>
              <a:t>хвилин</a:t>
            </a:r>
            <a:r>
              <a:rPr lang="ru-RU" dirty="0"/>
              <a:t> до </a:t>
            </a:r>
            <a:r>
              <a:rPr lang="ru-RU" dirty="0" err="1"/>
              <a:t>видачі</a:t>
            </a:r>
            <a:r>
              <a:rPr lang="ru-RU" dirty="0"/>
              <a:t>. </a:t>
            </a:r>
            <a:r>
              <a:rPr lang="ru-RU" dirty="0" err="1"/>
              <a:t>Наливають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з котла у кружки, але </a:t>
            </a:r>
            <a:r>
              <a:rPr lang="ru-RU" dirty="0" err="1"/>
              <a:t>ні</a:t>
            </a:r>
            <a:r>
              <a:rPr lang="ru-RU" dirty="0"/>
              <a:t>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разі</a:t>
            </a:r>
            <a:r>
              <a:rPr lang="ru-RU" dirty="0"/>
              <a:t> не у </a:t>
            </a:r>
            <a:r>
              <a:rPr lang="ru-RU" dirty="0" err="1"/>
              <a:t>термоси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2466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327025"/>
            <a:ext cx="10426890" cy="5464175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Допускається</a:t>
            </a:r>
            <a:r>
              <a:rPr lang="ru-RU" dirty="0"/>
              <a:t>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прокип’яченого</a:t>
            </a:r>
            <a:r>
              <a:rPr lang="ru-RU" dirty="0"/>
              <a:t> молока, але </a:t>
            </a:r>
            <a:r>
              <a:rPr lang="ru-RU" dirty="0" err="1"/>
              <a:t>надійніше</a:t>
            </a:r>
            <a:r>
              <a:rPr lang="ru-RU" dirty="0"/>
              <a:t> </a:t>
            </a:r>
            <a:r>
              <a:rPr lang="ru-RU" dirty="0" err="1"/>
              <a:t>готувати</a:t>
            </a:r>
            <a:r>
              <a:rPr lang="ru-RU" dirty="0"/>
              <a:t> з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молочний</a:t>
            </a:r>
            <a:r>
              <a:rPr lang="ru-RU" dirty="0"/>
              <a:t> суп </a:t>
            </a:r>
            <a:r>
              <a:rPr lang="ru-RU" dirty="0" err="1"/>
              <a:t>або</a:t>
            </a:r>
            <a:r>
              <a:rPr lang="ru-RU" dirty="0"/>
              <a:t> кашу. </a:t>
            </a:r>
            <a:r>
              <a:rPr lang="ru-RU" dirty="0" err="1"/>
              <a:t>Видавати</a:t>
            </a:r>
            <a:r>
              <a:rPr lang="ru-RU" dirty="0"/>
              <a:t> </a:t>
            </a:r>
            <a:r>
              <a:rPr lang="ru-RU" dirty="0" err="1"/>
              <a:t>готову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з кухонь,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замивати</a:t>
            </a:r>
            <a:r>
              <a:rPr lang="ru-RU" dirty="0"/>
              <a:t> </a:t>
            </a:r>
            <a:r>
              <a:rPr lang="ru-RU" dirty="0" err="1"/>
              <a:t>котли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кухарям, а не особам з числа </a:t>
            </a:r>
            <a:r>
              <a:rPr lang="ru-RU" dirty="0" err="1"/>
              <a:t>добового</a:t>
            </a:r>
            <a:r>
              <a:rPr lang="ru-RU" dirty="0"/>
              <a:t> наряду. </a:t>
            </a:r>
            <a:r>
              <a:rPr lang="ru-RU" dirty="0" err="1"/>
              <a:t>Котли</a:t>
            </a:r>
            <a:r>
              <a:rPr lang="ru-RU" dirty="0"/>
              <a:t> </a:t>
            </a:r>
            <a:r>
              <a:rPr lang="ru-RU" dirty="0" err="1"/>
              <a:t>очищають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залишків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щіткою</a:t>
            </a:r>
            <a:r>
              <a:rPr lang="ru-RU" dirty="0"/>
              <a:t>,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миють</a:t>
            </a:r>
            <a:r>
              <a:rPr lang="ru-RU" dirty="0"/>
              <a:t> </a:t>
            </a:r>
            <a:r>
              <a:rPr lang="ru-RU" dirty="0" err="1"/>
              <a:t>гарячою</a:t>
            </a:r>
            <a:r>
              <a:rPr lang="ru-RU" dirty="0"/>
              <a:t> водою з содою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дозволеними</a:t>
            </a:r>
            <a:r>
              <a:rPr lang="ru-RU" dirty="0"/>
              <a:t> </a:t>
            </a:r>
            <a:r>
              <a:rPr lang="ru-RU" dirty="0" err="1"/>
              <a:t>мийними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два-три рази </a:t>
            </a:r>
            <a:r>
              <a:rPr lang="ru-RU" dirty="0" err="1"/>
              <a:t>ополіскують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. </a:t>
            </a:r>
            <a:r>
              <a:rPr lang="ru-RU" dirty="0" err="1"/>
              <a:t>Кухонний</a:t>
            </a:r>
            <a:r>
              <a:rPr lang="ru-RU" dirty="0"/>
              <a:t> </a:t>
            </a:r>
            <a:r>
              <a:rPr lang="ru-RU" dirty="0" err="1"/>
              <a:t>інвентар</a:t>
            </a:r>
            <a:r>
              <a:rPr lang="ru-RU" dirty="0"/>
              <a:t> та посуд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очищають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решток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миють</a:t>
            </a:r>
            <a:r>
              <a:rPr lang="ru-RU" dirty="0"/>
              <a:t> </a:t>
            </a:r>
            <a:r>
              <a:rPr lang="ru-RU" dirty="0" err="1"/>
              <a:t>гарячою</a:t>
            </a:r>
            <a:r>
              <a:rPr lang="ru-RU" dirty="0"/>
              <a:t> водою, </a:t>
            </a:r>
            <a:r>
              <a:rPr lang="ru-RU" dirty="0" err="1"/>
              <a:t>знежирюють</a:t>
            </a:r>
            <a:r>
              <a:rPr lang="ru-RU" dirty="0"/>
              <a:t> </a:t>
            </a:r>
            <a:r>
              <a:rPr lang="ru-RU" dirty="0" err="1"/>
              <a:t>мийними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</a:t>
            </a:r>
            <a:r>
              <a:rPr lang="ru-RU" dirty="0" err="1"/>
              <a:t>ополіскують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 і </a:t>
            </a:r>
            <a:r>
              <a:rPr lang="ru-RU" dirty="0" err="1"/>
              <a:t>поміщають</a:t>
            </a:r>
            <a:r>
              <a:rPr lang="ru-RU" dirty="0"/>
              <a:t> на </a:t>
            </a:r>
            <a:r>
              <a:rPr lang="ru-RU" dirty="0" err="1"/>
              <a:t>стелажі</a:t>
            </a:r>
            <a:r>
              <a:rPr lang="ru-RU" dirty="0"/>
              <a:t> для </a:t>
            </a:r>
            <a:r>
              <a:rPr lang="ru-RU" dirty="0" err="1"/>
              <a:t>просушування</a:t>
            </a:r>
            <a:r>
              <a:rPr lang="ru-RU" dirty="0"/>
              <a:t>.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столів</a:t>
            </a:r>
            <a:r>
              <a:rPr lang="ru-RU" dirty="0"/>
              <a:t>, </a:t>
            </a:r>
            <a:r>
              <a:rPr lang="ru-RU" dirty="0" err="1"/>
              <a:t>дощок</a:t>
            </a:r>
            <a:r>
              <a:rPr lang="ru-RU" dirty="0"/>
              <a:t> та </a:t>
            </a:r>
            <a:r>
              <a:rPr lang="ru-RU" dirty="0" err="1"/>
              <a:t>ножі</a:t>
            </a:r>
            <a:r>
              <a:rPr lang="ru-RU" dirty="0"/>
              <a:t> для </a:t>
            </a:r>
            <a:r>
              <a:rPr lang="ru-RU" dirty="0" err="1"/>
              <a:t>розробки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миють</a:t>
            </a:r>
            <a:r>
              <a:rPr lang="ru-RU" dirty="0"/>
              <a:t> </a:t>
            </a:r>
            <a:r>
              <a:rPr lang="ru-RU" dirty="0" err="1"/>
              <a:t>гарячою</a:t>
            </a:r>
            <a:r>
              <a:rPr lang="ru-RU" dirty="0"/>
              <a:t> водою і </a:t>
            </a:r>
            <a:r>
              <a:rPr lang="ru-RU" dirty="0" err="1"/>
              <a:t>ошпарюють</a:t>
            </a:r>
            <a:r>
              <a:rPr lang="ru-RU" dirty="0"/>
              <a:t>.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миття</a:t>
            </a:r>
            <a:r>
              <a:rPr lang="ru-RU" dirty="0"/>
              <a:t> посуду для </a:t>
            </a:r>
            <a:r>
              <a:rPr lang="ru-RU" dirty="0" err="1"/>
              <a:t>офіцерського</a:t>
            </a:r>
            <a:r>
              <a:rPr lang="ru-RU" dirty="0"/>
              <a:t> складу не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такого ж у </a:t>
            </a:r>
            <a:r>
              <a:rPr lang="ru-RU" dirty="0" err="1"/>
              <a:t>стаціонарних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. З посуду </a:t>
            </a:r>
            <a:r>
              <a:rPr lang="ru-RU" dirty="0" err="1"/>
              <a:t>зчищають</a:t>
            </a:r>
            <a:r>
              <a:rPr lang="ru-RU" dirty="0"/>
              <a:t> </a:t>
            </a:r>
            <a:r>
              <a:rPr lang="ru-RU" dirty="0" err="1"/>
              <a:t>залишки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миють</a:t>
            </a:r>
            <a:r>
              <a:rPr lang="ru-RU" dirty="0"/>
              <a:t> </a:t>
            </a:r>
            <a:r>
              <a:rPr lang="ru-RU" dirty="0" err="1"/>
              <a:t>послідовно</a:t>
            </a:r>
            <a:r>
              <a:rPr lang="ru-RU" dirty="0"/>
              <a:t> у </a:t>
            </a:r>
            <a:r>
              <a:rPr lang="ru-RU" dirty="0" err="1"/>
              <a:t>двох</a:t>
            </a:r>
            <a:r>
              <a:rPr lang="ru-RU" dirty="0"/>
              <a:t> ваннах у </a:t>
            </a:r>
            <a:r>
              <a:rPr lang="ru-RU" dirty="0" err="1"/>
              <a:t>гарячій</a:t>
            </a:r>
            <a:r>
              <a:rPr lang="ru-RU" dirty="0"/>
              <a:t> </a:t>
            </a:r>
            <a:r>
              <a:rPr lang="ru-RU" dirty="0" err="1"/>
              <a:t>воді</a:t>
            </a:r>
            <a:r>
              <a:rPr lang="ru-RU" dirty="0"/>
              <a:t> (45-50 °С)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знежирюючими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і у </a:t>
            </a:r>
            <a:r>
              <a:rPr lang="ru-RU" dirty="0" err="1"/>
              <a:t>третій</a:t>
            </a:r>
            <a:r>
              <a:rPr lang="ru-RU" dirty="0"/>
              <a:t> - </a:t>
            </a:r>
            <a:r>
              <a:rPr lang="ru-RU" dirty="0" err="1"/>
              <a:t>ополіскують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 (</a:t>
            </a:r>
            <a:r>
              <a:rPr lang="ru-RU" dirty="0" err="1"/>
              <a:t>вище</a:t>
            </a:r>
            <a:r>
              <a:rPr lang="ru-RU" dirty="0"/>
              <a:t> 60 °С). </a:t>
            </a:r>
            <a:r>
              <a:rPr lang="ru-RU" dirty="0" err="1"/>
              <a:t>Вимитий</a:t>
            </a:r>
            <a:r>
              <a:rPr lang="ru-RU" dirty="0"/>
              <a:t> посуд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поміщати</a:t>
            </a:r>
            <a:r>
              <a:rPr lang="ru-RU" dirty="0"/>
              <a:t> в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зроблену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дроту </a:t>
            </a:r>
            <a:r>
              <a:rPr lang="ru-RU" dirty="0" err="1"/>
              <a:t>сітку</a:t>
            </a:r>
            <a:r>
              <a:rPr lang="ru-RU" dirty="0"/>
              <a:t> і </a:t>
            </a:r>
            <a:r>
              <a:rPr lang="ru-RU" dirty="0" err="1"/>
              <a:t>опускати</a:t>
            </a:r>
            <a:r>
              <a:rPr lang="ru-RU" dirty="0"/>
              <a:t> на 5-7 </a:t>
            </a:r>
            <a:r>
              <a:rPr lang="ru-RU" dirty="0" err="1"/>
              <a:t>хв</a:t>
            </a:r>
            <a:r>
              <a:rPr lang="ru-RU" dirty="0"/>
              <a:t>. у котел </a:t>
            </a:r>
            <a:r>
              <a:rPr lang="ru-RU" dirty="0" err="1"/>
              <a:t>вогнищевої</a:t>
            </a:r>
            <a:r>
              <a:rPr lang="ru-RU" dirty="0"/>
              <a:t> </a:t>
            </a:r>
            <a:r>
              <a:rPr lang="ru-RU" dirty="0" err="1"/>
              <a:t>кухні</a:t>
            </a:r>
            <a:r>
              <a:rPr lang="ru-RU" dirty="0"/>
              <a:t> з </a:t>
            </a:r>
            <a:r>
              <a:rPr lang="ru-RU" dirty="0" err="1"/>
              <a:t>кип’ячою</a:t>
            </a:r>
            <a:r>
              <a:rPr lang="ru-RU" dirty="0"/>
              <a:t> водою,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просушити</a:t>
            </a:r>
            <a:r>
              <a:rPr lang="ru-RU" dirty="0"/>
              <a:t> на </a:t>
            </a:r>
            <a:r>
              <a:rPr lang="ru-RU" dirty="0" err="1"/>
              <a:t>стелажах</a:t>
            </a:r>
            <a:r>
              <a:rPr lang="ru-RU" dirty="0"/>
              <a:t>. </a:t>
            </a:r>
            <a:r>
              <a:rPr lang="ru-RU" dirty="0" err="1"/>
              <a:t>Аналогічно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мити</a:t>
            </a:r>
            <a:r>
              <a:rPr lang="ru-RU" dirty="0"/>
              <a:t> </a:t>
            </a:r>
            <a:r>
              <a:rPr lang="ru-RU" dirty="0" err="1"/>
              <a:t>кухлі</a:t>
            </a:r>
            <a:r>
              <a:rPr lang="ru-RU" dirty="0"/>
              <a:t> та </a:t>
            </a:r>
            <a:r>
              <a:rPr lang="ru-RU" dirty="0" err="1"/>
              <a:t>столове</a:t>
            </a:r>
            <a:r>
              <a:rPr lang="ru-RU" dirty="0"/>
              <a:t> </a:t>
            </a:r>
            <a:r>
              <a:rPr lang="ru-RU" dirty="0" err="1"/>
              <a:t>приладдя</a:t>
            </a:r>
            <a:r>
              <a:rPr lang="ru-RU" dirty="0"/>
              <a:t> - ложки і </a:t>
            </a:r>
            <a:r>
              <a:rPr lang="ru-RU" dirty="0" err="1"/>
              <a:t>виделки</a:t>
            </a:r>
            <a:r>
              <a:rPr lang="ru-RU" dirty="0"/>
              <a:t> (</a:t>
            </a:r>
            <a:r>
              <a:rPr lang="ru-RU" dirty="0" err="1"/>
              <a:t>ножі</a:t>
            </a:r>
            <a:r>
              <a:rPr lang="ru-RU" dirty="0"/>
              <a:t> не </a:t>
            </a:r>
            <a:r>
              <a:rPr lang="ru-RU" dirty="0" err="1"/>
              <a:t>бажано</a:t>
            </a:r>
            <a:r>
              <a:rPr lang="ru-RU" dirty="0"/>
              <a:t> </a:t>
            </a:r>
            <a:r>
              <a:rPr lang="ru-RU" dirty="0" err="1"/>
              <a:t>опускати</a:t>
            </a:r>
            <a:r>
              <a:rPr lang="ru-RU" dirty="0"/>
              <a:t> в </a:t>
            </a:r>
            <a:r>
              <a:rPr lang="ru-RU" dirty="0" err="1"/>
              <a:t>окріп</a:t>
            </a:r>
            <a:r>
              <a:rPr lang="ru-RU" dirty="0"/>
              <a:t>, тому </a:t>
            </a:r>
            <a:r>
              <a:rPr lang="ru-RU" dirty="0" err="1"/>
              <a:t>що</a:t>
            </a:r>
            <a:r>
              <a:rPr lang="ru-RU" dirty="0"/>
              <a:t> вони </a:t>
            </a:r>
            <a:r>
              <a:rPr lang="ru-RU" dirty="0" err="1"/>
              <a:t>тупляться</a:t>
            </a:r>
            <a:r>
              <a:rPr lang="ru-RU" dirty="0"/>
              <a:t>). </a:t>
            </a:r>
            <a:r>
              <a:rPr lang="ru-RU" dirty="0" err="1"/>
              <a:t>Щітки</a:t>
            </a:r>
            <a:r>
              <a:rPr lang="ru-RU" dirty="0"/>
              <a:t> і мочалки для </a:t>
            </a:r>
            <a:r>
              <a:rPr lang="ru-RU" dirty="0" err="1"/>
              <a:t>миття</a:t>
            </a:r>
            <a:r>
              <a:rPr lang="ru-RU" dirty="0"/>
              <a:t> посуду та </a:t>
            </a:r>
            <a:r>
              <a:rPr lang="ru-RU" dirty="0" err="1"/>
              <a:t>обладнання</a:t>
            </a:r>
            <a:r>
              <a:rPr lang="ru-RU" dirty="0"/>
              <a:t> треба </a:t>
            </a:r>
            <a:r>
              <a:rPr lang="ru-RU" dirty="0" err="1"/>
              <a:t>після</a:t>
            </a:r>
            <a:r>
              <a:rPr lang="ru-RU" dirty="0"/>
              <a:t> очистки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решток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кип’ятити</a:t>
            </a:r>
            <a:r>
              <a:rPr lang="ru-RU" dirty="0"/>
              <a:t> у 2 % </a:t>
            </a:r>
            <a:r>
              <a:rPr lang="ru-RU" dirty="0" err="1"/>
              <a:t>розчині</a:t>
            </a:r>
            <a:r>
              <a:rPr lang="ru-RU" dirty="0"/>
              <a:t> </a:t>
            </a:r>
            <a:r>
              <a:rPr lang="ru-RU" dirty="0" err="1"/>
              <a:t>соди</a:t>
            </a:r>
            <a:r>
              <a:rPr lang="ru-RU" dirty="0"/>
              <a:t>, </a:t>
            </a:r>
            <a:r>
              <a:rPr lang="ru-RU" dirty="0" err="1"/>
              <a:t>промивати</a:t>
            </a:r>
            <a:r>
              <a:rPr lang="ru-RU" dirty="0"/>
              <a:t> і </a:t>
            </a:r>
            <a:r>
              <a:rPr lang="ru-RU" dirty="0" err="1"/>
              <a:t>сушити</a:t>
            </a:r>
            <a:r>
              <a:rPr lang="ru-RU" dirty="0"/>
              <a:t> на </a:t>
            </a:r>
            <a:r>
              <a:rPr lang="ru-RU" dirty="0" err="1"/>
              <a:t>стелажах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058689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8364"/>
            <a:ext cx="10358651" cy="5813945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кінці</a:t>
            </a:r>
            <a:r>
              <a:rPr lang="ru-RU" dirty="0"/>
              <a:t> кожного дня </a:t>
            </a:r>
            <a:r>
              <a:rPr lang="ru-RU" dirty="0" err="1"/>
              <a:t>обов’язковими</a:t>
            </a:r>
            <a:r>
              <a:rPr lang="ru-RU" dirty="0"/>
              <a:t> є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прибирання</a:t>
            </a:r>
            <a:r>
              <a:rPr lang="ru-RU" dirty="0"/>
              <a:t> </a:t>
            </a:r>
            <a:r>
              <a:rPr lang="ru-RU" dirty="0" err="1"/>
              <a:t>всієї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ППХ та </a:t>
            </a:r>
            <a:r>
              <a:rPr lang="ru-RU" dirty="0" err="1"/>
              <a:t>дезінфекція</a:t>
            </a:r>
            <a:r>
              <a:rPr lang="ru-RU" dirty="0"/>
              <a:t> 1 % </a:t>
            </a:r>
            <a:r>
              <a:rPr lang="ru-RU" dirty="0" err="1"/>
              <a:t>освітленим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хлорного </a:t>
            </a:r>
            <a:r>
              <a:rPr lang="ru-RU" dirty="0" err="1"/>
              <a:t>вапна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" </a:t>
            </a:r>
            <a:r>
              <a:rPr lang="ru-RU" dirty="0" err="1"/>
              <a:t>Неохлору</a:t>
            </a:r>
            <a:r>
              <a:rPr lang="ru-RU" dirty="0"/>
              <a:t>” </a:t>
            </a:r>
            <a:r>
              <a:rPr lang="ru-RU" dirty="0" err="1"/>
              <a:t>чи</a:t>
            </a:r>
            <a:r>
              <a:rPr lang="ru-RU" dirty="0"/>
              <a:t> “</a:t>
            </a:r>
            <a:r>
              <a:rPr lang="ru-RU" dirty="0" err="1"/>
              <a:t>Септодору</a:t>
            </a:r>
            <a:r>
              <a:rPr lang="ru-RU" dirty="0"/>
              <a:t>”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кухонь,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столів</a:t>
            </a:r>
            <a:r>
              <a:rPr lang="ru-RU" dirty="0"/>
              <a:t> </a:t>
            </a:r>
            <a:r>
              <a:rPr lang="ru-RU" dirty="0" err="1"/>
              <a:t>їдалень</a:t>
            </a:r>
            <a:r>
              <a:rPr lang="ru-RU" dirty="0"/>
              <a:t> для </a:t>
            </a:r>
            <a:r>
              <a:rPr lang="ru-RU" dirty="0" err="1"/>
              <a:t>офіцерів</a:t>
            </a:r>
            <a:r>
              <a:rPr lang="ru-RU" dirty="0"/>
              <a:t> і </a:t>
            </a:r>
            <a:r>
              <a:rPr lang="ru-RU" dirty="0" err="1"/>
              <a:t>особового</a:t>
            </a:r>
            <a:r>
              <a:rPr lang="ru-RU" dirty="0"/>
              <a:t> складу, </a:t>
            </a:r>
            <a:r>
              <a:rPr lang="ru-RU" dirty="0" err="1"/>
              <a:t>ємностей</a:t>
            </a:r>
            <a:r>
              <a:rPr lang="ru-RU" dirty="0"/>
              <a:t> для </a:t>
            </a:r>
            <a:r>
              <a:rPr lang="ru-RU" dirty="0" err="1"/>
              <a:t>овочів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місця</a:t>
            </a:r>
            <a:r>
              <a:rPr lang="ru-RU" dirty="0"/>
              <a:t> для </a:t>
            </a:r>
            <a:r>
              <a:rPr lang="ru-RU" dirty="0" err="1"/>
              <a:t>миття</a:t>
            </a:r>
            <a:r>
              <a:rPr lang="ru-RU" dirty="0"/>
              <a:t> </a:t>
            </a:r>
            <a:r>
              <a:rPr lang="ru-RU" dirty="0" err="1"/>
              <a:t>котелків</a:t>
            </a:r>
            <a:r>
              <a:rPr lang="ru-RU" dirty="0"/>
              <a:t>, кружок та ложок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тощо</a:t>
            </a:r>
            <a:r>
              <a:rPr lang="ru-RU" dirty="0"/>
              <a:t>. Нормою </a:t>
            </a:r>
            <a:r>
              <a:rPr lang="ru-RU" dirty="0" err="1"/>
              <a:t>витрати</a:t>
            </a:r>
            <a:r>
              <a:rPr lang="ru-RU" dirty="0"/>
              <a:t> </a:t>
            </a:r>
            <a:r>
              <a:rPr lang="ru-RU" dirty="0" err="1"/>
              <a:t>дезінфікуючого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0,3-0,5 л на 1 м2 (</a:t>
            </a:r>
            <a:r>
              <a:rPr lang="ru-RU" dirty="0" err="1"/>
              <a:t>розчину</a:t>
            </a:r>
            <a:r>
              <a:rPr lang="ru-RU" dirty="0"/>
              <a:t> “</a:t>
            </a:r>
            <a:r>
              <a:rPr lang="ru-RU" dirty="0" err="1"/>
              <a:t>Септодору</a:t>
            </a:r>
            <a:r>
              <a:rPr lang="ru-RU" dirty="0"/>
              <a:t>” - 0,1 л на 1 м2 ) з 30-ти </a:t>
            </a:r>
            <a:r>
              <a:rPr lang="ru-RU" dirty="0" err="1"/>
              <a:t>хвилинною</a:t>
            </a:r>
            <a:r>
              <a:rPr lang="ru-RU" dirty="0"/>
              <a:t> </a:t>
            </a:r>
            <a:r>
              <a:rPr lang="ru-RU" dirty="0" err="1"/>
              <a:t>експозицією</a:t>
            </a:r>
            <a:r>
              <a:rPr lang="ru-RU" dirty="0"/>
              <a:t>.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змивають</a:t>
            </a:r>
            <a:r>
              <a:rPr lang="ru-RU" dirty="0"/>
              <a:t> теплою водою.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убиральні</a:t>
            </a:r>
            <a:r>
              <a:rPr lang="ru-RU" dirty="0"/>
              <a:t> (ровики) для </a:t>
            </a:r>
            <a:r>
              <a:rPr lang="ru-RU" dirty="0" err="1"/>
              <a:t>особового</a:t>
            </a:r>
            <a:r>
              <a:rPr lang="ru-RU" dirty="0"/>
              <a:t> складу ППХ, </a:t>
            </a:r>
            <a:r>
              <a:rPr lang="ru-RU" dirty="0" err="1"/>
              <a:t>ями</a:t>
            </a:r>
            <a:r>
              <a:rPr lang="ru-RU" dirty="0"/>
              <a:t> для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сміття</a:t>
            </a:r>
            <a:r>
              <a:rPr lang="ru-RU" dirty="0"/>
              <a:t> і </a:t>
            </a:r>
            <a:r>
              <a:rPr lang="ru-RU" dirty="0" err="1"/>
              <a:t>відходів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дезінфікуватися</a:t>
            </a:r>
            <a:r>
              <a:rPr lang="ru-RU" dirty="0"/>
              <a:t> не </a:t>
            </a:r>
            <a:r>
              <a:rPr lang="ru-RU" dirty="0" err="1"/>
              <a:t>рідше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один раз у три </a:t>
            </a:r>
            <a:r>
              <a:rPr lang="ru-RU" dirty="0" err="1"/>
              <a:t>дні</a:t>
            </a:r>
            <a:r>
              <a:rPr lang="ru-RU" dirty="0"/>
              <a:t> 5 % </a:t>
            </a:r>
            <a:r>
              <a:rPr lang="ru-RU" dirty="0" err="1"/>
              <a:t>водним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лізолу</a:t>
            </a:r>
            <a:r>
              <a:rPr lang="ru-RU" dirty="0"/>
              <a:t> “А”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ріапану</a:t>
            </a:r>
            <a:r>
              <a:rPr lang="ru-RU" dirty="0"/>
              <a:t>-М. Для </a:t>
            </a:r>
            <a:r>
              <a:rPr lang="ru-RU" dirty="0" err="1"/>
              <a:t>збору</a:t>
            </a:r>
            <a:r>
              <a:rPr lang="ru-RU" dirty="0"/>
              <a:t> та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відходів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ємності</a:t>
            </a:r>
            <a:r>
              <a:rPr lang="ru-RU" dirty="0"/>
              <a:t> з </a:t>
            </a:r>
            <a:r>
              <a:rPr lang="ru-RU" dirty="0" err="1"/>
              <a:t>щільно</a:t>
            </a:r>
            <a:r>
              <a:rPr lang="ru-RU" dirty="0"/>
              <a:t> </a:t>
            </a:r>
            <a:r>
              <a:rPr lang="ru-RU" dirty="0" err="1"/>
              <a:t>підігнаними</a:t>
            </a:r>
            <a:r>
              <a:rPr lang="ru-RU" dirty="0"/>
              <a:t> </a:t>
            </a:r>
            <a:r>
              <a:rPr lang="ru-RU" dirty="0" err="1"/>
              <a:t>кришками</a:t>
            </a:r>
            <a:r>
              <a:rPr lang="ru-RU" dirty="0"/>
              <a:t>. </a:t>
            </a:r>
            <a:r>
              <a:rPr lang="ru-RU" dirty="0" err="1"/>
              <a:t>Вивезення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відразу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закінчення</a:t>
            </a:r>
            <a:r>
              <a:rPr lang="ru-RU" dirty="0"/>
              <a:t> </a:t>
            </a:r>
            <a:r>
              <a:rPr lang="ru-RU" dirty="0" err="1"/>
              <a:t>прибирання</a:t>
            </a:r>
            <a:r>
              <a:rPr lang="ru-RU" dirty="0"/>
              <a:t> ППХ, </a:t>
            </a:r>
            <a:r>
              <a:rPr lang="ru-RU" dirty="0" err="1"/>
              <a:t>очищення</a:t>
            </a:r>
            <a:r>
              <a:rPr lang="ru-RU" dirty="0"/>
              <a:t> та </a:t>
            </a:r>
            <a:r>
              <a:rPr lang="ru-RU" dirty="0" err="1"/>
              <a:t>миття</a:t>
            </a:r>
            <a:r>
              <a:rPr lang="ru-RU" dirty="0"/>
              <a:t> кухонного і столового посуду.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ємності</a:t>
            </a:r>
            <a:r>
              <a:rPr lang="ru-RU" dirty="0"/>
              <a:t> треба </a:t>
            </a:r>
            <a:r>
              <a:rPr lang="ru-RU" dirty="0" err="1"/>
              <a:t>щоденно</a:t>
            </a:r>
            <a:r>
              <a:rPr lang="ru-RU" dirty="0"/>
              <a:t> </a:t>
            </a:r>
            <a:r>
              <a:rPr lang="ru-RU" dirty="0" err="1"/>
              <a:t>очищати</a:t>
            </a:r>
            <a:r>
              <a:rPr lang="ru-RU" dirty="0"/>
              <a:t>, </a:t>
            </a:r>
            <a:r>
              <a:rPr lang="ru-RU" dirty="0" err="1"/>
              <a:t>мити</a:t>
            </a:r>
            <a:r>
              <a:rPr lang="ru-RU" dirty="0"/>
              <a:t> та </a:t>
            </a:r>
            <a:r>
              <a:rPr lang="ru-RU" dirty="0" err="1"/>
              <a:t>дезінфікувати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94706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967"/>
            <a:ext cx="10331355" cy="5286233"/>
          </a:xfrm>
        </p:spPr>
        <p:txBody>
          <a:bodyPr>
            <a:normAutofit/>
          </a:bodyPr>
          <a:lstStyle/>
          <a:p>
            <a:r>
              <a:rPr lang="ru-RU" dirty="0"/>
              <a:t>На </a:t>
            </a:r>
            <a:r>
              <a:rPr lang="ru-RU" dirty="0" err="1"/>
              <a:t>об’єктах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і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регулярно </a:t>
            </a:r>
            <a:r>
              <a:rPr lang="ru-RU" dirty="0" err="1"/>
              <a:t>проводити</a:t>
            </a:r>
            <a:r>
              <a:rPr lang="ru-RU" dirty="0"/>
              <a:t> заходи </a:t>
            </a:r>
            <a:r>
              <a:rPr lang="ru-RU" dirty="0" err="1"/>
              <a:t>боротьби</a:t>
            </a:r>
            <a:r>
              <a:rPr lang="ru-RU" dirty="0"/>
              <a:t> з мухами і </a:t>
            </a:r>
            <a:r>
              <a:rPr lang="ru-RU" dirty="0" err="1"/>
              <a:t>гризунами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є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носіями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таких як </a:t>
            </a:r>
            <a:r>
              <a:rPr lang="ru-RU" dirty="0" err="1"/>
              <a:t>дизентерія</a:t>
            </a:r>
            <a:r>
              <a:rPr lang="ru-RU" dirty="0"/>
              <a:t>, </a:t>
            </a:r>
            <a:r>
              <a:rPr lang="ru-RU" dirty="0" err="1"/>
              <a:t>лептоспіроз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Продовольство</a:t>
            </a:r>
            <a:r>
              <a:rPr lang="ru-RU" dirty="0"/>
              <a:t> </a:t>
            </a:r>
            <a:r>
              <a:rPr lang="ru-RU" dirty="0" err="1"/>
              <a:t>підвозиться</a:t>
            </a:r>
            <a:r>
              <a:rPr lang="ru-RU" dirty="0"/>
              <a:t> </a:t>
            </a:r>
            <a:r>
              <a:rPr lang="ru-RU" dirty="0" err="1"/>
              <a:t>військовим</a:t>
            </a:r>
            <a:r>
              <a:rPr lang="ru-RU" dirty="0"/>
              <a:t> </a:t>
            </a:r>
            <a:r>
              <a:rPr lang="ru-RU" dirty="0" err="1"/>
              <a:t>частинам</a:t>
            </a:r>
            <a:r>
              <a:rPr lang="ru-RU" dirty="0"/>
              <a:t> </a:t>
            </a:r>
            <a:r>
              <a:rPr lang="ru-RU" dirty="0" err="1"/>
              <a:t>спеціальним</a:t>
            </a:r>
            <a:r>
              <a:rPr lang="ru-RU" dirty="0"/>
              <a:t> транспортом. На весь </a:t>
            </a:r>
            <a:r>
              <a:rPr lang="ru-RU" dirty="0" err="1"/>
              <a:t>спеціальний</a:t>
            </a:r>
            <a:r>
              <a:rPr lang="ru-RU" dirty="0"/>
              <a:t> транспорт, а </a:t>
            </a:r>
            <a:r>
              <a:rPr lang="ru-RU" dirty="0" err="1"/>
              <a:t>також</a:t>
            </a:r>
            <a:r>
              <a:rPr lang="ru-RU" dirty="0"/>
              <a:t> на </a:t>
            </a:r>
            <a:r>
              <a:rPr lang="ru-RU" dirty="0" err="1"/>
              <a:t>причепи</a:t>
            </a:r>
            <a:r>
              <a:rPr lang="ru-RU" dirty="0"/>
              <a:t>, </a:t>
            </a:r>
            <a:r>
              <a:rPr lang="ru-RU" dirty="0" err="1"/>
              <a:t>контейнери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обладнані</a:t>
            </a:r>
            <a:r>
              <a:rPr lang="ru-RU" dirty="0"/>
              <a:t> ящики,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підвезення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, начальником </a:t>
            </a:r>
            <a:r>
              <a:rPr lang="ru-RU" dirty="0" err="1"/>
              <a:t>санітарноепідеміологічного</a:t>
            </a:r>
            <a:r>
              <a:rPr lang="ru-RU" dirty="0"/>
              <a:t> закладу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</a:t>
            </a:r>
            <a:r>
              <a:rPr lang="ru-RU" dirty="0" err="1"/>
              <a:t>оформляється</a:t>
            </a:r>
            <a:r>
              <a:rPr lang="ru-RU" dirty="0"/>
              <a:t> </a:t>
            </a:r>
            <a:r>
              <a:rPr lang="ru-RU" dirty="0" err="1"/>
              <a:t>санітарний</a:t>
            </a:r>
            <a:r>
              <a:rPr lang="ru-RU" dirty="0"/>
              <a:t> паспорт на транспорт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, </a:t>
            </a:r>
            <a:r>
              <a:rPr lang="ru-RU" dirty="0" err="1"/>
              <a:t>призначений</a:t>
            </a:r>
            <a:r>
              <a:rPr lang="ru-RU" dirty="0"/>
              <a:t> для </a:t>
            </a:r>
            <a:r>
              <a:rPr lang="ru-RU" dirty="0" err="1"/>
              <a:t>перевезення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псуються</a:t>
            </a:r>
            <a:r>
              <a:rPr lang="ru-RU" dirty="0"/>
              <a:t>, і </a:t>
            </a:r>
            <a:r>
              <a:rPr lang="ru-RU" dirty="0" err="1"/>
              <a:t>хліба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пред’являється</a:t>
            </a:r>
            <a:r>
              <a:rPr lang="ru-RU" dirty="0"/>
              <a:t> </a:t>
            </a:r>
            <a:r>
              <a:rPr lang="ru-RU" dirty="0" err="1"/>
              <a:t>представником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одержання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. У транспорт і ящики, на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</a:t>
            </a:r>
            <a:r>
              <a:rPr lang="ru-RU" dirty="0" err="1"/>
              <a:t>паспортів</a:t>
            </a:r>
            <a:r>
              <a:rPr lang="ru-RU" dirty="0"/>
              <a:t>, </a:t>
            </a:r>
            <a:r>
              <a:rPr lang="ru-RU" dirty="0" err="1"/>
              <a:t>продовольство</a:t>
            </a:r>
            <a:r>
              <a:rPr lang="ru-RU" dirty="0"/>
              <a:t> не </a:t>
            </a:r>
            <a:r>
              <a:rPr lang="ru-RU" dirty="0" err="1"/>
              <a:t>відпускається</a:t>
            </a:r>
            <a:r>
              <a:rPr lang="ru-RU" dirty="0"/>
              <a:t>. </a:t>
            </a:r>
            <a:r>
              <a:rPr lang="ru-RU" dirty="0" err="1"/>
              <a:t>Одержання</a:t>
            </a:r>
            <a:r>
              <a:rPr lang="ru-RU" dirty="0"/>
              <a:t> і </a:t>
            </a:r>
            <a:r>
              <a:rPr lang="ru-RU" dirty="0" err="1"/>
              <a:t>видача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проводиться у 15 чистому </a:t>
            </a:r>
            <a:r>
              <a:rPr lang="ru-RU" dirty="0" err="1"/>
              <a:t>спецодязі</a:t>
            </a:r>
            <a:r>
              <a:rPr lang="ru-RU" dirty="0"/>
              <a:t>. </a:t>
            </a:r>
            <a:r>
              <a:rPr lang="ru-RU" dirty="0" err="1"/>
              <a:t>Використання</a:t>
            </a:r>
            <a:r>
              <a:rPr lang="ru-RU" dirty="0"/>
              <a:t> не </a:t>
            </a:r>
            <a:r>
              <a:rPr lang="ru-RU" dirty="0" err="1"/>
              <a:t>підготовленого</a:t>
            </a:r>
            <a:r>
              <a:rPr lang="ru-RU" dirty="0"/>
              <a:t> у </a:t>
            </a:r>
            <a:r>
              <a:rPr lang="ru-RU" dirty="0" err="1"/>
              <a:t>санітарному</a:t>
            </a:r>
            <a:r>
              <a:rPr lang="ru-RU" dirty="0"/>
              <a:t> </a:t>
            </a:r>
            <a:r>
              <a:rPr lang="ru-RU" dirty="0" err="1"/>
              <a:t>відношенні</a:t>
            </a:r>
            <a:r>
              <a:rPr lang="ru-RU" dirty="0"/>
              <a:t> транспорту для </a:t>
            </a:r>
            <a:r>
              <a:rPr lang="ru-RU" dirty="0" err="1"/>
              <a:t>підвезення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</a:t>
            </a:r>
            <a:r>
              <a:rPr lang="ru-RU" dirty="0" err="1"/>
              <a:t>забороняється</a:t>
            </a:r>
            <a:r>
              <a:rPr lang="ru-RU" dirty="0"/>
              <a:t>. Начальник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постійний</a:t>
            </a:r>
            <a:r>
              <a:rPr lang="ru-RU" dirty="0"/>
              <a:t> контроль за </a:t>
            </a:r>
            <a:r>
              <a:rPr lang="ru-RU" dirty="0" err="1"/>
              <a:t>санітарним</a:t>
            </a:r>
            <a:r>
              <a:rPr lang="ru-RU" dirty="0"/>
              <a:t> станом </a:t>
            </a:r>
            <a:r>
              <a:rPr lang="ru-RU" dirty="0" err="1"/>
              <a:t>спеціального</a:t>
            </a:r>
            <a:r>
              <a:rPr lang="ru-RU" dirty="0"/>
              <a:t> транспорту.</a:t>
            </a:r>
          </a:p>
        </p:txBody>
      </p:sp>
    </p:spTree>
    <p:extLst>
      <p:ext uri="{BB962C8B-B14F-4D97-AF65-F5344CB8AC3E}">
        <p14:creationId xmlns:p14="http://schemas.microsoft.com/office/powerpoint/2010/main" val="3081312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317707" cy="6857999"/>
          </a:xfrm>
        </p:spPr>
        <p:txBody>
          <a:bodyPr>
            <a:normAutofit/>
          </a:bodyPr>
          <a:lstStyle/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спеціальна</a:t>
            </a:r>
            <a:r>
              <a:rPr lang="ru-RU" dirty="0"/>
              <a:t> автомашина </a:t>
            </a:r>
            <a:r>
              <a:rPr lang="ru-RU" dirty="0" err="1"/>
              <a:t>укомплектовується</a:t>
            </a:r>
            <a:r>
              <a:rPr lang="ru-RU" dirty="0"/>
              <a:t> </a:t>
            </a:r>
            <a:r>
              <a:rPr lang="ru-RU" dirty="0" err="1"/>
              <a:t>необхідним</a:t>
            </a:r>
            <a:r>
              <a:rPr lang="ru-RU" dirty="0"/>
              <a:t> </a:t>
            </a:r>
            <a:r>
              <a:rPr lang="ru-RU" dirty="0" err="1"/>
              <a:t>майном</a:t>
            </a:r>
            <a:r>
              <a:rPr lang="ru-RU" dirty="0"/>
              <a:t> та </a:t>
            </a:r>
            <a:r>
              <a:rPr lang="ru-RU" dirty="0" err="1"/>
              <a:t>засобами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прибирання</a:t>
            </a:r>
            <a:r>
              <a:rPr lang="ru-RU" dirty="0"/>
              <a:t>.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кожного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очищаються</a:t>
            </a:r>
            <a:r>
              <a:rPr lang="ru-RU" dirty="0"/>
              <a:t> та </a:t>
            </a:r>
            <a:r>
              <a:rPr lang="ru-RU" dirty="0" err="1"/>
              <a:t>промиваються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того, не </a:t>
            </a:r>
            <a:r>
              <a:rPr lang="ru-RU" dirty="0" err="1"/>
              <a:t>рідше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1 раз на </a:t>
            </a:r>
            <a:r>
              <a:rPr lang="ru-RU" dirty="0" err="1"/>
              <a:t>тиждень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знезараженню</a:t>
            </a:r>
            <a:r>
              <a:rPr lang="ru-RU" dirty="0"/>
              <a:t> 1 % </a:t>
            </a:r>
            <a:r>
              <a:rPr lang="ru-RU" dirty="0" err="1"/>
              <a:t>освітленим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хлорного </a:t>
            </a:r>
            <a:r>
              <a:rPr lang="ru-RU" dirty="0" err="1"/>
              <a:t>вапна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розчинами</a:t>
            </a:r>
            <a:r>
              <a:rPr lang="ru-RU" dirty="0"/>
              <a:t> “</a:t>
            </a:r>
            <a:r>
              <a:rPr lang="ru-RU" dirty="0" err="1"/>
              <a:t>Неохлору</a:t>
            </a:r>
            <a:r>
              <a:rPr lang="ru-RU" dirty="0"/>
              <a:t>” </a:t>
            </a:r>
            <a:r>
              <a:rPr lang="ru-RU" dirty="0" err="1"/>
              <a:t>чи</a:t>
            </a:r>
            <a:r>
              <a:rPr lang="ru-RU" dirty="0"/>
              <a:t> “</a:t>
            </a:r>
            <a:r>
              <a:rPr lang="ru-RU" dirty="0" err="1"/>
              <a:t>Септодору</a:t>
            </a:r>
            <a:r>
              <a:rPr lang="ru-RU" dirty="0"/>
              <a:t>”,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ошпарюються</a:t>
            </a:r>
            <a:r>
              <a:rPr lang="ru-RU" dirty="0"/>
              <a:t> </a:t>
            </a:r>
            <a:r>
              <a:rPr lang="ru-RU" dirty="0" err="1"/>
              <a:t>окропом</a:t>
            </a:r>
            <a:r>
              <a:rPr lang="ru-RU" dirty="0"/>
              <a:t>. </a:t>
            </a:r>
            <a:r>
              <a:rPr lang="ru-RU" dirty="0" err="1"/>
              <a:t>Водія-експедитора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комплектом </a:t>
            </a:r>
            <a:r>
              <a:rPr lang="ru-RU" dirty="0" err="1"/>
              <a:t>спеціального</a:t>
            </a:r>
            <a:r>
              <a:rPr lang="ru-RU" dirty="0"/>
              <a:t> </a:t>
            </a:r>
            <a:r>
              <a:rPr lang="ru-RU" dirty="0" err="1"/>
              <a:t>одягу</a:t>
            </a:r>
            <a:r>
              <a:rPr lang="ru-RU" dirty="0"/>
              <a:t>, рушником і милом. </a:t>
            </a:r>
            <a:r>
              <a:rPr lang="ru-RU" dirty="0" err="1"/>
              <a:t>Він</a:t>
            </a:r>
            <a:r>
              <a:rPr lang="ru-RU" dirty="0"/>
              <a:t> повинен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особисту</a:t>
            </a:r>
            <a:r>
              <a:rPr lang="ru-RU" dirty="0"/>
              <a:t> </a:t>
            </a:r>
            <a:r>
              <a:rPr lang="ru-RU" dirty="0" err="1"/>
              <a:t>медичну</a:t>
            </a:r>
            <a:r>
              <a:rPr lang="ru-RU" dirty="0"/>
              <a:t> книжку з допуском до </a:t>
            </a:r>
            <a:r>
              <a:rPr lang="ru-RU" dirty="0" err="1"/>
              <a:t>роботи</a:t>
            </a:r>
            <a:r>
              <a:rPr lang="ru-RU" dirty="0"/>
              <a:t>. Для </a:t>
            </a:r>
            <a:r>
              <a:rPr lang="ru-RU" dirty="0" err="1"/>
              <a:t>підвезення</a:t>
            </a:r>
            <a:r>
              <a:rPr lang="ru-RU" dirty="0"/>
              <a:t> </a:t>
            </a:r>
            <a:r>
              <a:rPr lang="ru-RU" dirty="0" err="1"/>
              <a:t>хліба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обладнані</a:t>
            </a:r>
            <a:r>
              <a:rPr lang="ru-RU" dirty="0"/>
              <a:t> </a:t>
            </a:r>
            <a:r>
              <a:rPr lang="ru-RU" dirty="0" err="1"/>
              <a:t>автофургони</a:t>
            </a:r>
            <a:r>
              <a:rPr lang="ru-RU" dirty="0"/>
              <a:t>. </a:t>
            </a:r>
            <a:r>
              <a:rPr lang="ru-RU" dirty="0" err="1"/>
              <a:t>Перевезення</a:t>
            </a:r>
            <a:r>
              <a:rPr lang="ru-RU" dirty="0"/>
              <a:t> </a:t>
            </a:r>
            <a:r>
              <a:rPr lang="ru-RU" dirty="0" err="1"/>
              <a:t>м’яса</a:t>
            </a:r>
            <a:r>
              <a:rPr lang="ru-RU" dirty="0"/>
              <a:t>, </a:t>
            </a:r>
            <a:r>
              <a:rPr lang="ru-RU" dirty="0" err="1"/>
              <a:t>риби</a:t>
            </a:r>
            <a:r>
              <a:rPr lang="ru-RU" dirty="0"/>
              <a:t> та </a:t>
            </a:r>
            <a:r>
              <a:rPr lang="ru-RU" dirty="0" err="1"/>
              <a:t>хліба</a:t>
            </a:r>
            <a:r>
              <a:rPr lang="ru-RU" dirty="0"/>
              <a:t> на ППХ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невеликої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допускається</a:t>
            </a:r>
            <a:r>
              <a:rPr lang="ru-RU" dirty="0"/>
              <a:t> у </a:t>
            </a:r>
            <a:r>
              <a:rPr lang="ru-RU" dirty="0" err="1"/>
              <a:t>спеціальних</a:t>
            </a:r>
            <a:r>
              <a:rPr lang="ru-RU" dirty="0"/>
              <a:t> ящиках,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оббиті</a:t>
            </a:r>
            <a:r>
              <a:rPr lang="ru-RU" dirty="0"/>
              <a:t> </a:t>
            </a:r>
            <a:r>
              <a:rPr lang="ru-RU" dirty="0" err="1"/>
              <a:t>зсередини</a:t>
            </a:r>
            <a:r>
              <a:rPr lang="ru-RU" dirty="0"/>
              <a:t> </a:t>
            </a:r>
            <a:r>
              <a:rPr lang="ru-RU" dirty="0" err="1"/>
              <a:t>оцинкованим</a:t>
            </a:r>
            <a:r>
              <a:rPr lang="ru-RU" dirty="0"/>
              <a:t> </a:t>
            </a:r>
            <a:r>
              <a:rPr lang="ru-RU" dirty="0" err="1"/>
              <a:t>залізом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білою</a:t>
            </a:r>
            <a:r>
              <a:rPr lang="ru-RU" dirty="0"/>
              <a:t> </a:t>
            </a:r>
            <a:r>
              <a:rPr lang="ru-RU" dirty="0" err="1"/>
              <a:t>жерстю</a:t>
            </a:r>
            <a:r>
              <a:rPr lang="ru-RU" dirty="0"/>
              <a:t> з </a:t>
            </a:r>
            <a:r>
              <a:rPr lang="ru-RU" dirty="0" err="1"/>
              <a:t>пропайкою</a:t>
            </a:r>
            <a:r>
              <a:rPr lang="ru-RU" dirty="0"/>
              <a:t> </a:t>
            </a:r>
            <a:r>
              <a:rPr lang="ru-RU" dirty="0" err="1"/>
              <a:t>швів</a:t>
            </a:r>
            <a:r>
              <a:rPr lang="ru-RU" dirty="0"/>
              <a:t> оловом та </a:t>
            </a:r>
            <a:r>
              <a:rPr lang="ru-RU" dirty="0" err="1"/>
              <a:t>щільно</a:t>
            </a:r>
            <a:r>
              <a:rPr lang="ru-RU" dirty="0"/>
              <a:t> </a:t>
            </a:r>
            <a:r>
              <a:rPr lang="ru-RU" dirty="0" err="1"/>
              <a:t>закриватись</a:t>
            </a:r>
            <a:r>
              <a:rPr lang="ru-RU" dirty="0"/>
              <a:t> </a:t>
            </a:r>
            <a:r>
              <a:rPr lang="ru-RU" dirty="0" err="1"/>
              <a:t>кришками</a:t>
            </a:r>
            <a:r>
              <a:rPr lang="ru-RU" dirty="0"/>
              <a:t>.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псуються</a:t>
            </a:r>
            <a:r>
              <a:rPr lang="ru-RU" dirty="0"/>
              <a:t>, </a:t>
            </a:r>
            <a:r>
              <a:rPr lang="ru-RU" dirty="0" err="1"/>
              <a:t>підвозяться</a:t>
            </a:r>
            <a:r>
              <a:rPr lang="ru-RU" dirty="0"/>
              <a:t> </a:t>
            </a:r>
            <a:r>
              <a:rPr lang="ru-RU" dirty="0" err="1"/>
              <a:t>рефрежираторами</a:t>
            </a:r>
            <a:r>
              <a:rPr lang="ru-RU" dirty="0"/>
              <a:t>, </a:t>
            </a:r>
            <a:r>
              <a:rPr lang="ru-RU" dirty="0" err="1"/>
              <a:t>ізотермічними</a:t>
            </a:r>
            <a:r>
              <a:rPr lang="ru-RU" dirty="0"/>
              <a:t> і </a:t>
            </a:r>
            <a:r>
              <a:rPr lang="ru-RU" dirty="0" err="1"/>
              <a:t>комбінованими</a:t>
            </a:r>
            <a:r>
              <a:rPr lang="ru-RU" dirty="0"/>
              <a:t> </a:t>
            </a:r>
            <a:r>
              <a:rPr lang="ru-RU" dirty="0" err="1"/>
              <a:t>транспортними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а </a:t>
            </a:r>
            <a:r>
              <a:rPr lang="ru-RU" dirty="0" err="1"/>
              <a:t>залізничним</a:t>
            </a:r>
            <a:r>
              <a:rPr lang="ru-RU" dirty="0"/>
              <a:t> і </a:t>
            </a:r>
            <a:r>
              <a:rPr lang="ru-RU" dirty="0" err="1"/>
              <a:t>водним</a:t>
            </a:r>
            <a:r>
              <a:rPr lang="ru-RU" dirty="0"/>
              <a:t> транспортом - у </a:t>
            </a:r>
            <a:r>
              <a:rPr lang="ru-RU" dirty="0" err="1"/>
              <a:t>ізотермічних</a:t>
            </a:r>
            <a:r>
              <a:rPr lang="ru-RU" dirty="0"/>
              <a:t> вагонах, холодильниках, суднах-рефрижераторах. 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фрукти</a:t>
            </a:r>
            <a:r>
              <a:rPr lang="ru-RU" dirty="0"/>
              <a:t> й </a:t>
            </a:r>
            <a:r>
              <a:rPr lang="ru-RU" dirty="0" err="1"/>
              <a:t>картопля</a:t>
            </a:r>
            <a:r>
              <a:rPr lang="ru-RU" dirty="0"/>
              <a:t> у теплу пору року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перевозитись</a:t>
            </a:r>
            <a:r>
              <a:rPr lang="ru-RU" dirty="0"/>
              <a:t> у </a:t>
            </a:r>
            <a:r>
              <a:rPr lang="ru-RU" dirty="0" err="1"/>
              <a:t>критих</a:t>
            </a:r>
            <a:r>
              <a:rPr lang="ru-RU" dirty="0"/>
              <a:t> вагонах, а у зимовий </a:t>
            </a:r>
            <a:r>
              <a:rPr lang="ru-RU" dirty="0" err="1"/>
              <a:t>період</a:t>
            </a:r>
            <a:r>
              <a:rPr lang="ru-RU" dirty="0"/>
              <a:t> у вагонах-рефрижераторах </a:t>
            </a:r>
            <a:r>
              <a:rPr lang="ru-RU" dirty="0" err="1"/>
              <a:t>або</a:t>
            </a:r>
            <a:r>
              <a:rPr lang="ru-RU" dirty="0"/>
              <a:t> у вагонах, </a:t>
            </a:r>
            <a:r>
              <a:rPr lang="ru-RU" dirty="0" err="1"/>
              <a:t>утеплених</a:t>
            </a:r>
            <a:r>
              <a:rPr lang="ru-RU" dirty="0"/>
              <a:t> і </a:t>
            </a:r>
            <a:r>
              <a:rPr lang="ru-RU" dirty="0" err="1"/>
              <a:t>обладнаних</a:t>
            </a:r>
            <a:r>
              <a:rPr lang="ru-RU" dirty="0"/>
              <a:t> </a:t>
            </a:r>
            <a:r>
              <a:rPr lang="ru-RU" dirty="0" err="1"/>
              <a:t>опалювальними</a:t>
            </a:r>
            <a:r>
              <a:rPr lang="ru-RU" dirty="0"/>
              <a:t> </a:t>
            </a:r>
            <a:r>
              <a:rPr lang="ru-RU" dirty="0" err="1"/>
              <a:t>пристроями</a:t>
            </a:r>
            <a:r>
              <a:rPr lang="ru-RU" dirty="0"/>
              <a:t>. </a:t>
            </a:r>
            <a:r>
              <a:rPr lang="ru-RU" dirty="0" err="1"/>
              <a:t>Утеплення</a:t>
            </a:r>
            <a:r>
              <a:rPr lang="ru-RU" dirty="0"/>
              <a:t> </a:t>
            </a:r>
            <a:r>
              <a:rPr lang="ru-RU" dirty="0" err="1"/>
              <a:t>вагонів</a:t>
            </a:r>
            <a:r>
              <a:rPr lang="ru-RU" dirty="0"/>
              <a:t> проводить </a:t>
            </a:r>
            <a:r>
              <a:rPr lang="ru-RU" dirty="0" err="1"/>
              <a:t>відправник</a:t>
            </a:r>
            <a:r>
              <a:rPr lang="ru-RU" dirty="0"/>
              <a:t> </a:t>
            </a:r>
            <a:r>
              <a:rPr lang="ru-RU" dirty="0" err="1"/>
              <a:t>своїми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, а </a:t>
            </a:r>
            <a:r>
              <a:rPr lang="ru-RU" dirty="0" err="1"/>
              <a:t>опалювальні</a:t>
            </a:r>
            <a:r>
              <a:rPr lang="ru-RU" dirty="0"/>
              <a:t> </a:t>
            </a:r>
            <a:r>
              <a:rPr lang="ru-RU" dirty="0" err="1"/>
              <a:t>пристрої</a:t>
            </a:r>
            <a:r>
              <a:rPr lang="ru-RU" dirty="0"/>
              <a:t> </a:t>
            </a:r>
            <a:r>
              <a:rPr lang="ru-RU" dirty="0" err="1"/>
              <a:t>встановлює</a:t>
            </a:r>
            <a:r>
              <a:rPr lang="ru-RU" dirty="0"/>
              <a:t> </a:t>
            </a:r>
            <a:r>
              <a:rPr lang="ru-RU" dirty="0" err="1"/>
              <a:t>залізниця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14636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204788"/>
            <a:ext cx="10481481" cy="604361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військовослужбовці</a:t>
            </a:r>
            <a:r>
              <a:rPr lang="ru-RU" dirty="0"/>
              <a:t> та </a:t>
            </a:r>
            <a:r>
              <a:rPr lang="ru-RU" dirty="0" err="1"/>
              <a:t>цивільний</a:t>
            </a:r>
            <a:r>
              <a:rPr lang="ru-RU" dirty="0"/>
              <a:t> персонал,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відношення</a:t>
            </a:r>
            <a:r>
              <a:rPr lang="ru-RU" dirty="0"/>
              <a:t> до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(</a:t>
            </a:r>
            <a:r>
              <a:rPr lang="ru-RU" dirty="0" err="1"/>
              <a:t>транспортування</a:t>
            </a:r>
            <a:r>
              <a:rPr lang="ru-RU" dirty="0"/>
              <a:t>,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видача</a:t>
            </a:r>
            <a:r>
              <a:rPr lang="ru-RU" dirty="0"/>
              <a:t>,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та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фахівці</a:t>
            </a:r>
            <a:r>
              <a:rPr lang="ru-RU" dirty="0"/>
              <a:t> з ремонту </a:t>
            </a:r>
            <a:r>
              <a:rPr lang="ru-RU" dirty="0" err="1"/>
              <a:t>устаткування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забезпечуватись</a:t>
            </a:r>
            <a:r>
              <a:rPr lang="ru-RU" dirty="0"/>
              <a:t> </a:t>
            </a:r>
            <a:r>
              <a:rPr lang="ru-RU" dirty="0" err="1"/>
              <a:t>спеціальним</a:t>
            </a:r>
            <a:r>
              <a:rPr lang="ru-RU" dirty="0"/>
              <a:t> </a:t>
            </a:r>
            <a:r>
              <a:rPr lang="ru-RU" dirty="0" err="1"/>
              <a:t>одягом</a:t>
            </a:r>
            <a:r>
              <a:rPr lang="ru-RU" dirty="0"/>
              <a:t>. Для </a:t>
            </a:r>
            <a:r>
              <a:rPr lang="ru-RU" dirty="0" err="1"/>
              <a:t>кухарів</a:t>
            </a:r>
            <a:r>
              <a:rPr lang="ru-RU" dirty="0"/>
              <a:t> </a:t>
            </a:r>
            <a:r>
              <a:rPr lang="ru-RU" dirty="0" err="1"/>
              <a:t>передбачено</a:t>
            </a:r>
            <a:r>
              <a:rPr lang="ru-RU" dirty="0"/>
              <a:t>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комплектів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складаються</a:t>
            </a:r>
            <a:r>
              <a:rPr lang="ru-RU" dirty="0"/>
              <a:t> з </a:t>
            </a:r>
            <a:r>
              <a:rPr lang="ru-RU" dirty="0" err="1"/>
              <a:t>білої</a:t>
            </a:r>
            <a:r>
              <a:rPr lang="ru-RU" dirty="0"/>
              <a:t> куртки, </a:t>
            </a:r>
            <a:r>
              <a:rPr lang="ru-RU" dirty="0" err="1"/>
              <a:t>штанів</a:t>
            </a:r>
            <a:r>
              <a:rPr lang="ru-RU" dirty="0"/>
              <a:t>, </a:t>
            </a:r>
            <a:r>
              <a:rPr lang="ru-RU" dirty="0" err="1"/>
              <a:t>фартуха</a:t>
            </a:r>
            <a:r>
              <a:rPr lang="ru-RU" dirty="0"/>
              <a:t>, </a:t>
            </a:r>
            <a:r>
              <a:rPr lang="ru-RU" dirty="0" err="1"/>
              <a:t>ковпака</a:t>
            </a:r>
            <a:r>
              <a:rPr lang="ru-RU" dirty="0"/>
              <a:t> та рушника. </a:t>
            </a:r>
            <a:r>
              <a:rPr lang="ru-RU" dirty="0" err="1"/>
              <a:t>Добовому</a:t>
            </a:r>
            <a:r>
              <a:rPr lang="ru-RU" dirty="0"/>
              <a:t> наряду </a:t>
            </a:r>
            <a:r>
              <a:rPr lang="ru-RU" dirty="0" err="1"/>
              <a:t>видають</a:t>
            </a:r>
            <a:r>
              <a:rPr lang="ru-RU" dirty="0"/>
              <a:t> куртку, </a:t>
            </a:r>
            <a:r>
              <a:rPr lang="ru-RU" dirty="0" err="1"/>
              <a:t>фартух</a:t>
            </a:r>
            <a:r>
              <a:rPr lang="ru-RU" dirty="0"/>
              <a:t> і </a:t>
            </a:r>
            <a:r>
              <a:rPr lang="ru-RU" dirty="0" err="1"/>
              <a:t>ковпак</a:t>
            </a:r>
            <a:r>
              <a:rPr lang="ru-RU" dirty="0"/>
              <a:t>. </a:t>
            </a:r>
            <a:r>
              <a:rPr lang="ru-RU" dirty="0" err="1"/>
              <a:t>Кухарі</a:t>
            </a:r>
            <a:r>
              <a:rPr lang="ru-RU" dirty="0"/>
              <a:t> перед </a:t>
            </a:r>
            <a:r>
              <a:rPr lang="ru-RU" dirty="0" err="1"/>
              <a:t>заступленням</a:t>
            </a:r>
            <a:r>
              <a:rPr lang="ru-RU" dirty="0"/>
              <a:t> у наряд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митися</a:t>
            </a:r>
            <a:r>
              <a:rPr lang="ru-RU" dirty="0"/>
              <a:t> у </a:t>
            </a:r>
            <a:r>
              <a:rPr lang="ru-RU" dirty="0" err="1"/>
              <a:t>польовій</a:t>
            </a:r>
            <a:r>
              <a:rPr lang="ru-RU" dirty="0"/>
              <a:t> </a:t>
            </a:r>
            <a:r>
              <a:rPr lang="ru-RU" dirty="0" err="1"/>
              <a:t>лазні</a:t>
            </a:r>
            <a:r>
              <a:rPr lang="ru-RU" dirty="0"/>
              <a:t>. Вони та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призначені</a:t>
            </a:r>
            <a:r>
              <a:rPr lang="ru-RU" dirty="0"/>
              <a:t> в </a:t>
            </a:r>
            <a:r>
              <a:rPr lang="ru-RU" dirty="0" err="1"/>
              <a:t>добовий</a:t>
            </a:r>
            <a:r>
              <a:rPr lang="ru-RU" dirty="0"/>
              <a:t> наряд на ППХ, перед </a:t>
            </a:r>
            <a:r>
              <a:rPr lang="ru-RU" dirty="0" err="1"/>
              <a:t>заступанням</a:t>
            </a:r>
            <a:r>
              <a:rPr lang="ru-RU" dirty="0"/>
              <a:t> на </a:t>
            </a:r>
            <a:r>
              <a:rPr lang="ru-RU" dirty="0" err="1"/>
              <a:t>зміну</a:t>
            </a:r>
            <a:r>
              <a:rPr lang="ru-RU" dirty="0"/>
              <a:t> (вахту на </a:t>
            </a:r>
            <a:r>
              <a:rPr lang="ru-RU" dirty="0" err="1"/>
              <a:t>камбузі</a:t>
            </a:r>
            <a:r>
              <a:rPr lang="ru-RU" dirty="0"/>
              <a:t>) </a:t>
            </a:r>
            <a:r>
              <a:rPr lang="ru-RU" dirty="0" err="1"/>
              <a:t>проходять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 у </a:t>
            </a:r>
            <a:r>
              <a:rPr lang="ru-RU" dirty="0" err="1"/>
              <a:t>чергового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(фельдшера).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опитують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шлунково-кишкових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, </a:t>
            </a:r>
            <a:r>
              <a:rPr lang="ru-RU" dirty="0" err="1"/>
              <a:t>дивляться</a:t>
            </a:r>
            <a:r>
              <a:rPr lang="ru-RU" dirty="0"/>
              <a:t> на стан </a:t>
            </a:r>
            <a:r>
              <a:rPr lang="ru-RU" dirty="0" err="1"/>
              <a:t>слизових</a:t>
            </a:r>
            <a:r>
              <a:rPr lang="ru-RU" dirty="0"/>
              <a:t> рота, горла,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уражень</a:t>
            </a:r>
            <a:r>
              <a:rPr lang="ru-RU" dirty="0"/>
              <a:t> </a:t>
            </a:r>
            <a:r>
              <a:rPr lang="ru-RU" dirty="0" err="1"/>
              <a:t>шкірних</a:t>
            </a:r>
            <a:r>
              <a:rPr lang="ru-RU" dirty="0"/>
              <a:t> </a:t>
            </a:r>
            <a:r>
              <a:rPr lang="ru-RU" dirty="0" err="1"/>
              <a:t>покривів</a:t>
            </a:r>
            <a:r>
              <a:rPr lang="ru-RU" dirty="0"/>
              <a:t> (</a:t>
            </a:r>
            <a:r>
              <a:rPr lang="ru-RU" dirty="0" err="1"/>
              <a:t>фурункули</a:t>
            </a:r>
            <a:r>
              <a:rPr lang="ru-RU" dirty="0"/>
              <a:t>, </a:t>
            </a:r>
            <a:r>
              <a:rPr lang="ru-RU" dirty="0" err="1"/>
              <a:t>піодермії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 При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вимірюється</a:t>
            </a:r>
            <a:r>
              <a:rPr lang="ru-RU" dirty="0"/>
              <a:t> температура </a:t>
            </a:r>
            <a:r>
              <a:rPr lang="ru-RU" dirty="0" err="1"/>
              <a:t>тіла</a:t>
            </a:r>
            <a:r>
              <a:rPr lang="ru-RU" dirty="0"/>
              <a:t> та </a:t>
            </a:r>
            <a:r>
              <a:rPr lang="ru-RU" dirty="0" err="1"/>
              <a:t>пальпується</a:t>
            </a:r>
            <a:r>
              <a:rPr lang="ru-RU" dirty="0"/>
              <a:t> </a:t>
            </a:r>
            <a:r>
              <a:rPr lang="ru-RU" dirty="0" err="1"/>
              <a:t>сигмоподібна</a:t>
            </a:r>
            <a:r>
              <a:rPr lang="ru-RU" dirty="0"/>
              <a:t> кишка.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записуються</a:t>
            </a:r>
            <a:r>
              <a:rPr lang="ru-RU" dirty="0"/>
              <a:t> у книгу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оглядів</a:t>
            </a:r>
            <a:r>
              <a:rPr lang="ru-RU" dirty="0"/>
              <a:t> </a:t>
            </a:r>
            <a:r>
              <a:rPr lang="ru-RU" dirty="0" err="1"/>
              <a:t>добового</a:t>
            </a:r>
            <a:r>
              <a:rPr lang="ru-RU" dirty="0"/>
              <a:t> наряду. На перших </a:t>
            </a:r>
            <a:r>
              <a:rPr lang="ru-RU" dirty="0" err="1"/>
              <a:t>аркушах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книжки </a:t>
            </a:r>
            <a:r>
              <a:rPr lang="ru-RU" dirty="0" err="1"/>
              <a:t>має</a:t>
            </a:r>
            <a:r>
              <a:rPr lang="ru-RU" dirty="0"/>
              <a:t> бути список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перехворіли</a:t>
            </a:r>
            <a:r>
              <a:rPr lang="ru-RU" dirty="0"/>
              <a:t> </a:t>
            </a:r>
            <a:r>
              <a:rPr lang="ru-RU" dirty="0" err="1"/>
              <a:t>кишковими</a:t>
            </a:r>
            <a:r>
              <a:rPr lang="ru-RU" dirty="0"/>
              <a:t> </a:t>
            </a:r>
            <a:r>
              <a:rPr lang="ru-RU" dirty="0" err="1"/>
              <a:t>інфекціями</a:t>
            </a:r>
            <a:r>
              <a:rPr lang="ru-RU" dirty="0"/>
              <a:t>, та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за станом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протипоказано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на ППХ. </a:t>
            </a:r>
            <a:r>
              <a:rPr lang="ru-RU" dirty="0" err="1"/>
              <a:t>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перехворіли</a:t>
            </a:r>
            <a:r>
              <a:rPr lang="ru-RU" dirty="0"/>
              <a:t> </a:t>
            </a:r>
            <a:r>
              <a:rPr lang="ru-RU" dirty="0" err="1"/>
              <a:t>гострими</a:t>
            </a:r>
            <a:r>
              <a:rPr lang="ru-RU" dirty="0"/>
              <a:t> </a:t>
            </a:r>
            <a:r>
              <a:rPr lang="ru-RU" dirty="0" err="1"/>
              <a:t>кишковими</a:t>
            </a:r>
            <a:r>
              <a:rPr lang="ru-RU" dirty="0"/>
              <a:t> </a:t>
            </a:r>
            <a:r>
              <a:rPr lang="ru-RU" dirty="0" err="1"/>
              <a:t>інфекційними</a:t>
            </a:r>
            <a:r>
              <a:rPr lang="ru-RU" dirty="0"/>
              <a:t> хворобами,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допущені</a:t>
            </a:r>
            <a:r>
              <a:rPr lang="ru-RU" dirty="0"/>
              <a:t> до </a:t>
            </a:r>
            <a:r>
              <a:rPr lang="ru-RU" dirty="0" err="1"/>
              <a:t>роботи</a:t>
            </a:r>
            <a:r>
              <a:rPr lang="ru-RU" dirty="0"/>
              <a:t> на ППХ не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через три </a:t>
            </a:r>
            <a:r>
              <a:rPr lang="ru-RU" dirty="0" err="1"/>
              <a:t>місяці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виписки</a:t>
            </a:r>
            <a:r>
              <a:rPr lang="ru-RU" dirty="0"/>
              <a:t> з 16 </a:t>
            </a:r>
            <a:r>
              <a:rPr lang="ru-RU" dirty="0" err="1"/>
              <a:t>лікувального</a:t>
            </a:r>
            <a:r>
              <a:rPr lang="ru-RU" dirty="0"/>
              <a:t> закладу і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клінічно-лабораторних</a:t>
            </a:r>
            <a:r>
              <a:rPr lang="ru-RU" dirty="0"/>
              <a:t> та </a:t>
            </a:r>
            <a:r>
              <a:rPr lang="ru-RU" dirty="0" err="1"/>
              <a:t>інструментальних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на </a:t>
            </a:r>
            <a:r>
              <a:rPr lang="ru-RU" dirty="0" err="1"/>
              <a:t>бацилоносійство</a:t>
            </a:r>
            <a:r>
              <a:rPr lang="ru-RU" dirty="0"/>
              <a:t>. Особи,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пройшли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, до </a:t>
            </a:r>
            <a:r>
              <a:rPr lang="ru-RU" dirty="0" err="1"/>
              <a:t>роботи</a:t>
            </a:r>
            <a:r>
              <a:rPr lang="ru-RU" dirty="0"/>
              <a:t> на ППХ не </a:t>
            </a:r>
            <a:r>
              <a:rPr lang="ru-RU" dirty="0" err="1"/>
              <a:t>допускаються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13892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Особлива</a:t>
            </a:r>
            <a:r>
              <a:rPr lang="ru-RU" dirty="0"/>
              <a:t> </a:t>
            </a:r>
            <a:r>
              <a:rPr lang="ru-RU" dirty="0" err="1"/>
              <a:t>увага</a:t>
            </a:r>
            <a:r>
              <a:rPr lang="ru-RU" dirty="0"/>
              <a:t> в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приділяється</a:t>
            </a:r>
            <a:r>
              <a:rPr lang="ru-RU" dirty="0"/>
              <a:t> контролю за станом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стати причиною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епідемічних</a:t>
            </a:r>
            <a:r>
              <a:rPr lang="ru-RU" dirty="0"/>
              <a:t> </a:t>
            </a:r>
            <a:r>
              <a:rPr lang="ru-RU" dirty="0" err="1"/>
              <a:t>спалахів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з фекально-</a:t>
            </a:r>
            <a:r>
              <a:rPr lang="ru-RU" dirty="0" err="1"/>
              <a:t>оральним</a:t>
            </a:r>
            <a:r>
              <a:rPr lang="ru-RU" dirty="0"/>
              <a:t> </a:t>
            </a:r>
            <a:r>
              <a:rPr lang="ru-RU" dirty="0" err="1"/>
              <a:t>механізмом</a:t>
            </a:r>
            <a:r>
              <a:rPr lang="ru-RU" dirty="0"/>
              <a:t> </a:t>
            </a:r>
            <a:r>
              <a:rPr lang="ru-RU" dirty="0" err="1"/>
              <a:t>передачі</a:t>
            </a:r>
            <a:r>
              <a:rPr lang="ru-RU" dirty="0"/>
              <a:t>.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працюючі</a:t>
            </a:r>
            <a:r>
              <a:rPr lang="ru-RU" dirty="0"/>
              <a:t> </a:t>
            </a:r>
            <a:r>
              <a:rPr lang="ru-RU" dirty="0" err="1"/>
              <a:t>робітники</a:t>
            </a:r>
            <a:r>
              <a:rPr lang="ru-RU" dirty="0"/>
              <a:t> </a:t>
            </a:r>
            <a:r>
              <a:rPr lang="ru-RU" dirty="0" err="1"/>
              <a:t>допускаються</a:t>
            </a:r>
            <a:r>
              <a:rPr lang="ru-RU" dirty="0"/>
              <a:t> до </a:t>
            </a:r>
            <a:r>
              <a:rPr lang="ru-RU" dirty="0" err="1"/>
              <a:t>роботи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своєчасного</a:t>
            </a:r>
            <a:r>
              <a:rPr lang="ru-RU" dirty="0"/>
              <a:t> та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обов’язкових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оглядів</a:t>
            </a:r>
            <a:r>
              <a:rPr lang="ru-RU" dirty="0"/>
              <a:t> (</a:t>
            </a:r>
            <a:r>
              <a:rPr lang="ru-RU" dirty="0" err="1"/>
              <a:t>попереднього</a:t>
            </a:r>
            <a:r>
              <a:rPr lang="ru-RU" dirty="0"/>
              <a:t> - при </a:t>
            </a:r>
            <a:r>
              <a:rPr lang="ru-RU" dirty="0" err="1"/>
              <a:t>поступленні</a:t>
            </a:r>
            <a:r>
              <a:rPr lang="ru-RU" dirty="0"/>
              <a:t> на роботу та </a:t>
            </a:r>
            <a:r>
              <a:rPr lang="ru-RU" dirty="0" err="1"/>
              <a:t>періодичних</a:t>
            </a:r>
            <a:r>
              <a:rPr lang="ru-RU" dirty="0"/>
              <a:t>) в </a:t>
            </a:r>
            <a:r>
              <a:rPr lang="ru-RU" dirty="0" err="1"/>
              <a:t>обсяги</a:t>
            </a:r>
            <a:r>
              <a:rPr lang="ru-RU" dirty="0"/>
              <a:t> і </a:t>
            </a:r>
            <a:r>
              <a:rPr lang="ru-RU" dirty="0" err="1"/>
              <a:t>терміни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встановлені</a:t>
            </a:r>
            <a:r>
              <a:rPr lang="ru-RU" dirty="0"/>
              <a:t> </a:t>
            </a:r>
            <a:r>
              <a:rPr lang="ru-RU" dirty="0" err="1"/>
              <a:t>чинним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, та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заліку</a:t>
            </a:r>
            <a:r>
              <a:rPr lang="ru-RU" dirty="0"/>
              <a:t> з </a:t>
            </a:r>
            <a:r>
              <a:rPr lang="ru-RU" dirty="0" err="1"/>
              <a:t>санітарного</a:t>
            </a:r>
            <a:r>
              <a:rPr lang="ru-RU" dirty="0"/>
              <a:t> </a:t>
            </a:r>
            <a:r>
              <a:rPr lang="ru-RU" dirty="0" err="1"/>
              <a:t>мінімуму</a:t>
            </a:r>
            <a:r>
              <a:rPr lang="ru-RU" dirty="0"/>
              <a:t>. </a:t>
            </a:r>
            <a:r>
              <a:rPr lang="ru-RU" dirty="0" err="1"/>
              <a:t>Відповідальність</a:t>
            </a:r>
            <a:r>
              <a:rPr lang="ru-RU" dirty="0"/>
              <a:t> за </a:t>
            </a:r>
            <a:r>
              <a:rPr lang="ru-RU" dirty="0" err="1"/>
              <a:t>прийом</a:t>
            </a:r>
            <a:r>
              <a:rPr lang="ru-RU" dirty="0"/>
              <a:t> на роботу та допуск до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пройшли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порушили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терміни</a:t>
            </a:r>
            <a:r>
              <a:rPr lang="ru-RU" dirty="0"/>
              <a:t>, </a:t>
            </a:r>
            <a:r>
              <a:rPr lang="ru-RU" dirty="0" err="1"/>
              <a:t>несуть</a:t>
            </a:r>
            <a:r>
              <a:rPr lang="ru-RU" dirty="0"/>
              <a:t> </a:t>
            </a:r>
            <a:r>
              <a:rPr lang="ru-RU" dirty="0" err="1"/>
              <a:t>посадові</a:t>
            </a:r>
            <a:r>
              <a:rPr lang="ru-RU" dirty="0"/>
              <a:t> особи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та начальник </a:t>
            </a:r>
            <a:r>
              <a:rPr lang="ru-RU" dirty="0" err="1"/>
              <a:t>продовольчої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955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влаштовуються</a:t>
            </a:r>
            <a:r>
              <a:rPr lang="ru-RU" dirty="0"/>
              <a:t> на роботу на </a:t>
            </a:r>
            <a:r>
              <a:rPr lang="ru-RU" dirty="0" err="1"/>
              <a:t>об’єкти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обов’язковому</a:t>
            </a:r>
            <a:r>
              <a:rPr lang="ru-RU" dirty="0"/>
              <a:t> </a:t>
            </a:r>
            <a:r>
              <a:rPr lang="ru-RU" dirty="0" err="1"/>
              <a:t>обстеженню</a:t>
            </a:r>
            <a:r>
              <a:rPr lang="ru-RU" dirty="0"/>
              <a:t>: на </a:t>
            </a:r>
            <a:r>
              <a:rPr lang="ru-RU" dirty="0" err="1"/>
              <a:t>носійство</a:t>
            </a:r>
            <a:r>
              <a:rPr lang="ru-RU" dirty="0"/>
              <a:t> </a:t>
            </a:r>
            <a:r>
              <a:rPr lang="ru-RU" dirty="0" err="1"/>
              <a:t>збудників</a:t>
            </a:r>
            <a:r>
              <a:rPr lang="ru-RU" dirty="0"/>
              <a:t> </a:t>
            </a:r>
            <a:r>
              <a:rPr lang="ru-RU" dirty="0" err="1"/>
              <a:t>кишкових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(</a:t>
            </a:r>
            <a:r>
              <a:rPr lang="ru-RU" dirty="0" err="1"/>
              <a:t>триразово</a:t>
            </a:r>
            <a:r>
              <a:rPr lang="ru-RU" dirty="0"/>
              <a:t> з </a:t>
            </a:r>
            <a:r>
              <a:rPr lang="ru-RU" dirty="0" err="1"/>
              <a:t>інтервалами</a:t>
            </a:r>
            <a:r>
              <a:rPr lang="ru-RU" dirty="0"/>
              <a:t> в одну </a:t>
            </a:r>
            <a:r>
              <a:rPr lang="ru-RU" dirty="0" err="1"/>
              <a:t>добу</a:t>
            </a:r>
            <a:r>
              <a:rPr lang="ru-RU" dirty="0"/>
              <a:t>); у </a:t>
            </a:r>
            <a:r>
              <a:rPr lang="ru-RU" dirty="0" err="1"/>
              <a:t>подальшому</a:t>
            </a:r>
            <a:r>
              <a:rPr lang="ru-RU" dirty="0"/>
              <a:t> один раз в квартал; при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епідемічних</a:t>
            </a:r>
            <a:r>
              <a:rPr lang="ru-RU" dirty="0"/>
              <a:t> </a:t>
            </a:r>
            <a:r>
              <a:rPr lang="ru-RU" dirty="0" err="1"/>
              <a:t>показів</a:t>
            </a:r>
            <a:r>
              <a:rPr lang="ru-RU" dirty="0"/>
              <a:t> - за </a:t>
            </a:r>
            <a:r>
              <a:rPr lang="ru-RU" dirty="0" err="1"/>
              <a:t>вказівкою</a:t>
            </a:r>
            <a:r>
              <a:rPr lang="ru-RU" dirty="0"/>
              <a:t> начальника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лікаря-епідеміолога</a:t>
            </a:r>
            <a:r>
              <a:rPr lang="ru-RU" dirty="0"/>
              <a:t>; на </a:t>
            </a:r>
            <a:r>
              <a:rPr lang="ru-RU" dirty="0" err="1"/>
              <a:t>тифо-паратифозне</a:t>
            </a:r>
            <a:r>
              <a:rPr lang="ru-RU" dirty="0"/>
              <a:t> </a:t>
            </a:r>
            <a:r>
              <a:rPr lang="ru-RU" dirty="0" err="1"/>
              <a:t>носійство</a:t>
            </a:r>
            <a:r>
              <a:rPr lang="ru-RU" dirty="0"/>
              <a:t> в </a:t>
            </a:r>
            <a:r>
              <a:rPr lang="ru-RU" dirty="0" err="1"/>
              <a:t>сечі</a:t>
            </a:r>
            <a:r>
              <a:rPr lang="ru-RU" dirty="0"/>
              <a:t>, у дуоденальному </a:t>
            </a:r>
            <a:r>
              <a:rPr lang="ru-RU" dirty="0" err="1"/>
              <a:t>вмісті</a:t>
            </a:r>
            <a:r>
              <a:rPr lang="ru-RU" dirty="0"/>
              <a:t> - за показами; на </a:t>
            </a:r>
            <a:r>
              <a:rPr lang="ru-RU" dirty="0" err="1"/>
              <a:t>гельмінти</a:t>
            </a:r>
            <a:r>
              <a:rPr lang="ru-RU" dirty="0"/>
              <a:t> - одноразово, у </a:t>
            </a:r>
            <a:r>
              <a:rPr lang="ru-RU" dirty="0" err="1"/>
              <a:t>подальшому</a:t>
            </a:r>
            <a:r>
              <a:rPr lang="ru-RU" dirty="0"/>
              <a:t> - за показами; на </a:t>
            </a:r>
            <a:r>
              <a:rPr lang="ru-RU" dirty="0" err="1"/>
              <a:t>гонококи</a:t>
            </a:r>
            <a:r>
              <a:rPr lang="ru-RU" dirty="0"/>
              <a:t> - одноразово, у </a:t>
            </a:r>
            <a:r>
              <a:rPr lang="ru-RU" dirty="0" err="1"/>
              <a:t>подальшому</a:t>
            </a:r>
            <a:r>
              <a:rPr lang="ru-RU" dirty="0"/>
              <a:t> - за показами; кров на </a:t>
            </a:r>
            <a:r>
              <a:rPr lang="ru-RU" dirty="0" err="1"/>
              <a:t>сифіліс</a:t>
            </a:r>
            <a:r>
              <a:rPr lang="ru-RU" dirty="0"/>
              <a:t> - одноразово, у </a:t>
            </a:r>
            <a:r>
              <a:rPr lang="ru-RU" dirty="0" err="1"/>
              <a:t>подальшому</a:t>
            </a:r>
            <a:r>
              <a:rPr lang="ru-RU" dirty="0"/>
              <a:t> - за показами; </a:t>
            </a:r>
            <a:r>
              <a:rPr lang="ru-RU" dirty="0" err="1"/>
              <a:t>рентгеноскопія</a:t>
            </a:r>
            <a:r>
              <a:rPr lang="ru-RU" dirty="0"/>
              <a:t> (</a:t>
            </a:r>
            <a:r>
              <a:rPr lang="ru-RU" dirty="0" err="1"/>
              <a:t>флюорографія</a:t>
            </a:r>
            <a:r>
              <a:rPr lang="ru-RU" dirty="0"/>
              <a:t>)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при </a:t>
            </a:r>
            <a:r>
              <a:rPr lang="ru-RU" dirty="0" err="1"/>
              <a:t>прийомі</a:t>
            </a:r>
            <a:r>
              <a:rPr lang="ru-RU" dirty="0"/>
              <a:t> на роботу, у </a:t>
            </a:r>
            <a:r>
              <a:rPr lang="ru-RU" dirty="0" err="1"/>
              <a:t>подальшому</a:t>
            </a:r>
            <a:r>
              <a:rPr lang="ru-RU" dirty="0"/>
              <a:t> - один раз на </a:t>
            </a:r>
            <a:r>
              <a:rPr lang="ru-RU" dirty="0" err="1"/>
              <a:t>рік</a:t>
            </a:r>
            <a:r>
              <a:rPr lang="ru-RU" dirty="0"/>
              <a:t>; </a:t>
            </a:r>
            <a:r>
              <a:rPr lang="ru-RU" dirty="0" err="1"/>
              <a:t>медичні</a:t>
            </a:r>
            <a:r>
              <a:rPr lang="ru-RU" dirty="0"/>
              <a:t> огляди - один раз на </a:t>
            </a:r>
            <a:r>
              <a:rPr lang="ru-RU" dirty="0" err="1"/>
              <a:t>тиждень</a:t>
            </a:r>
            <a:r>
              <a:rPr lang="ru-RU" dirty="0"/>
              <a:t> (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торгівлі</a:t>
            </a:r>
            <a:r>
              <a:rPr lang="ru-RU" dirty="0"/>
              <a:t> - один раз на </a:t>
            </a:r>
            <a:r>
              <a:rPr lang="ru-RU" dirty="0" err="1"/>
              <a:t>місяць</a:t>
            </a:r>
            <a:r>
              <a:rPr lang="ru-RU" dirty="0"/>
              <a:t>).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заносяться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 в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особисті</a:t>
            </a:r>
            <a:r>
              <a:rPr lang="ru-RU" dirty="0"/>
              <a:t> </a:t>
            </a:r>
            <a:r>
              <a:rPr lang="ru-RU" dirty="0" err="1"/>
              <a:t>санітарні</a:t>
            </a:r>
            <a:r>
              <a:rPr lang="ru-RU" dirty="0"/>
              <a:t> книжки.</a:t>
            </a:r>
          </a:p>
        </p:txBody>
      </p:sp>
    </p:spTree>
    <p:extLst>
      <p:ext uri="{BB962C8B-B14F-4D97-AF65-F5344CB8AC3E}">
        <p14:creationId xmlns:p14="http://schemas.microsoft.com/office/powerpoint/2010/main" val="38174268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08776" cy="624839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Таким чином</a:t>
            </a:r>
            <a:r>
              <a:rPr lang="ru-RU" dirty="0"/>
              <a:t>, </a:t>
            </a:r>
            <a:r>
              <a:rPr lang="ru-RU" b="1" i="1" dirty="0" err="1"/>
              <a:t>санітарний</a:t>
            </a:r>
            <a:r>
              <a:rPr lang="ru-RU" b="1" i="1" dirty="0"/>
              <a:t> </a:t>
            </a:r>
            <a:r>
              <a:rPr lang="ru-RU" b="1" i="1" dirty="0" err="1"/>
              <a:t>нагляд</a:t>
            </a:r>
            <a:r>
              <a:rPr lang="ru-RU" b="1" i="1" dirty="0"/>
              <a:t> за </a:t>
            </a:r>
            <a:r>
              <a:rPr lang="ru-RU" b="1" i="1" dirty="0" err="1"/>
              <a:t>харчуванням</a:t>
            </a:r>
            <a:r>
              <a:rPr lang="ru-RU" b="1" i="1" dirty="0"/>
              <a:t> </a:t>
            </a:r>
            <a:r>
              <a:rPr lang="ru-RU" b="1" i="1" dirty="0" err="1"/>
              <a:t>військовослужбовців</a:t>
            </a:r>
            <a:r>
              <a:rPr lang="ru-RU" b="1" i="1" dirty="0"/>
              <a:t> у </a:t>
            </a:r>
            <a:r>
              <a:rPr lang="ru-RU" b="1" i="1" dirty="0" err="1"/>
              <a:t>польових</a:t>
            </a:r>
            <a:r>
              <a:rPr lang="ru-RU" b="1" i="1" dirty="0"/>
              <a:t> </a:t>
            </a:r>
            <a:r>
              <a:rPr lang="ru-RU" b="1" i="1" dirty="0" err="1"/>
              <a:t>умовах</a:t>
            </a:r>
            <a:r>
              <a:rPr lang="ru-RU" b="1" i="1" dirty="0"/>
              <a:t> </a:t>
            </a:r>
            <a:r>
              <a:rPr lang="ru-RU" b="1" i="1" dirty="0" err="1"/>
              <a:t>передбачає</a:t>
            </a:r>
            <a:r>
              <a:rPr lang="ru-RU" b="1" i="1" dirty="0"/>
              <a:t>: участь начальника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служби</a:t>
            </a:r>
            <a:r>
              <a:rPr lang="ru-RU" b="1" i="1" dirty="0"/>
              <a:t> </a:t>
            </a:r>
            <a:r>
              <a:rPr lang="ru-RU" b="1" i="1" dirty="0" err="1"/>
              <a:t>частини</a:t>
            </a:r>
            <a:r>
              <a:rPr lang="ru-RU" b="1" i="1" dirty="0"/>
              <a:t> у </a:t>
            </a:r>
            <a:r>
              <a:rPr lang="ru-RU" b="1" i="1" dirty="0" err="1"/>
              <a:t>розробці</a:t>
            </a:r>
            <a:r>
              <a:rPr lang="ru-RU" b="1" i="1" dirty="0"/>
              <a:t> режиму </a:t>
            </a:r>
            <a:r>
              <a:rPr lang="ru-RU" b="1" i="1" dirty="0" err="1"/>
              <a:t>харчування</a:t>
            </a:r>
            <a:r>
              <a:rPr lang="ru-RU" b="1" i="1" dirty="0"/>
              <a:t> та </a:t>
            </a:r>
            <a:r>
              <a:rPr lang="ru-RU" b="1" i="1" dirty="0" err="1"/>
              <a:t>складанні</a:t>
            </a:r>
            <a:r>
              <a:rPr lang="ru-RU" b="1" i="1" dirty="0"/>
              <a:t> </a:t>
            </a:r>
            <a:r>
              <a:rPr lang="ru-RU" b="1" i="1" dirty="0" err="1"/>
              <a:t>розкладки</a:t>
            </a:r>
            <a:r>
              <a:rPr lang="ru-RU" b="1" i="1" dirty="0"/>
              <a:t> </a:t>
            </a:r>
            <a:r>
              <a:rPr lang="ru-RU" b="1" i="1" dirty="0" err="1"/>
              <a:t>продуктів</a:t>
            </a:r>
            <a:r>
              <a:rPr lang="ru-RU" b="1" i="1" dirty="0"/>
              <a:t> з </a:t>
            </a:r>
            <a:r>
              <a:rPr lang="ru-RU" b="1" i="1" dirty="0" err="1"/>
              <a:t>урахуванням</a:t>
            </a:r>
            <a:r>
              <a:rPr lang="ru-RU" b="1" i="1" dirty="0"/>
              <a:t> </a:t>
            </a:r>
            <a:r>
              <a:rPr lang="ru-RU" b="1" i="1" dirty="0" err="1"/>
              <a:t>фізіолого-гігієнічних</a:t>
            </a:r>
            <a:r>
              <a:rPr lang="ru-RU" b="1" i="1" dirty="0"/>
              <a:t> </a:t>
            </a:r>
            <a:r>
              <a:rPr lang="ru-RU" b="1" i="1" dirty="0" err="1"/>
              <a:t>вимог</a:t>
            </a:r>
            <a:r>
              <a:rPr lang="ru-RU" b="1" i="1" dirty="0"/>
              <a:t> та характеру </a:t>
            </a:r>
            <a:r>
              <a:rPr lang="ru-RU" b="1" i="1" dirty="0" err="1"/>
              <a:t>навчально-бойової</a:t>
            </a:r>
            <a:r>
              <a:rPr lang="ru-RU" b="1" i="1" dirty="0"/>
              <a:t> </a:t>
            </a:r>
            <a:r>
              <a:rPr lang="ru-RU" b="1" i="1" dirty="0" err="1"/>
              <a:t>підготовки</a:t>
            </a:r>
            <a:r>
              <a:rPr lang="ru-RU" b="1" i="1" dirty="0"/>
              <a:t>; </a:t>
            </a:r>
            <a:endParaRPr lang="ru-RU" b="1" i="1" dirty="0" smtClean="0"/>
          </a:p>
          <a:p>
            <a:r>
              <a:rPr lang="ru-RU" dirty="0" err="1" smtClean="0"/>
              <a:t>перевірку</a:t>
            </a:r>
            <a:r>
              <a:rPr lang="ru-RU" dirty="0" smtClean="0"/>
              <a:t> </a:t>
            </a:r>
            <a:r>
              <a:rPr lang="ru-RU" dirty="0" err="1"/>
              <a:t>готовності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 </a:t>
            </a:r>
            <a:r>
              <a:rPr lang="ru-RU" dirty="0" err="1"/>
              <a:t>продовольчої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до </a:t>
            </a:r>
            <a:r>
              <a:rPr lang="ru-RU" dirty="0" err="1"/>
              <a:t>транспортування</a:t>
            </a:r>
            <a:r>
              <a:rPr lang="ru-RU" dirty="0"/>
              <a:t> та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 і </a:t>
            </a:r>
            <a:r>
              <a:rPr lang="ru-RU" dirty="0" err="1"/>
              <a:t>питної</a:t>
            </a:r>
            <a:r>
              <a:rPr lang="ru-RU" dirty="0"/>
              <a:t> води, </a:t>
            </a:r>
            <a:r>
              <a:rPr lang="ru-RU" dirty="0" err="1"/>
              <a:t>приготування</a:t>
            </a:r>
            <a:r>
              <a:rPr lang="ru-RU" dirty="0"/>
              <a:t> та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готової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перевірку</a:t>
            </a:r>
            <a:r>
              <a:rPr lang="ru-RU" dirty="0" smtClean="0"/>
              <a:t>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працівниками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обстежень</a:t>
            </a:r>
            <a:r>
              <a:rPr lang="ru-RU" dirty="0"/>
              <a:t>,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кухарським</a:t>
            </a:r>
            <a:r>
              <a:rPr lang="ru-RU" dirty="0"/>
              <a:t> складом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норм і </a:t>
            </a:r>
            <a:r>
              <a:rPr lang="ru-RU" dirty="0" err="1"/>
              <a:t>санітарних</a:t>
            </a:r>
            <a:r>
              <a:rPr lang="ru-RU" dirty="0"/>
              <a:t> правил та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контроль </a:t>
            </a:r>
            <a:r>
              <a:rPr lang="ru-RU" dirty="0"/>
              <a:t>за </a:t>
            </a:r>
            <a:r>
              <a:rPr lang="ru-RU" dirty="0" err="1"/>
              <a:t>виконанням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при </a:t>
            </a:r>
            <a:r>
              <a:rPr lang="ru-RU" dirty="0" err="1"/>
              <a:t>облаштуванні</a:t>
            </a:r>
            <a:r>
              <a:rPr lang="ru-RU" dirty="0"/>
              <a:t>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на </a:t>
            </a:r>
            <a:r>
              <a:rPr lang="ru-RU" dirty="0" err="1"/>
              <a:t>місцевості</a:t>
            </a:r>
            <a:r>
              <a:rPr lang="ru-RU" dirty="0"/>
              <a:t>,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доброякісною</a:t>
            </a:r>
            <a:r>
              <a:rPr lang="ru-RU" dirty="0"/>
              <a:t> водою, </a:t>
            </a:r>
            <a:r>
              <a:rPr lang="ru-RU" dirty="0" err="1"/>
              <a:t>очищенням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та </a:t>
            </a:r>
            <a:r>
              <a:rPr lang="ru-RU" dirty="0" err="1"/>
              <a:t>видаленням</a:t>
            </a:r>
            <a:r>
              <a:rPr lang="ru-RU" dirty="0"/>
              <a:t> </a:t>
            </a:r>
            <a:r>
              <a:rPr lang="ru-RU" dirty="0" err="1"/>
              <a:t>покидьок</a:t>
            </a:r>
            <a:r>
              <a:rPr lang="ru-RU" dirty="0"/>
              <a:t> і </a:t>
            </a:r>
            <a:r>
              <a:rPr lang="ru-RU" dirty="0" err="1"/>
              <a:t>сміття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перевірку</a:t>
            </a:r>
            <a:r>
              <a:rPr lang="ru-RU" dirty="0" smtClean="0"/>
              <a:t> </a:t>
            </a:r>
            <a:r>
              <a:rPr lang="ru-RU" dirty="0"/>
              <a:t>умов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пересувних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продовольства</a:t>
            </a:r>
            <a:r>
              <a:rPr lang="ru-RU" dirty="0"/>
              <a:t>, особливо того, 17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псується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питної</a:t>
            </a:r>
            <a:r>
              <a:rPr lang="ru-RU" dirty="0"/>
              <a:t> води на </a:t>
            </a:r>
            <a:r>
              <a:rPr lang="ru-RU" dirty="0" err="1"/>
              <a:t>польових</a:t>
            </a:r>
            <a:r>
              <a:rPr lang="ru-RU" dirty="0"/>
              <a:t> пунктах </a:t>
            </a:r>
            <a:r>
              <a:rPr lang="ru-RU" dirty="0" err="1"/>
              <a:t>харчування</a:t>
            </a:r>
            <a:r>
              <a:rPr lang="ru-RU" dirty="0"/>
              <a:t>; контроль за </a:t>
            </a:r>
            <a:r>
              <a:rPr lang="ru-RU" dirty="0" err="1"/>
              <a:t>виконанням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з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теплової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контроль </a:t>
            </a:r>
            <a:r>
              <a:rPr lang="ru-RU" dirty="0"/>
              <a:t>за </a:t>
            </a:r>
            <a:r>
              <a:rPr lang="ru-RU" dirty="0" err="1"/>
              <a:t>забезпеченням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індивідуальними</a:t>
            </a:r>
            <a:r>
              <a:rPr lang="ru-RU" dirty="0"/>
              <a:t> котелками, </a:t>
            </a:r>
            <a:r>
              <a:rPr lang="ru-RU" dirty="0" err="1"/>
              <a:t>кухлями</a:t>
            </a:r>
            <a:r>
              <a:rPr lang="ru-RU" dirty="0"/>
              <a:t>, ложками та флягами,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ним правил </a:t>
            </a:r>
            <a:r>
              <a:rPr lang="ru-RU" dirty="0" err="1"/>
              <a:t>особистої</a:t>
            </a:r>
            <a:r>
              <a:rPr lang="ru-RU" dirty="0"/>
              <a:t> та </a:t>
            </a:r>
            <a:r>
              <a:rPr lang="ru-RU" dirty="0" err="1"/>
              <a:t>колективної</a:t>
            </a:r>
            <a:r>
              <a:rPr lang="ru-RU" dirty="0"/>
              <a:t> </a:t>
            </a:r>
            <a:r>
              <a:rPr lang="ru-RU" dirty="0" err="1"/>
              <a:t>гігієни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;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умов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на </a:t>
            </a:r>
            <a:r>
              <a:rPr lang="ru-RU" dirty="0" err="1"/>
              <a:t>польових</a:t>
            </a:r>
            <a:r>
              <a:rPr lang="ru-RU" dirty="0"/>
              <a:t> пунктах </a:t>
            </a:r>
            <a:r>
              <a:rPr lang="ru-RU" dirty="0" err="1"/>
              <a:t>харчування</a:t>
            </a:r>
            <a:r>
              <a:rPr lang="ru-RU" dirty="0"/>
              <a:t> і контроль за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доставкою</a:t>
            </a:r>
            <a:r>
              <a:rPr lang="ru-RU" dirty="0"/>
              <a:t> у </a:t>
            </a:r>
            <a:r>
              <a:rPr lang="ru-RU" dirty="0" err="1"/>
              <a:t>підрозділи</a:t>
            </a:r>
            <a:r>
              <a:rPr lang="ru-RU" dirty="0"/>
              <a:t> та </a:t>
            </a:r>
            <a:r>
              <a:rPr lang="ru-RU" dirty="0" err="1"/>
              <a:t>термінами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перевірку</a:t>
            </a:r>
            <a:r>
              <a:rPr lang="ru-RU" dirty="0" smtClean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миття</a:t>
            </a:r>
            <a:r>
              <a:rPr lang="ru-RU" dirty="0"/>
              <a:t> та </a:t>
            </a:r>
            <a:r>
              <a:rPr lang="ru-RU" dirty="0" err="1"/>
              <a:t>знезараження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котелків</a:t>
            </a:r>
            <a:r>
              <a:rPr lang="ru-RU" dirty="0"/>
              <a:t>, </a:t>
            </a:r>
            <a:r>
              <a:rPr lang="ru-RU" dirty="0" err="1"/>
              <a:t>кухлів</a:t>
            </a:r>
            <a:r>
              <a:rPr lang="ru-RU" dirty="0"/>
              <a:t>, ложок, посуду, </a:t>
            </a:r>
            <a:r>
              <a:rPr lang="ru-RU" dirty="0" err="1"/>
              <a:t>інвентарю</a:t>
            </a:r>
            <a:r>
              <a:rPr lang="ru-RU" dirty="0"/>
              <a:t> та </a:t>
            </a:r>
            <a:r>
              <a:rPr lang="ru-RU" dirty="0" err="1"/>
              <a:t>термосів</a:t>
            </a:r>
            <a:r>
              <a:rPr lang="ru-RU" dirty="0"/>
              <a:t> на </a:t>
            </a:r>
            <a:r>
              <a:rPr lang="ru-RU" dirty="0" err="1"/>
              <a:t>польових</a:t>
            </a:r>
            <a:r>
              <a:rPr lang="ru-RU" dirty="0"/>
              <a:t> пунктах </a:t>
            </a:r>
            <a:r>
              <a:rPr lang="ru-RU" dirty="0" err="1"/>
              <a:t>харчування</a:t>
            </a:r>
            <a:r>
              <a:rPr lang="ru-RU" dirty="0"/>
              <a:t>; контроль за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сухих </a:t>
            </a:r>
            <a:r>
              <a:rPr lang="ru-RU" dirty="0" err="1"/>
              <a:t>пайків</a:t>
            </a:r>
            <a:r>
              <a:rPr lang="ru-RU" dirty="0"/>
              <a:t> на </a:t>
            </a:r>
            <a:r>
              <a:rPr lang="ru-RU" dirty="0" err="1"/>
              <a:t>марші</a:t>
            </a:r>
            <a:r>
              <a:rPr lang="ru-RU" dirty="0"/>
              <a:t>, у </a:t>
            </a:r>
            <a:r>
              <a:rPr lang="ru-RU" dirty="0" err="1"/>
              <a:t>відриві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організацію</a:t>
            </a:r>
            <a:r>
              <a:rPr lang="ru-RU" dirty="0" smtClean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санітарно-просвітньої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при </a:t>
            </a:r>
            <a:r>
              <a:rPr lang="ru-RU" dirty="0" err="1"/>
              <a:t>харчуванні</a:t>
            </a:r>
            <a:r>
              <a:rPr lang="ru-RU" dirty="0"/>
              <a:t> у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, </a:t>
            </a:r>
            <a:r>
              <a:rPr lang="ru-RU" dirty="0" err="1"/>
              <a:t>недопущення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ним у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неперевірених</a:t>
            </a:r>
            <a:r>
              <a:rPr lang="ru-RU" dirty="0"/>
              <a:t> </a:t>
            </a:r>
            <a:r>
              <a:rPr lang="ru-RU" dirty="0" err="1"/>
              <a:t>трофейних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у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рослинного</a:t>
            </a:r>
            <a:r>
              <a:rPr lang="ru-RU" dirty="0"/>
              <a:t> і </a:t>
            </a:r>
            <a:r>
              <a:rPr lang="ru-RU" dirty="0" err="1"/>
              <a:t>тваринного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63616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167</TotalTime>
  <Words>4373</Words>
  <Application>Microsoft Office PowerPoint</Application>
  <PresentationFormat>Широкоэкранный</PresentationFormat>
  <Paragraphs>169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Arial</vt:lpstr>
      <vt:lpstr>Century Gothic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ОРГАНІЗАЦІЯ ТА ПРОВЕДЕННЯ САНІТАРНОГО НАГЛЯДУ І МЕДИЧНОГО КОНТРОЛЮ ЗА ХАРЧУВАННЯМ ОСОБОВОГО СКЛАДУ У ПОЛЬОВИХ УМОВАХ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Admin</cp:lastModifiedBy>
  <cp:revision>13</cp:revision>
  <dcterms:created xsi:type="dcterms:W3CDTF">2017-08-08T23:05:10Z</dcterms:created>
  <dcterms:modified xsi:type="dcterms:W3CDTF">2023-02-22T11:07:30Z</dcterms:modified>
</cp:coreProperties>
</file>