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109" autoAdjust="0"/>
    <p:restoredTop sz="94660"/>
  </p:normalViewPr>
  <p:slideViewPr>
    <p:cSldViewPr>
      <p:cViewPr varScale="1">
        <p:scale>
          <a:sx n="69" d="100"/>
          <a:sy n="69" d="100"/>
        </p:scale>
        <p:origin x="1350" y="7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457200" y="3699804"/>
            <a:ext cx="8305800" cy="1143000"/>
          </a:xfrm>
        </p:spPr>
        <p:txBody>
          <a:bodyPr>
            <a:noAutofit/>
          </a:bodyPr>
          <a:lstStyle>
            <a:lvl1pPr marL="0" indent="0" algn="ctr">
              <a:buNone/>
              <a:defRPr sz="2200" spc="100" baseline="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Заголовок 27"/>
          <p:cNvSpPr>
            <a:spLocks noGrp="1"/>
          </p:cNvSpPr>
          <p:nvPr>
            <p:ph type="ctrTitle"/>
          </p:nvPr>
        </p:nvSpPr>
        <p:spPr>
          <a:xfrm>
            <a:off x="457200" y="1433732"/>
            <a:ext cx="8305800" cy="1981200"/>
          </a:xfrm>
          <a:ln w="6350" cap="rnd">
            <a:noFill/>
          </a:ln>
        </p:spPr>
        <p:txBody>
          <a:bodyPr anchor="b" anchorCtr="0">
            <a:noAutofit/>
          </a:bodyPr>
          <a:lstStyle>
            <a:lvl1pPr algn="ctr">
              <a:defRPr lang="en-US" sz="4800" b="0" dirty="0">
                <a:ln w="3200">
                  <a:solidFill>
                    <a:schemeClr val="bg2">
                      <a:shade val="7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50800" dist="25400" dir="13500000">
                    <a:srgbClr val="000000">
                      <a:alpha val="70000"/>
                    </a:srgbClr>
                  </a:inn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cxnSp>
        <p:nvCxnSpPr>
          <p:cNvPr id="8" name="Прямая соединительная линия 7"/>
          <p:cNvCxnSpPr/>
          <p:nvPr/>
        </p:nvCxnSpPr>
        <p:spPr>
          <a:xfrm>
            <a:off x="1463626" y="3550126"/>
            <a:ext cx="2971800" cy="1588"/>
          </a:xfrm>
          <a:prstGeom prst="line">
            <a:avLst/>
          </a:prstGeom>
          <a:ln w="9525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Прямая соединительная линия 12"/>
          <p:cNvCxnSpPr/>
          <p:nvPr/>
        </p:nvCxnSpPr>
        <p:spPr>
          <a:xfrm>
            <a:off x="4708574" y="3550126"/>
            <a:ext cx="2971800" cy="1588"/>
          </a:xfrm>
          <a:prstGeom prst="line">
            <a:avLst/>
          </a:prstGeom>
          <a:ln w="9525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Овал 13"/>
          <p:cNvSpPr/>
          <p:nvPr/>
        </p:nvSpPr>
        <p:spPr>
          <a:xfrm>
            <a:off x="4540348" y="3526302"/>
            <a:ext cx="45720" cy="45720"/>
          </a:xfrm>
          <a:prstGeom prst="ellipse">
            <a:avLst/>
          </a:prstGeom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2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Дата 1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22.02.2023</a:t>
            </a:fld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Содержимое 8"/>
          <p:cNvSpPr>
            <a:spLocks noGrp="1"/>
          </p:cNvSpPr>
          <p:nvPr>
            <p:ph idx="1"/>
          </p:nvPr>
        </p:nvSpPr>
        <p:spPr>
          <a:xfrm>
            <a:off x="457200" y="1524000"/>
            <a:ext cx="822960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22.02.2023</a:t>
            </a:fld>
            <a:endParaRPr lang="ru-RU"/>
          </a:p>
        </p:txBody>
      </p:sp>
      <p:sp>
        <p:nvSpPr>
          <p:cNvPr id="15" name="Номер слайда 14"/>
          <p:cNvSpPr>
            <a:spLocks noGrp="1"/>
          </p:cNvSpPr>
          <p:nvPr>
            <p:ph type="sldNum" sz="quarter" idx="15"/>
          </p:nvPr>
        </p:nvSpPr>
        <p:spPr/>
        <p:txBody>
          <a:bodyPr/>
          <a:lstStyle>
            <a:lvl1pPr algn="ctr">
              <a:defRPr/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6" name="Нижний колонтитул 15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7" name="Заголовок 16"/>
          <p:cNvSpPr>
            <a:spLocks noGrp="1"/>
          </p:cNvSpPr>
          <p:nvPr>
            <p:ph type="title"/>
          </p:nvPr>
        </p:nvSpPr>
        <p:spPr/>
        <p:txBody>
          <a:bodyPr rtlCol="0" anchor="b" anchorCtr="0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22.02.2023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3505200"/>
            <a:ext cx="7924800" cy="1371600"/>
          </a:xfrm>
        </p:spPr>
        <p:txBody>
          <a:bodyPr>
            <a:noAutofit/>
          </a:bodyPr>
          <a:lstStyle>
            <a:lvl1pPr algn="l" rtl="0">
              <a:spcBef>
                <a:spcPct val="0"/>
              </a:spcBef>
              <a:buNone/>
              <a:defRPr lang="en-US" sz="4800" b="0" dirty="0">
                <a:ln w="3200">
                  <a:solidFill>
                    <a:schemeClr val="bg2">
                      <a:shade val="2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38100" dist="25400" dir="13500000">
                    <a:prstClr val="black">
                      <a:alpha val="70000"/>
                    </a:prstClr>
                  </a:inn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85800" y="4958864"/>
            <a:ext cx="7924800" cy="984736"/>
          </a:xfrm>
        </p:spPr>
        <p:txBody>
          <a:bodyPr anchor="t"/>
          <a:lstStyle>
            <a:lvl1pPr marL="0" indent="0">
              <a:buNone/>
              <a:defRPr sz="2000" spc="100" baseline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cxnSp>
        <p:nvCxnSpPr>
          <p:cNvPr id="7" name="Прямая соединительная линия 6"/>
          <p:cNvCxnSpPr/>
          <p:nvPr/>
        </p:nvCxnSpPr>
        <p:spPr>
          <a:xfrm>
            <a:off x="685800" y="4916992"/>
            <a:ext cx="7924800" cy="4301"/>
          </a:xfrm>
          <a:prstGeom prst="line">
            <a:avLst/>
          </a:prstGeom>
          <a:noFill/>
          <a:ln w="9525" cap="flat" cmpd="sng" algn="ctr">
            <a:solidFill>
              <a:srgbClr val="E9E9E8"/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22.02.2023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1" name="Содержимое 10"/>
          <p:cNvSpPr>
            <a:spLocks noGrp="1"/>
          </p:cNvSpPr>
          <p:nvPr>
            <p:ph sz="half" idx="1"/>
          </p:nvPr>
        </p:nvSpPr>
        <p:spPr>
          <a:xfrm>
            <a:off x="457200" y="1524000"/>
            <a:ext cx="4059936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Содержимое 12"/>
          <p:cNvSpPr>
            <a:spLocks noGrp="1"/>
          </p:cNvSpPr>
          <p:nvPr>
            <p:ph sz="half" idx="2"/>
          </p:nvPr>
        </p:nvSpPr>
        <p:spPr>
          <a:xfrm>
            <a:off x="4648200" y="1524000"/>
            <a:ext cx="4059936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22.02.2023</a:t>
            </a:fld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399593"/>
            <a:ext cx="4040188" cy="762000"/>
          </a:xfrm>
          <a:noFill/>
          <a:ln w="25400" cap="rnd" cmpd="sng" algn="ctr">
            <a:noFill/>
            <a:prstDash val="solid"/>
          </a:ln>
          <a:effectLst>
            <a:softEdge rad="63500"/>
          </a:effectLst>
          <a:sp3d prstMaterial="flat"/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lIns="91440" tIns="45720" rIns="91440" bIns="45720" anchor="b">
            <a:noAutofit/>
          </a:bodyPr>
          <a:lstStyle>
            <a:lvl1pPr marL="0" indent="0" algn="l">
              <a:spcBef>
                <a:spcPts val="0"/>
              </a:spcBef>
              <a:buNone/>
              <a:defRPr sz="2600" b="1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32" name="Содержимое 31"/>
          <p:cNvSpPr>
            <a:spLocks noGrp="1"/>
          </p:cNvSpPr>
          <p:nvPr>
            <p:ph sz="half" idx="2"/>
          </p:nvPr>
        </p:nvSpPr>
        <p:spPr>
          <a:xfrm>
            <a:off x="457200" y="2201896"/>
            <a:ext cx="4038600" cy="3913632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34" name="Содержимое 33"/>
          <p:cNvSpPr>
            <a:spLocks noGrp="1"/>
          </p:cNvSpPr>
          <p:nvPr>
            <p:ph sz="quarter" idx="4"/>
          </p:nvPr>
        </p:nvSpPr>
        <p:spPr>
          <a:xfrm>
            <a:off x="4649788" y="2201896"/>
            <a:ext cx="4038600" cy="3913632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55448"/>
            <a:ext cx="8229600" cy="1143000"/>
          </a:xfrm>
        </p:spPr>
        <p:txBody>
          <a:bodyPr anchor="b" anchorCtr="0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2" name="Текст 11"/>
          <p:cNvSpPr>
            <a:spLocks noGrp="1"/>
          </p:cNvSpPr>
          <p:nvPr>
            <p:ph type="body" idx="3"/>
          </p:nvPr>
        </p:nvSpPr>
        <p:spPr>
          <a:xfrm>
            <a:off x="4648200" y="1399593"/>
            <a:ext cx="4040188" cy="762000"/>
          </a:xfrm>
          <a:noFill/>
          <a:ln w="25400" cap="rnd" cmpd="sng" algn="ctr">
            <a:noFill/>
            <a:prstDash val="solid"/>
          </a:ln>
          <a:effectLst>
            <a:softEdge rad="63500"/>
          </a:effectLst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lIns="91440" tIns="45720" rIns="91440" bIns="45720" anchor="b">
            <a:noAutofit/>
          </a:bodyPr>
          <a:lstStyle>
            <a:lvl1pPr marL="0" indent="0" algn="l">
              <a:spcBef>
                <a:spcPts val="0"/>
              </a:spcBef>
              <a:buNone/>
              <a:defRPr sz="2600" b="1" baseline="0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cxnSp>
        <p:nvCxnSpPr>
          <p:cNvPr id="10" name="Прямая соединительная линия 9"/>
          <p:cNvCxnSpPr/>
          <p:nvPr/>
        </p:nvCxnSpPr>
        <p:spPr>
          <a:xfrm>
            <a:off x="562945" y="2180219"/>
            <a:ext cx="3749040" cy="1588"/>
          </a:xfrm>
          <a:prstGeom prst="line">
            <a:avLst/>
          </a:prstGeom>
          <a:noFill/>
          <a:ln w="12700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4925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Прямая соединительная линия 16"/>
          <p:cNvCxnSpPr/>
          <p:nvPr/>
        </p:nvCxnSpPr>
        <p:spPr>
          <a:xfrm>
            <a:off x="4754880" y="2180219"/>
            <a:ext cx="3749040" cy="1588"/>
          </a:xfrm>
          <a:prstGeom prst="line">
            <a:avLst/>
          </a:prstGeom>
          <a:noFill/>
          <a:ln w="12700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4925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22.02.2023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22.02.2023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Содержимое 28"/>
          <p:cNvSpPr>
            <a:spLocks noGrp="1"/>
          </p:cNvSpPr>
          <p:nvPr>
            <p:ph sz="quarter" idx="1"/>
          </p:nvPr>
        </p:nvSpPr>
        <p:spPr>
          <a:xfrm>
            <a:off x="457200" y="457200"/>
            <a:ext cx="6248400" cy="5715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781800" y="1600200"/>
            <a:ext cx="1984248" cy="3733800"/>
          </a:xfrm>
        </p:spPr>
        <p:txBody>
          <a:bodyPr tIns="45720" bIns="45720" anchor="t" anchorCtr="0"/>
          <a:lstStyle>
            <a:lvl1pPr marL="0" indent="0">
              <a:lnSpc>
                <a:spcPct val="125000"/>
              </a:lnSpc>
              <a:spcAft>
                <a:spcPts val="1000"/>
              </a:spcAft>
              <a:buNone/>
              <a:defRPr sz="1600">
                <a:solidFill>
                  <a:schemeClr val="tx2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31" name="Заголовок 30"/>
          <p:cNvSpPr>
            <a:spLocks noGrp="1"/>
          </p:cNvSpPr>
          <p:nvPr>
            <p:ph type="title"/>
          </p:nvPr>
        </p:nvSpPr>
        <p:spPr>
          <a:xfrm>
            <a:off x="6781800" y="457200"/>
            <a:ext cx="1981200" cy="1066800"/>
          </a:xfrm>
        </p:spPr>
        <p:txBody>
          <a:bodyPr lIns="91440" tIns="91440" anchor="b" anchorCtr="0"/>
          <a:lstStyle>
            <a:lvl1pPr algn="l">
              <a:buNone/>
              <a:defRPr sz="1800" b="1" spc="-50" baseline="0">
                <a:ln w="3175">
                  <a:noFill/>
                </a:ln>
                <a:solidFill>
                  <a:schemeClr val="tx2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8" name="Дата 7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22.02.2023</a:t>
            </a:fld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629400" y="457200"/>
            <a:ext cx="2057400" cy="1066800"/>
          </a:xfrm>
        </p:spPr>
        <p:txBody>
          <a:bodyPr lIns="91440" tIns="91440" anchor="b" anchorCtr="0"/>
          <a:lstStyle>
            <a:lvl1pPr algn="l">
              <a:buNone/>
              <a:defRPr sz="1800" b="1" spc="-50" baseline="0">
                <a:ln w="3175">
                  <a:noFill/>
                </a:ln>
                <a:solidFill>
                  <a:schemeClr val="tx2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457200" y="457200"/>
            <a:ext cx="6019800" cy="5562600"/>
          </a:xfrm>
          <a:solidFill>
            <a:schemeClr val="tx2">
              <a:tint val="40000"/>
            </a:schemeClr>
          </a:solidFill>
          <a:effectLst>
            <a:outerShdw blurRad="88900" sx="103000" sy="103000" algn="ctr" rotWithShape="0">
              <a:prstClr val="black">
                <a:alpha val="32000"/>
              </a:prstClr>
            </a:outerShdw>
            <a:softEdge rad="127000"/>
          </a:effectLst>
        </p:spPr>
        <p:txBody>
          <a:bodyPr/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</a:lstStyle>
          <a:p>
            <a:r>
              <a:rPr kumimoji="0" lang="ru-RU" smtClean="0"/>
              <a:t>Вставка рисунка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629400" y="1600200"/>
            <a:ext cx="2057400" cy="4419600"/>
          </a:xfrm>
        </p:spPr>
        <p:txBody>
          <a:bodyPr anchor="t" anchorCtr="0"/>
          <a:lstStyle>
            <a:lvl1pPr marL="0" indent="0">
              <a:lnSpc>
                <a:spcPct val="125000"/>
              </a:lnSpc>
              <a:spcAft>
                <a:spcPts val="1000"/>
              </a:spcAft>
              <a:buFontTx/>
              <a:buNone/>
              <a:defRPr sz="1600" b="0">
                <a:solidFill>
                  <a:schemeClr val="tx2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8" name="Дата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22.02.2023</a:t>
            </a:fld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22.02.2023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22.02.2023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Текст 8"/>
          <p:cNvSpPr>
            <a:spLocks noGrp="1"/>
          </p:cNvSpPr>
          <p:nvPr>
            <p:ph type="body" idx="1"/>
          </p:nvPr>
        </p:nvSpPr>
        <p:spPr>
          <a:xfrm>
            <a:off x="457200" y="1447800"/>
            <a:ext cx="8229600" cy="46783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24" name="Дата 23"/>
          <p:cNvSpPr>
            <a:spLocks noGrp="1"/>
          </p:cNvSpPr>
          <p:nvPr>
            <p:ph type="dt" sz="half" idx="2"/>
          </p:nvPr>
        </p:nvSpPr>
        <p:spPr>
          <a:xfrm>
            <a:off x="5791200" y="6203667"/>
            <a:ext cx="2590800" cy="384048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22.02.2023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3"/>
          </p:nvPr>
        </p:nvSpPr>
        <p:spPr>
          <a:xfrm>
            <a:off x="2133600" y="6203667"/>
            <a:ext cx="358140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22" name="Номер слайда 21"/>
          <p:cNvSpPr>
            <a:spLocks noGrp="1"/>
          </p:cNvSpPr>
          <p:nvPr>
            <p:ph type="sldNum" sz="quarter" idx="4"/>
          </p:nvPr>
        </p:nvSpPr>
        <p:spPr>
          <a:xfrm>
            <a:off x="8410575" y="6181531"/>
            <a:ext cx="609600" cy="457200"/>
          </a:xfrm>
          <a:prstGeom prst="rect">
            <a:avLst/>
          </a:prstGeom>
          <a:noFill/>
        </p:spPr>
        <p:txBody>
          <a:bodyPr vert="horz" lIns="0" tIns="0" rIns="0" bIns="0" anchor="ctr" anchorCtr="0">
            <a:noAutofit/>
          </a:bodyPr>
          <a:lstStyle>
            <a:lvl1pPr algn="ctr" eaLnBrk="1" latinLnBrk="0" hangingPunct="1">
              <a:defRPr kumimoji="0" sz="1600" baseline="0">
                <a:solidFill>
                  <a:schemeClr val="tx2"/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219200"/>
          </a:xfrm>
          <a:prstGeom prst="rect">
            <a:avLst/>
          </a:prstGeom>
          <a:ln w="6350" cap="rnd">
            <a:noFill/>
          </a:ln>
        </p:spPr>
        <p:txBody>
          <a:bodyPr vert="horz" anchor="b" anchorCtr="0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lang="en-US" sz="4200" b="0" kern="1200" spc="-100" baseline="0" dirty="0">
          <a:ln w="3200">
            <a:solidFill>
              <a:schemeClr val="bg2">
                <a:shade val="75000"/>
                <a:alpha val="25000"/>
              </a:schemeClr>
            </a:solidFill>
            <a:prstDash val="solid"/>
            <a:round/>
          </a:ln>
          <a:solidFill>
            <a:srgbClr val="F9F9F9"/>
          </a:solidFill>
          <a:effectLst>
            <a:innerShdw blurRad="50800" dist="25400" dir="13500000">
              <a:prstClr val="black">
                <a:alpha val="70000"/>
              </a:prstClr>
            </a:innerShdw>
          </a:effectLst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2"/>
        </a:buClr>
        <a:buSzPct val="8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ts val="300"/>
        </a:spcBef>
        <a:buClr>
          <a:schemeClr val="accent2">
            <a:shade val="75000"/>
          </a:schemeClr>
        </a:buClr>
        <a:buSzPct val="85000"/>
        <a:buFont typeface="Wingdings 2"/>
        <a:buChar char="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2pPr>
      <a:lvl3pPr marL="1005840" indent="-228600" algn="l" rtl="0" eaLnBrk="1" latinLnBrk="0" hangingPunct="1">
        <a:spcBef>
          <a:spcPts val="300"/>
        </a:spcBef>
        <a:buClr>
          <a:schemeClr val="accent2">
            <a:shade val="50000"/>
          </a:schemeClr>
        </a:buClr>
        <a:buSzPct val="85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28600" algn="l" rtl="0" eaLnBrk="1" latinLnBrk="0" hangingPunct="1">
        <a:spcBef>
          <a:spcPts val="30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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554480" indent="-22860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828800" indent="-22860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700" kern="1200">
          <a:solidFill>
            <a:schemeClr val="tx1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jpeg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14282" y="4000504"/>
            <a:ext cx="3714776" cy="2500330"/>
          </a:xfrm>
        </p:spPr>
        <p:txBody>
          <a:bodyPr/>
          <a:lstStyle/>
          <a:p>
            <a:r>
              <a:rPr lang="uk-UA" sz="2000" b="1" i="1" dirty="0" smtClean="0">
                <a:solidFill>
                  <a:srgbClr val="002060"/>
                </a:solidFill>
                <a:latin typeface="Century" pitchFamily="18" charset="0"/>
              </a:rPr>
              <a:t>Лектор: Завідуючий кафедри </a:t>
            </a:r>
          </a:p>
          <a:p>
            <a:r>
              <a:rPr lang="uk-UA" sz="2000" b="1" i="1" dirty="0" smtClean="0">
                <a:solidFill>
                  <a:srgbClr val="002060"/>
                </a:solidFill>
                <a:latin typeface="Century" pitchFamily="18" charset="0"/>
              </a:rPr>
              <a:t>Гігієни та медичної екології</a:t>
            </a:r>
          </a:p>
          <a:p>
            <a:r>
              <a:rPr lang="uk-UA" sz="2000" b="1" i="1" dirty="0" err="1" smtClean="0">
                <a:solidFill>
                  <a:srgbClr val="002060"/>
                </a:solidFill>
                <a:latin typeface="Century" pitchFamily="18" charset="0"/>
              </a:rPr>
              <a:t>Д.мед.н</a:t>
            </a:r>
            <a:r>
              <a:rPr lang="uk-UA" sz="2000" b="1" i="1" dirty="0" smtClean="0">
                <a:solidFill>
                  <a:srgbClr val="002060"/>
                </a:solidFill>
                <a:latin typeface="Century" pitchFamily="18" charset="0"/>
              </a:rPr>
              <a:t>., професор., </a:t>
            </a:r>
          </a:p>
          <a:p>
            <a:r>
              <a:rPr lang="uk-UA" sz="2000" b="1" i="1" dirty="0" err="1" smtClean="0">
                <a:solidFill>
                  <a:srgbClr val="002060"/>
                </a:solidFill>
                <a:latin typeface="Century" pitchFamily="18" charset="0"/>
              </a:rPr>
              <a:t>Бабієнко</a:t>
            </a:r>
            <a:r>
              <a:rPr lang="uk-UA" sz="2000" b="1" i="1" dirty="0" smtClean="0">
                <a:solidFill>
                  <a:srgbClr val="002060"/>
                </a:solidFill>
                <a:latin typeface="Century" pitchFamily="18" charset="0"/>
              </a:rPr>
              <a:t> Володимир Володимирович</a:t>
            </a:r>
            <a:endParaRPr lang="ru-RU" sz="2000" b="1" i="1" dirty="0" smtClean="0">
              <a:solidFill>
                <a:srgbClr val="002060"/>
              </a:solidFill>
              <a:latin typeface="Century" pitchFamily="18" charset="0"/>
            </a:endParaRPr>
          </a:p>
          <a:p>
            <a:endParaRPr lang="ru-RU" i="1" dirty="0">
              <a:solidFill>
                <a:srgbClr val="002060"/>
              </a:solidFill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85720" y="357166"/>
            <a:ext cx="8477280" cy="3214710"/>
          </a:xfrm>
        </p:spPr>
        <p:txBody>
          <a:bodyPr/>
          <a:lstStyle/>
          <a:p>
            <a:r>
              <a:rPr lang="ru-RU" sz="4400" b="1" dirty="0" smtClean="0">
                <a:solidFill>
                  <a:srgbClr val="FFFF00"/>
                </a:solidFill>
              </a:rPr>
              <a:t>ГІГІЄНА ПРАЦІ ОСОБОВОГО СКЛАДУ ЗБРОЙНИХ СИЛ УКРАЇНИ ПРИ ЛІКВІДАЦІЇ НАСЛІДКІВ НАДЗВИЧАЙНИХ СТАНІВ І У ВОЄННИЙ ЧАС</a:t>
            </a:r>
            <a:endParaRPr lang="ru-RU" sz="4400" b="1" dirty="0">
              <a:solidFill>
                <a:srgbClr val="FFFF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>
          <a:xfrm>
            <a:off x="357158" y="1357298"/>
            <a:ext cx="8501122" cy="5143536"/>
          </a:xfrm>
        </p:spPr>
        <p:txBody>
          <a:bodyPr/>
          <a:lstStyle/>
          <a:p>
            <a:r>
              <a:rPr lang="ru-RU" b="1" dirty="0" err="1" smtClean="0">
                <a:solidFill>
                  <a:srgbClr val="002060"/>
                </a:solidFill>
              </a:rPr>
              <a:t>Санітарний</a:t>
            </a:r>
            <a:r>
              <a:rPr lang="ru-RU" b="1" dirty="0" smtClean="0">
                <a:solidFill>
                  <a:srgbClr val="002060"/>
                </a:solidFill>
              </a:rPr>
              <a:t> </a:t>
            </a:r>
            <a:r>
              <a:rPr lang="ru-RU" b="1" dirty="0" err="1" smtClean="0">
                <a:solidFill>
                  <a:srgbClr val="002060"/>
                </a:solidFill>
              </a:rPr>
              <a:t>нагляд</a:t>
            </a:r>
            <a:r>
              <a:rPr lang="ru-RU" b="1" dirty="0" smtClean="0">
                <a:solidFill>
                  <a:srgbClr val="002060"/>
                </a:solidFill>
              </a:rPr>
              <a:t> за </a:t>
            </a:r>
            <a:r>
              <a:rPr lang="ru-RU" b="1" dirty="0" err="1" smtClean="0">
                <a:solidFill>
                  <a:srgbClr val="002060"/>
                </a:solidFill>
              </a:rPr>
              <a:t>умовами</a:t>
            </a:r>
            <a:r>
              <a:rPr lang="ru-RU" b="1" dirty="0" smtClean="0">
                <a:solidFill>
                  <a:srgbClr val="002060"/>
                </a:solidFill>
              </a:rPr>
              <a:t> </a:t>
            </a:r>
            <a:r>
              <a:rPr lang="ru-RU" b="1" dirty="0" err="1" smtClean="0">
                <a:solidFill>
                  <a:srgbClr val="002060"/>
                </a:solidFill>
              </a:rPr>
              <a:t>військової</a:t>
            </a:r>
            <a:r>
              <a:rPr lang="ru-RU" b="1" dirty="0" smtClean="0">
                <a:solidFill>
                  <a:srgbClr val="002060"/>
                </a:solidFill>
              </a:rPr>
              <a:t> </a:t>
            </a:r>
            <a:r>
              <a:rPr lang="ru-RU" b="1" dirty="0" err="1" smtClean="0">
                <a:solidFill>
                  <a:srgbClr val="002060"/>
                </a:solidFill>
              </a:rPr>
              <a:t>праці</a:t>
            </a:r>
            <a:r>
              <a:rPr lang="ru-RU" b="1" dirty="0" smtClean="0">
                <a:solidFill>
                  <a:srgbClr val="002060"/>
                </a:solidFill>
              </a:rPr>
              <a:t> (</a:t>
            </a:r>
            <a:r>
              <a:rPr lang="ru-RU" b="1" dirty="0" err="1" smtClean="0">
                <a:solidFill>
                  <a:srgbClr val="002060"/>
                </a:solidFill>
              </a:rPr>
              <a:t>праці</a:t>
            </a:r>
            <a:r>
              <a:rPr lang="ru-RU" b="1" dirty="0" smtClean="0">
                <a:solidFill>
                  <a:srgbClr val="002060"/>
                </a:solidFill>
              </a:rPr>
              <a:t> </a:t>
            </a:r>
            <a:r>
              <a:rPr lang="ru-RU" b="1" dirty="0" err="1" smtClean="0">
                <a:solidFill>
                  <a:srgbClr val="002060"/>
                </a:solidFill>
              </a:rPr>
              <a:t>ліквідаторів</a:t>
            </a:r>
            <a:r>
              <a:rPr lang="ru-RU" b="1" dirty="0" smtClean="0">
                <a:solidFill>
                  <a:srgbClr val="002060"/>
                </a:solidFill>
              </a:rPr>
              <a:t> </a:t>
            </a:r>
            <a:r>
              <a:rPr lang="ru-RU" b="1" dirty="0" err="1" smtClean="0">
                <a:solidFill>
                  <a:srgbClr val="002060"/>
                </a:solidFill>
              </a:rPr>
              <a:t>і</a:t>
            </a:r>
            <a:r>
              <a:rPr lang="ru-RU" b="1" dirty="0" smtClean="0">
                <a:solidFill>
                  <a:srgbClr val="002060"/>
                </a:solidFill>
              </a:rPr>
              <a:t> </a:t>
            </a:r>
            <a:r>
              <a:rPr lang="ru-RU" b="1" dirty="0" err="1" smtClean="0">
                <a:solidFill>
                  <a:srgbClr val="002060"/>
                </a:solidFill>
              </a:rPr>
              <a:t>населення</a:t>
            </a:r>
            <a:r>
              <a:rPr lang="ru-RU" b="1" dirty="0" smtClean="0">
                <a:solidFill>
                  <a:srgbClr val="002060"/>
                </a:solidFill>
              </a:rPr>
              <a:t>) </a:t>
            </a:r>
            <a:r>
              <a:rPr lang="ru-RU" b="1" dirty="0" err="1" smtClean="0">
                <a:solidFill>
                  <a:srgbClr val="002060"/>
                </a:solidFill>
              </a:rPr>
              <a:t>здійснюється</a:t>
            </a:r>
            <a:r>
              <a:rPr lang="ru-RU" b="1" dirty="0" smtClean="0">
                <a:solidFill>
                  <a:srgbClr val="002060"/>
                </a:solidFill>
              </a:rPr>
              <a:t> </a:t>
            </a:r>
            <a:r>
              <a:rPr lang="ru-RU" b="1" dirty="0" err="1" smtClean="0">
                <a:solidFill>
                  <a:srgbClr val="002060"/>
                </a:solidFill>
              </a:rPr>
              <a:t>військово-медичною</a:t>
            </a:r>
            <a:r>
              <a:rPr lang="ru-RU" b="1" dirty="0" smtClean="0">
                <a:solidFill>
                  <a:srgbClr val="002060"/>
                </a:solidFill>
              </a:rPr>
              <a:t> та </a:t>
            </a:r>
            <a:r>
              <a:rPr lang="ru-RU" b="1" dirty="0" err="1" smtClean="0">
                <a:solidFill>
                  <a:srgbClr val="002060"/>
                </a:solidFill>
              </a:rPr>
              <a:t>санітарно-епідеміологічною</a:t>
            </a:r>
            <a:r>
              <a:rPr lang="ru-RU" b="1" dirty="0" smtClean="0">
                <a:solidFill>
                  <a:srgbClr val="002060"/>
                </a:solidFill>
              </a:rPr>
              <a:t> службами (</a:t>
            </a:r>
            <a:r>
              <a:rPr lang="ru-RU" b="1" dirty="0" err="1" smtClean="0">
                <a:solidFill>
                  <a:srgbClr val="002060"/>
                </a:solidFill>
              </a:rPr>
              <a:t>місцевими</a:t>
            </a:r>
            <a:r>
              <a:rPr lang="ru-RU" b="1" dirty="0" smtClean="0">
                <a:solidFill>
                  <a:srgbClr val="002060"/>
                </a:solidFill>
              </a:rPr>
              <a:t> органами </a:t>
            </a:r>
            <a:r>
              <a:rPr lang="ru-RU" b="1" dirty="0" err="1" smtClean="0">
                <a:solidFill>
                  <a:srgbClr val="002060"/>
                </a:solidFill>
              </a:rPr>
              <a:t>управління</a:t>
            </a:r>
            <a:r>
              <a:rPr lang="ru-RU" b="1" dirty="0" smtClean="0">
                <a:solidFill>
                  <a:srgbClr val="002060"/>
                </a:solidFill>
              </a:rPr>
              <a:t> </a:t>
            </a:r>
            <a:r>
              <a:rPr lang="ru-RU" b="1" dirty="0" err="1" smtClean="0">
                <a:solidFill>
                  <a:srgbClr val="002060"/>
                </a:solidFill>
              </a:rPr>
              <a:t>і</a:t>
            </a:r>
            <a:r>
              <a:rPr lang="ru-RU" b="1" dirty="0" smtClean="0">
                <a:solidFill>
                  <a:srgbClr val="002060"/>
                </a:solidFill>
              </a:rPr>
              <a:t> закладами МОЗ) </a:t>
            </a:r>
            <a:r>
              <a:rPr lang="ru-RU" b="1" dirty="0" err="1" smtClean="0">
                <a:solidFill>
                  <a:srgbClr val="002060"/>
                </a:solidFill>
              </a:rPr>
              <a:t>з</a:t>
            </a:r>
            <a:r>
              <a:rPr lang="ru-RU" b="1" dirty="0" smtClean="0">
                <a:solidFill>
                  <a:srgbClr val="002060"/>
                </a:solidFill>
              </a:rPr>
              <a:t> метою </a:t>
            </a:r>
            <a:r>
              <a:rPr lang="ru-RU" b="1" dirty="0" err="1" smtClean="0">
                <a:solidFill>
                  <a:srgbClr val="002060"/>
                </a:solidFill>
              </a:rPr>
              <a:t>попередження</a:t>
            </a:r>
            <a:r>
              <a:rPr lang="ru-RU" b="1" dirty="0" smtClean="0">
                <a:solidFill>
                  <a:srgbClr val="002060"/>
                </a:solidFill>
              </a:rPr>
              <a:t> </a:t>
            </a:r>
            <a:r>
              <a:rPr lang="ru-RU" b="1" dirty="0" err="1" smtClean="0">
                <a:solidFill>
                  <a:srgbClr val="002060"/>
                </a:solidFill>
              </a:rPr>
              <a:t>або</a:t>
            </a:r>
            <a:r>
              <a:rPr lang="ru-RU" b="1" dirty="0" smtClean="0">
                <a:solidFill>
                  <a:srgbClr val="002060"/>
                </a:solidFill>
              </a:rPr>
              <a:t> </a:t>
            </a:r>
            <a:r>
              <a:rPr lang="ru-RU" b="1" dirty="0" err="1" smtClean="0">
                <a:solidFill>
                  <a:srgbClr val="002060"/>
                </a:solidFill>
              </a:rPr>
              <a:t>зменшення</a:t>
            </a:r>
            <a:r>
              <a:rPr lang="ru-RU" b="1" dirty="0" smtClean="0">
                <a:solidFill>
                  <a:srgbClr val="002060"/>
                </a:solidFill>
              </a:rPr>
              <a:t> негативного </a:t>
            </a:r>
            <a:r>
              <a:rPr lang="ru-RU" b="1" dirty="0" err="1" smtClean="0">
                <a:solidFill>
                  <a:srgbClr val="002060"/>
                </a:solidFill>
              </a:rPr>
              <a:t>впливу</a:t>
            </a:r>
            <a:r>
              <a:rPr lang="ru-RU" b="1" dirty="0" smtClean="0">
                <a:solidFill>
                  <a:srgbClr val="002060"/>
                </a:solidFill>
              </a:rPr>
              <a:t> </a:t>
            </a:r>
            <a:r>
              <a:rPr lang="ru-RU" b="1" dirty="0" err="1" smtClean="0">
                <a:solidFill>
                  <a:srgbClr val="002060"/>
                </a:solidFill>
              </a:rPr>
              <a:t>шкідливих</a:t>
            </a:r>
            <a:r>
              <a:rPr lang="ru-RU" b="1" dirty="0" smtClean="0">
                <a:solidFill>
                  <a:srgbClr val="002060"/>
                </a:solidFill>
              </a:rPr>
              <a:t> </a:t>
            </a:r>
            <a:r>
              <a:rPr lang="ru-RU" b="1" dirty="0" err="1" smtClean="0">
                <a:solidFill>
                  <a:srgbClr val="002060"/>
                </a:solidFill>
              </a:rPr>
              <a:t>чинників</a:t>
            </a:r>
            <a:r>
              <a:rPr lang="ru-RU" b="1" dirty="0" smtClean="0">
                <a:solidFill>
                  <a:srgbClr val="002060"/>
                </a:solidFill>
              </a:rPr>
              <a:t>, </a:t>
            </a:r>
            <a:r>
              <a:rPr lang="ru-RU" b="1" dirty="0" err="1" smtClean="0">
                <a:solidFill>
                  <a:srgbClr val="002060"/>
                </a:solidFill>
              </a:rPr>
              <a:t>які</a:t>
            </a:r>
            <a:r>
              <a:rPr lang="ru-RU" b="1" dirty="0" smtClean="0">
                <a:solidFill>
                  <a:srgbClr val="002060"/>
                </a:solidFill>
              </a:rPr>
              <a:t> </a:t>
            </a:r>
            <a:r>
              <a:rPr lang="ru-RU" b="1" dirty="0" err="1" smtClean="0">
                <a:solidFill>
                  <a:srgbClr val="002060"/>
                </a:solidFill>
              </a:rPr>
              <a:t>можуть</a:t>
            </a:r>
            <a:r>
              <a:rPr lang="ru-RU" b="1" dirty="0" smtClean="0">
                <a:solidFill>
                  <a:srgbClr val="002060"/>
                </a:solidFill>
              </a:rPr>
              <a:t> </a:t>
            </a:r>
            <a:r>
              <a:rPr lang="ru-RU" b="1" dirty="0" err="1" smtClean="0">
                <a:solidFill>
                  <a:srgbClr val="002060"/>
                </a:solidFill>
              </a:rPr>
              <a:t>спричинити</a:t>
            </a:r>
            <a:r>
              <a:rPr lang="ru-RU" b="1" dirty="0" smtClean="0">
                <a:solidFill>
                  <a:srgbClr val="002060"/>
                </a:solidFill>
              </a:rPr>
              <a:t> </a:t>
            </a:r>
            <a:r>
              <a:rPr lang="ru-RU" b="1" dirty="0" err="1" smtClean="0">
                <a:solidFill>
                  <a:srgbClr val="002060"/>
                </a:solidFill>
              </a:rPr>
              <a:t>професійні</a:t>
            </a:r>
            <a:r>
              <a:rPr lang="ru-RU" b="1" dirty="0" smtClean="0">
                <a:solidFill>
                  <a:srgbClr val="002060"/>
                </a:solidFill>
              </a:rPr>
              <a:t> </a:t>
            </a:r>
            <a:r>
              <a:rPr lang="ru-RU" b="1" dirty="0" err="1" smtClean="0">
                <a:solidFill>
                  <a:srgbClr val="002060"/>
                </a:solidFill>
              </a:rPr>
              <a:t>захворювання</a:t>
            </a:r>
            <a:r>
              <a:rPr lang="ru-RU" b="1" dirty="0" smtClean="0">
                <a:solidFill>
                  <a:srgbClr val="002060"/>
                </a:solidFill>
              </a:rPr>
              <a:t>, </a:t>
            </a:r>
            <a:r>
              <a:rPr lang="ru-RU" b="1" dirty="0" err="1" smtClean="0">
                <a:solidFill>
                  <a:srgbClr val="002060"/>
                </a:solidFill>
              </a:rPr>
              <a:t>ураження</a:t>
            </a:r>
            <a:r>
              <a:rPr lang="ru-RU" b="1" dirty="0" smtClean="0">
                <a:solidFill>
                  <a:srgbClr val="002060"/>
                </a:solidFill>
              </a:rPr>
              <a:t> </a:t>
            </a:r>
            <a:r>
              <a:rPr lang="ru-RU" b="1" dirty="0" err="1" smtClean="0">
                <a:solidFill>
                  <a:srgbClr val="002060"/>
                </a:solidFill>
              </a:rPr>
              <a:t>і</a:t>
            </a:r>
            <a:r>
              <a:rPr lang="ru-RU" b="1" dirty="0" smtClean="0">
                <a:solidFill>
                  <a:srgbClr val="002060"/>
                </a:solidFill>
              </a:rPr>
              <a:t> </a:t>
            </a:r>
            <a:r>
              <a:rPr lang="ru-RU" b="1" dirty="0" err="1" smtClean="0">
                <a:solidFill>
                  <a:srgbClr val="002060"/>
                </a:solidFill>
              </a:rPr>
              <a:t>травми</a:t>
            </a:r>
            <a:r>
              <a:rPr lang="ru-RU" b="1" dirty="0" smtClean="0">
                <a:solidFill>
                  <a:srgbClr val="002060"/>
                </a:solidFill>
              </a:rPr>
              <a:t>, на </a:t>
            </a:r>
            <a:r>
              <a:rPr lang="ru-RU" b="1" dirty="0" err="1" smtClean="0">
                <a:solidFill>
                  <a:srgbClr val="002060"/>
                </a:solidFill>
              </a:rPr>
              <a:t>здоров’я</a:t>
            </a:r>
            <a:r>
              <a:rPr lang="ru-RU" b="1" dirty="0" smtClean="0">
                <a:solidFill>
                  <a:srgbClr val="002060"/>
                </a:solidFill>
              </a:rPr>
              <a:t> </a:t>
            </a:r>
            <a:r>
              <a:rPr lang="ru-RU" b="1" dirty="0" err="1" smtClean="0">
                <a:solidFill>
                  <a:srgbClr val="002060"/>
                </a:solidFill>
              </a:rPr>
              <a:t>особового</a:t>
            </a:r>
            <a:r>
              <a:rPr lang="ru-RU" b="1" dirty="0" smtClean="0">
                <a:solidFill>
                  <a:srgbClr val="002060"/>
                </a:solidFill>
              </a:rPr>
              <a:t> складу </a:t>
            </a:r>
            <a:r>
              <a:rPr lang="ru-RU" b="1" dirty="0" err="1" smtClean="0">
                <a:solidFill>
                  <a:srgbClr val="002060"/>
                </a:solidFill>
              </a:rPr>
              <a:t>формувань</a:t>
            </a:r>
            <a:r>
              <a:rPr lang="ru-RU" b="1" dirty="0" smtClean="0">
                <a:solidFill>
                  <a:srgbClr val="002060"/>
                </a:solidFill>
              </a:rPr>
              <a:t> (</a:t>
            </a:r>
            <a:r>
              <a:rPr lang="ru-RU" b="1" dirty="0" err="1" smtClean="0">
                <a:solidFill>
                  <a:srgbClr val="002060"/>
                </a:solidFill>
              </a:rPr>
              <a:t>потерпілого</a:t>
            </a:r>
            <a:r>
              <a:rPr lang="ru-RU" b="1" dirty="0" smtClean="0">
                <a:solidFill>
                  <a:srgbClr val="002060"/>
                </a:solidFill>
              </a:rPr>
              <a:t> </a:t>
            </a:r>
            <a:r>
              <a:rPr lang="ru-RU" b="1" dirty="0" err="1" smtClean="0">
                <a:solidFill>
                  <a:srgbClr val="002060"/>
                </a:solidFill>
              </a:rPr>
              <a:t>населення</a:t>
            </a:r>
            <a:r>
              <a:rPr lang="ru-RU" b="1" dirty="0" smtClean="0">
                <a:solidFill>
                  <a:srgbClr val="002060"/>
                </a:solidFill>
              </a:rPr>
              <a:t>), </a:t>
            </a:r>
            <a:r>
              <a:rPr lang="ru-RU" b="1" dirty="0" err="1" smtClean="0">
                <a:solidFill>
                  <a:srgbClr val="002060"/>
                </a:solidFill>
              </a:rPr>
              <a:t>збереження</a:t>
            </a:r>
            <a:r>
              <a:rPr lang="ru-RU" b="1" dirty="0" smtClean="0">
                <a:solidFill>
                  <a:srgbClr val="002060"/>
                </a:solidFill>
              </a:rPr>
              <a:t> </a:t>
            </a:r>
            <a:r>
              <a:rPr lang="ru-RU" b="1" dirty="0" err="1" smtClean="0">
                <a:solidFill>
                  <a:srgbClr val="002060"/>
                </a:solidFill>
              </a:rPr>
              <a:t>боєздатності</a:t>
            </a:r>
            <a:r>
              <a:rPr lang="ru-RU" b="1" dirty="0" smtClean="0">
                <a:solidFill>
                  <a:srgbClr val="002060"/>
                </a:solidFill>
              </a:rPr>
              <a:t> </a:t>
            </a:r>
            <a:r>
              <a:rPr lang="ru-RU" b="1" dirty="0" err="1" smtClean="0">
                <a:solidFill>
                  <a:srgbClr val="002060"/>
                </a:solidFill>
              </a:rPr>
              <a:t>військовослужбовців</a:t>
            </a:r>
            <a:r>
              <a:rPr lang="ru-RU" b="1" dirty="0" smtClean="0">
                <a:solidFill>
                  <a:srgbClr val="002060"/>
                </a:solidFill>
              </a:rPr>
              <a:t> </a:t>
            </a:r>
            <a:r>
              <a:rPr lang="ru-RU" b="1" dirty="0" err="1" smtClean="0">
                <a:solidFill>
                  <a:srgbClr val="002060"/>
                </a:solidFill>
              </a:rPr>
              <a:t>і</a:t>
            </a:r>
            <a:r>
              <a:rPr lang="ru-RU" b="1" dirty="0" smtClean="0">
                <a:solidFill>
                  <a:srgbClr val="002060"/>
                </a:solidFill>
              </a:rPr>
              <a:t> </a:t>
            </a:r>
            <a:r>
              <a:rPr lang="ru-RU" b="1" dirty="0" err="1" smtClean="0">
                <a:solidFill>
                  <a:srgbClr val="002060"/>
                </a:solidFill>
              </a:rPr>
              <a:t>працездатності</a:t>
            </a:r>
            <a:r>
              <a:rPr lang="ru-RU" b="1" dirty="0" smtClean="0">
                <a:solidFill>
                  <a:srgbClr val="002060"/>
                </a:solidFill>
              </a:rPr>
              <a:t> </a:t>
            </a:r>
            <a:r>
              <a:rPr lang="ru-RU" b="1" dirty="0" err="1" smtClean="0">
                <a:solidFill>
                  <a:srgbClr val="002060"/>
                </a:solidFill>
              </a:rPr>
              <a:t>ліквідаторів</a:t>
            </a:r>
            <a:r>
              <a:rPr lang="ru-RU" b="1" dirty="0" smtClean="0">
                <a:solidFill>
                  <a:srgbClr val="002060"/>
                </a:solidFill>
              </a:rPr>
              <a:t> та </a:t>
            </a:r>
            <a:r>
              <a:rPr lang="ru-RU" b="1" dirty="0" err="1" smtClean="0">
                <a:solidFill>
                  <a:srgbClr val="002060"/>
                </a:solidFill>
              </a:rPr>
              <a:t>населення</a:t>
            </a:r>
            <a:r>
              <a:rPr lang="ru-RU" b="1" dirty="0" smtClean="0">
                <a:solidFill>
                  <a:srgbClr val="002060"/>
                </a:solidFill>
              </a:rPr>
              <a:t>.</a:t>
            </a:r>
            <a:endParaRPr lang="ru-RU" b="1" dirty="0">
              <a:solidFill>
                <a:srgbClr val="002060"/>
              </a:solidFill>
            </a:endParaRPr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357158" y="152400"/>
            <a:ext cx="8501122" cy="1219200"/>
          </a:xfrm>
        </p:spPr>
        <p:txBody>
          <a:bodyPr>
            <a:normAutofit/>
          </a:bodyPr>
          <a:lstStyle/>
          <a:p>
            <a:pPr algn="ctr"/>
            <a:r>
              <a:rPr lang="ru-RU" sz="2400" b="1" dirty="0" smtClean="0">
                <a:solidFill>
                  <a:srgbClr val="FFFF00"/>
                </a:solidFill>
              </a:rPr>
              <a:t>ОРГАНІЗАЦІЯ І ПРОВЕДЕННЯ САНІТАРНОГО НАГЛЯДУ ЗА УМОВАМИ ПРАЦІ ПРИ ЛІКВІДАЦІЇ НАСЛІДКІВ НАДЗВИЧАЙНИХ СТАНІВ І У ВОЄННИЙ ЧАС</a:t>
            </a:r>
            <a:endParaRPr lang="ru-RU" sz="2400" b="1" dirty="0">
              <a:solidFill>
                <a:srgbClr val="FFFF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>
          <a:xfrm>
            <a:off x="285720" y="214290"/>
            <a:ext cx="8572560" cy="6357982"/>
          </a:xfrm>
        </p:spPr>
        <p:txBody>
          <a:bodyPr/>
          <a:lstStyle/>
          <a:p>
            <a:pPr algn="ctr"/>
            <a:r>
              <a:rPr lang="ru-RU" b="1" dirty="0" smtClean="0">
                <a:solidFill>
                  <a:srgbClr val="FFFF00"/>
                </a:solidFill>
              </a:rPr>
              <a:t>При </a:t>
            </a:r>
            <a:r>
              <a:rPr lang="ru-RU" b="1" dirty="0" err="1" smtClean="0">
                <a:solidFill>
                  <a:srgbClr val="FFFF00"/>
                </a:solidFill>
              </a:rPr>
              <a:t>проведенні</a:t>
            </a:r>
            <a:r>
              <a:rPr lang="ru-RU" b="1" dirty="0" smtClean="0">
                <a:solidFill>
                  <a:srgbClr val="FFFF00"/>
                </a:solidFill>
              </a:rPr>
              <a:t> поточного </a:t>
            </a:r>
            <a:r>
              <a:rPr lang="ru-RU" b="1" dirty="0" err="1" smtClean="0">
                <a:solidFill>
                  <a:srgbClr val="FFFF00"/>
                </a:solidFill>
              </a:rPr>
              <a:t>санітарного</a:t>
            </a:r>
            <a:r>
              <a:rPr lang="ru-RU" b="1" dirty="0" smtClean="0">
                <a:solidFill>
                  <a:srgbClr val="FFFF00"/>
                </a:solidFill>
              </a:rPr>
              <a:t> </a:t>
            </a:r>
            <a:r>
              <a:rPr lang="ru-RU" b="1" dirty="0" err="1" smtClean="0">
                <a:solidFill>
                  <a:srgbClr val="FFFF00"/>
                </a:solidFill>
              </a:rPr>
              <a:t>нагляду</a:t>
            </a:r>
            <a:r>
              <a:rPr lang="ru-RU" b="1" dirty="0" smtClean="0">
                <a:solidFill>
                  <a:srgbClr val="FFFF00"/>
                </a:solidFill>
              </a:rPr>
              <a:t> </a:t>
            </a:r>
            <a:r>
              <a:rPr lang="ru-RU" b="1" dirty="0" err="1" smtClean="0">
                <a:solidFill>
                  <a:srgbClr val="FFFF00"/>
                </a:solidFill>
              </a:rPr>
              <a:t>фахівці</a:t>
            </a:r>
            <a:r>
              <a:rPr lang="ru-RU" b="1" dirty="0" smtClean="0">
                <a:solidFill>
                  <a:srgbClr val="FFFF00"/>
                </a:solidFill>
              </a:rPr>
              <a:t> </a:t>
            </a:r>
            <a:r>
              <a:rPr lang="ru-RU" b="1" dirty="0" err="1" smtClean="0">
                <a:solidFill>
                  <a:srgbClr val="FFFF00"/>
                </a:solidFill>
              </a:rPr>
              <a:t>цих</a:t>
            </a:r>
            <a:r>
              <a:rPr lang="ru-RU" b="1" dirty="0" smtClean="0">
                <a:solidFill>
                  <a:srgbClr val="FFFF00"/>
                </a:solidFill>
              </a:rPr>
              <a:t> служб </a:t>
            </a:r>
            <a:r>
              <a:rPr lang="ru-RU" b="1" dirty="0" err="1" smtClean="0">
                <a:solidFill>
                  <a:srgbClr val="FFFF00"/>
                </a:solidFill>
              </a:rPr>
              <a:t>вибірково</a:t>
            </a:r>
            <a:r>
              <a:rPr lang="ru-RU" b="1" dirty="0" smtClean="0">
                <a:solidFill>
                  <a:srgbClr val="FFFF00"/>
                </a:solidFill>
              </a:rPr>
              <a:t> </a:t>
            </a:r>
            <a:r>
              <a:rPr lang="ru-RU" b="1" dirty="0" err="1" smtClean="0">
                <a:solidFill>
                  <a:srgbClr val="FFFF00"/>
                </a:solidFill>
              </a:rPr>
              <a:t>контролюють</a:t>
            </a:r>
            <a:r>
              <a:rPr lang="ru-RU" b="1" dirty="0" smtClean="0">
                <a:solidFill>
                  <a:srgbClr val="FFFF00"/>
                </a:solidFill>
              </a:rPr>
              <a:t> </a:t>
            </a:r>
            <a:r>
              <a:rPr lang="ru-RU" b="1" dirty="0" err="1" smtClean="0">
                <a:solidFill>
                  <a:srgbClr val="FFFF00"/>
                </a:solidFill>
              </a:rPr>
              <a:t>забезпечення</a:t>
            </a:r>
            <a:r>
              <a:rPr lang="ru-RU" b="1" dirty="0" smtClean="0">
                <a:solidFill>
                  <a:srgbClr val="FFFF00"/>
                </a:solidFill>
              </a:rPr>
              <a:t> </a:t>
            </a:r>
            <a:r>
              <a:rPr lang="ru-RU" b="1" dirty="0" err="1" smtClean="0">
                <a:solidFill>
                  <a:srgbClr val="FFFF00"/>
                </a:solidFill>
              </a:rPr>
              <a:t>і</a:t>
            </a:r>
            <a:r>
              <a:rPr lang="ru-RU" b="1" dirty="0" smtClean="0">
                <a:solidFill>
                  <a:srgbClr val="FFFF00"/>
                </a:solidFill>
              </a:rPr>
              <a:t> </a:t>
            </a:r>
            <a:r>
              <a:rPr lang="ru-RU" b="1" dirty="0" err="1" smtClean="0">
                <a:solidFill>
                  <a:srgbClr val="FFFF00"/>
                </a:solidFill>
              </a:rPr>
              <a:t>дотримання</a:t>
            </a:r>
            <a:r>
              <a:rPr lang="ru-RU" b="1" dirty="0" smtClean="0">
                <a:solidFill>
                  <a:srgbClr val="FFFF00"/>
                </a:solidFill>
              </a:rPr>
              <a:t> </a:t>
            </a:r>
            <a:r>
              <a:rPr lang="ru-RU" b="1" dirty="0" err="1" smtClean="0">
                <a:solidFill>
                  <a:srgbClr val="FFFF00"/>
                </a:solidFill>
              </a:rPr>
              <a:t>гігієнічних</a:t>
            </a:r>
            <a:r>
              <a:rPr lang="ru-RU" b="1" dirty="0" smtClean="0">
                <a:solidFill>
                  <a:srgbClr val="FFFF00"/>
                </a:solidFill>
              </a:rPr>
              <a:t> норма- </a:t>
            </a:r>
            <a:r>
              <a:rPr lang="ru-RU" b="1" dirty="0" err="1" smtClean="0">
                <a:solidFill>
                  <a:srgbClr val="FFFF00"/>
                </a:solidFill>
              </a:rPr>
              <a:t>тивів</a:t>
            </a:r>
            <a:r>
              <a:rPr lang="ru-RU" b="1" dirty="0" smtClean="0">
                <a:solidFill>
                  <a:srgbClr val="FFFF00"/>
                </a:solidFill>
              </a:rPr>
              <a:t> та </a:t>
            </a:r>
            <a:r>
              <a:rPr lang="ru-RU" b="1" dirty="0" err="1" smtClean="0">
                <a:solidFill>
                  <a:srgbClr val="FFFF00"/>
                </a:solidFill>
              </a:rPr>
              <a:t>параметрів</a:t>
            </a:r>
            <a:r>
              <a:rPr lang="ru-RU" b="1" dirty="0" smtClean="0">
                <a:solidFill>
                  <a:srgbClr val="FFFF00"/>
                </a:solidFill>
              </a:rPr>
              <a:t> </a:t>
            </a:r>
            <a:r>
              <a:rPr lang="ru-RU" b="1" dirty="0" err="1" smtClean="0">
                <a:solidFill>
                  <a:srgbClr val="FFFF00"/>
                </a:solidFill>
              </a:rPr>
              <a:t>середовища</a:t>
            </a:r>
            <a:r>
              <a:rPr lang="ru-RU" b="1" dirty="0" smtClean="0">
                <a:solidFill>
                  <a:srgbClr val="FFFF00"/>
                </a:solidFill>
              </a:rPr>
              <a:t> </a:t>
            </a:r>
            <a:r>
              <a:rPr lang="ru-RU" b="1" dirty="0" err="1" smtClean="0">
                <a:solidFill>
                  <a:srgbClr val="FFFF00"/>
                </a:solidFill>
              </a:rPr>
              <a:t>перебування</a:t>
            </a:r>
            <a:r>
              <a:rPr lang="ru-RU" b="1" dirty="0" smtClean="0">
                <a:solidFill>
                  <a:srgbClr val="FFFF00"/>
                </a:solidFill>
              </a:rPr>
              <a:t> </a:t>
            </a:r>
            <a:r>
              <a:rPr lang="ru-RU" b="1" dirty="0" err="1" smtClean="0">
                <a:solidFill>
                  <a:srgbClr val="FFFF00"/>
                </a:solidFill>
              </a:rPr>
              <a:t>особового</a:t>
            </a:r>
            <a:r>
              <a:rPr lang="ru-RU" b="1" dirty="0" smtClean="0">
                <a:solidFill>
                  <a:srgbClr val="FFFF00"/>
                </a:solidFill>
              </a:rPr>
              <a:t> складу (</a:t>
            </a:r>
            <a:r>
              <a:rPr lang="ru-RU" b="1" dirty="0" err="1" smtClean="0">
                <a:solidFill>
                  <a:srgbClr val="FFFF00"/>
                </a:solidFill>
              </a:rPr>
              <a:t>насе</a:t>
            </a:r>
            <a:r>
              <a:rPr lang="ru-RU" b="1" dirty="0" smtClean="0">
                <a:solidFill>
                  <a:srgbClr val="FFFF00"/>
                </a:solidFill>
              </a:rPr>
              <a:t> </a:t>
            </a:r>
            <a:r>
              <a:rPr lang="ru-RU" b="1" dirty="0" err="1" smtClean="0">
                <a:solidFill>
                  <a:srgbClr val="FFFF00"/>
                </a:solidFill>
              </a:rPr>
              <a:t>лення</a:t>
            </a:r>
            <a:r>
              <a:rPr lang="ru-RU" b="1" dirty="0" smtClean="0">
                <a:solidFill>
                  <a:srgbClr val="FFFF00"/>
                </a:solidFill>
              </a:rPr>
              <a:t>) в </a:t>
            </a:r>
            <a:r>
              <a:rPr lang="ru-RU" b="1" dirty="0" err="1" smtClean="0">
                <a:solidFill>
                  <a:srgbClr val="FFFF00"/>
                </a:solidFill>
              </a:rPr>
              <a:t>об’єктах</a:t>
            </a:r>
            <a:r>
              <a:rPr lang="ru-RU" b="1" dirty="0" smtClean="0">
                <a:solidFill>
                  <a:srgbClr val="FFFF00"/>
                </a:solidFill>
              </a:rPr>
              <a:t> </a:t>
            </a:r>
            <a:r>
              <a:rPr lang="ru-RU" b="1" dirty="0" err="1" smtClean="0">
                <a:solidFill>
                  <a:srgbClr val="FFFF00"/>
                </a:solidFill>
              </a:rPr>
              <a:t>озброєння</a:t>
            </a:r>
            <a:r>
              <a:rPr lang="ru-RU" b="1" dirty="0" smtClean="0">
                <a:solidFill>
                  <a:srgbClr val="FFFF00"/>
                </a:solidFill>
              </a:rPr>
              <a:t> </a:t>
            </a:r>
            <a:r>
              <a:rPr lang="ru-RU" b="1" dirty="0" err="1" smtClean="0">
                <a:solidFill>
                  <a:srgbClr val="FFFF00"/>
                </a:solidFill>
              </a:rPr>
              <a:t>і</a:t>
            </a:r>
            <a:r>
              <a:rPr lang="ru-RU" b="1" dirty="0" smtClean="0">
                <a:solidFill>
                  <a:srgbClr val="FFFF00"/>
                </a:solidFill>
              </a:rPr>
              <a:t> </a:t>
            </a:r>
            <a:r>
              <a:rPr lang="ru-RU" b="1" dirty="0" err="1" smtClean="0">
                <a:solidFill>
                  <a:srgbClr val="FFFF00"/>
                </a:solidFill>
              </a:rPr>
              <a:t>військової</a:t>
            </a:r>
            <a:r>
              <a:rPr lang="ru-RU" b="1" dirty="0" smtClean="0">
                <a:solidFill>
                  <a:srgbClr val="FFFF00"/>
                </a:solidFill>
              </a:rPr>
              <a:t> </a:t>
            </a:r>
            <a:r>
              <a:rPr lang="ru-RU" b="1" dirty="0" err="1" smtClean="0">
                <a:solidFill>
                  <a:srgbClr val="FFFF00"/>
                </a:solidFill>
              </a:rPr>
              <a:t>техніки</a:t>
            </a:r>
            <a:r>
              <a:rPr lang="ru-RU" b="1" dirty="0" smtClean="0">
                <a:solidFill>
                  <a:srgbClr val="FFFF00"/>
                </a:solidFill>
              </a:rPr>
              <a:t>, у районах </a:t>
            </a:r>
            <a:r>
              <a:rPr lang="ru-RU" b="1" dirty="0" err="1" smtClean="0">
                <a:solidFill>
                  <a:srgbClr val="FFFF00"/>
                </a:solidFill>
              </a:rPr>
              <a:t>проведення</a:t>
            </a:r>
            <a:r>
              <a:rPr lang="ru-RU" b="1" dirty="0" smtClean="0">
                <a:solidFill>
                  <a:srgbClr val="FFFF00"/>
                </a:solidFill>
              </a:rPr>
              <a:t> </a:t>
            </a:r>
            <a:r>
              <a:rPr lang="ru-RU" b="1" dirty="0" err="1" smtClean="0">
                <a:solidFill>
                  <a:srgbClr val="FFFF00"/>
                </a:solidFill>
              </a:rPr>
              <a:t>аварійно-рятувальних</a:t>
            </a:r>
            <a:r>
              <a:rPr lang="ru-RU" b="1" dirty="0" smtClean="0">
                <a:solidFill>
                  <a:srgbClr val="FFFF00"/>
                </a:solidFill>
              </a:rPr>
              <a:t> </a:t>
            </a:r>
            <a:r>
              <a:rPr lang="ru-RU" b="1" dirty="0" err="1" smtClean="0">
                <a:solidFill>
                  <a:srgbClr val="FFFF00"/>
                </a:solidFill>
              </a:rPr>
              <a:t>робіт</a:t>
            </a:r>
            <a:r>
              <a:rPr lang="ru-RU" b="1" dirty="0" smtClean="0">
                <a:solidFill>
                  <a:srgbClr val="FFFF00"/>
                </a:solidFill>
              </a:rPr>
              <a:t> </a:t>
            </a:r>
            <a:r>
              <a:rPr lang="ru-RU" b="1" dirty="0" err="1" smtClean="0">
                <a:solidFill>
                  <a:srgbClr val="FFFF00"/>
                </a:solidFill>
              </a:rPr>
              <a:t>або</a:t>
            </a:r>
            <a:r>
              <a:rPr lang="ru-RU" b="1" dirty="0" smtClean="0">
                <a:solidFill>
                  <a:srgbClr val="FFFF00"/>
                </a:solidFill>
              </a:rPr>
              <a:t> на </a:t>
            </a:r>
            <a:r>
              <a:rPr lang="ru-RU" b="1" dirty="0" err="1" smtClean="0">
                <a:solidFill>
                  <a:srgbClr val="FFFF00"/>
                </a:solidFill>
              </a:rPr>
              <a:t>промислових</a:t>
            </a:r>
            <a:r>
              <a:rPr lang="ru-RU" b="1" dirty="0" smtClean="0">
                <a:solidFill>
                  <a:srgbClr val="FFFF00"/>
                </a:solidFill>
              </a:rPr>
              <a:t> </a:t>
            </a:r>
            <a:r>
              <a:rPr lang="ru-RU" b="1" dirty="0" err="1" smtClean="0">
                <a:solidFill>
                  <a:srgbClr val="FFFF00"/>
                </a:solidFill>
              </a:rPr>
              <a:t>підприємствах</a:t>
            </a:r>
            <a:r>
              <a:rPr lang="ru-RU" b="1" dirty="0" smtClean="0">
                <a:solidFill>
                  <a:srgbClr val="FFFF00"/>
                </a:solidFill>
              </a:rPr>
              <a:t>. Вони </a:t>
            </a:r>
            <a:r>
              <a:rPr lang="ru-RU" b="1" dirty="0" err="1" smtClean="0">
                <a:solidFill>
                  <a:srgbClr val="FFFF00"/>
                </a:solidFill>
              </a:rPr>
              <a:t>зобов’язані</a:t>
            </a:r>
            <a:r>
              <a:rPr lang="ru-RU" b="1" dirty="0" smtClean="0">
                <a:solidFill>
                  <a:srgbClr val="FFFF00"/>
                </a:solidFill>
              </a:rPr>
              <a:t> регулярно </a:t>
            </a:r>
            <a:r>
              <a:rPr lang="ru-RU" b="1" dirty="0" err="1" smtClean="0">
                <a:solidFill>
                  <a:srgbClr val="FFFF00"/>
                </a:solidFill>
              </a:rPr>
              <a:t>перевіряти</a:t>
            </a:r>
            <a:r>
              <a:rPr lang="ru-RU" b="1" dirty="0" smtClean="0">
                <a:solidFill>
                  <a:srgbClr val="FFFF00"/>
                </a:solidFill>
              </a:rPr>
              <a:t> </a:t>
            </a:r>
            <a:r>
              <a:rPr lang="ru-RU" b="1" dirty="0" err="1" smtClean="0">
                <a:solidFill>
                  <a:srgbClr val="FFFF00"/>
                </a:solidFill>
              </a:rPr>
              <a:t>забезпечення</a:t>
            </a:r>
            <a:r>
              <a:rPr lang="ru-RU" b="1" dirty="0" smtClean="0">
                <a:solidFill>
                  <a:srgbClr val="FFFF00"/>
                </a:solidFill>
              </a:rPr>
              <a:t> </a:t>
            </a:r>
            <a:r>
              <a:rPr lang="ru-RU" b="1" dirty="0" err="1" smtClean="0">
                <a:solidFill>
                  <a:srgbClr val="FFFF00"/>
                </a:solidFill>
              </a:rPr>
              <a:t>особового</a:t>
            </a:r>
            <a:r>
              <a:rPr lang="ru-RU" b="1" dirty="0" smtClean="0">
                <a:solidFill>
                  <a:srgbClr val="FFFF00"/>
                </a:solidFill>
              </a:rPr>
              <a:t> складу (</a:t>
            </a:r>
            <a:r>
              <a:rPr lang="ru-RU" b="1" dirty="0" err="1" smtClean="0">
                <a:solidFill>
                  <a:srgbClr val="FFFF00"/>
                </a:solidFill>
              </a:rPr>
              <a:t>робітників</a:t>
            </a:r>
            <a:r>
              <a:rPr lang="ru-RU" b="1" dirty="0" smtClean="0">
                <a:solidFill>
                  <a:srgbClr val="FFFF00"/>
                </a:solidFill>
              </a:rPr>
              <a:t>, </a:t>
            </a:r>
            <a:r>
              <a:rPr lang="ru-RU" b="1" dirty="0" err="1" smtClean="0">
                <a:solidFill>
                  <a:srgbClr val="FFFF00"/>
                </a:solidFill>
              </a:rPr>
              <a:t>що</a:t>
            </a:r>
            <a:r>
              <a:rPr lang="ru-RU" b="1" dirty="0" smtClean="0">
                <a:solidFill>
                  <a:srgbClr val="FFFF00"/>
                </a:solidFill>
              </a:rPr>
              <a:t> </a:t>
            </a:r>
            <a:r>
              <a:rPr lang="ru-RU" b="1" dirty="0" err="1" smtClean="0">
                <a:solidFill>
                  <a:srgbClr val="FFFF00"/>
                </a:solidFill>
              </a:rPr>
              <a:t>працюють</a:t>
            </a:r>
            <a:r>
              <a:rPr lang="ru-RU" b="1" dirty="0" smtClean="0">
                <a:solidFill>
                  <a:srgbClr val="FFFF00"/>
                </a:solidFill>
              </a:rPr>
              <a:t> по </a:t>
            </a:r>
            <a:r>
              <a:rPr lang="ru-RU" b="1" dirty="0" err="1" smtClean="0">
                <a:solidFill>
                  <a:srgbClr val="FFFF00"/>
                </a:solidFill>
              </a:rPr>
              <a:t>змінах</a:t>
            </a:r>
            <a:r>
              <a:rPr lang="ru-RU" b="1" dirty="0" smtClean="0">
                <a:solidFill>
                  <a:srgbClr val="FFFF00"/>
                </a:solidFill>
              </a:rPr>
              <a:t> на </a:t>
            </a:r>
            <a:r>
              <a:rPr lang="ru-RU" b="1" dirty="0" err="1" smtClean="0">
                <a:solidFill>
                  <a:srgbClr val="FFFF00"/>
                </a:solidFill>
              </a:rPr>
              <a:t>промисловому</a:t>
            </a:r>
            <a:r>
              <a:rPr lang="ru-RU" b="1" dirty="0" smtClean="0">
                <a:solidFill>
                  <a:srgbClr val="FFFF00"/>
                </a:solidFill>
              </a:rPr>
              <a:t> </a:t>
            </a:r>
            <a:r>
              <a:rPr lang="ru-RU" b="1" dirty="0" err="1" smtClean="0">
                <a:solidFill>
                  <a:srgbClr val="FFFF00"/>
                </a:solidFill>
              </a:rPr>
              <a:t>підприємстві</a:t>
            </a:r>
            <a:r>
              <a:rPr lang="ru-RU" b="1" dirty="0" smtClean="0">
                <a:solidFill>
                  <a:srgbClr val="FFFF00"/>
                </a:solidFill>
              </a:rPr>
              <a:t>) </a:t>
            </a:r>
            <a:r>
              <a:rPr lang="ru-RU" b="1" dirty="0" err="1" smtClean="0">
                <a:solidFill>
                  <a:srgbClr val="FFFF00"/>
                </a:solidFill>
              </a:rPr>
              <a:t>спеціальним</a:t>
            </a:r>
            <a:r>
              <a:rPr lang="ru-RU" b="1" dirty="0" smtClean="0">
                <a:solidFill>
                  <a:srgbClr val="FFFF00"/>
                </a:solidFill>
              </a:rPr>
              <a:t> </a:t>
            </a:r>
            <a:r>
              <a:rPr lang="ru-RU" b="1" dirty="0" err="1" smtClean="0">
                <a:solidFill>
                  <a:srgbClr val="FFFF00"/>
                </a:solidFill>
              </a:rPr>
              <a:t>одягом</a:t>
            </a:r>
            <a:r>
              <a:rPr lang="ru-RU" b="1" dirty="0" smtClean="0">
                <a:solidFill>
                  <a:srgbClr val="FFFF00"/>
                </a:solidFill>
              </a:rPr>
              <a:t> та </a:t>
            </a:r>
            <a:r>
              <a:rPr lang="ru-RU" b="1" dirty="0" err="1" smtClean="0">
                <a:solidFill>
                  <a:srgbClr val="FFFF00"/>
                </a:solidFill>
              </a:rPr>
              <a:t>взуттям</a:t>
            </a:r>
            <a:r>
              <a:rPr lang="ru-RU" b="1" dirty="0" smtClean="0">
                <a:solidFill>
                  <a:srgbClr val="FFFF00"/>
                </a:solidFill>
              </a:rPr>
              <a:t>, </a:t>
            </a:r>
            <a:r>
              <a:rPr lang="ru-RU" b="1" dirty="0" err="1" smtClean="0">
                <a:solidFill>
                  <a:srgbClr val="FFFF00"/>
                </a:solidFill>
              </a:rPr>
              <a:t>засобами</a:t>
            </a:r>
            <a:r>
              <a:rPr lang="ru-RU" b="1" dirty="0" smtClean="0">
                <a:solidFill>
                  <a:srgbClr val="FFFF00"/>
                </a:solidFill>
              </a:rPr>
              <a:t> </a:t>
            </a:r>
            <a:r>
              <a:rPr lang="ru-RU" b="1" dirty="0" err="1" smtClean="0">
                <a:solidFill>
                  <a:srgbClr val="FFFF00"/>
                </a:solidFill>
              </a:rPr>
              <a:t>захисту</a:t>
            </a:r>
            <a:r>
              <a:rPr lang="ru-RU" b="1" dirty="0" smtClean="0">
                <a:solidFill>
                  <a:srgbClr val="FFFF00"/>
                </a:solidFill>
              </a:rPr>
              <a:t> </a:t>
            </a:r>
            <a:r>
              <a:rPr lang="ru-RU" b="1" dirty="0" err="1" smtClean="0">
                <a:solidFill>
                  <a:srgbClr val="FFFF00"/>
                </a:solidFill>
              </a:rPr>
              <a:t>шкіри</a:t>
            </a:r>
            <a:r>
              <a:rPr lang="ru-RU" b="1" dirty="0" smtClean="0">
                <a:solidFill>
                  <a:srgbClr val="FFFF00"/>
                </a:solidFill>
              </a:rPr>
              <a:t>, очей, </a:t>
            </a:r>
            <a:r>
              <a:rPr lang="ru-RU" b="1" dirty="0" err="1" smtClean="0">
                <a:solidFill>
                  <a:srgbClr val="FFFF00"/>
                </a:solidFill>
              </a:rPr>
              <a:t>органів</a:t>
            </a:r>
            <a:r>
              <a:rPr lang="ru-RU" b="1" dirty="0" smtClean="0">
                <a:solidFill>
                  <a:srgbClr val="FFFF00"/>
                </a:solidFill>
              </a:rPr>
              <a:t> слуху </a:t>
            </a:r>
            <a:r>
              <a:rPr lang="ru-RU" b="1" dirty="0" err="1" smtClean="0">
                <a:solidFill>
                  <a:srgbClr val="FFFF00"/>
                </a:solidFill>
              </a:rPr>
              <a:t>і</a:t>
            </a:r>
            <a:r>
              <a:rPr lang="ru-RU" b="1" dirty="0" smtClean="0">
                <a:solidFill>
                  <a:srgbClr val="FFFF00"/>
                </a:solidFill>
              </a:rPr>
              <a:t> </a:t>
            </a:r>
            <a:r>
              <a:rPr lang="ru-RU" b="1" dirty="0" err="1" smtClean="0">
                <a:solidFill>
                  <a:srgbClr val="FFFF00"/>
                </a:solidFill>
              </a:rPr>
              <a:t>відповідно</a:t>
            </a:r>
            <a:r>
              <a:rPr lang="ru-RU" b="1" dirty="0" smtClean="0">
                <a:solidFill>
                  <a:srgbClr val="FFFF00"/>
                </a:solidFill>
              </a:rPr>
              <a:t> </a:t>
            </a:r>
            <a:r>
              <a:rPr lang="ru-RU" b="1" dirty="0" err="1" smtClean="0">
                <a:solidFill>
                  <a:srgbClr val="FFFF00"/>
                </a:solidFill>
              </a:rPr>
              <a:t>контролювати</a:t>
            </a:r>
            <a:r>
              <a:rPr lang="ru-RU" b="1" dirty="0" smtClean="0">
                <a:solidFill>
                  <a:srgbClr val="FFFF00"/>
                </a:solidFill>
              </a:rPr>
              <a:t> </a:t>
            </a:r>
            <a:r>
              <a:rPr lang="ru-RU" b="1" dirty="0" err="1" smtClean="0">
                <a:solidFill>
                  <a:srgbClr val="FFFF00"/>
                </a:solidFill>
              </a:rPr>
              <a:t>правильність</a:t>
            </a:r>
            <a:r>
              <a:rPr lang="ru-RU" b="1" dirty="0" smtClean="0">
                <a:solidFill>
                  <a:srgbClr val="FFFF00"/>
                </a:solidFill>
              </a:rPr>
              <a:t> </a:t>
            </a:r>
            <a:r>
              <a:rPr lang="ru-RU" b="1" dirty="0" err="1" smtClean="0">
                <a:solidFill>
                  <a:srgbClr val="FFFF00"/>
                </a:solidFill>
              </a:rPr>
              <a:t>їх</a:t>
            </a:r>
            <a:r>
              <a:rPr lang="ru-RU" b="1" dirty="0" smtClean="0">
                <a:solidFill>
                  <a:srgbClr val="FFFF00"/>
                </a:solidFill>
              </a:rPr>
              <a:t> </a:t>
            </a:r>
            <a:r>
              <a:rPr lang="ru-RU" b="1" dirty="0" err="1" smtClean="0">
                <a:solidFill>
                  <a:srgbClr val="FFFF00"/>
                </a:solidFill>
              </a:rPr>
              <a:t>застосування</a:t>
            </a:r>
            <a:r>
              <a:rPr lang="ru-RU" b="1" dirty="0" smtClean="0">
                <a:solidFill>
                  <a:srgbClr val="FFFF00"/>
                </a:solidFill>
              </a:rPr>
              <a:t>.</a:t>
            </a:r>
            <a:endParaRPr lang="ru-RU" b="1" dirty="0">
              <a:solidFill>
                <a:srgbClr val="FFFF00"/>
              </a:solidFill>
            </a:endParaRPr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285720" y="-285776"/>
            <a:ext cx="8572560" cy="71438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>
          <a:xfrm>
            <a:off x="285720" y="285728"/>
            <a:ext cx="8501122" cy="6286544"/>
          </a:xfrm>
        </p:spPr>
        <p:txBody>
          <a:bodyPr/>
          <a:lstStyle/>
          <a:p>
            <a:pPr algn="ctr"/>
            <a:r>
              <a:rPr lang="ru-RU" b="1" dirty="0" smtClean="0">
                <a:solidFill>
                  <a:srgbClr val="FFFF00"/>
                </a:solidFill>
              </a:rPr>
              <a:t>У </a:t>
            </a:r>
            <a:r>
              <a:rPr lang="ru-RU" b="1" dirty="0" err="1" smtClean="0">
                <a:solidFill>
                  <a:srgbClr val="FFFF00"/>
                </a:solidFill>
              </a:rPr>
              <a:t>зв’язку</a:t>
            </a:r>
            <a:r>
              <a:rPr lang="ru-RU" b="1" dirty="0" smtClean="0">
                <a:solidFill>
                  <a:srgbClr val="FFFF00"/>
                </a:solidFill>
              </a:rPr>
              <a:t> </a:t>
            </a:r>
            <a:r>
              <a:rPr lang="ru-RU" b="1" dirty="0" err="1" smtClean="0">
                <a:solidFill>
                  <a:srgbClr val="FFFF00"/>
                </a:solidFill>
              </a:rPr>
              <a:t>з</a:t>
            </a:r>
            <a:r>
              <a:rPr lang="ru-RU" b="1" dirty="0" smtClean="0">
                <a:solidFill>
                  <a:srgbClr val="FFFF00"/>
                </a:solidFill>
              </a:rPr>
              <a:t> </a:t>
            </a:r>
            <a:r>
              <a:rPr lang="ru-RU" b="1" dirty="0" err="1" smtClean="0">
                <a:solidFill>
                  <a:srgbClr val="FFFF00"/>
                </a:solidFill>
              </a:rPr>
              <a:t>тим</a:t>
            </a:r>
            <a:r>
              <a:rPr lang="ru-RU" b="1" dirty="0" smtClean="0">
                <a:solidFill>
                  <a:srgbClr val="FFFF00"/>
                </a:solidFill>
              </a:rPr>
              <a:t>, </a:t>
            </a:r>
            <a:r>
              <a:rPr lang="ru-RU" b="1" dirty="0" err="1" smtClean="0">
                <a:solidFill>
                  <a:srgbClr val="FFFF00"/>
                </a:solidFill>
              </a:rPr>
              <a:t>що</a:t>
            </a:r>
            <a:r>
              <a:rPr lang="ru-RU" b="1" dirty="0" smtClean="0">
                <a:solidFill>
                  <a:srgbClr val="FFFF00"/>
                </a:solidFill>
              </a:rPr>
              <a:t> </a:t>
            </a:r>
            <a:r>
              <a:rPr lang="ru-RU" b="1" dirty="0" err="1" smtClean="0">
                <a:solidFill>
                  <a:srgbClr val="FFFF00"/>
                </a:solidFill>
              </a:rPr>
              <a:t>керування</a:t>
            </a:r>
            <a:r>
              <a:rPr lang="ru-RU" b="1" dirty="0" smtClean="0">
                <a:solidFill>
                  <a:srgbClr val="FFFF00"/>
                </a:solidFill>
              </a:rPr>
              <a:t> </a:t>
            </a:r>
            <a:r>
              <a:rPr lang="ru-RU" b="1" dirty="0" err="1" smtClean="0">
                <a:solidFill>
                  <a:srgbClr val="FFFF00"/>
                </a:solidFill>
              </a:rPr>
              <a:t>сучасними</a:t>
            </a:r>
            <a:r>
              <a:rPr lang="ru-RU" b="1" dirty="0" smtClean="0">
                <a:solidFill>
                  <a:srgbClr val="FFFF00"/>
                </a:solidFill>
              </a:rPr>
              <a:t> </a:t>
            </a:r>
            <a:r>
              <a:rPr lang="ru-RU" b="1" dirty="0" err="1" smtClean="0">
                <a:solidFill>
                  <a:srgbClr val="FFFF00"/>
                </a:solidFill>
              </a:rPr>
              <a:t>озброєнням</a:t>
            </a:r>
            <a:r>
              <a:rPr lang="ru-RU" b="1" dirty="0" smtClean="0">
                <a:solidFill>
                  <a:srgbClr val="FFFF00"/>
                </a:solidFill>
              </a:rPr>
              <a:t> </a:t>
            </a:r>
            <a:r>
              <a:rPr lang="ru-RU" b="1" dirty="0" err="1" smtClean="0">
                <a:solidFill>
                  <a:srgbClr val="FFFF00"/>
                </a:solidFill>
              </a:rPr>
              <a:t>і</a:t>
            </a:r>
            <a:r>
              <a:rPr lang="ru-RU" b="1" dirty="0" smtClean="0">
                <a:solidFill>
                  <a:srgbClr val="FFFF00"/>
                </a:solidFill>
              </a:rPr>
              <a:t> </a:t>
            </a:r>
            <a:r>
              <a:rPr lang="ru-RU" b="1" dirty="0" err="1" smtClean="0">
                <a:solidFill>
                  <a:srgbClr val="FFFF00"/>
                </a:solidFill>
              </a:rPr>
              <a:t>технікою</a:t>
            </a:r>
            <a:r>
              <a:rPr lang="ru-RU" b="1" dirty="0" smtClean="0">
                <a:solidFill>
                  <a:srgbClr val="FFFF00"/>
                </a:solidFill>
              </a:rPr>
              <a:t> та </a:t>
            </a:r>
            <a:r>
              <a:rPr lang="ru-RU" b="1" dirty="0" err="1" smtClean="0">
                <a:solidFill>
                  <a:srgbClr val="FFFF00"/>
                </a:solidFill>
              </a:rPr>
              <a:t>виконання</a:t>
            </a:r>
            <a:r>
              <a:rPr lang="ru-RU" b="1" dirty="0" smtClean="0">
                <a:solidFill>
                  <a:srgbClr val="FFFF00"/>
                </a:solidFill>
              </a:rPr>
              <a:t> </a:t>
            </a:r>
            <a:r>
              <a:rPr lang="ru-RU" b="1" dirty="0" err="1" smtClean="0">
                <a:solidFill>
                  <a:srgbClr val="FFFF00"/>
                </a:solidFill>
              </a:rPr>
              <a:t>обов’язків</a:t>
            </a:r>
            <a:r>
              <a:rPr lang="ru-RU" b="1" dirty="0" smtClean="0">
                <a:solidFill>
                  <a:srgbClr val="FFFF00"/>
                </a:solidFill>
              </a:rPr>
              <a:t> </a:t>
            </a:r>
            <a:r>
              <a:rPr lang="ru-RU" b="1" dirty="0" err="1" smtClean="0">
                <a:solidFill>
                  <a:srgbClr val="FFFF00"/>
                </a:solidFill>
              </a:rPr>
              <a:t>під</a:t>
            </a:r>
            <a:r>
              <a:rPr lang="ru-RU" b="1" dirty="0" smtClean="0">
                <a:solidFill>
                  <a:srgbClr val="FFFF00"/>
                </a:solidFill>
              </a:rPr>
              <a:t> час </a:t>
            </a:r>
            <a:r>
              <a:rPr lang="ru-RU" b="1" dirty="0" err="1" smtClean="0">
                <a:solidFill>
                  <a:srgbClr val="FFFF00"/>
                </a:solidFill>
              </a:rPr>
              <a:t>навчань</a:t>
            </a:r>
            <a:r>
              <a:rPr lang="ru-RU" b="1" dirty="0" smtClean="0">
                <a:solidFill>
                  <a:srgbClr val="FFFF00"/>
                </a:solidFill>
              </a:rPr>
              <a:t>, </a:t>
            </a:r>
            <a:r>
              <a:rPr lang="ru-RU" b="1" dirty="0" err="1" smtClean="0">
                <a:solidFill>
                  <a:srgbClr val="FFFF00"/>
                </a:solidFill>
              </a:rPr>
              <a:t>ліквідації</a:t>
            </a:r>
            <a:r>
              <a:rPr lang="ru-RU" b="1" dirty="0" smtClean="0">
                <a:solidFill>
                  <a:srgbClr val="FFFF00"/>
                </a:solidFill>
              </a:rPr>
              <a:t> </a:t>
            </a:r>
            <a:r>
              <a:rPr lang="ru-RU" b="1" dirty="0" err="1" smtClean="0">
                <a:solidFill>
                  <a:srgbClr val="FFFF00"/>
                </a:solidFill>
              </a:rPr>
              <a:t>наслідків</a:t>
            </a:r>
            <a:r>
              <a:rPr lang="ru-RU" b="1" dirty="0" smtClean="0">
                <a:solidFill>
                  <a:srgbClr val="FFFF00"/>
                </a:solidFill>
              </a:rPr>
              <a:t> </a:t>
            </a:r>
            <a:r>
              <a:rPr lang="ru-RU" b="1" dirty="0" err="1" smtClean="0">
                <a:solidFill>
                  <a:srgbClr val="FFFF00"/>
                </a:solidFill>
              </a:rPr>
              <a:t>надзвичайних</a:t>
            </a:r>
            <a:r>
              <a:rPr lang="ru-RU" b="1" dirty="0" smtClean="0">
                <a:solidFill>
                  <a:srgbClr val="FFFF00"/>
                </a:solidFill>
              </a:rPr>
              <a:t> </a:t>
            </a:r>
            <a:r>
              <a:rPr lang="ru-RU" b="1" dirty="0" err="1" smtClean="0">
                <a:solidFill>
                  <a:srgbClr val="FFFF00"/>
                </a:solidFill>
              </a:rPr>
              <a:t>ситуацій</a:t>
            </a:r>
            <a:r>
              <a:rPr lang="ru-RU" b="1" dirty="0" smtClean="0">
                <a:solidFill>
                  <a:srgbClr val="FFFF00"/>
                </a:solidFill>
              </a:rPr>
              <a:t> </a:t>
            </a:r>
            <a:r>
              <a:rPr lang="ru-RU" b="1" dirty="0" err="1" smtClean="0">
                <a:solidFill>
                  <a:srgbClr val="FFFF00"/>
                </a:solidFill>
              </a:rPr>
              <a:t>або</a:t>
            </a:r>
            <a:r>
              <a:rPr lang="ru-RU" b="1" dirty="0" smtClean="0">
                <a:solidFill>
                  <a:srgbClr val="FFFF00"/>
                </a:solidFill>
              </a:rPr>
              <a:t> у </a:t>
            </a:r>
            <a:r>
              <a:rPr lang="ru-RU" b="1" dirty="0" err="1" smtClean="0">
                <a:solidFill>
                  <a:srgbClr val="FFFF00"/>
                </a:solidFill>
              </a:rPr>
              <a:t>бойовій</a:t>
            </a:r>
            <a:r>
              <a:rPr lang="ru-RU" b="1" dirty="0" smtClean="0">
                <a:solidFill>
                  <a:srgbClr val="FFFF00"/>
                </a:solidFill>
              </a:rPr>
              <a:t> </a:t>
            </a:r>
            <a:r>
              <a:rPr lang="ru-RU" b="1" dirty="0" err="1" smtClean="0">
                <a:solidFill>
                  <a:srgbClr val="FFFF00"/>
                </a:solidFill>
              </a:rPr>
              <a:t>обстановці</a:t>
            </a:r>
            <a:r>
              <a:rPr lang="ru-RU" b="1" dirty="0" smtClean="0">
                <a:solidFill>
                  <a:srgbClr val="FFFF00"/>
                </a:solidFill>
              </a:rPr>
              <a:t>, яка </a:t>
            </a:r>
            <a:r>
              <a:rPr lang="ru-RU" b="1" dirty="0" err="1" smtClean="0">
                <a:solidFill>
                  <a:srgbClr val="FFFF00"/>
                </a:solidFill>
              </a:rPr>
              <a:t>нерідко</a:t>
            </a:r>
            <a:r>
              <a:rPr lang="ru-RU" b="1" dirty="0" smtClean="0">
                <a:solidFill>
                  <a:srgbClr val="FFFF00"/>
                </a:solidFill>
              </a:rPr>
              <a:t> буде </a:t>
            </a:r>
            <a:r>
              <a:rPr lang="ru-RU" b="1" dirty="0" err="1" smtClean="0">
                <a:solidFill>
                  <a:srgbClr val="FFFF00"/>
                </a:solidFill>
              </a:rPr>
              <a:t>надзвичайно</a:t>
            </a:r>
            <a:r>
              <a:rPr lang="ru-RU" b="1" dirty="0" smtClean="0">
                <a:solidFill>
                  <a:srgbClr val="FFFF00"/>
                </a:solidFill>
              </a:rPr>
              <a:t> складною, </a:t>
            </a:r>
            <a:r>
              <a:rPr lang="ru-RU" b="1" dirty="0" err="1" smtClean="0">
                <a:solidFill>
                  <a:srgbClr val="FFFF00"/>
                </a:solidFill>
              </a:rPr>
              <a:t>різноманітною</a:t>
            </a:r>
            <a:r>
              <a:rPr lang="ru-RU" b="1" dirty="0" smtClean="0">
                <a:solidFill>
                  <a:srgbClr val="FFFF00"/>
                </a:solidFill>
              </a:rPr>
              <a:t> та </a:t>
            </a:r>
            <a:r>
              <a:rPr lang="ru-RU" b="1" dirty="0" err="1" smtClean="0">
                <a:solidFill>
                  <a:srgbClr val="FFFF00"/>
                </a:solidFill>
              </a:rPr>
              <a:t>мінливою</a:t>
            </a:r>
            <a:r>
              <a:rPr lang="ru-RU" b="1" dirty="0" smtClean="0">
                <a:solidFill>
                  <a:srgbClr val="FFFF00"/>
                </a:solidFill>
              </a:rPr>
              <a:t>, а часто </a:t>
            </a:r>
            <a:r>
              <a:rPr lang="ru-RU" b="1" dirty="0" err="1" smtClean="0">
                <a:solidFill>
                  <a:srgbClr val="FFFF00"/>
                </a:solidFill>
              </a:rPr>
              <a:t>ізагрозливою</a:t>
            </a:r>
            <a:r>
              <a:rPr lang="ru-RU" b="1" dirty="0" smtClean="0">
                <a:solidFill>
                  <a:srgbClr val="FFFF00"/>
                </a:solidFill>
              </a:rPr>
              <a:t> </a:t>
            </a:r>
            <a:r>
              <a:rPr lang="ru-RU" b="1" dirty="0" err="1" smtClean="0">
                <a:solidFill>
                  <a:srgbClr val="FFFF00"/>
                </a:solidFill>
              </a:rPr>
              <a:t>дляжиття</a:t>
            </a:r>
            <a:r>
              <a:rPr lang="ru-RU" b="1" dirty="0" smtClean="0">
                <a:solidFill>
                  <a:srgbClr val="FFFF00"/>
                </a:solidFill>
              </a:rPr>
              <a:t> </a:t>
            </a:r>
            <a:r>
              <a:rPr lang="ru-RU" b="1" dirty="0" err="1" smtClean="0">
                <a:solidFill>
                  <a:srgbClr val="FFFF00"/>
                </a:solidFill>
              </a:rPr>
              <a:t>військовослужбовців</a:t>
            </a:r>
            <a:r>
              <a:rPr lang="ru-RU" b="1" dirty="0" smtClean="0">
                <a:solidFill>
                  <a:srgbClr val="FFFF00"/>
                </a:solidFill>
              </a:rPr>
              <a:t> (</a:t>
            </a:r>
            <a:r>
              <a:rPr lang="ru-RU" b="1" dirty="0" err="1" smtClean="0">
                <a:solidFill>
                  <a:srgbClr val="FFFF00"/>
                </a:solidFill>
              </a:rPr>
              <a:t>ліквідаторів</a:t>
            </a:r>
            <a:r>
              <a:rPr lang="ru-RU" b="1" dirty="0" smtClean="0">
                <a:solidFill>
                  <a:srgbClr val="FFFF00"/>
                </a:solidFill>
              </a:rPr>
              <a:t> та </a:t>
            </a:r>
            <a:r>
              <a:rPr lang="ru-RU" b="1" dirty="0" err="1" smtClean="0">
                <a:solidFill>
                  <a:srgbClr val="FFFF00"/>
                </a:solidFill>
              </a:rPr>
              <a:t>населення</a:t>
            </a:r>
            <a:r>
              <a:rPr lang="ru-RU" b="1" dirty="0" smtClean="0">
                <a:solidFill>
                  <a:srgbClr val="FFFF00"/>
                </a:solidFill>
              </a:rPr>
              <a:t>), </a:t>
            </a:r>
            <a:r>
              <a:rPr lang="ru-RU" b="1" dirty="0" err="1" smtClean="0">
                <a:solidFill>
                  <a:srgbClr val="FFFF00"/>
                </a:solidFill>
              </a:rPr>
              <a:t>вимагатиме</a:t>
            </a:r>
            <a:r>
              <a:rPr lang="ru-RU" b="1" dirty="0" smtClean="0">
                <a:solidFill>
                  <a:srgbClr val="FFFF00"/>
                </a:solidFill>
              </a:rPr>
              <a:t> </a:t>
            </a:r>
            <a:r>
              <a:rPr lang="ru-RU" b="1" dirty="0" err="1" smtClean="0">
                <a:solidFill>
                  <a:srgbClr val="FFFF00"/>
                </a:solidFill>
              </a:rPr>
              <a:t>надмірного</a:t>
            </a:r>
            <a:r>
              <a:rPr lang="ru-RU" b="1" dirty="0" smtClean="0">
                <a:solidFill>
                  <a:srgbClr val="FFFF00"/>
                </a:solidFill>
              </a:rPr>
              <a:t> </a:t>
            </a:r>
            <a:r>
              <a:rPr lang="ru-RU" b="1" dirty="0" err="1" smtClean="0">
                <a:solidFill>
                  <a:srgbClr val="FFFF00"/>
                </a:solidFill>
              </a:rPr>
              <a:t>напруження</a:t>
            </a:r>
            <a:r>
              <a:rPr lang="ru-RU" b="1" dirty="0" smtClean="0">
                <a:solidFill>
                  <a:srgbClr val="FFFF00"/>
                </a:solidFill>
              </a:rPr>
              <a:t> </a:t>
            </a:r>
            <a:r>
              <a:rPr lang="ru-RU" b="1" dirty="0" err="1" smtClean="0">
                <a:solidFill>
                  <a:srgbClr val="FFFF00"/>
                </a:solidFill>
              </a:rPr>
              <a:t>фізичних</a:t>
            </a:r>
            <a:r>
              <a:rPr lang="ru-RU" b="1" dirty="0" smtClean="0">
                <a:solidFill>
                  <a:srgbClr val="FFFF00"/>
                </a:solidFill>
              </a:rPr>
              <a:t> </a:t>
            </a:r>
            <a:r>
              <a:rPr lang="ru-RU" b="1" dirty="0" err="1" smtClean="0">
                <a:solidFill>
                  <a:srgbClr val="FFFF00"/>
                </a:solidFill>
              </a:rPr>
              <a:t>і</a:t>
            </a:r>
            <a:r>
              <a:rPr lang="ru-RU" b="1" dirty="0" smtClean="0">
                <a:solidFill>
                  <a:srgbClr val="FFFF00"/>
                </a:solidFill>
              </a:rPr>
              <a:t> </a:t>
            </a:r>
            <a:r>
              <a:rPr lang="ru-RU" b="1" dirty="0" err="1" smtClean="0">
                <a:solidFill>
                  <a:srgbClr val="FFFF00"/>
                </a:solidFill>
              </a:rPr>
              <a:t>морально-психічних</a:t>
            </a:r>
            <a:r>
              <a:rPr lang="ru-RU" b="1" dirty="0" smtClean="0">
                <a:solidFill>
                  <a:srgbClr val="FFFF00"/>
                </a:solidFill>
              </a:rPr>
              <a:t> сил, то </a:t>
            </a:r>
            <a:r>
              <a:rPr lang="ru-RU" b="1" dirty="0" err="1" smtClean="0">
                <a:solidFill>
                  <a:srgbClr val="FFFF00"/>
                </a:solidFill>
              </a:rPr>
              <a:t>цілком</a:t>
            </a:r>
            <a:r>
              <a:rPr lang="ru-RU" b="1" dirty="0" smtClean="0">
                <a:solidFill>
                  <a:srgbClr val="FFFF00"/>
                </a:solidFill>
              </a:rPr>
              <a:t> </a:t>
            </a:r>
            <a:r>
              <a:rPr lang="ru-RU" b="1" dirty="0" err="1" smtClean="0">
                <a:solidFill>
                  <a:srgbClr val="FFFF00"/>
                </a:solidFill>
              </a:rPr>
              <a:t>закономірно</a:t>
            </a:r>
            <a:r>
              <a:rPr lang="ru-RU" b="1" dirty="0" smtClean="0">
                <a:solidFill>
                  <a:srgbClr val="FFFF00"/>
                </a:solidFill>
              </a:rPr>
              <a:t>, </a:t>
            </a:r>
            <a:r>
              <a:rPr lang="ru-RU" b="1" dirty="0" err="1" smtClean="0">
                <a:solidFill>
                  <a:srgbClr val="FFFF00"/>
                </a:solidFill>
              </a:rPr>
              <a:t>що</a:t>
            </a:r>
            <a:r>
              <a:rPr lang="ru-RU" b="1" dirty="0" smtClean="0">
                <a:solidFill>
                  <a:srgbClr val="FFFF00"/>
                </a:solidFill>
              </a:rPr>
              <a:t> через </a:t>
            </a:r>
            <a:r>
              <a:rPr lang="ru-RU" b="1" dirty="0" err="1" smtClean="0">
                <a:solidFill>
                  <a:srgbClr val="FFFF00"/>
                </a:solidFill>
              </a:rPr>
              <a:t>деякий</a:t>
            </a:r>
            <a:r>
              <a:rPr lang="ru-RU" b="1" dirty="0" smtClean="0">
                <a:solidFill>
                  <a:srgbClr val="FFFF00"/>
                </a:solidFill>
              </a:rPr>
              <a:t> </a:t>
            </a:r>
            <a:r>
              <a:rPr lang="ru-RU" b="1" dirty="0" err="1" smtClean="0">
                <a:solidFill>
                  <a:srgbClr val="FFFF00"/>
                </a:solidFill>
              </a:rPr>
              <a:t>термін</a:t>
            </a:r>
            <a:r>
              <a:rPr lang="ru-RU" b="1" dirty="0" smtClean="0">
                <a:solidFill>
                  <a:srgbClr val="FFFF00"/>
                </a:solidFill>
              </a:rPr>
              <a:t> у них буде </a:t>
            </a:r>
            <a:r>
              <a:rPr lang="ru-RU" b="1" dirty="0" err="1" smtClean="0">
                <a:solidFill>
                  <a:srgbClr val="FFFF00"/>
                </a:solidFill>
              </a:rPr>
              <a:t>спостерігатися</a:t>
            </a:r>
            <a:r>
              <a:rPr lang="ru-RU" b="1" dirty="0" smtClean="0">
                <a:solidFill>
                  <a:srgbClr val="FFFF00"/>
                </a:solidFill>
              </a:rPr>
              <a:t> </a:t>
            </a:r>
            <a:r>
              <a:rPr lang="ru-RU" b="1" dirty="0" err="1" smtClean="0">
                <a:solidFill>
                  <a:srgbClr val="FFFF00"/>
                </a:solidFill>
              </a:rPr>
              <a:t>різкий</a:t>
            </a:r>
            <a:r>
              <a:rPr lang="ru-RU" b="1" dirty="0" smtClean="0">
                <a:solidFill>
                  <a:srgbClr val="FFFF00"/>
                </a:solidFill>
              </a:rPr>
              <a:t> спад </a:t>
            </a:r>
            <a:r>
              <a:rPr lang="ru-RU" b="1" dirty="0" err="1" smtClean="0">
                <a:solidFill>
                  <a:srgbClr val="FFFF00"/>
                </a:solidFill>
              </a:rPr>
              <a:t>фізичної</a:t>
            </a:r>
            <a:r>
              <a:rPr lang="ru-RU" b="1" dirty="0" smtClean="0">
                <a:solidFill>
                  <a:srgbClr val="FFFF00"/>
                </a:solidFill>
              </a:rPr>
              <a:t> </a:t>
            </a:r>
            <a:r>
              <a:rPr lang="ru-RU" b="1" dirty="0" err="1" smtClean="0">
                <a:solidFill>
                  <a:srgbClr val="FFFF00"/>
                </a:solidFill>
              </a:rPr>
              <a:t>боєздатності</a:t>
            </a:r>
            <a:r>
              <a:rPr lang="ru-RU" b="1" dirty="0" smtClean="0">
                <a:solidFill>
                  <a:srgbClr val="FFFF00"/>
                </a:solidFill>
              </a:rPr>
              <a:t> (</a:t>
            </a:r>
            <a:r>
              <a:rPr lang="ru-RU" b="1" dirty="0" err="1" smtClean="0">
                <a:solidFill>
                  <a:srgbClr val="FFFF00"/>
                </a:solidFill>
              </a:rPr>
              <a:t>працездатності</a:t>
            </a:r>
            <a:r>
              <a:rPr lang="ru-RU" b="1" dirty="0" smtClean="0">
                <a:solidFill>
                  <a:srgbClr val="FFFF00"/>
                </a:solidFill>
              </a:rPr>
              <a:t>), </a:t>
            </a:r>
            <a:r>
              <a:rPr lang="ru-RU" b="1" dirty="0" err="1" smtClean="0">
                <a:solidFill>
                  <a:srgbClr val="FFFF00"/>
                </a:solidFill>
              </a:rPr>
              <a:t>посилення</a:t>
            </a:r>
            <a:r>
              <a:rPr lang="ru-RU" b="1" dirty="0" smtClean="0">
                <a:solidFill>
                  <a:srgbClr val="FFFF00"/>
                </a:solidFill>
              </a:rPr>
              <a:t> </a:t>
            </a:r>
            <a:r>
              <a:rPr lang="ru-RU" b="1" dirty="0" err="1" smtClean="0">
                <a:solidFill>
                  <a:srgbClr val="FFFF00"/>
                </a:solidFill>
              </a:rPr>
              <a:t>психоемоційного</a:t>
            </a:r>
            <a:r>
              <a:rPr lang="ru-RU" b="1" dirty="0" smtClean="0">
                <a:solidFill>
                  <a:srgbClr val="FFFF00"/>
                </a:solidFill>
              </a:rPr>
              <a:t> </a:t>
            </a:r>
            <a:r>
              <a:rPr lang="ru-RU" b="1" dirty="0" err="1" smtClean="0">
                <a:solidFill>
                  <a:srgbClr val="FFFF00"/>
                </a:solidFill>
              </a:rPr>
              <a:t>напруження</a:t>
            </a:r>
            <a:r>
              <a:rPr lang="ru-RU" b="1" dirty="0" smtClean="0">
                <a:solidFill>
                  <a:srgbClr val="FFFF00"/>
                </a:solidFill>
              </a:rPr>
              <a:t>, </a:t>
            </a:r>
            <a:r>
              <a:rPr lang="ru-RU" b="1" dirty="0" err="1" smtClean="0">
                <a:solidFill>
                  <a:srgbClr val="FFFF00"/>
                </a:solidFill>
              </a:rPr>
              <a:t>які</a:t>
            </a:r>
            <a:r>
              <a:rPr lang="ru-RU" b="1" dirty="0" smtClean="0">
                <a:solidFill>
                  <a:srgbClr val="FFFF00"/>
                </a:solidFill>
              </a:rPr>
              <a:t> </a:t>
            </a:r>
            <a:r>
              <a:rPr lang="ru-RU" b="1" dirty="0" err="1" smtClean="0">
                <a:solidFill>
                  <a:srgbClr val="FFFF00"/>
                </a:solidFill>
              </a:rPr>
              <a:t>погіршать</a:t>
            </a:r>
            <a:r>
              <a:rPr lang="ru-RU" b="1" dirty="0" smtClean="0">
                <a:solidFill>
                  <a:srgbClr val="FFFF00"/>
                </a:solidFill>
              </a:rPr>
              <a:t> стан </a:t>
            </a:r>
            <a:r>
              <a:rPr lang="ru-RU" b="1" dirty="0" err="1" smtClean="0">
                <a:solidFill>
                  <a:srgbClr val="FFFF00"/>
                </a:solidFill>
              </a:rPr>
              <a:t>здоров’я</a:t>
            </a:r>
            <a:r>
              <a:rPr lang="ru-RU" b="1" dirty="0" smtClean="0">
                <a:solidFill>
                  <a:srgbClr val="FFFF00"/>
                </a:solidFill>
              </a:rPr>
              <a:t>, а у </a:t>
            </a:r>
            <a:r>
              <a:rPr lang="ru-RU" b="1" dirty="0" err="1" smtClean="0">
                <a:solidFill>
                  <a:srgbClr val="FFFF00"/>
                </a:solidFill>
              </a:rPr>
              <a:t>деяких</a:t>
            </a:r>
            <a:r>
              <a:rPr lang="ru-RU" b="1" dirty="0" smtClean="0">
                <a:solidFill>
                  <a:srgbClr val="FFFF00"/>
                </a:solidFill>
              </a:rPr>
              <a:t> </a:t>
            </a:r>
            <a:r>
              <a:rPr lang="ru-RU" b="1" dirty="0" err="1" smtClean="0">
                <a:solidFill>
                  <a:srgbClr val="FFFF00"/>
                </a:solidFill>
              </a:rPr>
              <a:t>випадках</a:t>
            </a:r>
            <a:r>
              <a:rPr lang="ru-RU" b="1" dirty="0" smtClean="0">
                <a:solidFill>
                  <a:srgbClr val="FFFF00"/>
                </a:solidFill>
              </a:rPr>
              <a:t> </a:t>
            </a:r>
            <a:r>
              <a:rPr lang="ru-RU" b="1" dirty="0" err="1" smtClean="0">
                <a:solidFill>
                  <a:srgbClr val="FFFF00"/>
                </a:solidFill>
              </a:rPr>
              <a:t>стануть</a:t>
            </a:r>
            <a:r>
              <a:rPr lang="ru-RU" b="1" dirty="0" smtClean="0">
                <a:solidFill>
                  <a:srgbClr val="FFFF00"/>
                </a:solidFill>
              </a:rPr>
              <a:t> причиною </a:t>
            </a:r>
            <a:r>
              <a:rPr lang="ru-RU" b="1" dirty="0" err="1" smtClean="0">
                <a:solidFill>
                  <a:srgbClr val="FFFF00"/>
                </a:solidFill>
              </a:rPr>
              <a:t>виникнення</a:t>
            </a:r>
            <a:r>
              <a:rPr lang="ru-RU" b="1" dirty="0" smtClean="0">
                <a:solidFill>
                  <a:srgbClr val="FFFF00"/>
                </a:solidFill>
              </a:rPr>
              <a:t> хвороб.</a:t>
            </a:r>
            <a:endParaRPr lang="ru-RU" b="1" dirty="0">
              <a:solidFill>
                <a:srgbClr val="FFFF00"/>
              </a:solidFill>
            </a:endParaRPr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-285776"/>
            <a:ext cx="8229600" cy="71438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>
          <a:xfrm>
            <a:off x="357158" y="214290"/>
            <a:ext cx="8501122" cy="6286544"/>
          </a:xfrm>
        </p:spPr>
        <p:txBody>
          <a:bodyPr>
            <a:normAutofit/>
          </a:bodyPr>
          <a:lstStyle/>
          <a:p>
            <a:r>
              <a:rPr lang="ru-RU" sz="2800" b="1" dirty="0" err="1" smtClean="0">
                <a:solidFill>
                  <a:srgbClr val="FFFF00"/>
                </a:solidFill>
              </a:rPr>
              <a:t>Підтримання</a:t>
            </a:r>
            <a:r>
              <a:rPr lang="ru-RU" sz="2800" b="1" dirty="0" smtClean="0">
                <a:solidFill>
                  <a:srgbClr val="FFFF00"/>
                </a:solidFill>
              </a:rPr>
              <a:t> </a:t>
            </a:r>
            <a:r>
              <a:rPr lang="ru-RU" sz="2800" b="1" dirty="0" err="1" smtClean="0">
                <a:solidFill>
                  <a:srgbClr val="FFFF00"/>
                </a:solidFill>
              </a:rPr>
              <a:t>високої</a:t>
            </a:r>
            <a:r>
              <a:rPr lang="ru-RU" sz="2800" b="1" dirty="0" smtClean="0">
                <a:solidFill>
                  <a:srgbClr val="FFFF00"/>
                </a:solidFill>
              </a:rPr>
              <a:t> </a:t>
            </a:r>
            <a:r>
              <a:rPr lang="ru-RU" sz="2800" b="1" dirty="0" err="1" smtClean="0">
                <a:solidFill>
                  <a:srgbClr val="FFFF00"/>
                </a:solidFill>
              </a:rPr>
              <a:t>фізичної</a:t>
            </a:r>
            <a:r>
              <a:rPr lang="ru-RU" sz="2800" b="1" dirty="0" smtClean="0">
                <a:solidFill>
                  <a:srgbClr val="FFFF00"/>
                </a:solidFill>
              </a:rPr>
              <a:t> </a:t>
            </a:r>
            <a:r>
              <a:rPr lang="ru-RU" sz="2800" b="1" dirty="0" err="1" smtClean="0">
                <a:solidFill>
                  <a:srgbClr val="FFFF00"/>
                </a:solidFill>
              </a:rPr>
              <a:t>працездатності</a:t>
            </a:r>
            <a:r>
              <a:rPr lang="ru-RU" sz="2800" b="1" dirty="0" smtClean="0">
                <a:solidFill>
                  <a:srgbClr val="FFFF00"/>
                </a:solidFill>
              </a:rPr>
              <a:t> у </a:t>
            </a:r>
            <a:r>
              <a:rPr lang="ru-RU" sz="2800" b="1" dirty="0" err="1" smtClean="0">
                <a:solidFill>
                  <a:srgbClr val="FFFF00"/>
                </a:solidFill>
              </a:rPr>
              <a:t>особового</a:t>
            </a:r>
            <a:r>
              <a:rPr lang="ru-RU" sz="2800" b="1" dirty="0" smtClean="0">
                <a:solidFill>
                  <a:srgbClr val="FFFF00"/>
                </a:solidFill>
              </a:rPr>
              <a:t> складу в </a:t>
            </a:r>
            <a:r>
              <a:rPr lang="ru-RU" sz="2800" b="1" dirty="0" err="1" smtClean="0">
                <a:solidFill>
                  <a:srgbClr val="FFFF00"/>
                </a:solidFill>
              </a:rPr>
              <a:t>звичайних</a:t>
            </a:r>
            <a:r>
              <a:rPr lang="ru-RU" sz="2800" b="1" dirty="0" smtClean="0">
                <a:solidFill>
                  <a:srgbClr val="FFFF00"/>
                </a:solidFill>
              </a:rPr>
              <a:t> та </a:t>
            </a:r>
            <a:r>
              <a:rPr lang="ru-RU" sz="2800" b="1" dirty="0" err="1" smtClean="0">
                <a:solidFill>
                  <a:srgbClr val="FFFF00"/>
                </a:solidFill>
              </a:rPr>
              <a:t>ускладнених</a:t>
            </a:r>
            <a:r>
              <a:rPr lang="ru-RU" sz="2800" b="1" dirty="0" smtClean="0">
                <a:solidFill>
                  <a:srgbClr val="FFFF00"/>
                </a:solidFill>
              </a:rPr>
              <a:t> </a:t>
            </a:r>
            <a:r>
              <a:rPr lang="ru-RU" sz="2800" b="1" dirty="0" err="1" smtClean="0">
                <a:solidFill>
                  <a:srgbClr val="FFFF00"/>
                </a:solidFill>
              </a:rPr>
              <a:t>умовах</a:t>
            </a:r>
            <a:r>
              <a:rPr lang="ru-RU" sz="2800" b="1" dirty="0" smtClean="0">
                <a:solidFill>
                  <a:srgbClr val="FFFF00"/>
                </a:solidFill>
              </a:rPr>
              <a:t> </a:t>
            </a:r>
            <a:r>
              <a:rPr lang="ru-RU" sz="2800" b="1" dirty="0" err="1" smtClean="0">
                <a:solidFill>
                  <a:srgbClr val="FFFF00"/>
                </a:solidFill>
              </a:rPr>
              <a:t>і</a:t>
            </a:r>
            <a:r>
              <a:rPr lang="ru-RU" sz="2800" b="1" dirty="0" smtClean="0">
                <a:solidFill>
                  <a:srgbClr val="FFFF00"/>
                </a:solidFill>
              </a:rPr>
              <a:t> </a:t>
            </a:r>
            <a:r>
              <a:rPr lang="ru-RU" sz="2800" b="1" dirty="0" err="1" smtClean="0">
                <a:solidFill>
                  <a:srgbClr val="FFFF00"/>
                </a:solidFill>
              </a:rPr>
              <a:t>зняття</a:t>
            </a:r>
            <a:r>
              <a:rPr lang="ru-RU" sz="2800" b="1" dirty="0" smtClean="0">
                <a:solidFill>
                  <a:srgbClr val="FFFF00"/>
                </a:solidFill>
              </a:rPr>
              <a:t> </a:t>
            </a:r>
            <a:r>
              <a:rPr lang="ru-RU" sz="2800" b="1" dirty="0" err="1" smtClean="0">
                <a:solidFill>
                  <a:srgbClr val="FFFF00"/>
                </a:solidFill>
              </a:rPr>
              <a:t>фізичної</a:t>
            </a:r>
            <a:r>
              <a:rPr lang="ru-RU" sz="2800" b="1" dirty="0" smtClean="0">
                <a:solidFill>
                  <a:srgbClr val="FFFF00"/>
                </a:solidFill>
              </a:rPr>
              <a:t> </a:t>
            </a:r>
            <a:r>
              <a:rPr lang="ru-RU" sz="2800" b="1" dirty="0" err="1" smtClean="0">
                <a:solidFill>
                  <a:srgbClr val="FFFF00"/>
                </a:solidFill>
              </a:rPr>
              <a:t>втоми</a:t>
            </a:r>
            <a:r>
              <a:rPr lang="ru-RU" sz="2800" b="1" dirty="0" smtClean="0">
                <a:solidFill>
                  <a:srgbClr val="FFFF00"/>
                </a:solidFill>
              </a:rPr>
              <a:t> </a:t>
            </a:r>
            <a:r>
              <a:rPr lang="ru-RU" sz="2800" b="1" dirty="0" err="1" smtClean="0">
                <a:solidFill>
                  <a:srgbClr val="FFFF00"/>
                </a:solidFill>
              </a:rPr>
              <a:t>після</a:t>
            </a:r>
            <a:r>
              <a:rPr lang="ru-RU" sz="2800" b="1" dirty="0" smtClean="0">
                <a:solidFill>
                  <a:srgbClr val="FFFF00"/>
                </a:solidFill>
              </a:rPr>
              <a:t> </a:t>
            </a:r>
            <a:r>
              <a:rPr lang="ru-RU" sz="2800" b="1" dirty="0" err="1" smtClean="0">
                <a:solidFill>
                  <a:srgbClr val="FFFF00"/>
                </a:solidFill>
              </a:rPr>
              <a:t>вико</a:t>
            </a:r>
            <a:r>
              <a:rPr lang="ru-RU" sz="2800" b="1" dirty="0" smtClean="0">
                <a:solidFill>
                  <a:srgbClr val="FFFF00"/>
                </a:solidFill>
              </a:rPr>
              <a:t>- </a:t>
            </a:r>
            <a:r>
              <a:rPr lang="ru-RU" sz="2800" b="1" dirty="0" err="1" smtClean="0">
                <a:solidFill>
                  <a:srgbClr val="FFFF00"/>
                </a:solidFill>
              </a:rPr>
              <a:t>нання</a:t>
            </a:r>
            <a:r>
              <a:rPr lang="ru-RU" sz="2800" b="1" dirty="0" smtClean="0">
                <a:solidFill>
                  <a:srgbClr val="FFFF00"/>
                </a:solidFill>
              </a:rPr>
              <a:t> </a:t>
            </a:r>
            <a:r>
              <a:rPr lang="ru-RU" sz="2800" b="1" dirty="0" err="1" smtClean="0">
                <a:solidFill>
                  <a:srgbClr val="FFFF00"/>
                </a:solidFill>
              </a:rPr>
              <a:t>завдання</a:t>
            </a:r>
            <a:r>
              <a:rPr lang="ru-RU" sz="2800" b="1" dirty="0" smtClean="0">
                <a:solidFill>
                  <a:srgbClr val="FFFF00"/>
                </a:solidFill>
              </a:rPr>
              <a:t> </a:t>
            </a:r>
            <a:r>
              <a:rPr lang="ru-RU" sz="2800" b="1" dirty="0" err="1" smtClean="0">
                <a:solidFill>
                  <a:srgbClr val="FFFF00"/>
                </a:solidFill>
              </a:rPr>
              <a:t>є</a:t>
            </a:r>
            <a:r>
              <a:rPr lang="ru-RU" sz="2800" b="1" dirty="0" smtClean="0">
                <a:solidFill>
                  <a:srgbClr val="FFFF00"/>
                </a:solidFill>
              </a:rPr>
              <a:t> </a:t>
            </a:r>
            <a:r>
              <a:rPr lang="ru-RU" sz="2800" b="1" dirty="0" err="1" smtClean="0">
                <a:solidFill>
                  <a:srgbClr val="FFFF00"/>
                </a:solidFill>
              </a:rPr>
              <a:t>важливим</a:t>
            </a:r>
            <a:r>
              <a:rPr lang="ru-RU" sz="2800" b="1" dirty="0" smtClean="0">
                <a:solidFill>
                  <a:srgbClr val="FFFF00"/>
                </a:solidFill>
              </a:rPr>
              <a:t> </a:t>
            </a:r>
            <a:r>
              <a:rPr lang="ru-RU" sz="2800" b="1" dirty="0" err="1" smtClean="0">
                <a:solidFill>
                  <a:srgbClr val="FFFF00"/>
                </a:solidFill>
              </a:rPr>
              <a:t>обов’язком</a:t>
            </a:r>
            <a:r>
              <a:rPr lang="ru-RU" sz="2800" b="1" dirty="0" smtClean="0">
                <a:solidFill>
                  <a:srgbClr val="FFFF00"/>
                </a:solidFill>
              </a:rPr>
              <a:t> </a:t>
            </a:r>
            <a:r>
              <a:rPr lang="ru-RU" sz="2800" b="1" dirty="0" err="1" smtClean="0">
                <a:solidFill>
                  <a:srgbClr val="FFFF00"/>
                </a:solidFill>
              </a:rPr>
              <a:t>медичної</a:t>
            </a:r>
            <a:r>
              <a:rPr lang="ru-RU" sz="2800" b="1" dirty="0" smtClean="0">
                <a:solidFill>
                  <a:srgbClr val="FFFF00"/>
                </a:solidFill>
              </a:rPr>
              <a:t> </a:t>
            </a:r>
            <a:r>
              <a:rPr lang="ru-RU" sz="2800" b="1" dirty="0" err="1" smtClean="0">
                <a:solidFill>
                  <a:srgbClr val="FFFF00"/>
                </a:solidFill>
              </a:rPr>
              <a:t>служби</a:t>
            </a:r>
            <a:r>
              <a:rPr lang="ru-RU" sz="2800" b="1" dirty="0" smtClean="0">
                <a:solidFill>
                  <a:srgbClr val="FFFF00"/>
                </a:solidFill>
              </a:rPr>
              <a:t>. </a:t>
            </a:r>
            <a:r>
              <a:rPr lang="ru-RU" sz="2800" b="1" dirty="0" err="1" smtClean="0">
                <a:solidFill>
                  <a:srgbClr val="FFFF00"/>
                </a:solidFill>
              </a:rPr>
              <a:t>Корекція</a:t>
            </a:r>
            <a:r>
              <a:rPr lang="ru-RU" sz="2800" b="1" dirty="0" smtClean="0">
                <a:solidFill>
                  <a:srgbClr val="FFFF00"/>
                </a:solidFill>
              </a:rPr>
              <a:t> </a:t>
            </a:r>
            <a:r>
              <a:rPr lang="ru-RU" sz="2800" b="1" dirty="0" err="1" smtClean="0">
                <a:solidFill>
                  <a:srgbClr val="FFFF00"/>
                </a:solidFill>
              </a:rPr>
              <a:t>фізичної</a:t>
            </a:r>
            <a:r>
              <a:rPr lang="ru-RU" sz="2800" b="1" dirty="0" smtClean="0">
                <a:solidFill>
                  <a:srgbClr val="FFFF00"/>
                </a:solidFill>
              </a:rPr>
              <a:t> </a:t>
            </a:r>
            <a:r>
              <a:rPr lang="ru-RU" sz="2800" b="1" dirty="0" err="1" smtClean="0">
                <a:solidFill>
                  <a:srgbClr val="FFFF00"/>
                </a:solidFill>
              </a:rPr>
              <a:t>працездатності</a:t>
            </a:r>
            <a:r>
              <a:rPr lang="ru-RU" sz="2800" b="1" dirty="0" smtClean="0">
                <a:solidFill>
                  <a:srgbClr val="FFFF00"/>
                </a:solidFill>
              </a:rPr>
              <a:t> </a:t>
            </a:r>
            <a:r>
              <a:rPr lang="ru-RU" sz="2800" b="1" dirty="0" err="1" smtClean="0">
                <a:solidFill>
                  <a:srgbClr val="FFFF00"/>
                </a:solidFill>
              </a:rPr>
              <a:t>здійснюється</a:t>
            </a:r>
            <a:r>
              <a:rPr lang="ru-RU" sz="2800" b="1" dirty="0" smtClean="0">
                <a:solidFill>
                  <a:srgbClr val="FFFF00"/>
                </a:solidFill>
              </a:rPr>
              <a:t> </a:t>
            </a:r>
            <a:r>
              <a:rPr lang="ru-RU" sz="2800" b="1" dirty="0" err="1" smtClean="0">
                <a:solidFill>
                  <a:srgbClr val="FFFF00"/>
                </a:solidFill>
              </a:rPr>
              <a:t>трьома</a:t>
            </a:r>
            <a:r>
              <a:rPr lang="ru-RU" sz="2800" b="1" dirty="0" smtClean="0">
                <a:solidFill>
                  <a:srgbClr val="FFFF00"/>
                </a:solidFill>
              </a:rPr>
              <a:t> шляхами:</a:t>
            </a:r>
          </a:p>
          <a:p>
            <a:r>
              <a:rPr lang="ru-RU" sz="2800" b="1" dirty="0" smtClean="0">
                <a:solidFill>
                  <a:srgbClr val="002060"/>
                </a:solidFill>
              </a:rPr>
              <a:t>– </a:t>
            </a:r>
            <a:r>
              <a:rPr lang="ru-RU" sz="2800" b="1" dirty="0" err="1" smtClean="0">
                <a:solidFill>
                  <a:srgbClr val="002060"/>
                </a:solidFill>
              </a:rPr>
              <a:t>формуванням</a:t>
            </a:r>
            <a:r>
              <a:rPr lang="ru-RU" sz="2800" b="1" dirty="0" smtClean="0">
                <a:solidFill>
                  <a:srgbClr val="002060"/>
                </a:solidFill>
              </a:rPr>
              <a:t> </a:t>
            </a:r>
            <a:r>
              <a:rPr lang="ru-RU" sz="2800" b="1" dirty="0" err="1" smtClean="0">
                <a:solidFill>
                  <a:srgbClr val="002060"/>
                </a:solidFill>
              </a:rPr>
              <a:t>вольових</a:t>
            </a:r>
            <a:r>
              <a:rPr lang="ru-RU" sz="2800" b="1" dirty="0" smtClean="0">
                <a:solidFill>
                  <a:srgbClr val="002060"/>
                </a:solidFill>
              </a:rPr>
              <a:t> </a:t>
            </a:r>
            <a:r>
              <a:rPr lang="ru-RU" sz="2800" b="1" dirty="0" err="1" smtClean="0">
                <a:solidFill>
                  <a:srgbClr val="002060"/>
                </a:solidFill>
              </a:rPr>
              <a:t>якостей</a:t>
            </a:r>
            <a:r>
              <a:rPr lang="ru-RU" sz="2800" b="1" dirty="0" smtClean="0">
                <a:solidFill>
                  <a:srgbClr val="002060"/>
                </a:solidFill>
              </a:rPr>
              <a:t>; </a:t>
            </a:r>
          </a:p>
          <a:p>
            <a:r>
              <a:rPr lang="ru-RU" sz="2800" b="1" dirty="0" smtClean="0">
                <a:solidFill>
                  <a:srgbClr val="002060"/>
                </a:solidFill>
              </a:rPr>
              <a:t>– </a:t>
            </a:r>
            <a:r>
              <a:rPr lang="ru-RU" sz="2800" b="1" dirty="0" err="1" smtClean="0">
                <a:solidFill>
                  <a:srgbClr val="002060"/>
                </a:solidFill>
              </a:rPr>
              <a:t>використанням</a:t>
            </a:r>
            <a:r>
              <a:rPr lang="ru-RU" sz="2800" b="1" dirty="0" smtClean="0">
                <a:solidFill>
                  <a:srgbClr val="002060"/>
                </a:solidFill>
              </a:rPr>
              <a:t> </a:t>
            </a:r>
            <a:r>
              <a:rPr lang="ru-RU" sz="2800" b="1" dirty="0" err="1" smtClean="0">
                <a:solidFill>
                  <a:srgbClr val="002060"/>
                </a:solidFill>
              </a:rPr>
              <a:t>специфічного</a:t>
            </a:r>
            <a:r>
              <a:rPr lang="ru-RU" sz="2800" b="1" dirty="0" smtClean="0">
                <a:solidFill>
                  <a:srgbClr val="002060"/>
                </a:solidFill>
              </a:rPr>
              <a:t> </a:t>
            </a:r>
            <a:r>
              <a:rPr lang="ru-RU" sz="2800" b="1" dirty="0" err="1" smtClean="0">
                <a:solidFill>
                  <a:srgbClr val="002060"/>
                </a:solidFill>
              </a:rPr>
              <a:t>і</a:t>
            </a:r>
            <a:r>
              <a:rPr lang="ru-RU" sz="2800" b="1" dirty="0" smtClean="0">
                <a:solidFill>
                  <a:srgbClr val="002060"/>
                </a:solidFill>
              </a:rPr>
              <a:t> </a:t>
            </a:r>
            <a:r>
              <a:rPr lang="ru-RU" sz="2800" b="1" dirty="0" err="1" smtClean="0">
                <a:solidFill>
                  <a:srgbClr val="002060"/>
                </a:solidFill>
              </a:rPr>
              <a:t>неспецифічного</a:t>
            </a:r>
            <a:r>
              <a:rPr lang="ru-RU" sz="2800" b="1" dirty="0" smtClean="0">
                <a:solidFill>
                  <a:srgbClr val="002060"/>
                </a:solidFill>
              </a:rPr>
              <a:t> </a:t>
            </a:r>
            <a:r>
              <a:rPr lang="ru-RU" sz="2800" b="1" dirty="0" err="1" smtClean="0">
                <a:solidFill>
                  <a:srgbClr val="002060"/>
                </a:solidFill>
              </a:rPr>
              <a:t>тренування</a:t>
            </a:r>
            <a:r>
              <a:rPr lang="ru-RU" sz="2800" b="1" dirty="0" smtClean="0">
                <a:solidFill>
                  <a:srgbClr val="002060"/>
                </a:solidFill>
              </a:rPr>
              <a:t>; </a:t>
            </a:r>
          </a:p>
          <a:p>
            <a:r>
              <a:rPr lang="ru-RU" sz="2800" b="1" dirty="0" smtClean="0">
                <a:solidFill>
                  <a:srgbClr val="002060"/>
                </a:solidFill>
              </a:rPr>
              <a:t>– </a:t>
            </a:r>
            <a:r>
              <a:rPr lang="ru-RU" sz="2800" b="1" dirty="0" err="1" smtClean="0">
                <a:solidFill>
                  <a:srgbClr val="002060"/>
                </a:solidFill>
              </a:rPr>
              <a:t>застосуванням</a:t>
            </a:r>
            <a:r>
              <a:rPr lang="ru-RU" sz="2800" b="1" dirty="0" smtClean="0">
                <a:solidFill>
                  <a:srgbClr val="002060"/>
                </a:solidFill>
              </a:rPr>
              <a:t> </a:t>
            </a:r>
            <a:r>
              <a:rPr lang="ru-RU" sz="2800" b="1" dirty="0" err="1" smtClean="0">
                <a:solidFill>
                  <a:srgbClr val="002060"/>
                </a:solidFill>
              </a:rPr>
              <a:t>медикаментозних</a:t>
            </a:r>
            <a:r>
              <a:rPr lang="ru-RU" sz="2800" b="1" dirty="0" smtClean="0">
                <a:solidFill>
                  <a:srgbClr val="002060"/>
                </a:solidFill>
              </a:rPr>
              <a:t> </a:t>
            </a:r>
            <a:r>
              <a:rPr lang="ru-RU" sz="2800" b="1" dirty="0" err="1" smtClean="0">
                <a:solidFill>
                  <a:srgbClr val="002060"/>
                </a:solidFill>
              </a:rPr>
              <a:t>засобів</a:t>
            </a:r>
            <a:r>
              <a:rPr lang="ru-RU" sz="2800" b="1" dirty="0" smtClean="0">
                <a:solidFill>
                  <a:srgbClr val="002060"/>
                </a:solidFill>
              </a:rPr>
              <a:t> </a:t>
            </a:r>
            <a:r>
              <a:rPr lang="ru-RU" sz="2800" b="1" dirty="0" err="1" smtClean="0">
                <a:solidFill>
                  <a:srgbClr val="002060"/>
                </a:solidFill>
              </a:rPr>
              <a:t>з</a:t>
            </a:r>
            <a:r>
              <a:rPr lang="ru-RU" sz="2800" b="1" dirty="0" smtClean="0">
                <a:solidFill>
                  <a:srgbClr val="002060"/>
                </a:solidFill>
              </a:rPr>
              <a:t> </a:t>
            </a:r>
            <a:r>
              <a:rPr lang="ru-RU" sz="2800" b="1" dirty="0" err="1" smtClean="0">
                <a:solidFill>
                  <a:srgbClr val="002060"/>
                </a:solidFill>
              </a:rPr>
              <a:t>різним</a:t>
            </a:r>
            <a:r>
              <a:rPr lang="ru-RU" sz="2800" b="1" dirty="0" smtClean="0">
                <a:solidFill>
                  <a:srgbClr val="002060"/>
                </a:solidFill>
              </a:rPr>
              <a:t> </a:t>
            </a:r>
            <a:r>
              <a:rPr lang="ru-RU" sz="2800" b="1" dirty="0" err="1" smtClean="0">
                <a:solidFill>
                  <a:srgbClr val="002060"/>
                </a:solidFill>
              </a:rPr>
              <a:t>механізмом</a:t>
            </a:r>
            <a:r>
              <a:rPr lang="ru-RU" sz="2800" b="1" dirty="0" smtClean="0">
                <a:solidFill>
                  <a:srgbClr val="002060"/>
                </a:solidFill>
              </a:rPr>
              <a:t> </a:t>
            </a:r>
            <a:r>
              <a:rPr lang="ru-RU" sz="2800" b="1" dirty="0" err="1" smtClean="0">
                <a:solidFill>
                  <a:srgbClr val="002060"/>
                </a:solidFill>
              </a:rPr>
              <a:t>дії</a:t>
            </a:r>
            <a:r>
              <a:rPr lang="ru-RU" sz="2800" b="1" dirty="0" smtClean="0">
                <a:solidFill>
                  <a:srgbClr val="002060"/>
                </a:solidFill>
              </a:rPr>
              <a:t>.</a:t>
            </a:r>
            <a:endParaRPr lang="ru-RU" sz="2800" b="1" dirty="0">
              <a:solidFill>
                <a:srgbClr val="002060"/>
              </a:solidFill>
            </a:endParaRPr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-357214"/>
            <a:ext cx="8229600" cy="142876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>
          <a:xfrm>
            <a:off x="357158" y="285728"/>
            <a:ext cx="8429684" cy="6215106"/>
          </a:xfrm>
        </p:spPr>
        <p:txBody>
          <a:bodyPr>
            <a:normAutofit lnSpcReduction="10000"/>
          </a:bodyPr>
          <a:lstStyle/>
          <a:p>
            <a:r>
              <a:rPr lang="ru-RU" b="1" dirty="0" smtClean="0">
                <a:solidFill>
                  <a:srgbClr val="FFFF00"/>
                </a:solidFill>
              </a:rPr>
              <a:t>До </a:t>
            </a:r>
            <a:r>
              <a:rPr lang="ru-RU" b="1" dirty="0" err="1" smtClean="0">
                <a:solidFill>
                  <a:srgbClr val="FFFF00"/>
                </a:solidFill>
              </a:rPr>
              <a:t>обов’язків</a:t>
            </a:r>
            <a:r>
              <a:rPr lang="ru-RU" b="1" dirty="0" smtClean="0">
                <a:solidFill>
                  <a:srgbClr val="FFFF00"/>
                </a:solidFill>
              </a:rPr>
              <a:t> </a:t>
            </a:r>
            <a:r>
              <a:rPr lang="ru-RU" b="1" dirty="0" err="1" smtClean="0">
                <a:solidFill>
                  <a:srgbClr val="FFFF00"/>
                </a:solidFill>
              </a:rPr>
              <a:t>військово-медичної</a:t>
            </a:r>
            <a:r>
              <a:rPr lang="ru-RU" b="1" dirty="0" smtClean="0">
                <a:solidFill>
                  <a:srgbClr val="FFFF00"/>
                </a:solidFill>
              </a:rPr>
              <a:t> та </a:t>
            </a:r>
            <a:r>
              <a:rPr lang="ru-RU" b="1" dirty="0" err="1" smtClean="0">
                <a:solidFill>
                  <a:srgbClr val="FFFF00"/>
                </a:solidFill>
              </a:rPr>
              <a:t>санітарно-епідеміологічної</a:t>
            </a:r>
            <a:r>
              <a:rPr lang="ru-RU" b="1" dirty="0" smtClean="0">
                <a:solidFill>
                  <a:srgbClr val="FFFF00"/>
                </a:solidFill>
              </a:rPr>
              <a:t> </a:t>
            </a:r>
            <a:r>
              <a:rPr lang="ru-RU" b="1" dirty="0" err="1" smtClean="0">
                <a:solidFill>
                  <a:srgbClr val="FFFF00"/>
                </a:solidFill>
              </a:rPr>
              <a:t>службМіністерства</a:t>
            </a:r>
            <a:r>
              <a:rPr lang="ru-RU" b="1" dirty="0" smtClean="0">
                <a:solidFill>
                  <a:srgbClr val="FFFF00"/>
                </a:solidFill>
              </a:rPr>
              <a:t> оборони (</a:t>
            </a:r>
            <a:r>
              <a:rPr lang="ru-RU" b="1" dirty="0" err="1" smtClean="0">
                <a:solidFill>
                  <a:srgbClr val="FFFF00"/>
                </a:solidFill>
              </a:rPr>
              <a:t>санітарно-епідеміологічних</a:t>
            </a:r>
            <a:r>
              <a:rPr lang="ru-RU" b="1" dirty="0" smtClean="0">
                <a:solidFill>
                  <a:srgbClr val="FFFF00"/>
                </a:solidFill>
              </a:rPr>
              <a:t> </a:t>
            </a:r>
            <a:r>
              <a:rPr lang="ru-RU" b="1" dirty="0" err="1" smtClean="0">
                <a:solidFill>
                  <a:srgbClr val="FFFF00"/>
                </a:solidFill>
              </a:rPr>
              <a:t>установМОЗ</a:t>
            </a:r>
            <a:r>
              <a:rPr lang="ru-RU" b="1" dirty="0" smtClean="0">
                <a:solidFill>
                  <a:srgbClr val="FFFF00"/>
                </a:solidFill>
              </a:rPr>
              <a:t>) входить </a:t>
            </a:r>
            <a:r>
              <a:rPr lang="ru-RU" b="1" dirty="0" err="1" smtClean="0">
                <a:solidFill>
                  <a:srgbClr val="FFFF00"/>
                </a:solidFill>
              </a:rPr>
              <a:t>також</a:t>
            </a:r>
            <a:r>
              <a:rPr lang="ru-RU" b="1" dirty="0" smtClean="0">
                <a:solidFill>
                  <a:srgbClr val="FFFF00"/>
                </a:solidFill>
              </a:rPr>
              <a:t> </a:t>
            </a:r>
            <a:r>
              <a:rPr lang="ru-RU" b="1" dirty="0" err="1" smtClean="0">
                <a:solidFill>
                  <a:srgbClr val="FFFF00"/>
                </a:solidFill>
              </a:rPr>
              <a:t>розробка</a:t>
            </a:r>
            <a:r>
              <a:rPr lang="ru-RU" b="1" dirty="0" smtClean="0">
                <a:solidFill>
                  <a:srgbClr val="FFFF00"/>
                </a:solidFill>
              </a:rPr>
              <a:t> </a:t>
            </a:r>
            <a:r>
              <a:rPr lang="ru-RU" b="1" dirty="0" err="1" smtClean="0">
                <a:solidFill>
                  <a:srgbClr val="FFFF00"/>
                </a:solidFill>
              </a:rPr>
              <a:t>пропозицій</a:t>
            </a:r>
            <a:r>
              <a:rPr lang="ru-RU" b="1" dirty="0" smtClean="0">
                <a:solidFill>
                  <a:srgbClr val="FFFF00"/>
                </a:solidFill>
              </a:rPr>
              <a:t> </a:t>
            </a:r>
            <a:r>
              <a:rPr lang="ru-RU" b="1" dirty="0" err="1" smtClean="0">
                <a:solidFill>
                  <a:srgbClr val="FFFF00"/>
                </a:solidFill>
              </a:rPr>
              <a:t>щодо</a:t>
            </a:r>
            <a:r>
              <a:rPr lang="ru-RU" b="1" dirty="0" smtClean="0">
                <a:solidFill>
                  <a:srgbClr val="FFFF00"/>
                </a:solidFill>
              </a:rPr>
              <a:t> </a:t>
            </a:r>
            <a:r>
              <a:rPr lang="ru-RU" b="1" dirty="0" err="1" smtClean="0">
                <a:solidFill>
                  <a:srgbClr val="FFFF00"/>
                </a:solidFill>
              </a:rPr>
              <a:t>забезпечення</a:t>
            </a:r>
            <a:r>
              <a:rPr lang="ru-RU" b="1" dirty="0" smtClean="0">
                <a:solidFill>
                  <a:srgbClr val="FFFF00"/>
                </a:solidFill>
              </a:rPr>
              <a:t> </a:t>
            </a:r>
            <a:r>
              <a:rPr lang="ru-RU" b="1" dirty="0" err="1" smtClean="0">
                <a:solidFill>
                  <a:srgbClr val="FFFF00"/>
                </a:solidFill>
              </a:rPr>
              <a:t>високої</a:t>
            </a:r>
            <a:r>
              <a:rPr lang="ru-RU" b="1" dirty="0" smtClean="0">
                <a:solidFill>
                  <a:srgbClr val="FFFF00"/>
                </a:solidFill>
              </a:rPr>
              <a:t> </a:t>
            </a:r>
            <a:r>
              <a:rPr lang="ru-RU" b="1" dirty="0" err="1" smtClean="0">
                <a:solidFill>
                  <a:srgbClr val="FFFF00"/>
                </a:solidFill>
              </a:rPr>
              <a:t>ефективності</a:t>
            </a:r>
            <a:r>
              <a:rPr lang="ru-RU" b="1" dirty="0" smtClean="0">
                <a:solidFill>
                  <a:srgbClr val="FFFF00"/>
                </a:solidFill>
              </a:rPr>
              <a:t> </a:t>
            </a:r>
            <a:r>
              <a:rPr lang="ru-RU" b="1" dirty="0" err="1" smtClean="0">
                <a:solidFill>
                  <a:srgbClr val="FFFF00"/>
                </a:solidFill>
              </a:rPr>
              <a:t>бойових</a:t>
            </a:r>
            <a:r>
              <a:rPr lang="ru-RU" b="1" dirty="0" smtClean="0">
                <a:solidFill>
                  <a:srgbClr val="FFFF00"/>
                </a:solidFill>
              </a:rPr>
              <a:t> </a:t>
            </a:r>
            <a:r>
              <a:rPr lang="ru-RU" b="1" dirty="0" err="1" smtClean="0">
                <a:solidFill>
                  <a:srgbClr val="FFFF00"/>
                </a:solidFill>
              </a:rPr>
              <a:t>дій</a:t>
            </a:r>
            <a:r>
              <a:rPr lang="ru-RU" b="1" dirty="0" smtClean="0">
                <a:solidFill>
                  <a:srgbClr val="FFFF00"/>
                </a:solidFill>
              </a:rPr>
              <a:t> </a:t>
            </a:r>
            <a:r>
              <a:rPr lang="ru-RU" b="1" dirty="0" err="1" smtClean="0">
                <a:solidFill>
                  <a:srgbClr val="FFFF00"/>
                </a:solidFill>
              </a:rPr>
              <a:t>військовослужбовців</a:t>
            </a:r>
            <a:r>
              <a:rPr lang="ru-RU" b="1" dirty="0" smtClean="0">
                <a:solidFill>
                  <a:srgbClr val="FFFF00"/>
                </a:solidFill>
              </a:rPr>
              <a:t> </a:t>
            </a:r>
            <a:r>
              <a:rPr lang="ru-RU" b="1" dirty="0" err="1" smtClean="0">
                <a:solidFill>
                  <a:srgbClr val="FFFF00"/>
                </a:solidFill>
              </a:rPr>
              <a:t>усіх</a:t>
            </a:r>
            <a:r>
              <a:rPr lang="ru-RU" b="1" dirty="0" smtClean="0">
                <a:solidFill>
                  <a:srgbClr val="FFFF00"/>
                </a:solidFill>
              </a:rPr>
              <a:t> </a:t>
            </a:r>
            <a:r>
              <a:rPr lang="ru-RU" b="1" dirty="0" err="1" smtClean="0">
                <a:solidFill>
                  <a:srgbClr val="FFFF00"/>
                </a:solidFill>
              </a:rPr>
              <a:t>видів</a:t>
            </a:r>
            <a:r>
              <a:rPr lang="ru-RU" b="1" dirty="0" smtClean="0">
                <a:solidFill>
                  <a:srgbClr val="FFFF00"/>
                </a:solidFill>
              </a:rPr>
              <a:t> </a:t>
            </a:r>
            <a:r>
              <a:rPr lang="ru-RU" b="1" dirty="0" err="1" smtClean="0">
                <a:solidFill>
                  <a:srgbClr val="FFFF00"/>
                </a:solidFill>
              </a:rPr>
              <a:t>і</a:t>
            </a:r>
            <a:r>
              <a:rPr lang="ru-RU" b="1" dirty="0" smtClean="0">
                <a:solidFill>
                  <a:srgbClr val="FFFF00"/>
                </a:solidFill>
              </a:rPr>
              <a:t> </a:t>
            </a:r>
            <a:r>
              <a:rPr lang="ru-RU" b="1" dirty="0" err="1" smtClean="0">
                <a:solidFill>
                  <a:srgbClr val="FFFF00"/>
                </a:solidFill>
              </a:rPr>
              <a:t>родів</a:t>
            </a:r>
            <a:r>
              <a:rPr lang="ru-RU" b="1" dirty="0" smtClean="0">
                <a:solidFill>
                  <a:srgbClr val="FFFF00"/>
                </a:solidFill>
              </a:rPr>
              <a:t> </a:t>
            </a:r>
            <a:r>
              <a:rPr lang="ru-RU" b="1" dirty="0" err="1" smtClean="0">
                <a:solidFill>
                  <a:srgbClr val="FFFF00"/>
                </a:solidFill>
              </a:rPr>
              <a:t>військ</a:t>
            </a:r>
            <a:r>
              <a:rPr lang="ru-RU" b="1" dirty="0" smtClean="0">
                <a:solidFill>
                  <a:srgbClr val="FFFF00"/>
                </a:solidFill>
              </a:rPr>
              <a:t> (</a:t>
            </a:r>
            <a:r>
              <a:rPr lang="ru-RU" b="1" dirty="0" err="1" smtClean="0">
                <a:solidFill>
                  <a:srgbClr val="FFFF00"/>
                </a:solidFill>
              </a:rPr>
              <a:t>працездатності</a:t>
            </a:r>
            <a:r>
              <a:rPr lang="ru-RU" b="1" dirty="0" smtClean="0">
                <a:solidFill>
                  <a:srgbClr val="FFFF00"/>
                </a:solidFill>
              </a:rPr>
              <a:t> </a:t>
            </a:r>
            <a:r>
              <a:rPr lang="ru-RU" b="1" dirty="0" err="1" smtClean="0">
                <a:solidFill>
                  <a:srgbClr val="FFFF00"/>
                </a:solidFill>
              </a:rPr>
              <a:t>ліквідаторів</a:t>
            </a:r>
            <a:r>
              <a:rPr lang="ru-RU" b="1" dirty="0" smtClean="0">
                <a:solidFill>
                  <a:srgbClr val="FFFF00"/>
                </a:solidFill>
              </a:rPr>
              <a:t> та </a:t>
            </a:r>
            <a:r>
              <a:rPr lang="ru-RU" b="1" dirty="0" err="1" smtClean="0">
                <a:solidFill>
                  <a:srgbClr val="FFFF00"/>
                </a:solidFill>
              </a:rPr>
              <a:t>робітників</a:t>
            </a:r>
            <a:r>
              <a:rPr lang="ru-RU" b="1" dirty="0" smtClean="0">
                <a:solidFill>
                  <a:srgbClr val="FFFF00"/>
                </a:solidFill>
              </a:rPr>
              <a:t>) </a:t>
            </a:r>
            <a:r>
              <a:rPr lang="ru-RU" b="1" dirty="0" err="1" smtClean="0">
                <a:solidFill>
                  <a:srgbClr val="FFFF00"/>
                </a:solidFill>
              </a:rPr>
              <a:t>шляхомоздоровлення</a:t>
            </a:r>
            <a:r>
              <a:rPr lang="ru-RU" b="1" dirty="0" smtClean="0">
                <a:solidFill>
                  <a:srgbClr val="FFFF00"/>
                </a:solidFill>
              </a:rPr>
              <a:t> умов </a:t>
            </a:r>
            <a:r>
              <a:rPr lang="ru-RU" b="1" dirty="0" err="1" smtClean="0">
                <a:solidFill>
                  <a:srgbClr val="FFFF00"/>
                </a:solidFill>
              </a:rPr>
              <a:t>праці</a:t>
            </a:r>
            <a:r>
              <a:rPr lang="ru-RU" b="1" dirty="0" smtClean="0">
                <a:solidFill>
                  <a:srgbClr val="FFFF00"/>
                </a:solidFill>
              </a:rPr>
              <a:t> (</a:t>
            </a:r>
            <a:r>
              <a:rPr lang="ru-RU" b="1" dirty="0" err="1" smtClean="0">
                <a:solidFill>
                  <a:srgbClr val="FFFF00"/>
                </a:solidFill>
              </a:rPr>
              <a:t>усунення</a:t>
            </a:r>
            <a:r>
              <a:rPr lang="ru-RU" b="1" dirty="0" smtClean="0">
                <a:solidFill>
                  <a:srgbClr val="FFFF00"/>
                </a:solidFill>
              </a:rPr>
              <a:t> </a:t>
            </a:r>
            <a:r>
              <a:rPr lang="ru-RU" b="1" dirty="0" err="1" smtClean="0">
                <a:solidFill>
                  <a:srgbClr val="FFFF00"/>
                </a:solidFill>
              </a:rPr>
              <a:t>або</a:t>
            </a:r>
            <a:r>
              <a:rPr lang="ru-RU" b="1" dirty="0" smtClean="0">
                <a:solidFill>
                  <a:srgbClr val="FFFF00"/>
                </a:solidFill>
              </a:rPr>
              <a:t> </a:t>
            </a:r>
            <a:r>
              <a:rPr lang="ru-RU" b="1" dirty="0" err="1" smtClean="0">
                <a:solidFill>
                  <a:srgbClr val="FFFF00"/>
                </a:solidFill>
              </a:rPr>
              <a:t>зменшення</a:t>
            </a:r>
            <a:r>
              <a:rPr lang="ru-RU" b="1" dirty="0" smtClean="0">
                <a:solidFill>
                  <a:srgbClr val="FFFF00"/>
                </a:solidFill>
              </a:rPr>
              <a:t> </a:t>
            </a:r>
            <a:r>
              <a:rPr lang="ru-RU" b="1" dirty="0" err="1" smtClean="0">
                <a:solidFill>
                  <a:srgbClr val="FFFF00"/>
                </a:solidFill>
              </a:rPr>
              <a:t>негативної</a:t>
            </a:r>
            <a:r>
              <a:rPr lang="ru-RU" b="1" dirty="0" smtClean="0">
                <a:solidFill>
                  <a:srgbClr val="FFFF00"/>
                </a:solidFill>
              </a:rPr>
              <a:t> </a:t>
            </a:r>
            <a:r>
              <a:rPr lang="ru-RU" b="1" dirty="0" err="1" smtClean="0">
                <a:solidFill>
                  <a:srgbClr val="FFFF00"/>
                </a:solidFill>
              </a:rPr>
              <a:t>дії</a:t>
            </a:r>
            <a:r>
              <a:rPr lang="ru-RU" b="1" dirty="0" smtClean="0">
                <a:solidFill>
                  <a:srgbClr val="FFFF00"/>
                </a:solidFill>
              </a:rPr>
              <a:t> </a:t>
            </a:r>
            <a:r>
              <a:rPr lang="ru-RU" b="1" dirty="0" err="1" smtClean="0">
                <a:solidFill>
                  <a:srgbClr val="FFFF00"/>
                </a:solidFill>
              </a:rPr>
              <a:t>шкідливих</a:t>
            </a:r>
            <a:r>
              <a:rPr lang="ru-RU" b="1" dirty="0" smtClean="0">
                <a:solidFill>
                  <a:srgbClr val="FFFF00"/>
                </a:solidFill>
              </a:rPr>
              <a:t> та </a:t>
            </a:r>
            <a:r>
              <a:rPr lang="ru-RU" b="1" dirty="0" err="1" smtClean="0">
                <a:solidFill>
                  <a:srgbClr val="FFFF00"/>
                </a:solidFill>
              </a:rPr>
              <a:t>небезпечних</a:t>
            </a:r>
            <a:r>
              <a:rPr lang="ru-RU" b="1" dirty="0" smtClean="0">
                <a:solidFill>
                  <a:srgbClr val="FFFF00"/>
                </a:solidFill>
              </a:rPr>
              <a:t> </a:t>
            </a:r>
            <a:r>
              <a:rPr lang="ru-RU" b="1" dirty="0" err="1" smtClean="0">
                <a:solidFill>
                  <a:srgbClr val="FFFF00"/>
                </a:solidFill>
              </a:rPr>
              <a:t>чинників</a:t>
            </a:r>
            <a:r>
              <a:rPr lang="ru-RU" b="1" dirty="0" smtClean="0">
                <a:solidFill>
                  <a:srgbClr val="FFFF00"/>
                </a:solidFill>
              </a:rPr>
              <a:t>) та </a:t>
            </a:r>
            <a:r>
              <a:rPr lang="ru-RU" b="1" dirty="0" err="1" smtClean="0">
                <a:solidFill>
                  <a:srgbClr val="FFFF00"/>
                </a:solidFill>
              </a:rPr>
              <a:t>раціоналізації</a:t>
            </a:r>
            <a:r>
              <a:rPr lang="ru-RU" b="1" dirty="0" smtClean="0">
                <a:solidFill>
                  <a:srgbClr val="FFFF00"/>
                </a:solidFill>
              </a:rPr>
              <a:t> самого режиму </a:t>
            </a:r>
            <a:r>
              <a:rPr lang="ru-RU" b="1" dirty="0" err="1" smtClean="0">
                <a:solidFill>
                  <a:srgbClr val="FFFF00"/>
                </a:solidFill>
              </a:rPr>
              <a:t>праці</a:t>
            </a:r>
            <a:r>
              <a:rPr lang="ru-RU" b="1" dirty="0" smtClean="0">
                <a:solidFill>
                  <a:srgbClr val="FFFF00"/>
                </a:solidFill>
              </a:rPr>
              <a:t> </a:t>
            </a:r>
            <a:r>
              <a:rPr lang="ru-RU" b="1" dirty="0" err="1" smtClean="0">
                <a:solidFill>
                  <a:srgbClr val="FFFF00"/>
                </a:solidFill>
              </a:rPr>
              <a:t>особового</a:t>
            </a:r>
            <a:r>
              <a:rPr lang="ru-RU" b="1" dirty="0" smtClean="0">
                <a:solidFill>
                  <a:srgbClr val="FFFF00"/>
                </a:solidFill>
              </a:rPr>
              <a:t> складу </a:t>
            </a:r>
            <a:r>
              <a:rPr lang="ru-RU" b="1" dirty="0" err="1" smtClean="0">
                <a:solidFill>
                  <a:srgbClr val="FFFF00"/>
                </a:solidFill>
              </a:rPr>
              <a:t>формувань</a:t>
            </a:r>
            <a:r>
              <a:rPr lang="ru-RU" b="1" dirty="0" smtClean="0">
                <a:solidFill>
                  <a:srgbClr val="FFFF00"/>
                </a:solidFill>
              </a:rPr>
              <a:t> (</a:t>
            </a:r>
            <a:r>
              <a:rPr lang="ru-RU" b="1" dirty="0" err="1" smtClean="0">
                <a:solidFill>
                  <a:srgbClr val="FFFF00"/>
                </a:solidFill>
              </a:rPr>
              <a:t>працівників</a:t>
            </a:r>
            <a:r>
              <a:rPr lang="ru-RU" b="1" dirty="0" smtClean="0">
                <a:solidFill>
                  <a:srgbClr val="FFFF00"/>
                </a:solidFill>
              </a:rPr>
              <a:t>). </a:t>
            </a:r>
            <a:r>
              <a:rPr lang="ru-RU" b="1" dirty="0" err="1" smtClean="0">
                <a:solidFill>
                  <a:srgbClr val="FFFF00"/>
                </a:solidFill>
              </a:rPr>
              <a:t>Пропозиції</a:t>
            </a:r>
            <a:r>
              <a:rPr lang="ru-RU" b="1" dirty="0" smtClean="0">
                <a:solidFill>
                  <a:srgbClr val="FFFF00"/>
                </a:solidFill>
              </a:rPr>
              <a:t> </a:t>
            </a:r>
            <a:r>
              <a:rPr lang="ru-RU" b="1" dirty="0" err="1" smtClean="0">
                <a:solidFill>
                  <a:srgbClr val="FFFF00"/>
                </a:solidFill>
              </a:rPr>
              <a:t>доцільно</a:t>
            </a:r>
            <a:r>
              <a:rPr lang="ru-RU" b="1" dirty="0" smtClean="0">
                <a:solidFill>
                  <a:srgbClr val="FFFF00"/>
                </a:solidFill>
              </a:rPr>
              <a:t> </a:t>
            </a:r>
            <a:r>
              <a:rPr lang="ru-RU" b="1" dirty="0" err="1" smtClean="0">
                <a:solidFill>
                  <a:srgbClr val="FFFF00"/>
                </a:solidFill>
              </a:rPr>
              <a:t>подавати</a:t>
            </a:r>
            <a:r>
              <a:rPr lang="ru-RU" b="1" dirty="0" smtClean="0">
                <a:solidFill>
                  <a:srgbClr val="FFFF00"/>
                </a:solidFill>
              </a:rPr>
              <a:t> </a:t>
            </a:r>
            <a:r>
              <a:rPr lang="ru-RU" b="1" dirty="0" err="1" smtClean="0">
                <a:solidFill>
                  <a:srgbClr val="FFFF00"/>
                </a:solidFill>
              </a:rPr>
              <a:t>після</a:t>
            </a:r>
            <a:r>
              <a:rPr lang="ru-RU" b="1" dirty="0" smtClean="0">
                <a:solidFill>
                  <a:srgbClr val="FFFF00"/>
                </a:solidFill>
              </a:rPr>
              <a:t> </a:t>
            </a:r>
            <a:r>
              <a:rPr lang="ru-RU" b="1" dirty="0" err="1" smtClean="0">
                <a:solidFill>
                  <a:srgbClr val="FFFF00"/>
                </a:solidFill>
              </a:rPr>
              <a:t>проведення</a:t>
            </a:r>
            <a:r>
              <a:rPr lang="ru-RU" b="1" dirty="0" smtClean="0">
                <a:solidFill>
                  <a:srgbClr val="FFFF00"/>
                </a:solidFill>
              </a:rPr>
              <a:t> </a:t>
            </a:r>
            <a:r>
              <a:rPr lang="ru-RU" b="1" dirty="0" err="1" smtClean="0">
                <a:solidFill>
                  <a:srgbClr val="FFFF00"/>
                </a:solidFill>
              </a:rPr>
              <a:t>аналізу</a:t>
            </a:r>
            <a:r>
              <a:rPr lang="ru-RU" b="1" dirty="0" smtClean="0">
                <a:solidFill>
                  <a:srgbClr val="FFFF00"/>
                </a:solidFill>
              </a:rPr>
              <a:t> </a:t>
            </a:r>
            <a:r>
              <a:rPr lang="ru-RU" b="1" dirty="0" err="1" smtClean="0">
                <a:solidFill>
                  <a:srgbClr val="FFFF00"/>
                </a:solidFill>
              </a:rPr>
              <a:t>показників</a:t>
            </a:r>
            <a:r>
              <a:rPr lang="ru-RU" b="1" dirty="0" smtClean="0">
                <a:solidFill>
                  <a:srgbClr val="FFFF00"/>
                </a:solidFill>
              </a:rPr>
              <a:t> </a:t>
            </a:r>
            <a:r>
              <a:rPr lang="ru-RU" b="1" dirty="0" err="1" smtClean="0">
                <a:solidFill>
                  <a:srgbClr val="FFFF00"/>
                </a:solidFill>
              </a:rPr>
              <a:t>захворюваності</a:t>
            </a:r>
            <a:r>
              <a:rPr lang="ru-RU" b="1" dirty="0" smtClean="0">
                <a:solidFill>
                  <a:srgbClr val="FFFF00"/>
                </a:solidFill>
              </a:rPr>
              <a:t>, травматизму </a:t>
            </a:r>
            <a:r>
              <a:rPr lang="ru-RU" b="1" dirty="0" err="1" smtClean="0">
                <a:solidFill>
                  <a:srgbClr val="FFFF00"/>
                </a:solidFill>
              </a:rPr>
              <a:t>різних</a:t>
            </a:r>
            <a:r>
              <a:rPr lang="ru-RU" b="1" dirty="0" smtClean="0">
                <a:solidFill>
                  <a:srgbClr val="FFFF00"/>
                </a:solidFill>
              </a:rPr>
              <a:t> </a:t>
            </a:r>
            <a:r>
              <a:rPr lang="ru-RU" b="1" dirty="0" err="1" smtClean="0">
                <a:solidFill>
                  <a:srgbClr val="FFFF00"/>
                </a:solidFill>
              </a:rPr>
              <a:t>категорій</a:t>
            </a:r>
            <a:r>
              <a:rPr lang="ru-RU" b="1" dirty="0" smtClean="0">
                <a:solidFill>
                  <a:srgbClr val="FFFF00"/>
                </a:solidFill>
              </a:rPr>
              <a:t> </a:t>
            </a:r>
            <a:r>
              <a:rPr lang="ru-RU" b="1" dirty="0" err="1" smtClean="0">
                <a:solidFill>
                  <a:srgbClr val="FFFF00"/>
                </a:solidFill>
              </a:rPr>
              <a:t>і</a:t>
            </a:r>
            <a:r>
              <a:rPr lang="ru-RU" b="1" dirty="0" smtClean="0">
                <a:solidFill>
                  <a:srgbClr val="FFFF00"/>
                </a:solidFill>
              </a:rPr>
              <a:t> </a:t>
            </a:r>
            <a:r>
              <a:rPr lang="ru-RU" b="1" dirty="0" err="1" smtClean="0">
                <a:solidFill>
                  <a:srgbClr val="FFFF00"/>
                </a:solidFill>
              </a:rPr>
              <a:t>груп</a:t>
            </a:r>
            <a:r>
              <a:rPr lang="ru-RU" b="1" dirty="0" smtClean="0">
                <a:solidFill>
                  <a:srgbClr val="FFFF00"/>
                </a:solidFill>
              </a:rPr>
              <a:t> </a:t>
            </a:r>
            <a:r>
              <a:rPr lang="ru-RU" b="1" dirty="0" err="1" smtClean="0">
                <a:solidFill>
                  <a:srgbClr val="FFFF00"/>
                </a:solidFill>
              </a:rPr>
              <a:t>військовослужбовців</a:t>
            </a:r>
            <a:r>
              <a:rPr lang="ru-RU" b="1" dirty="0" smtClean="0">
                <a:solidFill>
                  <a:srgbClr val="FFFF00"/>
                </a:solidFill>
              </a:rPr>
              <a:t> (</a:t>
            </a:r>
            <a:r>
              <a:rPr lang="ru-RU" b="1" dirty="0" err="1" smtClean="0">
                <a:solidFill>
                  <a:srgbClr val="FFFF00"/>
                </a:solidFill>
              </a:rPr>
              <a:t>ліквідаторів</a:t>
            </a:r>
            <a:r>
              <a:rPr lang="ru-RU" b="1" dirty="0" smtClean="0">
                <a:solidFill>
                  <a:srgbClr val="FFFF00"/>
                </a:solidFill>
              </a:rPr>
              <a:t> та </a:t>
            </a:r>
            <a:r>
              <a:rPr lang="ru-RU" b="1" dirty="0" err="1" smtClean="0">
                <a:solidFill>
                  <a:srgbClr val="FFFF00"/>
                </a:solidFill>
              </a:rPr>
              <a:t>робочих</a:t>
            </a:r>
            <a:r>
              <a:rPr lang="ru-RU" b="1" dirty="0" smtClean="0">
                <a:solidFill>
                  <a:srgbClr val="FFFF00"/>
                </a:solidFill>
              </a:rPr>
              <a:t>) у </a:t>
            </a:r>
            <a:r>
              <a:rPr lang="ru-RU" b="1" dirty="0" err="1" smtClean="0">
                <a:solidFill>
                  <a:srgbClr val="FFFF00"/>
                </a:solidFill>
              </a:rPr>
              <a:t>формі</a:t>
            </a:r>
            <a:r>
              <a:rPr lang="ru-RU" b="1" dirty="0" smtClean="0">
                <a:solidFill>
                  <a:srgbClr val="FFFF00"/>
                </a:solidFill>
              </a:rPr>
              <a:t> </a:t>
            </a:r>
            <a:r>
              <a:rPr lang="ru-RU" b="1" dirty="0" err="1" smtClean="0">
                <a:solidFill>
                  <a:srgbClr val="FFFF00"/>
                </a:solidFill>
              </a:rPr>
              <a:t>рапортів</a:t>
            </a:r>
            <a:r>
              <a:rPr lang="ru-RU" b="1" dirty="0" smtClean="0">
                <a:solidFill>
                  <a:srgbClr val="FFFF00"/>
                </a:solidFill>
              </a:rPr>
              <a:t>, </a:t>
            </a:r>
            <a:r>
              <a:rPr lang="ru-RU" b="1" dirty="0" err="1" smtClean="0">
                <a:solidFill>
                  <a:srgbClr val="FFFF00"/>
                </a:solidFill>
              </a:rPr>
              <a:t>доповідних</a:t>
            </a:r>
            <a:r>
              <a:rPr lang="ru-RU" b="1" dirty="0" smtClean="0">
                <a:solidFill>
                  <a:srgbClr val="FFFF00"/>
                </a:solidFill>
              </a:rPr>
              <a:t> </a:t>
            </a:r>
            <a:r>
              <a:rPr lang="ru-RU" b="1" dirty="0" err="1" smtClean="0">
                <a:solidFill>
                  <a:srgbClr val="FFFF00"/>
                </a:solidFill>
              </a:rPr>
              <a:t>і</a:t>
            </a:r>
            <a:r>
              <a:rPr lang="ru-RU" b="1" dirty="0" smtClean="0">
                <a:solidFill>
                  <a:srgbClr val="FFFF00"/>
                </a:solidFill>
              </a:rPr>
              <a:t> </a:t>
            </a:r>
            <a:r>
              <a:rPr lang="ru-RU" b="1" dirty="0" err="1" smtClean="0">
                <a:solidFill>
                  <a:srgbClr val="FFFF00"/>
                </a:solidFill>
              </a:rPr>
              <a:t>службових</a:t>
            </a:r>
            <a:r>
              <a:rPr lang="ru-RU" b="1" dirty="0" smtClean="0">
                <a:solidFill>
                  <a:srgbClr val="FFFF00"/>
                </a:solidFill>
              </a:rPr>
              <a:t> записок </a:t>
            </a:r>
            <a:r>
              <a:rPr lang="ru-RU" b="1" dirty="0" err="1" smtClean="0">
                <a:solidFill>
                  <a:srgbClr val="FFFF00"/>
                </a:solidFill>
              </a:rPr>
              <a:t>тощо</a:t>
            </a:r>
            <a:endParaRPr lang="ru-RU" b="1" dirty="0">
              <a:solidFill>
                <a:srgbClr val="FFFF00"/>
              </a:solidFill>
            </a:endParaRPr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-285776"/>
            <a:ext cx="8229600" cy="45719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>
          <a:xfrm>
            <a:off x="357158" y="214290"/>
            <a:ext cx="8501122" cy="6286512"/>
          </a:xfrm>
        </p:spPr>
        <p:txBody>
          <a:bodyPr>
            <a:normAutofit lnSpcReduction="10000"/>
          </a:bodyPr>
          <a:lstStyle/>
          <a:p>
            <a:pPr algn="ctr"/>
            <a:r>
              <a:rPr lang="ru-RU" b="1" dirty="0" err="1" smtClean="0">
                <a:solidFill>
                  <a:srgbClr val="FFFF00"/>
                </a:solidFill>
              </a:rPr>
              <a:t>Внаслідок</a:t>
            </a:r>
            <a:r>
              <a:rPr lang="ru-RU" b="1" dirty="0" smtClean="0">
                <a:solidFill>
                  <a:srgbClr val="FFFF00"/>
                </a:solidFill>
              </a:rPr>
              <a:t> </a:t>
            </a:r>
            <a:r>
              <a:rPr lang="ru-RU" b="1" dirty="0" err="1" smtClean="0">
                <a:solidFill>
                  <a:srgbClr val="FFFF00"/>
                </a:solidFill>
              </a:rPr>
              <a:t>аварій</a:t>
            </a:r>
            <a:r>
              <a:rPr lang="ru-RU" b="1" dirty="0" smtClean="0">
                <a:solidFill>
                  <a:srgbClr val="FFFF00"/>
                </a:solidFill>
              </a:rPr>
              <a:t> природного характеру </a:t>
            </a:r>
            <a:r>
              <a:rPr lang="ru-RU" b="1" dirty="0" err="1" smtClean="0">
                <a:solidFill>
                  <a:srgbClr val="FFFF00"/>
                </a:solidFill>
              </a:rPr>
              <a:t>залежно</a:t>
            </a:r>
            <a:r>
              <a:rPr lang="ru-RU" b="1" dirty="0" smtClean="0">
                <a:solidFill>
                  <a:srgbClr val="FFFF00"/>
                </a:solidFill>
              </a:rPr>
              <a:t> </a:t>
            </a:r>
            <a:r>
              <a:rPr lang="ru-RU" b="1" dirty="0" err="1" smtClean="0">
                <a:solidFill>
                  <a:srgbClr val="FFFF00"/>
                </a:solidFill>
              </a:rPr>
              <a:t>від</a:t>
            </a:r>
            <a:r>
              <a:rPr lang="ru-RU" b="1" dirty="0" smtClean="0">
                <a:solidFill>
                  <a:srgbClr val="FFFF00"/>
                </a:solidFill>
              </a:rPr>
              <a:t> причини – </a:t>
            </a:r>
            <a:r>
              <a:rPr lang="ru-RU" b="1" dirty="0" err="1" smtClean="0">
                <a:solidFill>
                  <a:srgbClr val="FFFF00"/>
                </a:solidFill>
              </a:rPr>
              <a:t>геологічні</a:t>
            </a:r>
            <a:r>
              <a:rPr lang="ru-RU" b="1" dirty="0" smtClean="0">
                <a:solidFill>
                  <a:srgbClr val="FFFF00"/>
                </a:solidFill>
              </a:rPr>
              <a:t> (</a:t>
            </a:r>
            <a:r>
              <a:rPr lang="ru-RU" b="1" dirty="0" err="1" smtClean="0">
                <a:solidFill>
                  <a:srgbClr val="FFFF00"/>
                </a:solidFill>
              </a:rPr>
              <a:t>землетрус</a:t>
            </a:r>
            <a:r>
              <a:rPr lang="ru-RU" b="1" dirty="0" smtClean="0">
                <a:solidFill>
                  <a:srgbClr val="FFFF00"/>
                </a:solidFill>
              </a:rPr>
              <a:t>, </a:t>
            </a:r>
            <a:r>
              <a:rPr lang="ru-RU" b="1" dirty="0" err="1" smtClean="0">
                <a:solidFill>
                  <a:srgbClr val="FFFF00"/>
                </a:solidFill>
              </a:rPr>
              <a:t>зсуви</a:t>
            </a:r>
            <a:r>
              <a:rPr lang="ru-RU" b="1" dirty="0" smtClean="0">
                <a:solidFill>
                  <a:srgbClr val="FFFF00"/>
                </a:solidFill>
              </a:rPr>
              <a:t>, просадка </a:t>
            </a:r>
            <a:r>
              <a:rPr lang="ru-RU" b="1" dirty="0" err="1" smtClean="0">
                <a:solidFill>
                  <a:srgbClr val="FFFF00"/>
                </a:solidFill>
              </a:rPr>
              <a:t>земної</a:t>
            </a:r>
            <a:r>
              <a:rPr lang="ru-RU" b="1" dirty="0" smtClean="0">
                <a:solidFill>
                  <a:srgbClr val="FFFF00"/>
                </a:solidFill>
              </a:rPr>
              <a:t> </a:t>
            </a:r>
            <a:r>
              <a:rPr lang="ru-RU" b="1" dirty="0" err="1" smtClean="0">
                <a:solidFill>
                  <a:srgbClr val="FFFF00"/>
                </a:solidFill>
              </a:rPr>
              <a:t>поверхні</a:t>
            </a:r>
            <a:r>
              <a:rPr lang="ru-RU" b="1" dirty="0" smtClean="0">
                <a:solidFill>
                  <a:srgbClr val="FFFF00"/>
                </a:solidFill>
              </a:rPr>
              <a:t> </a:t>
            </a:r>
            <a:r>
              <a:rPr lang="ru-RU" b="1" dirty="0" err="1" smtClean="0">
                <a:solidFill>
                  <a:srgbClr val="FFFF00"/>
                </a:solidFill>
              </a:rPr>
              <a:t>тощо</a:t>
            </a:r>
            <a:r>
              <a:rPr lang="ru-RU" b="1" dirty="0" smtClean="0">
                <a:solidFill>
                  <a:srgbClr val="FFFF00"/>
                </a:solidFill>
              </a:rPr>
              <a:t>), </a:t>
            </a:r>
            <a:r>
              <a:rPr lang="ru-RU" b="1" dirty="0" err="1" smtClean="0">
                <a:solidFill>
                  <a:srgbClr val="FFFF00"/>
                </a:solidFill>
              </a:rPr>
              <a:t>гідрологічні</a:t>
            </a:r>
            <a:r>
              <a:rPr lang="ru-RU" b="1" dirty="0" smtClean="0">
                <a:solidFill>
                  <a:srgbClr val="FFFF00"/>
                </a:solidFill>
              </a:rPr>
              <a:t> (</a:t>
            </a:r>
            <a:r>
              <a:rPr lang="ru-RU" b="1" dirty="0" err="1" smtClean="0">
                <a:solidFill>
                  <a:srgbClr val="FFFF00"/>
                </a:solidFill>
              </a:rPr>
              <a:t>повінь</a:t>
            </a:r>
            <a:r>
              <a:rPr lang="ru-RU" b="1" dirty="0" smtClean="0">
                <a:solidFill>
                  <a:srgbClr val="FFFF00"/>
                </a:solidFill>
              </a:rPr>
              <a:t>, сель, паводок, </a:t>
            </a:r>
            <a:r>
              <a:rPr lang="ru-RU" b="1" dirty="0" err="1" smtClean="0">
                <a:solidFill>
                  <a:srgbClr val="FFFF00"/>
                </a:solidFill>
              </a:rPr>
              <a:t>вітрові</a:t>
            </a:r>
            <a:r>
              <a:rPr lang="ru-RU" b="1" dirty="0" smtClean="0">
                <a:solidFill>
                  <a:srgbClr val="FFFF00"/>
                </a:solidFill>
              </a:rPr>
              <a:t> нагони </a:t>
            </a:r>
            <a:r>
              <a:rPr lang="ru-RU" b="1" dirty="0" err="1" smtClean="0">
                <a:solidFill>
                  <a:srgbClr val="FFFF00"/>
                </a:solidFill>
              </a:rPr>
              <a:t>тощо</a:t>
            </a:r>
            <a:r>
              <a:rPr lang="ru-RU" b="1" dirty="0" smtClean="0">
                <a:solidFill>
                  <a:srgbClr val="FFFF00"/>
                </a:solidFill>
              </a:rPr>
              <a:t>), </a:t>
            </a:r>
            <a:r>
              <a:rPr lang="ru-RU" b="1" dirty="0" err="1" smtClean="0">
                <a:solidFill>
                  <a:srgbClr val="FFFF00"/>
                </a:solidFill>
              </a:rPr>
              <a:t>метеорологічні</a:t>
            </a:r>
            <a:r>
              <a:rPr lang="ru-RU" b="1" dirty="0" smtClean="0">
                <a:solidFill>
                  <a:srgbClr val="FFFF00"/>
                </a:solidFill>
              </a:rPr>
              <a:t> (</a:t>
            </a:r>
            <a:r>
              <a:rPr lang="ru-RU" b="1" dirty="0" err="1" smtClean="0">
                <a:solidFill>
                  <a:srgbClr val="FFFF00"/>
                </a:solidFill>
              </a:rPr>
              <a:t>буревії</a:t>
            </a:r>
            <a:r>
              <a:rPr lang="ru-RU" b="1" dirty="0" smtClean="0">
                <a:solidFill>
                  <a:srgbClr val="FFFF00"/>
                </a:solidFill>
              </a:rPr>
              <a:t>, </a:t>
            </a:r>
            <a:r>
              <a:rPr lang="ru-RU" b="1" dirty="0" err="1" smtClean="0">
                <a:solidFill>
                  <a:srgbClr val="FFFF00"/>
                </a:solidFill>
              </a:rPr>
              <a:t>урагани</a:t>
            </a:r>
            <a:r>
              <a:rPr lang="ru-RU" b="1" dirty="0" smtClean="0">
                <a:solidFill>
                  <a:srgbClr val="FFFF00"/>
                </a:solidFill>
              </a:rPr>
              <a:t>, </a:t>
            </a:r>
            <a:r>
              <a:rPr lang="ru-RU" b="1" dirty="0" err="1" smtClean="0">
                <a:solidFill>
                  <a:srgbClr val="FFFF00"/>
                </a:solidFill>
              </a:rPr>
              <a:t>шквали</a:t>
            </a:r>
            <a:r>
              <a:rPr lang="ru-RU" b="1" dirty="0" smtClean="0">
                <a:solidFill>
                  <a:srgbClr val="FFFF00"/>
                </a:solidFill>
              </a:rPr>
              <a:t>, </a:t>
            </a:r>
            <a:r>
              <a:rPr lang="ru-RU" b="1" dirty="0" err="1" smtClean="0">
                <a:solidFill>
                  <a:srgbClr val="FFFF00"/>
                </a:solidFill>
              </a:rPr>
              <a:t>пилові</a:t>
            </a:r>
            <a:r>
              <a:rPr lang="ru-RU" b="1" dirty="0" smtClean="0">
                <a:solidFill>
                  <a:srgbClr val="FFFF00"/>
                </a:solidFill>
              </a:rPr>
              <a:t> </a:t>
            </a:r>
            <a:r>
              <a:rPr lang="ru-RU" b="1" dirty="0" err="1" smtClean="0">
                <a:solidFill>
                  <a:srgbClr val="FFFF00"/>
                </a:solidFill>
              </a:rPr>
              <a:t>бурі</a:t>
            </a:r>
            <a:r>
              <a:rPr lang="ru-RU" b="1" dirty="0" smtClean="0">
                <a:solidFill>
                  <a:srgbClr val="FFFF00"/>
                </a:solidFill>
              </a:rPr>
              <a:t>) – на </a:t>
            </a:r>
            <a:r>
              <a:rPr lang="ru-RU" b="1" dirty="0" err="1" smtClean="0">
                <a:solidFill>
                  <a:srgbClr val="FFFF00"/>
                </a:solidFill>
              </a:rPr>
              <a:t>умови</a:t>
            </a:r>
            <a:r>
              <a:rPr lang="ru-RU" b="1" dirty="0" smtClean="0">
                <a:solidFill>
                  <a:srgbClr val="FFFF00"/>
                </a:solidFill>
              </a:rPr>
              <a:t> </a:t>
            </a:r>
            <a:r>
              <a:rPr lang="ru-RU" b="1" dirty="0" err="1" smtClean="0">
                <a:solidFill>
                  <a:srgbClr val="FFFF00"/>
                </a:solidFill>
              </a:rPr>
              <a:t>праці</a:t>
            </a:r>
            <a:r>
              <a:rPr lang="ru-RU" b="1" dirty="0" smtClean="0">
                <a:solidFill>
                  <a:srgbClr val="FFFF00"/>
                </a:solidFill>
              </a:rPr>
              <a:t> </a:t>
            </a:r>
            <a:r>
              <a:rPr lang="ru-RU" b="1" dirty="0" err="1" smtClean="0">
                <a:solidFill>
                  <a:srgbClr val="FFFF00"/>
                </a:solidFill>
              </a:rPr>
              <a:t>ліквідаторів</a:t>
            </a:r>
            <a:r>
              <a:rPr lang="ru-RU" b="1" dirty="0" smtClean="0">
                <a:solidFill>
                  <a:srgbClr val="FFFF00"/>
                </a:solidFill>
              </a:rPr>
              <a:t> НС </a:t>
            </a:r>
            <a:r>
              <a:rPr lang="ru-RU" b="1" dirty="0" err="1" smtClean="0">
                <a:solidFill>
                  <a:srgbClr val="FFFF00"/>
                </a:solidFill>
              </a:rPr>
              <a:t>можуть</a:t>
            </a:r>
            <a:r>
              <a:rPr lang="ru-RU" b="1" dirty="0" smtClean="0">
                <a:solidFill>
                  <a:srgbClr val="FFFF00"/>
                </a:solidFill>
              </a:rPr>
              <a:t> </a:t>
            </a:r>
            <a:r>
              <a:rPr lang="ru-RU" b="1" dirty="0" err="1" smtClean="0">
                <a:solidFill>
                  <a:srgbClr val="FFFF00"/>
                </a:solidFill>
              </a:rPr>
              <a:t>впливати</a:t>
            </a:r>
            <a:r>
              <a:rPr lang="ru-RU" b="1" dirty="0" smtClean="0">
                <a:solidFill>
                  <a:srgbClr val="FFFF00"/>
                </a:solidFill>
              </a:rPr>
              <a:t> </a:t>
            </a:r>
            <a:r>
              <a:rPr lang="ru-RU" b="1" dirty="0" err="1" smtClean="0">
                <a:solidFill>
                  <a:srgbClr val="FFFF00"/>
                </a:solidFill>
              </a:rPr>
              <a:t>такі</a:t>
            </a:r>
            <a:r>
              <a:rPr lang="ru-RU" b="1" dirty="0" smtClean="0">
                <a:solidFill>
                  <a:srgbClr val="FFFF00"/>
                </a:solidFill>
              </a:rPr>
              <a:t> </a:t>
            </a:r>
            <a:r>
              <a:rPr lang="ru-RU" b="1" dirty="0" err="1" smtClean="0">
                <a:solidFill>
                  <a:srgbClr val="FFFF00"/>
                </a:solidFill>
              </a:rPr>
              <a:t>чинники</a:t>
            </a:r>
            <a:r>
              <a:rPr lang="ru-RU" b="1" dirty="0" smtClean="0">
                <a:solidFill>
                  <a:srgbClr val="FFFF00"/>
                </a:solidFill>
              </a:rPr>
              <a:t>:</a:t>
            </a:r>
          </a:p>
          <a:p>
            <a:r>
              <a:rPr lang="ru-RU" b="1" dirty="0" smtClean="0">
                <a:solidFill>
                  <a:srgbClr val="002060"/>
                </a:solidFill>
              </a:rPr>
              <a:t>– </a:t>
            </a:r>
            <a:r>
              <a:rPr lang="ru-RU" b="1" dirty="0" err="1" smtClean="0">
                <a:solidFill>
                  <a:srgbClr val="002060"/>
                </a:solidFill>
              </a:rPr>
              <a:t>виконання</a:t>
            </a:r>
            <a:r>
              <a:rPr lang="ru-RU" b="1" dirty="0" smtClean="0">
                <a:solidFill>
                  <a:srgbClr val="002060"/>
                </a:solidFill>
              </a:rPr>
              <a:t> великого </a:t>
            </a:r>
            <a:r>
              <a:rPr lang="ru-RU" b="1" dirty="0" err="1" smtClean="0">
                <a:solidFill>
                  <a:srgbClr val="002060"/>
                </a:solidFill>
              </a:rPr>
              <a:t>обсягу</a:t>
            </a:r>
            <a:r>
              <a:rPr lang="ru-RU" b="1" dirty="0" smtClean="0">
                <a:solidFill>
                  <a:srgbClr val="002060"/>
                </a:solidFill>
              </a:rPr>
              <a:t> </a:t>
            </a:r>
            <a:r>
              <a:rPr lang="ru-RU" b="1" dirty="0" err="1" smtClean="0">
                <a:solidFill>
                  <a:srgbClr val="002060"/>
                </a:solidFill>
              </a:rPr>
              <a:t>робіт</a:t>
            </a:r>
            <a:r>
              <a:rPr lang="ru-RU" b="1" dirty="0" smtClean="0">
                <a:solidFill>
                  <a:srgbClr val="002060"/>
                </a:solidFill>
              </a:rPr>
              <a:t> за короткий час для </a:t>
            </a:r>
            <a:r>
              <a:rPr lang="ru-RU" b="1" dirty="0" err="1" smtClean="0">
                <a:solidFill>
                  <a:srgbClr val="002060"/>
                </a:solidFill>
              </a:rPr>
              <a:t>звільнення</a:t>
            </a:r>
            <a:r>
              <a:rPr lang="ru-RU" b="1" dirty="0" smtClean="0">
                <a:solidFill>
                  <a:srgbClr val="002060"/>
                </a:solidFill>
              </a:rPr>
              <a:t> </a:t>
            </a:r>
            <a:r>
              <a:rPr lang="ru-RU" b="1" dirty="0" err="1" smtClean="0">
                <a:solidFill>
                  <a:srgbClr val="002060"/>
                </a:solidFill>
              </a:rPr>
              <a:t>потерпілих</a:t>
            </a:r>
            <a:r>
              <a:rPr lang="ru-RU" b="1" dirty="0" smtClean="0">
                <a:solidFill>
                  <a:srgbClr val="002060"/>
                </a:solidFill>
              </a:rPr>
              <a:t>, </a:t>
            </a:r>
            <a:r>
              <a:rPr lang="ru-RU" b="1" dirty="0" err="1" smtClean="0">
                <a:solidFill>
                  <a:srgbClr val="002060"/>
                </a:solidFill>
              </a:rPr>
              <a:t>що</a:t>
            </a:r>
            <a:r>
              <a:rPr lang="ru-RU" b="1" dirty="0" smtClean="0">
                <a:solidFill>
                  <a:srgbClr val="002060"/>
                </a:solidFill>
              </a:rPr>
              <a:t> попали </a:t>
            </a:r>
            <a:r>
              <a:rPr lang="ru-RU" b="1" dirty="0" err="1" smtClean="0">
                <a:solidFill>
                  <a:srgbClr val="002060"/>
                </a:solidFill>
              </a:rPr>
              <a:t>під</a:t>
            </a:r>
            <a:r>
              <a:rPr lang="ru-RU" b="1" dirty="0" smtClean="0">
                <a:solidFill>
                  <a:srgbClr val="002060"/>
                </a:solidFill>
              </a:rPr>
              <a:t> </a:t>
            </a:r>
            <a:r>
              <a:rPr lang="ru-RU" b="1" dirty="0" err="1" smtClean="0">
                <a:solidFill>
                  <a:srgbClr val="002060"/>
                </a:solidFill>
              </a:rPr>
              <a:t>розвалини</a:t>
            </a:r>
            <a:r>
              <a:rPr lang="ru-RU" b="1" dirty="0" smtClean="0">
                <a:solidFill>
                  <a:srgbClr val="002060"/>
                </a:solidFill>
              </a:rPr>
              <a:t> </a:t>
            </a:r>
            <a:r>
              <a:rPr lang="ru-RU" b="1" dirty="0" err="1" smtClean="0">
                <a:solidFill>
                  <a:srgbClr val="002060"/>
                </a:solidFill>
              </a:rPr>
              <a:t>будівель</a:t>
            </a:r>
            <a:r>
              <a:rPr lang="ru-RU" b="1" dirty="0" smtClean="0">
                <a:solidFill>
                  <a:srgbClr val="002060"/>
                </a:solidFill>
              </a:rPr>
              <a:t> </a:t>
            </a:r>
            <a:r>
              <a:rPr lang="ru-RU" b="1" dirty="0" err="1" smtClean="0">
                <a:solidFill>
                  <a:srgbClr val="002060"/>
                </a:solidFill>
              </a:rPr>
              <a:t>чи</a:t>
            </a:r>
            <a:r>
              <a:rPr lang="ru-RU" b="1" dirty="0" smtClean="0">
                <a:solidFill>
                  <a:srgbClr val="002060"/>
                </a:solidFill>
              </a:rPr>
              <a:t> </a:t>
            </a:r>
            <a:r>
              <a:rPr lang="ru-RU" b="1" dirty="0" err="1" smtClean="0">
                <a:solidFill>
                  <a:srgbClr val="002060"/>
                </a:solidFill>
              </a:rPr>
              <a:t>засипані</a:t>
            </a:r>
            <a:r>
              <a:rPr lang="ru-RU" b="1" dirty="0" smtClean="0">
                <a:solidFill>
                  <a:srgbClr val="002060"/>
                </a:solidFill>
              </a:rPr>
              <a:t> землею </a:t>
            </a:r>
            <a:r>
              <a:rPr lang="ru-RU" b="1" dirty="0" err="1" smtClean="0">
                <a:solidFill>
                  <a:srgbClr val="002060"/>
                </a:solidFill>
              </a:rPr>
              <a:t>або</a:t>
            </a:r>
            <a:r>
              <a:rPr lang="ru-RU" b="1" dirty="0" smtClean="0">
                <a:solidFill>
                  <a:srgbClr val="002060"/>
                </a:solidFill>
              </a:rPr>
              <a:t> </a:t>
            </a:r>
            <a:r>
              <a:rPr lang="ru-RU" b="1" dirty="0" err="1" smtClean="0">
                <a:solidFill>
                  <a:srgbClr val="002060"/>
                </a:solidFill>
              </a:rPr>
              <a:t>снігом</a:t>
            </a:r>
            <a:r>
              <a:rPr lang="ru-RU" b="1" dirty="0" smtClean="0">
                <a:solidFill>
                  <a:srgbClr val="002060"/>
                </a:solidFill>
              </a:rPr>
              <a:t>; – </a:t>
            </a:r>
            <a:r>
              <a:rPr lang="ru-RU" b="1" dirty="0" err="1" smtClean="0">
                <a:solidFill>
                  <a:srgbClr val="002060"/>
                </a:solidFill>
              </a:rPr>
              <a:t>застосовування</a:t>
            </a:r>
            <a:r>
              <a:rPr lang="ru-RU" b="1" dirty="0" smtClean="0">
                <a:solidFill>
                  <a:srgbClr val="002060"/>
                </a:solidFill>
              </a:rPr>
              <a:t> </a:t>
            </a:r>
            <a:r>
              <a:rPr lang="ru-RU" b="1" dirty="0" err="1" smtClean="0">
                <a:solidFill>
                  <a:srgbClr val="002060"/>
                </a:solidFill>
              </a:rPr>
              <a:t>засобів</a:t>
            </a:r>
            <a:r>
              <a:rPr lang="ru-RU" b="1" dirty="0" smtClean="0">
                <a:solidFill>
                  <a:srgbClr val="002060"/>
                </a:solidFill>
              </a:rPr>
              <a:t> </a:t>
            </a:r>
            <a:r>
              <a:rPr lang="ru-RU" b="1" dirty="0" err="1" smtClean="0">
                <a:solidFill>
                  <a:srgbClr val="002060"/>
                </a:solidFill>
              </a:rPr>
              <a:t>індивідуального</a:t>
            </a:r>
            <a:r>
              <a:rPr lang="ru-RU" b="1" dirty="0" smtClean="0">
                <a:solidFill>
                  <a:srgbClr val="002060"/>
                </a:solidFill>
              </a:rPr>
              <a:t> </a:t>
            </a:r>
            <a:r>
              <a:rPr lang="ru-RU" b="1" dirty="0" err="1" smtClean="0">
                <a:solidFill>
                  <a:srgbClr val="002060"/>
                </a:solidFill>
              </a:rPr>
              <a:t>захисту</a:t>
            </a:r>
            <a:r>
              <a:rPr lang="ru-RU" b="1" dirty="0" smtClean="0">
                <a:solidFill>
                  <a:srgbClr val="002060"/>
                </a:solidFill>
              </a:rPr>
              <a:t> </a:t>
            </a:r>
            <a:r>
              <a:rPr lang="ru-RU" b="1" dirty="0" err="1" smtClean="0">
                <a:solidFill>
                  <a:srgbClr val="002060"/>
                </a:solidFill>
              </a:rPr>
              <a:t>під</a:t>
            </a:r>
            <a:r>
              <a:rPr lang="ru-RU" b="1" dirty="0" smtClean="0">
                <a:solidFill>
                  <a:srgbClr val="002060"/>
                </a:solidFill>
              </a:rPr>
              <a:t> час </a:t>
            </a:r>
            <a:r>
              <a:rPr lang="ru-RU" b="1" dirty="0" err="1" smtClean="0">
                <a:solidFill>
                  <a:srgbClr val="002060"/>
                </a:solidFill>
              </a:rPr>
              <a:t>пожеж</a:t>
            </a:r>
            <a:r>
              <a:rPr lang="ru-RU" b="1" dirty="0" smtClean="0">
                <a:solidFill>
                  <a:srgbClr val="002060"/>
                </a:solidFill>
              </a:rPr>
              <a:t> та </a:t>
            </a:r>
            <a:r>
              <a:rPr lang="ru-RU" b="1" dirty="0" err="1" smtClean="0">
                <a:solidFill>
                  <a:srgbClr val="002060"/>
                </a:solidFill>
              </a:rPr>
              <a:t>загазованності</a:t>
            </a:r>
            <a:r>
              <a:rPr lang="ru-RU" b="1" dirty="0" smtClean="0">
                <a:solidFill>
                  <a:srgbClr val="002060"/>
                </a:solidFill>
              </a:rPr>
              <a:t>, </a:t>
            </a:r>
            <a:r>
              <a:rPr lang="ru-RU" b="1" dirty="0" err="1" smtClean="0">
                <a:solidFill>
                  <a:srgbClr val="002060"/>
                </a:solidFill>
              </a:rPr>
              <a:t>які</a:t>
            </a:r>
            <a:r>
              <a:rPr lang="ru-RU" b="1" dirty="0" smtClean="0">
                <a:solidFill>
                  <a:srgbClr val="002060"/>
                </a:solidFill>
              </a:rPr>
              <a:t> </a:t>
            </a:r>
            <a:r>
              <a:rPr lang="ru-RU" b="1" dirty="0" err="1" smtClean="0">
                <a:solidFill>
                  <a:srgbClr val="002060"/>
                </a:solidFill>
              </a:rPr>
              <a:t>виникають</a:t>
            </a:r>
            <a:r>
              <a:rPr lang="ru-RU" b="1" dirty="0" smtClean="0">
                <a:solidFill>
                  <a:srgbClr val="002060"/>
                </a:solidFill>
              </a:rPr>
              <a:t> при </a:t>
            </a:r>
            <a:r>
              <a:rPr lang="ru-RU" b="1" dirty="0" err="1" smtClean="0">
                <a:solidFill>
                  <a:srgbClr val="002060"/>
                </a:solidFill>
              </a:rPr>
              <a:t>розриві</a:t>
            </a:r>
            <a:r>
              <a:rPr lang="ru-RU" b="1" dirty="0" smtClean="0">
                <a:solidFill>
                  <a:srgbClr val="002060"/>
                </a:solidFill>
              </a:rPr>
              <a:t> </a:t>
            </a:r>
            <a:r>
              <a:rPr lang="ru-RU" b="1" dirty="0" err="1" smtClean="0">
                <a:solidFill>
                  <a:srgbClr val="002060"/>
                </a:solidFill>
              </a:rPr>
              <a:t>електро</a:t>
            </a:r>
            <a:r>
              <a:rPr lang="ru-RU" b="1" dirty="0" smtClean="0">
                <a:solidFill>
                  <a:srgbClr val="002060"/>
                </a:solidFill>
              </a:rPr>
              <a:t>- та </a:t>
            </a:r>
            <a:r>
              <a:rPr lang="ru-RU" b="1" dirty="0" err="1" smtClean="0">
                <a:solidFill>
                  <a:srgbClr val="002060"/>
                </a:solidFill>
              </a:rPr>
              <a:t>газомереж</a:t>
            </a:r>
            <a:r>
              <a:rPr lang="ru-RU" b="1" dirty="0" smtClean="0">
                <a:solidFill>
                  <a:srgbClr val="002060"/>
                </a:solidFill>
              </a:rPr>
              <a:t>, </a:t>
            </a:r>
            <a:r>
              <a:rPr lang="ru-RU" b="1" dirty="0" err="1" smtClean="0">
                <a:solidFill>
                  <a:srgbClr val="002060"/>
                </a:solidFill>
              </a:rPr>
              <a:t>підтоплення</a:t>
            </a:r>
            <a:r>
              <a:rPr lang="ru-RU" b="1" dirty="0" smtClean="0">
                <a:solidFill>
                  <a:srgbClr val="002060"/>
                </a:solidFill>
              </a:rPr>
              <a:t> стоками </a:t>
            </a:r>
            <a:r>
              <a:rPr lang="ru-RU" b="1" dirty="0" err="1" smtClean="0">
                <a:solidFill>
                  <a:srgbClr val="002060"/>
                </a:solidFill>
              </a:rPr>
              <a:t>з</a:t>
            </a:r>
            <a:r>
              <a:rPr lang="ru-RU" b="1" dirty="0" smtClean="0">
                <a:solidFill>
                  <a:srgbClr val="002060"/>
                </a:solidFill>
              </a:rPr>
              <a:t> </a:t>
            </a:r>
            <a:r>
              <a:rPr lang="ru-RU" b="1" dirty="0" err="1" smtClean="0">
                <a:solidFill>
                  <a:srgbClr val="002060"/>
                </a:solidFill>
              </a:rPr>
              <a:t>пошкоджених</a:t>
            </a:r>
            <a:r>
              <a:rPr lang="ru-RU" b="1" dirty="0" smtClean="0">
                <a:solidFill>
                  <a:srgbClr val="002060"/>
                </a:solidFill>
              </a:rPr>
              <a:t> </a:t>
            </a:r>
            <a:r>
              <a:rPr lang="ru-RU" b="1" dirty="0" err="1" smtClean="0">
                <a:solidFill>
                  <a:srgbClr val="002060"/>
                </a:solidFill>
              </a:rPr>
              <a:t>водогонів</a:t>
            </a:r>
            <a:r>
              <a:rPr lang="ru-RU" b="1" dirty="0" smtClean="0">
                <a:solidFill>
                  <a:srgbClr val="002060"/>
                </a:solidFill>
              </a:rPr>
              <a:t> та </a:t>
            </a:r>
            <a:r>
              <a:rPr lang="ru-RU" b="1" dirty="0" err="1" smtClean="0">
                <a:solidFill>
                  <a:srgbClr val="002060"/>
                </a:solidFill>
              </a:rPr>
              <a:t>каналізаційних</a:t>
            </a:r>
            <a:r>
              <a:rPr lang="ru-RU" b="1" dirty="0" smtClean="0">
                <a:solidFill>
                  <a:srgbClr val="002060"/>
                </a:solidFill>
              </a:rPr>
              <a:t> систем </a:t>
            </a:r>
            <a:r>
              <a:rPr lang="ru-RU" b="1" dirty="0" err="1" smtClean="0">
                <a:solidFill>
                  <a:srgbClr val="002060"/>
                </a:solidFill>
              </a:rPr>
              <a:t>тощо</a:t>
            </a:r>
            <a:r>
              <a:rPr lang="ru-RU" b="1" dirty="0" smtClean="0">
                <a:solidFill>
                  <a:srgbClr val="002060"/>
                </a:solidFill>
              </a:rPr>
              <a:t>. </a:t>
            </a:r>
            <a:r>
              <a:rPr lang="ru-RU" b="1" dirty="0" err="1" smtClean="0">
                <a:solidFill>
                  <a:srgbClr val="002060"/>
                </a:solidFill>
              </a:rPr>
              <a:t>Навіть</a:t>
            </a:r>
            <a:r>
              <a:rPr lang="ru-RU" b="1" dirty="0" smtClean="0">
                <a:solidFill>
                  <a:srgbClr val="002060"/>
                </a:solidFill>
              </a:rPr>
              <a:t> </a:t>
            </a:r>
            <a:r>
              <a:rPr lang="ru-RU" b="1" dirty="0" err="1" smtClean="0">
                <a:solidFill>
                  <a:srgbClr val="002060"/>
                </a:solidFill>
              </a:rPr>
              <a:t>кліматичні</a:t>
            </a:r>
            <a:r>
              <a:rPr lang="ru-RU" b="1" dirty="0" smtClean="0">
                <a:solidFill>
                  <a:srgbClr val="002060"/>
                </a:solidFill>
              </a:rPr>
              <a:t> </a:t>
            </a:r>
            <a:r>
              <a:rPr lang="ru-RU" b="1" dirty="0" err="1" smtClean="0">
                <a:solidFill>
                  <a:srgbClr val="002060"/>
                </a:solidFill>
              </a:rPr>
              <a:t>умови</a:t>
            </a:r>
            <a:r>
              <a:rPr lang="ru-RU" b="1" dirty="0" smtClean="0">
                <a:solidFill>
                  <a:srgbClr val="002060"/>
                </a:solidFill>
              </a:rPr>
              <a:t> </a:t>
            </a:r>
            <a:r>
              <a:rPr lang="ru-RU" b="1" dirty="0" err="1" smtClean="0">
                <a:solidFill>
                  <a:srgbClr val="002060"/>
                </a:solidFill>
              </a:rPr>
              <a:t>нерідко</a:t>
            </a:r>
            <a:r>
              <a:rPr lang="ru-RU" b="1" dirty="0" smtClean="0">
                <a:solidFill>
                  <a:srgbClr val="002060"/>
                </a:solidFill>
              </a:rPr>
              <a:t> </a:t>
            </a:r>
            <a:r>
              <a:rPr lang="ru-RU" b="1" dirty="0" err="1" smtClean="0">
                <a:solidFill>
                  <a:srgbClr val="002060"/>
                </a:solidFill>
              </a:rPr>
              <a:t>суттєво</a:t>
            </a:r>
            <a:r>
              <a:rPr lang="ru-RU" b="1" dirty="0" smtClean="0">
                <a:solidFill>
                  <a:srgbClr val="002060"/>
                </a:solidFill>
              </a:rPr>
              <a:t> </a:t>
            </a:r>
            <a:r>
              <a:rPr lang="ru-RU" b="1" dirty="0" err="1" smtClean="0">
                <a:solidFill>
                  <a:srgbClr val="002060"/>
                </a:solidFill>
              </a:rPr>
              <a:t>ускладнюють</a:t>
            </a:r>
            <a:r>
              <a:rPr lang="ru-RU" b="1" dirty="0" smtClean="0">
                <a:solidFill>
                  <a:srgbClr val="002060"/>
                </a:solidFill>
              </a:rPr>
              <a:t> роботу </a:t>
            </a:r>
            <a:r>
              <a:rPr lang="ru-RU" b="1" dirty="0" err="1" smtClean="0">
                <a:solidFill>
                  <a:srgbClr val="002060"/>
                </a:solidFill>
              </a:rPr>
              <a:t>ліквідаторів</a:t>
            </a:r>
            <a:r>
              <a:rPr lang="ru-RU" b="1" dirty="0" smtClean="0">
                <a:solidFill>
                  <a:srgbClr val="002060"/>
                </a:solidFill>
              </a:rPr>
              <a:t> у районах НС</a:t>
            </a:r>
            <a:endParaRPr lang="ru-RU" b="1" dirty="0">
              <a:solidFill>
                <a:srgbClr val="002060"/>
              </a:solidFill>
            </a:endParaRPr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-357214"/>
            <a:ext cx="8229600" cy="71438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>
          <a:xfrm>
            <a:off x="457200" y="928670"/>
            <a:ext cx="8229600" cy="5572164"/>
          </a:xfrm>
        </p:spPr>
        <p:txBody>
          <a:bodyPr>
            <a:normAutofit lnSpcReduction="10000"/>
          </a:bodyPr>
          <a:lstStyle/>
          <a:p>
            <a:r>
              <a:rPr lang="ru-RU" b="1" dirty="0" err="1" smtClean="0">
                <a:solidFill>
                  <a:srgbClr val="FFFF00"/>
                </a:solidFill>
              </a:rPr>
              <a:t>Гігієна</a:t>
            </a:r>
            <a:r>
              <a:rPr lang="ru-RU" b="1" dirty="0" smtClean="0">
                <a:solidFill>
                  <a:srgbClr val="FFFF00"/>
                </a:solidFill>
              </a:rPr>
              <a:t> </a:t>
            </a:r>
            <a:r>
              <a:rPr lang="ru-RU" b="1" dirty="0" err="1" smtClean="0">
                <a:solidFill>
                  <a:srgbClr val="FFFF00"/>
                </a:solidFill>
              </a:rPr>
              <a:t>військової</a:t>
            </a:r>
            <a:r>
              <a:rPr lang="ru-RU" b="1" dirty="0" smtClean="0">
                <a:solidFill>
                  <a:srgbClr val="FFFF00"/>
                </a:solidFill>
              </a:rPr>
              <a:t> </a:t>
            </a:r>
            <a:r>
              <a:rPr lang="ru-RU" b="1" dirty="0" err="1" smtClean="0">
                <a:solidFill>
                  <a:srgbClr val="FFFF00"/>
                </a:solidFill>
              </a:rPr>
              <a:t>праці</a:t>
            </a:r>
            <a:r>
              <a:rPr lang="ru-RU" b="1" dirty="0" smtClean="0">
                <a:solidFill>
                  <a:srgbClr val="FFFF00"/>
                </a:solidFill>
              </a:rPr>
              <a:t> </a:t>
            </a:r>
            <a:r>
              <a:rPr lang="ru-RU" b="1" dirty="0" err="1" smtClean="0">
                <a:solidFill>
                  <a:srgbClr val="FFFF00"/>
                </a:solidFill>
              </a:rPr>
              <a:t>є</a:t>
            </a:r>
            <a:r>
              <a:rPr lang="ru-RU" b="1" dirty="0" smtClean="0">
                <a:solidFill>
                  <a:srgbClr val="FFFF00"/>
                </a:solidFill>
              </a:rPr>
              <a:t> одним </a:t>
            </a:r>
            <a:r>
              <a:rPr lang="ru-RU" b="1" dirty="0" err="1" smtClean="0">
                <a:solidFill>
                  <a:srgbClr val="FFFF00"/>
                </a:solidFill>
              </a:rPr>
              <a:t>із</a:t>
            </a:r>
            <a:r>
              <a:rPr lang="ru-RU" b="1" dirty="0" smtClean="0">
                <a:solidFill>
                  <a:srgbClr val="FFFF00"/>
                </a:solidFill>
              </a:rPr>
              <a:t> </a:t>
            </a:r>
            <a:r>
              <a:rPr lang="ru-RU" b="1" dirty="0" err="1" smtClean="0">
                <a:solidFill>
                  <a:srgbClr val="FFFF00"/>
                </a:solidFill>
              </a:rPr>
              <a:t>розділів</a:t>
            </a:r>
            <a:r>
              <a:rPr lang="ru-RU" b="1" dirty="0" smtClean="0">
                <a:solidFill>
                  <a:srgbClr val="FFFF00"/>
                </a:solidFill>
              </a:rPr>
              <a:t> </a:t>
            </a:r>
            <a:r>
              <a:rPr lang="ru-RU" b="1" dirty="0" err="1" smtClean="0">
                <a:solidFill>
                  <a:srgbClr val="FFFF00"/>
                </a:solidFill>
              </a:rPr>
              <a:t>військової</a:t>
            </a:r>
            <a:r>
              <a:rPr lang="ru-RU" b="1" dirty="0" smtClean="0">
                <a:solidFill>
                  <a:srgbClr val="FFFF00"/>
                </a:solidFill>
              </a:rPr>
              <a:t> </a:t>
            </a:r>
            <a:r>
              <a:rPr lang="ru-RU" b="1" dirty="0" err="1" smtClean="0">
                <a:solidFill>
                  <a:srgbClr val="FFFF00"/>
                </a:solidFill>
              </a:rPr>
              <a:t>гігієни</a:t>
            </a:r>
            <a:r>
              <a:rPr lang="ru-RU" b="1" dirty="0" smtClean="0">
                <a:solidFill>
                  <a:srgbClr val="FFFF00"/>
                </a:solidFill>
              </a:rPr>
              <a:t>, в </a:t>
            </a:r>
            <a:r>
              <a:rPr lang="ru-RU" b="1" dirty="0" err="1" smtClean="0">
                <a:solidFill>
                  <a:srgbClr val="FFFF00"/>
                </a:solidFill>
              </a:rPr>
              <a:t>якому</a:t>
            </a:r>
            <a:r>
              <a:rPr lang="ru-RU" b="1" dirty="0" smtClean="0">
                <a:solidFill>
                  <a:srgbClr val="FFFF00"/>
                </a:solidFill>
              </a:rPr>
              <a:t> </a:t>
            </a:r>
            <a:r>
              <a:rPr lang="ru-RU" b="1" dirty="0" err="1" smtClean="0">
                <a:solidFill>
                  <a:srgbClr val="FFFF00"/>
                </a:solidFill>
              </a:rPr>
              <a:t>вивчаються</a:t>
            </a:r>
            <a:r>
              <a:rPr lang="ru-RU" b="1" dirty="0" smtClean="0">
                <a:solidFill>
                  <a:srgbClr val="FFFF00"/>
                </a:solidFill>
              </a:rPr>
              <a:t> </a:t>
            </a:r>
            <a:r>
              <a:rPr lang="ru-RU" b="1" dirty="0" err="1" smtClean="0">
                <a:solidFill>
                  <a:srgbClr val="FFFF00"/>
                </a:solidFill>
              </a:rPr>
              <a:t>всі</a:t>
            </a:r>
            <a:r>
              <a:rPr lang="ru-RU" b="1" dirty="0" smtClean="0">
                <a:solidFill>
                  <a:srgbClr val="FFFF00"/>
                </a:solidFill>
              </a:rPr>
              <a:t> </a:t>
            </a:r>
            <a:r>
              <a:rPr lang="ru-RU" b="1" dirty="0" err="1" smtClean="0">
                <a:solidFill>
                  <a:srgbClr val="FFFF00"/>
                </a:solidFill>
              </a:rPr>
              <a:t>чинники</a:t>
            </a:r>
            <a:r>
              <a:rPr lang="ru-RU" b="1" dirty="0" smtClean="0">
                <a:solidFill>
                  <a:srgbClr val="FFFF00"/>
                </a:solidFill>
              </a:rPr>
              <a:t> </a:t>
            </a:r>
            <a:r>
              <a:rPr lang="ru-RU" b="1" dirty="0" err="1" smtClean="0">
                <a:solidFill>
                  <a:srgbClr val="FFFF00"/>
                </a:solidFill>
              </a:rPr>
              <a:t>процесу</a:t>
            </a:r>
            <a:r>
              <a:rPr lang="ru-RU" b="1" dirty="0" smtClean="0">
                <a:solidFill>
                  <a:srgbClr val="FFFF00"/>
                </a:solidFill>
              </a:rPr>
              <a:t> </a:t>
            </a:r>
            <a:r>
              <a:rPr lang="ru-RU" b="1" dirty="0" err="1" smtClean="0">
                <a:solidFill>
                  <a:srgbClr val="FFFF00"/>
                </a:solidFill>
              </a:rPr>
              <a:t>праці</a:t>
            </a:r>
            <a:r>
              <a:rPr lang="ru-RU" b="1" dirty="0" smtClean="0">
                <a:solidFill>
                  <a:srgbClr val="FFFF00"/>
                </a:solidFill>
              </a:rPr>
              <a:t> та </a:t>
            </a:r>
            <a:r>
              <a:rPr lang="ru-RU" b="1" dirty="0" err="1" smtClean="0">
                <a:solidFill>
                  <a:srgbClr val="FFFF00"/>
                </a:solidFill>
              </a:rPr>
              <a:t>їх</a:t>
            </a:r>
            <a:r>
              <a:rPr lang="ru-RU" b="1" dirty="0" smtClean="0">
                <a:solidFill>
                  <a:srgbClr val="FFFF00"/>
                </a:solidFill>
              </a:rPr>
              <a:t> </a:t>
            </a:r>
            <a:r>
              <a:rPr lang="ru-RU" b="1" dirty="0" err="1" smtClean="0">
                <a:solidFill>
                  <a:srgbClr val="FFFF00"/>
                </a:solidFill>
              </a:rPr>
              <a:t>вплив</a:t>
            </a:r>
            <a:r>
              <a:rPr lang="ru-RU" b="1" dirty="0" smtClean="0">
                <a:solidFill>
                  <a:srgbClr val="FFFF00"/>
                </a:solidFill>
              </a:rPr>
              <a:t> на </a:t>
            </a:r>
            <a:r>
              <a:rPr lang="ru-RU" b="1" dirty="0" err="1" smtClean="0">
                <a:solidFill>
                  <a:srgbClr val="FFFF00"/>
                </a:solidFill>
              </a:rPr>
              <a:t>здоров’я</a:t>
            </a:r>
            <a:r>
              <a:rPr lang="ru-RU" b="1" dirty="0" smtClean="0">
                <a:solidFill>
                  <a:srgbClr val="FFFF00"/>
                </a:solidFill>
              </a:rPr>
              <a:t> </a:t>
            </a:r>
            <a:r>
              <a:rPr lang="ru-RU" b="1" dirty="0" err="1" smtClean="0">
                <a:solidFill>
                  <a:srgbClr val="FFFF00"/>
                </a:solidFill>
              </a:rPr>
              <a:t>і</a:t>
            </a:r>
            <a:r>
              <a:rPr lang="ru-RU" b="1" dirty="0" smtClean="0">
                <a:solidFill>
                  <a:srgbClr val="FFFF00"/>
                </a:solidFill>
              </a:rPr>
              <a:t> </a:t>
            </a:r>
            <a:r>
              <a:rPr lang="ru-RU" b="1" dirty="0" err="1" smtClean="0">
                <a:solidFill>
                  <a:srgbClr val="FFFF00"/>
                </a:solidFill>
              </a:rPr>
              <a:t>боєздатність</a:t>
            </a:r>
            <a:r>
              <a:rPr lang="ru-RU" b="1" dirty="0" smtClean="0">
                <a:solidFill>
                  <a:srgbClr val="FFFF00"/>
                </a:solidFill>
              </a:rPr>
              <a:t> (</a:t>
            </a:r>
            <a:r>
              <a:rPr lang="ru-RU" b="1" dirty="0" err="1" smtClean="0">
                <a:solidFill>
                  <a:srgbClr val="FFFF00"/>
                </a:solidFill>
              </a:rPr>
              <a:t>працездатність</a:t>
            </a:r>
            <a:r>
              <a:rPr lang="ru-RU" b="1" dirty="0" smtClean="0">
                <a:solidFill>
                  <a:srgbClr val="FFFF00"/>
                </a:solidFill>
              </a:rPr>
              <a:t>) </a:t>
            </a:r>
            <a:r>
              <a:rPr lang="ru-RU" b="1" dirty="0" err="1" smtClean="0">
                <a:solidFill>
                  <a:srgbClr val="FFFF00"/>
                </a:solidFill>
              </a:rPr>
              <a:t>військовослужбовців</a:t>
            </a:r>
            <a:r>
              <a:rPr lang="ru-RU" b="1" dirty="0" smtClean="0">
                <a:solidFill>
                  <a:srgbClr val="FFFF00"/>
                </a:solidFill>
              </a:rPr>
              <a:t>, </a:t>
            </a:r>
            <a:r>
              <a:rPr lang="ru-RU" b="1" dirty="0" err="1" smtClean="0">
                <a:solidFill>
                  <a:srgbClr val="FFFF00"/>
                </a:solidFill>
              </a:rPr>
              <a:t>встановлюються</a:t>
            </a:r>
            <a:r>
              <a:rPr lang="ru-RU" b="1" dirty="0" smtClean="0">
                <a:solidFill>
                  <a:srgbClr val="FFFF00"/>
                </a:solidFill>
              </a:rPr>
              <a:t> </a:t>
            </a:r>
            <a:r>
              <a:rPr lang="ru-RU" b="1" dirty="0" err="1" smtClean="0">
                <a:solidFill>
                  <a:srgbClr val="FFFF00"/>
                </a:solidFill>
              </a:rPr>
              <a:t>гігієнічні</a:t>
            </a:r>
            <a:r>
              <a:rPr lang="ru-RU" b="1" dirty="0" smtClean="0">
                <a:solidFill>
                  <a:srgbClr val="FFFF00"/>
                </a:solidFill>
              </a:rPr>
              <a:t> </a:t>
            </a:r>
            <a:r>
              <a:rPr lang="ru-RU" b="1" dirty="0" err="1" smtClean="0">
                <a:solidFill>
                  <a:srgbClr val="FFFF00"/>
                </a:solidFill>
              </a:rPr>
              <a:t>норми</a:t>
            </a:r>
            <a:r>
              <a:rPr lang="ru-RU" b="1" dirty="0" smtClean="0">
                <a:solidFill>
                  <a:srgbClr val="FFFF00"/>
                </a:solidFill>
              </a:rPr>
              <a:t> </a:t>
            </a:r>
            <a:r>
              <a:rPr lang="ru-RU" b="1" dirty="0" err="1" smtClean="0">
                <a:solidFill>
                  <a:srgbClr val="FFFF00"/>
                </a:solidFill>
              </a:rPr>
              <a:t>і</a:t>
            </a:r>
            <a:r>
              <a:rPr lang="ru-RU" b="1" dirty="0" smtClean="0">
                <a:solidFill>
                  <a:srgbClr val="FFFF00"/>
                </a:solidFill>
              </a:rPr>
              <a:t> </a:t>
            </a:r>
            <a:r>
              <a:rPr lang="ru-RU" b="1" dirty="0" err="1" smtClean="0">
                <a:solidFill>
                  <a:srgbClr val="FFFF00"/>
                </a:solidFill>
              </a:rPr>
              <a:t>вимоги</a:t>
            </a:r>
            <a:r>
              <a:rPr lang="ru-RU" b="1" dirty="0" smtClean="0">
                <a:solidFill>
                  <a:srgbClr val="FFFF00"/>
                </a:solidFill>
              </a:rPr>
              <a:t> та </a:t>
            </a:r>
            <a:r>
              <a:rPr lang="ru-RU" b="1" dirty="0" err="1" smtClean="0">
                <a:solidFill>
                  <a:srgbClr val="FFFF00"/>
                </a:solidFill>
              </a:rPr>
              <a:t>розробляються</a:t>
            </a:r>
            <a:r>
              <a:rPr lang="ru-RU" b="1" dirty="0" smtClean="0">
                <a:solidFill>
                  <a:srgbClr val="FFFF00"/>
                </a:solidFill>
              </a:rPr>
              <a:t> </a:t>
            </a:r>
            <a:r>
              <a:rPr lang="ru-RU" b="1" dirty="0" err="1" smtClean="0">
                <a:solidFill>
                  <a:srgbClr val="FFFF00"/>
                </a:solidFill>
              </a:rPr>
              <a:t>гігієнічні</a:t>
            </a:r>
            <a:r>
              <a:rPr lang="ru-RU" b="1" dirty="0" smtClean="0">
                <a:solidFill>
                  <a:srgbClr val="FFFF00"/>
                </a:solidFill>
              </a:rPr>
              <a:t>, </a:t>
            </a:r>
            <a:r>
              <a:rPr lang="ru-RU" b="1" dirty="0" err="1" smtClean="0">
                <a:solidFill>
                  <a:srgbClr val="FFFF00"/>
                </a:solidFill>
              </a:rPr>
              <a:t>адміністративні</a:t>
            </a:r>
            <a:r>
              <a:rPr lang="ru-RU" b="1" dirty="0" smtClean="0">
                <a:solidFill>
                  <a:srgbClr val="FFFF00"/>
                </a:solidFill>
              </a:rPr>
              <a:t>, </a:t>
            </a:r>
            <a:r>
              <a:rPr lang="ru-RU" b="1" dirty="0" err="1" smtClean="0">
                <a:solidFill>
                  <a:srgbClr val="FFFF00"/>
                </a:solidFill>
              </a:rPr>
              <a:t>технічні</a:t>
            </a:r>
            <a:r>
              <a:rPr lang="ru-RU" b="1" dirty="0" smtClean="0">
                <a:solidFill>
                  <a:srgbClr val="FFFF00"/>
                </a:solidFill>
              </a:rPr>
              <a:t> </a:t>
            </a:r>
            <a:r>
              <a:rPr lang="ru-RU" b="1" dirty="0" err="1" smtClean="0">
                <a:solidFill>
                  <a:srgbClr val="FFFF00"/>
                </a:solidFill>
              </a:rPr>
              <a:t>та</a:t>
            </a:r>
            <a:r>
              <a:rPr lang="ru-RU" b="1" dirty="0" smtClean="0">
                <a:solidFill>
                  <a:srgbClr val="FFFF00"/>
                </a:solidFill>
              </a:rPr>
              <a:t> </a:t>
            </a:r>
            <a:r>
              <a:rPr lang="ru-RU" b="1" dirty="0" err="1" smtClean="0">
                <a:solidFill>
                  <a:srgbClr val="FFFF00"/>
                </a:solidFill>
              </a:rPr>
              <a:t>інші</a:t>
            </a:r>
            <a:r>
              <a:rPr lang="ru-RU" b="1" dirty="0" smtClean="0">
                <a:solidFill>
                  <a:srgbClr val="FFFF00"/>
                </a:solidFill>
              </a:rPr>
              <a:t> заходи, </a:t>
            </a:r>
            <a:r>
              <a:rPr lang="ru-RU" b="1" dirty="0" err="1" smtClean="0">
                <a:solidFill>
                  <a:srgbClr val="FFFF00"/>
                </a:solidFill>
              </a:rPr>
              <a:t>що</a:t>
            </a:r>
            <a:r>
              <a:rPr lang="ru-RU" b="1" dirty="0" smtClean="0">
                <a:solidFill>
                  <a:srgbClr val="FFFF00"/>
                </a:solidFill>
              </a:rPr>
              <a:t> </a:t>
            </a:r>
            <a:r>
              <a:rPr lang="ru-RU" b="1" dirty="0" err="1" smtClean="0">
                <a:solidFill>
                  <a:srgbClr val="FFFF00"/>
                </a:solidFill>
              </a:rPr>
              <a:t>спрямовані</a:t>
            </a:r>
            <a:r>
              <a:rPr lang="ru-RU" b="1" dirty="0" smtClean="0">
                <a:solidFill>
                  <a:srgbClr val="FFFF00"/>
                </a:solidFill>
              </a:rPr>
              <a:t> на </a:t>
            </a:r>
            <a:r>
              <a:rPr lang="ru-RU" b="1" dirty="0" err="1" smtClean="0">
                <a:solidFill>
                  <a:srgbClr val="FFFF00"/>
                </a:solidFill>
              </a:rPr>
              <a:t>збереження</a:t>
            </a:r>
            <a:r>
              <a:rPr lang="ru-RU" b="1" dirty="0" smtClean="0">
                <a:solidFill>
                  <a:srgbClr val="FFFF00"/>
                </a:solidFill>
              </a:rPr>
              <a:t> </a:t>
            </a:r>
            <a:r>
              <a:rPr lang="ru-RU" b="1" dirty="0" err="1" smtClean="0">
                <a:solidFill>
                  <a:srgbClr val="FFFF00"/>
                </a:solidFill>
              </a:rPr>
              <a:t>і</a:t>
            </a:r>
            <a:r>
              <a:rPr lang="ru-RU" b="1" dirty="0" smtClean="0">
                <a:solidFill>
                  <a:srgbClr val="FFFF00"/>
                </a:solidFill>
              </a:rPr>
              <a:t> </a:t>
            </a:r>
            <a:r>
              <a:rPr lang="ru-RU" b="1" dirty="0" err="1" smtClean="0">
                <a:solidFill>
                  <a:srgbClr val="FFFF00"/>
                </a:solidFill>
              </a:rPr>
              <a:t>зміцнення</a:t>
            </a:r>
            <a:r>
              <a:rPr lang="ru-RU" b="1" dirty="0" smtClean="0">
                <a:solidFill>
                  <a:srgbClr val="FFFF00"/>
                </a:solidFill>
              </a:rPr>
              <a:t> </a:t>
            </a:r>
            <a:r>
              <a:rPr lang="ru-RU" b="1" dirty="0" err="1" smtClean="0">
                <a:solidFill>
                  <a:srgbClr val="FFFF00"/>
                </a:solidFill>
              </a:rPr>
              <a:t>здоров’я</a:t>
            </a:r>
            <a:r>
              <a:rPr lang="ru-RU" b="1" dirty="0" smtClean="0">
                <a:solidFill>
                  <a:srgbClr val="FFFF00"/>
                </a:solidFill>
              </a:rPr>
              <a:t> </a:t>
            </a:r>
            <a:r>
              <a:rPr lang="ru-RU" b="1" dirty="0" err="1" smtClean="0">
                <a:solidFill>
                  <a:srgbClr val="FFFF00"/>
                </a:solidFill>
              </a:rPr>
              <a:t>військовослужбовців</a:t>
            </a:r>
            <a:r>
              <a:rPr lang="ru-RU" b="1" dirty="0" smtClean="0">
                <a:solidFill>
                  <a:srgbClr val="FFFF00"/>
                </a:solidFill>
              </a:rPr>
              <a:t>, </a:t>
            </a:r>
            <a:r>
              <a:rPr lang="ru-RU" b="1" dirty="0" err="1" smtClean="0">
                <a:solidFill>
                  <a:srgbClr val="FFFF00"/>
                </a:solidFill>
              </a:rPr>
              <a:t>на</a:t>
            </a:r>
            <a:r>
              <a:rPr lang="ru-RU" b="1" dirty="0" smtClean="0">
                <a:solidFill>
                  <a:srgbClr val="FFFF00"/>
                </a:solidFill>
              </a:rPr>
              <a:t> </a:t>
            </a:r>
            <a:r>
              <a:rPr lang="ru-RU" b="1" dirty="0" err="1" smtClean="0">
                <a:solidFill>
                  <a:srgbClr val="FFFF00"/>
                </a:solidFill>
              </a:rPr>
              <a:t>попередження</a:t>
            </a:r>
            <a:r>
              <a:rPr lang="ru-RU" b="1" dirty="0" smtClean="0">
                <a:solidFill>
                  <a:srgbClr val="FFFF00"/>
                </a:solidFill>
              </a:rPr>
              <a:t> </a:t>
            </a:r>
            <a:r>
              <a:rPr lang="ru-RU" b="1" dirty="0" err="1" smtClean="0">
                <a:solidFill>
                  <a:srgbClr val="FFFF00"/>
                </a:solidFill>
              </a:rPr>
              <a:t>професійних</a:t>
            </a:r>
            <a:r>
              <a:rPr lang="ru-RU" b="1" dirty="0" smtClean="0">
                <a:solidFill>
                  <a:srgbClr val="FFFF00"/>
                </a:solidFill>
              </a:rPr>
              <a:t> </a:t>
            </a:r>
            <a:r>
              <a:rPr lang="ru-RU" b="1" dirty="0" err="1" smtClean="0">
                <a:solidFill>
                  <a:srgbClr val="FFFF00"/>
                </a:solidFill>
              </a:rPr>
              <a:t>захворювань</a:t>
            </a:r>
            <a:r>
              <a:rPr lang="ru-RU" b="1" dirty="0" smtClean="0">
                <a:solidFill>
                  <a:srgbClr val="FFFF00"/>
                </a:solidFill>
              </a:rPr>
              <a:t> </a:t>
            </a:r>
            <a:r>
              <a:rPr lang="ru-RU" b="1" dirty="0" err="1" smtClean="0">
                <a:solidFill>
                  <a:srgbClr val="FFFF00"/>
                </a:solidFill>
              </a:rPr>
              <a:t>і</a:t>
            </a:r>
            <a:r>
              <a:rPr lang="ru-RU" b="1" dirty="0" smtClean="0">
                <a:solidFill>
                  <a:srgbClr val="FFFF00"/>
                </a:solidFill>
              </a:rPr>
              <a:t> </a:t>
            </a:r>
            <a:r>
              <a:rPr lang="ru-RU" b="1" dirty="0" err="1" smtClean="0">
                <a:solidFill>
                  <a:srgbClr val="FFFF00"/>
                </a:solidFill>
              </a:rPr>
              <a:t>уражень</a:t>
            </a:r>
            <a:r>
              <a:rPr lang="ru-RU" b="1" dirty="0" smtClean="0">
                <a:solidFill>
                  <a:srgbClr val="FFFF00"/>
                </a:solidFill>
              </a:rPr>
              <a:t>, </a:t>
            </a:r>
            <a:r>
              <a:rPr lang="ru-RU" b="1" dirty="0" err="1" smtClean="0">
                <a:solidFill>
                  <a:srgbClr val="FFFF00"/>
                </a:solidFill>
              </a:rPr>
              <a:t>на</a:t>
            </a:r>
            <a:r>
              <a:rPr lang="ru-RU" b="1" dirty="0" smtClean="0">
                <a:solidFill>
                  <a:srgbClr val="FFFF00"/>
                </a:solidFill>
              </a:rPr>
              <a:t> </a:t>
            </a:r>
            <a:r>
              <a:rPr lang="ru-RU" b="1" dirty="0" err="1" smtClean="0">
                <a:solidFill>
                  <a:srgbClr val="FFFF00"/>
                </a:solidFill>
              </a:rPr>
              <a:t>підвищення</a:t>
            </a:r>
            <a:r>
              <a:rPr lang="ru-RU" b="1" dirty="0" smtClean="0">
                <a:solidFill>
                  <a:srgbClr val="FFFF00"/>
                </a:solidFill>
              </a:rPr>
              <a:t> </a:t>
            </a:r>
            <a:r>
              <a:rPr lang="ru-RU" b="1" dirty="0" err="1" smtClean="0">
                <a:solidFill>
                  <a:srgbClr val="FFFF00"/>
                </a:solidFill>
              </a:rPr>
              <a:t>боєздатності</a:t>
            </a:r>
            <a:r>
              <a:rPr lang="ru-RU" b="1" dirty="0" smtClean="0">
                <a:solidFill>
                  <a:srgbClr val="FFFF00"/>
                </a:solidFill>
              </a:rPr>
              <a:t> </a:t>
            </a:r>
            <a:r>
              <a:rPr lang="ru-RU" b="1" dirty="0" err="1" smtClean="0">
                <a:solidFill>
                  <a:srgbClr val="FFFF00"/>
                </a:solidFill>
              </a:rPr>
              <a:t>військ</a:t>
            </a:r>
            <a:r>
              <a:rPr lang="ru-RU" b="1" dirty="0" smtClean="0">
                <a:solidFill>
                  <a:srgbClr val="FFFF00"/>
                </a:solidFill>
              </a:rPr>
              <a:t>, у тому </a:t>
            </a:r>
            <a:r>
              <a:rPr lang="ru-RU" b="1" dirty="0" err="1" smtClean="0">
                <a:solidFill>
                  <a:srgbClr val="FFFF00"/>
                </a:solidFill>
              </a:rPr>
              <a:t>числі</a:t>
            </a:r>
            <a:r>
              <a:rPr lang="ru-RU" b="1" dirty="0" smtClean="0">
                <a:solidFill>
                  <a:srgbClr val="FFFF00"/>
                </a:solidFill>
              </a:rPr>
              <a:t> </a:t>
            </a:r>
            <a:r>
              <a:rPr lang="ru-RU" b="1" dirty="0" err="1" smtClean="0">
                <a:solidFill>
                  <a:srgbClr val="FFFF00"/>
                </a:solidFill>
              </a:rPr>
              <a:t>іза</a:t>
            </a:r>
            <a:r>
              <a:rPr lang="ru-RU" b="1" dirty="0" smtClean="0">
                <a:solidFill>
                  <a:srgbClr val="FFFF00"/>
                </a:solidFill>
              </a:rPr>
              <a:t> </a:t>
            </a:r>
            <a:r>
              <a:rPr lang="ru-RU" b="1" dirty="0" err="1" smtClean="0">
                <a:solidFill>
                  <a:srgbClr val="FFFF00"/>
                </a:solidFill>
              </a:rPr>
              <a:t>рахунок</a:t>
            </a:r>
            <a:r>
              <a:rPr lang="ru-RU" b="1" dirty="0" smtClean="0">
                <a:solidFill>
                  <a:srgbClr val="FFFF00"/>
                </a:solidFill>
              </a:rPr>
              <a:t> </a:t>
            </a:r>
            <a:r>
              <a:rPr lang="ru-RU" b="1" dirty="0" err="1" smtClean="0">
                <a:solidFill>
                  <a:srgbClr val="FFFF00"/>
                </a:solidFill>
              </a:rPr>
              <a:t>пошуків</a:t>
            </a:r>
            <a:r>
              <a:rPr lang="ru-RU" b="1" dirty="0" smtClean="0">
                <a:solidFill>
                  <a:srgbClr val="FFFF00"/>
                </a:solidFill>
              </a:rPr>
              <a:t> </a:t>
            </a:r>
            <a:r>
              <a:rPr lang="ru-RU" b="1" dirty="0" err="1" smtClean="0">
                <a:solidFill>
                  <a:srgbClr val="FFFF00"/>
                </a:solidFill>
              </a:rPr>
              <a:t>нових</a:t>
            </a:r>
            <a:r>
              <a:rPr lang="ru-RU" b="1" dirty="0" smtClean="0">
                <a:solidFill>
                  <a:srgbClr val="FFFF00"/>
                </a:solidFill>
              </a:rPr>
              <a:t> </a:t>
            </a:r>
            <a:r>
              <a:rPr lang="ru-RU" b="1" dirty="0" err="1" smtClean="0">
                <a:solidFill>
                  <a:srgbClr val="FFFF00"/>
                </a:solidFill>
              </a:rPr>
              <a:t>заходів</a:t>
            </a:r>
            <a:r>
              <a:rPr lang="ru-RU" b="1" dirty="0" smtClean="0">
                <a:solidFill>
                  <a:srgbClr val="FFFF00"/>
                </a:solidFill>
              </a:rPr>
              <a:t> та </a:t>
            </a:r>
            <a:r>
              <a:rPr lang="ru-RU" b="1" dirty="0" err="1" smtClean="0">
                <a:solidFill>
                  <a:srgbClr val="FFFF00"/>
                </a:solidFill>
              </a:rPr>
              <a:t>засобів</a:t>
            </a:r>
            <a:r>
              <a:rPr lang="ru-RU" b="1" dirty="0" smtClean="0">
                <a:solidFill>
                  <a:srgbClr val="FFFF00"/>
                </a:solidFill>
              </a:rPr>
              <a:t> </a:t>
            </a:r>
            <a:r>
              <a:rPr lang="ru-RU" b="1" dirty="0" err="1" smtClean="0">
                <a:solidFill>
                  <a:srgbClr val="FFFF00"/>
                </a:solidFill>
              </a:rPr>
              <a:t>боротьби</a:t>
            </a:r>
            <a:r>
              <a:rPr lang="ru-RU" b="1" dirty="0" smtClean="0">
                <a:solidFill>
                  <a:srgbClr val="FFFF00"/>
                </a:solidFill>
              </a:rPr>
              <a:t> </a:t>
            </a:r>
            <a:r>
              <a:rPr lang="ru-RU" b="1" dirty="0" err="1" smtClean="0">
                <a:solidFill>
                  <a:srgbClr val="FFFF00"/>
                </a:solidFill>
              </a:rPr>
              <a:t>з</a:t>
            </a:r>
            <a:r>
              <a:rPr lang="ru-RU" b="1" dirty="0" smtClean="0">
                <a:solidFill>
                  <a:srgbClr val="FFFF00"/>
                </a:solidFill>
              </a:rPr>
              <a:t> </a:t>
            </a:r>
            <a:r>
              <a:rPr lang="ru-RU" b="1" dirty="0" err="1" smtClean="0">
                <a:solidFill>
                  <a:srgbClr val="FFFF00"/>
                </a:solidFill>
              </a:rPr>
              <a:t>перевтомою</a:t>
            </a:r>
            <a:r>
              <a:rPr lang="ru-RU" b="1" dirty="0" smtClean="0">
                <a:solidFill>
                  <a:srgbClr val="FFFF00"/>
                </a:solidFill>
              </a:rPr>
              <a:t>, яка </a:t>
            </a:r>
            <a:r>
              <a:rPr lang="ru-RU" b="1" dirty="0" err="1" smtClean="0">
                <a:solidFill>
                  <a:srgbClr val="FFFF00"/>
                </a:solidFill>
              </a:rPr>
              <a:t>є</a:t>
            </a:r>
            <a:r>
              <a:rPr lang="ru-RU" b="1" dirty="0" smtClean="0">
                <a:solidFill>
                  <a:srgbClr val="FFFF00"/>
                </a:solidFill>
              </a:rPr>
              <a:t> </a:t>
            </a:r>
            <a:r>
              <a:rPr lang="ru-RU" b="1" dirty="0" err="1" smtClean="0">
                <a:solidFill>
                  <a:srgbClr val="FFFF00"/>
                </a:solidFill>
              </a:rPr>
              <a:t>однією</a:t>
            </a:r>
            <a:r>
              <a:rPr lang="ru-RU" b="1" dirty="0" smtClean="0">
                <a:solidFill>
                  <a:srgbClr val="FFFF00"/>
                </a:solidFill>
              </a:rPr>
              <a:t> </a:t>
            </a:r>
            <a:r>
              <a:rPr lang="ru-RU" b="1" dirty="0" err="1" smtClean="0">
                <a:solidFill>
                  <a:srgbClr val="FFFF00"/>
                </a:solidFill>
              </a:rPr>
              <a:t>із</a:t>
            </a:r>
            <a:r>
              <a:rPr lang="ru-RU" b="1" dirty="0" smtClean="0">
                <a:solidFill>
                  <a:srgbClr val="FFFF00"/>
                </a:solidFill>
              </a:rPr>
              <a:t> </a:t>
            </a:r>
            <a:r>
              <a:rPr lang="ru-RU" b="1" dirty="0" err="1" smtClean="0">
                <a:solidFill>
                  <a:srgbClr val="FFFF00"/>
                </a:solidFill>
              </a:rPr>
              <a:t>головних</a:t>
            </a:r>
            <a:r>
              <a:rPr lang="ru-RU" b="1" dirty="0" smtClean="0">
                <a:solidFill>
                  <a:srgbClr val="FFFF00"/>
                </a:solidFill>
              </a:rPr>
              <a:t> причин </a:t>
            </a:r>
            <a:r>
              <a:rPr lang="ru-RU" b="1" dirty="0" err="1" smtClean="0">
                <a:solidFill>
                  <a:srgbClr val="FFFF00"/>
                </a:solidFill>
              </a:rPr>
              <a:t>зниження</a:t>
            </a:r>
            <a:r>
              <a:rPr lang="ru-RU" b="1" dirty="0" smtClean="0">
                <a:solidFill>
                  <a:srgbClr val="FFFF00"/>
                </a:solidFill>
              </a:rPr>
              <a:t> </a:t>
            </a:r>
            <a:r>
              <a:rPr lang="ru-RU" b="1" dirty="0" err="1" smtClean="0">
                <a:solidFill>
                  <a:srgbClr val="FFFF00"/>
                </a:solidFill>
              </a:rPr>
              <a:t>боєздатності</a:t>
            </a:r>
            <a:r>
              <a:rPr lang="ru-RU" b="1" dirty="0" smtClean="0">
                <a:solidFill>
                  <a:srgbClr val="FFFF00"/>
                </a:solidFill>
              </a:rPr>
              <a:t> </a:t>
            </a:r>
            <a:r>
              <a:rPr lang="ru-RU" b="1" dirty="0" err="1" smtClean="0">
                <a:solidFill>
                  <a:srgbClr val="FFFF00"/>
                </a:solidFill>
              </a:rPr>
              <a:t>особового</a:t>
            </a:r>
            <a:r>
              <a:rPr lang="ru-RU" b="1" dirty="0" smtClean="0">
                <a:solidFill>
                  <a:srgbClr val="FFFF00"/>
                </a:solidFill>
              </a:rPr>
              <a:t> складу</a:t>
            </a:r>
            <a:endParaRPr lang="ru-RU" b="1" dirty="0">
              <a:solidFill>
                <a:srgbClr val="FFFF00"/>
              </a:solidFill>
            </a:endParaRPr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776270"/>
          </a:xfrm>
        </p:spPr>
        <p:txBody>
          <a:bodyPr/>
          <a:lstStyle/>
          <a:p>
            <a:pPr algn="ctr"/>
            <a:r>
              <a:rPr lang="ru-RU" b="1" dirty="0" smtClean="0">
                <a:solidFill>
                  <a:srgbClr val="002060"/>
                </a:solidFill>
              </a:rPr>
              <a:t>ГІГІЄНА ВІЙСЬКОВОЇ ПРАЦІ</a:t>
            </a:r>
            <a:endParaRPr lang="ru-RU" b="1" dirty="0">
              <a:solidFill>
                <a:srgbClr val="00206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>
          <a:xfrm>
            <a:off x="357158" y="285728"/>
            <a:ext cx="8501122" cy="6286544"/>
          </a:xfrm>
        </p:spPr>
        <p:txBody>
          <a:bodyPr/>
          <a:lstStyle/>
          <a:p>
            <a:r>
              <a:rPr lang="ru-RU" b="1" dirty="0" err="1" smtClean="0">
                <a:solidFill>
                  <a:srgbClr val="FFFF00"/>
                </a:solidFill>
              </a:rPr>
              <a:t>Об’єктом</a:t>
            </a:r>
            <a:r>
              <a:rPr lang="ru-RU" b="1" dirty="0" smtClean="0">
                <a:solidFill>
                  <a:srgbClr val="FFFF00"/>
                </a:solidFill>
              </a:rPr>
              <a:t> </a:t>
            </a:r>
            <a:r>
              <a:rPr lang="ru-RU" b="1" dirty="0" err="1" smtClean="0">
                <a:solidFill>
                  <a:srgbClr val="FFFF00"/>
                </a:solidFill>
              </a:rPr>
              <a:t>дослідження</a:t>
            </a:r>
            <a:r>
              <a:rPr lang="ru-RU" b="1" dirty="0" smtClean="0">
                <a:solidFill>
                  <a:srgbClr val="FFFF00"/>
                </a:solidFill>
              </a:rPr>
              <a:t> </a:t>
            </a:r>
            <a:r>
              <a:rPr lang="ru-RU" b="1" dirty="0" err="1" smtClean="0">
                <a:solidFill>
                  <a:srgbClr val="FFFF00"/>
                </a:solidFill>
              </a:rPr>
              <a:t>гігієни</a:t>
            </a:r>
            <a:r>
              <a:rPr lang="ru-RU" b="1" dirty="0" smtClean="0">
                <a:solidFill>
                  <a:srgbClr val="FFFF00"/>
                </a:solidFill>
              </a:rPr>
              <a:t> </a:t>
            </a:r>
            <a:r>
              <a:rPr lang="ru-RU" b="1" dirty="0" err="1" smtClean="0">
                <a:solidFill>
                  <a:srgbClr val="FFFF00"/>
                </a:solidFill>
              </a:rPr>
              <a:t>військової</a:t>
            </a:r>
            <a:r>
              <a:rPr lang="ru-RU" b="1" dirty="0" smtClean="0">
                <a:solidFill>
                  <a:srgbClr val="FFFF00"/>
                </a:solidFill>
              </a:rPr>
              <a:t> </a:t>
            </a:r>
            <a:r>
              <a:rPr lang="ru-RU" b="1" dirty="0" err="1" smtClean="0">
                <a:solidFill>
                  <a:srgbClr val="FFFF00"/>
                </a:solidFill>
              </a:rPr>
              <a:t>праці</a:t>
            </a:r>
            <a:r>
              <a:rPr lang="ru-RU" b="1" dirty="0" smtClean="0">
                <a:solidFill>
                  <a:srgbClr val="FFFF00"/>
                </a:solidFill>
              </a:rPr>
              <a:t> </a:t>
            </a:r>
            <a:r>
              <a:rPr lang="ru-RU" b="1" dirty="0" err="1" smtClean="0">
                <a:solidFill>
                  <a:srgbClr val="FFFF00"/>
                </a:solidFill>
              </a:rPr>
              <a:t>є</a:t>
            </a:r>
            <a:r>
              <a:rPr lang="ru-RU" b="1" dirty="0" smtClean="0">
                <a:solidFill>
                  <a:srgbClr val="FFFF00"/>
                </a:solidFill>
              </a:rPr>
              <a:t> система: </a:t>
            </a:r>
            <a:r>
              <a:rPr lang="ru-RU" b="1" dirty="0" err="1" smtClean="0">
                <a:solidFill>
                  <a:srgbClr val="FFFF00"/>
                </a:solidFill>
              </a:rPr>
              <a:t>людина</a:t>
            </a:r>
            <a:r>
              <a:rPr lang="ru-RU" b="1" dirty="0" smtClean="0">
                <a:solidFill>
                  <a:srgbClr val="FFFF00"/>
                </a:solidFill>
              </a:rPr>
              <a:t> – </a:t>
            </a:r>
            <a:r>
              <a:rPr lang="ru-RU" b="1" dirty="0" err="1" smtClean="0">
                <a:solidFill>
                  <a:srgbClr val="FFFF00"/>
                </a:solidFill>
              </a:rPr>
              <a:t>знаряддя</a:t>
            </a:r>
            <a:r>
              <a:rPr lang="ru-RU" b="1" dirty="0" smtClean="0">
                <a:solidFill>
                  <a:srgbClr val="FFFF00"/>
                </a:solidFill>
              </a:rPr>
              <a:t> </a:t>
            </a:r>
            <a:r>
              <a:rPr lang="ru-RU" b="1" dirty="0" err="1" smtClean="0">
                <a:solidFill>
                  <a:srgbClr val="FFFF00"/>
                </a:solidFill>
              </a:rPr>
              <a:t>праці</a:t>
            </a:r>
            <a:r>
              <a:rPr lang="ru-RU" b="1" dirty="0" smtClean="0">
                <a:solidFill>
                  <a:srgbClr val="FFFF00"/>
                </a:solidFill>
              </a:rPr>
              <a:t> – </a:t>
            </a:r>
            <a:r>
              <a:rPr lang="ru-RU" b="1" dirty="0" err="1" smtClean="0">
                <a:solidFill>
                  <a:srgbClr val="FFFF00"/>
                </a:solidFill>
              </a:rPr>
              <a:t>середовище</a:t>
            </a:r>
            <a:r>
              <a:rPr lang="ru-RU" b="1" dirty="0" smtClean="0">
                <a:solidFill>
                  <a:srgbClr val="FFFF00"/>
                </a:solidFill>
              </a:rPr>
              <a:t>, а метою – </a:t>
            </a:r>
            <a:r>
              <a:rPr lang="ru-RU" b="1" dirty="0" err="1" smtClean="0">
                <a:solidFill>
                  <a:srgbClr val="FFFF00"/>
                </a:solidFill>
              </a:rPr>
              <a:t>збереження</a:t>
            </a:r>
            <a:r>
              <a:rPr lang="ru-RU" b="1" dirty="0" smtClean="0">
                <a:solidFill>
                  <a:srgbClr val="FFFF00"/>
                </a:solidFill>
              </a:rPr>
              <a:t> </a:t>
            </a:r>
            <a:r>
              <a:rPr lang="ru-RU" b="1" dirty="0" err="1" smtClean="0">
                <a:solidFill>
                  <a:srgbClr val="FFFF00"/>
                </a:solidFill>
              </a:rPr>
              <a:t>і</a:t>
            </a:r>
            <a:r>
              <a:rPr lang="ru-RU" b="1" dirty="0" smtClean="0">
                <a:solidFill>
                  <a:srgbClr val="FFFF00"/>
                </a:solidFill>
              </a:rPr>
              <a:t> </a:t>
            </a:r>
            <a:r>
              <a:rPr lang="ru-RU" b="1" dirty="0" err="1" smtClean="0">
                <a:solidFill>
                  <a:srgbClr val="FFFF00"/>
                </a:solidFill>
              </a:rPr>
              <a:t>зміцнення</a:t>
            </a:r>
            <a:r>
              <a:rPr lang="ru-RU" b="1" dirty="0" smtClean="0">
                <a:solidFill>
                  <a:srgbClr val="FFFF00"/>
                </a:solidFill>
              </a:rPr>
              <a:t> </a:t>
            </a:r>
            <a:r>
              <a:rPr lang="ru-RU" b="1" dirty="0" err="1" smtClean="0">
                <a:solidFill>
                  <a:srgbClr val="FFFF00"/>
                </a:solidFill>
              </a:rPr>
              <a:t>здоров’я</a:t>
            </a:r>
            <a:r>
              <a:rPr lang="ru-RU" b="1" dirty="0" smtClean="0">
                <a:solidFill>
                  <a:srgbClr val="FFFF00"/>
                </a:solidFill>
              </a:rPr>
              <a:t> </a:t>
            </a:r>
            <a:r>
              <a:rPr lang="ru-RU" b="1" dirty="0" err="1" smtClean="0">
                <a:solidFill>
                  <a:srgbClr val="FFFF00"/>
                </a:solidFill>
              </a:rPr>
              <a:t>військовослужбовців</a:t>
            </a:r>
            <a:r>
              <a:rPr lang="ru-RU" b="1" dirty="0" smtClean="0">
                <a:solidFill>
                  <a:srgbClr val="FFFF00"/>
                </a:solidFill>
              </a:rPr>
              <a:t> та </a:t>
            </a:r>
            <a:r>
              <a:rPr lang="ru-RU" b="1" dirty="0" err="1" smtClean="0">
                <a:solidFill>
                  <a:srgbClr val="FFFF00"/>
                </a:solidFill>
              </a:rPr>
              <a:t>попередження</a:t>
            </a:r>
            <a:r>
              <a:rPr lang="ru-RU" b="1" dirty="0" smtClean="0">
                <a:solidFill>
                  <a:srgbClr val="FFFF00"/>
                </a:solidFill>
              </a:rPr>
              <a:t> </a:t>
            </a:r>
            <a:r>
              <a:rPr lang="ru-RU" b="1" dirty="0" err="1" smtClean="0">
                <a:solidFill>
                  <a:srgbClr val="FFFF00"/>
                </a:solidFill>
              </a:rPr>
              <a:t>військово-професійних</a:t>
            </a:r>
            <a:r>
              <a:rPr lang="ru-RU" b="1" dirty="0" smtClean="0">
                <a:solidFill>
                  <a:srgbClr val="FFFF00"/>
                </a:solidFill>
              </a:rPr>
              <a:t> </a:t>
            </a:r>
            <a:r>
              <a:rPr lang="ru-RU" b="1" dirty="0" err="1" smtClean="0">
                <a:solidFill>
                  <a:srgbClr val="FFFF00"/>
                </a:solidFill>
              </a:rPr>
              <a:t>захворювань</a:t>
            </a:r>
            <a:r>
              <a:rPr lang="ru-RU" b="1" dirty="0" smtClean="0">
                <a:solidFill>
                  <a:srgbClr val="FFFF00"/>
                </a:solidFill>
              </a:rPr>
              <a:t> у </a:t>
            </a:r>
            <a:r>
              <a:rPr lang="ru-RU" b="1" dirty="0" err="1" smtClean="0">
                <a:solidFill>
                  <a:srgbClr val="FFFF00"/>
                </a:solidFill>
              </a:rPr>
              <a:t>процесі</a:t>
            </a:r>
            <a:r>
              <a:rPr lang="ru-RU" b="1" dirty="0" smtClean="0">
                <a:solidFill>
                  <a:srgbClr val="FFFF00"/>
                </a:solidFill>
              </a:rPr>
              <a:t> </a:t>
            </a:r>
            <a:r>
              <a:rPr lang="ru-RU" b="1" dirty="0" err="1" smtClean="0">
                <a:solidFill>
                  <a:srgbClr val="FFFF00"/>
                </a:solidFill>
              </a:rPr>
              <a:t>праці</a:t>
            </a:r>
            <a:r>
              <a:rPr lang="ru-RU" b="1" dirty="0" smtClean="0">
                <a:solidFill>
                  <a:srgbClr val="FFFF00"/>
                </a:solidFill>
              </a:rPr>
              <a:t>. </a:t>
            </a:r>
            <a:r>
              <a:rPr lang="ru-RU" b="1" dirty="0" err="1" smtClean="0">
                <a:solidFill>
                  <a:srgbClr val="FFFF00"/>
                </a:solidFill>
              </a:rPr>
              <a:t>Дані</a:t>
            </a:r>
            <a:r>
              <a:rPr lang="ru-RU" b="1" dirty="0" smtClean="0">
                <a:solidFill>
                  <a:srgbClr val="FFFF00"/>
                </a:solidFill>
              </a:rPr>
              <a:t> </a:t>
            </a:r>
            <a:r>
              <a:rPr lang="ru-RU" b="1" dirty="0" err="1" smtClean="0">
                <a:solidFill>
                  <a:srgbClr val="FFFF00"/>
                </a:solidFill>
              </a:rPr>
              <a:t>дослідження</a:t>
            </a:r>
            <a:r>
              <a:rPr lang="ru-RU" b="1" dirty="0" smtClean="0">
                <a:solidFill>
                  <a:srgbClr val="FFFF00"/>
                </a:solidFill>
              </a:rPr>
              <a:t> </a:t>
            </a:r>
            <a:r>
              <a:rPr lang="ru-RU" b="1" dirty="0" err="1" smtClean="0">
                <a:solidFill>
                  <a:srgbClr val="FFFF00"/>
                </a:solidFill>
              </a:rPr>
              <a:t>гігієни</a:t>
            </a:r>
            <a:r>
              <a:rPr lang="ru-RU" b="1" dirty="0" smtClean="0">
                <a:solidFill>
                  <a:srgbClr val="FFFF00"/>
                </a:solidFill>
              </a:rPr>
              <a:t> </a:t>
            </a:r>
            <a:r>
              <a:rPr lang="ru-RU" b="1" dirty="0" err="1" smtClean="0">
                <a:solidFill>
                  <a:srgbClr val="FFFF00"/>
                </a:solidFill>
              </a:rPr>
              <a:t>військової</a:t>
            </a:r>
            <a:r>
              <a:rPr lang="ru-RU" b="1" dirty="0" smtClean="0">
                <a:solidFill>
                  <a:srgbClr val="FFFF00"/>
                </a:solidFill>
              </a:rPr>
              <a:t> </a:t>
            </a:r>
            <a:r>
              <a:rPr lang="ru-RU" b="1" dirty="0" err="1" smtClean="0">
                <a:solidFill>
                  <a:srgbClr val="FFFF00"/>
                </a:solidFill>
              </a:rPr>
              <a:t>праці</a:t>
            </a:r>
            <a:r>
              <a:rPr lang="ru-RU" b="1" dirty="0" smtClean="0">
                <a:solidFill>
                  <a:srgbClr val="FFFF00"/>
                </a:solidFill>
              </a:rPr>
              <a:t> </a:t>
            </a:r>
            <a:r>
              <a:rPr lang="ru-RU" b="1" dirty="0" err="1" smtClean="0">
                <a:solidFill>
                  <a:srgbClr val="FFFF00"/>
                </a:solidFill>
              </a:rPr>
              <a:t>враховують</a:t>
            </a:r>
            <a:r>
              <a:rPr lang="ru-RU" b="1" dirty="0" smtClean="0">
                <a:solidFill>
                  <a:srgbClr val="FFFF00"/>
                </a:solidFill>
              </a:rPr>
              <a:t> для </a:t>
            </a:r>
            <a:r>
              <a:rPr lang="ru-RU" b="1" dirty="0" err="1" smtClean="0">
                <a:solidFill>
                  <a:srgbClr val="FFFF00"/>
                </a:solidFill>
              </a:rPr>
              <a:t>розробки</a:t>
            </a:r>
            <a:r>
              <a:rPr lang="ru-RU" b="1" dirty="0" smtClean="0">
                <a:solidFill>
                  <a:srgbClr val="FFFF00"/>
                </a:solidFill>
              </a:rPr>
              <a:t> </a:t>
            </a:r>
            <a:r>
              <a:rPr lang="ru-RU" b="1" dirty="0" err="1" smtClean="0">
                <a:solidFill>
                  <a:srgbClr val="FFFF00"/>
                </a:solidFill>
              </a:rPr>
              <a:t>гігієнічних</a:t>
            </a:r>
            <a:r>
              <a:rPr lang="ru-RU" b="1" dirty="0" smtClean="0">
                <a:solidFill>
                  <a:srgbClr val="FFFF00"/>
                </a:solidFill>
              </a:rPr>
              <a:t> </a:t>
            </a:r>
            <a:r>
              <a:rPr lang="ru-RU" b="1" dirty="0" err="1" smtClean="0">
                <a:solidFill>
                  <a:srgbClr val="FFFF00"/>
                </a:solidFill>
              </a:rPr>
              <a:t>нормативів</a:t>
            </a:r>
            <a:r>
              <a:rPr lang="ru-RU" b="1" dirty="0" smtClean="0">
                <a:solidFill>
                  <a:srgbClr val="FFFF00"/>
                </a:solidFill>
              </a:rPr>
              <a:t> у </a:t>
            </a:r>
            <a:r>
              <a:rPr lang="ru-RU" b="1" dirty="0" err="1" smtClean="0">
                <a:solidFill>
                  <a:srgbClr val="FFFF00"/>
                </a:solidFill>
              </a:rPr>
              <a:t>процесі</a:t>
            </a:r>
            <a:r>
              <a:rPr lang="ru-RU" b="1" dirty="0" smtClean="0">
                <a:solidFill>
                  <a:srgbClr val="FFFF00"/>
                </a:solidFill>
              </a:rPr>
              <a:t> </a:t>
            </a:r>
            <a:r>
              <a:rPr lang="ru-RU" b="1" dirty="0" err="1" smtClean="0">
                <a:solidFill>
                  <a:srgbClr val="FFFF00"/>
                </a:solidFill>
              </a:rPr>
              <a:t>контролювання</a:t>
            </a:r>
            <a:r>
              <a:rPr lang="ru-RU" b="1" dirty="0" smtClean="0">
                <a:solidFill>
                  <a:srgbClr val="FFFF00"/>
                </a:solidFill>
              </a:rPr>
              <a:t> </a:t>
            </a:r>
            <a:r>
              <a:rPr lang="ru-RU" b="1" dirty="0" err="1" smtClean="0">
                <a:solidFill>
                  <a:srgbClr val="FFFF00"/>
                </a:solidFill>
              </a:rPr>
              <a:t>об’єктів</a:t>
            </a:r>
            <a:r>
              <a:rPr lang="ru-RU" b="1" dirty="0" smtClean="0">
                <a:solidFill>
                  <a:srgbClr val="FFFF00"/>
                </a:solidFill>
              </a:rPr>
              <a:t> </a:t>
            </a:r>
            <a:r>
              <a:rPr lang="ru-RU" b="1" dirty="0" err="1" smtClean="0">
                <a:solidFill>
                  <a:srgbClr val="FFFF00"/>
                </a:solidFill>
              </a:rPr>
              <a:t>військової</a:t>
            </a:r>
            <a:r>
              <a:rPr lang="ru-RU" b="1" dirty="0" smtClean="0">
                <a:solidFill>
                  <a:srgbClr val="FFFF00"/>
                </a:solidFill>
              </a:rPr>
              <a:t> </a:t>
            </a:r>
            <a:r>
              <a:rPr lang="ru-RU" b="1" dirty="0" err="1" smtClean="0">
                <a:solidFill>
                  <a:srgbClr val="FFFF00"/>
                </a:solidFill>
              </a:rPr>
              <a:t>техніки</a:t>
            </a:r>
            <a:r>
              <a:rPr lang="ru-RU" b="1" dirty="0" smtClean="0">
                <a:solidFill>
                  <a:srgbClr val="FFFF00"/>
                </a:solidFill>
              </a:rPr>
              <a:t> </a:t>
            </a:r>
            <a:r>
              <a:rPr lang="ru-RU" b="1" dirty="0" err="1" smtClean="0">
                <a:solidFill>
                  <a:srgbClr val="FFFF00"/>
                </a:solidFill>
              </a:rPr>
              <a:t>і</a:t>
            </a:r>
            <a:r>
              <a:rPr lang="ru-RU" b="1" dirty="0" smtClean="0">
                <a:solidFill>
                  <a:srgbClr val="FFFF00"/>
                </a:solidFill>
              </a:rPr>
              <a:t> </a:t>
            </a:r>
            <a:r>
              <a:rPr lang="ru-RU" b="1" dirty="0" err="1" smtClean="0">
                <a:solidFill>
                  <a:srgbClr val="FFFF00"/>
                </a:solidFill>
              </a:rPr>
              <a:t>озброєння</a:t>
            </a:r>
            <a:r>
              <a:rPr lang="ru-RU" b="1" dirty="0" smtClean="0">
                <a:solidFill>
                  <a:srgbClr val="FFFF00"/>
                </a:solidFill>
              </a:rPr>
              <a:t> в </a:t>
            </a:r>
            <a:r>
              <a:rPr lang="ru-RU" b="1" dirty="0" err="1" smtClean="0">
                <a:solidFill>
                  <a:srgbClr val="FFFF00"/>
                </a:solidFill>
              </a:rPr>
              <a:t>цілому</a:t>
            </a:r>
            <a:r>
              <a:rPr lang="ru-RU" b="1" dirty="0" smtClean="0">
                <a:solidFill>
                  <a:srgbClr val="FFFF00"/>
                </a:solidFill>
              </a:rPr>
              <a:t> та </a:t>
            </a:r>
            <a:r>
              <a:rPr lang="ru-RU" b="1" dirty="0" err="1" smtClean="0">
                <a:solidFill>
                  <a:srgbClr val="FFFF00"/>
                </a:solidFill>
              </a:rPr>
              <a:t>їх</a:t>
            </a:r>
            <a:r>
              <a:rPr lang="ru-RU" b="1" dirty="0" smtClean="0">
                <a:solidFill>
                  <a:srgbClr val="FFFF00"/>
                </a:solidFill>
              </a:rPr>
              <a:t> </a:t>
            </a:r>
            <a:r>
              <a:rPr lang="ru-RU" b="1" dirty="0" err="1" smtClean="0">
                <a:solidFill>
                  <a:srgbClr val="FFFF00"/>
                </a:solidFill>
              </a:rPr>
              <a:t>елементів</a:t>
            </a:r>
            <a:r>
              <a:rPr lang="ru-RU" b="1" dirty="0" smtClean="0">
                <a:solidFill>
                  <a:srgbClr val="FFFF00"/>
                </a:solidFill>
              </a:rPr>
              <a:t> </a:t>
            </a:r>
            <a:r>
              <a:rPr lang="ru-RU" b="1" dirty="0" err="1" smtClean="0">
                <a:solidFill>
                  <a:srgbClr val="FFFF00"/>
                </a:solidFill>
              </a:rPr>
              <a:t>зокрема</a:t>
            </a:r>
            <a:r>
              <a:rPr lang="ru-RU" b="1" dirty="0" smtClean="0">
                <a:solidFill>
                  <a:srgbClr val="FFFF00"/>
                </a:solidFill>
              </a:rPr>
              <a:t>, а </a:t>
            </a:r>
            <a:r>
              <a:rPr lang="ru-RU" b="1" dirty="0" err="1" smtClean="0">
                <a:solidFill>
                  <a:srgbClr val="FFFF00"/>
                </a:solidFill>
              </a:rPr>
              <a:t>також</a:t>
            </a:r>
            <a:r>
              <a:rPr lang="ru-RU" b="1" dirty="0" smtClean="0">
                <a:solidFill>
                  <a:srgbClr val="FFFF00"/>
                </a:solidFill>
              </a:rPr>
              <a:t> при </a:t>
            </a:r>
            <a:r>
              <a:rPr lang="ru-RU" b="1" dirty="0" err="1" smtClean="0">
                <a:solidFill>
                  <a:srgbClr val="FFFF00"/>
                </a:solidFill>
              </a:rPr>
              <a:t>створенні</a:t>
            </a:r>
            <a:r>
              <a:rPr lang="ru-RU" b="1" dirty="0" smtClean="0">
                <a:solidFill>
                  <a:srgbClr val="FFFF00"/>
                </a:solidFill>
              </a:rPr>
              <a:t> </a:t>
            </a:r>
            <a:r>
              <a:rPr lang="ru-RU" b="1" dirty="0" err="1" smtClean="0">
                <a:solidFill>
                  <a:srgbClr val="FFFF00"/>
                </a:solidFill>
              </a:rPr>
              <a:t>засобів</a:t>
            </a:r>
            <a:r>
              <a:rPr lang="ru-RU" b="1" dirty="0" smtClean="0">
                <a:solidFill>
                  <a:srgbClr val="FFFF00"/>
                </a:solidFill>
              </a:rPr>
              <a:t> </a:t>
            </a:r>
            <a:r>
              <a:rPr lang="ru-RU" b="1" dirty="0" err="1" smtClean="0">
                <a:solidFill>
                  <a:srgbClr val="FFFF00"/>
                </a:solidFill>
              </a:rPr>
              <a:t>захисту</a:t>
            </a:r>
            <a:r>
              <a:rPr lang="ru-RU" b="1" dirty="0" smtClean="0">
                <a:solidFill>
                  <a:srgbClr val="FFFF00"/>
                </a:solidFill>
              </a:rPr>
              <a:t> </a:t>
            </a:r>
            <a:r>
              <a:rPr lang="ru-RU" b="1" dirty="0" err="1" smtClean="0">
                <a:solidFill>
                  <a:srgbClr val="FFFF00"/>
                </a:solidFill>
              </a:rPr>
              <a:t>особового</a:t>
            </a:r>
            <a:r>
              <a:rPr lang="ru-RU" b="1" dirty="0" smtClean="0">
                <a:solidFill>
                  <a:srgbClr val="FFFF00"/>
                </a:solidFill>
              </a:rPr>
              <a:t> складу </a:t>
            </a:r>
            <a:r>
              <a:rPr lang="ru-RU" b="1" dirty="0" err="1" smtClean="0">
                <a:solidFill>
                  <a:srgbClr val="FFFF00"/>
                </a:solidFill>
              </a:rPr>
              <a:t>з</a:t>
            </a:r>
            <a:r>
              <a:rPr lang="ru-RU" b="1" dirty="0" smtClean="0">
                <a:solidFill>
                  <a:srgbClr val="FFFF00"/>
                </a:solidFill>
              </a:rPr>
              <a:t> метою </a:t>
            </a:r>
            <a:r>
              <a:rPr lang="ru-RU" b="1" dirty="0" err="1" smtClean="0">
                <a:solidFill>
                  <a:srgbClr val="FFFF00"/>
                </a:solidFill>
              </a:rPr>
              <a:t>усунення</a:t>
            </a:r>
            <a:r>
              <a:rPr lang="ru-RU" b="1" dirty="0" smtClean="0">
                <a:solidFill>
                  <a:srgbClr val="FFFF00"/>
                </a:solidFill>
              </a:rPr>
              <a:t> </a:t>
            </a:r>
            <a:r>
              <a:rPr lang="ru-RU" b="1" dirty="0" err="1" smtClean="0">
                <a:solidFill>
                  <a:srgbClr val="FFFF00"/>
                </a:solidFill>
              </a:rPr>
              <a:t>чинників</a:t>
            </a:r>
            <a:r>
              <a:rPr lang="ru-RU" b="1" dirty="0" smtClean="0">
                <a:solidFill>
                  <a:srgbClr val="FFFF00"/>
                </a:solidFill>
              </a:rPr>
              <a:t>, </a:t>
            </a:r>
            <a:r>
              <a:rPr lang="ru-RU" b="1" dirty="0" err="1" smtClean="0">
                <a:solidFill>
                  <a:srgbClr val="FFFF00"/>
                </a:solidFill>
              </a:rPr>
              <a:t>що</a:t>
            </a:r>
            <a:r>
              <a:rPr lang="ru-RU" b="1" dirty="0" smtClean="0">
                <a:solidFill>
                  <a:srgbClr val="FFFF00"/>
                </a:solidFill>
              </a:rPr>
              <a:t> </a:t>
            </a:r>
            <a:r>
              <a:rPr lang="ru-RU" b="1" dirty="0" err="1" smtClean="0">
                <a:solidFill>
                  <a:srgbClr val="FFFF00"/>
                </a:solidFill>
              </a:rPr>
              <a:t>будуть</a:t>
            </a:r>
            <a:r>
              <a:rPr lang="ru-RU" b="1" dirty="0" smtClean="0">
                <a:solidFill>
                  <a:srgbClr val="FFFF00"/>
                </a:solidFill>
              </a:rPr>
              <a:t> негативно </a:t>
            </a:r>
            <a:r>
              <a:rPr lang="ru-RU" b="1" dirty="0" err="1" smtClean="0">
                <a:solidFill>
                  <a:srgbClr val="FFFF00"/>
                </a:solidFill>
              </a:rPr>
              <a:t>впливати</a:t>
            </a:r>
            <a:r>
              <a:rPr lang="ru-RU" b="1" dirty="0" smtClean="0">
                <a:solidFill>
                  <a:srgbClr val="FFFF00"/>
                </a:solidFill>
              </a:rPr>
              <a:t> на </a:t>
            </a:r>
            <a:r>
              <a:rPr lang="ru-RU" b="1" dirty="0" err="1" smtClean="0">
                <a:solidFill>
                  <a:srgbClr val="FFFF00"/>
                </a:solidFill>
              </a:rPr>
              <a:t>організм</a:t>
            </a:r>
            <a:r>
              <a:rPr lang="ru-RU" b="1" dirty="0" smtClean="0">
                <a:solidFill>
                  <a:srgbClr val="FFFF00"/>
                </a:solidFill>
              </a:rPr>
              <a:t> </a:t>
            </a:r>
            <a:r>
              <a:rPr lang="ru-RU" b="1" dirty="0" err="1" smtClean="0">
                <a:solidFill>
                  <a:srgbClr val="FFFF00"/>
                </a:solidFill>
              </a:rPr>
              <a:t>людини</a:t>
            </a:r>
            <a:r>
              <a:rPr lang="ru-RU" b="1" dirty="0" smtClean="0">
                <a:solidFill>
                  <a:srgbClr val="FFFF00"/>
                </a:solidFill>
              </a:rPr>
              <a:t> в </a:t>
            </a:r>
            <a:r>
              <a:rPr lang="ru-RU" b="1" dirty="0" err="1" smtClean="0">
                <a:solidFill>
                  <a:srgbClr val="FFFF00"/>
                </a:solidFill>
              </a:rPr>
              <a:t>умовах</a:t>
            </a:r>
            <a:r>
              <a:rPr lang="ru-RU" b="1" dirty="0" smtClean="0">
                <a:solidFill>
                  <a:srgbClr val="FFFF00"/>
                </a:solidFill>
              </a:rPr>
              <a:t> </a:t>
            </a:r>
            <a:r>
              <a:rPr lang="ru-RU" b="1" dirty="0" err="1" smtClean="0">
                <a:solidFill>
                  <a:srgbClr val="FFFF00"/>
                </a:solidFill>
              </a:rPr>
              <a:t>бойової</a:t>
            </a:r>
            <a:r>
              <a:rPr lang="ru-RU" b="1" dirty="0" smtClean="0">
                <a:solidFill>
                  <a:srgbClr val="FFFF00"/>
                </a:solidFill>
              </a:rPr>
              <a:t> (</a:t>
            </a:r>
            <a:r>
              <a:rPr lang="ru-RU" b="1" dirty="0" err="1" smtClean="0">
                <a:solidFill>
                  <a:srgbClr val="FFFF00"/>
                </a:solidFill>
              </a:rPr>
              <a:t>навчально-бойової</a:t>
            </a:r>
            <a:r>
              <a:rPr lang="ru-RU" b="1" dirty="0" smtClean="0">
                <a:solidFill>
                  <a:srgbClr val="FFFF00"/>
                </a:solidFill>
              </a:rPr>
              <a:t>) обстановки </a:t>
            </a:r>
            <a:r>
              <a:rPr lang="ru-RU" b="1" dirty="0" err="1" smtClean="0">
                <a:solidFill>
                  <a:srgbClr val="FFFF00"/>
                </a:solidFill>
              </a:rPr>
              <a:t>або</a:t>
            </a:r>
            <a:r>
              <a:rPr lang="ru-RU" b="1" dirty="0" smtClean="0">
                <a:solidFill>
                  <a:srgbClr val="FFFF00"/>
                </a:solidFill>
              </a:rPr>
              <a:t> </a:t>
            </a:r>
            <a:r>
              <a:rPr lang="ru-RU" b="1" dirty="0" err="1" smtClean="0">
                <a:solidFill>
                  <a:srgbClr val="FFFF00"/>
                </a:solidFill>
              </a:rPr>
              <a:t>під</a:t>
            </a:r>
            <a:r>
              <a:rPr lang="ru-RU" b="1" dirty="0" smtClean="0">
                <a:solidFill>
                  <a:srgbClr val="FFFF00"/>
                </a:solidFill>
              </a:rPr>
              <a:t> час </a:t>
            </a:r>
            <a:r>
              <a:rPr lang="ru-RU" b="1" dirty="0" err="1" smtClean="0">
                <a:solidFill>
                  <a:srgbClr val="FFFF00"/>
                </a:solidFill>
              </a:rPr>
              <a:t>проведення</a:t>
            </a:r>
            <a:r>
              <a:rPr lang="ru-RU" b="1" dirty="0" smtClean="0">
                <a:solidFill>
                  <a:srgbClr val="FFFF00"/>
                </a:solidFill>
              </a:rPr>
              <a:t> </a:t>
            </a:r>
            <a:r>
              <a:rPr lang="ru-RU" b="1" dirty="0" err="1" smtClean="0">
                <a:solidFill>
                  <a:srgbClr val="FFFF00"/>
                </a:solidFill>
              </a:rPr>
              <a:t>аварійно-рятувальних</a:t>
            </a:r>
            <a:r>
              <a:rPr lang="ru-RU" b="1" dirty="0" smtClean="0">
                <a:solidFill>
                  <a:srgbClr val="FFFF00"/>
                </a:solidFill>
              </a:rPr>
              <a:t> </a:t>
            </a:r>
            <a:r>
              <a:rPr lang="ru-RU" b="1" dirty="0" err="1" smtClean="0">
                <a:solidFill>
                  <a:srgbClr val="FFFF00"/>
                </a:solidFill>
              </a:rPr>
              <a:t>робіт</a:t>
            </a:r>
            <a:r>
              <a:rPr lang="ru-RU" b="1" dirty="0" smtClean="0">
                <a:solidFill>
                  <a:srgbClr val="FFFF00"/>
                </a:solidFill>
              </a:rPr>
              <a:t> у </a:t>
            </a:r>
            <a:r>
              <a:rPr lang="ru-RU" b="1" dirty="0" err="1" smtClean="0">
                <a:solidFill>
                  <a:srgbClr val="FFFF00"/>
                </a:solidFill>
              </a:rPr>
              <a:t>районі</a:t>
            </a:r>
            <a:r>
              <a:rPr lang="ru-RU" b="1" dirty="0" smtClean="0">
                <a:solidFill>
                  <a:srgbClr val="FFFF00"/>
                </a:solidFill>
              </a:rPr>
              <a:t> НС.</a:t>
            </a:r>
            <a:endParaRPr lang="ru-RU" b="1" dirty="0">
              <a:solidFill>
                <a:srgbClr val="FFFF00"/>
              </a:solidFill>
            </a:endParaRPr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-357214"/>
            <a:ext cx="8229600" cy="142876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>
          <a:xfrm>
            <a:off x="457200" y="1428736"/>
            <a:ext cx="8229600" cy="3357586"/>
          </a:xfrm>
        </p:spPr>
        <p:txBody>
          <a:bodyPr/>
          <a:lstStyle/>
          <a:p>
            <a:pPr algn="ctr"/>
            <a:r>
              <a:rPr lang="ru-RU" b="1" dirty="0" err="1" smtClean="0">
                <a:solidFill>
                  <a:srgbClr val="FFFF00"/>
                </a:solidFill>
              </a:rPr>
              <a:t>Військова</a:t>
            </a:r>
            <a:r>
              <a:rPr lang="ru-RU" b="1" dirty="0" smtClean="0">
                <a:solidFill>
                  <a:srgbClr val="FFFF00"/>
                </a:solidFill>
              </a:rPr>
              <a:t> </a:t>
            </a:r>
            <a:r>
              <a:rPr lang="ru-RU" b="1" dirty="0" err="1" smtClean="0">
                <a:solidFill>
                  <a:srgbClr val="FFFF00"/>
                </a:solidFill>
              </a:rPr>
              <a:t>праця</a:t>
            </a:r>
            <a:r>
              <a:rPr lang="ru-RU" b="1" dirty="0" smtClean="0">
                <a:solidFill>
                  <a:srgbClr val="FFFF00"/>
                </a:solidFill>
              </a:rPr>
              <a:t>, як </a:t>
            </a:r>
            <a:r>
              <a:rPr lang="ru-RU" b="1" dirty="0" err="1" smtClean="0">
                <a:solidFill>
                  <a:srgbClr val="FFFF00"/>
                </a:solidFill>
              </a:rPr>
              <a:t>специфічний</a:t>
            </a:r>
            <a:r>
              <a:rPr lang="ru-RU" b="1" dirty="0" smtClean="0">
                <a:solidFill>
                  <a:srgbClr val="FFFF00"/>
                </a:solidFill>
              </a:rPr>
              <a:t> вид </a:t>
            </a:r>
            <a:r>
              <a:rPr lang="ru-RU" b="1" dirty="0" err="1" smtClean="0">
                <a:solidFill>
                  <a:srgbClr val="FFFF00"/>
                </a:solidFill>
              </a:rPr>
              <a:t>діяльності</a:t>
            </a:r>
            <a:r>
              <a:rPr lang="ru-RU" b="1" dirty="0" smtClean="0">
                <a:solidFill>
                  <a:srgbClr val="FFFF00"/>
                </a:solidFill>
              </a:rPr>
              <a:t>, </a:t>
            </a:r>
            <a:r>
              <a:rPr lang="ru-RU" b="1" dirty="0" err="1" smtClean="0">
                <a:solidFill>
                  <a:srgbClr val="FFFF00"/>
                </a:solidFill>
              </a:rPr>
              <a:t>характеризується</a:t>
            </a:r>
            <a:r>
              <a:rPr lang="ru-RU" b="1" dirty="0" smtClean="0">
                <a:solidFill>
                  <a:srgbClr val="FFFF00"/>
                </a:solidFill>
              </a:rPr>
              <a:t> </a:t>
            </a:r>
            <a:r>
              <a:rPr lang="ru-RU" b="1" dirty="0" err="1" smtClean="0">
                <a:solidFill>
                  <a:srgbClr val="FFFF00"/>
                </a:solidFill>
              </a:rPr>
              <a:t>динамічністю</a:t>
            </a:r>
            <a:r>
              <a:rPr lang="ru-RU" b="1" dirty="0" smtClean="0">
                <a:solidFill>
                  <a:srgbClr val="FFFF00"/>
                </a:solidFill>
              </a:rPr>
              <a:t>, </a:t>
            </a:r>
            <a:r>
              <a:rPr lang="ru-RU" b="1" dirty="0" err="1" smtClean="0">
                <a:solidFill>
                  <a:srgbClr val="FFFF00"/>
                </a:solidFill>
              </a:rPr>
              <a:t>взаємопов’язаністю</a:t>
            </a:r>
            <a:r>
              <a:rPr lang="ru-RU" b="1" dirty="0" smtClean="0">
                <a:solidFill>
                  <a:srgbClr val="FFFF00"/>
                </a:solidFill>
              </a:rPr>
              <a:t> </a:t>
            </a:r>
            <a:r>
              <a:rPr lang="ru-RU" b="1" dirty="0" err="1" smtClean="0">
                <a:solidFill>
                  <a:srgbClr val="FFFF00"/>
                </a:solidFill>
              </a:rPr>
              <a:t>фізичної</a:t>
            </a:r>
            <a:r>
              <a:rPr lang="ru-RU" b="1" dirty="0" smtClean="0">
                <a:solidFill>
                  <a:srgbClr val="FFFF00"/>
                </a:solidFill>
              </a:rPr>
              <a:t> </a:t>
            </a:r>
            <a:r>
              <a:rPr lang="ru-RU" b="1" dirty="0" err="1" smtClean="0">
                <a:solidFill>
                  <a:srgbClr val="FFFF00"/>
                </a:solidFill>
              </a:rPr>
              <a:t>і</a:t>
            </a:r>
            <a:r>
              <a:rPr lang="ru-RU" b="1" dirty="0" smtClean="0">
                <a:solidFill>
                  <a:srgbClr val="FFFF00"/>
                </a:solidFill>
              </a:rPr>
              <a:t> </a:t>
            </a:r>
            <a:r>
              <a:rPr lang="ru-RU" b="1" dirty="0" err="1" smtClean="0">
                <a:solidFill>
                  <a:srgbClr val="FFFF00"/>
                </a:solidFill>
              </a:rPr>
              <a:t>розумової</a:t>
            </a:r>
            <a:r>
              <a:rPr lang="ru-RU" b="1" dirty="0" smtClean="0">
                <a:solidFill>
                  <a:srgbClr val="FFFF00"/>
                </a:solidFill>
              </a:rPr>
              <a:t> </a:t>
            </a:r>
            <a:r>
              <a:rPr lang="ru-RU" b="1" dirty="0" err="1" smtClean="0">
                <a:solidFill>
                  <a:srgbClr val="FFFF00"/>
                </a:solidFill>
              </a:rPr>
              <a:t>праці</a:t>
            </a:r>
            <a:r>
              <a:rPr lang="ru-RU" b="1" dirty="0" smtClean="0">
                <a:solidFill>
                  <a:srgbClr val="FFFF00"/>
                </a:solidFill>
              </a:rPr>
              <a:t> у </a:t>
            </a:r>
            <a:r>
              <a:rPr lang="ru-RU" b="1" dirty="0" err="1" smtClean="0">
                <a:solidFill>
                  <a:srgbClr val="FFFF00"/>
                </a:solidFill>
              </a:rPr>
              <a:t>різних</a:t>
            </a:r>
            <a:r>
              <a:rPr lang="ru-RU" b="1" dirty="0" smtClean="0">
                <a:solidFill>
                  <a:srgbClr val="FFFF00"/>
                </a:solidFill>
              </a:rPr>
              <a:t> </a:t>
            </a:r>
            <a:r>
              <a:rPr lang="ru-RU" b="1" dirty="0" err="1" smtClean="0">
                <a:solidFill>
                  <a:srgbClr val="FFFF00"/>
                </a:solidFill>
              </a:rPr>
              <a:t>співвідношеннях</a:t>
            </a:r>
            <a:r>
              <a:rPr lang="ru-RU" b="1" dirty="0" smtClean="0">
                <a:solidFill>
                  <a:srgbClr val="FFFF00"/>
                </a:solidFill>
              </a:rPr>
              <a:t>. Вона </a:t>
            </a:r>
            <a:r>
              <a:rPr lang="ru-RU" b="1" dirty="0" err="1" smtClean="0">
                <a:solidFill>
                  <a:srgbClr val="FFFF00"/>
                </a:solidFill>
              </a:rPr>
              <a:t>важка</a:t>
            </a:r>
            <a:r>
              <a:rPr lang="ru-RU" b="1" dirty="0" smtClean="0">
                <a:solidFill>
                  <a:srgbClr val="FFFF00"/>
                </a:solidFill>
              </a:rPr>
              <a:t>, напружена </a:t>
            </a:r>
            <a:r>
              <a:rPr lang="ru-RU" b="1" dirty="0" err="1" smtClean="0">
                <a:solidFill>
                  <a:srgbClr val="FFFF00"/>
                </a:solidFill>
              </a:rPr>
              <a:t>і</a:t>
            </a:r>
            <a:r>
              <a:rPr lang="ru-RU" b="1" dirty="0" smtClean="0">
                <a:solidFill>
                  <a:srgbClr val="FFFF00"/>
                </a:solidFill>
              </a:rPr>
              <a:t> часто </a:t>
            </a:r>
            <a:r>
              <a:rPr lang="ru-RU" b="1" dirty="0" err="1" smtClean="0">
                <a:solidFill>
                  <a:srgbClr val="FFFF00"/>
                </a:solidFill>
              </a:rPr>
              <a:t>виконується</a:t>
            </a:r>
            <a:r>
              <a:rPr lang="ru-RU" b="1" dirty="0" smtClean="0">
                <a:solidFill>
                  <a:srgbClr val="FFFF00"/>
                </a:solidFill>
              </a:rPr>
              <a:t> в </a:t>
            </a:r>
            <a:r>
              <a:rPr lang="ru-RU" b="1" dirty="0" err="1" smtClean="0">
                <a:solidFill>
                  <a:srgbClr val="FFFF00"/>
                </a:solidFill>
              </a:rPr>
              <a:t>умовах</a:t>
            </a:r>
            <a:r>
              <a:rPr lang="ru-RU" b="1" dirty="0" smtClean="0">
                <a:solidFill>
                  <a:srgbClr val="FFFF00"/>
                </a:solidFill>
              </a:rPr>
              <a:t> </a:t>
            </a:r>
            <a:r>
              <a:rPr lang="ru-RU" b="1" dirty="0" err="1" smtClean="0">
                <a:solidFill>
                  <a:srgbClr val="FFFF00"/>
                </a:solidFill>
              </a:rPr>
              <a:t>дефіциту</a:t>
            </a:r>
            <a:r>
              <a:rPr lang="ru-RU" b="1" dirty="0" smtClean="0">
                <a:solidFill>
                  <a:srgbClr val="FFFF00"/>
                </a:solidFill>
              </a:rPr>
              <a:t> часу, в </a:t>
            </a:r>
            <a:r>
              <a:rPr lang="ru-RU" b="1" dirty="0" err="1" smtClean="0">
                <a:solidFill>
                  <a:srgbClr val="FFFF00"/>
                </a:solidFill>
              </a:rPr>
              <a:t>екстремальних</a:t>
            </a:r>
            <a:r>
              <a:rPr lang="ru-RU" b="1" dirty="0" smtClean="0">
                <a:solidFill>
                  <a:srgbClr val="FFFF00"/>
                </a:solidFill>
              </a:rPr>
              <a:t> </a:t>
            </a:r>
            <a:r>
              <a:rPr lang="ru-RU" b="1" dirty="0" err="1" smtClean="0">
                <a:solidFill>
                  <a:srgbClr val="FFFF00"/>
                </a:solidFill>
              </a:rPr>
              <a:t>ситуаціях</a:t>
            </a:r>
            <a:r>
              <a:rPr lang="ru-RU" b="1" dirty="0" smtClean="0">
                <a:solidFill>
                  <a:srgbClr val="FFFF00"/>
                </a:solidFill>
              </a:rPr>
              <a:t> </a:t>
            </a:r>
            <a:r>
              <a:rPr lang="ru-RU" b="1" dirty="0" err="1" smtClean="0">
                <a:solidFill>
                  <a:srgbClr val="FFFF00"/>
                </a:solidFill>
              </a:rPr>
              <a:t>внаслідок</a:t>
            </a:r>
            <a:r>
              <a:rPr lang="ru-RU" b="1" dirty="0" smtClean="0">
                <a:solidFill>
                  <a:srgbClr val="FFFF00"/>
                </a:solidFill>
              </a:rPr>
              <a:t> </a:t>
            </a:r>
            <a:r>
              <a:rPr lang="ru-RU" b="1" dirty="0" err="1" smtClean="0">
                <a:solidFill>
                  <a:srgbClr val="FFFF00"/>
                </a:solidFill>
              </a:rPr>
              <a:t>швидких</a:t>
            </a:r>
            <a:r>
              <a:rPr lang="ru-RU" b="1" dirty="0" smtClean="0">
                <a:solidFill>
                  <a:srgbClr val="FFFF00"/>
                </a:solidFill>
              </a:rPr>
              <a:t> </a:t>
            </a:r>
            <a:r>
              <a:rPr lang="ru-RU" b="1" dirty="0" err="1" smtClean="0">
                <a:solidFill>
                  <a:srgbClr val="FFFF00"/>
                </a:solidFill>
              </a:rPr>
              <a:t>змін</a:t>
            </a:r>
            <a:r>
              <a:rPr lang="ru-RU" b="1" dirty="0" smtClean="0">
                <a:solidFill>
                  <a:srgbClr val="FFFF00"/>
                </a:solidFill>
              </a:rPr>
              <a:t> </a:t>
            </a:r>
            <a:r>
              <a:rPr lang="ru-RU" b="1" dirty="0" err="1" smtClean="0">
                <a:solidFill>
                  <a:srgbClr val="FFFF00"/>
                </a:solidFill>
              </a:rPr>
              <a:t>бойової</a:t>
            </a:r>
            <a:r>
              <a:rPr lang="ru-RU" b="1" dirty="0" smtClean="0">
                <a:solidFill>
                  <a:srgbClr val="FFFF00"/>
                </a:solidFill>
              </a:rPr>
              <a:t> обстановки.</a:t>
            </a:r>
            <a:endParaRPr lang="ru-RU" b="1" dirty="0">
              <a:solidFill>
                <a:srgbClr val="FFFF00"/>
              </a:solidFill>
            </a:endParaRPr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-285776"/>
            <a:ext cx="8229600" cy="45719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>
          <a:xfrm>
            <a:off x="357158" y="1357298"/>
            <a:ext cx="8429684" cy="5143536"/>
          </a:xfrm>
        </p:spPr>
        <p:txBody>
          <a:bodyPr/>
          <a:lstStyle/>
          <a:p>
            <a:pPr algn="ctr"/>
            <a:r>
              <a:rPr lang="ru-RU" b="1" dirty="0" smtClean="0">
                <a:solidFill>
                  <a:srgbClr val="FFFF00"/>
                </a:solidFill>
              </a:rPr>
              <a:t>В </a:t>
            </a:r>
            <a:r>
              <a:rPr lang="ru-RU" b="1" dirty="0" err="1" smtClean="0">
                <a:solidFill>
                  <a:srgbClr val="FFFF00"/>
                </a:solidFill>
              </a:rPr>
              <a:t>умовах</a:t>
            </a:r>
            <a:r>
              <a:rPr lang="ru-RU" b="1" dirty="0" smtClean="0">
                <a:solidFill>
                  <a:srgbClr val="FFFF00"/>
                </a:solidFill>
              </a:rPr>
              <a:t> </a:t>
            </a:r>
            <a:r>
              <a:rPr lang="ru-RU" b="1" dirty="0" err="1" smtClean="0">
                <a:solidFill>
                  <a:srgbClr val="FFFF00"/>
                </a:solidFill>
              </a:rPr>
              <a:t>навчально-бойової</a:t>
            </a:r>
            <a:r>
              <a:rPr lang="ru-RU" b="1" dirty="0" smtClean="0">
                <a:solidFill>
                  <a:srgbClr val="FFFF00"/>
                </a:solidFill>
              </a:rPr>
              <a:t> </a:t>
            </a:r>
            <a:r>
              <a:rPr lang="ru-RU" b="1" dirty="0" err="1" smtClean="0">
                <a:solidFill>
                  <a:srgbClr val="FFFF00"/>
                </a:solidFill>
              </a:rPr>
              <a:t>підготовки</a:t>
            </a:r>
            <a:r>
              <a:rPr lang="ru-RU" b="1" dirty="0" smtClean="0">
                <a:solidFill>
                  <a:srgbClr val="FFFF00"/>
                </a:solidFill>
              </a:rPr>
              <a:t> </a:t>
            </a:r>
            <a:r>
              <a:rPr lang="ru-RU" b="1" dirty="0" err="1" smtClean="0">
                <a:solidFill>
                  <a:srgbClr val="FFFF00"/>
                </a:solidFill>
              </a:rPr>
              <a:t>і</a:t>
            </a:r>
            <a:r>
              <a:rPr lang="ru-RU" b="1" dirty="0" smtClean="0">
                <a:solidFill>
                  <a:srgbClr val="FFFF00"/>
                </a:solidFill>
              </a:rPr>
              <a:t> </a:t>
            </a:r>
            <a:r>
              <a:rPr lang="ru-RU" b="1" dirty="0" err="1" smtClean="0">
                <a:solidFill>
                  <a:srgbClr val="FFFF00"/>
                </a:solidFill>
              </a:rPr>
              <a:t>бойових</a:t>
            </a:r>
            <a:r>
              <a:rPr lang="ru-RU" b="1" dirty="0" smtClean="0">
                <a:solidFill>
                  <a:srgbClr val="FFFF00"/>
                </a:solidFill>
              </a:rPr>
              <a:t> </a:t>
            </a:r>
            <a:r>
              <a:rPr lang="ru-RU" b="1" dirty="0" err="1" smtClean="0">
                <a:solidFill>
                  <a:srgbClr val="FFFF00"/>
                </a:solidFill>
              </a:rPr>
              <a:t>дій</a:t>
            </a:r>
            <a:r>
              <a:rPr lang="ru-RU" b="1" dirty="0" smtClean="0">
                <a:solidFill>
                  <a:srgbClr val="FFFF00"/>
                </a:solidFill>
              </a:rPr>
              <a:t> </a:t>
            </a:r>
            <a:r>
              <a:rPr lang="ru-RU" b="1" dirty="0" err="1" smtClean="0">
                <a:solidFill>
                  <a:srgbClr val="FFFF00"/>
                </a:solidFill>
              </a:rPr>
              <a:t>військ</a:t>
            </a:r>
            <a:r>
              <a:rPr lang="ru-RU" b="1" dirty="0" smtClean="0">
                <a:solidFill>
                  <a:srgbClr val="FFFF00"/>
                </a:solidFill>
              </a:rPr>
              <a:t> та при </a:t>
            </a:r>
            <a:r>
              <a:rPr lang="ru-RU" b="1" dirty="0" err="1" smtClean="0">
                <a:solidFill>
                  <a:srgbClr val="FFFF00"/>
                </a:solidFill>
              </a:rPr>
              <a:t>ліквідації</a:t>
            </a:r>
            <a:r>
              <a:rPr lang="ru-RU" b="1" dirty="0" smtClean="0">
                <a:solidFill>
                  <a:srgbClr val="FFFF00"/>
                </a:solidFill>
              </a:rPr>
              <a:t> </a:t>
            </a:r>
            <a:r>
              <a:rPr lang="ru-RU" b="1" dirty="0" err="1" smtClean="0">
                <a:solidFill>
                  <a:srgbClr val="FFFF00"/>
                </a:solidFill>
              </a:rPr>
              <a:t>наслідків</a:t>
            </a:r>
            <a:r>
              <a:rPr lang="ru-RU" b="1" dirty="0" smtClean="0">
                <a:solidFill>
                  <a:srgbClr val="FFFF00"/>
                </a:solidFill>
              </a:rPr>
              <a:t> НС на </a:t>
            </a:r>
            <a:r>
              <a:rPr lang="ru-RU" b="1" dirty="0" err="1" smtClean="0">
                <a:solidFill>
                  <a:srgbClr val="FFFF00"/>
                </a:solidFill>
              </a:rPr>
              <a:t>організм</a:t>
            </a:r>
            <a:r>
              <a:rPr lang="ru-RU" b="1" dirty="0" smtClean="0">
                <a:solidFill>
                  <a:srgbClr val="FFFF00"/>
                </a:solidFill>
              </a:rPr>
              <a:t> </a:t>
            </a:r>
            <a:r>
              <a:rPr lang="ru-RU" b="1" dirty="0" err="1" smtClean="0">
                <a:solidFill>
                  <a:srgbClr val="FFFF00"/>
                </a:solidFill>
              </a:rPr>
              <a:t>людини</a:t>
            </a:r>
            <a:r>
              <a:rPr lang="ru-RU" b="1" dirty="0" smtClean="0">
                <a:solidFill>
                  <a:srgbClr val="FFFF00"/>
                </a:solidFill>
              </a:rPr>
              <a:t> </a:t>
            </a:r>
            <a:r>
              <a:rPr lang="ru-RU" b="1" dirty="0" err="1" smtClean="0">
                <a:solidFill>
                  <a:srgbClr val="FFFF00"/>
                </a:solidFill>
              </a:rPr>
              <a:t>можуть</a:t>
            </a:r>
            <a:r>
              <a:rPr lang="ru-RU" b="1" dirty="0" smtClean="0">
                <a:solidFill>
                  <a:srgbClr val="FFFF00"/>
                </a:solidFill>
              </a:rPr>
              <a:t> </a:t>
            </a:r>
            <a:r>
              <a:rPr lang="ru-RU" b="1" dirty="0" err="1" smtClean="0">
                <a:solidFill>
                  <a:srgbClr val="FFFF00"/>
                </a:solidFill>
              </a:rPr>
              <a:t>впливати</a:t>
            </a:r>
            <a:r>
              <a:rPr lang="ru-RU" b="1" dirty="0" smtClean="0">
                <a:solidFill>
                  <a:srgbClr val="FFFF00"/>
                </a:solidFill>
              </a:rPr>
              <a:t> </a:t>
            </a:r>
            <a:r>
              <a:rPr lang="ru-RU" b="1" dirty="0" err="1" smtClean="0">
                <a:solidFill>
                  <a:srgbClr val="FFFF00"/>
                </a:solidFill>
              </a:rPr>
              <a:t>різнома</a:t>
            </a:r>
            <a:r>
              <a:rPr lang="ru-RU" b="1" dirty="0" smtClean="0">
                <a:solidFill>
                  <a:srgbClr val="FFFF00"/>
                </a:solidFill>
              </a:rPr>
              <a:t>- </a:t>
            </a:r>
            <a:r>
              <a:rPr lang="ru-RU" b="1" dirty="0" err="1" smtClean="0">
                <a:solidFill>
                  <a:srgbClr val="FFFF00"/>
                </a:solidFill>
              </a:rPr>
              <a:t>нітні</a:t>
            </a:r>
            <a:r>
              <a:rPr lang="ru-RU" b="1" dirty="0" smtClean="0">
                <a:solidFill>
                  <a:srgbClr val="FFFF00"/>
                </a:solidFill>
              </a:rPr>
              <a:t>, у тому </a:t>
            </a:r>
            <a:r>
              <a:rPr lang="ru-RU" b="1" dirty="0" err="1" smtClean="0">
                <a:solidFill>
                  <a:srgbClr val="FFFF00"/>
                </a:solidFill>
              </a:rPr>
              <a:t>числішкідливіі</a:t>
            </a:r>
            <a:r>
              <a:rPr lang="ru-RU" b="1" dirty="0" smtClean="0">
                <a:solidFill>
                  <a:srgbClr val="FFFF00"/>
                </a:solidFill>
              </a:rPr>
              <a:t> </a:t>
            </a:r>
            <a:r>
              <a:rPr lang="ru-RU" b="1" dirty="0" err="1" smtClean="0">
                <a:solidFill>
                  <a:srgbClr val="FFFF00"/>
                </a:solidFill>
              </a:rPr>
              <a:t>небезпечні</a:t>
            </a:r>
            <a:r>
              <a:rPr lang="ru-RU" b="1" dirty="0" smtClean="0">
                <a:solidFill>
                  <a:srgbClr val="FFFF00"/>
                </a:solidFill>
              </a:rPr>
              <a:t> </a:t>
            </a:r>
            <a:r>
              <a:rPr lang="ru-RU" b="1" dirty="0" err="1" smtClean="0">
                <a:solidFill>
                  <a:srgbClr val="FFFF00"/>
                </a:solidFill>
              </a:rPr>
              <a:t>чинники</a:t>
            </a:r>
            <a:r>
              <a:rPr lang="ru-RU" b="1" dirty="0" smtClean="0">
                <a:solidFill>
                  <a:srgbClr val="FFFF00"/>
                </a:solidFill>
              </a:rPr>
              <a:t>. До </a:t>
            </a:r>
            <a:r>
              <a:rPr lang="ru-RU" b="1" dirty="0" err="1" smtClean="0">
                <a:solidFill>
                  <a:srgbClr val="FFFF00"/>
                </a:solidFill>
              </a:rPr>
              <a:t>основних</a:t>
            </a:r>
            <a:r>
              <a:rPr lang="ru-RU" b="1" dirty="0" smtClean="0">
                <a:solidFill>
                  <a:srgbClr val="FFFF00"/>
                </a:solidFill>
              </a:rPr>
              <a:t> </a:t>
            </a:r>
            <a:r>
              <a:rPr lang="ru-RU" b="1" dirty="0" err="1" smtClean="0">
                <a:solidFill>
                  <a:srgbClr val="FFFF00"/>
                </a:solidFill>
              </a:rPr>
              <a:t>чинників</a:t>
            </a:r>
            <a:r>
              <a:rPr lang="ru-RU" b="1" dirty="0" smtClean="0">
                <a:solidFill>
                  <a:srgbClr val="FFFF00"/>
                </a:solidFill>
              </a:rPr>
              <a:t>, </a:t>
            </a:r>
            <a:r>
              <a:rPr lang="ru-RU" b="1" dirty="0" err="1" smtClean="0">
                <a:solidFill>
                  <a:srgbClr val="FFFF00"/>
                </a:solidFill>
              </a:rPr>
              <a:t>які</a:t>
            </a:r>
            <a:r>
              <a:rPr lang="ru-RU" b="1" dirty="0" smtClean="0">
                <a:solidFill>
                  <a:srgbClr val="FFFF00"/>
                </a:solidFill>
              </a:rPr>
              <a:t> </a:t>
            </a:r>
            <a:r>
              <a:rPr lang="ru-RU" b="1" dirty="0" err="1" smtClean="0">
                <a:solidFill>
                  <a:srgbClr val="FFFF00"/>
                </a:solidFill>
              </a:rPr>
              <a:t>визначають</a:t>
            </a:r>
            <a:r>
              <a:rPr lang="ru-RU" b="1" dirty="0" smtClean="0">
                <a:solidFill>
                  <a:srgbClr val="FFFF00"/>
                </a:solidFill>
              </a:rPr>
              <a:t> </a:t>
            </a:r>
            <a:r>
              <a:rPr lang="ru-RU" b="1" dirty="0" err="1" smtClean="0">
                <a:solidFill>
                  <a:srgbClr val="FFFF00"/>
                </a:solidFill>
              </a:rPr>
              <a:t>умови</a:t>
            </a:r>
            <a:r>
              <a:rPr lang="ru-RU" b="1" dirty="0" smtClean="0">
                <a:solidFill>
                  <a:srgbClr val="FFFF00"/>
                </a:solidFill>
              </a:rPr>
              <a:t> </a:t>
            </a:r>
            <a:r>
              <a:rPr lang="ru-RU" b="1" dirty="0" err="1" smtClean="0">
                <a:solidFill>
                  <a:srgbClr val="FFFF00"/>
                </a:solidFill>
              </a:rPr>
              <a:t>праці</a:t>
            </a:r>
            <a:r>
              <a:rPr lang="ru-RU" b="1" dirty="0" smtClean="0">
                <a:solidFill>
                  <a:srgbClr val="FFFF00"/>
                </a:solidFill>
              </a:rPr>
              <a:t>, належать </a:t>
            </a:r>
            <a:r>
              <a:rPr lang="ru-RU" b="1" dirty="0" err="1" smtClean="0">
                <a:solidFill>
                  <a:srgbClr val="FFFF00"/>
                </a:solidFill>
              </a:rPr>
              <a:t>фізичні</a:t>
            </a:r>
            <a:r>
              <a:rPr lang="ru-RU" b="1" dirty="0" smtClean="0">
                <a:solidFill>
                  <a:srgbClr val="FFFF00"/>
                </a:solidFill>
              </a:rPr>
              <a:t>, </a:t>
            </a:r>
            <a:r>
              <a:rPr lang="ru-RU" b="1" dirty="0" err="1" smtClean="0">
                <a:solidFill>
                  <a:srgbClr val="FFFF00"/>
                </a:solidFill>
              </a:rPr>
              <a:t>хімічні</a:t>
            </a:r>
            <a:r>
              <a:rPr lang="ru-RU" b="1" dirty="0" smtClean="0">
                <a:solidFill>
                  <a:srgbClr val="FFFF00"/>
                </a:solidFill>
              </a:rPr>
              <a:t>, </a:t>
            </a:r>
            <a:r>
              <a:rPr lang="ru-RU" b="1" dirty="0" err="1" smtClean="0">
                <a:solidFill>
                  <a:srgbClr val="FFFF00"/>
                </a:solidFill>
              </a:rPr>
              <a:t>біологічні</a:t>
            </a:r>
            <a:r>
              <a:rPr lang="ru-RU" b="1" dirty="0" smtClean="0">
                <a:solidFill>
                  <a:srgbClr val="FFFF00"/>
                </a:solidFill>
              </a:rPr>
              <a:t> та </a:t>
            </a:r>
            <a:r>
              <a:rPr lang="ru-RU" b="1" dirty="0" err="1" smtClean="0">
                <a:solidFill>
                  <a:srgbClr val="FFFF00"/>
                </a:solidFill>
              </a:rPr>
              <a:t>психофізіологічні</a:t>
            </a:r>
            <a:r>
              <a:rPr lang="ru-RU" b="1" dirty="0" smtClean="0">
                <a:solidFill>
                  <a:srgbClr val="FFFF00"/>
                </a:solidFill>
              </a:rPr>
              <a:t>. </a:t>
            </a:r>
            <a:r>
              <a:rPr lang="ru-RU" b="1" dirty="0" err="1" smtClean="0">
                <a:solidFill>
                  <a:srgbClr val="FFFF00"/>
                </a:solidFill>
              </a:rPr>
              <a:t>Окремо</a:t>
            </a:r>
            <a:r>
              <a:rPr lang="ru-RU" b="1" dirty="0" smtClean="0">
                <a:solidFill>
                  <a:srgbClr val="FFFF00"/>
                </a:solidFill>
              </a:rPr>
              <a:t> </a:t>
            </a:r>
            <a:r>
              <a:rPr lang="ru-RU" b="1" dirty="0" err="1" smtClean="0">
                <a:solidFill>
                  <a:srgbClr val="FFFF00"/>
                </a:solidFill>
              </a:rPr>
              <a:t>виділяють</a:t>
            </a:r>
            <a:r>
              <a:rPr lang="ru-RU" b="1" dirty="0" smtClean="0">
                <a:solidFill>
                  <a:srgbClr val="FFFF00"/>
                </a:solidFill>
              </a:rPr>
              <a:t> </a:t>
            </a:r>
            <a:r>
              <a:rPr lang="ru-RU" b="1" dirty="0" err="1" smtClean="0">
                <a:solidFill>
                  <a:srgbClr val="FFFF00"/>
                </a:solidFill>
              </a:rPr>
              <a:t>групу</a:t>
            </a:r>
            <a:r>
              <a:rPr lang="ru-RU" b="1" dirty="0" smtClean="0">
                <a:solidFill>
                  <a:srgbClr val="FFFF00"/>
                </a:solidFill>
              </a:rPr>
              <a:t> </a:t>
            </a:r>
            <a:r>
              <a:rPr lang="ru-RU" b="1" dirty="0" err="1" smtClean="0">
                <a:solidFill>
                  <a:srgbClr val="FFFF00"/>
                </a:solidFill>
              </a:rPr>
              <a:t>психогенних</a:t>
            </a:r>
            <a:r>
              <a:rPr lang="ru-RU" b="1" dirty="0" smtClean="0">
                <a:solidFill>
                  <a:srgbClr val="FFFF00"/>
                </a:solidFill>
              </a:rPr>
              <a:t> (</a:t>
            </a:r>
            <a:r>
              <a:rPr lang="ru-RU" b="1" dirty="0" err="1" smtClean="0">
                <a:solidFill>
                  <a:srgbClr val="FFFF00"/>
                </a:solidFill>
              </a:rPr>
              <a:t>інформаційних</a:t>
            </a:r>
            <a:r>
              <a:rPr lang="ru-RU" b="1" dirty="0" smtClean="0">
                <a:solidFill>
                  <a:srgbClr val="FFFF00"/>
                </a:solidFill>
              </a:rPr>
              <a:t>) </a:t>
            </a:r>
            <a:r>
              <a:rPr lang="ru-RU" b="1" dirty="0" err="1" smtClean="0">
                <a:solidFill>
                  <a:srgbClr val="FFFF00"/>
                </a:solidFill>
              </a:rPr>
              <a:t>чинників</a:t>
            </a:r>
            <a:r>
              <a:rPr lang="ru-RU" b="1" dirty="0" smtClean="0">
                <a:solidFill>
                  <a:srgbClr val="FFFF00"/>
                </a:solidFill>
              </a:rPr>
              <a:t>, </a:t>
            </a:r>
            <a:r>
              <a:rPr lang="ru-RU" b="1" dirty="0" err="1" smtClean="0">
                <a:solidFill>
                  <a:srgbClr val="FFFF00"/>
                </a:solidFill>
              </a:rPr>
              <a:t>що</a:t>
            </a:r>
            <a:r>
              <a:rPr lang="ru-RU" b="1" dirty="0" smtClean="0">
                <a:solidFill>
                  <a:srgbClr val="FFFF00"/>
                </a:solidFill>
              </a:rPr>
              <a:t> </a:t>
            </a:r>
            <a:r>
              <a:rPr lang="ru-RU" b="1" dirty="0" err="1" smtClean="0">
                <a:solidFill>
                  <a:srgbClr val="FFFF00"/>
                </a:solidFill>
              </a:rPr>
              <a:t>впливають</a:t>
            </a:r>
            <a:r>
              <a:rPr lang="ru-RU" b="1" dirty="0" smtClean="0">
                <a:solidFill>
                  <a:srgbClr val="FFFF00"/>
                </a:solidFill>
              </a:rPr>
              <a:t> на </a:t>
            </a:r>
            <a:r>
              <a:rPr lang="ru-RU" b="1" dirty="0" err="1" smtClean="0">
                <a:solidFill>
                  <a:srgbClr val="FFFF00"/>
                </a:solidFill>
              </a:rPr>
              <a:t>людину</a:t>
            </a:r>
            <a:r>
              <a:rPr lang="ru-RU" b="1" dirty="0" smtClean="0">
                <a:solidFill>
                  <a:srgbClr val="FFFF00"/>
                </a:solidFill>
              </a:rPr>
              <a:t>, як на </a:t>
            </a:r>
            <a:r>
              <a:rPr lang="ru-RU" b="1" dirty="0" err="1" smtClean="0">
                <a:solidFill>
                  <a:srgbClr val="FFFF00"/>
                </a:solidFill>
              </a:rPr>
              <a:t>соціальну</a:t>
            </a:r>
            <a:r>
              <a:rPr lang="ru-RU" b="1" dirty="0" smtClean="0">
                <a:solidFill>
                  <a:srgbClr val="FFFF00"/>
                </a:solidFill>
              </a:rPr>
              <a:t> </a:t>
            </a:r>
            <a:r>
              <a:rPr lang="ru-RU" b="1" dirty="0" err="1" smtClean="0">
                <a:solidFill>
                  <a:srgbClr val="FFFF00"/>
                </a:solidFill>
              </a:rPr>
              <a:t>істоту</a:t>
            </a:r>
            <a:endParaRPr lang="ru-RU" b="1" dirty="0">
              <a:solidFill>
                <a:srgbClr val="FFFF00"/>
              </a:solidFill>
            </a:endParaRPr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2800" b="1" dirty="0" smtClean="0">
                <a:solidFill>
                  <a:srgbClr val="FFFF00"/>
                </a:solidFill>
              </a:rPr>
              <a:t>ХАРАКТЕРИСТИКА ОСНОВНИХ ЧИННИКІВ, ЩО ВИЗНАЧАЮТЬ УМОВИ ПРАЦІ</a:t>
            </a:r>
            <a:endParaRPr lang="ru-RU" sz="2800" b="1" dirty="0">
              <a:solidFill>
                <a:srgbClr val="FFFF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>
          <a:xfrm>
            <a:off x="457200" y="285728"/>
            <a:ext cx="8229600" cy="6215106"/>
          </a:xfrm>
        </p:spPr>
        <p:txBody>
          <a:bodyPr>
            <a:normAutofit lnSpcReduction="10000"/>
          </a:bodyPr>
          <a:lstStyle/>
          <a:p>
            <a:pPr algn="ctr"/>
            <a:r>
              <a:rPr lang="ru-RU" b="1" dirty="0" err="1" smtClean="0">
                <a:solidFill>
                  <a:srgbClr val="FFFF00"/>
                </a:solidFill>
              </a:rPr>
              <a:t>Фізичними</a:t>
            </a:r>
            <a:r>
              <a:rPr lang="ru-RU" b="1" dirty="0" smtClean="0">
                <a:solidFill>
                  <a:srgbClr val="FFFF00"/>
                </a:solidFill>
              </a:rPr>
              <a:t> </a:t>
            </a:r>
            <a:r>
              <a:rPr lang="ru-RU" b="1" dirty="0" err="1" smtClean="0">
                <a:solidFill>
                  <a:srgbClr val="FFFF00"/>
                </a:solidFill>
              </a:rPr>
              <a:t>чинниками</a:t>
            </a:r>
            <a:r>
              <a:rPr lang="ru-RU" b="1" dirty="0" smtClean="0">
                <a:solidFill>
                  <a:srgbClr val="FFFF00"/>
                </a:solidFill>
              </a:rPr>
              <a:t> є: </a:t>
            </a:r>
            <a:r>
              <a:rPr lang="ru-RU" b="1" dirty="0" err="1" smtClean="0">
                <a:solidFill>
                  <a:srgbClr val="FFFF00"/>
                </a:solidFill>
              </a:rPr>
              <a:t>мікрокліматичні</a:t>
            </a:r>
            <a:r>
              <a:rPr lang="ru-RU" b="1" dirty="0" smtClean="0">
                <a:solidFill>
                  <a:srgbClr val="FFFF00"/>
                </a:solidFill>
              </a:rPr>
              <a:t> (</a:t>
            </a:r>
            <a:r>
              <a:rPr lang="ru-RU" b="1" dirty="0" err="1" smtClean="0">
                <a:solidFill>
                  <a:srgbClr val="FFFF00"/>
                </a:solidFill>
              </a:rPr>
              <a:t>швидкість</a:t>
            </a:r>
            <a:r>
              <a:rPr lang="ru-RU" b="1" dirty="0" smtClean="0">
                <a:solidFill>
                  <a:srgbClr val="FFFF00"/>
                </a:solidFill>
              </a:rPr>
              <a:t> </a:t>
            </a:r>
            <a:r>
              <a:rPr lang="ru-RU" b="1" dirty="0" err="1" smtClean="0">
                <a:solidFill>
                  <a:srgbClr val="FFFF00"/>
                </a:solidFill>
              </a:rPr>
              <a:t>руху</a:t>
            </a:r>
            <a:r>
              <a:rPr lang="ru-RU" b="1" dirty="0" smtClean="0">
                <a:solidFill>
                  <a:srgbClr val="FFFF00"/>
                </a:solidFill>
              </a:rPr>
              <a:t>, </a:t>
            </a:r>
            <a:r>
              <a:rPr lang="ru-RU" b="1" dirty="0" err="1" smtClean="0">
                <a:solidFill>
                  <a:srgbClr val="FFFF00"/>
                </a:solidFill>
              </a:rPr>
              <a:t>підвищені</a:t>
            </a:r>
            <a:r>
              <a:rPr lang="ru-RU" b="1" dirty="0" smtClean="0">
                <a:solidFill>
                  <a:srgbClr val="FFFF00"/>
                </a:solidFill>
              </a:rPr>
              <a:t> </a:t>
            </a:r>
            <a:r>
              <a:rPr lang="ru-RU" b="1" dirty="0" err="1" smtClean="0">
                <a:solidFill>
                  <a:srgbClr val="FFFF00"/>
                </a:solidFill>
              </a:rPr>
              <a:t>або</a:t>
            </a:r>
            <a:r>
              <a:rPr lang="ru-RU" b="1" dirty="0" smtClean="0">
                <a:solidFill>
                  <a:srgbClr val="FFFF00"/>
                </a:solidFill>
              </a:rPr>
              <a:t> </a:t>
            </a:r>
            <a:r>
              <a:rPr lang="ru-RU" b="1" dirty="0" err="1" smtClean="0">
                <a:solidFill>
                  <a:srgbClr val="FFFF00"/>
                </a:solidFill>
              </a:rPr>
              <a:t>знижені</a:t>
            </a:r>
            <a:r>
              <a:rPr lang="ru-RU" b="1" dirty="0" smtClean="0">
                <a:solidFill>
                  <a:srgbClr val="FFFF00"/>
                </a:solidFill>
              </a:rPr>
              <a:t> температура та </a:t>
            </a:r>
            <a:r>
              <a:rPr lang="ru-RU" b="1" dirty="0" err="1" smtClean="0">
                <a:solidFill>
                  <a:srgbClr val="FFFF00"/>
                </a:solidFill>
              </a:rPr>
              <a:t>вологість</a:t>
            </a:r>
            <a:r>
              <a:rPr lang="ru-RU" b="1" dirty="0" smtClean="0">
                <a:solidFill>
                  <a:srgbClr val="FFFF00"/>
                </a:solidFill>
              </a:rPr>
              <a:t> </a:t>
            </a:r>
            <a:r>
              <a:rPr lang="ru-RU" b="1" dirty="0" err="1" smtClean="0">
                <a:solidFill>
                  <a:srgbClr val="FFFF00"/>
                </a:solidFill>
              </a:rPr>
              <a:t>повітря</a:t>
            </a:r>
            <a:r>
              <a:rPr lang="ru-RU" b="1" dirty="0" smtClean="0">
                <a:solidFill>
                  <a:srgbClr val="FFFF00"/>
                </a:solidFill>
              </a:rPr>
              <a:t>, </a:t>
            </a:r>
            <a:r>
              <a:rPr lang="ru-RU" b="1" dirty="0" err="1" smtClean="0">
                <a:solidFill>
                  <a:srgbClr val="FFFF00"/>
                </a:solidFill>
              </a:rPr>
              <a:t>радіаційна</a:t>
            </a:r>
            <a:r>
              <a:rPr lang="ru-RU" b="1" dirty="0" smtClean="0">
                <a:solidFill>
                  <a:srgbClr val="FFFF00"/>
                </a:solidFill>
              </a:rPr>
              <a:t> темпера- тура), </a:t>
            </a:r>
            <a:r>
              <a:rPr lang="ru-RU" b="1" dirty="0" err="1" smtClean="0">
                <a:solidFill>
                  <a:srgbClr val="FFFF00"/>
                </a:solidFill>
              </a:rPr>
              <a:t>механоакустичні</a:t>
            </a:r>
            <a:r>
              <a:rPr lang="ru-RU" b="1" dirty="0" smtClean="0">
                <a:solidFill>
                  <a:srgbClr val="FFFF00"/>
                </a:solidFill>
              </a:rPr>
              <a:t> (</a:t>
            </a:r>
            <a:r>
              <a:rPr lang="ru-RU" b="1" dirty="0" err="1" smtClean="0">
                <a:solidFill>
                  <a:srgbClr val="FFFF00"/>
                </a:solidFill>
              </a:rPr>
              <a:t>акустичне</a:t>
            </a:r>
            <a:r>
              <a:rPr lang="ru-RU" b="1" dirty="0" smtClean="0">
                <a:solidFill>
                  <a:srgbClr val="FFFF00"/>
                </a:solidFill>
              </a:rPr>
              <a:t> </a:t>
            </a:r>
            <a:r>
              <a:rPr lang="ru-RU" b="1" dirty="0" err="1" smtClean="0">
                <a:solidFill>
                  <a:srgbClr val="FFFF00"/>
                </a:solidFill>
              </a:rPr>
              <a:t>випромінювання</a:t>
            </a:r>
            <a:r>
              <a:rPr lang="ru-RU" b="1" dirty="0" smtClean="0">
                <a:solidFill>
                  <a:srgbClr val="FFFF00"/>
                </a:solidFill>
              </a:rPr>
              <a:t> – ультразвук та </a:t>
            </a:r>
            <a:r>
              <a:rPr lang="ru-RU" b="1" dirty="0" err="1" smtClean="0">
                <a:solidFill>
                  <a:srgbClr val="FFFF00"/>
                </a:solidFill>
              </a:rPr>
              <a:t>інфразвук</a:t>
            </a:r>
            <a:r>
              <a:rPr lang="ru-RU" b="1" dirty="0" smtClean="0">
                <a:solidFill>
                  <a:srgbClr val="FFFF00"/>
                </a:solidFill>
              </a:rPr>
              <a:t>, </a:t>
            </a:r>
            <a:r>
              <a:rPr lang="ru-RU" b="1" dirty="0" err="1" smtClean="0">
                <a:solidFill>
                  <a:srgbClr val="FFFF00"/>
                </a:solidFill>
              </a:rPr>
              <a:t>підвищений</a:t>
            </a:r>
            <a:r>
              <a:rPr lang="ru-RU" b="1" dirty="0" smtClean="0">
                <a:solidFill>
                  <a:srgbClr val="FFFF00"/>
                </a:solidFill>
              </a:rPr>
              <a:t> </a:t>
            </a:r>
            <a:r>
              <a:rPr lang="ru-RU" b="1" dirty="0" err="1" smtClean="0">
                <a:solidFill>
                  <a:srgbClr val="FFFF00"/>
                </a:solidFill>
              </a:rPr>
              <a:t>або</a:t>
            </a:r>
            <a:r>
              <a:rPr lang="ru-RU" b="1" dirty="0" smtClean="0">
                <a:solidFill>
                  <a:srgbClr val="FFFF00"/>
                </a:solidFill>
              </a:rPr>
              <a:t> </a:t>
            </a:r>
            <a:r>
              <a:rPr lang="ru-RU" b="1" dirty="0" err="1" smtClean="0">
                <a:solidFill>
                  <a:srgbClr val="FFFF00"/>
                </a:solidFill>
              </a:rPr>
              <a:t>знижений</a:t>
            </a:r>
            <a:r>
              <a:rPr lang="ru-RU" b="1" dirty="0" smtClean="0">
                <a:solidFill>
                  <a:srgbClr val="FFFF00"/>
                </a:solidFill>
              </a:rPr>
              <a:t> </a:t>
            </a:r>
            <a:r>
              <a:rPr lang="ru-RU" b="1" dirty="0" err="1" smtClean="0">
                <a:solidFill>
                  <a:srgbClr val="FFFF00"/>
                </a:solidFill>
              </a:rPr>
              <a:t>тиск</a:t>
            </a:r>
            <a:r>
              <a:rPr lang="ru-RU" b="1" dirty="0" smtClean="0">
                <a:solidFill>
                  <a:srgbClr val="FFFF00"/>
                </a:solidFill>
              </a:rPr>
              <a:t> </a:t>
            </a:r>
            <a:r>
              <a:rPr lang="ru-RU" b="1" dirty="0" err="1" smtClean="0">
                <a:solidFill>
                  <a:srgbClr val="FFFF00"/>
                </a:solidFill>
              </a:rPr>
              <a:t>повітря</a:t>
            </a:r>
            <a:r>
              <a:rPr lang="ru-RU" b="1" dirty="0" smtClean="0">
                <a:solidFill>
                  <a:srgbClr val="FFFF00"/>
                </a:solidFill>
              </a:rPr>
              <a:t>, </a:t>
            </a:r>
            <a:r>
              <a:rPr lang="ru-RU" b="1" dirty="0" err="1" smtClean="0">
                <a:solidFill>
                  <a:srgbClr val="FFFF00"/>
                </a:solidFill>
              </a:rPr>
              <a:t>машини</a:t>
            </a:r>
            <a:r>
              <a:rPr lang="ru-RU" b="1" dirty="0" smtClean="0">
                <a:solidFill>
                  <a:srgbClr val="FFFF00"/>
                </a:solidFill>
              </a:rPr>
              <a:t>, </a:t>
            </a:r>
            <a:r>
              <a:rPr lang="ru-RU" b="1" dirty="0" err="1" smtClean="0">
                <a:solidFill>
                  <a:srgbClr val="FFFF00"/>
                </a:solidFill>
              </a:rPr>
              <a:t>механізми</a:t>
            </a:r>
            <a:r>
              <a:rPr lang="ru-RU" b="1" dirty="0" smtClean="0">
                <a:solidFill>
                  <a:srgbClr val="FFFF00"/>
                </a:solidFill>
              </a:rPr>
              <a:t> </a:t>
            </a:r>
            <a:r>
              <a:rPr lang="ru-RU" b="1" dirty="0" err="1" smtClean="0">
                <a:solidFill>
                  <a:srgbClr val="FFFF00"/>
                </a:solidFill>
              </a:rPr>
              <a:t>або</a:t>
            </a:r>
            <a:r>
              <a:rPr lang="ru-RU" b="1" dirty="0" smtClean="0">
                <a:solidFill>
                  <a:srgbClr val="FFFF00"/>
                </a:solidFill>
              </a:rPr>
              <a:t> </a:t>
            </a:r>
            <a:r>
              <a:rPr lang="ru-RU" b="1" dirty="0" err="1" smtClean="0">
                <a:solidFill>
                  <a:srgbClr val="FFFF00"/>
                </a:solidFill>
              </a:rPr>
              <a:t>їх</a:t>
            </a:r>
            <a:r>
              <a:rPr lang="ru-RU" b="1" dirty="0" smtClean="0">
                <a:solidFill>
                  <a:srgbClr val="FFFF00"/>
                </a:solidFill>
              </a:rPr>
              <a:t> </a:t>
            </a:r>
            <a:r>
              <a:rPr lang="ru-RU" b="1" dirty="0" err="1" smtClean="0">
                <a:solidFill>
                  <a:srgbClr val="FFFF00"/>
                </a:solidFill>
              </a:rPr>
              <a:t>елементи</a:t>
            </a:r>
            <a:r>
              <a:rPr lang="ru-RU" b="1" dirty="0" smtClean="0">
                <a:solidFill>
                  <a:srgbClr val="FFFF00"/>
                </a:solidFill>
              </a:rPr>
              <a:t>, </a:t>
            </a:r>
            <a:r>
              <a:rPr lang="ru-RU" b="1" dirty="0" err="1" smtClean="0">
                <a:solidFill>
                  <a:srgbClr val="FFFF00"/>
                </a:solidFill>
              </a:rPr>
              <a:t>що</a:t>
            </a:r>
            <a:r>
              <a:rPr lang="ru-RU" b="1" dirty="0" smtClean="0">
                <a:solidFill>
                  <a:srgbClr val="FFFF00"/>
                </a:solidFill>
              </a:rPr>
              <a:t> </a:t>
            </a:r>
            <a:r>
              <a:rPr lang="ru-RU" b="1" dirty="0" err="1" smtClean="0">
                <a:solidFill>
                  <a:srgbClr val="FFFF00"/>
                </a:solidFill>
              </a:rPr>
              <a:t>рухаються</a:t>
            </a:r>
            <a:r>
              <a:rPr lang="ru-RU" b="1" dirty="0" smtClean="0">
                <a:solidFill>
                  <a:srgbClr val="FFFF00"/>
                </a:solidFill>
              </a:rPr>
              <a:t> (</a:t>
            </a:r>
            <a:r>
              <a:rPr lang="ru-RU" b="1" dirty="0" err="1" smtClean="0">
                <a:solidFill>
                  <a:srgbClr val="FFFF00"/>
                </a:solidFill>
              </a:rPr>
              <a:t>обертаються</a:t>
            </a:r>
            <a:r>
              <a:rPr lang="ru-RU" b="1" dirty="0" smtClean="0">
                <a:solidFill>
                  <a:srgbClr val="FFFF00"/>
                </a:solidFill>
              </a:rPr>
              <a:t>) </a:t>
            </a:r>
            <a:r>
              <a:rPr lang="ru-RU" b="1" dirty="0" err="1" smtClean="0">
                <a:solidFill>
                  <a:srgbClr val="FFFF00"/>
                </a:solidFill>
              </a:rPr>
              <a:t>і</a:t>
            </a:r>
            <a:r>
              <a:rPr lang="ru-RU" b="1" dirty="0" smtClean="0">
                <a:solidFill>
                  <a:srgbClr val="FFFF00"/>
                </a:solidFill>
              </a:rPr>
              <a:t> </a:t>
            </a:r>
            <a:r>
              <a:rPr lang="ru-RU" b="1" dirty="0" err="1" smtClean="0">
                <a:solidFill>
                  <a:srgbClr val="FFFF00"/>
                </a:solidFill>
              </a:rPr>
              <a:t>створюютьшуми</a:t>
            </a:r>
            <a:r>
              <a:rPr lang="ru-RU" b="1" dirty="0" smtClean="0">
                <a:solidFill>
                  <a:srgbClr val="FFFF00"/>
                </a:solidFill>
              </a:rPr>
              <a:t>, </a:t>
            </a:r>
            <a:r>
              <a:rPr lang="ru-RU" b="1" dirty="0" err="1" smtClean="0">
                <a:solidFill>
                  <a:srgbClr val="FFFF00"/>
                </a:solidFill>
              </a:rPr>
              <a:t>вібрації</a:t>
            </a:r>
            <a:r>
              <a:rPr lang="ru-RU" b="1" dirty="0" smtClean="0">
                <a:solidFill>
                  <a:srgbClr val="FFFF00"/>
                </a:solidFill>
              </a:rPr>
              <a:t>, </a:t>
            </a:r>
            <a:r>
              <a:rPr lang="ru-RU" b="1" dirty="0" err="1" smtClean="0">
                <a:solidFill>
                  <a:srgbClr val="FFFF00"/>
                </a:solidFill>
              </a:rPr>
              <a:t>пришвидшення</a:t>
            </a:r>
            <a:r>
              <a:rPr lang="ru-RU" b="1" dirty="0" smtClean="0">
                <a:solidFill>
                  <a:srgbClr val="FFFF00"/>
                </a:solidFill>
              </a:rPr>
              <a:t>), </a:t>
            </a:r>
            <a:r>
              <a:rPr lang="ru-RU" b="1" dirty="0" err="1" smtClean="0">
                <a:solidFill>
                  <a:srgbClr val="FFFF00"/>
                </a:solidFill>
              </a:rPr>
              <a:t>електромагнітні</a:t>
            </a:r>
            <a:r>
              <a:rPr lang="ru-RU" b="1" dirty="0" smtClean="0">
                <a:solidFill>
                  <a:srgbClr val="FFFF00"/>
                </a:solidFill>
              </a:rPr>
              <a:t>(</a:t>
            </a:r>
            <a:r>
              <a:rPr lang="ru-RU" b="1" dirty="0" err="1" smtClean="0">
                <a:solidFill>
                  <a:srgbClr val="FFFF00"/>
                </a:solidFill>
              </a:rPr>
              <a:t>світло</a:t>
            </a:r>
            <a:r>
              <a:rPr lang="ru-RU" b="1" dirty="0" smtClean="0">
                <a:solidFill>
                  <a:srgbClr val="FFFF00"/>
                </a:solidFill>
              </a:rPr>
              <a:t>, </a:t>
            </a:r>
            <a:r>
              <a:rPr lang="ru-RU" b="1" dirty="0" err="1" smtClean="0">
                <a:solidFill>
                  <a:srgbClr val="FFFF00"/>
                </a:solidFill>
              </a:rPr>
              <a:t>ультрафіолетове</a:t>
            </a:r>
            <a:r>
              <a:rPr lang="ru-RU" b="1" dirty="0" smtClean="0">
                <a:solidFill>
                  <a:srgbClr val="FFFF00"/>
                </a:solidFill>
              </a:rPr>
              <a:t> </a:t>
            </a:r>
            <a:r>
              <a:rPr lang="ru-RU" b="1" dirty="0" err="1" smtClean="0">
                <a:solidFill>
                  <a:srgbClr val="FFFF00"/>
                </a:solidFill>
              </a:rPr>
              <a:t>випромінення</a:t>
            </a:r>
            <a:r>
              <a:rPr lang="ru-RU" b="1" dirty="0" smtClean="0">
                <a:solidFill>
                  <a:srgbClr val="FFFF00"/>
                </a:solidFill>
              </a:rPr>
              <a:t>, </a:t>
            </a:r>
            <a:r>
              <a:rPr lang="ru-RU" b="1" dirty="0" err="1" smtClean="0">
                <a:solidFill>
                  <a:srgbClr val="FFFF00"/>
                </a:solidFill>
              </a:rPr>
              <a:t>підвищені</a:t>
            </a:r>
            <a:r>
              <a:rPr lang="ru-RU" b="1" dirty="0" smtClean="0">
                <a:solidFill>
                  <a:srgbClr val="FFFF00"/>
                </a:solidFill>
              </a:rPr>
              <a:t> </a:t>
            </a:r>
            <a:r>
              <a:rPr lang="ru-RU" b="1" dirty="0" err="1" smtClean="0">
                <a:solidFill>
                  <a:srgbClr val="FFFF00"/>
                </a:solidFill>
              </a:rPr>
              <a:t>рівні</a:t>
            </a:r>
            <a:r>
              <a:rPr lang="ru-RU" b="1" dirty="0" smtClean="0">
                <a:solidFill>
                  <a:srgbClr val="FFFF00"/>
                </a:solidFill>
              </a:rPr>
              <a:t> </a:t>
            </a:r>
            <a:r>
              <a:rPr lang="ru-RU" b="1" dirty="0" err="1" smtClean="0">
                <a:solidFill>
                  <a:srgbClr val="FFFF00"/>
                </a:solidFill>
              </a:rPr>
              <a:t>неіонізуючого</a:t>
            </a:r>
            <a:r>
              <a:rPr lang="ru-RU" b="1" dirty="0" smtClean="0">
                <a:solidFill>
                  <a:srgbClr val="FFFF00"/>
                </a:solidFill>
              </a:rPr>
              <a:t> </a:t>
            </a:r>
            <a:r>
              <a:rPr lang="ru-RU" b="1" dirty="0" err="1" smtClean="0">
                <a:solidFill>
                  <a:srgbClr val="FFFF00"/>
                </a:solidFill>
              </a:rPr>
              <a:t>та</a:t>
            </a:r>
            <a:r>
              <a:rPr lang="ru-RU" b="1" dirty="0" smtClean="0">
                <a:solidFill>
                  <a:srgbClr val="FFFF00"/>
                </a:solidFill>
              </a:rPr>
              <a:t> </a:t>
            </a:r>
            <a:r>
              <a:rPr lang="ru-RU" b="1" dirty="0" err="1" smtClean="0">
                <a:solidFill>
                  <a:srgbClr val="FFFF00"/>
                </a:solidFill>
              </a:rPr>
              <a:t>іонізуючого</a:t>
            </a:r>
            <a:r>
              <a:rPr lang="ru-RU" b="1" dirty="0" smtClean="0">
                <a:solidFill>
                  <a:srgbClr val="FFFF00"/>
                </a:solidFill>
              </a:rPr>
              <a:t> </a:t>
            </a:r>
            <a:r>
              <a:rPr lang="ru-RU" b="1" dirty="0" err="1" smtClean="0">
                <a:solidFill>
                  <a:srgbClr val="FFFF00"/>
                </a:solidFill>
              </a:rPr>
              <a:t>випромінювання</a:t>
            </a:r>
            <a:r>
              <a:rPr lang="ru-RU" b="1" dirty="0" smtClean="0">
                <a:solidFill>
                  <a:srgbClr val="FFFF00"/>
                </a:solidFill>
              </a:rPr>
              <a:t>, </a:t>
            </a:r>
            <a:r>
              <a:rPr lang="ru-RU" b="1" dirty="0" err="1" smtClean="0">
                <a:solidFill>
                  <a:srgbClr val="FFFF00"/>
                </a:solidFill>
              </a:rPr>
              <a:t>елек</a:t>
            </a:r>
            <a:r>
              <a:rPr lang="ru-RU" b="1" dirty="0" smtClean="0">
                <a:solidFill>
                  <a:srgbClr val="FFFF00"/>
                </a:solidFill>
              </a:rPr>
              <a:t>- </a:t>
            </a:r>
            <a:r>
              <a:rPr lang="ru-RU" b="1" dirty="0" err="1" smtClean="0">
                <a:solidFill>
                  <a:srgbClr val="FFFF00"/>
                </a:solidFill>
              </a:rPr>
              <a:t>тричної</a:t>
            </a:r>
            <a:r>
              <a:rPr lang="ru-RU" b="1" dirty="0" smtClean="0">
                <a:solidFill>
                  <a:srgbClr val="FFFF00"/>
                </a:solidFill>
              </a:rPr>
              <a:t> </a:t>
            </a:r>
            <a:r>
              <a:rPr lang="ru-RU" b="1" dirty="0" err="1" smtClean="0">
                <a:solidFill>
                  <a:srgbClr val="FFFF00"/>
                </a:solidFill>
              </a:rPr>
              <a:t>напруги</a:t>
            </a:r>
            <a:r>
              <a:rPr lang="ru-RU" b="1" dirty="0" smtClean="0">
                <a:solidFill>
                  <a:srgbClr val="FFFF00"/>
                </a:solidFill>
              </a:rPr>
              <a:t>, </a:t>
            </a:r>
            <a:r>
              <a:rPr lang="ru-RU" b="1" dirty="0" err="1" smtClean="0">
                <a:solidFill>
                  <a:srgbClr val="FFFF00"/>
                </a:solidFill>
              </a:rPr>
              <a:t>електростатичного</a:t>
            </a:r>
            <a:r>
              <a:rPr lang="ru-RU" b="1" dirty="0" smtClean="0">
                <a:solidFill>
                  <a:srgbClr val="FFFF00"/>
                </a:solidFill>
              </a:rPr>
              <a:t> </a:t>
            </a:r>
            <a:r>
              <a:rPr lang="ru-RU" b="1" dirty="0" err="1" smtClean="0">
                <a:solidFill>
                  <a:srgbClr val="FFFF00"/>
                </a:solidFill>
              </a:rPr>
              <a:t>і</a:t>
            </a:r>
            <a:r>
              <a:rPr lang="ru-RU" b="1" dirty="0" smtClean="0">
                <a:solidFill>
                  <a:srgbClr val="FFFF00"/>
                </a:solidFill>
              </a:rPr>
              <a:t> </a:t>
            </a:r>
            <a:r>
              <a:rPr lang="ru-RU" b="1" dirty="0" err="1" smtClean="0">
                <a:solidFill>
                  <a:srgbClr val="FFFF00"/>
                </a:solidFill>
              </a:rPr>
              <a:t>магнітостатичного</a:t>
            </a:r>
            <a:r>
              <a:rPr lang="ru-RU" b="1" dirty="0" smtClean="0">
                <a:solidFill>
                  <a:srgbClr val="FFFF00"/>
                </a:solidFill>
              </a:rPr>
              <a:t> </a:t>
            </a:r>
            <a:r>
              <a:rPr lang="ru-RU" b="1" dirty="0" err="1" smtClean="0">
                <a:solidFill>
                  <a:srgbClr val="FFFF00"/>
                </a:solidFill>
              </a:rPr>
              <a:t>полів</a:t>
            </a:r>
            <a:r>
              <a:rPr lang="ru-RU" b="1" dirty="0" smtClean="0">
                <a:solidFill>
                  <a:srgbClr val="FFFF00"/>
                </a:solidFill>
              </a:rPr>
              <a:t>); </a:t>
            </a:r>
            <a:r>
              <a:rPr lang="ru-RU" b="1" dirty="0" err="1" smtClean="0">
                <a:solidFill>
                  <a:srgbClr val="FFFF00"/>
                </a:solidFill>
              </a:rPr>
              <a:t>конструкції</a:t>
            </a:r>
            <a:r>
              <a:rPr lang="ru-RU" b="1" dirty="0" smtClean="0">
                <a:solidFill>
                  <a:srgbClr val="FFFF00"/>
                </a:solidFill>
              </a:rPr>
              <a:t>, </a:t>
            </a:r>
            <a:r>
              <a:rPr lang="ru-RU" b="1" dirty="0" err="1" smtClean="0">
                <a:solidFill>
                  <a:srgbClr val="FFFF00"/>
                </a:solidFill>
              </a:rPr>
              <a:t>що</a:t>
            </a:r>
            <a:r>
              <a:rPr lang="ru-RU" b="1" dirty="0" smtClean="0">
                <a:solidFill>
                  <a:srgbClr val="FFFF00"/>
                </a:solidFill>
              </a:rPr>
              <a:t> </a:t>
            </a:r>
            <a:r>
              <a:rPr lang="ru-RU" b="1" dirty="0" err="1" smtClean="0">
                <a:solidFill>
                  <a:srgbClr val="FFFF00"/>
                </a:solidFill>
              </a:rPr>
              <a:t>руйнуються</a:t>
            </a:r>
            <a:r>
              <a:rPr lang="ru-RU" b="1" dirty="0" smtClean="0">
                <a:solidFill>
                  <a:srgbClr val="FFFF00"/>
                </a:solidFill>
              </a:rPr>
              <a:t>; </a:t>
            </a:r>
            <a:r>
              <a:rPr lang="ru-RU" b="1" dirty="0" err="1" smtClean="0">
                <a:solidFill>
                  <a:srgbClr val="FFFF00"/>
                </a:solidFill>
              </a:rPr>
              <a:t>устаткування</a:t>
            </a:r>
            <a:r>
              <a:rPr lang="ru-RU" b="1" dirty="0" smtClean="0">
                <a:solidFill>
                  <a:srgbClr val="FFFF00"/>
                </a:solidFill>
              </a:rPr>
              <a:t>, яке </a:t>
            </a:r>
            <a:r>
              <a:rPr lang="ru-RU" b="1" dirty="0" err="1" smtClean="0">
                <a:solidFill>
                  <a:srgbClr val="FFFF00"/>
                </a:solidFill>
              </a:rPr>
              <a:t>має</a:t>
            </a:r>
            <a:r>
              <a:rPr lang="ru-RU" b="1" dirty="0" smtClean="0">
                <a:solidFill>
                  <a:srgbClr val="FFFF00"/>
                </a:solidFill>
              </a:rPr>
              <a:t> </a:t>
            </a:r>
            <a:r>
              <a:rPr lang="ru-RU" b="1" dirty="0" err="1" smtClean="0">
                <a:solidFill>
                  <a:srgbClr val="FFFF00"/>
                </a:solidFill>
              </a:rPr>
              <a:t>підвищений</a:t>
            </a:r>
            <a:r>
              <a:rPr lang="ru-RU" b="1" dirty="0" smtClean="0">
                <a:solidFill>
                  <a:srgbClr val="FFFF00"/>
                </a:solidFill>
              </a:rPr>
              <a:t> </a:t>
            </a:r>
            <a:r>
              <a:rPr lang="ru-RU" b="1" dirty="0" err="1" smtClean="0">
                <a:solidFill>
                  <a:srgbClr val="FFFF00"/>
                </a:solidFill>
              </a:rPr>
              <a:t>тиск</a:t>
            </a:r>
            <a:r>
              <a:rPr lang="ru-RU" b="1" dirty="0" smtClean="0">
                <a:solidFill>
                  <a:srgbClr val="FFFF00"/>
                </a:solidFill>
              </a:rPr>
              <a:t> </a:t>
            </a:r>
            <a:r>
              <a:rPr lang="ru-RU" b="1" dirty="0" err="1" smtClean="0">
                <a:solidFill>
                  <a:srgbClr val="FFFF00"/>
                </a:solidFill>
              </a:rPr>
              <a:t>або</a:t>
            </a:r>
            <a:r>
              <a:rPr lang="ru-RU" b="1" dirty="0" smtClean="0">
                <a:solidFill>
                  <a:srgbClr val="FFFF00"/>
                </a:solidFill>
              </a:rPr>
              <a:t> </a:t>
            </a:r>
            <a:r>
              <a:rPr lang="ru-RU" b="1" dirty="0" err="1" smtClean="0">
                <a:solidFill>
                  <a:srgbClr val="FFFF00"/>
                </a:solidFill>
              </a:rPr>
              <a:t>розрідження</a:t>
            </a:r>
            <a:r>
              <a:rPr lang="ru-RU" b="1" dirty="0" smtClean="0">
                <a:solidFill>
                  <a:srgbClr val="FFFF00"/>
                </a:solidFill>
              </a:rPr>
              <a:t>; </a:t>
            </a:r>
            <a:r>
              <a:rPr lang="ru-RU" b="1" dirty="0" err="1" smtClean="0">
                <a:solidFill>
                  <a:srgbClr val="FFFF00"/>
                </a:solidFill>
              </a:rPr>
              <a:t>перебування</a:t>
            </a:r>
            <a:r>
              <a:rPr lang="ru-RU" b="1" dirty="0" smtClean="0">
                <a:solidFill>
                  <a:srgbClr val="FFFF00"/>
                </a:solidFill>
              </a:rPr>
              <a:t> на </a:t>
            </a:r>
            <a:r>
              <a:rPr lang="ru-RU" b="1" dirty="0" err="1" smtClean="0">
                <a:solidFill>
                  <a:srgbClr val="FFFF00"/>
                </a:solidFill>
              </a:rPr>
              <a:t>висоті</a:t>
            </a:r>
            <a:r>
              <a:rPr lang="ru-RU" b="1" dirty="0" smtClean="0">
                <a:solidFill>
                  <a:srgbClr val="FFFF00"/>
                </a:solidFill>
              </a:rPr>
              <a:t>; </a:t>
            </a:r>
            <a:r>
              <a:rPr lang="ru-RU" b="1" dirty="0" err="1" smtClean="0">
                <a:solidFill>
                  <a:srgbClr val="FFFF00"/>
                </a:solidFill>
              </a:rPr>
              <a:t>невагомість</a:t>
            </a:r>
            <a:r>
              <a:rPr lang="ru-RU" b="1" dirty="0" smtClean="0">
                <a:solidFill>
                  <a:srgbClr val="FFFF00"/>
                </a:solidFill>
              </a:rPr>
              <a:t> </a:t>
            </a:r>
            <a:r>
              <a:rPr lang="ru-RU" b="1" dirty="0" err="1" smtClean="0">
                <a:solidFill>
                  <a:srgbClr val="FFFF00"/>
                </a:solidFill>
              </a:rPr>
              <a:t>тощо</a:t>
            </a:r>
            <a:r>
              <a:rPr lang="ru-RU" b="1" dirty="0" smtClean="0">
                <a:solidFill>
                  <a:srgbClr val="FFFF00"/>
                </a:solidFill>
              </a:rPr>
              <a:t>.</a:t>
            </a:r>
            <a:endParaRPr lang="ru-RU" b="1" dirty="0">
              <a:solidFill>
                <a:srgbClr val="FFFF00"/>
              </a:solidFill>
            </a:endParaRPr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-142900"/>
            <a:ext cx="8229600" cy="142900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>
          <a:xfrm>
            <a:off x="457200" y="714356"/>
            <a:ext cx="8229600" cy="5715040"/>
          </a:xfrm>
        </p:spPr>
        <p:txBody>
          <a:bodyPr/>
          <a:lstStyle/>
          <a:p>
            <a:pPr algn="ctr"/>
            <a:r>
              <a:rPr lang="ru-RU" b="1" dirty="0" err="1" smtClean="0">
                <a:solidFill>
                  <a:srgbClr val="FFFF00"/>
                </a:solidFill>
              </a:rPr>
              <a:t>Хімічні</a:t>
            </a:r>
            <a:r>
              <a:rPr lang="ru-RU" b="1" dirty="0" smtClean="0">
                <a:solidFill>
                  <a:srgbClr val="FFFF00"/>
                </a:solidFill>
              </a:rPr>
              <a:t> </a:t>
            </a:r>
            <a:r>
              <a:rPr lang="ru-RU" b="1" dirty="0" err="1" smtClean="0">
                <a:solidFill>
                  <a:srgbClr val="FFFF00"/>
                </a:solidFill>
              </a:rPr>
              <a:t>чинники</a:t>
            </a:r>
            <a:r>
              <a:rPr lang="ru-RU" b="1" dirty="0" smtClean="0">
                <a:solidFill>
                  <a:srgbClr val="FFFF00"/>
                </a:solidFill>
              </a:rPr>
              <a:t> – </a:t>
            </a:r>
            <a:r>
              <a:rPr lang="ru-RU" b="1" dirty="0" err="1" smtClean="0">
                <a:solidFill>
                  <a:srgbClr val="FFFF00"/>
                </a:solidFill>
              </a:rPr>
              <a:t>це</a:t>
            </a:r>
            <a:r>
              <a:rPr lang="ru-RU" b="1" dirty="0" smtClean="0">
                <a:solidFill>
                  <a:srgbClr val="FFFF00"/>
                </a:solidFill>
              </a:rPr>
              <a:t> </a:t>
            </a:r>
            <a:r>
              <a:rPr lang="ru-RU" b="1" dirty="0" err="1" smtClean="0">
                <a:solidFill>
                  <a:srgbClr val="FFFF00"/>
                </a:solidFill>
              </a:rPr>
              <a:t>порохові</a:t>
            </a:r>
            <a:r>
              <a:rPr lang="ru-RU" b="1" dirty="0" smtClean="0">
                <a:solidFill>
                  <a:srgbClr val="FFFF00"/>
                </a:solidFill>
              </a:rPr>
              <a:t> </a:t>
            </a:r>
            <a:r>
              <a:rPr lang="ru-RU" b="1" dirty="0" err="1" smtClean="0">
                <a:solidFill>
                  <a:srgbClr val="FFFF00"/>
                </a:solidFill>
              </a:rPr>
              <a:t>і</a:t>
            </a:r>
            <a:r>
              <a:rPr lang="ru-RU" b="1" dirty="0" smtClean="0">
                <a:solidFill>
                  <a:srgbClr val="FFFF00"/>
                </a:solidFill>
              </a:rPr>
              <a:t> </a:t>
            </a:r>
            <a:r>
              <a:rPr lang="ru-RU" b="1" dirty="0" err="1" smtClean="0">
                <a:solidFill>
                  <a:srgbClr val="FFFF00"/>
                </a:solidFill>
              </a:rPr>
              <a:t>вибухові</a:t>
            </a:r>
            <a:r>
              <a:rPr lang="ru-RU" b="1" dirty="0" smtClean="0">
                <a:solidFill>
                  <a:srgbClr val="FFFF00"/>
                </a:solidFill>
              </a:rPr>
              <a:t> гази, </a:t>
            </a:r>
            <a:r>
              <a:rPr lang="ru-RU" b="1" dirty="0" err="1" smtClean="0">
                <a:solidFill>
                  <a:srgbClr val="FFFF00"/>
                </a:solidFill>
              </a:rPr>
              <a:t>компоненти</a:t>
            </a:r>
            <a:r>
              <a:rPr lang="ru-RU" b="1" dirty="0" smtClean="0">
                <a:solidFill>
                  <a:srgbClr val="FFFF00"/>
                </a:solidFill>
              </a:rPr>
              <a:t> </a:t>
            </a:r>
            <a:r>
              <a:rPr lang="ru-RU" b="1" dirty="0" err="1" smtClean="0">
                <a:solidFill>
                  <a:srgbClr val="FFFF00"/>
                </a:solidFill>
              </a:rPr>
              <a:t>ракетних</a:t>
            </a:r>
            <a:r>
              <a:rPr lang="ru-RU" b="1" dirty="0" smtClean="0">
                <a:solidFill>
                  <a:srgbClr val="FFFF00"/>
                </a:solidFill>
              </a:rPr>
              <a:t> палив, </a:t>
            </a:r>
            <a:r>
              <a:rPr lang="ru-RU" b="1" dirty="0" err="1" smtClean="0">
                <a:solidFill>
                  <a:srgbClr val="FFFF00"/>
                </a:solidFill>
              </a:rPr>
              <a:t>компонентигазовогневого</a:t>
            </a:r>
            <a:r>
              <a:rPr lang="ru-RU" b="1" dirty="0" smtClean="0">
                <a:solidFill>
                  <a:srgbClr val="FFFF00"/>
                </a:solidFill>
              </a:rPr>
              <a:t> </a:t>
            </a:r>
            <a:r>
              <a:rPr lang="ru-RU" b="1" dirty="0" err="1" smtClean="0">
                <a:solidFill>
                  <a:srgbClr val="FFFF00"/>
                </a:solidFill>
              </a:rPr>
              <a:t>струменя</a:t>
            </a:r>
            <a:r>
              <a:rPr lang="ru-RU" b="1" dirty="0" smtClean="0">
                <a:solidFill>
                  <a:srgbClr val="FFFF00"/>
                </a:solidFill>
              </a:rPr>
              <a:t>, </a:t>
            </a:r>
            <a:r>
              <a:rPr lang="ru-RU" b="1" dirty="0" err="1" smtClean="0">
                <a:solidFill>
                  <a:srgbClr val="FFFF00"/>
                </a:solidFill>
              </a:rPr>
              <a:t>паритехнічних</a:t>
            </a:r>
            <a:r>
              <a:rPr lang="ru-RU" b="1" dirty="0" smtClean="0">
                <a:solidFill>
                  <a:srgbClr val="FFFF00"/>
                </a:solidFill>
              </a:rPr>
              <a:t> </a:t>
            </a:r>
            <a:r>
              <a:rPr lang="ru-RU" b="1" dirty="0" err="1" smtClean="0">
                <a:solidFill>
                  <a:srgbClr val="FFFF00"/>
                </a:solidFill>
              </a:rPr>
              <a:t>рідин</a:t>
            </a:r>
            <a:r>
              <a:rPr lang="ru-RU" b="1" dirty="0" smtClean="0">
                <a:solidFill>
                  <a:srgbClr val="FFFF00"/>
                </a:solidFill>
              </a:rPr>
              <a:t>, </a:t>
            </a:r>
            <a:r>
              <a:rPr lang="ru-RU" b="1" dirty="0" err="1" smtClean="0">
                <a:solidFill>
                  <a:srgbClr val="FFFF00"/>
                </a:solidFill>
              </a:rPr>
              <a:t>відпрацьовані</a:t>
            </a:r>
            <a:r>
              <a:rPr lang="ru-RU" b="1" dirty="0" smtClean="0">
                <a:solidFill>
                  <a:srgbClr val="FFFF00"/>
                </a:solidFill>
              </a:rPr>
              <a:t> (</a:t>
            </a:r>
            <a:r>
              <a:rPr lang="ru-RU" b="1" dirty="0" err="1" smtClean="0">
                <a:solidFill>
                  <a:srgbClr val="FFFF00"/>
                </a:solidFill>
              </a:rPr>
              <a:t>вихлопні</a:t>
            </a:r>
            <a:r>
              <a:rPr lang="ru-RU" b="1" dirty="0" smtClean="0">
                <a:solidFill>
                  <a:srgbClr val="FFFF00"/>
                </a:solidFill>
              </a:rPr>
              <a:t>) гази </a:t>
            </a:r>
            <a:r>
              <a:rPr lang="ru-RU" b="1" dirty="0" err="1" smtClean="0">
                <a:solidFill>
                  <a:srgbClr val="FFFF00"/>
                </a:solidFill>
              </a:rPr>
              <a:t>двигунів</a:t>
            </a:r>
            <a:r>
              <a:rPr lang="ru-RU" b="1" dirty="0" smtClean="0">
                <a:solidFill>
                  <a:srgbClr val="FFFF00"/>
                </a:solidFill>
              </a:rPr>
              <a:t> </a:t>
            </a:r>
            <a:r>
              <a:rPr lang="ru-RU" b="1" dirty="0" err="1" smtClean="0">
                <a:solidFill>
                  <a:srgbClr val="FFFF00"/>
                </a:solidFill>
              </a:rPr>
              <a:t>внутрішнього</a:t>
            </a:r>
            <a:r>
              <a:rPr lang="ru-RU" b="1" dirty="0" smtClean="0">
                <a:solidFill>
                  <a:srgbClr val="FFFF00"/>
                </a:solidFill>
              </a:rPr>
              <a:t> </a:t>
            </a:r>
            <a:r>
              <a:rPr lang="ru-RU" b="1" dirty="0" err="1" smtClean="0">
                <a:solidFill>
                  <a:srgbClr val="FFFF00"/>
                </a:solidFill>
              </a:rPr>
              <a:t>згоряння</a:t>
            </a:r>
            <a:r>
              <a:rPr lang="ru-RU" b="1" dirty="0" smtClean="0">
                <a:solidFill>
                  <a:srgbClr val="FFFF00"/>
                </a:solidFill>
              </a:rPr>
              <a:t>, </a:t>
            </a:r>
            <a:r>
              <a:rPr lang="ru-RU" b="1" dirty="0" err="1" smtClean="0">
                <a:solidFill>
                  <a:srgbClr val="FFFF00"/>
                </a:solidFill>
              </a:rPr>
              <a:t>хімічні</a:t>
            </a:r>
            <a:r>
              <a:rPr lang="ru-RU" b="1" dirty="0" smtClean="0">
                <a:solidFill>
                  <a:srgbClr val="FFFF00"/>
                </a:solidFill>
              </a:rPr>
              <a:t> </a:t>
            </a:r>
            <a:r>
              <a:rPr lang="ru-RU" b="1" dirty="0" err="1" smtClean="0">
                <a:solidFill>
                  <a:srgbClr val="FFFF00"/>
                </a:solidFill>
              </a:rPr>
              <a:t>сполуки</a:t>
            </a:r>
            <a:r>
              <a:rPr lang="ru-RU" b="1" dirty="0" smtClean="0">
                <a:solidFill>
                  <a:srgbClr val="FFFF00"/>
                </a:solidFill>
              </a:rPr>
              <a:t> для </a:t>
            </a:r>
            <a:r>
              <a:rPr lang="ru-RU" b="1" dirty="0" err="1" smtClean="0">
                <a:solidFill>
                  <a:srgbClr val="FFFF00"/>
                </a:solidFill>
              </a:rPr>
              <a:t>гасіння</a:t>
            </a:r>
            <a:r>
              <a:rPr lang="ru-RU" b="1" dirty="0" smtClean="0">
                <a:solidFill>
                  <a:srgbClr val="FFFF00"/>
                </a:solidFill>
              </a:rPr>
              <a:t> </a:t>
            </a:r>
            <a:r>
              <a:rPr lang="ru-RU" b="1" dirty="0" err="1" smtClean="0">
                <a:solidFill>
                  <a:srgbClr val="FFFF00"/>
                </a:solidFill>
              </a:rPr>
              <a:t>полум’я</a:t>
            </a:r>
            <a:r>
              <a:rPr lang="ru-RU" b="1" dirty="0" smtClean="0">
                <a:solidFill>
                  <a:srgbClr val="FFFF00"/>
                </a:solidFill>
              </a:rPr>
              <a:t>, </a:t>
            </a:r>
            <a:r>
              <a:rPr lang="ru-RU" b="1" dirty="0" err="1" smtClean="0">
                <a:solidFill>
                  <a:srgbClr val="FFFF00"/>
                </a:solidFill>
              </a:rPr>
              <a:t>акумуляторні</a:t>
            </a:r>
            <a:r>
              <a:rPr lang="ru-RU" b="1" dirty="0" smtClean="0">
                <a:solidFill>
                  <a:srgbClr val="FFFF00"/>
                </a:solidFill>
              </a:rPr>
              <a:t> гази, </a:t>
            </a:r>
            <a:r>
              <a:rPr lang="ru-RU" b="1" dirty="0" err="1" smtClean="0">
                <a:solidFill>
                  <a:srgbClr val="FFFF00"/>
                </a:solidFill>
              </a:rPr>
              <a:t>аерозолі</a:t>
            </a:r>
            <a:r>
              <a:rPr lang="ru-RU" b="1" dirty="0" smtClean="0">
                <a:solidFill>
                  <a:srgbClr val="FFFF00"/>
                </a:solidFill>
              </a:rPr>
              <a:t> </a:t>
            </a:r>
            <a:r>
              <a:rPr lang="ru-RU" b="1" dirty="0" err="1" smtClean="0">
                <a:solidFill>
                  <a:srgbClr val="FFFF00"/>
                </a:solidFill>
              </a:rPr>
              <a:t>інсектицидів</a:t>
            </a:r>
            <a:r>
              <a:rPr lang="ru-RU" b="1" dirty="0" smtClean="0">
                <a:solidFill>
                  <a:srgbClr val="FFFF00"/>
                </a:solidFill>
              </a:rPr>
              <a:t> </a:t>
            </a:r>
            <a:r>
              <a:rPr lang="ru-RU" b="1" dirty="0" err="1" smtClean="0">
                <a:solidFill>
                  <a:srgbClr val="FFFF00"/>
                </a:solidFill>
              </a:rPr>
              <a:t>і</a:t>
            </a:r>
            <a:r>
              <a:rPr lang="ru-RU" b="1" dirty="0" smtClean="0">
                <a:solidFill>
                  <a:srgbClr val="FFFF00"/>
                </a:solidFill>
              </a:rPr>
              <a:t> </a:t>
            </a:r>
            <a:r>
              <a:rPr lang="ru-RU" b="1" dirty="0" err="1" smtClean="0">
                <a:solidFill>
                  <a:srgbClr val="FFFF00"/>
                </a:solidFill>
              </a:rPr>
              <a:t>дезінфекційних</a:t>
            </a:r>
            <a:r>
              <a:rPr lang="ru-RU" b="1" dirty="0" smtClean="0">
                <a:solidFill>
                  <a:srgbClr val="FFFF00"/>
                </a:solidFill>
              </a:rPr>
              <a:t> </a:t>
            </a:r>
            <a:r>
              <a:rPr lang="ru-RU" b="1" dirty="0" err="1" smtClean="0">
                <a:solidFill>
                  <a:srgbClr val="FFFF00"/>
                </a:solidFill>
              </a:rPr>
              <a:t>засобів</a:t>
            </a:r>
            <a:r>
              <a:rPr lang="ru-RU" b="1" dirty="0" smtClean="0">
                <a:solidFill>
                  <a:srgbClr val="FFFF00"/>
                </a:solidFill>
              </a:rPr>
              <a:t>, </a:t>
            </a:r>
            <a:r>
              <a:rPr lang="ru-RU" b="1" dirty="0" err="1" smtClean="0">
                <a:solidFill>
                  <a:srgbClr val="FFFF00"/>
                </a:solidFill>
              </a:rPr>
              <a:t>побутові</a:t>
            </a:r>
            <a:r>
              <a:rPr lang="ru-RU" b="1" dirty="0" smtClean="0">
                <a:solidFill>
                  <a:srgbClr val="FFFF00"/>
                </a:solidFill>
              </a:rPr>
              <a:t> гази, </a:t>
            </a:r>
            <a:r>
              <a:rPr lang="ru-RU" b="1" dirty="0" err="1" smtClean="0">
                <a:solidFill>
                  <a:srgbClr val="FFFF00"/>
                </a:solidFill>
              </a:rPr>
              <a:t>антропотоксини</a:t>
            </a:r>
            <a:r>
              <a:rPr lang="ru-RU" b="1" dirty="0" smtClean="0">
                <a:solidFill>
                  <a:srgbClr val="FFFF00"/>
                </a:solidFill>
              </a:rPr>
              <a:t>, </a:t>
            </a:r>
            <a:r>
              <a:rPr lang="ru-RU" b="1" dirty="0" err="1" smtClean="0">
                <a:solidFill>
                  <a:srgbClr val="FFFF00"/>
                </a:solidFill>
              </a:rPr>
              <a:t>різні</a:t>
            </a:r>
            <a:r>
              <a:rPr lang="ru-RU" b="1" dirty="0" smtClean="0">
                <a:solidFill>
                  <a:srgbClr val="FFFF00"/>
                </a:solidFill>
              </a:rPr>
              <a:t> </a:t>
            </a:r>
            <a:r>
              <a:rPr lang="ru-RU" b="1" dirty="0" err="1" smtClean="0">
                <a:solidFill>
                  <a:srgbClr val="FFFF00"/>
                </a:solidFill>
              </a:rPr>
              <a:t>продукти</a:t>
            </a:r>
            <a:r>
              <a:rPr lang="ru-RU" b="1" dirty="0" smtClean="0">
                <a:solidFill>
                  <a:srgbClr val="FFFF00"/>
                </a:solidFill>
              </a:rPr>
              <a:t>, </a:t>
            </a:r>
            <a:r>
              <a:rPr lang="ru-RU" b="1" dirty="0" err="1" smtClean="0">
                <a:solidFill>
                  <a:srgbClr val="FFFF00"/>
                </a:solidFill>
              </a:rPr>
              <a:t>що</a:t>
            </a:r>
            <a:r>
              <a:rPr lang="ru-RU" b="1" dirty="0" smtClean="0">
                <a:solidFill>
                  <a:srgbClr val="FFFF00"/>
                </a:solidFill>
              </a:rPr>
              <a:t> </a:t>
            </a:r>
            <a:r>
              <a:rPr lang="ru-RU" b="1" dirty="0" err="1" smtClean="0">
                <a:solidFill>
                  <a:srgbClr val="FFFF00"/>
                </a:solidFill>
              </a:rPr>
              <a:t>утворюються</a:t>
            </a:r>
            <a:r>
              <a:rPr lang="ru-RU" b="1" dirty="0" smtClean="0">
                <a:solidFill>
                  <a:srgbClr val="FFFF00"/>
                </a:solidFill>
              </a:rPr>
              <a:t> при </a:t>
            </a:r>
            <a:r>
              <a:rPr lang="ru-RU" b="1" dirty="0" err="1" smtClean="0">
                <a:solidFill>
                  <a:srgbClr val="FFFF00"/>
                </a:solidFill>
              </a:rPr>
              <a:t>руйнуванні</a:t>
            </a:r>
            <a:r>
              <a:rPr lang="ru-RU" b="1" dirty="0" smtClean="0">
                <a:solidFill>
                  <a:srgbClr val="FFFF00"/>
                </a:solidFill>
              </a:rPr>
              <a:t> </a:t>
            </a:r>
            <a:r>
              <a:rPr lang="ru-RU" b="1" dirty="0" err="1" smtClean="0">
                <a:solidFill>
                  <a:srgbClr val="FFFF00"/>
                </a:solidFill>
              </a:rPr>
              <a:t>хімічно</a:t>
            </a:r>
            <a:r>
              <a:rPr lang="ru-RU" b="1" dirty="0" smtClean="0">
                <a:solidFill>
                  <a:srgbClr val="FFFF00"/>
                </a:solidFill>
              </a:rPr>
              <a:t> </a:t>
            </a:r>
            <a:r>
              <a:rPr lang="ru-RU" b="1" dirty="0" err="1" smtClean="0">
                <a:solidFill>
                  <a:srgbClr val="FFFF00"/>
                </a:solidFill>
              </a:rPr>
              <a:t>небезпечних</a:t>
            </a:r>
            <a:r>
              <a:rPr lang="ru-RU" b="1" dirty="0" smtClean="0">
                <a:solidFill>
                  <a:srgbClr val="FFFF00"/>
                </a:solidFill>
              </a:rPr>
              <a:t> </a:t>
            </a:r>
            <a:r>
              <a:rPr lang="ru-RU" b="1" dirty="0" err="1" smtClean="0">
                <a:solidFill>
                  <a:srgbClr val="FFFF00"/>
                </a:solidFill>
              </a:rPr>
              <a:t>об’єктів</a:t>
            </a:r>
            <a:endParaRPr lang="ru-RU" b="1" dirty="0">
              <a:solidFill>
                <a:srgbClr val="FFFF00"/>
              </a:solidFill>
            </a:endParaRPr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347642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>
          <a:xfrm>
            <a:off x="285720" y="285728"/>
            <a:ext cx="8501122" cy="6286544"/>
          </a:xfrm>
        </p:spPr>
        <p:txBody>
          <a:bodyPr/>
          <a:lstStyle/>
          <a:p>
            <a:r>
              <a:rPr lang="ru-RU" b="1" dirty="0" smtClean="0">
                <a:solidFill>
                  <a:srgbClr val="002060"/>
                </a:solidFill>
              </a:rPr>
              <a:t>До </a:t>
            </a:r>
            <a:r>
              <a:rPr lang="ru-RU" b="1" dirty="0" err="1" smtClean="0">
                <a:solidFill>
                  <a:srgbClr val="002060"/>
                </a:solidFill>
              </a:rPr>
              <a:t>біологічних</a:t>
            </a:r>
            <a:r>
              <a:rPr lang="ru-RU" b="1" dirty="0" smtClean="0">
                <a:solidFill>
                  <a:srgbClr val="002060"/>
                </a:solidFill>
              </a:rPr>
              <a:t> </a:t>
            </a:r>
            <a:r>
              <a:rPr lang="ru-RU" b="1" dirty="0" err="1" smtClean="0">
                <a:solidFill>
                  <a:srgbClr val="002060"/>
                </a:solidFill>
              </a:rPr>
              <a:t>чинників</a:t>
            </a:r>
            <a:r>
              <a:rPr lang="ru-RU" b="1" dirty="0" smtClean="0">
                <a:solidFill>
                  <a:srgbClr val="002060"/>
                </a:solidFill>
              </a:rPr>
              <a:t> </a:t>
            </a:r>
            <a:r>
              <a:rPr lang="ru-RU" b="1" dirty="0" err="1" smtClean="0">
                <a:solidFill>
                  <a:srgbClr val="FFFF00"/>
                </a:solidFill>
              </a:rPr>
              <a:t>відносять</a:t>
            </a:r>
            <a:r>
              <a:rPr lang="ru-RU" b="1" dirty="0" smtClean="0">
                <a:solidFill>
                  <a:srgbClr val="FFFF00"/>
                </a:solidFill>
              </a:rPr>
              <a:t> </a:t>
            </a:r>
            <a:r>
              <a:rPr lang="ru-RU" b="1" dirty="0" err="1" smtClean="0">
                <a:solidFill>
                  <a:srgbClr val="FFFF00"/>
                </a:solidFill>
              </a:rPr>
              <a:t>мікроорганізми</a:t>
            </a:r>
            <a:r>
              <a:rPr lang="ru-RU" b="1" dirty="0" smtClean="0">
                <a:solidFill>
                  <a:srgbClr val="FFFF00"/>
                </a:solidFill>
              </a:rPr>
              <a:t> та </a:t>
            </a:r>
            <a:r>
              <a:rPr lang="ru-RU" b="1" dirty="0" err="1" smtClean="0">
                <a:solidFill>
                  <a:srgbClr val="FFFF00"/>
                </a:solidFill>
              </a:rPr>
              <a:t>макроорганізми</a:t>
            </a:r>
            <a:r>
              <a:rPr lang="ru-RU" b="1" dirty="0" smtClean="0">
                <a:solidFill>
                  <a:srgbClr val="FFFF00"/>
                </a:solidFill>
              </a:rPr>
              <a:t>: </a:t>
            </a:r>
            <a:r>
              <a:rPr lang="ru-RU" b="1" dirty="0" err="1" smtClean="0">
                <a:solidFill>
                  <a:srgbClr val="FFFF00"/>
                </a:solidFill>
              </a:rPr>
              <a:t>бактерії</a:t>
            </a:r>
            <a:r>
              <a:rPr lang="ru-RU" b="1" dirty="0" smtClean="0">
                <a:solidFill>
                  <a:srgbClr val="FFFF00"/>
                </a:solidFill>
              </a:rPr>
              <a:t>, </a:t>
            </a:r>
            <a:r>
              <a:rPr lang="ru-RU" b="1" dirty="0" err="1" smtClean="0">
                <a:solidFill>
                  <a:srgbClr val="FFFF00"/>
                </a:solidFill>
              </a:rPr>
              <a:t>віруси</a:t>
            </a:r>
            <a:r>
              <a:rPr lang="ru-RU" b="1" dirty="0" smtClean="0">
                <a:solidFill>
                  <a:srgbClr val="FFFF00"/>
                </a:solidFill>
              </a:rPr>
              <a:t>, </a:t>
            </a:r>
            <a:r>
              <a:rPr lang="ru-RU" b="1" dirty="0" err="1" smtClean="0">
                <a:solidFill>
                  <a:srgbClr val="FFFF00"/>
                </a:solidFill>
              </a:rPr>
              <a:t>рикетсії</a:t>
            </a:r>
            <a:r>
              <a:rPr lang="ru-RU" b="1" dirty="0" smtClean="0">
                <a:solidFill>
                  <a:srgbClr val="FFFF00"/>
                </a:solidFill>
              </a:rPr>
              <a:t>, грибки, </a:t>
            </a:r>
            <a:r>
              <a:rPr lang="ru-RU" b="1" dirty="0" err="1" smtClean="0">
                <a:solidFill>
                  <a:srgbClr val="FFFF00"/>
                </a:solidFill>
              </a:rPr>
              <a:t>гельмінти</a:t>
            </a:r>
            <a:r>
              <a:rPr lang="ru-RU" b="1" dirty="0" smtClean="0">
                <a:solidFill>
                  <a:srgbClr val="FFFF00"/>
                </a:solidFill>
              </a:rPr>
              <a:t>, </a:t>
            </a:r>
            <a:r>
              <a:rPr lang="ru-RU" b="1" dirty="0" err="1" smtClean="0">
                <a:solidFill>
                  <a:srgbClr val="FFFF00"/>
                </a:solidFill>
              </a:rPr>
              <a:t>найпростіші</a:t>
            </a:r>
            <a:r>
              <a:rPr lang="ru-RU" b="1" dirty="0" smtClean="0">
                <a:solidFill>
                  <a:srgbClr val="FFFF00"/>
                </a:solidFill>
              </a:rPr>
              <a:t>, </a:t>
            </a:r>
            <a:r>
              <a:rPr lang="ru-RU" b="1" dirty="0" err="1" smtClean="0">
                <a:solidFill>
                  <a:srgbClr val="FFFF00"/>
                </a:solidFill>
              </a:rPr>
              <a:t>рослини</a:t>
            </a:r>
            <a:r>
              <a:rPr lang="ru-RU" b="1" dirty="0" smtClean="0">
                <a:solidFill>
                  <a:srgbClr val="FFFF00"/>
                </a:solidFill>
              </a:rPr>
              <a:t> </a:t>
            </a:r>
            <a:r>
              <a:rPr lang="ru-RU" b="1" dirty="0" err="1" smtClean="0">
                <a:solidFill>
                  <a:srgbClr val="FFFF00"/>
                </a:solidFill>
              </a:rPr>
              <a:t>і</a:t>
            </a:r>
            <a:r>
              <a:rPr lang="ru-RU" b="1" dirty="0" smtClean="0">
                <a:solidFill>
                  <a:srgbClr val="FFFF00"/>
                </a:solidFill>
              </a:rPr>
              <a:t> </a:t>
            </a:r>
            <a:r>
              <a:rPr lang="ru-RU" b="1" dirty="0" err="1" smtClean="0">
                <a:solidFill>
                  <a:srgbClr val="FFFF00"/>
                </a:solidFill>
              </a:rPr>
              <a:t>тварини</a:t>
            </a:r>
            <a:r>
              <a:rPr lang="ru-RU" b="1" dirty="0" smtClean="0">
                <a:solidFill>
                  <a:srgbClr val="FFFF00"/>
                </a:solidFill>
              </a:rPr>
              <a:t>. </a:t>
            </a:r>
          </a:p>
          <a:p>
            <a:r>
              <a:rPr lang="ru-RU" b="1" dirty="0" err="1" smtClean="0">
                <a:solidFill>
                  <a:srgbClr val="002060"/>
                </a:solidFill>
              </a:rPr>
              <a:t>Психофізіологічними</a:t>
            </a:r>
            <a:r>
              <a:rPr lang="ru-RU" b="1" dirty="0" smtClean="0"/>
              <a:t> </a:t>
            </a:r>
            <a:r>
              <a:rPr lang="ru-RU" b="1" dirty="0" err="1" smtClean="0">
                <a:solidFill>
                  <a:srgbClr val="FFFF00"/>
                </a:solidFill>
              </a:rPr>
              <a:t>чинниками</a:t>
            </a:r>
            <a:r>
              <a:rPr lang="ru-RU" b="1" dirty="0" smtClean="0">
                <a:solidFill>
                  <a:srgbClr val="FFFF00"/>
                </a:solidFill>
              </a:rPr>
              <a:t> </a:t>
            </a:r>
            <a:r>
              <a:rPr lang="ru-RU" b="1" dirty="0" err="1" smtClean="0">
                <a:solidFill>
                  <a:srgbClr val="FFFF00"/>
                </a:solidFill>
              </a:rPr>
              <a:t>єфізичні</a:t>
            </a:r>
            <a:r>
              <a:rPr lang="ru-RU" b="1" dirty="0" smtClean="0">
                <a:solidFill>
                  <a:srgbClr val="FFFF00"/>
                </a:solidFill>
              </a:rPr>
              <a:t> </a:t>
            </a:r>
            <a:r>
              <a:rPr lang="ru-RU" b="1" dirty="0" err="1" smtClean="0">
                <a:solidFill>
                  <a:srgbClr val="FFFF00"/>
                </a:solidFill>
              </a:rPr>
              <a:t>перевантаження</a:t>
            </a:r>
            <a:r>
              <a:rPr lang="ru-RU" b="1" dirty="0" smtClean="0">
                <a:solidFill>
                  <a:srgbClr val="FFFF00"/>
                </a:solidFill>
              </a:rPr>
              <a:t> (</a:t>
            </a:r>
            <a:r>
              <a:rPr lang="ru-RU" b="1" dirty="0" err="1" smtClean="0">
                <a:solidFill>
                  <a:srgbClr val="FFFF00"/>
                </a:solidFill>
              </a:rPr>
              <a:t>статичні</a:t>
            </a:r>
            <a:r>
              <a:rPr lang="ru-RU" b="1" dirty="0" smtClean="0">
                <a:solidFill>
                  <a:srgbClr val="FFFF00"/>
                </a:solidFill>
              </a:rPr>
              <a:t> </a:t>
            </a:r>
            <a:r>
              <a:rPr lang="ru-RU" b="1" dirty="0" err="1" smtClean="0">
                <a:solidFill>
                  <a:srgbClr val="FFFF00"/>
                </a:solidFill>
              </a:rPr>
              <a:t>і</a:t>
            </a:r>
            <a:r>
              <a:rPr lang="ru-RU" b="1" dirty="0" smtClean="0">
                <a:solidFill>
                  <a:srgbClr val="FFFF00"/>
                </a:solidFill>
              </a:rPr>
              <a:t> </a:t>
            </a:r>
            <a:r>
              <a:rPr lang="ru-RU" b="1" dirty="0" err="1" smtClean="0">
                <a:solidFill>
                  <a:srgbClr val="FFFF00"/>
                </a:solidFill>
              </a:rPr>
              <a:t>динамічні</a:t>
            </a:r>
            <a:r>
              <a:rPr lang="ru-RU" b="1" dirty="0" smtClean="0">
                <a:solidFill>
                  <a:srgbClr val="FFFF00"/>
                </a:solidFill>
              </a:rPr>
              <a:t>), </a:t>
            </a:r>
            <a:r>
              <a:rPr lang="ru-RU" b="1" dirty="0" err="1" smtClean="0">
                <a:solidFill>
                  <a:srgbClr val="FFFF00"/>
                </a:solidFill>
              </a:rPr>
              <a:t>перевантаження</a:t>
            </a:r>
            <a:r>
              <a:rPr lang="ru-RU" b="1" dirty="0" smtClean="0">
                <a:solidFill>
                  <a:srgbClr val="FFFF00"/>
                </a:solidFill>
              </a:rPr>
              <a:t> </a:t>
            </a:r>
            <a:r>
              <a:rPr lang="ru-RU" b="1" dirty="0" err="1" smtClean="0">
                <a:solidFill>
                  <a:srgbClr val="FFFF00"/>
                </a:solidFill>
              </a:rPr>
              <a:t>аналізаторів</a:t>
            </a:r>
            <a:r>
              <a:rPr lang="ru-RU" b="1" dirty="0" smtClean="0">
                <a:solidFill>
                  <a:srgbClr val="FFFF00"/>
                </a:solidFill>
              </a:rPr>
              <a:t>, </a:t>
            </a:r>
            <a:r>
              <a:rPr lang="ru-RU" b="1" dirty="0" err="1" smtClean="0">
                <a:solidFill>
                  <a:srgbClr val="FFFF00"/>
                </a:solidFill>
              </a:rPr>
              <a:t>розумові</a:t>
            </a:r>
            <a:r>
              <a:rPr lang="ru-RU" b="1" dirty="0" smtClean="0">
                <a:solidFill>
                  <a:srgbClr val="FFFF00"/>
                </a:solidFill>
              </a:rPr>
              <a:t> </a:t>
            </a:r>
            <a:r>
              <a:rPr lang="ru-RU" b="1" dirty="0" err="1" smtClean="0">
                <a:solidFill>
                  <a:srgbClr val="FFFF00"/>
                </a:solidFill>
              </a:rPr>
              <a:t>перевантаження</a:t>
            </a:r>
            <a:r>
              <a:rPr lang="ru-RU" b="1" dirty="0" smtClean="0">
                <a:solidFill>
                  <a:srgbClr val="FFFF00"/>
                </a:solidFill>
              </a:rPr>
              <a:t>, </a:t>
            </a:r>
            <a:r>
              <a:rPr lang="ru-RU" b="1" dirty="0" err="1" smtClean="0">
                <a:solidFill>
                  <a:srgbClr val="FFFF00"/>
                </a:solidFill>
              </a:rPr>
              <a:t>монотонність</a:t>
            </a:r>
            <a:r>
              <a:rPr lang="ru-RU" b="1" dirty="0" smtClean="0">
                <a:solidFill>
                  <a:srgbClr val="FFFF00"/>
                </a:solidFill>
              </a:rPr>
              <a:t> </a:t>
            </a:r>
            <a:r>
              <a:rPr lang="ru-RU" b="1" dirty="0" err="1" smtClean="0">
                <a:solidFill>
                  <a:srgbClr val="FFFF00"/>
                </a:solidFill>
              </a:rPr>
              <a:t>праці</a:t>
            </a:r>
            <a:r>
              <a:rPr lang="ru-RU" b="1" dirty="0" smtClean="0">
                <a:solidFill>
                  <a:srgbClr val="FFFF00"/>
                </a:solidFill>
              </a:rPr>
              <a:t> </a:t>
            </a:r>
            <a:r>
              <a:rPr lang="ru-RU" b="1" dirty="0" err="1" smtClean="0">
                <a:solidFill>
                  <a:srgbClr val="FFFF00"/>
                </a:solidFill>
              </a:rPr>
              <a:t>тощо</a:t>
            </a:r>
            <a:r>
              <a:rPr lang="ru-RU" b="1" dirty="0" smtClean="0">
                <a:solidFill>
                  <a:srgbClr val="FFFF00"/>
                </a:solidFill>
              </a:rPr>
              <a:t>.</a:t>
            </a:r>
          </a:p>
          <a:p>
            <a:r>
              <a:rPr lang="ru-RU" b="1" dirty="0" err="1" smtClean="0">
                <a:solidFill>
                  <a:srgbClr val="002060"/>
                </a:solidFill>
              </a:rPr>
              <a:t>Психогенними</a:t>
            </a:r>
            <a:r>
              <a:rPr lang="ru-RU" b="1" dirty="0" smtClean="0"/>
              <a:t> </a:t>
            </a:r>
            <a:r>
              <a:rPr lang="ru-RU" b="1" dirty="0" smtClean="0">
                <a:solidFill>
                  <a:srgbClr val="FFFF00"/>
                </a:solidFill>
              </a:rPr>
              <a:t>(</a:t>
            </a:r>
            <a:r>
              <a:rPr lang="ru-RU" b="1" dirty="0" err="1" smtClean="0">
                <a:solidFill>
                  <a:srgbClr val="FFFF00"/>
                </a:solidFill>
              </a:rPr>
              <a:t>інформаційними</a:t>
            </a:r>
            <a:r>
              <a:rPr lang="ru-RU" b="1" dirty="0" smtClean="0">
                <a:solidFill>
                  <a:srgbClr val="FFFF00"/>
                </a:solidFill>
              </a:rPr>
              <a:t>) </a:t>
            </a:r>
            <a:r>
              <a:rPr lang="ru-RU" b="1" dirty="0" err="1" smtClean="0">
                <a:solidFill>
                  <a:srgbClr val="FFFF00"/>
                </a:solidFill>
              </a:rPr>
              <a:t>чинниками</a:t>
            </a:r>
            <a:r>
              <a:rPr lang="ru-RU" b="1" dirty="0" smtClean="0">
                <a:solidFill>
                  <a:srgbClr val="FFFF00"/>
                </a:solidFill>
              </a:rPr>
              <a:t> </a:t>
            </a:r>
            <a:r>
              <a:rPr lang="ru-RU" b="1" dirty="0" err="1" smtClean="0">
                <a:solidFill>
                  <a:srgbClr val="FFFF00"/>
                </a:solidFill>
              </a:rPr>
              <a:t>можуть</a:t>
            </a:r>
            <a:r>
              <a:rPr lang="ru-RU" b="1" dirty="0" smtClean="0">
                <a:solidFill>
                  <a:srgbClr val="FFFF00"/>
                </a:solidFill>
              </a:rPr>
              <a:t> бути </a:t>
            </a:r>
            <a:r>
              <a:rPr lang="ru-RU" b="1" dirty="0" err="1" smtClean="0">
                <a:solidFill>
                  <a:srgbClr val="FFFF00"/>
                </a:solidFill>
              </a:rPr>
              <a:t>окреме</a:t>
            </a:r>
            <a:r>
              <a:rPr lang="ru-RU" b="1" dirty="0" smtClean="0">
                <a:solidFill>
                  <a:srgbClr val="FFFF00"/>
                </a:solidFill>
              </a:rPr>
              <a:t> слово </a:t>
            </a:r>
            <a:r>
              <a:rPr lang="ru-RU" b="1" dirty="0" err="1" smtClean="0">
                <a:solidFill>
                  <a:srgbClr val="FFFF00"/>
                </a:solidFill>
              </a:rPr>
              <a:t>або</a:t>
            </a:r>
            <a:r>
              <a:rPr lang="ru-RU" b="1" dirty="0" smtClean="0">
                <a:solidFill>
                  <a:srgbClr val="FFFF00"/>
                </a:solidFill>
              </a:rPr>
              <a:t> </a:t>
            </a:r>
            <a:r>
              <a:rPr lang="ru-RU" b="1" dirty="0" err="1" smtClean="0">
                <a:solidFill>
                  <a:srgbClr val="FFFF00"/>
                </a:solidFill>
              </a:rPr>
              <a:t>промова</a:t>
            </a:r>
            <a:r>
              <a:rPr lang="ru-RU" b="1" dirty="0" smtClean="0">
                <a:solidFill>
                  <a:srgbClr val="FFFF00"/>
                </a:solidFill>
              </a:rPr>
              <a:t>, </a:t>
            </a:r>
            <a:r>
              <a:rPr lang="ru-RU" b="1" dirty="0" err="1" smtClean="0">
                <a:solidFill>
                  <a:srgbClr val="FFFF00"/>
                </a:solidFill>
              </a:rPr>
              <a:t>отриманий</a:t>
            </a:r>
            <a:r>
              <a:rPr lang="ru-RU" b="1" dirty="0" smtClean="0">
                <a:solidFill>
                  <a:srgbClr val="FFFF00"/>
                </a:solidFill>
              </a:rPr>
              <a:t> лист, звуки, </a:t>
            </a:r>
            <a:r>
              <a:rPr lang="ru-RU" b="1" dirty="0" err="1" smtClean="0">
                <a:solidFill>
                  <a:srgbClr val="FFFF00"/>
                </a:solidFill>
              </a:rPr>
              <a:t>пісня</a:t>
            </a:r>
            <a:r>
              <a:rPr lang="ru-RU" b="1" dirty="0" smtClean="0">
                <a:solidFill>
                  <a:srgbClr val="FFFF00"/>
                </a:solidFill>
              </a:rPr>
              <a:t>, </a:t>
            </a:r>
            <a:r>
              <a:rPr lang="ru-RU" b="1" dirty="0" err="1" smtClean="0">
                <a:solidFill>
                  <a:srgbClr val="FFFF00"/>
                </a:solidFill>
              </a:rPr>
              <a:t>музика</a:t>
            </a:r>
            <a:r>
              <a:rPr lang="ru-RU" b="1" dirty="0" smtClean="0">
                <a:solidFill>
                  <a:srgbClr val="FFFF00"/>
                </a:solidFill>
              </a:rPr>
              <a:t>, </a:t>
            </a:r>
            <a:r>
              <a:rPr lang="ru-RU" b="1" dirty="0" err="1" smtClean="0">
                <a:solidFill>
                  <a:srgbClr val="FFFF00"/>
                </a:solidFill>
              </a:rPr>
              <a:t>кольори</a:t>
            </a:r>
            <a:r>
              <a:rPr lang="ru-RU" b="1" dirty="0" smtClean="0">
                <a:solidFill>
                  <a:srgbClr val="FFFF00"/>
                </a:solidFill>
              </a:rPr>
              <a:t>, </a:t>
            </a:r>
            <a:r>
              <a:rPr lang="ru-RU" b="1" dirty="0" err="1" smtClean="0">
                <a:solidFill>
                  <a:srgbClr val="FFFF00"/>
                </a:solidFill>
              </a:rPr>
              <a:t>забарвлення</a:t>
            </a:r>
            <a:r>
              <a:rPr lang="ru-RU" b="1" dirty="0" smtClean="0">
                <a:solidFill>
                  <a:srgbClr val="FFFF00"/>
                </a:solidFill>
              </a:rPr>
              <a:t> </a:t>
            </a:r>
            <a:r>
              <a:rPr lang="ru-RU" b="1" dirty="0" err="1" smtClean="0">
                <a:solidFill>
                  <a:srgbClr val="FFFF00"/>
                </a:solidFill>
              </a:rPr>
              <a:t>поверхонь</a:t>
            </a:r>
            <a:r>
              <a:rPr lang="ru-RU" b="1" dirty="0" smtClean="0">
                <a:solidFill>
                  <a:srgbClr val="FFFF00"/>
                </a:solidFill>
              </a:rPr>
              <a:t> </a:t>
            </a:r>
            <a:r>
              <a:rPr lang="ru-RU" b="1" dirty="0" err="1" smtClean="0">
                <a:solidFill>
                  <a:srgbClr val="FFFF00"/>
                </a:solidFill>
              </a:rPr>
              <a:t>тощо</a:t>
            </a:r>
            <a:r>
              <a:rPr lang="ru-RU" b="1" dirty="0" smtClean="0">
                <a:solidFill>
                  <a:srgbClr val="FFFF00"/>
                </a:solidFill>
              </a:rPr>
              <a:t>, </a:t>
            </a:r>
            <a:r>
              <a:rPr lang="ru-RU" b="1" dirty="0" err="1" smtClean="0">
                <a:solidFill>
                  <a:srgbClr val="FFFF00"/>
                </a:solidFill>
              </a:rPr>
              <a:t>тобто</a:t>
            </a:r>
            <a:r>
              <a:rPr lang="ru-RU" b="1" dirty="0" smtClean="0">
                <a:solidFill>
                  <a:srgbClr val="FFFF00"/>
                </a:solidFill>
              </a:rPr>
              <a:t> </a:t>
            </a:r>
            <a:r>
              <a:rPr lang="ru-RU" b="1" dirty="0" err="1" smtClean="0">
                <a:solidFill>
                  <a:srgbClr val="FFFF00"/>
                </a:solidFill>
              </a:rPr>
              <a:t>чинники</a:t>
            </a:r>
            <a:r>
              <a:rPr lang="ru-RU" b="1" dirty="0" smtClean="0">
                <a:solidFill>
                  <a:srgbClr val="FFFF00"/>
                </a:solidFill>
              </a:rPr>
              <a:t>, </a:t>
            </a:r>
            <a:r>
              <a:rPr lang="ru-RU" b="1" dirty="0" err="1" smtClean="0">
                <a:solidFill>
                  <a:srgbClr val="FFFF00"/>
                </a:solidFill>
              </a:rPr>
              <a:t>які</a:t>
            </a:r>
            <a:r>
              <a:rPr lang="ru-RU" b="1" dirty="0" smtClean="0">
                <a:solidFill>
                  <a:srgbClr val="FFFF00"/>
                </a:solidFill>
              </a:rPr>
              <a:t> </a:t>
            </a:r>
            <a:r>
              <a:rPr lang="ru-RU" b="1" dirty="0" err="1" smtClean="0">
                <a:solidFill>
                  <a:srgbClr val="FFFF00"/>
                </a:solidFill>
              </a:rPr>
              <a:t>впливають</a:t>
            </a:r>
            <a:r>
              <a:rPr lang="ru-RU" b="1" dirty="0" smtClean="0">
                <a:solidFill>
                  <a:srgbClr val="FFFF00"/>
                </a:solidFill>
              </a:rPr>
              <a:t> на </a:t>
            </a:r>
            <a:r>
              <a:rPr lang="ru-RU" b="1" dirty="0" err="1" smtClean="0">
                <a:solidFill>
                  <a:srgbClr val="FFFF00"/>
                </a:solidFill>
              </a:rPr>
              <a:t>організм</a:t>
            </a:r>
            <a:r>
              <a:rPr lang="ru-RU" b="1" dirty="0" smtClean="0">
                <a:solidFill>
                  <a:srgbClr val="FFFF00"/>
                </a:solidFill>
              </a:rPr>
              <a:t> </a:t>
            </a:r>
            <a:r>
              <a:rPr lang="ru-RU" b="1" dirty="0" err="1" smtClean="0">
                <a:solidFill>
                  <a:srgbClr val="FFFF00"/>
                </a:solidFill>
              </a:rPr>
              <a:t>людини</a:t>
            </a:r>
            <a:r>
              <a:rPr lang="ru-RU" b="1" dirty="0" smtClean="0">
                <a:solidFill>
                  <a:srgbClr val="FFFF00"/>
                </a:solidFill>
              </a:rPr>
              <a:t> через другу </a:t>
            </a:r>
            <a:r>
              <a:rPr lang="ru-RU" b="1" dirty="0" err="1" smtClean="0">
                <a:solidFill>
                  <a:srgbClr val="FFFF00"/>
                </a:solidFill>
              </a:rPr>
              <a:t>сигнальну</a:t>
            </a:r>
            <a:r>
              <a:rPr lang="ru-RU" b="1" dirty="0" smtClean="0">
                <a:solidFill>
                  <a:srgbClr val="FFFF00"/>
                </a:solidFill>
              </a:rPr>
              <a:t> систему.</a:t>
            </a:r>
            <a:endParaRPr lang="ru-RU" b="1" dirty="0">
              <a:solidFill>
                <a:srgbClr val="FFFF00"/>
              </a:solidFill>
            </a:endParaRPr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-428652"/>
            <a:ext cx="8229600" cy="214314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>
          <a:xfrm>
            <a:off x="457200" y="642918"/>
            <a:ext cx="8229600" cy="5453082"/>
          </a:xfrm>
        </p:spPr>
        <p:txBody>
          <a:bodyPr>
            <a:normAutofit/>
          </a:bodyPr>
          <a:lstStyle/>
          <a:p>
            <a:pPr algn="ctr"/>
            <a:r>
              <a:rPr lang="ru-RU" b="1" dirty="0" err="1" smtClean="0">
                <a:solidFill>
                  <a:srgbClr val="FFFF00"/>
                </a:solidFill>
              </a:rPr>
              <a:t>Гігієнічна</a:t>
            </a:r>
            <a:r>
              <a:rPr lang="ru-RU" b="1" dirty="0" smtClean="0">
                <a:solidFill>
                  <a:srgbClr val="FFFF00"/>
                </a:solidFill>
              </a:rPr>
              <a:t> </a:t>
            </a:r>
            <a:r>
              <a:rPr lang="ru-RU" b="1" dirty="0" err="1" smtClean="0">
                <a:solidFill>
                  <a:srgbClr val="FFFF00"/>
                </a:solidFill>
              </a:rPr>
              <a:t>класифікація</a:t>
            </a:r>
            <a:r>
              <a:rPr lang="ru-RU" b="1" dirty="0" smtClean="0">
                <a:solidFill>
                  <a:srgbClr val="FFFF00"/>
                </a:solidFill>
              </a:rPr>
              <a:t> </a:t>
            </a:r>
            <a:r>
              <a:rPr lang="ru-RU" b="1" dirty="0" err="1" smtClean="0">
                <a:solidFill>
                  <a:srgbClr val="FFFF00"/>
                </a:solidFill>
              </a:rPr>
              <a:t>призначена</a:t>
            </a:r>
            <a:r>
              <a:rPr lang="ru-RU" b="1" dirty="0" smtClean="0">
                <a:solidFill>
                  <a:srgbClr val="FFFF00"/>
                </a:solidFill>
              </a:rPr>
              <a:t> для: </a:t>
            </a:r>
            <a:r>
              <a:rPr lang="ru-RU" b="1" dirty="0" err="1" smtClean="0">
                <a:solidFill>
                  <a:srgbClr val="FFFF00"/>
                </a:solidFill>
              </a:rPr>
              <a:t>гігієнічної</a:t>
            </a:r>
            <a:r>
              <a:rPr lang="ru-RU" b="1" dirty="0" smtClean="0">
                <a:solidFill>
                  <a:srgbClr val="FFFF00"/>
                </a:solidFill>
              </a:rPr>
              <a:t> </a:t>
            </a:r>
            <a:r>
              <a:rPr lang="ru-RU" b="1" dirty="0" err="1" smtClean="0">
                <a:solidFill>
                  <a:srgbClr val="FFFF00"/>
                </a:solidFill>
              </a:rPr>
              <a:t>оцінки</a:t>
            </a:r>
            <a:r>
              <a:rPr lang="ru-RU" b="1" dirty="0" smtClean="0">
                <a:solidFill>
                  <a:srgbClr val="FFFF00"/>
                </a:solidFill>
              </a:rPr>
              <a:t> </a:t>
            </a:r>
            <a:r>
              <a:rPr lang="ru-RU" b="1" dirty="0" err="1" smtClean="0">
                <a:solidFill>
                  <a:srgbClr val="FFFF00"/>
                </a:solidFill>
              </a:rPr>
              <a:t>існуючих</a:t>
            </a:r>
            <a:r>
              <a:rPr lang="ru-RU" b="1" dirty="0" smtClean="0">
                <a:solidFill>
                  <a:srgbClr val="FFFF00"/>
                </a:solidFill>
              </a:rPr>
              <a:t> умов та характеру </a:t>
            </a:r>
            <a:r>
              <a:rPr lang="ru-RU" b="1" dirty="0" err="1" smtClean="0">
                <a:solidFill>
                  <a:srgbClr val="FFFF00"/>
                </a:solidFill>
              </a:rPr>
              <a:t>праці</a:t>
            </a:r>
            <a:r>
              <a:rPr lang="ru-RU" b="1" dirty="0" smtClean="0">
                <a:solidFill>
                  <a:srgbClr val="FFFF00"/>
                </a:solidFill>
              </a:rPr>
              <a:t> на </a:t>
            </a:r>
            <a:r>
              <a:rPr lang="ru-RU" b="1" dirty="0" err="1" smtClean="0">
                <a:solidFill>
                  <a:srgbClr val="FFFF00"/>
                </a:solidFill>
              </a:rPr>
              <a:t>робочихмісцях</a:t>
            </a:r>
            <a:r>
              <a:rPr lang="ru-RU" b="1" dirty="0" smtClean="0">
                <a:solidFill>
                  <a:srgbClr val="FFFF00"/>
                </a:solidFill>
              </a:rPr>
              <a:t>; </a:t>
            </a:r>
            <a:r>
              <a:rPr lang="ru-RU" b="1" dirty="0" err="1" smtClean="0">
                <a:solidFill>
                  <a:srgbClr val="FFFF00"/>
                </a:solidFill>
              </a:rPr>
              <a:t>атестації</a:t>
            </a:r>
            <a:r>
              <a:rPr lang="ru-RU" b="1" dirty="0" smtClean="0">
                <a:solidFill>
                  <a:srgbClr val="FFFF00"/>
                </a:solidFill>
              </a:rPr>
              <a:t> </a:t>
            </a:r>
            <a:r>
              <a:rPr lang="ru-RU" b="1" dirty="0" err="1" smtClean="0">
                <a:solidFill>
                  <a:srgbClr val="FFFF00"/>
                </a:solidFill>
              </a:rPr>
              <a:t>робочихмісць</a:t>
            </a:r>
            <a:r>
              <a:rPr lang="ru-RU" b="1" dirty="0" smtClean="0">
                <a:solidFill>
                  <a:srgbClr val="FFFF00"/>
                </a:solidFill>
              </a:rPr>
              <a:t>; </a:t>
            </a:r>
            <a:r>
              <a:rPr lang="ru-RU" b="1" dirty="0" err="1" smtClean="0">
                <a:solidFill>
                  <a:srgbClr val="FFFF00"/>
                </a:solidFill>
              </a:rPr>
              <a:t>санітарно-гігієнічної</a:t>
            </a:r>
            <a:r>
              <a:rPr lang="ru-RU" b="1" dirty="0" smtClean="0">
                <a:solidFill>
                  <a:srgbClr val="FFFF00"/>
                </a:solidFill>
              </a:rPr>
              <a:t> </a:t>
            </a:r>
            <a:r>
              <a:rPr lang="ru-RU" b="1" dirty="0" err="1" smtClean="0">
                <a:solidFill>
                  <a:srgbClr val="FFFF00"/>
                </a:solidFill>
              </a:rPr>
              <a:t>експертизи</a:t>
            </a:r>
            <a:r>
              <a:rPr lang="ru-RU" b="1" dirty="0" smtClean="0">
                <a:solidFill>
                  <a:srgbClr val="FFFF00"/>
                </a:solidFill>
              </a:rPr>
              <a:t> </a:t>
            </a:r>
            <a:r>
              <a:rPr lang="ru-RU" b="1" dirty="0" err="1" smtClean="0">
                <a:solidFill>
                  <a:srgbClr val="FFFF00"/>
                </a:solidFill>
              </a:rPr>
              <a:t>виробничих</a:t>
            </a:r>
            <a:r>
              <a:rPr lang="ru-RU" b="1" dirty="0" smtClean="0">
                <a:solidFill>
                  <a:srgbClr val="FFFF00"/>
                </a:solidFill>
              </a:rPr>
              <a:t> </a:t>
            </a:r>
            <a:r>
              <a:rPr lang="ru-RU" b="1" dirty="0" err="1" smtClean="0">
                <a:solidFill>
                  <a:srgbClr val="FFFF00"/>
                </a:solidFill>
              </a:rPr>
              <a:t>об’єктів</a:t>
            </a:r>
            <a:r>
              <a:rPr lang="ru-RU" b="1" dirty="0" smtClean="0">
                <a:solidFill>
                  <a:srgbClr val="FFFF00"/>
                </a:solidFill>
              </a:rPr>
              <a:t>; </a:t>
            </a:r>
            <a:r>
              <a:rPr lang="ru-RU" b="1" dirty="0" err="1" smtClean="0">
                <a:solidFill>
                  <a:srgbClr val="FFFF00"/>
                </a:solidFill>
              </a:rPr>
              <a:t>санітарно</a:t>
            </a:r>
            <a:r>
              <a:rPr lang="ru-RU" b="1" dirty="0" smtClean="0">
                <a:solidFill>
                  <a:srgbClr val="FFFF00"/>
                </a:solidFill>
              </a:rPr>
              <a:t>- </a:t>
            </a:r>
            <a:r>
              <a:rPr lang="ru-RU" b="1" dirty="0" err="1" smtClean="0">
                <a:solidFill>
                  <a:srgbClr val="FFFF00"/>
                </a:solidFill>
              </a:rPr>
              <a:t>гігієнічної</a:t>
            </a:r>
            <a:r>
              <a:rPr lang="ru-RU" b="1" dirty="0" smtClean="0">
                <a:solidFill>
                  <a:srgbClr val="FFFF00"/>
                </a:solidFill>
              </a:rPr>
              <a:t> </a:t>
            </a:r>
            <a:r>
              <a:rPr lang="ru-RU" b="1" dirty="0" err="1" smtClean="0">
                <a:solidFill>
                  <a:srgbClr val="FFFF00"/>
                </a:solidFill>
              </a:rPr>
              <a:t>паспортизації</a:t>
            </a:r>
            <a:r>
              <a:rPr lang="ru-RU" b="1" dirty="0" smtClean="0">
                <a:solidFill>
                  <a:srgbClr val="FFFF00"/>
                </a:solidFill>
              </a:rPr>
              <a:t> стану </a:t>
            </a:r>
            <a:r>
              <a:rPr lang="ru-RU" b="1" dirty="0" err="1" smtClean="0">
                <a:solidFill>
                  <a:srgbClr val="FFFF00"/>
                </a:solidFill>
              </a:rPr>
              <a:t>виробничих</a:t>
            </a:r>
            <a:r>
              <a:rPr lang="ru-RU" b="1" dirty="0" smtClean="0">
                <a:solidFill>
                  <a:srgbClr val="FFFF00"/>
                </a:solidFill>
              </a:rPr>
              <a:t> </a:t>
            </a:r>
            <a:r>
              <a:rPr lang="ru-RU" b="1" dirty="0" err="1" smtClean="0">
                <a:solidFill>
                  <a:srgbClr val="FFFF00"/>
                </a:solidFill>
              </a:rPr>
              <a:t>підприємств</a:t>
            </a:r>
            <a:r>
              <a:rPr lang="ru-RU" b="1" dirty="0" smtClean="0">
                <a:solidFill>
                  <a:srgbClr val="FFFF00"/>
                </a:solidFill>
              </a:rPr>
              <a:t>; </a:t>
            </a:r>
            <a:r>
              <a:rPr lang="ru-RU" b="1" dirty="0" err="1" smtClean="0">
                <a:solidFill>
                  <a:srgbClr val="FFFF00"/>
                </a:solidFill>
              </a:rPr>
              <a:t>встановлення</a:t>
            </a:r>
            <a:r>
              <a:rPr lang="ru-RU" b="1" dirty="0" smtClean="0">
                <a:solidFill>
                  <a:srgbClr val="FFFF00"/>
                </a:solidFill>
              </a:rPr>
              <a:t> </a:t>
            </a:r>
            <a:r>
              <a:rPr lang="ru-RU" b="1" dirty="0" err="1" smtClean="0">
                <a:solidFill>
                  <a:srgbClr val="FFFF00"/>
                </a:solidFill>
              </a:rPr>
              <a:t>пріоритетності</a:t>
            </a:r>
            <a:r>
              <a:rPr lang="ru-RU" b="1" dirty="0" smtClean="0">
                <a:solidFill>
                  <a:srgbClr val="FFFF00"/>
                </a:solidFill>
              </a:rPr>
              <a:t> у </a:t>
            </a:r>
            <a:r>
              <a:rPr lang="ru-RU" b="1" dirty="0" err="1" smtClean="0">
                <a:solidFill>
                  <a:srgbClr val="FFFF00"/>
                </a:solidFill>
              </a:rPr>
              <a:t>проведенні</a:t>
            </a:r>
            <a:r>
              <a:rPr lang="ru-RU" b="1" dirty="0" smtClean="0">
                <a:solidFill>
                  <a:srgbClr val="FFFF00"/>
                </a:solidFill>
              </a:rPr>
              <a:t> </a:t>
            </a:r>
            <a:r>
              <a:rPr lang="ru-RU" b="1" dirty="0" err="1" smtClean="0">
                <a:solidFill>
                  <a:srgbClr val="FFFF00"/>
                </a:solidFill>
              </a:rPr>
              <a:t>оздоровчих</a:t>
            </a:r>
            <a:r>
              <a:rPr lang="ru-RU" b="1" dirty="0" smtClean="0">
                <a:solidFill>
                  <a:srgbClr val="FFFF00"/>
                </a:solidFill>
              </a:rPr>
              <a:t> </a:t>
            </a:r>
            <a:r>
              <a:rPr lang="ru-RU" b="1" dirty="0" err="1" smtClean="0">
                <a:solidFill>
                  <a:srgbClr val="FFFF00"/>
                </a:solidFill>
              </a:rPr>
              <a:t>заходів</a:t>
            </a:r>
            <a:r>
              <a:rPr lang="ru-RU" b="1" dirty="0" smtClean="0">
                <a:solidFill>
                  <a:srgbClr val="FFFF00"/>
                </a:solidFill>
              </a:rPr>
              <a:t>; </a:t>
            </a:r>
            <a:r>
              <a:rPr lang="ru-RU" b="1" dirty="0" err="1" smtClean="0">
                <a:solidFill>
                  <a:srgbClr val="FFFF00"/>
                </a:solidFill>
              </a:rPr>
              <a:t>розробки</a:t>
            </a:r>
            <a:r>
              <a:rPr lang="ru-RU" b="1" dirty="0" smtClean="0">
                <a:solidFill>
                  <a:srgbClr val="FFFF00"/>
                </a:solidFill>
              </a:rPr>
              <a:t> </a:t>
            </a:r>
            <a:r>
              <a:rPr lang="ru-RU" b="1" dirty="0" err="1" smtClean="0">
                <a:solidFill>
                  <a:srgbClr val="FFFF00"/>
                </a:solidFill>
              </a:rPr>
              <a:t>рекомендацій</a:t>
            </a:r>
            <a:r>
              <a:rPr lang="ru-RU" b="1" dirty="0" smtClean="0">
                <a:solidFill>
                  <a:srgbClr val="FFFF00"/>
                </a:solidFill>
              </a:rPr>
              <a:t> для </a:t>
            </a:r>
            <a:r>
              <a:rPr lang="ru-RU" b="1" dirty="0" err="1" smtClean="0">
                <a:solidFill>
                  <a:srgbClr val="FFFF00"/>
                </a:solidFill>
              </a:rPr>
              <a:t>професійного</a:t>
            </a:r>
            <a:r>
              <a:rPr lang="ru-RU" b="1" dirty="0" smtClean="0">
                <a:solidFill>
                  <a:srgbClr val="FFFF00"/>
                </a:solidFill>
              </a:rPr>
              <a:t> </a:t>
            </a:r>
            <a:r>
              <a:rPr lang="ru-RU" b="1" dirty="0" err="1" smtClean="0">
                <a:solidFill>
                  <a:srgbClr val="FFFF00"/>
                </a:solidFill>
              </a:rPr>
              <a:t>відбору</a:t>
            </a:r>
            <a:r>
              <a:rPr lang="ru-RU" b="1" dirty="0" smtClean="0">
                <a:solidFill>
                  <a:srgbClr val="FFFF00"/>
                </a:solidFill>
              </a:rPr>
              <a:t> </a:t>
            </a:r>
            <a:r>
              <a:rPr lang="ru-RU" b="1" dirty="0" err="1" smtClean="0">
                <a:solidFill>
                  <a:srgbClr val="FFFF00"/>
                </a:solidFill>
              </a:rPr>
              <a:t>і</a:t>
            </a:r>
            <a:r>
              <a:rPr lang="ru-RU" b="1" dirty="0" smtClean="0">
                <a:solidFill>
                  <a:srgbClr val="FFFF00"/>
                </a:solidFill>
              </a:rPr>
              <a:t> </a:t>
            </a:r>
            <a:r>
              <a:rPr lang="ru-RU" b="1" dirty="0" err="1" smtClean="0">
                <a:solidFill>
                  <a:srgbClr val="FFFF00"/>
                </a:solidFill>
              </a:rPr>
              <a:t>професійної</a:t>
            </a:r>
            <a:r>
              <a:rPr lang="ru-RU" b="1" dirty="0" smtClean="0">
                <a:solidFill>
                  <a:srgbClr val="FFFF00"/>
                </a:solidFill>
              </a:rPr>
              <a:t> </a:t>
            </a:r>
            <a:r>
              <a:rPr lang="ru-RU" b="1" dirty="0" err="1" smtClean="0">
                <a:solidFill>
                  <a:srgbClr val="FFFF00"/>
                </a:solidFill>
              </a:rPr>
              <a:t>придатності</a:t>
            </a:r>
            <a:r>
              <a:rPr lang="ru-RU" b="1" dirty="0" smtClean="0">
                <a:solidFill>
                  <a:srgbClr val="FFFF00"/>
                </a:solidFill>
              </a:rPr>
              <a:t>; </a:t>
            </a:r>
            <a:r>
              <a:rPr lang="ru-RU" b="1" dirty="0" err="1" smtClean="0">
                <a:solidFill>
                  <a:srgbClr val="FFFF00"/>
                </a:solidFill>
              </a:rPr>
              <a:t>створення</a:t>
            </a:r>
            <a:r>
              <a:rPr lang="ru-RU" b="1" dirty="0" smtClean="0">
                <a:solidFill>
                  <a:srgbClr val="FFFF00"/>
                </a:solidFill>
              </a:rPr>
              <a:t> банку </a:t>
            </a:r>
            <a:r>
              <a:rPr lang="ru-RU" b="1" dirty="0" err="1" smtClean="0">
                <a:solidFill>
                  <a:srgbClr val="FFFF00"/>
                </a:solidFill>
              </a:rPr>
              <a:t>даних</a:t>
            </a:r>
            <a:r>
              <a:rPr lang="ru-RU" b="1" dirty="0" smtClean="0">
                <a:solidFill>
                  <a:srgbClr val="FFFF00"/>
                </a:solidFill>
              </a:rPr>
              <a:t> про </a:t>
            </a:r>
            <a:r>
              <a:rPr lang="ru-RU" b="1" dirty="0" err="1" smtClean="0">
                <a:solidFill>
                  <a:srgbClr val="FFFF00"/>
                </a:solidFill>
              </a:rPr>
              <a:t>умови</a:t>
            </a:r>
            <a:r>
              <a:rPr lang="ru-RU" b="1" dirty="0" smtClean="0">
                <a:solidFill>
                  <a:srgbClr val="FFFF00"/>
                </a:solidFill>
              </a:rPr>
              <a:t> </a:t>
            </a:r>
            <a:r>
              <a:rPr lang="ru-RU" b="1" dirty="0" err="1" smtClean="0">
                <a:solidFill>
                  <a:srgbClr val="FFFF00"/>
                </a:solidFill>
              </a:rPr>
              <a:t>праці</a:t>
            </a:r>
            <a:r>
              <a:rPr lang="ru-RU" b="1" dirty="0" smtClean="0">
                <a:solidFill>
                  <a:srgbClr val="FFFF00"/>
                </a:solidFill>
              </a:rPr>
              <a:t> на </a:t>
            </a:r>
            <a:r>
              <a:rPr lang="ru-RU" b="1" dirty="0" err="1" smtClean="0">
                <a:solidFill>
                  <a:srgbClr val="FFFF00"/>
                </a:solidFill>
              </a:rPr>
              <a:t>рівні</a:t>
            </a:r>
            <a:r>
              <a:rPr lang="ru-RU" b="1" dirty="0" smtClean="0">
                <a:solidFill>
                  <a:srgbClr val="FFFF00"/>
                </a:solidFill>
              </a:rPr>
              <a:t> </a:t>
            </a:r>
            <a:r>
              <a:rPr lang="ru-RU" b="1" dirty="0" err="1" smtClean="0">
                <a:solidFill>
                  <a:srgbClr val="FFFF00"/>
                </a:solidFill>
              </a:rPr>
              <a:t>підприємства</a:t>
            </a:r>
            <a:r>
              <a:rPr lang="ru-RU" b="1" dirty="0" smtClean="0">
                <a:solidFill>
                  <a:srgbClr val="FFFF00"/>
                </a:solidFill>
              </a:rPr>
              <a:t>, району, </a:t>
            </a:r>
            <a:r>
              <a:rPr lang="ru-RU" b="1" dirty="0" err="1" smtClean="0">
                <a:solidFill>
                  <a:srgbClr val="FFFF00"/>
                </a:solidFill>
              </a:rPr>
              <a:t>міста</a:t>
            </a:r>
            <a:r>
              <a:rPr lang="ru-RU" b="1" dirty="0" smtClean="0">
                <a:solidFill>
                  <a:srgbClr val="FFFF00"/>
                </a:solidFill>
              </a:rPr>
              <a:t>, </a:t>
            </a:r>
            <a:r>
              <a:rPr lang="ru-RU" b="1" dirty="0" err="1" smtClean="0">
                <a:solidFill>
                  <a:srgbClr val="FFFF00"/>
                </a:solidFill>
              </a:rPr>
              <a:t>регіону</a:t>
            </a:r>
            <a:r>
              <a:rPr lang="ru-RU" b="1" dirty="0" smtClean="0">
                <a:solidFill>
                  <a:srgbClr val="FFFF00"/>
                </a:solidFill>
              </a:rPr>
              <a:t> та </a:t>
            </a:r>
            <a:r>
              <a:rPr lang="ru-RU" b="1" dirty="0" err="1" smtClean="0">
                <a:solidFill>
                  <a:srgbClr val="FFFF00"/>
                </a:solidFill>
              </a:rPr>
              <a:t>країни</a:t>
            </a:r>
            <a:r>
              <a:rPr lang="ru-RU" b="1" dirty="0" smtClean="0">
                <a:solidFill>
                  <a:srgbClr val="FFFF00"/>
                </a:solidFill>
              </a:rPr>
              <a:t> в </a:t>
            </a:r>
            <a:r>
              <a:rPr lang="ru-RU" b="1" dirty="0" err="1" smtClean="0">
                <a:solidFill>
                  <a:srgbClr val="FFFF00"/>
                </a:solidFill>
              </a:rPr>
              <a:t>цілому</a:t>
            </a:r>
            <a:endParaRPr lang="ru-RU" b="1" dirty="0">
              <a:solidFill>
                <a:srgbClr val="FFFF00"/>
              </a:solidFill>
            </a:endParaRPr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-357214"/>
            <a:ext cx="8229600" cy="214314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>
          <a:xfrm>
            <a:off x="357158" y="214290"/>
            <a:ext cx="8429684" cy="6357982"/>
          </a:xfrm>
        </p:spPr>
        <p:txBody>
          <a:bodyPr>
            <a:normAutofit lnSpcReduction="10000"/>
          </a:bodyPr>
          <a:lstStyle/>
          <a:p>
            <a:r>
              <a:rPr lang="ru-RU" b="1" dirty="0" smtClean="0">
                <a:solidFill>
                  <a:srgbClr val="FFFF00"/>
                </a:solidFill>
              </a:rPr>
              <a:t>Робота в </a:t>
            </a:r>
            <a:r>
              <a:rPr lang="ru-RU" b="1" dirty="0" err="1" smtClean="0">
                <a:solidFill>
                  <a:srgbClr val="FFFF00"/>
                </a:solidFill>
              </a:rPr>
              <a:t>умовах</a:t>
            </a:r>
            <a:r>
              <a:rPr lang="ru-RU" b="1" dirty="0" smtClean="0">
                <a:solidFill>
                  <a:srgbClr val="FFFF00"/>
                </a:solidFill>
              </a:rPr>
              <a:t> </a:t>
            </a:r>
            <a:r>
              <a:rPr lang="ru-RU" b="1" dirty="0" err="1" smtClean="0">
                <a:solidFill>
                  <a:srgbClr val="FFFF00"/>
                </a:solidFill>
              </a:rPr>
              <a:t>перевищення</a:t>
            </a:r>
            <a:r>
              <a:rPr lang="ru-RU" b="1" dirty="0" smtClean="0">
                <a:solidFill>
                  <a:srgbClr val="FFFF00"/>
                </a:solidFill>
              </a:rPr>
              <a:t> </a:t>
            </a:r>
            <a:r>
              <a:rPr lang="ru-RU" b="1" dirty="0" err="1" smtClean="0">
                <a:solidFill>
                  <a:srgbClr val="FFFF00"/>
                </a:solidFill>
              </a:rPr>
              <a:t>гігієнічних</a:t>
            </a:r>
            <a:r>
              <a:rPr lang="ru-RU" b="1" dirty="0" smtClean="0">
                <a:solidFill>
                  <a:srgbClr val="FFFF00"/>
                </a:solidFill>
              </a:rPr>
              <a:t> </a:t>
            </a:r>
            <a:r>
              <a:rPr lang="ru-RU" b="1" dirty="0" err="1" smtClean="0">
                <a:solidFill>
                  <a:srgbClr val="FFFF00"/>
                </a:solidFill>
              </a:rPr>
              <a:t>нормативів</a:t>
            </a:r>
            <a:r>
              <a:rPr lang="ru-RU" b="1" dirty="0" smtClean="0">
                <a:solidFill>
                  <a:srgbClr val="FFFF00"/>
                </a:solidFill>
              </a:rPr>
              <a:t> </a:t>
            </a:r>
            <a:r>
              <a:rPr lang="ru-RU" b="1" dirty="0" err="1" smtClean="0">
                <a:solidFill>
                  <a:srgbClr val="FFFF00"/>
                </a:solidFill>
              </a:rPr>
              <a:t>можлива</a:t>
            </a:r>
            <a:r>
              <a:rPr lang="ru-RU" b="1" dirty="0" smtClean="0">
                <a:solidFill>
                  <a:srgbClr val="FFFF00"/>
                </a:solidFill>
              </a:rPr>
              <a:t> при </a:t>
            </a:r>
            <a:r>
              <a:rPr lang="ru-RU" b="1" dirty="0" err="1" smtClean="0">
                <a:solidFill>
                  <a:srgbClr val="FFFF00"/>
                </a:solidFill>
              </a:rPr>
              <a:t>застосуванні</a:t>
            </a:r>
            <a:r>
              <a:rPr lang="ru-RU" b="1" dirty="0" smtClean="0">
                <a:solidFill>
                  <a:srgbClr val="FFFF00"/>
                </a:solidFill>
              </a:rPr>
              <a:t> </a:t>
            </a:r>
            <a:r>
              <a:rPr lang="ru-RU" b="1" dirty="0" err="1" smtClean="0">
                <a:solidFill>
                  <a:srgbClr val="FFFF00"/>
                </a:solidFill>
              </a:rPr>
              <a:t>засобів</a:t>
            </a:r>
            <a:r>
              <a:rPr lang="ru-RU" b="1" dirty="0" smtClean="0">
                <a:solidFill>
                  <a:srgbClr val="FFFF00"/>
                </a:solidFill>
              </a:rPr>
              <a:t> </a:t>
            </a:r>
            <a:r>
              <a:rPr lang="ru-RU" b="1" dirty="0" err="1" smtClean="0">
                <a:solidFill>
                  <a:srgbClr val="FFFF00"/>
                </a:solidFill>
              </a:rPr>
              <a:t>колективного</a:t>
            </a:r>
            <a:r>
              <a:rPr lang="ru-RU" b="1" dirty="0" smtClean="0">
                <a:solidFill>
                  <a:srgbClr val="FFFF00"/>
                </a:solidFill>
              </a:rPr>
              <a:t> та </a:t>
            </a:r>
            <a:r>
              <a:rPr lang="ru-RU" b="1" dirty="0" err="1" smtClean="0">
                <a:solidFill>
                  <a:srgbClr val="FFFF00"/>
                </a:solidFill>
              </a:rPr>
              <a:t>індивідуального</a:t>
            </a:r>
            <a:r>
              <a:rPr lang="ru-RU" b="1" dirty="0" smtClean="0">
                <a:solidFill>
                  <a:srgbClr val="FFFF00"/>
                </a:solidFill>
              </a:rPr>
              <a:t> </a:t>
            </a:r>
            <a:r>
              <a:rPr lang="ru-RU" b="1" dirty="0" err="1" smtClean="0">
                <a:solidFill>
                  <a:srgbClr val="FFFF00"/>
                </a:solidFill>
              </a:rPr>
              <a:t>захисту</a:t>
            </a:r>
            <a:r>
              <a:rPr lang="ru-RU" b="1" dirty="0" smtClean="0">
                <a:solidFill>
                  <a:srgbClr val="FFFF00"/>
                </a:solidFill>
              </a:rPr>
              <a:t> </a:t>
            </a:r>
            <a:r>
              <a:rPr lang="ru-RU" b="1" dirty="0" err="1" smtClean="0">
                <a:solidFill>
                  <a:srgbClr val="FFFF00"/>
                </a:solidFill>
              </a:rPr>
              <a:t>і</a:t>
            </a:r>
            <a:r>
              <a:rPr lang="ru-RU" b="1" dirty="0" smtClean="0">
                <a:solidFill>
                  <a:srgbClr val="FFFF00"/>
                </a:solidFill>
              </a:rPr>
              <a:t> </a:t>
            </a:r>
            <a:r>
              <a:rPr lang="ru-RU" b="1" dirty="0" err="1" smtClean="0">
                <a:solidFill>
                  <a:srgbClr val="FFFF00"/>
                </a:solidFill>
              </a:rPr>
              <a:t>скороченні</a:t>
            </a:r>
            <a:r>
              <a:rPr lang="ru-RU" b="1" dirty="0" smtClean="0">
                <a:solidFill>
                  <a:srgbClr val="FFFF00"/>
                </a:solidFill>
              </a:rPr>
              <a:t> </a:t>
            </a:r>
            <a:r>
              <a:rPr lang="ru-RU" b="1" dirty="0" err="1" smtClean="0">
                <a:solidFill>
                  <a:srgbClr val="FFFF00"/>
                </a:solidFill>
              </a:rPr>
              <a:t>терміну</a:t>
            </a:r>
            <a:r>
              <a:rPr lang="ru-RU" b="1" dirty="0" smtClean="0">
                <a:solidFill>
                  <a:srgbClr val="FFFF00"/>
                </a:solidFill>
              </a:rPr>
              <a:t> </a:t>
            </a:r>
            <a:r>
              <a:rPr lang="ru-RU" b="1" dirty="0" err="1" smtClean="0">
                <a:solidFill>
                  <a:srgbClr val="FFFF00"/>
                </a:solidFill>
              </a:rPr>
              <a:t>дії</a:t>
            </a:r>
            <a:r>
              <a:rPr lang="ru-RU" b="1" dirty="0" smtClean="0">
                <a:solidFill>
                  <a:srgbClr val="FFFF00"/>
                </a:solidFill>
              </a:rPr>
              <a:t> </a:t>
            </a:r>
            <a:r>
              <a:rPr lang="ru-RU" b="1" dirty="0" err="1" smtClean="0">
                <a:solidFill>
                  <a:srgbClr val="FFFF00"/>
                </a:solidFill>
              </a:rPr>
              <a:t>шкідливих</a:t>
            </a:r>
            <a:r>
              <a:rPr lang="ru-RU" b="1" dirty="0" smtClean="0">
                <a:solidFill>
                  <a:srgbClr val="FFFF00"/>
                </a:solidFill>
              </a:rPr>
              <a:t> </a:t>
            </a:r>
            <a:r>
              <a:rPr lang="ru-RU" b="1" dirty="0" err="1" smtClean="0">
                <a:solidFill>
                  <a:srgbClr val="FFFF00"/>
                </a:solidFill>
              </a:rPr>
              <a:t>виробничих</a:t>
            </a:r>
            <a:r>
              <a:rPr lang="ru-RU" b="1" dirty="0" smtClean="0">
                <a:solidFill>
                  <a:srgbClr val="FFFF00"/>
                </a:solidFill>
              </a:rPr>
              <a:t> </a:t>
            </a:r>
            <a:r>
              <a:rPr lang="ru-RU" b="1" dirty="0" err="1" smtClean="0">
                <a:solidFill>
                  <a:srgbClr val="FFFF00"/>
                </a:solidFill>
              </a:rPr>
              <a:t>факторів</a:t>
            </a:r>
            <a:r>
              <a:rPr lang="ru-RU" b="1" dirty="0" smtClean="0">
                <a:solidFill>
                  <a:srgbClr val="FFFF00"/>
                </a:solidFill>
              </a:rPr>
              <a:t> (</a:t>
            </a:r>
            <a:r>
              <a:rPr lang="ru-RU" b="1" dirty="0" err="1" smtClean="0">
                <a:solidFill>
                  <a:srgbClr val="FFFF00"/>
                </a:solidFill>
              </a:rPr>
              <a:t>захист</a:t>
            </a:r>
            <a:r>
              <a:rPr lang="ru-RU" b="1" dirty="0" smtClean="0">
                <a:solidFill>
                  <a:srgbClr val="FFFF00"/>
                </a:solidFill>
              </a:rPr>
              <a:t> часом).</a:t>
            </a:r>
          </a:p>
          <a:p>
            <a:r>
              <a:rPr lang="ru-RU" b="1" dirty="0" err="1" smtClean="0">
                <a:solidFill>
                  <a:srgbClr val="FFFF00"/>
                </a:solidFill>
              </a:rPr>
              <a:t>Гігієнічною</a:t>
            </a:r>
            <a:r>
              <a:rPr lang="ru-RU" b="1" dirty="0" smtClean="0">
                <a:solidFill>
                  <a:srgbClr val="FFFF00"/>
                </a:solidFill>
              </a:rPr>
              <a:t> </a:t>
            </a:r>
            <a:r>
              <a:rPr lang="ru-RU" b="1" dirty="0" err="1" smtClean="0">
                <a:solidFill>
                  <a:srgbClr val="FFFF00"/>
                </a:solidFill>
              </a:rPr>
              <a:t>класифікацією</a:t>
            </a:r>
            <a:r>
              <a:rPr lang="ru-RU" b="1" dirty="0" smtClean="0">
                <a:solidFill>
                  <a:srgbClr val="FFFF00"/>
                </a:solidFill>
              </a:rPr>
              <a:t> </a:t>
            </a:r>
            <a:r>
              <a:rPr lang="ru-RU" b="1" dirty="0" err="1" smtClean="0">
                <a:solidFill>
                  <a:srgbClr val="FFFF00"/>
                </a:solidFill>
              </a:rPr>
              <a:t>визначені</a:t>
            </a:r>
            <a:r>
              <a:rPr lang="ru-RU" b="1" dirty="0" smtClean="0">
                <a:solidFill>
                  <a:srgbClr val="FFFF00"/>
                </a:solidFill>
              </a:rPr>
              <a:t> </a:t>
            </a:r>
            <a:r>
              <a:rPr lang="ru-RU" b="1" dirty="0" err="1" smtClean="0">
                <a:solidFill>
                  <a:srgbClr val="FFFF00"/>
                </a:solidFill>
              </a:rPr>
              <a:t>такі</a:t>
            </a:r>
            <a:r>
              <a:rPr lang="ru-RU" b="1" dirty="0" smtClean="0">
                <a:solidFill>
                  <a:srgbClr val="FFFF00"/>
                </a:solidFill>
              </a:rPr>
              <a:t> </a:t>
            </a:r>
            <a:r>
              <a:rPr lang="ru-RU" b="1" dirty="0" err="1" smtClean="0">
                <a:solidFill>
                  <a:srgbClr val="FFFF00"/>
                </a:solidFill>
              </a:rPr>
              <a:t>основні</a:t>
            </a:r>
            <a:r>
              <a:rPr lang="ru-RU" b="1" dirty="0" smtClean="0">
                <a:solidFill>
                  <a:srgbClr val="FFFF00"/>
                </a:solidFill>
              </a:rPr>
              <a:t> </a:t>
            </a:r>
            <a:r>
              <a:rPr lang="ru-RU" b="1" dirty="0" err="1" smtClean="0">
                <a:solidFill>
                  <a:srgbClr val="FFFF00"/>
                </a:solidFill>
              </a:rPr>
              <a:t>поняття</a:t>
            </a:r>
            <a:r>
              <a:rPr lang="ru-RU" b="1" dirty="0" smtClean="0">
                <a:solidFill>
                  <a:srgbClr val="FFFF00"/>
                </a:solidFill>
              </a:rPr>
              <a:t> як: – </a:t>
            </a:r>
            <a:r>
              <a:rPr lang="ru-RU" b="1" dirty="0" err="1" smtClean="0">
                <a:solidFill>
                  <a:srgbClr val="FFFF00"/>
                </a:solidFill>
              </a:rPr>
              <a:t>умови</a:t>
            </a:r>
            <a:r>
              <a:rPr lang="ru-RU" b="1" dirty="0" smtClean="0">
                <a:solidFill>
                  <a:srgbClr val="FFFF00"/>
                </a:solidFill>
              </a:rPr>
              <a:t> </a:t>
            </a:r>
            <a:r>
              <a:rPr lang="ru-RU" b="1" dirty="0" err="1" smtClean="0">
                <a:solidFill>
                  <a:srgbClr val="FFFF00"/>
                </a:solidFill>
              </a:rPr>
              <a:t>праці</a:t>
            </a:r>
            <a:r>
              <a:rPr lang="ru-RU" b="1" dirty="0" smtClean="0">
                <a:solidFill>
                  <a:srgbClr val="FFFF00"/>
                </a:solidFill>
              </a:rPr>
              <a:t> – </a:t>
            </a:r>
            <a:r>
              <a:rPr lang="ru-RU" b="1" dirty="0" err="1" smtClean="0">
                <a:solidFill>
                  <a:srgbClr val="FFFF00"/>
                </a:solidFill>
              </a:rPr>
              <a:t>сукупність</a:t>
            </a:r>
            <a:r>
              <a:rPr lang="ru-RU" b="1" dirty="0" smtClean="0">
                <a:solidFill>
                  <a:srgbClr val="FFFF00"/>
                </a:solidFill>
              </a:rPr>
              <a:t> </a:t>
            </a:r>
            <a:r>
              <a:rPr lang="ru-RU" b="1" dirty="0" err="1" smtClean="0">
                <a:solidFill>
                  <a:srgbClr val="FFFF00"/>
                </a:solidFill>
              </a:rPr>
              <a:t>чинників</a:t>
            </a:r>
            <a:r>
              <a:rPr lang="ru-RU" b="1" dirty="0" smtClean="0">
                <a:solidFill>
                  <a:srgbClr val="FFFF00"/>
                </a:solidFill>
              </a:rPr>
              <a:t> </a:t>
            </a:r>
            <a:r>
              <a:rPr lang="ru-RU" b="1" dirty="0" err="1" smtClean="0">
                <a:solidFill>
                  <a:srgbClr val="FFFF00"/>
                </a:solidFill>
              </a:rPr>
              <a:t>виробничого</a:t>
            </a:r>
            <a:r>
              <a:rPr lang="ru-RU" b="1" dirty="0" smtClean="0">
                <a:solidFill>
                  <a:srgbClr val="FFFF00"/>
                </a:solidFill>
              </a:rPr>
              <a:t> </a:t>
            </a:r>
            <a:r>
              <a:rPr lang="ru-RU" b="1" dirty="0" err="1" smtClean="0">
                <a:solidFill>
                  <a:srgbClr val="FFFF00"/>
                </a:solidFill>
              </a:rPr>
              <a:t>середовища</a:t>
            </a:r>
            <a:r>
              <a:rPr lang="ru-RU" b="1" dirty="0" smtClean="0">
                <a:solidFill>
                  <a:srgbClr val="FFFF00"/>
                </a:solidFill>
              </a:rPr>
              <a:t> та трудового </a:t>
            </a:r>
            <a:r>
              <a:rPr lang="ru-RU" b="1" dirty="0" err="1" smtClean="0">
                <a:solidFill>
                  <a:srgbClr val="FFFF00"/>
                </a:solidFill>
              </a:rPr>
              <a:t>процесу</a:t>
            </a:r>
            <a:r>
              <a:rPr lang="ru-RU" b="1" dirty="0" smtClean="0">
                <a:solidFill>
                  <a:srgbClr val="FFFF00"/>
                </a:solidFill>
              </a:rPr>
              <a:t>, </a:t>
            </a:r>
            <a:r>
              <a:rPr lang="ru-RU" b="1" dirty="0" err="1" smtClean="0">
                <a:solidFill>
                  <a:srgbClr val="FFFF00"/>
                </a:solidFill>
              </a:rPr>
              <a:t>які</a:t>
            </a:r>
            <a:r>
              <a:rPr lang="ru-RU" b="1" dirty="0" smtClean="0">
                <a:solidFill>
                  <a:srgbClr val="FFFF00"/>
                </a:solidFill>
              </a:rPr>
              <a:t> </a:t>
            </a:r>
            <a:r>
              <a:rPr lang="ru-RU" b="1" dirty="0" err="1" smtClean="0">
                <a:solidFill>
                  <a:srgbClr val="FFFF00"/>
                </a:solidFill>
              </a:rPr>
              <a:t>впливають</a:t>
            </a:r>
            <a:r>
              <a:rPr lang="ru-RU" b="1" dirty="0" smtClean="0">
                <a:solidFill>
                  <a:srgbClr val="FFFF00"/>
                </a:solidFill>
              </a:rPr>
              <a:t> на </a:t>
            </a:r>
            <a:r>
              <a:rPr lang="ru-RU" b="1" dirty="0" err="1" smtClean="0">
                <a:solidFill>
                  <a:srgbClr val="FFFF00"/>
                </a:solidFill>
              </a:rPr>
              <a:t>здоров’я</a:t>
            </a:r>
            <a:r>
              <a:rPr lang="ru-RU" b="1" dirty="0" smtClean="0">
                <a:solidFill>
                  <a:srgbClr val="FFFF00"/>
                </a:solidFill>
              </a:rPr>
              <a:t> та </a:t>
            </a:r>
            <a:r>
              <a:rPr lang="ru-RU" b="1" dirty="0" err="1" smtClean="0">
                <a:solidFill>
                  <a:srgbClr val="FFFF00"/>
                </a:solidFill>
              </a:rPr>
              <a:t>працездатність</a:t>
            </a:r>
            <a:r>
              <a:rPr lang="ru-RU" b="1" dirty="0" smtClean="0">
                <a:solidFill>
                  <a:srgbClr val="FFFF00"/>
                </a:solidFill>
              </a:rPr>
              <a:t> </a:t>
            </a:r>
            <a:r>
              <a:rPr lang="ru-RU" b="1" dirty="0" err="1" smtClean="0">
                <a:solidFill>
                  <a:srgbClr val="FFFF00"/>
                </a:solidFill>
              </a:rPr>
              <a:t>людини</a:t>
            </a:r>
            <a:r>
              <a:rPr lang="ru-RU" b="1" dirty="0" smtClean="0">
                <a:solidFill>
                  <a:srgbClr val="FFFF00"/>
                </a:solidFill>
              </a:rPr>
              <a:t> у </a:t>
            </a:r>
            <a:r>
              <a:rPr lang="ru-RU" b="1" dirty="0" err="1" smtClean="0">
                <a:solidFill>
                  <a:srgbClr val="FFFF00"/>
                </a:solidFill>
              </a:rPr>
              <a:t>процесі</a:t>
            </a:r>
            <a:r>
              <a:rPr lang="ru-RU" b="1" dirty="0" smtClean="0">
                <a:solidFill>
                  <a:srgbClr val="FFFF00"/>
                </a:solidFill>
              </a:rPr>
              <a:t> </a:t>
            </a:r>
            <a:r>
              <a:rPr lang="ru-RU" b="1" dirty="0" err="1" smtClean="0">
                <a:solidFill>
                  <a:srgbClr val="FFFF00"/>
                </a:solidFill>
              </a:rPr>
              <a:t>її</a:t>
            </a:r>
            <a:r>
              <a:rPr lang="ru-RU" b="1" dirty="0" smtClean="0">
                <a:solidFill>
                  <a:srgbClr val="FFFF00"/>
                </a:solidFill>
              </a:rPr>
              <a:t> </a:t>
            </a:r>
            <a:r>
              <a:rPr lang="ru-RU" b="1" dirty="0" err="1" smtClean="0">
                <a:solidFill>
                  <a:srgbClr val="FFFF00"/>
                </a:solidFill>
              </a:rPr>
              <a:t>професійної</a:t>
            </a:r>
            <a:r>
              <a:rPr lang="ru-RU" b="1" dirty="0" smtClean="0">
                <a:solidFill>
                  <a:srgbClr val="FFFF00"/>
                </a:solidFill>
              </a:rPr>
              <a:t> </a:t>
            </a:r>
            <a:r>
              <a:rPr lang="ru-RU" b="1" dirty="0" err="1" smtClean="0">
                <a:solidFill>
                  <a:srgbClr val="FFFF00"/>
                </a:solidFill>
              </a:rPr>
              <a:t>діяльності</a:t>
            </a:r>
            <a:r>
              <a:rPr lang="ru-RU" b="1" dirty="0" smtClean="0">
                <a:solidFill>
                  <a:srgbClr val="FFFF00"/>
                </a:solidFill>
              </a:rPr>
              <a:t>; – </a:t>
            </a:r>
            <a:r>
              <a:rPr lang="ru-RU" b="1" dirty="0" err="1" smtClean="0">
                <a:solidFill>
                  <a:srgbClr val="FFFF00"/>
                </a:solidFill>
              </a:rPr>
              <a:t>шкідливий</a:t>
            </a:r>
            <a:r>
              <a:rPr lang="ru-RU" b="1" dirty="0" smtClean="0">
                <a:solidFill>
                  <a:srgbClr val="FFFF00"/>
                </a:solidFill>
              </a:rPr>
              <a:t> </a:t>
            </a:r>
            <a:r>
              <a:rPr lang="ru-RU" b="1" dirty="0" err="1" smtClean="0">
                <a:solidFill>
                  <a:srgbClr val="FFFF00"/>
                </a:solidFill>
              </a:rPr>
              <a:t>виробничий</a:t>
            </a:r>
            <a:r>
              <a:rPr lang="ru-RU" b="1" dirty="0" smtClean="0">
                <a:solidFill>
                  <a:srgbClr val="FFFF00"/>
                </a:solidFill>
              </a:rPr>
              <a:t> </a:t>
            </a:r>
            <a:r>
              <a:rPr lang="ru-RU" b="1" dirty="0" err="1" smtClean="0">
                <a:solidFill>
                  <a:srgbClr val="FFFF00"/>
                </a:solidFill>
              </a:rPr>
              <a:t>чинник</a:t>
            </a:r>
            <a:r>
              <a:rPr lang="ru-RU" b="1" dirty="0" smtClean="0">
                <a:solidFill>
                  <a:srgbClr val="FFFF00"/>
                </a:solidFill>
              </a:rPr>
              <a:t> – </a:t>
            </a:r>
            <a:r>
              <a:rPr lang="ru-RU" b="1" dirty="0" err="1" smtClean="0">
                <a:solidFill>
                  <a:srgbClr val="FFFF00"/>
                </a:solidFill>
              </a:rPr>
              <a:t>чинник</a:t>
            </a:r>
            <a:r>
              <a:rPr lang="ru-RU" b="1" dirty="0" smtClean="0">
                <a:solidFill>
                  <a:srgbClr val="FFFF00"/>
                </a:solidFill>
              </a:rPr>
              <a:t> трудового </a:t>
            </a:r>
            <a:r>
              <a:rPr lang="ru-RU" b="1" dirty="0" err="1" smtClean="0">
                <a:solidFill>
                  <a:srgbClr val="FFFF00"/>
                </a:solidFill>
              </a:rPr>
              <a:t>процесу</a:t>
            </a:r>
            <a:r>
              <a:rPr lang="ru-RU" b="1" dirty="0" smtClean="0">
                <a:solidFill>
                  <a:srgbClr val="FFFF00"/>
                </a:solidFill>
              </a:rPr>
              <a:t> та </a:t>
            </a:r>
            <a:r>
              <a:rPr lang="ru-RU" b="1" dirty="0" err="1" smtClean="0">
                <a:solidFill>
                  <a:srgbClr val="FFFF00"/>
                </a:solidFill>
              </a:rPr>
              <a:t>виробничого</a:t>
            </a:r>
            <a:r>
              <a:rPr lang="ru-RU" b="1" dirty="0" smtClean="0">
                <a:solidFill>
                  <a:srgbClr val="FFFF00"/>
                </a:solidFill>
              </a:rPr>
              <a:t> </a:t>
            </a:r>
            <a:r>
              <a:rPr lang="ru-RU" b="1" dirty="0" err="1" smtClean="0">
                <a:solidFill>
                  <a:srgbClr val="FFFF00"/>
                </a:solidFill>
              </a:rPr>
              <a:t>середовища</a:t>
            </a:r>
            <a:r>
              <a:rPr lang="ru-RU" b="1" dirty="0" smtClean="0">
                <a:solidFill>
                  <a:srgbClr val="FFFF00"/>
                </a:solidFill>
              </a:rPr>
              <a:t>, </a:t>
            </a:r>
            <a:r>
              <a:rPr lang="ru-RU" b="1" dirty="0" err="1" smtClean="0">
                <a:solidFill>
                  <a:srgbClr val="FFFF00"/>
                </a:solidFill>
              </a:rPr>
              <a:t>вплив</a:t>
            </a:r>
            <a:r>
              <a:rPr lang="ru-RU" b="1" dirty="0" smtClean="0">
                <a:solidFill>
                  <a:srgbClr val="FFFF00"/>
                </a:solidFill>
              </a:rPr>
              <a:t> </a:t>
            </a:r>
            <a:r>
              <a:rPr lang="ru-RU" b="1" dirty="0" err="1" smtClean="0">
                <a:solidFill>
                  <a:srgbClr val="FFFF00"/>
                </a:solidFill>
              </a:rPr>
              <a:t>якого</a:t>
            </a:r>
            <a:r>
              <a:rPr lang="ru-RU" b="1" dirty="0" smtClean="0">
                <a:solidFill>
                  <a:srgbClr val="FFFF00"/>
                </a:solidFill>
              </a:rPr>
              <a:t> на </a:t>
            </a:r>
            <a:r>
              <a:rPr lang="ru-RU" b="1" dirty="0" err="1" smtClean="0">
                <a:solidFill>
                  <a:srgbClr val="FFFF00"/>
                </a:solidFill>
              </a:rPr>
              <a:t>організм</a:t>
            </a:r>
            <a:r>
              <a:rPr lang="ru-RU" b="1" dirty="0" smtClean="0">
                <a:solidFill>
                  <a:srgbClr val="FFFF00"/>
                </a:solidFill>
              </a:rPr>
              <a:t> </a:t>
            </a:r>
            <a:r>
              <a:rPr lang="ru-RU" b="1" dirty="0" err="1" smtClean="0">
                <a:solidFill>
                  <a:srgbClr val="FFFF00"/>
                </a:solidFill>
              </a:rPr>
              <a:t>людини</a:t>
            </a:r>
            <a:r>
              <a:rPr lang="ru-RU" b="1" dirty="0" smtClean="0">
                <a:solidFill>
                  <a:srgbClr val="FFFF00"/>
                </a:solidFill>
              </a:rPr>
              <a:t> за </a:t>
            </a:r>
            <a:r>
              <a:rPr lang="ru-RU" b="1" dirty="0" err="1" smtClean="0">
                <a:solidFill>
                  <a:srgbClr val="FFFF00"/>
                </a:solidFill>
              </a:rPr>
              <a:t>умови</a:t>
            </a:r>
            <a:r>
              <a:rPr lang="ru-RU" b="1" dirty="0" smtClean="0">
                <a:solidFill>
                  <a:srgbClr val="FFFF00"/>
                </a:solidFill>
              </a:rPr>
              <a:t> </a:t>
            </a:r>
            <a:r>
              <a:rPr lang="ru-RU" b="1" dirty="0" err="1" smtClean="0">
                <a:solidFill>
                  <a:srgbClr val="FFFF00"/>
                </a:solidFill>
              </a:rPr>
              <a:t>недотримання</a:t>
            </a:r>
            <a:r>
              <a:rPr lang="ru-RU" b="1" dirty="0" smtClean="0">
                <a:solidFill>
                  <a:srgbClr val="FFFF00"/>
                </a:solidFill>
              </a:rPr>
              <a:t> </a:t>
            </a:r>
            <a:r>
              <a:rPr lang="ru-RU" b="1" dirty="0" err="1" smtClean="0">
                <a:solidFill>
                  <a:srgbClr val="FFFF00"/>
                </a:solidFill>
              </a:rPr>
              <a:t>гігієнічних</a:t>
            </a:r>
            <a:r>
              <a:rPr lang="ru-RU" b="1" dirty="0" smtClean="0">
                <a:solidFill>
                  <a:srgbClr val="FFFF00"/>
                </a:solidFill>
              </a:rPr>
              <a:t> </a:t>
            </a:r>
            <a:r>
              <a:rPr lang="ru-RU" b="1" dirty="0" err="1" smtClean="0">
                <a:solidFill>
                  <a:srgbClr val="FFFF00"/>
                </a:solidFill>
              </a:rPr>
              <a:t>нормативів</a:t>
            </a:r>
            <a:r>
              <a:rPr lang="ru-RU" b="1" dirty="0" smtClean="0">
                <a:solidFill>
                  <a:srgbClr val="FFFF00"/>
                </a:solidFill>
              </a:rPr>
              <a:t> </a:t>
            </a:r>
            <a:r>
              <a:rPr lang="ru-RU" b="1" dirty="0" err="1" smtClean="0">
                <a:solidFill>
                  <a:srgbClr val="FFFF00"/>
                </a:solidFill>
              </a:rPr>
              <a:t>може</a:t>
            </a:r>
            <a:r>
              <a:rPr lang="ru-RU" b="1" dirty="0" smtClean="0">
                <a:solidFill>
                  <a:srgbClr val="FFFF00"/>
                </a:solidFill>
              </a:rPr>
              <a:t> стати причиною </a:t>
            </a:r>
            <a:r>
              <a:rPr lang="ru-RU" b="1" dirty="0" err="1" smtClean="0">
                <a:solidFill>
                  <a:srgbClr val="FFFF00"/>
                </a:solidFill>
              </a:rPr>
              <a:t>зниження</a:t>
            </a:r>
            <a:r>
              <a:rPr lang="ru-RU" b="1" dirty="0" smtClean="0">
                <a:solidFill>
                  <a:srgbClr val="FFFF00"/>
                </a:solidFill>
              </a:rPr>
              <a:t> </a:t>
            </a:r>
            <a:r>
              <a:rPr lang="ru-RU" b="1" dirty="0" err="1" smtClean="0">
                <a:solidFill>
                  <a:srgbClr val="FFFF00"/>
                </a:solidFill>
              </a:rPr>
              <a:t>працездатності</a:t>
            </a:r>
            <a:r>
              <a:rPr lang="ru-RU" b="1" dirty="0" smtClean="0">
                <a:solidFill>
                  <a:srgbClr val="FFFF00"/>
                </a:solidFill>
              </a:rPr>
              <a:t> та </a:t>
            </a:r>
            <a:r>
              <a:rPr lang="ru-RU" b="1" dirty="0" err="1" smtClean="0">
                <a:solidFill>
                  <a:srgbClr val="FFFF00"/>
                </a:solidFill>
              </a:rPr>
              <a:t>погіршення</a:t>
            </a:r>
            <a:r>
              <a:rPr lang="ru-RU" b="1" dirty="0" smtClean="0">
                <a:solidFill>
                  <a:srgbClr val="FFFF00"/>
                </a:solidFill>
              </a:rPr>
              <a:t> </a:t>
            </a:r>
            <a:r>
              <a:rPr lang="ru-RU" b="1" dirty="0" err="1" smtClean="0">
                <a:solidFill>
                  <a:srgbClr val="FFFF00"/>
                </a:solidFill>
              </a:rPr>
              <a:t>здоров’я</a:t>
            </a:r>
            <a:r>
              <a:rPr lang="ru-RU" b="1" dirty="0" smtClean="0">
                <a:solidFill>
                  <a:srgbClr val="FFFF00"/>
                </a:solidFill>
              </a:rPr>
              <a:t> аж до </a:t>
            </a:r>
            <a:r>
              <a:rPr lang="ru-RU" b="1" dirty="0" err="1" smtClean="0">
                <a:solidFill>
                  <a:srgbClr val="FFFF00"/>
                </a:solidFill>
              </a:rPr>
              <a:t>появи</a:t>
            </a:r>
            <a:r>
              <a:rPr lang="ru-RU" b="1" dirty="0" smtClean="0">
                <a:solidFill>
                  <a:srgbClr val="FFFF00"/>
                </a:solidFill>
              </a:rPr>
              <a:t> </a:t>
            </a:r>
            <a:r>
              <a:rPr lang="ru-RU" b="1" dirty="0" err="1" smtClean="0">
                <a:solidFill>
                  <a:srgbClr val="FFFF00"/>
                </a:solidFill>
              </a:rPr>
              <a:t>професійного</a:t>
            </a:r>
            <a:r>
              <a:rPr lang="ru-RU" b="1" dirty="0" smtClean="0">
                <a:solidFill>
                  <a:srgbClr val="FFFF00"/>
                </a:solidFill>
              </a:rPr>
              <a:t> </a:t>
            </a:r>
            <a:r>
              <a:rPr lang="ru-RU" b="1" dirty="0" err="1" smtClean="0">
                <a:solidFill>
                  <a:srgbClr val="FFFF00"/>
                </a:solidFill>
              </a:rPr>
              <a:t>захворювання</a:t>
            </a:r>
            <a:r>
              <a:rPr lang="ru-RU" b="1" dirty="0" smtClean="0">
                <a:solidFill>
                  <a:srgbClr val="FFFF00"/>
                </a:solidFill>
              </a:rPr>
              <a:t>;</a:t>
            </a:r>
            <a:endParaRPr lang="ru-RU" b="1" dirty="0">
              <a:solidFill>
                <a:srgbClr val="FFFF00"/>
              </a:solidFill>
            </a:endParaRPr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-428652"/>
            <a:ext cx="8229600" cy="214314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>
          <a:xfrm>
            <a:off x="214282" y="928670"/>
            <a:ext cx="8643998" cy="5572164"/>
          </a:xfrm>
        </p:spPr>
        <p:txBody>
          <a:bodyPr>
            <a:normAutofit/>
          </a:bodyPr>
          <a:lstStyle/>
          <a:p>
            <a:pPr algn="ctr"/>
            <a:r>
              <a:rPr lang="ru-RU" b="1" dirty="0" smtClean="0">
                <a:solidFill>
                  <a:srgbClr val="FFFF00"/>
                </a:solidFill>
              </a:rPr>
              <a:t>– </a:t>
            </a:r>
            <a:r>
              <a:rPr lang="ru-RU" b="1" dirty="0" err="1" smtClean="0">
                <a:solidFill>
                  <a:srgbClr val="FFFF00"/>
                </a:solidFill>
              </a:rPr>
              <a:t>небезпечний</a:t>
            </a:r>
            <a:r>
              <a:rPr lang="ru-RU" b="1" dirty="0" smtClean="0">
                <a:solidFill>
                  <a:srgbClr val="FFFF00"/>
                </a:solidFill>
              </a:rPr>
              <a:t> </a:t>
            </a:r>
            <a:r>
              <a:rPr lang="ru-RU" b="1" dirty="0" err="1" smtClean="0">
                <a:solidFill>
                  <a:srgbClr val="FFFF00"/>
                </a:solidFill>
              </a:rPr>
              <a:t>виробничий</a:t>
            </a:r>
            <a:r>
              <a:rPr lang="ru-RU" b="1" dirty="0" smtClean="0">
                <a:solidFill>
                  <a:srgbClr val="FFFF00"/>
                </a:solidFill>
              </a:rPr>
              <a:t> </a:t>
            </a:r>
            <a:r>
              <a:rPr lang="ru-RU" b="1" dirty="0" err="1" smtClean="0">
                <a:solidFill>
                  <a:srgbClr val="FFFF00"/>
                </a:solidFill>
              </a:rPr>
              <a:t>чинник</a:t>
            </a:r>
            <a:r>
              <a:rPr lang="ru-RU" b="1" dirty="0" smtClean="0">
                <a:solidFill>
                  <a:srgbClr val="FFFF00"/>
                </a:solidFill>
              </a:rPr>
              <a:t> – </a:t>
            </a:r>
            <a:r>
              <a:rPr lang="ru-RU" b="1" dirty="0" err="1" smtClean="0">
                <a:solidFill>
                  <a:srgbClr val="FFFF00"/>
                </a:solidFill>
              </a:rPr>
              <a:t>чинник</a:t>
            </a:r>
            <a:r>
              <a:rPr lang="ru-RU" b="1" dirty="0" smtClean="0">
                <a:solidFill>
                  <a:srgbClr val="FFFF00"/>
                </a:solidFill>
              </a:rPr>
              <a:t> трудового </a:t>
            </a:r>
            <a:r>
              <a:rPr lang="ru-RU" b="1" dirty="0" err="1" smtClean="0">
                <a:solidFill>
                  <a:srgbClr val="FFFF00"/>
                </a:solidFill>
              </a:rPr>
              <a:t>процесу</a:t>
            </a:r>
            <a:r>
              <a:rPr lang="ru-RU" b="1" dirty="0" smtClean="0">
                <a:solidFill>
                  <a:srgbClr val="FFFF00"/>
                </a:solidFill>
              </a:rPr>
              <a:t> та </a:t>
            </a:r>
            <a:r>
              <a:rPr lang="ru-RU" b="1" dirty="0" err="1" smtClean="0">
                <a:solidFill>
                  <a:srgbClr val="FFFF00"/>
                </a:solidFill>
              </a:rPr>
              <a:t>виробничого</a:t>
            </a:r>
            <a:r>
              <a:rPr lang="ru-RU" b="1" dirty="0" smtClean="0">
                <a:solidFill>
                  <a:srgbClr val="FFFF00"/>
                </a:solidFill>
              </a:rPr>
              <a:t> </a:t>
            </a:r>
            <a:r>
              <a:rPr lang="ru-RU" b="1" dirty="0" err="1" smtClean="0">
                <a:solidFill>
                  <a:srgbClr val="FFFF00"/>
                </a:solidFill>
              </a:rPr>
              <a:t>середовища</a:t>
            </a:r>
            <a:r>
              <a:rPr lang="ru-RU" b="1" dirty="0" smtClean="0">
                <a:solidFill>
                  <a:srgbClr val="FFFF00"/>
                </a:solidFill>
              </a:rPr>
              <a:t>, </a:t>
            </a:r>
            <a:r>
              <a:rPr lang="ru-RU" b="1" dirty="0" err="1" smtClean="0">
                <a:solidFill>
                  <a:srgbClr val="FFFF00"/>
                </a:solidFill>
              </a:rPr>
              <a:t>вплив</a:t>
            </a:r>
            <a:r>
              <a:rPr lang="ru-RU" b="1" dirty="0" smtClean="0">
                <a:solidFill>
                  <a:srgbClr val="FFFF00"/>
                </a:solidFill>
              </a:rPr>
              <a:t> </a:t>
            </a:r>
            <a:r>
              <a:rPr lang="ru-RU" b="1" dirty="0" err="1" smtClean="0">
                <a:solidFill>
                  <a:srgbClr val="FFFF00"/>
                </a:solidFill>
              </a:rPr>
              <a:t>якого</a:t>
            </a:r>
            <a:r>
              <a:rPr lang="ru-RU" b="1" dirty="0" smtClean="0">
                <a:solidFill>
                  <a:srgbClr val="FFFF00"/>
                </a:solidFill>
              </a:rPr>
              <a:t> на </a:t>
            </a:r>
            <a:r>
              <a:rPr lang="ru-RU" b="1" dirty="0" err="1" smtClean="0">
                <a:solidFill>
                  <a:srgbClr val="FFFF00"/>
                </a:solidFill>
              </a:rPr>
              <a:t>організм</a:t>
            </a:r>
            <a:r>
              <a:rPr lang="ru-RU" b="1" dirty="0" smtClean="0">
                <a:solidFill>
                  <a:srgbClr val="FFFF00"/>
                </a:solidFill>
              </a:rPr>
              <a:t> </a:t>
            </a:r>
            <a:r>
              <a:rPr lang="ru-RU" b="1" dirty="0" err="1" smtClean="0">
                <a:solidFill>
                  <a:srgbClr val="FFFF00"/>
                </a:solidFill>
              </a:rPr>
              <a:t>людини</a:t>
            </a:r>
            <a:r>
              <a:rPr lang="ru-RU" b="1" dirty="0" smtClean="0">
                <a:solidFill>
                  <a:srgbClr val="FFFF00"/>
                </a:solidFill>
              </a:rPr>
              <a:t> в </a:t>
            </a:r>
            <a:r>
              <a:rPr lang="ru-RU" b="1" dirty="0" err="1" smtClean="0">
                <a:solidFill>
                  <a:srgbClr val="FFFF00"/>
                </a:solidFill>
              </a:rPr>
              <a:t>певних</a:t>
            </a:r>
            <a:r>
              <a:rPr lang="ru-RU" b="1" dirty="0" smtClean="0">
                <a:solidFill>
                  <a:srgbClr val="FFFF00"/>
                </a:solidFill>
              </a:rPr>
              <a:t> </a:t>
            </a:r>
            <a:r>
              <a:rPr lang="ru-RU" b="1" dirty="0" err="1" smtClean="0">
                <a:solidFill>
                  <a:srgbClr val="FFFF00"/>
                </a:solidFill>
              </a:rPr>
              <a:t>умовах</a:t>
            </a:r>
            <a:r>
              <a:rPr lang="ru-RU" b="1" dirty="0" smtClean="0">
                <a:solidFill>
                  <a:srgbClr val="FFFF00"/>
                </a:solidFill>
              </a:rPr>
              <a:t> </a:t>
            </a:r>
            <a:r>
              <a:rPr lang="ru-RU" b="1" dirty="0" err="1" smtClean="0">
                <a:solidFill>
                  <a:srgbClr val="FFFF00"/>
                </a:solidFill>
              </a:rPr>
              <a:t>може</a:t>
            </a:r>
            <a:r>
              <a:rPr lang="ru-RU" b="1" dirty="0" smtClean="0">
                <a:solidFill>
                  <a:srgbClr val="FFFF00"/>
                </a:solidFill>
              </a:rPr>
              <a:t> </a:t>
            </a:r>
            <a:r>
              <a:rPr lang="ru-RU" b="1" dirty="0" err="1" smtClean="0">
                <a:solidFill>
                  <a:srgbClr val="FFFF00"/>
                </a:solidFill>
              </a:rPr>
              <a:t>призвести</a:t>
            </a:r>
            <a:r>
              <a:rPr lang="ru-RU" b="1" dirty="0" smtClean="0">
                <a:solidFill>
                  <a:srgbClr val="FFFF00"/>
                </a:solidFill>
              </a:rPr>
              <a:t> до </a:t>
            </a:r>
            <a:r>
              <a:rPr lang="ru-RU" b="1" dirty="0" err="1" smtClean="0">
                <a:solidFill>
                  <a:srgbClr val="FFFF00"/>
                </a:solidFill>
              </a:rPr>
              <a:t>травми</a:t>
            </a:r>
            <a:r>
              <a:rPr lang="ru-RU" b="1" dirty="0" smtClean="0">
                <a:solidFill>
                  <a:srgbClr val="FFFF00"/>
                </a:solidFill>
              </a:rPr>
              <a:t> </a:t>
            </a:r>
            <a:r>
              <a:rPr lang="ru-RU" b="1" dirty="0" err="1" smtClean="0">
                <a:solidFill>
                  <a:srgbClr val="FFFF00"/>
                </a:solidFill>
              </a:rPr>
              <a:t>або</a:t>
            </a:r>
            <a:r>
              <a:rPr lang="ru-RU" b="1" dirty="0" smtClean="0">
                <a:solidFill>
                  <a:srgbClr val="FFFF00"/>
                </a:solidFill>
              </a:rPr>
              <a:t> </a:t>
            </a:r>
            <a:r>
              <a:rPr lang="ru-RU" b="1" dirty="0" err="1" smtClean="0">
                <a:solidFill>
                  <a:srgbClr val="FFFF00"/>
                </a:solidFill>
              </a:rPr>
              <a:t>іншого</a:t>
            </a:r>
            <a:r>
              <a:rPr lang="ru-RU" b="1" dirty="0" smtClean="0">
                <a:solidFill>
                  <a:srgbClr val="FFFF00"/>
                </a:solidFill>
              </a:rPr>
              <a:t> </a:t>
            </a:r>
            <a:r>
              <a:rPr lang="ru-RU" b="1" dirty="0" err="1" smtClean="0">
                <a:solidFill>
                  <a:srgbClr val="FFFF00"/>
                </a:solidFill>
              </a:rPr>
              <a:t>раптового</a:t>
            </a:r>
            <a:r>
              <a:rPr lang="ru-RU" b="1" dirty="0" smtClean="0">
                <a:solidFill>
                  <a:srgbClr val="FFFF00"/>
                </a:solidFill>
              </a:rPr>
              <a:t> </a:t>
            </a:r>
            <a:r>
              <a:rPr lang="ru-RU" b="1" dirty="0" err="1" smtClean="0">
                <a:solidFill>
                  <a:srgbClr val="FFFF00"/>
                </a:solidFill>
              </a:rPr>
              <a:t>погіршення</a:t>
            </a:r>
            <a:r>
              <a:rPr lang="ru-RU" b="1" dirty="0" smtClean="0">
                <a:solidFill>
                  <a:srgbClr val="FFFF00"/>
                </a:solidFill>
              </a:rPr>
              <a:t> </a:t>
            </a:r>
            <a:r>
              <a:rPr lang="ru-RU" b="1" dirty="0" err="1" smtClean="0">
                <a:solidFill>
                  <a:srgbClr val="FFFF00"/>
                </a:solidFill>
              </a:rPr>
              <a:t>здоров’я</a:t>
            </a:r>
            <a:r>
              <a:rPr lang="ru-RU" b="1" dirty="0" smtClean="0">
                <a:solidFill>
                  <a:srgbClr val="FFFF00"/>
                </a:solidFill>
              </a:rPr>
              <a:t>; – </a:t>
            </a:r>
            <a:r>
              <a:rPr lang="ru-RU" b="1" dirty="0" err="1" smtClean="0">
                <a:solidFill>
                  <a:srgbClr val="FFFF00"/>
                </a:solidFill>
              </a:rPr>
              <a:t>важкість</a:t>
            </a:r>
            <a:r>
              <a:rPr lang="ru-RU" b="1" dirty="0" smtClean="0">
                <a:solidFill>
                  <a:srgbClr val="FFFF00"/>
                </a:solidFill>
              </a:rPr>
              <a:t> </a:t>
            </a:r>
            <a:r>
              <a:rPr lang="ru-RU" b="1" dirty="0" err="1" smtClean="0">
                <a:solidFill>
                  <a:srgbClr val="FFFF00"/>
                </a:solidFill>
              </a:rPr>
              <a:t>праці</a:t>
            </a:r>
            <a:r>
              <a:rPr lang="ru-RU" b="1" dirty="0" smtClean="0">
                <a:solidFill>
                  <a:srgbClr val="FFFF00"/>
                </a:solidFill>
              </a:rPr>
              <a:t> – характеристика </a:t>
            </a:r>
            <a:r>
              <a:rPr lang="ru-RU" b="1" dirty="0" err="1" smtClean="0">
                <a:solidFill>
                  <a:srgbClr val="FFFF00"/>
                </a:solidFill>
              </a:rPr>
              <a:t>трудової</a:t>
            </a:r>
            <a:r>
              <a:rPr lang="ru-RU" b="1" dirty="0" smtClean="0">
                <a:solidFill>
                  <a:srgbClr val="FFFF00"/>
                </a:solidFill>
              </a:rPr>
              <a:t> </a:t>
            </a:r>
            <a:r>
              <a:rPr lang="ru-RU" b="1" dirty="0" err="1" smtClean="0">
                <a:solidFill>
                  <a:srgbClr val="FFFF00"/>
                </a:solidFill>
              </a:rPr>
              <a:t>діяльності</a:t>
            </a:r>
            <a:r>
              <a:rPr lang="ru-RU" b="1" dirty="0" smtClean="0">
                <a:solidFill>
                  <a:srgbClr val="FFFF00"/>
                </a:solidFill>
              </a:rPr>
              <a:t> </a:t>
            </a:r>
            <a:r>
              <a:rPr lang="ru-RU" b="1" dirty="0" err="1" smtClean="0">
                <a:solidFill>
                  <a:srgbClr val="FFFF00"/>
                </a:solidFill>
              </a:rPr>
              <a:t>людини</a:t>
            </a:r>
            <a:r>
              <a:rPr lang="ru-RU" b="1" dirty="0" smtClean="0">
                <a:solidFill>
                  <a:srgbClr val="FFFF00"/>
                </a:solidFill>
              </a:rPr>
              <a:t>, </a:t>
            </a:r>
            <a:r>
              <a:rPr lang="ru-RU" b="1" dirty="0" err="1" smtClean="0">
                <a:solidFill>
                  <a:srgbClr val="FFFF00"/>
                </a:solidFill>
              </a:rPr>
              <a:t>що</a:t>
            </a:r>
            <a:r>
              <a:rPr lang="ru-RU" b="1" dirty="0" smtClean="0">
                <a:solidFill>
                  <a:srgbClr val="FFFF00"/>
                </a:solidFill>
              </a:rPr>
              <a:t> </a:t>
            </a:r>
            <a:r>
              <a:rPr lang="ru-RU" b="1" dirty="0" err="1" smtClean="0">
                <a:solidFill>
                  <a:srgbClr val="FFFF00"/>
                </a:solidFill>
              </a:rPr>
              <a:t>визначає</a:t>
            </a:r>
            <a:r>
              <a:rPr lang="ru-RU" b="1" dirty="0" smtClean="0">
                <a:solidFill>
                  <a:srgbClr val="FFFF00"/>
                </a:solidFill>
              </a:rPr>
              <a:t> </a:t>
            </a:r>
            <a:r>
              <a:rPr lang="ru-RU" b="1" dirty="0" err="1" smtClean="0">
                <a:solidFill>
                  <a:srgbClr val="FFFF00"/>
                </a:solidFill>
              </a:rPr>
              <a:t>ступінь</a:t>
            </a:r>
            <a:r>
              <a:rPr lang="ru-RU" b="1" dirty="0" smtClean="0">
                <a:solidFill>
                  <a:srgbClr val="FFFF00"/>
                </a:solidFill>
              </a:rPr>
              <a:t> </a:t>
            </a:r>
            <a:r>
              <a:rPr lang="ru-RU" b="1" dirty="0" err="1" smtClean="0">
                <a:solidFill>
                  <a:srgbClr val="FFFF00"/>
                </a:solidFill>
              </a:rPr>
              <a:t>залучення</a:t>
            </a:r>
            <a:r>
              <a:rPr lang="ru-RU" b="1" dirty="0" smtClean="0">
                <a:solidFill>
                  <a:srgbClr val="FFFF00"/>
                </a:solidFill>
              </a:rPr>
              <a:t> до </a:t>
            </a:r>
            <a:r>
              <a:rPr lang="ru-RU" b="1" dirty="0" err="1" smtClean="0">
                <a:solidFill>
                  <a:srgbClr val="FFFF00"/>
                </a:solidFill>
              </a:rPr>
              <a:t>роботи</a:t>
            </a:r>
            <a:r>
              <a:rPr lang="ru-RU" b="1" dirty="0" smtClean="0">
                <a:solidFill>
                  <a:srgbClr val="FFFF00"/>
                </a:solidFill>
              </a:rPr>
              <a:t> </a:t>
            </a:r>
            <a:r>
              <a:rPr lang="ru-RU" b="1" dirty="0" err="1" smtClean="0">
                <a:solidFill>
                  <a:srgbClr val="FFFF00"/>
                </a:solidFill>
              </a:rPr>
              <a:t>м’язів</a:t>
            </a:r>
            <a:r>
              <a:rPr lang="ru-RU" b="1" dirty="0" smtClean="0">
                <a:solidFill>
                  <a:srgbClr val="FFFF00"/>
                </a:solidFill>
              </a:rPr>
              <a:t> </a:t>
            </a:r>
            <a:r>
              <a:rPr lang="ru-RU" b="1" dirty="0" err="1" smtClean="0">
                <a:solidFill>
                  <a:srgbClr val="FFFF00"/>
                </a:solidFill>
              </a:rPr>
              <a:t>і</a:t>
            </a:r>
            <a:r>
              <a:rPr lang="ru-RU" b="1" dirty="0" smtClean="0">
                <a:solidFill>
                  <a:srgbClr val="FFFF00"/>
                </a:solidFill>
              </a:rPr>
              <a:t> </a:t>
            </a:r>
            <a:r>
              <a:rPr lang="ru-RU" b="1" dirty="0" err="1" smtClean="0">
                <a:solidFill>
                  <a:srgbClr val="FFFF00"/>
                </a:solidFill>
              </a:rPr>
              <a:t>відображає</a:t>
            </a:r>
            <a:r>
              <a:rPr lang="ru-RU" b="1" dirty="0" smtClean="0">
                <a:solidFill>
                  <a:srgbClr val="FFFF00"/>
                </a:solidFill>
              </a:rPr>
              <a:t> </a:t>
            </a:r>
            <a:r>
              <a:rPr lang="ru-RU" b="1" dirty="0" err="1" smtClean="0">
                <a:solidFill>
                  <a:srgbClr val="FFFF00"/>
                </a:solidFill>
              </a:rPr>
              <a:t>фізіологічні</a:t>
            </a:r>
            <a:r>
              <a:rPr lang="ru-RU" b="1" dirty="0" smtClean="0">
                <a:solidFill>
                  <a:srgbClr val="FFFF00"/>
                </a:solidFill>
              </a:rPr>
              <a:t> </a:t>
            </a:r>
            <a:r>
              <a:rPr lang="ru-RU" b="1" dirty="0" err="1" smtClean="0">
                <a:solidFill>
                  <a:srgbClr val="FFFF00"/>
                </a:solidFill>
              </a:rPr>
              <a:t>затрати</a:t>
            </a:r>
            <a:r>
              <a:rPr lang="ru-RU" b="1" dirty="0" smtClean="0">
                <a:solidFill>
                  <a:srgbClr val="FFFF00"/>
                </a:solidFill>
              </a:rPr>
              <a:t> </a:t>
            </a:r>
            <a:r>
              <a:rPr lang="ru-RU" b="1" dirty="0" err="1" smtClean="0">
                <a:solidFill>
                  <a:srgbClr val="FFFF00"/>
                </a:solidFill>
              </a:rPr>
              <a:t>робітника</a:t>
            </a:r>
            <a:r>
              <a:rPr lang="ru-RU" b="1" dirty="0" smtClean="0">
                <a:solidFill>
                  <a:srgbClr val="FFFF00"/>
                </a:solidFill>
              </a:rPr>
              <a:t> </a:t>
            </a:r>
            <a:r>
              <a:rPr lang="ru-RU" b="1" dirty="0" err="1" smtClean="0">
                <a:solidFill>
                  <a:srgbClr val="FFFF00"/>
                </a:solidFill>
              </a:rPr>
              <a:t>внаслідок</a:t>
            </a:r>
            <a:r>
              <a:rPr lang="ru-RU" b="1" dirty="0" smtClean="0">
                <a:solidFill>
                  <a:srgbClr val="FFFF00"/>
                </a:solidFill>
              </a:rPr>
              <a:t> </a:t>
            </a:r>
            <a:r>
              <a:rPr lang="ru-RU" b="1" dirty="0" err="1" smtClean="0">
                <a:solidFill>
                  <a:srgbClr val="FFFF00"/>
                </a:solidFill>
              </a:rPr>
              <a:t>фізичного</a:t>
            </a:r>
            <a:r>
              <a:rPr lang="ru-RU" b="1" dirty="0" smtClean="0">
                <a:solidFill>
                  <a:srgbClr val="FFFF00"/>
                </a:solidFill>
              </a:rPr>
              <a:t> </a:t>
            </a:r>
            <a:r>
              <a:rPr lang="ru-RU" b="1" dirty="0" err="1" smtClean="0">
                <a:solidFill>
                  <a:srgbClr val="FFFF00"/>
                </a:solidFill>
              </a:rPr>
              <a:t>навантаження</a:t>
            </a:r>
            <a:r>
              <a:rPr lang="ru-RU" b="1" dirty="0" smtClean="0">
                <a:solidFill>
                  <a:srgbClr val="FFFF00"/>
                </a:solidFill>
              </a:rPr>
              <a:t>; – </a:t>
            </a:r>
            <a:r>
              <a:rPr lang="ru-RU" b="1" dirty="0" err="1" smtClean="0">
                <a:solidFill>
                  <a:srgbClr val="FFFF00"/>
                </a:solidFill>
              </a:rPr>
              <a:t>напруженість</a:t>
            </a:r>
            <a:r>
              <a:rPr lang="ru-RU" b="1" dirty="0" smtClean="0">
                <a:solidFill>
                  <a:srgbClr val="FFFF00"/>
                </a:solidFill>
              </a:rPr>
              <a:t> </a:t>
            </a:r>
            <a:r>
              <a:rPr lang="ru-RU" b="1" dirty="0" err="1" smtClean="0">
                <a:solidFill>
                  <a:srgbClr val="FFFF00"/>
                </a:solidFill>
              </a:rPr>
              <a:t>праці</a:t>
            </a:r>
            <a:r>
              <a:rPr lang="ru-RU" b="1" dirty="0" smtClean="0">
                <a:solidFill>
                  <a:srgbClr val="FFFF00"/>
                </a:solidFill>
              </a:rPr>
              <a:t> – характеристика трудового </a:t>
            </a:r>
            <a:r>
              <a:rPr lang="ru-RU" b="1" dirty="0" err="1" smtClean="0">
                <a:solidFill>
                  <a:srgbClr val="FFFF00"/>
                </a:solidFill>
              </a:rPr>
              <a:t>процесу</a:t>
            </a:r>
            <a:r>
              <a:rPr lang="ru-RU" b="1" dirty="0" smtClean="0">
                <a:solidFill>
                  <a:srgbClr val="FFFF00"/>
                </a:solidFill>
              </a:rPr>
              <a:t>, яка </a:t>
            </a:r>
            <a:r>
              <a:rPr lang="ru-RU" b="1" dirty="0" err="1" smtClean="0">
                <a:solidFill>
                  <a:srgbClr val="FFFF00"/>
                </a:solidFill>
              </a:rPr>
              <a:t>відображає</a:t>
            </a:r>
            <a:r>
              <a:rPr lang="ru-RU" b="1" dirty="0" smtClean="0">
                <a:solidFill>
                  <a:srgbClr val="FFFF00"/>
                </a:solidFill>
              </a:rPr>
              <a:t> </a:t>
            </a:r>
            <a:r>
              <a:rPr lang="ru-RU" b="1" dirty="0" err="1" smtClean="0">
                <a:solidFill>
                  <a:srgbClr val="FFFF00"/>
                </a:solidFill>
              </a:rPr>
              <a:t>навантаження</a:t>
            </a:r>
            <a:r>
              <a:rPr lang="ru-RU" b="1" dirty="0" smtClean="0">
                <a:solidFill>
                  <a:srgbClr val="FFFF00"/>
                </a:solidFill>
              </a:rPr>
              <a:t> </a:t>
            </a:r>
            <a:r>
              <a:rPr lang="ru-RU" b="1" dirty="0" err="1" smtClean="0">
                <a:solidFill>
                  <a:srgbClr val="FFFF00"/>
                </a:solidFill>
              </a:rPr>
              <a:t>переважно</a:t>
            </a:r>
            <a:r>
              <a:rPr lang="ru-RU" b="1" dirty="0" smtClean="0">
                <a:solidFill>
                  <a:srgbClr val="FFFF00"/>
                </a:solidFill>
              </a:rPr>
              <a:t> на </a:t>
            </a:r>
            <a:r>
              <a:rPr lang="ru-RU" b="1" dirty="0" err="1" smtClean="0">
                <a:solidFill>
                  <a:srgbClr val="FFFF00"/>
                </a:solidFill>
              </a:rPr>
              <a:t>центральну</a:t>
            </a:r>
            <a:r>
              <a:rPr lang="ru-RU" b="1" dirty="0" smtClean="0">
                <a:solidFill>
                  <a:srgbClr val="FFFF00"/>
                </a:solidFill>
              </a:rPr>
              <a:t> </a:t>
            </a:r>
            <a:r>
              <a:rPr lang="ru-RU" b="1" dirty="0" err="1" smtClean="0">
                <a:solidFill>
                  <a:srgbClr val="FFFF00"/>
                </a:solidFill>
              </a:rPr>
              <a:t>нервову</a:t>
            </a:r>
            <a:r>
              <a:rPr lang="ru-RU" b="1" dirty="0" smtClean="0">
                <a:solidFill>
                  <a:srgbClr val="FFFF00"/>
                </a:solidFill>
              </a:rPr>
              <a:t> систему;</a:t>
            </a:r>
            <a:endParaRPr lang="ru-RU" b="1" dirty="0">
              <a:solidFill>
                <a:srgbClr val="FFFF00"/>
              </a:solidFill>
            </a:endParaRPr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-428652"/>
            <a:ext cx="8229600" cy="71438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>
          <a:xfrm>
            <a:off x="285720" y="428604"/>
            <a:ext cx="8572560" cy="6072230"/>
          </a:xfrm>
        </p:spPr>
        <p:txBody>
          <a:bodyPr/>
          <a:lstStyle/>
          <a:p>
            <a:pPr algn="ctr"/>
            <a:r>
              <a:rPr lang="ru-RU" b="1" dirty="0" err="1" smtClean="0">
                <a:solidFill>
                  <a:srgbClr val="FFFF00"/>
                </a:solidFill>
              </a:rPr>
              <a:t>Виходячи</a:t>
            </a:r>
            <a:r>
              <a:rPr lang="ru-RU" b="1" dirty="0" smtClean="0">
                <a:solidFill>
                  <a:srgbClr val="FFFF00"/>
                </a:solidFill>
              </a:rPr>
              <a:t> </a:t>
            </a:r>
            <a:r>
              <a:rPr lang="ru-RU" b="1" dirty="0" err="1" smtClean="0">
                <a:solidFill>
                  <a:srgbClr val="FFFF00"/>
                </a:solidFill>
              </a:rPr>
              <a:t>з</a:t>
            </a:r>
            <a:r>
              <a:rPr lang="ru-RU" b="1" dirty="0" smtClean="0">
                <a:solidFill>
                  <a:srgbClr val="FFFF00"/>
                </a:solidFill>
              </a:rPr>
              <a:t> </a:t>
            </a:r>
            <a:r>
              <a:rPr lang="ru-RU" b="1" dirty="0" err="1" smtClean="0">
                <a:solidFill>
                  <a:srgbClr val="FFFF00"/>
                </a:solidFill>
              </a:rPr>
              <a:t>принципів</a:t>
            </a:r>
            <a:r>
              <a:rPr lang="ru-RU" b="1" dirty="0" smtClean="0">
                <a:solidFill>
                  <a:srgbClr val="FFFF00"/>
                </a:solidFill>
              </a:rPr>
              <a:t> </a:t>
            </a:r>
            <a:r>
              <a:rPr lang="ru-RU" b="1" dirty="0" err="1" smtClean="0">
                <a:solidFill>
                  <a:srgbClr val="FFFF00"/>
                </a:solidFill>
              </a:rPr>
              <a:t>гігієнічної</a:t>
            </a:r>
            <a:r>
              <a:rPr lang="ru-RU" b="1" dirty="0" smtClean="0">
                <a:solidFill>
                  <a:srgbClr val="FFFF00"/>
                </a:solidFill>
              </a:rPr>
              <a:t> </a:t>
            </a:r>
            <a:r>
              <a:rPr lang="ru-RU" b="1" dirty="0" err="1" smtClean="0">
                <a:solidFill>
                  <a:srgbClr val="FFFF00"/>
                </a:solidFill>
              </a:rPr>
              <a:t>класифікації</a:t>
            </a:r>
            <a:r>
              <a:rPr lang="ru-RU" b="1" dirty="0" smtClean="0">
                <a:solidFill>
                  <a:srgbClr val="FFFF00"/>
                </a:solidFill>
              </a:rPr>
              <a:t>, </a:t>
            </a:r>
            <a:r>
              <a:rPr lang="ru-RU" b="1" dirty="0" err="1" smtClean="0">
                <a:solidFill>
                  <a:srgbClr val="FFFF00"/>
                </a:solidFill>
              </a:rPr>
              <a:t>умови</a:t>
            </a:r>
            <a:r>
              <a:rPr lang="ru-RU" b="1" dirty="0" smtClean="0">
                <a:solidFill>
                  <a:srgbClr val="FFFF00"/>
                </a:solidFill>
              </a:rPr>
              <a:t> </a:t>
            </a:r>
            <a:r>
              <a:rPr lang="ru-RU" b="1" dirty="0" err="1" smtClean="0">
                <a:solidFill>
                  <a:srgbClr val="FFFF00"/>
                </a:solidFill>
              </a:rPr>
              <a:t>праці</a:t>
            </a:r>
            <a:r>
              <a:rPr lang="ru-RU" b="1" dirty="0" smtClean="0">
                <a:solidFill>
                  <a:srgbClr val="FFFF00"/>
                </a:solidFill>
              </a:rPr>
              <a:t> за </a:t>
            </a:r>
            <a:r>
              <a:rPr lang="ru-RU" b="1" dirty="0" err="1" smtClean="0">
                <a:solidFill>
                  <a:srgbClr val="FFFF00"/>
                </a:solidFill>
              </a:rPr>
              <a:t>ступенем</a:t>
            </a:r>
            <a:r>
              <a:rPr lang="ru-RU" b="1" dirty="0" smtClean="0">
                <a:solidFill>
                  <a:srgbClr val="FFFF00"/>
                </a:solidFill>
              </a:rPr>
              <a:t> </a:t>
            </a:r>
            <a:r>
              <a:rPr lang="ru-RU" b="1" dirty="0" err="1" smtClean="0">
                <a:solidFill>
                  <a:srgbClr val="FFFF00"/>
                </a:solidFill>
              </a:rPr>
              <a:t>шкідливості</a:t>
            </a:r>
            <a:r>
              <a:rPr lang="ru-RU" b="1" dirty="0" smtClean="0">
                <a:solidFill>
                  <a:srgbClr val="FFFF00"/>
                </a:solidFill>
              </a:rPr>
              <a:t> та </a:t>
            </a:r>
            <a:r>
              <a:rPr lang="ru-RU" b="1" dirty="0" err="1" smtClean="0">
                <a:solidFill>
                  <a:srgbClr val="FFFF00"/>
                </a:solidFill>
              </a:rPr>
              <a:t>небезпечності</a:t>
            </a:r>
            <a:r>
              <a:rPr lang="ru-RU" b="1" dirty="0" smtClean="0">
                <a:solidFill>
                  <a:srgbClr val="FFFF00"/>
                </a:solidFill>
              </a:rPr>
              <a:t> </a:t>
            </a:r>
            <a:r>
              <a:rPr lang="ru-RU" b="1" dirty="0" err="1" smtClean="0">
                <a:solidFill>
                  <a:srgbClr val="FFFF00"/>
                </a:solidFill>
              </a:rPr>
              <a:t>поділено</a:t>
            </a:r>
            <a:r>
              <a:rPr lang="ru-RU" b="1" dirty="0" smtClean="0">
                <a:solidFill>
                  <a:srgbClr val="FFFF00"/>
                </a:solidFill>
              </a:rPr>
              <a:t> на 4 </a:t>
            </a:r>
            <a:r>
              <a:rPr lang="ru-RU" b="1" dirty="0" err="1" smtClean="0">
                <a:solidFill>
                  <a:srgbClr val="FFFF00"/>
                </a:solidFill>
              </a:rPr>
              <a:t>класи</a:t>
            </a:r>
            <a:r>
              <a:rPr lang="ru-RU" b="1" dirty="0" smtClean="0">
                <a:solidFill>
                  <a:srgbClr val="FFFF00"/>
                </a:solidFill>
              </a:rPr>
              <a:t>:</a:t>
            </a:r>
          </a:p>
          <a:p>
            <a:pPr algn="ctr"/>
            <a:r>
              <a:rPr lang="ru-RU" b="1" dirty="0" smtClean="0">
                <a:solidFill>
                  <a:srgbClr val="FFFF00"/>
                </a:solidFill>
              </a:rPr>
              <a:t> </a:t>
            </a:r>
            <a:r>
              <a:rPr lang="ru-RU" b="1" dirty="0" smtClean="0">
                <a:solidFill>
                  <a:srgbClr val="002060"/>
                </a:solidFill>
              </a:rPr>
              <a:t>1 </a:t>
            </a:r>
            <a:r>
              <a:rPr lang="ru-RU" b="1" dirty="0" err="1" smtClean="0">
                <a:solidFill>
                  <a:srgbClr val="002060"/>
                </a:solidFill>
              </a:rPr>
              <a:t>клас</a:t>
            </a:r>
            <a:r>
              <a:rPr lang="ru-RU" b="1" dirty="0" smtClean="0">
                <a:solidFill>
                  <a:srgbClr val="002060"/>
                </a:solidFill>
              </a:rPr>
              <a:t> – </a:t>
            </a:r>
            <a:r>
              <a:rPr lang="ru-RU" b="1" dirty="0" err="1" smtClean="0">
                <a:solidFill>
                  <a:srgbClr val="FFFF00"/>
                </a:solidFill>
              </a:rPr>
              <a:t>оптимальні</a:t>
            </a:r>
            <a:r>
              <a:rPr lang="ru-RU" b="1" dirty="0" smtClean="0">
                <a:solidFill>
                  <a:srgbClr val="FFFF00"/>
                </a:solidFill>
              </a:rPr>
              <a:t> </a:t>
            </a:r>
            <a:r>
              <a:rPr lang="ru-RU" b="1" dirty="0" err="1" smtClean="0">
                <a:solidFill>
                  <a:srgbClr val="FFFF00"/>
                </a:solidFill>
              </a:rPr>
              <a:t>умови</a:t>
            </a:r>
            <a:r>
              <a:rPr lang="ru-RU" b="1" dirty="0" smtClean="0">
                <a:solidFill>
                  <a:srgbClr val="FFFF00"/>
                </a:solidFill>
              </a:rPr>
              <a:t> </a:t>
            </a:r>
            <a:r>
              <a:rPr lang="ru-RU" b="1" dirty="0" err="1" smtClean="0">
                <a:solidFill>
                  <a:srgbClr val="FFFF00"/>
                </a:solidFill>
              </a:rPr>
              <a:t>праці</a:t>
            </a:r>
            <a:r>
              <a:rPr lang="ru-RU" b="1" dirty="0" smtClean="0">
                <a:solidFill>
                  <a:srgbClr val="FFFF00"/>
                </a:solidFill>
              </a:rPr>
              <a:t>, при </a:t>
            </a:r>
            <a:r>
              <a:rPr lang="ru-RU" b="1" dirty="0" err="1" smtClean="0">
                <a:solidFill>
                  <a:srgbClr val="FFFF00"/>
                </a:solidFill>
              </a:rPr>
              <a:t>яких</a:t>
            </a:r>
            <a:r>
              <a:rPr lang="ru-RU" b="1" dirty="0" smtClean="0">
                <a:solidFill>
                  <a:srgbClr val="FFFF00"/>
                </a:solidFill>
              </a:rPr>
              <a:t> </a:t>
            </a:r>
            <a:r>
              <a:rPr lang="ru-RU" b="1" dirty="0" err="1" smtClean="0">
                <a:solidFill>
                  <a:srgbClr val="FFFF00"/>
                </a:solidFill>
              </a:rPr>
              <a:t>зберігається</a:t>
            </a:r>
            <a:r>
              <a:rPr lang="ru-RU" b="1" dirty="0" smtClean="0">
                <a:solidFill>
                  <a:srgbClr val="FFFF00"/>
                </a:solidFill>
              </a:rPr>
              <a:t> </a:t>
            </a:r>
            <a:r>
              <a:rPr lang="ru-RU" b="1" dirty="0" err="1" smtClean="0">
                <a:solidFill>
                  <a:srgbClr val="FFFF00"/>
                </a:solidFill>
              </a:rPr>
              <a:t>здоров’я</a:t>
            </a:r>
            <a:r>
              <a:rPr lang="ru-RU" b="1" dirty="0" smtClean="0">
                <a:solidFill>
                  <a:srgbClr val="FFFF00"/>
                </a:solidFill>
              </a:rPr>
              <a:t> </a:t>
            </a:r>
            <a:r>
              <a:rPr lang="ru-RU" b="1" dirty="0" err="1" smtClean="0">
                <a:solidFill>
                  <a:srgbClr val="FFFF00"/>
                </a:solidFill>
              </a:rPr>
              <a:t>працюючих</a:t>
            </a:r>
            <a:r>
              <a:rPr lang="ru-RU" b="1" dirty="0" smtClean="0">
                <a:solidFill>
                  <a:srgbClr val="FFFF00"/>
                </a:solidFill>
              </a:rPr>
              <a:t> та </a:t>
            </a:r>
            <a:r>
              <a:rPr lang="ru-RU" b="1" dirty="0" err="1" smtClean="0">
                <a:solidFill>
                  <a:srgbClr val="FFFF00"/>
                </a:solidFill>
              </a:rPr>
              <a:t>створюються</a:t>
            </a:r>
            <a:r>
              <a:rPr lang="ru-RU" b="1" dirty="0" smtClean="0">
                <a:solidFill>
                  <a:srgbClr val="FFFF00"/>
                </a:solidFill>
              </a:rPr>
              <a:t> </a:t>
            </a:r>
            <a:r>
              <a:rPr lang="ru-RU" b="1" dirty="0" err="1" smtClean="0">
                <a:solidFill>
                  <a:srgbClr val="FFFF00"/>
                </a:solidFill>
              </a:rPr>
              <a:t>передумови</a:t>
            </a:r>
            <a:r>
              <a:rPr lang="ru-RU" b="1" dirty="0" smtClean="0">
                <a:solidFill>
                  <a:srgbClr val="FFFF00"/>
                </a:solidFill>
              </a:rPr>
              <a:t> для </a:t>
            </a:r>
            <a:r>
              <a:rPr lang="ru-RU" b="1" dirty="0" err="1" smtClean="0">
                <a:solidFill>
                  <a:srgbClr val="FFFF00"/>
                </a:solidFill>
              </a:rPr>
              <a:t>підтримування</a:t>
            </a:r>
            <a:r>
              <a:rPr lang="ru-RU" b="1" dirty="0" smtClean="0">
                <a:solidFill>
                  <a:srgbClr val="FFFF00"/>
                </a:solidFill>
              </a:rPr>
              <a:t> </a:t>
            </a:r>
            <a:r>
              <a:rPr lang="ru-RU" b="1" dirty="0" err="1" smtClean="0">
                <a:solidFill>
                  <a:srgbClr val="FFFF00"/>
                </a:solidFill>
              </a:rPr>
              <a:t>високого</a:t>
            </a:r>
            <a:r>
              <a:rPr lang="ru-RU" b="1" dirty="0" smtClean="0">
                <a:solidFill>
                  <a:srgbClr val="FFFF00"/>
                </a:solidFill>
              </a:rPr>
              <a:t> </a:t>
            </a:r>
            <a:r>
              <a:rPr lang="ru-RU" b="1" dirty="0" err="1" smtClean="0">
                <a:solidFill>
                  <a:srgbClr val="FFFF00"/>
                </a:solidFill>
              </a:rPr>
              <a:t>рівня</a:t>
            </a:r>
            <a:r>
              <a:rPr lang="ru-RU" b="1" dirty="0" smtClean="0">
                <a:solidFill>
                  <a:srgbClr val="FFFF00"/>
                </a:solidFill>
              </a:rPr>
              <a:t> </a:t>
            </a:r>
            <a:r>
              <a:rPr lang="ru-RU" b="1" dirty="0" err="1" smtClean="0">
                <a:solidFill>
                  <a:srgbClr val="FFFF00"/>
                </a:solidFill>
              </a:rPr>
              <a:t>працездатності</a:t>
            </a:r>
            <a:r>
              <a:rPr lang="ru-RU" b="1" dirty="0" smtClean="0">
                <a:solidFill>
                  <a:srgbClr val="FFFF00"/>
                </a:solidFill>
              </a:rPr>
              <a:t>. </a:t>
            </a:r>
            <a:r>
              <a:rPr lang="ru-RU" b="1" dirty="0" err="1" smtClean="0">
                <a:solidFill>
                  <a:srgbClr val="FFFF00"/>
                </a:solidFill>
              </a:rPr>
              <a:t>Мікрокліматичні</a:t>
            </a:r>
            <a:r>
              <a:rPr lang="ru-RU" b="1" dirty="0" smtClean="0">
                <a:solidFill>
                  <a:srgbClr val="FFFF00"/>
                </a:solidFill>
              </a:rPr>
              <a:t> </a:t>
            </a:r>
            <a:r>
              <a:rPr lang="ru-RU" b="1" dirty="0" err="1" smtClean="0">
                <a:solidFill>
                  <a:srgbClr val="FFFF00"/>
                </a:solidFill>
              </a:rPr>
              <a:t>параметри</a:t>
            </a:r>
            <a:r>
              <a:rPr lang="ru-RU" b="1" dirty="0" smtClean="0">
                <a:solidFill>
                  <a:srgbClr val="FFFF00"/>
                </a:solidFill>
              </a:rPr>
              <a:t> </a:t>
            </a:r>
            <a:r>
              <a:rPr lang="ru-RU" b="1" dirty="0" err="1" smtClean="0">
                <a:solidFill>
                  <a:srgbClr val="FFFF00"/>
                </a:solidFill>
              </a:rPr>
              <a:t>і</a:t>
            </a:r>
            <a:r>
              <a:rPr lang="ru-RU" b="1" dirty="0" smtClean="0">
                <a:solidFill>
                  <a:srgbClr val="FFFF00"/>
                </a:solidFill>
              </a:rPr>
              <a:t> </a:t>
            </a:r>
            <a:r>
              <a:rPr lang="ru-RU" b="1" dirty="0" err="1" smtClean="0">
                <a:solidFill>
                  <a:srgbClr val="FFFF00"/>
                </a:solidFill>
              </a:rPr>
              <a:t>чинники</a:t>
            </a:r>
            <a:r>
              <a:rPr lang="ru-RU" b="1" dirty="0" smtClean="0">
                <a:solidFill>
                  <a:srgbClr val="FFFF00"/>
                </a:solidFill>
              </a:rPr>
              <a:t> трудового </a:t>
            </a:r>
            <a:r>
              <a:rPr lang="ru-RU" b="1" dirty="0" err="1" smtClean="0">
                <a:solidFill>
                  <a:srgbClr val="FFFF00"/>
                </a:solidFill>
              </a:rPr>
              <a:t>процесу</a:t>
            </a:r>
            <a:r>
              <a:rPr lang="ru-RU" b="1" dirty="0" smtClean="0">
                <a:solidFill>
                  <a:srgbClr val="FFFF00"/>
                </a:solidFill>
              </a:rPr>
              <a:t> </a:t>
            </a:r>
            <a:r>
              <a:rPr lang="ru-RU" b="1" dirty="0" err="1" smtClean="0">
                <a:solidFill>
                  <a:srgbClr val="FFFF00"/>
                </a:solidFill>
              </a:rPr>
              <a:t>відповідають</a:t>
            </a:r>
            <a:r>
              <a:rPr lang="ru-RU" b="1" dirty="0" smtClean="0">
                <a:solidFill>
                  <a:srgbClr val="FFFF00"/>
                </a:solidFill>
              </a:rPr>
              <a:t> </a:t>
            </a:r>
            <a:r>
              <a:rPr lang="ru-RU" b="1" dirty="0" err="1" smtClean="0">
                <a:solidFill>
                  <a:srgbClr val="FFFF00"/>
                </a:solidFill>
              </a:rPr>
              <a:t>оптимальним</a:t>
            </a:r>
            <a:r>
              <a:rPr lang="ru-RU" b="1" dirty="0" smtClean="0">
                <a:solidFill>
                  <a:srgbClr val="FFFF00"/>
                </a:solidFill>
              </a:rPr>
              <a:t> </a:t>
            </a:r>
            <a:r>
              <a:rPr lang="ru-RU" b="1" dirty="0" err="1" smtClean="0">
                <a:solidFill>
                  <a:srgbClr val="FFFF00"/>
                </a:solidFill>
              </a:rPr>
              <a:t>гігієнічним</a:t>
            </a:r>
            <a:r>
              <a:rPr lang="ru-RU" b="1" dirty="0" smtClean="0">
                <a:solidFill>
                  <a:srgbClr val="FFFF00"/>
                </a:solidFill>
              </a:rPr>
              <a:t> нормативам </a:t>
            </a:r>
            <a:r>
              <a:rPr lang="ru-RU" b="1" dirty="0" err="1" smtClean="0">
                <a:solidFill>
                  <a:srgbClr val="FFFF00"/>
                </a:solidFill>
              </a:rPr>
              <a:t>виробничих</a:t>
            </a:r>
            <a:r>
              <a:rPr lang="ru-RU" b="1" dirty="0" smtClean="0">
                <a:solidFill>
                  <a:srgbClr val="FFFF00"/>
                </a:solidFill>
              </a:rPr>
              <a:t> </a:t>
            </a:r>
            <a:r>
              <a:rPr lang="ru-RU" b="1" dirty="0" err="1" smtClean="0">
                <a:solidFill>
                  <a:srgbClr val="FFFF00"/>
                </a:solidFill>
              </a:rPr>
              <a:t>факторів</a:t>
            </a:r>
            <a:r>
              <a:rPr lang="ru-RU" b="1" dirty="0" smtClean="0">
                <a:solidFill>
                  <a:srgbClr val="FFFF00"/>
                </a:solidFill>
              </a:rPr>
              <a:t>. </a:t>
            </a:r>
            <a:r>
              <a:rPr lang="ru-RU" b="1" dirty="0" err="1" smtClean="0">
                <a:solidFill>
                  <a:srgbClr val="FFFF00"/>
                </a:solidFill>
              </a:rPr>
              <a:t>Вплив</a:t>
            </a:r>
            <a:r>
              <a:rPr lang="ru-RU" b="1" dirty="0" smtClean="0">
                <a:solidFill>
                  <a:srgbClr val="FFFF00"/>
                </a:solidFill>
              </a:rPr>
              <a:t> </a:t>
            </a:r>
            <a:r>
              <a:rPr lang="ru-RU" b="1" dirty="0" err="1" smtClean="0">
                <a:solidFill>
                  <a:srgbClr val="FFFF00"/>
                </a:solidFill>
              </a:rPr>
              <a:t>інших</a:t>
            </a:r>
            <a:r>
              <a:rPr lang="ru-RU" b="1" dirty="0" smtClean="0">
                <a:solidFill>
                  <a:srgbClr val="FFFF00"/>
                </a:solidFill>
              </a:rPr>
              <a:t> </a:t>
            </a:r>
            <a:r>
              <a:rPr lang="ru-RU" b="1" dirty="0" err="1" smtClean="0">
                <a:solidFill>
                  <a:srgbClr val="FFFF00"/>
                </a:solidFill>
              </a:rPr>
              <a:t>несприятливих</a:t>
            </a:r>
            <a:r>
              <a:rPr lang="ru-RU" b="1" dirty="0" smtClean="0">
                <a:solidFill>
                  <a:srgbClr val="FFFF00"/>
                </a:solidFill>
              </a:rPr>
              <a:t> </a:t>
            </a:r>
            <a:r>
              <a:rPr lang="ru-RU" b="1" dirty="0" err="1" smtClean="0">
                <a:solidFill>
                  <a:srgbClr val="FFFF00"/>
                </a:solidFill>
              </a:rPr>
              <a:t>чинників</a:t>
            </a:r>
            <a:r>
              <a:rPr lang="ru-RU" b="1" dirty="0" smtClean="0">
                <a:solidFill>
                  <a:srgbClr val="FFFF00"/>
                </a:solidFill>
              </a:rPr>
              <a:t> </a:t>
            </a:r>
            <a:r>
              <a:rPr lang="ru-RU" b="1" dirty="0" err="1" smtClean="0">
                <a:solidFill>
                  <a:srgbClr val="FFFF00"/>
                </a:solidFill>
              </a:rPr>
              <a:t>виробничого</a:t>
            </a:r>
            <a:r>
              <a:rPr lang="ru-RU" b="1" dirty="0" smtClean="0">
                <a:solidFill>
                  <a:srgbClr val="FFFF00"/>
                </a:solidFill>
              </a:rPr>
              <a:t> </a:t>
            </a:r>
            <a:r>
              <a:rPr lang="ru-RU" b="1" dirty="0" err="1" smtClean="0">
                <a:solidFill>
                  <a:srgbClr val="FFFF00"/>
                </a:solidFill>
              </a:rPr>
              <a:t>середовища</a:t>
            </a:r>
            <a:r>
              <a:rPr lang="ru-RU" b="1" dirty="0" smtClean="0">
                <a:solidFill>
                  <a:srgbClr val="FFFF00"/>
                </a:solidFill>
              </a:rPr>
              <a:t> не </a:t>
            </a:r>
            <a:r>
              <a:rPr lang="ru-RU" b="1" dirty="0" err="1" smtClean="0">
                <a:solidFill>
                  <a:srgbClr val="FFFF00"/>
                </a:solidFill>
              </a:rPr>
              <a:t>перевищує</a:t>
            </a:r>
            <a:r>
              <a:rPr lang="ru-RU" b="1" dirty="0" smtClean="0">
                <a:solidFill>
                  <a:srgbClr val="FFFF00"/>
                </a:solidFill>
              </a:rPr>
              <a:t> </a:t>
            </a:r>
            <a:r>
              <a:rPr lang="ru-RU" b="1" dirty="0" err="1" smtClean="0">
                <a:solidFill>
                  <a:srgbClr val="FFFF00"/>
                </a:solidFill>
              </a:rPr>
              <a:t>безпечних</a:t>
            </a:r>
            <a:r>
              <a:rPr lang="ru-RU" b="1" dirty="0" smtClean="0">
                <a:solidFill>
                  <a:srgbClr val="FFFF00"/>
                </a:solidFill>
              </a:rPr>
              <a:t> для </a:t>
            </a:r>
            <a:r>
              <a:rPr lang="ru-RU" b="1" dirty="0" err="1" smtClean="0">
                <a:solidFill>
                  <a:srgbClr val="FFFF00"/>
                </a:solidFill>
              </a:rPr>
              <a:t>населення</a:t>
            </a:r>
            <a:r>
              <a:rPr lang="ru-RU" b="1" dirty="0" smtClean="0">
                <a:solidFill>
                  <a:srgbClr val="FFFF00"/>
                </a:solidFill>
              </a:rPr>
              <a:t> </a:t>
            </a:r>
            <a:r>
              <a:rPr lang="ru-RU" b="1" dirty="0" err="1" smtClean="0">
                <a:solidFill>
                  <a:srgbClr val="FFFF00"/>
                </a:solidFill>
              </a:rPr>
              <a:t>рівнів</a:t>
            </a:r>
            <a:r>
              <a:rPr lang="ru-RU" b="1" dirty="0" smtClean="0">
                <a:solidFill>
                  <a:srgbClr val="FFFF00"/>
                </a:solidFill>
              </a:rPr>
              <a:t>.</a:t>
            </a:r>
            <a:endParaRPr lang="ru-RU" b="1" dirty="0">
              <a:solidFill>
                <a:srgbClr val="FFFF00"/>
              </a:solidFill>
            </a:endParaRPr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-214338"/>
            <a:ext cx="8229600" cy="214338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>
          <a:xfrm>
            <a:off x="428596" y="285728"/>
            <a:ext cx="8358246" cy="6215106"/>
          </a:xfrm>
        </p:spPr>
        <p:txBody>
          <a:bodyPr>
            <a:normAutofit fontScale="92500"/>
          </a:bodyPr>
          <a:lstStyle/>
          <a:p>
            <a:pPr algn="ctr"/>
            <a:r>
              <a:rPr lang="ru-RU" b="1" dirty="0" smtClean="0">
                <a:solidFill>
                  <a:srgbClr val="002060"/>
                </a:solidFill>
              </a:rPr>
              <a:t>2 </a:t>
            </a:r>
            <a:r>
              <a:rPr lang="ru-RU" b="1" dirty="0" err="1" smtClean="0">
                <a:solidFill>
                  <a:srgbClr val="002060"/>
                </a:solidFill>
              </a:rPr>
              <a:t>клас</a:t>
            </a:r>
            <a:r>
              <a:rPr lang="ru-RU" b="1" dirty="0" smtClean="0">
                <a:solidFill>
                  <a:srgbClr val="002060"/>
                </a:solidFill>
              </a:rPr>
              <a:t> – </a:t>
            </a:r>
            <a:r>
              <a:rPr lang="ru-RU" b="1" dirty="0" err="1" smtClean="0">
                <a:solidFill>
                  <a:srgbClr val="FFFF00"/>
                </a:solidFill>
              </a:rPr>
              <a:t>допустимі</a:t>
            </a:r>
            <a:r>
              <a:rPr lang="ru-RU" b="1" dirty="0" smtClean="0">
                <a:solidFill>
                  <a:srgbClr val="FFFF00"/>
                </a:solidFill>
              </a:rPr>
              <a:t>  </a:t>
            </a:r>
            <a:r>
              <a:rPr lang="ru-RU" b="1" dirty="0" err="1" smtClean="0">
                <a:solidFill>
                  <a:srgbClr val="FFFF00"/>
                </a:solidFill>
              </a:rPr>
              <a:t>умови</a:t>
            </a:r>
            <a:r>
              <a:rPr lang="ru-RU" b="1" dirty="0" smtClean="0">
                <a:solidFill>
                  <a:srgbClr val="FFFF00"/>
                </a:solidFill>
              </a:rPr>
              <a:t> </a:t>
            </a:r>
            <a:r>
              <a:rPr lang="ru-RU" b="1" dirty="0" err="1" smtClean="0">
                <a:solidFill>
                  <a:srgbClr val="FFFF00"/>
                </a:solidFill>
              </a:rPr>
              <a:t>праці</a:t>
            </a:r>
            <a:r>
              <a:rPr lang="ru-RU" b="1" dirty="0" smtClean="0">
                <a:solidFill>
                  <a:srgbClr val="FFFF00"/>
                </a:solidFill>
              </a:rPr>
              <a:t>, коли </a:t>
            </a:r>
            <a:r>
              <a:rPr lang="ru-RU" b="1" dirty="0" err="1" smtClean="0">
                <a:solidFill>
                  <a:srgbClr val="FFFF00"/>
                </a:solidFill>
              </a:rPr>
              <a:t>рівні</a:t>
            </a:r>
            <a:r>
              <a:rPr lang="ru-RU" b="1" dirty="0" smtClean="0">
                <a:solidFill>
                  <a:srgbClr val="FFFF00"/>
                </a:solidFill>
              </a:rPr>
              <a:t>  </a:t>
            </a:r>
            <a:r>
              <a:rPr lang="ru-RU" b="1" dirty="0" err="1" smtClean="0">
                <a:solidFill>
                  <a:srgbClr val="FFFF00"/>
                </a:solidFill>
              </a:rPr>
              <a:t>чинників</a:t>
            </a:r>
            <a:r>
              <a:rPr lang="ru-RU" b="1" dirty="0" smtClean="0">
                <a:solidFill>
                  <a:srgbClr val="FFFF00"/>
                </a:solidFill>
              </a:rPr>
              <a:t> </a:t>
            </a:r>
            <a:r>
              <a:rPr lang="ru-RU" b="1" dirty="0" err="1" smtClean="0">
                <a:solidFill>
                  <a:srgbClr val="FFFF00"/>
                </a:solidFill>
              </a:rPr>
              <a:t>виробничого</a:t>
            </a:r>
            <a:r>
              <a:rPr lang="ru-RU" b="1" dirty="0" smtClean="0">
                <a:solidFill>
                  <a:srgbClr val="FFFF00"/>
                </a:solidFill>
              </a:rPr>
              <a:t>  </a:t>
            </a:r>
            <a:r>
              <a:rPr lang="ru-RU" b="1" dirty="0" err="1" smtClean="0">
                <a:solidFill>
                  <a:srgbClr val="FFFF00"/>
                </a:solidFill>
              </a:rPr>
              <a:t>середовища</a:t>
            </a:r>
            <a:r>
              <a:rPr lang="ru-RU" b="1" dirty="0" smtClean="0">
                <a:solidFill>
                  <a:srgbClr val="FFFF00"/>
                </a:solidFill>
              </a:rPr>
              <a:t>  </a:t>
            </a:r>
            <a:r>
              <a:rPr lang="ru-RU" b="1" dirty="0" err="1" smtClean="0">
                <a:solidFill>
                  <a:srgbClr val="FFFF00"/>
                </a:solidFill>
              </a:rPr>
              <a:t>і</a:t>
            </a:r>
            <a:r>
              <a:rPr lang="ru-RU" b="1" dirty="0" smtClean="0">
                <a:solidFill>
                  <a:srgbClr val="FFFF00"/>
                </a:solidFill>
              </a:rPr>
              <a:t> трудового </a:t>
            </a:r>
            <a:r>
              <a:rPr lang="ru-RU" b="1" dirty="0" err="1" smtClean="0">
                <a:solidFill>
                  <a:srgbClr val="FFFF00"/>
                </a:solidFill>
              </a:rPr>
              <a:t>процесу</a:t>
            </a:r>
            <a:r>
              <a:rPr lang="ru-RU" b="1" dirty="0" smtClean="0">
                <a:solidFill>
                  <a:srgbClr val="FFFF00"/>
                </a:solidFill>
              </a:rPr>
              <a:t>  не </a:t>
            </a:r>
            <a:r>
              <a:rPr lang="ru-RU" b="1" dirty="0" err="1" smtClean="0">
                <a:solidFill>
                  <a:srgbClr val="FFFF00"/>
                </a:solidFill>
              </a:rPr>
              <a:t>перевищують</a:t>
            </a:r>
            <a:r>
              <a:rPr lang="ru-RU" b="1" dirty="0" smtClean="0">
                <a:solidFill>
                  <a:srgbClr val="FFFF00"/>
                </a:solidFill>
              </a:rPr>
              <a:t>  </a:t>
            </a:r>
            <a:r>
              <a:rPr lang="ru-RU" b="1" dirty="0" err="1" smtClean="0">
                <a:solidFill>
                  <a:srgbClr val="FFFF00"/>
                </a:solidFill>
              </a:rPr>
              <a:t>встановлених</a:t>
            </a:r>
            <a:r>
              <a:rPr lang="ru-RU" b="1" dirty="0" smtClean="0">
                <a:solidFill>
                  <a:srgbClr val="FFFF00"/>
                </a:solidFill>
              </a:rPr>
              <a:t>  </a:t>
            </a:r>
            <a:r>
              <a:rPr lang="ru-RU" b="1" dirty="0" err="1" smtClean="0">
                <a:solidFill>
                  <a:srgbClr val="FFFF00"/>
                </a:solidFill>
              </a:rPr>
              <a:t>гігієнічних</a:t>
            </a:r>
            <a:r>
              <a:rPr lang="ru-RU" b="1" dirty="0" smtClean="0">
                <a:solidFill>
                  <a:srgbClr val="FFFF00"/>
                </a:solidFill>
              </a:rPr>
              <a:t> </a:t>
            </a:r>
            <a:r>
              <a:rPr lang="ru-RU" b="1" dirty="0" err="1" smtClean="0">
                <a:solidFill>
                  <a:srgbClr val="FFFF00"/>
                </a:solidFill>
              </a:rPr>
              <a:t>нормативів</a:t>
            </a:r>
            <a:r>
              <a:rPr lang="ru-RU" b="1" dirty="0" smtClean="0">
                <a:solidFill>
                  <a:srgbClr val="FFFF00"/>
                </a:solidFill>
              </a:rPr>
              <a:t> для </a:t>
            </a:r>
            <a:r>
              <a:rPr lang="ru-RU" b="1" dirty="0" err="1" smtClean="0">
                <a:solidFill>
                  <a:srgbClr val="FFFF00"/>
                </a:solidFill>
              </a:rPr>
              <a:t>робочих</a:t>
            </a:r>
            <a:r>
              <a:rPr lang="ru-RU" b="1" dirty="0" smtClean="0">
                <a:solidFill>
                  <a:srgbClr val="FFFF00"/>
                </a:solidFill>
              </a:rPr>
              <a:t> </a:t>
            </a:r>
            <a:r>
              <a:rPr lang="ru-RU" b="1" dirty="0" err="1" smtClean="0">
                <a:solidFill>
                  <a:srgbClr val="FFFF00"/>
                </a:solidFill>
              </a:rPr>
              <a:t>місць</a:t>
            </a:r>
            <a:r>
              <a:rPr lang="ru-RU" b="1" dirty="0" smtClean="0">
                <a:solidFill>
                  <a:srgbClr val="FFFF00"/>
                </a:solidFill>
              </a:rPr>
              <a:t>, а </a:t>
            </a:r>
            <a:r>
              <a:rPr lang="ru-RU" b="1" dirty="0" err="1" smtClean="0">
                <a:solidFill>
                  <a:srgbClr val="FFFF00"/>
                </a:solidFill>
              </a:rPr>
              <a:t>можливі</a:t>
            </a:r>
            <a:r>
              <a:rPr lang="ru-RU" b="1" dirty="0" smtClean="0">
                <a:solidFill>
                  <a:srgbClr val="FFFF00"/>
                </a:solidFill>
              </a:rPr>
              <a:t>  </a:t>
            </a:r>
            <a:r>
              <a:rPr lang="ru-RU" b="1" dirty="0" err="1" smtClean="0">
                <a:solidFill>
                  <a:srgbClr val="FFFF00"/>
                </a:solidFill>
              </a:rPr>
              <a:t>зміни</a:t>
            </a:r>
            <a:r>
              <a:rPr lang="ru-RU" b="1" dirty="0" smtClean="0">
                <a:solidFill>
                  <a:srgbClr val="FFFF00"/>
                </a:solidFill>
              </a:rPr>
              <a:t> </a:t>
            </a:r>
            <a:r>
              <a:rPr lang="ru-RU" b="1" dirty="0" err="1" smtClean="0">
                <a:solidFill>
                  <a:srgbClr val="FFFF00"/>
                </a:solidFill>
              </a:rPr>
              <a:t>функціонального</a:t>
            </a:r>
            <a:r>
              <a:rPr lang="ru-RU" b="1" dirty="0" smtClean="0">
                <a:solidFill>
                  <a:srgbClr val="FFFF00"/>
                </a:solidFill>
              </a:rPr>
              <a:t>  стану </a:t>
            </a:r>
            <a:r>
              <a:rPr lang="ru-RU" b="1" dirty="0" err="1" smtClean="0">
                <a:solidFill>
                  <a:srgbClr val="FFFF00"/>
                </a:solidFill>
              </a:rPr>
              <a:t>організму</a:t>
            </a:r>
            <a:r>
              <a:rPr lang="ru-RU" b="1" dirty="0" smtClean="0">
                <a:solidFill>
                  <a:srgbClr val="FFFF00"/>
                </a:solidFill>
              </a:rPr>
              <a:t>  </a:t>
            </a:r>
            <a:r>
              <a:rPr lang="ru-RU" b="1" dirty="0" err="1" smtClean="0">
                <a:solidFill>
                  <a:srgbClr val="FFFF00"/>
                </a:solidFill>
              </a:rPr>
              <a:t>відновлюються</a:t>
            </a:r>
            <a:r>
              <a:rPr lang="ru-RU" b="1" dirty="0" smtClean="0">
                <a:solidFill>
                  <a:srgbClr val="FFFF00"/>
                </a:solidFill>
              </a:rPr>
              <a:t> за час </a:t>
            </a:r>
            <a:r>
              <a:rPr lang="ru-RU" b="1" dirty="0" err="1" smtClean="0">
                <a:solidFill>
                  <a:srgbClr val="FFFF00"/>
                </a:solidFill>
              </a:rPr>
              <a:t>регламентованого</a:t>
            </a:r>
            <a:r>
              <a:rPr lang="ru-RU" b="1" dirty="0" smtClean="0">
                <a:solidFill>
                  <a:srgbClr val="FFFF00"/>
                </a:solidFill>
              </a:rPr>
              <a:t>  </a:t>
            </a:r>
            <a:r>
              <a:rPr lang="ru-RU" b="1" dirty="0" err="1" smtClean="0">
                <a:solidFill>
                  <a:srgbClr val="FFFF00"/>
                </a:solidFill>
              </a:rPr>
              <a:t>відпочинку</a:t>
            </a:r>
            <a:r>
              <a:rPr lang="ru-RU" b="1" dirty="0" smtClean="0">
                <a:solidFill>
                  <a:srgbClr val="FFFF00"/>
                </a:solidFill>
              </a:rPr>
              <a:t>  </a:t>
            </a:r>
            <a:r>
              <a:rPr lang="ru-RU" b="1" dirty="0" err="1" smtClean="0">
                <a:solidFill>
                  <a:srgbClr val="FFFF00"/>
                </a:solidFill>
              </a:rPr>
              <a:t>упродовж</a:t>
            </a:r>
            <a:r>
              <a:rPr lang="ru-RU" b="1" dirty="0" smtClean="0">
                <a:solidFill>
                  <a:srgbClr val="FFFF00"/>
                </a:solidFill>
              </a:rPr>
              <a:t> </a:t>
            </a:r>
            <a:r>
              <a:rPr lang="ru-RU" b="1" dirty="0" err="1" smtClean="0">
                <a:solidFill>
                  <a:srgbClr val="FFFF00"/>
                </a:solidFill>
              </a:rPr>
              <a:t>робочого</a:t>
            </a:r>
            <a:r>
              <a:rPr lang="ru-RU" b="1" dirty="0" smtClean="0">
                <a:solidFill>
                  <a:srgbClr val="FFFF00"/>
                </a:solidFill>
              </a:rPr>
              <a:t> дня </a:t>
            </a:r>
            <a:r>
              <a:rPr lang="ru-RU" b="1" dirty="0" err="1" smtClean="0">
                <a:solidFill>
                  <a:srgbClr val="FFFF00"/>
                </a:solidFill>
              </a:rPr>
              <a:t>або</a:t>
            </a:r>
            <a:r>
              <a:rPr lang="ru-RU" b="1" dirty="0" smtClean="0">
                <a:solidFill>
                  <a:srgbClr val="FFFF00"/>
                </a:solidFill>
              </a:rPr>
              <a:t> до початку </a:t>
            </a:r>
            <a:r>
              <a:rPr lang="ru-RU" b="1" dirty="0" err="1" smtClean="0">
                <a:solidFill>
                  <a:srgbClr val="FFFF00"/>
                </a:solidFill>
              </a:rPr>
              <a:t>наступної</a:t>
            </a:r>
            <a:r>
              <a:rPr lang="ru-RU" b="1" dirty="0" smtClean="0">
                <a:solidFill>
                  <a:srgbClr val="FFFF00"/>
                </a:solidFill>
              </a:rPr>
              <a:t>  </a:t>
            </a:r>
            <a:r>
              <a:rPr lang="ru-RU" b="1" dirty="0" err="1" smtClean="0">
                <a:solidFill>
                  <a:srgbClr val="FFFF00"/>
                </a:solidFill>
              </a:rPr>
              <a:t>зміни</a:t>
            </a:r>
            <a:r>
              <a:rPr lang="ru-RU" b="1" dirty="0" smtClean="0">
                <a:solidFill>
                  <a:srgbClr val="FFFF00"/>
                </a:solidFill>
              </a:rPr>
              <a:t> та не </a:t>
            </a:r>
            <a:r>
              <a:rPr lang="ru-RU" b="1" dirty="0" err="1" smtClean="0">
                <a:solidFill>
                  <a:srgbClr val="FFFF00"/>
                </a:solidFill>
              </a:rPr>
              <a:t>чинять</a:t>
            </a:r>
            <a:r>
              <a:rPr lang="ru-RU" b="1" dirty="0" smtClean="0">
                <a:solidFill>
                  <a:srgbClr val="FFFF00"/>
                </a:solidFill>
              </a:rPr>
              <a:t>  </a:t>
            </a:r>
            <a:r>
              <a:rPr lang="ru-RU" b="1" dirty="0" err="1" smtClean="0">
                <a:solidFill>
                  <a:srgbClr val="FFFF00"/>
                </a:solidFill>
              </a:rPr>
              <a:t>несприятливого</a:t>
            </a:r>
            <a:r>
              <a:rPr lang="ru-RU" b="1" dirty="0" smtClean="0">
                <a:solidFill>
                  <a:srgbClr val="FFFF00"/>
                </a:solidFill>
              </a:rPr>
              <a:t>  </a:t>
            </a:r>
            <a:r>
              <a:rPr lang="ru-RU" b="1" dirty="0" err="1" smtClean="0">
                <a:solidFill>
                  <a:srgbClr val="FFFF00"/>
                </a:solidFill>
              </a:rPr>
              <a:t>впливу</a:t>
            </a:r>
            <a:r>
              <a:rPr lang="ru-RU" b="1" dirty="0" smtClean="0">
                <a:solidFill>
                  <a:srgbClr val="FFFF00"/>
                </a:solidFill>
              </a:rPr>
              <a:t> на стан </a:t>
            </a:r>
            <a:r>
              <a:rPr lang="ru-RU" b="1" dirty="0" err="1" smtClean="0">
                <a:solidFill>
                  <a:srgbClr val="FFFF00"/>
                </a:solidFill>
              </a:rPr>
              <a:t>здоров’я</a:t>
            </a:r>
            <a:r>
              <a:rPr lang="ru-RU" b="1" dirty="0" smtClean="0">
                <a:solidFill>
                  <a:srgbClr val="FFFF00"/>
                </a:solidFill>
              </a:rPr>
              <a:t> </a:t>
            </a:r>
            <a:r>
              <a:rPr lang="ru-RU" b="1" dirty="0" err="1" smtClean="0">
                <a:solidFill>
                  <a:srgbClr val="FFFF00"/>
                </a:solidFill>
              </a:rPr>
              <a:t>працюючих</a:t>
            </a:r>
            <a:r>
              <a:rPr lang="ru-RU" b="1" dirty="0" smtClean="0">
                <a:solidFill>
                  <a:srgbClr val="FFFF00"/>
                </a:solidFill>
              </a:rPr>
              <a:t>  </a:t>
            </a:r>
            <a:r>
              <a:rPr lang="ru-RU" b="1" dirty="0" err="1" smtClean="0">
                <a:solidFill>
                  <a:srgbClr val="FFFF00"/>
                </a:solidFill>
              </a:rPr>
              <a:t>і</a:t>
            </a:r>
            <a:r>
              <a:rPr lang="ru-RU" b="1" dirty="0" smtClean="0">
                <a:solidFill>
                  <a:srgbClr val="FFFF00"/>
                </a:solidFill>
              </a:rPr>
              <a:t>  </a:t>
            </a:r>
            <a:r>
              <a:rPr lang="ru-RU" b="1" dirty="0" err="1" smtClean="0">
                <a:solidFill>
                  <a:srgbClr val="FFFF00"/>
                </a:solidFill>
              </a:rPr>
              <a:t>їх</a:t>
            </a:r>
            <a:r>
              <a:rPr lang="ru-RU" b="1" dirty="0" smtClean="0">
                <a:solidFill>
                  <a:srgbClr val="FFFF00"/>
                </a:solidFill>
              </a:rPr>
              <a:t> потомство у </a:t>
            </a:r>
            <a:r>
              <a:rPr lang="ru-RU" b="1" dirty="0" err="1" smtClean="0">
                <a:solidFill>
                  <a:srgbClr val="FFFF00"/>
                </a:solidFill>
              </a:rPr>
              <a:t>найближчому</a:t>
            </a:r>
            <a:r>
              <a:rPr lang="ru-RU" b="1" dirty="0" smtClean="0">
                <a:solidFill>
                  <a:srgbClr val="FFFF00"/>
                </a:solidFill>
              </a:rPr>
              <a:t>  та </a:t>
            </a:r>
            <a:r>
              <a:rPr lang="ru-RU" b="1" dirty="0" err="1" smtClean="0">
                <a:solidFill>
                  <a:srgbClr val="FFFF00"/>
                </a:solidFill>
              </a:rPr>
              <a:t>віддаленому</a:t>
            </a:r>
            <a:r>
              <a:rPr lang="ru-RU" b="1" dirty="0" smtClean="0">
                <a:solidFill>
                  <a:srgbClr val="FFFF00"/>
                </a:solidFill>
              </a:rPr>
              <a:t>  </a:t>
            </a:r>
            <a:r>
              <a:rPr lang="ru-RU" b="1" dirty="0" err="1" smtClean="0">
                <a:solidFill>
                  <a:srgbClr val="FFFF00"/>
                </a:solidFill>
              </a:rPr>
              <a:t>періодах</a:t>
            </a:r>
            <a:r>
              <a:rPr lang="ru-RU" b="1" dirty="0" smtClean="0">
                <a:solidFill>
                  <a:srgbClr val="FFFF00"/>
                </a:solidFill>
              </a:rPr>
              <a:t>. </a:t>
            </a:r>
          </a:p>
          <a:p>
            <a:pPr algn="ctr"/>
            <a:r>
              <a:rPr lang="ru-RU" b="1" dirty="0" smtClean="0">
                <a:solidFill>
                  <a:srgbClr val="002060"/>
                </a:solidFill>
              </a:rPr>
              <a:t>3 </a:t>
            </a:r>
            <a:r>
              <a:rPr lang="ru-RU" b="1" dirty="0" err="1" smtClean="0">
                <a:solidFill>
                  <a:srgbClr val="002060"/>
                </a:solidFill>
              </a:rPr>
              <a:t>клас</a:t>
            </a:r>
            <a:r>
              <a:rPr lang="ru-RU" b="1" dirty="0" smtClean="0">
                <a:solidFill>
                  <a:srgbClr val="002060"/>
                </a:solidFill>
              </a:rPr>
              <a:t> –</a:t>
            </a:r>
            <a:r>
              <a:rPr lang="ru-RU" b="1" dirty="0" smtClean="0"/>
              <a:t> </a:t>
            </a:r>
            <a:r>
              <a:rPr lang="ru-RU" b="1" dirty="0" err="1" smtClean="0">
                <a:solidFill>
                  <a:srgbClr val="FFFF00"/>
                </a:solidFill>
              </a:rPr>
              <a:t>шкідливі</a:t>
            </a:r>
            <a:r>
              <a:rPr lang="ru-RU" b="1" dirty="0" smtClean="0">
                <a:solidFill>
                  <a:srgbClr val="FFFF00"/>
                </a:solidFill>
              </a:rPr>
              <a:t>  </a:t>
            </a:r>
            <a:r>
              <a:rPr lang="ru-RU" b="1" dirty="0" err="1" smtClean="0">
                <a:solidFill>
                  <a:srgbClr val="FFFF00"/>
                </a:solidFill>
              </a:rPr>
              <a:t>умови</a:t>
            </a:r>
            <a:r>
              <a:rPr lang="ru-RU" b="1" dirty="0" smtClean="0">
                <a:solidFill>
                  <a:srgbClr val="FFFF00"/>
                </a:solidFill>
              </a:rPr>
              <a:t> </a:t>
            </a:r>
            <a:r>
              <a:rPr lang="ru-RU" b="1" dirty="0" err="1" smtClean="0">
                <a:solidFill>
                  <a:srgbClr val="FFFF00"/>
                </a:solidFill>
              </a:rPr>
              <a:t>праці</a:t>
            </a:r>
            <a:r>
              <a:rPr lang="ru-RU" b="1" dirty="0" smtClean="0">
                <a:solidFill>
                  <a:srgbClr val="FFFF00"/>
                </a:solidFill>
              </a:rPr>
              <a:t>, </a:t>
            </a:r>
            <a:r>
              <a:rPr lang="ru-RU" b="1" dirty="0" err="1" smtClean="0">
                <a:solidFill>
                  <a:srgbClr val="FFFF00"/>
                </a:solidFill>
              </a:rPr>
              <a:t>які</a:t>
            </a:r>
            <a:r>
              <a:rPr lang="ru-RU" b="1" dirty="0" smtClean="0">
                <a:solidFill>
                  <a:srgbClr val="FFFF00"/>
                </a:solidFill>
              </a:rPr>
              <a:t> </a:t>
            </a:r>
            <a:r>
              <a:rPr lang="ru-RU" b="1" dirty="0" err="1" smtClean="0">
                <a:solidFill>
                  <a:srgbClr val="FFFF00"/>
                </a:solidFill>
              </a:rPr>
              <a:t>створюються</a:t>
            </a:r>
            <a:r>
              <a:rPr lang="ru-RU" b="1" dirty="0" smtClean="0">
                <a:solidFill>
                  <a:srgbClr val="FFFF00"/>
                </a:solidFill>
              </a:rPr>
              <a:t>  при </a:t>
            </a:r>
            <a:r>
              <a:rPr lang="ru-RU" b="1" dirty="0" err="1" smtClean="0">
                <a:solidFill>
                  <a:srgbClr val="FFFF00"/>
                </a:solidFill>
              </a:rPr>
              <a:t>наявності</a:t>
            </a:r>
            <a:r>
              <a:rPr lang="ru-RU" b="1" dirty="0" smtClean="0">
                <a:solidFill>
                  <a:srgbClr val="FFFF00"/>
                </a:solidFill>
              </a:rPr>
              <a:t>  </a:t>
            </a:r>
            <a:r>
              <a:rPr lang="ru-RU" b="1" dirty="0" err="1" smtClean="0">
                <a:solidFill>
                  <a:srgbClr val="FFFF00"/>
                </a:solidFill>
              </a:rPr>
              <a:t>шкідливих</a:t>
            </a:r>
            <a:r>
              <a:rPr lang="ru-RU" b="1" dirty="0" smtClean="0">
                <a:solidFill>
                  <a:srgbClr val="FFFF00"/>
                </a:solidFill>
              </a:rPr>
              <a:t> </a:t>
            </a:r>
            <a:r>
              <a:rPr lang="ru-RU" b="1" dirty="0" err="1" smtClean="0">
                <a:solidFill>
                  <a:srgbClr val="FFFF00"/>
                </a:solidFill>
              </a:rPr>
              <a:t>виробничих</a:t>
            </a:r>
            <a:r>
              <a:rPr lang="ru-RU" b="1" dirty="0" smtClean="0">
                <a:solidFill>
                  <a:srgbClr val="FFFF00"/>
                </a:solidFill>
              </a:rPr>
              <a:t> </a:t>
            </a:r>
            <a:r>
              <a:rPr lang="ru-RU" b="1" dirty="0" err="1" smtClean="0">
                <a:solidFill>
                  <a:srgbClr val="FFFF00"/>
                </a:solidFill>
              </a:rPr>
              <a:t>чинників</a:t>
            </a:r>
            <a:r>
              <a:rPr lang="ru-RU" b="1" dirty="0" smtClean="0">
                <a:solidFill>
                  <a:srgbClr val="FFFF00"/>
                </a:solidFill>
              </a:rPr>
              <a:t>, </a:t>
            </a:r>
            <a:r>
              <a:rPr lang="ru-RU" b="1" dirty="0" err="1" smtClean="0">
                <a:solidFill>
                  <a:srgbClr val="FFFF00"/>
                </a:solidFill>
              </a:rPr>
              <a:t>що</a:t>
            </a:r>
            <a:r>
              <a:rPr lang="ru-RU" b="1" dirty="0" smtClean="0">
                <a:solidFill>
                  <a:srgbClr val="FFFF00"/>
                </a:solidFill>
              </a:rPr>
              <a:t> </a:t>
            </a:r>
            <a:r>
              <a:rPr lang="ru-RU" b="1" dirty="0" err="1" smtClean="0">
                <a:solidFill>
                  <a:srgbClr val="FFFF00"/>
                </a:solidFill>
              </a:rPr>
              <a:t>перевищують</a:t>
            </a:r>
            <a:r>
              <a:rPr lang="ru-RU" b="1" dirty="0" smtClean="0">
                <a:solidFill>
                  <a:srgbClr val="FFFF00"/>
                </a:solidFill>
              </a:rPr>
              <a:t>  </a:t>
            </a:r>
            <a:r>
              <a:rPr lang="ru-RU" b="1" dirty="0" err="1" smtClean="0">
                <a:solidFill>
                  <a:srgbClr val="FFFF00"/>
                </a:solidFill>
              </a:rPr>
              <a:t>гігієнічні</a:t>
            </a:r>
            <a:r>
              <a:rPr lang="ru-RU" b="1" dirty="0" smtClean="0">
                <a:solidFill>
                  <a:srgbClr val="FFFF00"/>
                </a:solidFill>
              </a:rPr>
              <a:t>  </a:t>
            </a:r>
            <a:r>
              <a:rPr lang="ru-RU" b="1" dirty="0" err="1" smtClean="0">
                <a:solidFill>
                  <a:srgbClr val="FFFF00"/>
                </a:solidFill>
              </a:rPr>
              <a:t>нормативи</a:t>
            </a:r>
            <a:r>
              <a:rPr lang="ru-RU" b="1" dirty="0" smtClean="0">
                <a:solidFill>
                  <a:srgbClr val="FFFF00"/>
                </a:solidFill>
              </a:rPr>
              <a:t>  </a:t>
            </a:r>
            <a:r>
              <a:rPr lang="ru-RU" b="1" dirty="0" err="1" smtClean="0">
                <a:solidFill>
                  <a:srgbClr val="FFFF00"/>
                </a:solidFill>
              </a:rPr>
              <a:t>і</a:t>
            </a:r>
            <a:r>
              <a:rPr lang="ru-RU" b="1" dirty="0" smtClean="0">
                <a:solidFill>
                  <a:srgbClr val="FFFF00"/>
                </a:solidFill>
              </a:rPr>
              <a:t> </a:t>
            </a:r>
            <a:r>
              <a:rPr lang="ru-RU" b="1" dirty="0" err="1" smtClean="0">
                <a:solidFill>
                  <a:srgbClr val="FFFF00"/>
                </a:solidFill>
              </a:rPr>
              <a:t>здатні</a:t>
            </a:r>
            <a:r>
              <a:rPr lang="ru-RU" b="1" dirty="0" smtClean="0">
                <a:solidFill>
                  <a:srgbClr val="FFFF00"/>
                </a:solidFill>
              </a:rPr>
              <a:t>  </a:t>
            </a:r>
            <a:r>
              <a:rPr lang="ru-RU" b="1" dirty="0" err="1" smtClean="0">
                <a:solidFill>
                  <a:srgbClr val="FFFF00"/>
                </a:solidFill>
              </a:rPr>
              <a:t>чинити</a:t>
            </a:r>
            <a:r>
              <a:rPr lang="ru-RU" b="1" dirty="0" smtClean="0">
                <a:solidFill>
                  <a:srgbClr val="FFFF00"/>
                </a:solidFill>
              </a:rPr>
              <a:t> </a:t>
            </a:r>
            <a:r>
              <a:rPr lang="ru-RU" b="1" dirty="0" err="1" smtClean="0">
                <a:solidFill>
                  <a:srgbClr val="FFFF00"/>
                </a:solidFill>
              </a:rPr>
              <a:t>несприятливий</a:t>
            </a:r>
            <a:r>
              <a:rPr lang="ru-RU" b="1" dirty="0" smtClean="0">
                <a:solidFill>
                  <a:srgbClr val="FFFF00"/>
                </a:solidFill>
              </a:rPr>
              <a:t> </a:t>
            </a:r>
            <a:r>
              <a:rPr lang="ru-RU" b="1" dirty="0" err="1" smtClean="0">
                <a:solidFill>
                  <a:srgbClr val="FFFF00"/>
                </a:solidFill>
              </a:rPr>
              <a:t>вплив</a:t>
            </a:r>
            <a:r>
              <a:rPr lang="ru-RU" b="1" dirty="0" smtClean="0">
                <a:solidFill>
                  <a:srgbClr val="FFFF00"/>
                </a:solidFill>
              </a:rPr>
              <a:t> на </a:t>
            </a:r>
            <a:r>
              <a:rPr lang="ru-RU" b="1" dirty="0" err="1" smtClean="0">
                <a:solidFill>
                  <a:srgbClr val="FFFF00"/>
                </a:solidFill>
              </a:rPr>
              <a:t>організм</a:t>
            </a:r>
            <a:r>
              <a:rPr lang="ru-RU" b="1" dirty="0" smtClean="0">
                <a:solidFill>
                  <a:srgbClr val="FFFF00"/>
                </a:solidFill>
              </a:rPr>
              <a:t> </a:t>
            </a:r>
            <a:r>
              <a:rPr lang="ru-RU" b="1" dirty="0" err="1" smtClean="0">
                <a:solidFill>
                  <a:srgbClr val="FFFF00"/>
                </a:solidFill>
              </a:rPr>
              <a:t>працюючого</a:t>
            </a:r>
            <a:r>
              <a:rPr lang="ru-RU" b="1" dirty="0" smtClean="0">
                <a:solidFill>
                  <a:srgbClr val="FFFF00"/>
                </a:solidFill>
              </a:rPr>
              <a:t> та/</a:t>
            </a:r>
            <a:r>
              <a:rPr lang="ru-RU" b="1" dirty="0" err="1" smtClean="0">
                <a:solidFill>
                  <a:srgbClr val="FFFF00"/>
                </a:solidFill>
              </a:rPr>
              <a:t>або</a:t>
            </a:r>
            <a:r>
              <a:rPr lang="ru-RU" b="1" dirty="0" smtClean="0">
                <a:solidFill>
                  <a:srgbClr val="FFFF00"/>
                </a:solidFill>
              </a:rPr>
              <a:t> </a:t>
            </a:r>
            <a:r>
              <a:rPr lang="ru-RU" b="1" dirty="0" err="1" smtClean="0">
                <a:solidFill>
                  <a:srgbClr val="FFFF00"/>
                </a:solidFill>
              </a:rPr>
              <a:t>його</a:t>
            </a:r>
            <a:r>
              <a:rPr lang="ru-RU" b="1" dirty="0" smtClean="0">
                <a:solidFill>
                  <a:srgbClr val="FFFF00"/>
                </a:solidFill>
              </a:rPr>
              <a:t> потомство.</a:t>
            </a:r>
            <a:endParaRPr lang="ru-RU" b="1" dirty="0">
              <a:solidFill>
                <a:srgbClr val="FFFF00"/>
              </a:solidFill>
            </a:endParaRPr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-45719"/>
            <a:ext cx="8229600" cy="45719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>
          <a:xfrm>
            <a:off x="357158" y="571480"/>
            <a:ext cx="8358246" cy="5786478"/>
          </a:xfrm>
        </p:spPr>
        <p:txBody>
          <a:bodyPr>
            <a:normAutofit/>
          </a:bodyPr>
          <a:lstStyle/>
          <a:p>
            <a:pPr algn="ctr"/>
            <a:r>
              <a:rPr lang="ru-RU" sz="2800" b="1" dirty="0" smtClean="0">
                <a:solidFill>
                  <a:srgbClr val="002060"/>
                </a:solidFill>
              </a:rPr>
              <a:t>4 </a:t>
            </a:r>
            <a:r>
              <a:rPr lang="ru-RU" sz="2800" b="1" dirty="0" err="1" smtClean="0">
                <a:solidFill>
                  <a:srgbClr val="002060"/>
                </a:solidFill>
              </a:rPr>
              <a:t>клас</a:t>
            </a:r>
            <a:r>
              <a:rPr lang="ru-RU" sz="2800" b="1" dirty="0" smtClean="0">
                <a:solidFill>
                  <a:srgbClr val="002060"/>
                </a:solidFill>
              </a:rPr>
              <a:t> – </a:t>
            </a:r>
            <a:r>
              <a:rPr lang="ru-RU" sz="2800" b="1" dirty="0" err="1" smtClean="0">
                <a:solidFill>
                  <a:srgbClr val="FFFF00"/>
                </a:solidFill>
              </a:rPr>
              <a:t>небезпечні</a:t>
            </a:r>
            <a:r>
              <a:rPr lang="ru-RU" sz="2800" b="1" dirty="0" smtClean="0">
                <a:solidFill>
                  <a:srgbClr val="FFFF00"/>
                </a:solidFill>
              </a:rPr>
              <a:t> (</a:t>
            </a:r>
            <a:r>
              <a:rPr lang="ru-RU" sz="2800" b="1" dirty="0" err="1" smtClean="0">
                <a:solidFill>
                  <a:srgbClr val="FFFF00"/>
                </a:solidFill>
              </a:rPr>
              <a:t>екстремальні</a:t>
            </a:r>
            <a:r>
              <a:rPr lang="ru-RU" sz="2800" b="1" dirty="0" smtClean="0">
                <a:solidFill>
                  <a:srgbClr val="FFFF00"/>
                </a:solidFill>
              </a:rPr>
              <a:t>) </a:t>
            </a:r>
            <a:r>
              <a:rPr lang="ru-RU" sz="2800" b="1" dirty="0" err="1" smtClean="0">
                <a:solidFill>
                  <a:srgbClr val="FFFF00"/>
                </a:solidFill>
              </a:rPr>
              <a:t>умови</a:t>
            </a:r>
            <a:r>
              <a:rPr lang="ru-RU" sz="2800" b="1" dirty="0" smtClean="0">
                <a:solidFill>
                  <a:srgbClr val="FFFF00"/>
                </a:solidFill>
              </a:rPr>
              <a:t> </a:t>
            </a:r>
            <a:r>
              <a:rPr lang="ru-RU" sz="2800" b="1" dirty="0" err="1" smtClean="0">
                <a:solidFill>
                  <a:srgbClr val="FFFF00"/>
                </a:solidFill>
              </a:rPr>
              <a:t>праці</a:t>
            </a:r>
            <a:r>
              <a:rPr lang="ru-RU" sz="2800" b="1" dirty="0" smtClean="0">
                <a:solidFill>
                  <a:srgbClr val="FFFF00"/>
                </a:solidFill>
              </a:rPr>
              <a:t>, за </a:t>
            </a:r>
            <a:r>
              <a:rPr lang="ru-RU" sz="2800" b="1" dirty="0" err="1" smtClean="0">
                <a:solidFill>
                  <a:srgbClr val="FFFF00"/>
                </a:solidFill>
              </a:rPr>
              <a:t>яких</a:t>
            </a:r>
            <a:r>
              <a:rPr lang="ru-RU" sz="2800" b="1" dirty="0" smtClean="0">
                <a:solidFill>
                  <a:srgbClr val="FFFF00"/>
                </a:solidFill>
              </a:rPr>
              <a:t> </a:t>
            </a:r>
            <a:r>
              <a:rPr lang="ru-RU" sz="2800" b="1" dirty="0" err="1" smtClean="0">
                <a:solidFill>
                  <a:srgbClr val="FFFF00"/>
                </a:solidFill>
              </a:rPr>
              <a:t>рівні</a:t>
            </a:r>
            <a:r>
              <a:rPr lang="ru-RU" sz="2800" b="1" dirty="0" smtClean="0">
                <a:solidFill>
                  <a:srgbClr val="FFFF00"/>
                </a:solidFill>
              </a:rPr>
              <a:t> чин- </a:t>
            </a:r>
            <a:r>
              <a:rPr lang="ru-RU" sz="2800" b="1" dirty="0" err="1" smtClean="0">
                <a:solidFill>
                  <a:srgbClr val="FFFF00"/>
                </a:solidFill>
              </a:rPr>
              <a:t>ників</a:t>
            </a:r>
            <a:r>
              <a:rPr lang="ru-RU" sz="2800" b="1" dirty="0" smtClean="0">
                <a:solidFill>
                  <a:srgbClr val="FFFF00"/>
                </a:solidFill>
              </a:rPr>
              <a:t> </a:t>
            </a:r>
            <a:r>
              <a:rPr lang="ru-RU" sz="2800" b="1" dirty="0" err="1" smtClean="0">
                <a:solidFill>
                  <a:srgbClr val="FFFF00"/>
                </a:solidFill>
              </a:rPr>
              <a:t>виробничого</a:t>
            </a:r>
            <a:r>
              <a:rPr lang="ru-RU" sz="2800" b="1" dirty="0" smtClean="0">
                <a:solidFill>
                  <a:srgbClr val="FFFF00"/>
                </a:solidFill>
              </a:rPr>
              <a:t> </a:t>
            </a:r>
            <a:r>
              <a:rPr lang="ru-RU" sz="2800" b="1" dirty="0" err="1" smtClean="0">
                <a:solidFill>
                  <a:srgbClr val="FFFF00"/>
                </a:solidFill>
              </a:rPr>
              <a:t>середовища</a:t>
            </a:r>
            <a:r>
              <a:rPr lang="ru-RU" sz="2800" b="1" dirty="0" smtClean="0">
                <a:solidFill>
                  <a:srgbClr val="FFFF00"/>
                </a:solidFill>
              </a:rPr>
              <a:t> </a:t>
            </a:r>
            <a:r>
              <a:rPr lang="ru-RU" sz="2800" b="1" dirty="0" err="1" smtClean="0">
                <a:solidFill>
                  <a:srgbClr val="FFFF00"/>
                </a:solidFill>
              </a:rPr>
              <a:t>можуть</a:t>
            </a:r>
            <a:r>
              <a:rPr lang="ru-RU" sz="2800" b="1" dirty="0" smtClean="0">
                <a:solidFill>
                  <a:srgbClr val="FFFF00"/>
                </a:solidFill>
              </a:rPr>
              <a:t> </a:t>
            </a:r>
            <a:r>
              <a:rPr lang="ru-RU" sz="2800" b="1" dirty="0" err="1" smtClean="0">
                <a:solidFill>
                  <a:srgbClr val="FFFF00"/>
                </a:solidFill>
              </a:rPr>
              <a:t>протягом</a:t>
            </a:r>
            <a:r>
              <a:rPr lang="ru-RU" sz="2800" b="1" dirty="0" smtClean="0">
                <a:solidFill>
                  <a:srgbClr val="FFFF00"/>
                </a:solidFill>
              </a:rPr>
              <a:t> </a:t>
            </a:r>
            <a:r>
              <a:rPr lang="ru-RU" sz="2800" b="1" dirty="0" err="1" smtClean="0">
                <a:solidFill>
                  <a:srgbClr val="FFFF00"/>
                </a:solidFill>
              </a:rPr>
              <a:t>робочої</a:t>
            </a:r>
            <a:r>
              <a:rPr lang="ru-RU" sz="2800" b="1" dirty="0" smtClean="0">
                <a:solidFill>
                  <a:srgbClr val="FFFF00"/>
                </a:solidFill>
              </a:rPr>
              <a:t> </a:t>
            </a:r>
            <a:r>
              <a:rPr lang="ru-RU" sz="2800" b="1" dirty="0" err="1" smtClean="0">
                <a:solidFill>
                  <a:srgbClr val="FFFF00"/>
                </a:solidFill>
              </a:rPr>
              <a:t>зміни</a:t>
            </a:r>
            <a:r>
              <a:rPr lang="ru-RU" sz="2800" b="1" dirty="0" smtClean="0">
                <a:solidFill>
                  <a:srgbClr val="FFFF00"/>
                </a:solidFill>
              </a:rPr>
              <a:t> (</a:t>
            </a:r>
            <a:r>
              <a:rPr lang="ru-RU" sz="2800" b="1" dirty="0" err="1" smtClean="0">
                <a:solidFill>
                  <a:srgbClr val="FFFF00"/>
                </a:solidFill>
              </a:rPr>
              <a:t>або</a:t>
            </a:r>
            <a:r>
              <a:rPr lang="ru-RU" sz="2800" b="1" dirty="0" smtClean="0">
                <a:solidFill>
                  <a:srgbClr val="FFFF00"/>
                </a:solidFill>
              </a:rPr>
              <a:t> ж </a:t>
            </a:r>
            <a:r>
              <a:rPr lang="ru-RU" sz="2800" b="1" dirty="0" err="1" smtClean="0">
                <a:solidFill>
                  <a:srgbClr val="FFFF00"/>
                </a:solidFill>
              </a:rPr>
              <a:t>її</a:t>
            </a:r>
            <a:r>
              <a:rPr lang="ru-RU" sz="2800" b="1" dirty="0" smtClean="0">
                <a:solidFill>
                  <a:srgbClr val="FFFF00"/>
                </a:solidFill>
              </a:rPr>
              <a:t> </a:t>
            </a:r>
            <a:r>
              <a:rPr lang="ru-RU" sz="2800" b="1" dirty="0" err="1" smtClean="0">
                <a:solidFill>
                  <a:srgbClr val="FFFF00"/>
                </a:solidFill>
              </a:rPr>
              <a:t>частини</a:t>
            </a:r>
            <a:r>
              <a:rPr lang="ru-RU" sz="2800" b="1" dirty="0" smtClean="0">
                <a:solidFill>
                  <a:srgbClr val="FFFF00"/>
                </a:solidFill>
              </a:rPr>
              <a:t>) </a:t>
            </a:r>
            <a:r>
              <a:rPr lang="ru-RU" sz="2800" b="1" dirty="0" err="1" smtClean="0">
                <a:solidFill>
                  <a:srgbClr val="FFFF00"/>
                </a:solidFill>
              </a:rPr>
              <a:t>створити</a:t>
            </a:r>
            <a:r>
              <a:rPr lang="ru-RU" sz="2800" b="1" dirty="0" smtClean="0">
                <a:solidFill>
                  <a:srgbClr val="FFFF00"/>
                </a:solidFill>
              </a:rPr>
              <a:t> </a:t>
            </a:r>
            <a:r>
              <a:rPr lang="ru-RU" sz="2800" b="1" dirty="0" err="1" smtClean="0">
                <a:solidFill>
                  <a:srgbClr val="FFFF00"/>
                </a:solidFill>
              </a:rPr>
              <a:t>високий</a:t>
            </a:r>
            <a:r>
              <a:rPr lang="ru-RU" sz="2800" b="1" dirty="0" smtClean="0">
                <a:solidFill>
                  <a:srgbClr val="FFFF00"/>
                </a:solidFill>
              </a:rPr>
              <a:t> </a:t>
            </a:r>
            <a:r>
              <a:rPr lang="ru-RU" sz="2800" b="1" dirty="0" err="1" smtClean="0">
                <a:solidFill>
                  <a:srgbClr val="FFFF00"/>
                </a:solidFill>
              </a:rPr>
              <a:t>ризик</a:t>
            </a:r>
            <a:r>
              <a:rPr lang="ru-RU" sz="2800" b="1" dirty="0" smtClean="0">
                <a:solidFill>
                  <a:srgbClr val="FFFF00"/>
                </a:solidFill>
              </a:rPr>
              <a:t> </a:t>
            </a:r>
            <a:r>
              <a:rPr lang="ru-RU" sz="2800" b="1" dirty="0" err="1" smtClean="0">
                <a:solidFill>
                  <a:srgbClr val="FFFF00"/>
                </a:solidFill>
              </a:rPr>
              <a:t>виникнення</a:t>
            </a:r>
            <a:r>
              <a:rPr lang="ru-RU" sz="2800" b="1" dirty="0" smtClean="0">
                <a:solidFill>
                  <a:srgbClr val="FFFF00"/>
                </a:solidFill>
              </a:rPr>
              <a:t> </a:t>
            </a:r>
            <a:r>
              <a:rPr lang="ru-RU" sz="2800" b="1" dirty="0" err="1" smtClean="0">
                <a:solidFill>
                  <a:srgbClr val="FFFF00"/>
                </a:solidFill>
              </a:rPr>
              <a:t>важких</a:t>
            </a:r>
            <a:r>
              <a:rPr lang="ru-RU" sz="2800" b="1" dirty="0" smtClean="0">
                <a:solidFill>
                  <a:srgbClr val="FFFF00"/>
                </a:solidFill>
              </a:rPr>
              <a:t> форм </a:t>
            </a:r>
            <a:r>
              <a:rPr lang="ru-RU" sz="2800" b="1" dirty="0" err="1" smtClean="0">
                <a:solidFill>
                  <a:srgbClr val="FFFF00"/>
                </a:solidFill>
              </a:rPr>
              <a:t>гострих</a:t>
            </a:r>
            <a:r>
              <a:rPr lang="ru-RU" sz="2800" b="1" dirty="0" smtClean="0">
                <a:solidFill>
                  <a:srgbClr val="FFFF00"/>
                </a:solidFill>
              </a:rPr>
              <a:t> </a:t>
            </a:r>
            <a:r>
              <a:rPr lang="ru-RU" sz="2800" b="1" dirty="0" err="1" smtClean="0">
                <a:solidFill>
                  <a:srgbClr val="FFFF00"/>
                </a:solidFill>
              </a:rPr>
              <a:t>професійних</a:t>
            </a:r>
            <a:r>
              <a:rPr lang="ru-RU" sz="2800" b="1" dirty="0" smtClean="0">
                <a:solidFill>
                  <a:srgbClr val="FFFF00"/>
                </a:solidFill>
              </a:rPr>
              <a:t> </a:t>
            </a:r>
            <a:r>
              <a:rPr lang="ru-RU" sz="2800" b="1" dirty="0" err="1" smtClean="0">
                <a:solidFill>
                  <a:srgbClr val="FFFF00"/>
                </a:solidFill>
              </a:rPr>
              <a:t>уражень</a:t>
            </a:r>
            <a:r>
              <a:rPr lang="ru-RU" sz="2800" b="1" dirty="0" smtClean="0">
                <a:solidFill>
                  <a:srgbClr val="FFFF00"/>
                </a:solidFill>
              </a:rPr>
              <a:t>, </a:t>
            </a:r>
            <a:r>
              <a:rPr lang="ru-RU" sz="2800" b="1" dirty="0" err="1" smtClean="0">
                <a:solidFill>
                  <a:srgbClr val="FFFF00"/>
                </a:solidFill>
              </a:rPr>
              <a:t>отруєнь</a:t>
            </a:r>
            <a:r>
              <a:rPr lang="ru-RU" sz="2800" b="1" dirty="0" smtClean="0">
                <a:solidFill>
                  <a:srgbClr val="FFFF00"/>
                </a:solidFill>
              </a:rPr>
              <a:t>, </a:t>
            </a:r>
            <a:r>
              <a:rPr lang="ru-RU" sz="2800" b="1" dirty="0" err="1" smtClean="0">
                <a:solidFill>
                  <a:srgbClr val="FFFF00"/>
                </a:solidFill>
              </a:rPr>
              <a:t>каліцтв</a:t>
            </a:r>
            <a:r>
              <a:rPr lang="ru-RU" sz="2800" b="1" dirty="0" smtClean="0">
                <a:solidFill>
                  <a:srgbClr val="FFFF00"/>
                </a:solidFill>
              </a:rPr>
              <a:t>, </a:t>
            </a:r>
            <a:r>
              <a:rPr lang="ru-RU" sz="2800" b="1" dirty="0" err="1" smtClean="0">
                <a:solidFill>
                  <a:srgbClr val="FFFF00"/>
                </a:solidFill>
              </a:rPr>
              <a:t>загрозу</a:t>
            </a:r>
            <a:r>
              <a:rPr lang="ru-RU" sz="2800" b="1" dirty="0" smtClean="0">
                <a:solidFill>
                  <a:srgbClr val="FFFF00"/>
                </a:solidFill>
              </a:rPr>
              <a:t> для </a:t>
            </a:r>
            <a:r>
              <a:rPr lang="ru-RU" sz="2800" b="1" dirty="0" err="1" smtClean="0">
                <a:solidFill>
                  <a:srgbClr val="FFFF00"/>
                </a:solidFill>
              </a:rPr>
              <a:t>життя</a:t>
            </a:r>
            <a:r>
              <a:rPr lang="ru-RU" sz="2800" b="1" dirty="0" smtClean="0">
                <a:solidFill>
                  <a:srgbClr val="FFFF00"/>
                </a:solidFill>
              </a:rPr>
              <a:t>. Прикладом </a:t>
            </a:r>
            <a:r>
              <a:rPr lang="ru-RU" sz="2800" b="1" dirty="0" err="1" smtClean="0">
                <a:solidFill>
                  <a:srgbClr val="FFFF00"/>
                </a:solidFill>
              </a:rPr>
              <a:t>є</a:t>
            </a:r>
            <a:r>
              <a:rPr lang="ru-RU" sz="2800" b="1" dirty="0" smtClean="0">
                <a:solidFill>
                  <a:srgbClr val="FFFF00"/>
                </a:solidFill>
              </a:rPr>
              <a:t> робота </a:t>
            </a:r>
            <a:r>
              <a:rPr lang="ru-RU" sz="2800" b="1" dirty="0" err="1" smtClean="0">
                <a:solidFill>
                  <a:srgbClr val="FFFF00"/>
                </a:solidFill>
              </a:rPr>
              <a:t>ліквідаторів</a:t>
            </a:r>
            <a:r>
              <a:rPr lang="ru-RU" sz="2800" b="1" dirty="0" smtClean="0">
                <a:solidFill>
                  <a:srgbClr val="FFFF00"/>
                </a:solidFill>
              </a:rPr>
              <a:t> </a:t>
            </a:r>
            <a:r>
              <a:rPr lang="ru-RU" sz="2800" b="1" dirty="0" err="1" smtClean="0">
                <a:solidFill>
                  <a:srgbClr val="FFFF00"/>
                </a:solidFill>
              </a:rPr>
              <a:t>наслідків</a:t>
            </a:r>
            <a:r>
              <a:rPr lang="ru-RU" sz="2800" b="1" dirty="0" smtClean="0">
                <a:solidFill>
                  <a:srgbClr val="FFFF00"/>
                </a:solidFill>
              </a:rPr>
              <a:t> </a:t>
            </a:r>
            <a:r>
              <a:rPr lang="ru-RU" sz="2800" b="1" dirty="0" err="1" smtClean="0">
                <a:solidFill>
                  <a:srgbClr val="FFFF00"/>
                </a:solidFill>
              </a:rPr>
              <a:t>аварії</a:t>
            </a:r>
            <a:r>
              <a:rPr lang="ru-RU" sz="2800" b="1" dirty="0" smtClean="0">
                <a:solidFill>
                  <a:srgbClr val="FFFF00"/>
                </a:solidFill>
              </a:rPr>
              <a:t> на четвертому </a:t>
            </a:r>
            <a:r>
              <a:rPr lang="ru-RU" sz="2800" b="1" dirty="0" err="1" smtClean="0">
                <a:solidFill>
                  <a:srgbClr val="FFFF00"/>
                </a:solidFill>
              </a:rPr>
              <a:t>блоці</a:t>
            </a:r>
            <a:r>
              <a:rPr lang="ru-RU" sz="2800" b="1" dirty="0" smtClean="0">
                <a:solidFill>
                  <a:srgbClr val="FFFF00"/>
                </a:solidFill>
              </a:rPr>
              <a:t> ЧАЕС, коли </a:t>
            </a:r>
            <a:r>
              <a:rPr lang="ru-RU" sz="2800" b="1" dirty="0" err="1" smtClean="0">
                <a:solidFill>
                  <a:srgbClr val="FFFF00"/>
                </a:solidFill>
              </a:rPr>
              <a:t>зміна</a:t>
            </a:r>
            <a:r>
              <a:rPr lang="ru-RU" sz="2800" b="1" dirty="0" smtClean="0">
                <a:solidFill>
                  <a:srgbClr val="FFFF00"/>
                </a:solidFill>
              </a:rPr>
              <a:t> </a:t>
            </a:r>
            <a:r>
              <a:rPr lang="ru-RU" sz="2800" b="1" dirty="0" err="1" smtClean="0">
                <a:solidFill>
                  <a:srgbClr val="FFFF00"/>
                </a:solidFill>
              </a:rPr>
              <a:t>тривала</a:t>
            </a:r>
            <a:r>
              <a:rPr lang="ru-RU" sz="2800" b="1" dirty="0" smtClean="0">
                <a:solidFill>
                  <a:srgbClr val="FFFF00"/>
                </a:solidFill>
              </a:rPr>
              <a:t> </a:t>
            </a:r>
            <a:r>
              <a:rPr lang="ru-RU" sz="2800" b="1" dirty="0" err="1" smtClean="0">
                <a:solidFill>
                  <a:srgbClr val="FFFF00"/>
                </a:solidFill>
              </a:rPr>
              <a:t>інколи</a:t>
            </a:r>
            <a:r>
              <a:rPr lang="ru-RU" sz="2800" b="1" dirty="0" smtClean="0">
                <a:solidFill>
                  <a:srgbClr val="FFFF00"/>
                </a:solidFill>
              </a:rPr>
              <a:t> 1,5-2 </a:t>
            </a:r>
            <a:r>
              <a:rPr lang="ru-RU" sz="2800" b="1" dirty="0" err="1" smtClean="0">
                <a:solidFill>
                  <a:srgbClr val="FFFF00"/>
                </a:solidFill>
              </a:rPr>
              <a:t>хв</a:t>
            </a:r>
            <a:r>
              <a:rPr lang="ru-RU" sz="2800" b="1" dirty="0" smtClean="0">
                <a:solidFill>
                  <a:srgbClr val="FFFF00"/>
                </a:solidFill>
              </a:rPr>
              <a:t> та </a:t>
            </a:r>
            <a:r>
              <a:rPr lang="ru-RU" sz="2800" b="1" dirty="0" err="1" smtClean="0">
                <a:solidFill>
                  <a:srgbClr val="FFFF00"/>
                </a:solidFill>
              </a:rPr>
              <a:t>була</a:t>
            </a:r>
            <a:r>
              <a:rPr lang="ru-RU" sz="2800" b="1" dirty="0" smtClean="0">
                <a:solidFill>
                  <a:srgbClr val="FFFF00"/>
                </a:solidFill>
              </a:rPr>
              <a:t> </a:t>
            </a:r>
            <a:r>
              <a:rPr lang="ru-RU" sz="2800" b="1" dirty="0" err="1" smtClean="0">
                <a:solidFill>
                  <a:srgbClr val="FFFF00"/>
                </a:solidFill>
              </a:rPr>
              <a:t>першою</a:t>
            </a:r>
            <a:r>
              <a:rPr lang="ru-RU" sz="2800" b="1" dirty="0" smtClean="0">
                <a:solidFill>
                  <a:srgbClr val="FFFF00"/>
                </a:solidFill>
              </a:rPr>
              <a:t> </a:t>
            </a:r>
            <a:r>
              <a:rPr lang="ru-RU" sz="2800" b="1" dirty="0" err="1" smtClean="0">
                <a:solidFill>
                  <a:srgbClr val="FFFF00"/>
                </a:solidFill>
              </a:rPr>
              <a:t>і</a:t>
            </a:r>
            <a:r>
              <a:rPr lang="ru-RU" sz="2800" b="1" dirty="0" smtClean="0">
                <a:solidFill>
                  <a:srgbClr val="FFFF00"/>
                </a:solidFill>
              </a:rPr>
              <a:t> </a:t>
            </a:r>
            <a:r>
              <a:rPr lang="ru-RU" sz="2800" b="1" dirty="0" err="1" smtClean="0">
                <a:solidFill>
                  <a:srgbClr val="FFFF00"/>
                </a:solidFill>
              </a:rPr>
              <a:t>останньою</a:t>
            </a:r>
            <a:r>
              <a:rPr lang="ru-RU" sz="2800" b="1" dirty="0" smtClean="0">
                <a:solidFill>
                  <a:srgbClr val="FFFF00"/>
                </a:solidFill>
              </a:rPr>
              <a:t>, тому </a:t>
            </a:r>
            <a:r>
              <a:rPr lang="ru-RU" sz="2800" b="1" dirty="0" err="1" smtClean="0">
                <a:solidFill>
                  <a:srgbClr val="FFFF00"/>
                </a:solidFill>
              </a:rPr>
              <a:t>що</a:t>
            </a:r>
            <a:r>
              <a:rPr lang="ru-RU" sz="2800" b="1" dirty="0" smtClean="0">
                <a:solidFill>
                  <a:srgbClr val="FFFF00"/>
                </a:solidFill>
              </a:rPr>
              <a:t> вони </a:t>
            </a:r>
            <a:r>
              <a:rPr lang="ru-RU" sz="2800" b="1" dirty="0" err="1" smtClean="0">
                <a:solidFill>
                  <a:srgbClr val="FFFF00"/>
                </a:solidFill>
              </a:rPr>
              <a:t>отримували</a:t>
            </a:r>
            <a:r>
              <a:rPr lang="ru-RU" sz="2800" b="1" dirty="0" smtClean="0">
                <a:solidFill>
                  <a:srgbClr val="FFFF00"/>
                </a:solidFill>
              </a:rPr>
              <a:t> </a:t>
            </a:r>
            <a:r>
              <a:rPr lang="ru-RU" sz="2800" b="1" dirty="0" err="1" smtClean="0">
                <a:solidFill>
                  <a:srgbClr val="FFFF00"/>
                </a:solidFill>
              </a:rPr>
              <a:t>поглинуту</a:t>
            </a:r>
            <a:r>
              <a:rPr lang="ru-RU" sz="2800" b="1" dirty="0" smtClean="0">
                <a:solidFill>
                  <a:srgbClr val="FFFF00"/>
                </a:solidFill>
              </a:rPr>
              <a:t> дозу </a:t>
            </a:r>
            <a:r>
              <a:rPr lang="ru-RU" sz="2800" b="1" dirty="0" err="1" smtClean="0">
                <a:solidFill>
                  <a:srgbClr val="FFFF00"/>
                </a:solidFill>
              </a:rPr>
              <a:t>опромінення</a:t>
            </a:r>
            <a:r>
              <a:rPr lang="ru-RU" sz="2800" b="1" dirty="0" smtClean="0">
                <a:solidFill>
                  <a:srgbClr val="FFFF00"/>
                </a:solidFill>
              </a:rPr>
              <a:t> </a:t>
            </a:r>
            <a:r>
              <a:rPr lang="ru-RU" sz="2800" b="1" dirty="0" err="1" smtClean="0">
                <a:solidFill>
                  <a:srgbClr val="FFFF00"/>
                </a:solidFill>
              </a:rPr>
              <a:t>вище</a:t>
            </a:r>
            <a:r>
              <a:rPr lang="ru-RU" sz="2800" b="1" dirty="0" smtClean="0">
                <a:solidFill>
                  <a:srgbClr val="FFFF00"/>
                </a:solidFill>
              </a:rPr>
              <a:t> </a:t>
            </a:r>
            <a:r>
              <a:rPr lang="ru-RU" sz="2800" b="1" dirty="0" err="1" smtClean="0">
                <a:solidFill>
                  <a:srgbClr val="FFFF00"/>
                </a:solidFill>
              </a:rPr>
              <a:t>допустимих</a:t>
            </a:r>
            <a:r>
              <a:rPr lang="ru-RU" sz="2800" b="1" dirty="0" smtClean="0">
                <a:solidFill>
                  <a:srgbClr val="FFFF00"/>
                </a:solidFill>
              </a:rPr>
              <a:t> </a:t>
            </a:r>
            <a:r>
              <a:rPr lang="ru-RU" sz="2800" b="1" dirty="0" err="1" smtClean="0">
                <a:solidFill>
                  <a:srgbClr val="FFFF00"/>
                </a:solidFill>
              </a:rPr>
              <a:t>рівнів</a:t>
            </a:r>
            <a:r>
              <a:rPr lang="ru-RU" sz="2800" b="1" dirty="0" smtClean="0">
                <a:solidFill>
                  <a:srgbClr val="FFFF00"/>
                </a:solidFill>
              </a:rPr>
              <a:t>.</a:t>
            </a:r>
            <a:endParaRPr lang="ru-RU" sz="2800" b="1" dirty="0">
              <a:solidFill>
                <a:srgbClr val="FFFF00"/>
              </a:solidFill>
            </a:endParaRPr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-357214"/>
            <a:ext cx="8229600" cy="71438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>
          <a:xfrm>
            <a:off x="457200" y="1000108"/>
            <a:ext cx="8229600" cy="5095892"/>
          </a:xfrm>
        </p:spPr>
        <p:txBody>
          <a:bodyPr/>
          <a:lstStyle/>
          <a:p>
            <a:pPr algn="ctr"/>
            <a:r>
              <a:rPr lang="ru-RU" b="1" dirty="0" err="1" smtClean="0">
                <a:solidFill>
                  <a:srgbClr val="FFFF00"/>
                </a:solidFill>
              </a:rPr>
              <a:t>Гігієнічна</a:t>
            </a:r>
            <a:r>
              <a:rPr lang="ru-RU" b="1" dirty="0" smtClean="0">
                <a:solidFill>
                  <a:srgbClr val="FFFF00"/>
                </a:solidFill>
              </a:rPr>
              <a:t> </a:t>
            </a:r>
            <a:r>
              <a:rPr lang="ru-RU" b="1" dirty="0" err="1" smtClean="0">
                <a:solidFill>
                  <a:srgbClr val="FFFF00"/>
                </a:solidFill>
              </a:rPr>
              <a:t>класифікація</a:t>
            </a:r>
            <a:r>
              <a:rPr lang="ru-RU" b="1" dirty="0" smtClean="0">
                <a:solidFill>
                  <a:srgbClr val="FFFF00"/>
                </a:solidFill>
              </a:rPr>
              <a:t> </a:t>
            </a:r>
            <a:r>
              <a:rPr lang="ru-RU" b="1" dirty="0" err="1" smtClean="0">
                <a:solidFill>
                  <a:srgbClr val="FFFF00"/>
                </a:solidFill>
              </a:rPr>
              <a:t>дозволяє</a:t>
            </a:r>
            <a:r>
              <a:rPr lang="ru-RU" b="1" dirty="0" smtClean="0">
                <a:solidFill>
                  <a:srgbClr val="FFFF00"/>
                </a:solidFill>
              </a:rPr>
              <a:t> </a:t>
            </a:r>
            <a:r>
              <a:rPr lang="ru-RU" b="1" dirty="0" err="1" smtClean="0">
                <a:solidFill>
                  <a:srgbClr val="FFFF00"/>
                </a:solidFill>
              </a:rPr>
              <a:t>з</a:t>
            </a:r>
            <a:r>
              <a:rPr lang="ru-RU" b="1" dirty="0" smtClean="0">
                <a:solidFill>
                  <a:srgbClr val="FFFF00"/>
                </a:solidFill>
              </a:rPr>
              <a:t> </a:t>
            </a:r>
            <a:r>
              <a:rPr lang="ru-RU" b="1" dirty="0" err="1" smtClean="0">
                <a:solidFill>
                  <a:srgbClr val="FFFF00"/>
                </a:solidFill>
              </a:rPr>
              <a:t>сучасних</a:t>
            </a:r>
            <a:r>
              <a:rPr lang="ru-RU" b="1" dirty="0" smtClean="0">
                <a:solidFill>
                  <a:srgbClr val="FFFF00"/>
                </a:solidFill>
              </a:rPr>
              <a:t> </a:t>
            </a:r>
            <a:r>
              <a:rPr lang="ru-RU" b="1" dirty="0" err="1" smtClean="0">
                <a:solidFill>
                  <a:srgbClr val="FFFF00"/>
                </a:solidFill>
              </a:rPr>
              <a:t>позицій</a:t>
            </a:r>
            <a:r>
              <a:rPr lang="ru-RU" b="1" dirty="0" smtClean="0">
                <a:solidFill>
                  <a:srgbClr val="FFFF00"/>
                </a:solidFill>
              </a:rPr>
              <a:t>  </a:t>
            </a:r>
            <a:r>
              <a:rPr lang="ru-RU" b="1" dirty="0" err="1" smtClean="0">
                <a:solidFill>
                  <a:srgbClr val="FFFF00"/>
                </a:solidFill>
              </a:rPr>
              <a:t>дати</a:t>
            </a:r>
            <a:r>
              <a:rPr lang="ru-RU" b="1" dirty="0" smtClean="0">
                <a:solidFill>
                  <a:srgbClr val="FFFF00"/>
                </a:solidFill>
              </a:rPr>
              <a:t> </a:t>
            </a:r>
            <a:r>
              <a:rPr lang="ru-RU" b="1" dirty="0" err="1" smtClean="0">
                <a:solidFill>
                  <a:srgbClr val="FFFF00"/>
                </a:solidFill>
              </a:rPr>
              <a:t>загальну</a:t>
            </a:r>
            <a:r>
              <a:rPr lang="ru-RU" b="1" dirty="0" smtClean="0">
                <a:solidFill>
                  <a:srgbClr val="FFFF00"/>
                </a:solidFill>
              </a:rPr>
              <a:t> </a:t>
            </a:r>
            <a:r>
              <a:rPr lang="ru-RU" b="1" dirty="0" err="1" smtClean="0">
                <a:solidFill>
                  <a:srgbClr val="FFFF00"/>
                </a:solidFill>
              </a:rPr>
              <a:t>комплексну</a:t>
            </a:r>
            <a:r>
              <a:rPr lang="ru-RU" b="1" dirty="0" smtClean="0">
                <a:solidFill>
                  <a:srgbClr val="FFFF00"/>
                </a:solidFill>
              </a:rPr>
              <a:t> </a:t>
            </a:r>
            <a:r>
              <a:rPr lang="ru-RU" b="1" dirty="0" err="1" smtClean="0">
                <a:solidFill>
                  <a:srgbClr val="FFFF00"/>
                </a:solidFill>
              </a:rPr>
              <a:t>оцінку</a:t>
            </a:r>
            <a:r>
              <a:rPr lang="ru-RU" b="1" dirty="0" smtClean="0">
                <a:solidFill>
                  <a:srgbClr val="FFFF00"/>
                </a:solidFill>
              </a:rPr>
              <a:t> </a:t>
            </a:r>
            <a:r>
              <a:rPr lang="ru-RU" b="1" dirty="0" err="1" smtClean="0">
                <a:solidFill>
                  <a:srgbClr val="FFFF00"/>
                </a:solidFill>
              </a:rPr>
              <a:t>умовам</a:t>
            </a:r>
            <a:r>
              <a:rPr lang="ru-RU" b="1" dirty="0" smtClean="0">
                <a:solidFill>
                  <a:srgbClr val="FFFF00"/>
                </a:solidFill>
              </a:rPr>
              <a:t> </a:t>
            </a:r>
            <a:r>
              <a:rPr lang="ru-RU" b="1" dirty="0" err="1" smtClean="0">
                <a:solidFill>
                  <a:srgbClr val="FFFF00"/>
                </a:solidFill>
              </a:rPr>
              <a:t>праці</a:t>
            </a:r>
            <a:r>
              <a:rPr lang="ru-RU" b="1" dirty="0" smtClean="0">
                <a:solidFill>
                  <a:srgbClr val="FFFF00"/>
                </a:solidFill>
              </a:rPr>
              <a:t>, </a:t>
            </a:r>
            <a:r>
              <a:rPr lang="ru-RU" b="1" dirty="0" err="1" smtClean="0">
                <a:solidFill>
                  <a:srgbClr val="FFFF00"/>
                </a:solidFill>
              </a:rPr>
              <a:t>але</a:t>
            </a:r>
            <a:r>
              <a:rPr lang="ru-RU" b="1" dirty="0" smtClean="0">
                <a:solidFill>
                  <a:srgbClr val="FFFF00"/>
                </a:solidFill>
              </a:rPr>
              <a:t> не </a:t>
            </a:r>
            <a:r>
              <a:rPr lang="ru-RU" b="1" dirty="0" err="1" smtClean="0">
                <a:solidFill>
                  <a:srgbClr val="FFFF00"/>
                </a:solidFill>
              </a:rPr>
              <a:t>дає</a:t>
            </a:r>
            <a:r>
              <a:rPr lang="ru-RU" b="1" dirty="0" smtClean="0">
                <a:solidFill>
                  <a:srgbClr val="FFFF00"/>
                </a:solidFill>
              </a:rPr>
              <a:t> </a:t>
            </a:r>
            <a:r>
              <a:rPr lang="ru-RU" b="1" dirty="0" err="1" smtClean="0">
                <a:solidFill>
                  <a:srgbClr val="FFFF00"/>
                </a:solidFill>
              </a:rPr>
              <a:t>можливості</a:t>
            </a:r>
            <a:r>
              <a:rPr lang="ru-RU" b="1" dirty="0" smtClean="0">
                <a:solidFill>
                  <a:srgbClr val="FFFF00"/>
                </a:solidFill>
              </a:rPr>
              <a:t> </a:t>
            </a:r>
            <a:r>
              <a:rPr lang="ru-RU" b="1" dirty="0" err="1" smtClean="0">
                <a:solidFill>
                  <a:srgbClr val="FFFF00"/>
                </a:solidFill>
              </a:rPr>
              <a:t>передбачати</a:t>
            </a:r>
            <a:r>
              <a:rPr lang="ru-RU" b="1" dirty="0" smtClean="0">
                <a:solidFill>
                  <a:srgbClr val="FFFF00"/>
                </a:solidFill>
              </a:rPr>
              <a:t> </a:t>
            </a:r>
            <a:r>
              <a:rPr lang="ru-RU" b="1" dirty="0" err="1" smtClean="0">
                <a:solidFill>
                  <a:srgbClr val="FFFF00"/>
                </a:solidFill>
              </a:rPr>
              <a:t>всі</a:t>
            </a:r>
            <a:r>
              <a:rPr lang="ru-RU" b="1" dirty="0" smtClean="0">
                <a:solidFill>
                  <a:srgbClr val="FFFF00"/>
                </a:solidFill>
              </a:rPr>
              <a:t> </a:t>
            </a:r>
            <a:r>
              <a:rPr lang="ru-RU" b="1" dirty="0" err="1" smtClean="0">
                <a:solidFill>
                  <a:srgbClr val="FFFF00"/>
                </a:solidFill>
              </a:rPr>
              <a:t>чинники</a:t>
            </a:r>
            <a:r>
              <a:rPr lang="ru-RU" b="1" dirty="0" smtClean="0">
                <a:solidFill>
                  <a:srgbClr val="FFFF00"/>
                </a:solidFill>
              </a:rPr>
              <a:t>, </a:t>
            </a:r>
            <a:r>
              <a:rPr lang="ru-RU" b="1" dirty="0" err="1" smtClean="0">
                <a:solidFill>
                  <a:srgbClr val="FFFF00"/>
                </a:solidFill>
              </a:rPr>
              <a:t>що</a:t>
            </a:r>
            <a:r>
              <a:rPr lang="ru-RU" b="1" dirty="0" smtClean="0">
                <a:solidFill>
                  <a:srgbClr val="FFFF00"/>
                </a:solidFill>
              </a:rPr>
              <a:t>  </a:t>
            </a:r>
            <a:r>
              <a:rPr lang="ru-RU" b="1" dirty="0" err="1" smtClean="0">
                <a:solidFill>
                  <a:srgbClr val="FFFF00"/>
                </a:solidFill>
              </a:rPr>
              <a:t>будуть</a:t>
            </a:r>
            <a:r>
              <a:rPr lang="ru-RU" b="1" dirty="0" smtClean="0">
                <a:solidFill>
                  <a:srgbClr val="FFFF00"/>
                </a:solidFill>
              </a:rPr>
              <a:t>  </a:t>
            </a:r>
            <a:r>
              <a:rPr lang="ru-RU" b="1" dirty="0" err="1" smtClean="0">
                <a:solidFill>
                  <a:srgbClr val="FFFF00"/>
                </a:solidFill>
              </a:rPr>
              <a:t>впливати</a:t>
            </a:r>
            <a:r>
              <a:rPr lang="ru-RU" b="1" dirty="0" smtClean="0">
                <a:solidFill>
                  <a:srgbClr val="FFFF00"/>
                </a:solidFill>
              </a:rPr>
              <a:t> на </a:t>
            </a:r>
            <a:r>
              <a:rPr lang="ru-RU" b="1" dirty="0" err="1" smtClean="0">
                <a:solidFill>
                  <a:srgbClr val="FFFF00"/>
                </a:solidFill>
              </a:rPr>
              <a:t>особовий</a:t>
            </a:r>
            <a:r>
              <a:rPr lang="ru-RU" b="1" dirty="0" smtClean="0">
                <a:solidFill>
                  <a:srgbClr val="FFFF00"/>
                </a:solidFill>
              </a:rPr>
              <a:t> склад </a:t>
            </a:r>
            <a:r>
              <a:rPr lang="ru-RU" b="1" dirty="0" err="1" smtClean="0">
                <a:solidFill>
                  <a:srgbClr val="FFFF00"/>
                </a:solidFill>
              </a:rPr>
              <a:t>військ</a:t>
            </a:r>
            <a:r>
              <a:rPr lang="ru-RU" b="1" dirty="0" smtClean="0">
                <a:solidFill>
                  <a:srgbClr val="FFFF00"/>
                </a:solidFill>
              </a:rPr>
              <a:t> </a:t>
            </a:r>
            <a:r>
              <a:rPr lang="ru-RU" b="1" dirty="0" err="1" smtClean="0">
                <a:solidFill>
                  <a:srgbClr val="FFFF00"/>
                </a:solidFill>
              </a:rPr>
              <a:t>і</a:t>
            </a:r>
            <a:r>
              <a:rPr lang="ru-RU" b="1" dirty="0" smtClean="0">
                <a:solidFill>
                  <a:srgbClr val="FFFF00"/>
                </a:solidFill>
              </a:rPr>
              <a:t> </a:t>
            </a:r>
            <a:r>
              <a:rPr lang="ru-RU" b="1" dirty="0" err="1" smtClean="0">
                <a:solidFill>
                  <a:srgbClr val="FFFF00"/>
                </a:solidFill>
              </a:rPr>
              <a:t>формувань</a:t>
            </a:r>
            <a:r>
              <a:rPr lang="ru-RU" b="1" dirty="0" smtClean="0">
                <a:solidFill>
                  <a:srgbClr val="FFFF00"/>
                </a:solidFill>
              </a:rPr>
              <a:t> (</a:t>
            </a:r>
            <a:r>
              <a:rPr lang="ru-RU" b="1" dirty="0" err="1" smtClean="0">
                <a:solidFill>
                  <a:srgbClr val="FFFF00"/>
                </a:solidFill>
              </a:rPr>
              <a:t>населення</a:t>
            </a:r>
            <a:r>
              <a:rPr lang="ru-RU" b="1" dirty="0" smtClean="0">
                <a:solidFill>
                  <a:srgbClr val="FFFF00"/>
                </a:solidFill>
              </a:rPr>
              <a:t>), </a:t>
            </a:r>
            <a:r>
              <a:rPr lang="ru-RU" b="1" dirty="0" err="1" smtClean="0">
                <a:solidFill>
                  <a:srgbClr val="FFFF00"/>
                </a:solidFill>
              </a:rPr>
              <a:t>які</a:t>
            </a:r>
            <a:r>
              <a:rPr lang="ru-RU" b="1" dirty="0" smtClean="0">
                <a:solidFill>
                  <a:srgbClr val="FFFF00"/>
                </a:solidFill>
              </a:rPr>
              <a:t> </a:t>
            </a:r>
            <a:r>
              <a:rPr lang="ru-RU" b="1" dirty="0" err="1" smtClean="0">
                <a:solidFill>
                  <a:srgbClr val="FFFF00"/>
                </a:solidFill>
              </a:rPr>
              <a:t>діють</a:t>
            </a:r>
            <a:r>
              <a:rPr lang="ru-RU" b="1" dirty="0" smtClean="0">
                <a:solidFill>
                  <a:srgbClr val="FFFF00"/>
                </a:solidFill>
              </a:rPr>
              <a:t> у </a:t>
            </a:r>
            <a:r>
              <a:rPr lang="ru-RU" b="1" dirty="0" err="1" smtClean="0">
                <a:solidFill>
                  <a:srgbClr val="FFFF00"/>
                </a:solidFill>
              </a:rPr>
              <a:t>надзвичайних</a:t>
            </a:r>
            <a:r>
              <a:rPr lang="ru-RU" b="1" dirty="0" smtClean="0">
                <a:solidFill>
                  <a:srgbClr val="FFFF00"/>
                </a:solidFill>
              </a:rPr>
              <a:t> </a:t>
            </a:r>
            <a:r>
              <a:rPr lang="ru-RU" b="1" dirty="0" err="1" smtClean="0">
                <a:solidFill>
                  <a:srgbClr val="FFFF00"/>
                </a:solidFill>
              </a:rPr>
              <a:t>ситуаціях</a:t>
            </a:r>
            <a:r>
              <a:rPr lang="ru-RU" b="1" dirty="0" smtClean="0">
                <a:solidFill>
                  <a:srgbClr val="FFFF00"/>
                </a:solidFill>
              </a:rPr>
              <a:t> </a:t>
            </a:r>
            <a:r>
              <a:rPr lang="ru-RU" b="1" dirty="0" err="1" smtClean="0">
                <a:solidFill>
                  <a:srgbClr val="FFFF00"/>
                </a:solidFill>
              </a:rPr>
              <a:t>воєнних</a:t>
            </a:r>
            <a:r>
              <a:rPr lang="ru-RU" b="1" dirty="0" smtClean="0">
                <a:solidFill>
                  <a:srgbClr val="FFFF00"/>
                </a:solidFill>
              </a:rPr>
              <a:t> </a:t>
            </a:r>
            <a:r>
              <a:rPr lang="ru-RU" b="1" dirty="0" err="1" smtClean="0">
                <a:solidFill>
                  <a:srgbClr val="FFFF00"/>
                </a:solidFill>
              </a:rPr>
              <a:t>конфліктів</a:t>
            </a:r>
            <a:r>
              <a:rPr lang="ru-RU" b="1" dirty="0" smtClean="0">
                <a:solidFill>
                  <a:srgbClr val="FFFF00"/>
                </a:solidFill>
              </a:rPr>
              <a:t>, </a:t>
            </a:r>
            <a:r>
              <a:rPr lang="ru-RU" b="1" dirty="0" err="1" smtClean="0">
                <a:solidFill>
                  <a:srgbClr val="FFFF00"/>
                </a:solidFill>
              </a:rPr>
              <a:t>природних</a:t>
            </a:r>
            <a:r>
              <a:rPr lang="ru-RU" b="1" dirty="0" smtClean="0">
                <a:solidFill>
                  <a:srgbClr val="FFFF00"/>
                </a:solidFill>
              </a:rPr>
              <a:t> </a:t>
            </a:r>
            <a:r>
              <a:rPr lang="ru-RU" b="1" dirty="0" err="1" smtClean="0">
                <a:solidFill>
                  <a:srgbClr val="FFFF00"/>
                </a:solidFill>
              </a:rPr>
              <a:t>і</a:t>
            </a:r>
            <a:r>
              <a:rPr lang="ru-RU" b="1" dirty="0" smtClean="0">
                <a:solidFill>
                  <a:srgbClr val="FFFF00"/>
                </a:solidFill>
              </a:rPr>
              <a:t> </a:t>
            </a:r>
            <a:r>
              <a:rPr lang="ru-RU" b="1" dirty="0" err="1" smtClean="0">
                <a:solidFill>
                  <a:srgbClr val="FFFF00"/>
                </a:solidFill>
              </a:rPr>
              <a:t>техногенних</a:t>
            </a:r>
            <a:r>
              <a:rPr lang="ru-RU" b="1" dirty="0" smtClean="0">
                <a:solidFill>
                  <a:srgbClr val="FFFF00"/>
                </a:solidFill>
              </a:rPr>
              <a:t> катастроф, </a:t>
            </a:r>
            <a:r>
              <a:rPr lang="ru-RU" b="1" dirty="0" err="1" smtClean="0">
                <a:solidFill>
                  <a:srgbClr val="FFFF00"/>
                </a:solidFill>
              </a:rPr>
              <a:t>що</a:t>
            </a:r>
            <a:r>
              <a:rPr lang="ru-RU" b="1" dirty="0" smtClean="0">
                <a:solidFill>
                  <a:srgbClr val="FFFF00"/>
                </a:solidFill>
              </a:rPr>
              <a:t>  </a:t>
            </a:r>
            <a:r>
              <a:rPr lang="ru-RU" b="1" dirty="0" err="1" smtClean="0">
                <a:solidFill>
                  <a:srgbClr val="FFFF00"/>
                </a:solidFill>
              </a:rPr>
              <a:t>характеризуються</a:t>
            </a:r>
            <a:r>
              <a:rPr lang="ru-RU" b="1" dirty="0" smtClean="0">
                <a:solidFill>
                  <a:srgbClr val="FFFF00"/>
                </a:solidFill>
              </a:rPr>
              <a:t> </a:t>
            </a:r>
            <a:r>
              <a:rPr lang="ru-RU" b="1" dirty="0" err="1" smtClean="0">
                <a:solidFill>
                  <a:srgbClr val="FFFF00"/>
                </a:solidFill>
              </a:rPr>
              <a:t>масштабністю</a:t>
            </a:r>
            <a:r>
              <a:rPr lang="ru-RU" b="1" dirty="0" smtClean="0">
                <a:solidFill>
                  <a:srgbClr val="FFFF00"/>
                </a:solidFill>
              </a:rPr>
              <a:t> </a:t>
            </a:r>
            <a:r>
              <a:rPr lang="ru-RU" b="1" dirty="0" err="1" smtClean="0">
                <a:solidFill>
                  <a:srgbClr val="FFFF00"/>
                </a:solidFill>
              </a:rPr>
              <a:t>руйнувань</a:t>
            </a:r>
            <a:r>
              <a:rPr lang="ru-RU" b="1" dirty="0" smtClean="0">
                <a:solidFill>
                  <a:srgbClr val="FFFF00"/>
                </a:solidFill>
              </a:rPr>
              <a:t>  </a:t>
            </a:r>
            <a:r>
              <a:rPr lang="ru-RU" b="1" dirty="0" err="1" smtClean="0">
                <a:solidFill>
                  <a:srgbClr val="FFFF00"/>
                </a:solidFill>
              </a:rPr>
              <a:t>і</a:t>
            </a:r>
            <a:r>
              <a:rPr lang="ru-RU" b="1" dirty="0" smtClean="0">
                <a:solidFill>
                  <a:srgbClr val="FFFF00"/>
                </a:solidFill>
              </a:rPr>
              <a:t>  </a:t>
            </a:r>
            <a:r>
              <a:rPr lang="ru-RU" b="1" dirty="0" err="1" smtClean="0">
                <a:solidFill>
                  <a:srgbClr val="FFFF00"/>
                </a:solidFill>
              </a:rPr>
              <a:t>нерідко</a:t>
            </a:r>
            <a:r>
              <a:rPr lang="ru-RU" b="1" dirty="0" smtClean="0">
                <a:solidFill>
                  <a:srgbClr val="FFFF00"/>
                </a:solidFill>
              </a:rPr>
              <a:t> </a:t>
            </a:r>
            <a:r>
              <a:rPr lang="ru-RU" b="1" dirty="0" err="1" smtClean="0">
                <a:solidFill>
                  <a:srgbClr val="FFFF00"/>
                </a:solidFill>
              </a:rPr>
              <a:t>супроводжуються</a:t>
            </a:r>
            <a:r>
              <a:rPr lang="ru-RU" b="1" dirty="0" smtClean="0">
                <a:solidFill>
                  <a:srgbClr val="FFFF00"/>
                </a:solidFill>
              </a:rPr>
              <a:t>  </a:t>
            </a:r>
            <a:r>
              <a:rPr lang="ru-RU" b="1" dirty="0" err="1" smtClean="0">
                <a:solidFill>
                  <a:srgbClr val="FFFF00"/>
                </a:solidFill>
              </a:rPr>
              <a:t>масовою</a:t>
            </a:r>
            <a:r>
              <a:rPr lang="ru-RU" b="1" dirty="0" smtClean="0">
                <a:solidFill>
                  <a:srgbClr val="FFFF00"/>
                </a:solidFill>
              </a:rPr>
              <a:t>  </a:t>
            </a:r>
            <a:r>
              <a:rPr lang="ru-RU" b="1" dirty="0" err="1" smtClean="0">
                <a:solidFill>
                  <a:srgbClr val="FFFF00"/>
                </a:solidFill>
              </a:rPr>
              <a:t>загибеллю</a:t>
            </a:r>
            <a:r>
              <a:rPr lang="ru-RU" b="1" dirty="0" smtClean="0">
                <a:solidFill>
                  <a:srgbClr val="FFFF00"/>
                </a:solidFill>
              </a:rPr>
              <a:t> людей та  </a:t>
            </a:r>
            <a:r>
              <a:rPr lang="ru-RU" b="1" dirty="0" err="1" smtClean="0">
                <a:solidFill>
                  <a:srgbClr val="FFFF00"/>
                </a:solidFill>
              </a:rPr>
              <a:t>тварин</a:t>
            </a:r>
            <a:r>
              <a:rPr lang="ru-RU" b="1" dirty="0" smtClean="0">
                <a:solidFill>
                  <a:srgbClr val="FFFF00"/>
                </a:solidFill>
              </a:rPr>
              <a:t>.</a:t>
            </a:r>
            <a:endParaRPr lang="ru-RU" b="1" dirty="0">
              <a:solidFill>
                <a:srgbClr val="FFFF00"/>
              </a:solidFill>
            </a:endParaRPr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-357214"/>
            <a:ext cx="8229600" cy="142876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ru-RU" b="1" dirty="0" err="1" smtClean="0">
                <a:solidFill>
                  <a:srgbClr val="FFFF00"/>
                </a:solidFill>
              </a:rPr>
              <a:t>Основними</a:t>
            </a:r>
            <a:r>
              <a:rPr lang="ru-RU" b="1" dirty="0" smtClean="0">
                <a:solidFill>
                  <a:srgbClr val="FFFF00"/>
                </a:solidFill>
              </a:rPr>
              <a:t> </a:t>
            </a:r>
            <a:r>
              <a:rPr lang="ru-RU" b="1" dirty="0" err="1" smtClean="0">
                <a:solidFill>
                  <a:srgbClr val="FFFF00"/>
                </a:solidFill>
              </a:rPr>
              <a:t>чинниками</a:t>
            </a:r>
            <a:r>
              <a:rPr lang="ru-RU" b="1" dirty="0" smtClean="0">
                <a:solidFill>
                  <a:srgbClr val="FFFF00"/>
                </a:solidFill>
              </a:rPr>
              <a:t>, </a:t>
            </a:r>
            <a:r>
              <a:rPr lang="ru-RU" b="1" dirty="0" err="1" smtClean="0">
                <a:solidFill>
                  <a:srgbClr val="FFFF00"/>
                </a:solidFill>
              </a:rPr>
              <a:t>щобудуть</a:t>
            </a:r>
            <a:r>
              <a:rPr lang="ru-RU" b="1" dirty="0" smtClean="0">
                <a:solidFill>
                  <a:srgbClr val="FFFF00"/>
                </a:solidFill>
              </a:rPr>
              <a:t> </a:t>
            </a:r>
            <a:r>
              <a:rPr lang="ru-RU" b="1" dirty="0" err="1" smtClean="0">
                <a:solidFill>
                  <a:srgbClr val="FFFF00"/>
                </a:solidFill>
              </a:rPr>
              <a:t>впливати</a:t>
            </a:r>
            <a:r>
              <a:rPr lang="ru-RU" b="1" dirty="0" smtClean="0">
                <a:solidFill>
                  <a:srgbClr val="FFFF00"/>
                </a:solidFill>
              </a:rPr>
              <a:t> на </a:t>
            </a:r>
            <a:r>
              <a:rPr lang="ru-RU" b="1" dirty="0" err="1" smtClean="0">
                <a:solidFill>
                  <a:srgbClr val="FFFF00"/>
                </a:solidFill>
              </a:rPr>
              <a:t>проведеннямедичних</a:t>
            </a:r>
            <a:r>
              <a:rPr lang="ru-RU" b="1" dirty="0" smtClean="0">
                <a:solidFill>
                  <a:srgbClr val="FFFF00"/>
                </a:solidFill>
              </a:rPr>
              <a:t> </a:t>
            </a:r>
            <a:r>
              <a:rPr lang="ru-RU" b="1" dirty="0" err="1" smtClean="0">
                <a:solidFill>
                  <a:srgbClr val="FFFF00"/>
                </a:solidFill>
              </a:rPr>
              <a:t>заходів</a:t>
            </a:r>
            <a:r>
              <a:rPr lang="ru-RU" b="1" dirty="0" smtClean="0">
                <a:solidFill>
                  <a:srgbClr val="FFFF00"/>
                </a:solidFill>
              </a:rPr>
              <a:t> у районах </a:t>
            </a:r>
            <a:r>
              <a:rPr lang="ru-RU" b="1" dirty="0" err="1" smtClean="0">
                <a:solidFill>
                  <a:srgbClr val="FFFF00"/>
                </a:solidFill>
              </a:rPr>
              <a:t>виникнення</a:t>
            </a:r>
            <a:r>
              <a:rPr lang="ru-RU" b="1" dirty="0" smtClean="0">
                <a:solidFill>
                  <a:srgbClr val="FFFF00"/>
                </a:solidFill>
              </a:rPr>
              <a:t> </a:t>
            </a:r>
            <a:r>
              <a:rPr lang="ru-RU" b="1" dirty="0" err="1" smtClean="0">
                <a:solidFill>
                  <a:srgbClr val="FFFF00"/>
                </a:solidFill>
              </a:rPr>
              <a:t>надзвичайних</a:t>
            </a:r>
            <a:r>
              <a:rPr lang="ru-RU" b="1" dirty="0" smtClean="0">
                <a:solidFill>
                  <a:srgbClr val="FFFF00"/>
                </a:solidFill>
              </a:rPr>
              <a:t> </a:t>
            </a:r>
            <a:r>
              <a:rPr lang="ru-RU" b="1" dirty="0" err="1" smtClean="0">
                <a:solidFill>
                  <a:srgbClr val="FFFF00"/>
                </a:solidFill>
              </a:rPr>
              <a:t>ситуаційможуть</a:t>
            </a:r>
            <a:r>
              <a:rPr lang="ru-RU" b="1" dirty="0" smtClean="0">
                <a:solidFill>
                  <a:srgbClr val="FFFF00"/>
                </a:solidFill>
              </a:rPr>
              <a:t> бути </a:t>
            </a:r>
            <a:r>
              <a:rPr lang="ru-RU" b="1" dirty="0" err="1" smtClean="0">
                <a:solidFill>
                  <a:srgbClr val="FFFF00"/>
                </a:solidFill>
              </a:rPr>
              <a:t>такі</a:t>
            </a:r>
            <a:r>
              <a:rPr lang="ru-RU" b="1" dirty="0" smtClean="0">
                <a:solidFill>
                  <a:srgbClr val="FFFF00"/>
                </a:solidFill>
              </a:rPr>
              <a:t>: </a:t>
            </a:r>
          </a:p>
          <a:p>
            <a:r>
              <a:rPr lang="ru-RU" b="1" dirty="0" smtClean="0">
                <a:solidFill>
                  <a:srgbClr val="FFFF00"/>
                </a:solidFill>
              </a:rPr>
              <a:t>– величина району (</a:t>
            </a:r>
            <a:r>
              <a:rPr lang="ru-RU" b="1" dirty="0" err="1" smtClean="0">
                <a:solidFill>
                  <a:srgbClr val="FFFF00"/>
                </a:solidFill>
              </a:rPr>
              <a:t>районів</a:t>
            </a:r>
            <a:r>
              <a:rPr lang="ru-RU" b="1" dirty="0" smtClean="0">
                <a:solidFill>
                  <a:srgbClr val="FFFF00"/>
                </a:solidFill>
              </a:rPr>
              <a:t>) НС; </a:t>
            </a:r>
          </a:p>
          <a:p>
            <a:r>
              <a:rPr lang="ru-RU" b="1" dirty="0" smtClean="0">
                <a:solidFill>
                  <a:srgbClr val="FFFF00"/>
                </a:solidFill>
              </a:rPr>
              <a:t>– величина, характер, структура та часто </a:t>
            </a:r>
            <a:r>
              <a:rPr lang="ru-RU" b="1" dirty="0" err="1" smtClean="0">
                <a:solidFill>
                  <a:srgbClr val="FFFF00"/>
                </a:solidFill>
              </a:rPr>
              <a:t>короткотривалість</a:t>
            </a:r>
            <a:r>
              <a:rPr lang="ru-RU" b="1" dirty="0" smtClean="0">
                <a:solidFill>
                  <a:srgbClr val="FFFF00"/>
                </a:solidFill>
              </a:rPr>
              <a:t> часу, за </a:t>
            </a:r>
            <a:r>
              <a:rPr lang="ru-RU" b="1" dirty="0" err="1" smtClean="0">
                <a:solidFill>
                  <a:srgbClr val="FFFF00"/>
                </a:solidFill>
              </a:rPr>
              <a:t>який</a:t>
            </a:r>
            <a:r>
              <a:rPr lang="ru-RU" b="1" dirty="0" smtClean="0">
                <a:solidFill>
                  <a:srgbClr val="FFFF00"/>
                </a:solidFill>
              </a:rPr>
              <a:t> </a:t>
            </a:r>
            <a:r>
              <a:rPr lang="ru-RU" b="1" dirty="0" err="1" smtClean="0">
                <a:solidFill>
                  <a:srgbClr val="FFFF00"/>
                </a:solidFill>
              </a:rPr>
              <a:t>виникнуть</a:t>
            </a:r>
            <a:r>
              <a:rPr lang="ru-RU" b="1" dirty="0" smtClean="0">
                <a:solidFill>
                  <a:srgbClr val="FFFF00"/>
                </a:solidFill>
              </a:rPr>
              <a:t> </a:t>
            </a:r>
            <a:r>
              <a:rPr lang="ru-RU" b="1" dirty="0" err="1" smtClean="0">
                <a:solidFill>
                  <a:srgbClr val="FFFF00"/>
                </a:solidFill>
              </a:rPr>
              <a:t>значні</a:t>
            </a:r>
            <a:r>
              <a:rPr lang="ru-RU" b="1" dirty="0" smtClean="0">
                <a:solidFill>
                  <a:srgbClr val="FFFF00"/>
                </a:solidFill>
              </a:rPr>
              <a:t> </a:t>
            </a:r>
            <a:r>
              <a:rPr lang="ru-RU" b="1" dirty="0" err="1" smtClean="0">
                <a:solidFill>
                  <a:srgbClr val="FFFF00"/>
                </a:solidFill>
              </a:rPr>
              <a:t>санітарні</a:t>
            </a:r>
            <a:r>
              <a:rPr lang="ru-RU" b="1" dirty="0" smtClean="0">
                <a:solidFill>
                  <a:srgbClr val="FFFF00"/>
                </a:solidFill>
              </a:rPr>
              <a:t> </a:t>
            </a:r>
            <a:r>
              <a:rPr lang="ru-RU" b="1" dirty="0" err="1" smtClean="0">
                <a:solidFill>
                  <a:srgbClr val="FFFF00"/>
                </a:solidFill>
              </a:rPr>
              <a:t>втрати</a:t>
            </a:r>
            <a:r>
              <a:rPr lang="ru-RU" b="1" dirty="0" smtClean="0">
                <a:solidFill>
                  <a:srgbClr val="FFFF00"/>
                </a:solidFill>
              </a:rPr>
              <a:t>; </a:t>
            </a:r>
          </a:p>
          <a:p>
            <a:r>
              <a:rPr lang="ru-RU" b="1" dirty="0" smtClean="0">
                <a:solidFill>
                  <a:srgbClr val="FFFF00"/>
                </a:solidFill>
              </a:rPr>
              <a:t>– </a:t>
            </a:r>
            <a:r>
              <a:rPr lang="ru-RU" b="1" dirty="0" err="1" smtClean="0">
                <a:solidFill>
                  <a:srgbClr val="FFFF00"/>
                </a:solidFill>
              </a:rPr>
              <a:t>невідповідність</a:t>
            </a:r>
            <a:r>
              <a:rPr lang="ru-RU" b="1" dirty="0" smtClean="0">
                <a:solidFill>
                  <a:srgbClr val="FFFF00"/>
                </a:solidFill>
              </a:rPr>
              <a:t> </a:t>
            </a:r>
            <a:r>
              <a:rPr lang="ru-RU" b="1" dirty="0" err="1" smtClean="0">
                <a:solidFill>
                  <a:srgbClr val="FFFF00"/>
                </a:solidFill>
              </a:rPr>
              <a:t>між</a:t>
            </a:r>
            <a:r>
              <a:rPr lang="ru-RU" b="1" dirty="0" smtClean="0">
                <a:solidFill>
                  <a:srgbClr val="FFFF00"/>
                </a:solidFill>
              </a:rPr>
              <a:t> потребою сил </a:t>
            </a:r>
            <a:r>
              <a:rPr lang="ru-RU" b="1" dirty="0" err="1" smtClean="0">
                <a:solidFill>
                  <a:srgbClr val="FFFF00"/>
                </a:solidFill>
              </a:rPr>
              <a:t>ізасобів</a:t>
            </a:r>
            <a:r>
              <a:rPr lang="ru-RU" b="1" dirty="0" smtClean="0">
                <a:solidFill>
                  <a:srgbClr val="FFFF00"/>
                </a:solidFill>
              </a:rPr>
              <a:t> </a:t>
            </a:r>
            <a:r>
              <a:rPr lang="ru-RU" b="1" dirty="0" err="1" smtClean="0">
                <a:solidFill>
                  <a:srgbClr val="FFFF00"/>
                </a:solidFill>
              </a:rPr>
              <a:t>медичної</a:t>
            </a:r>
            <a:r>
              <a:rPr lang="ru-RU" b="1" dirty="0" smtClean="0">
                <a:solidFill>
                  <a:srgbClr val="FFFF00"/>
                </a:solidFill>
              </a:rPr>
              <a:t> </a:t>
            </a:r>
            <a:r>
              <a:rPr lang="ru-RU" b="1" dirty="0" err="1" smtClean="0">
                <a:solidFill>
                  <a:srgbClr val="FFFF00"/>
                </a:solidFill>
              </a:rPr>
              <a:t>служби</a:t>
            </a:r>
            <a:r>
              <a:rPr lang="ru-RU" b="1" dirty="0" smtClean="0">
                <a:solidFill>
                  <a:srgbClr val="FFFF00"/>
                </a:solidFill>
              </a:rPr>
              <a:t> та </a:t>
            </a:r>
            <a:r>
              <a:rPr lang="ru-RU" b="1" dirty="0" err="1" smtClean="0">
                <a:solidFill>
                  <a:srgbClr val="FFFF00"/>
                </a:solidFill>
              </a:rPr>
              <a:t>їх</a:t>
            </a:r>
            <a:r>
              <a:rPr lang="ru-RU" b="1" dirty="0" smtClean="0">
                <a:solidFill>
                  <a:srgbClr val="FFFF00"/>
                </a:solidFill>
              </a:rPr>
              <a:t> </a:t>
            </a:r>
            <a:r>
              <a:rPr lang="ru-RU" b="1" dirty="0" err="1" smtClean="0">
                <a:solidFill>
                  <a:srgbClr val="FFFF00"/>
                </a:solidFill>
              </a:rPr>
              <a:t>наявністю</a:t>
            </a:r>
            <a:r>
              <a:rPr lang="ru-RU" b="1" dirty="0" smtClean="0">
                <a:solidFill>
                  <a:srgbClr val="FFFF00"/>
                </a:solidFill>
              </a:rPr>
              <a:t>; </a:t>
            </a:r>
          </a:p>
          <a:p>
            <a:r>
              <a:rPr lang="ru-RU" b="1" dirty="0" smtClean="0">
                <a:solidFill>
                  <a:srgbClr val="FFFF00"/>
                </a:solidFill>
              </a:rPr>
              <a:t>– </a:t>
            </a:r>
            <a:r>
              <a:rPr lang="ru-RU" b="1" dirty="0" err="1" smtClean="0">
                <a:solidFill>
                  <a:srgbClr val="FFFF00"/>
                </a:solidFill>
              </a:rPr>
              <a:t>порушення</a:t>
            </a:r>
            <a:r>
              <a:rPr lang="ru-RU" b="1" dirty="0" smtClean="0">
                <a:solidFill>
                  <a:srgbClr val="FFFF00"/>
                </a:solidFill>
              </a:rPr>
              <a:t> </a:t>
            </a:r>
            <a:r>
              <a:rPr lang="ru-RU" b="1" dirty="0" err="1" smtClean="0">
                <a:solidFill>
                  <a:srgbClr val="FFFF00"/>
                </a:solidFill>
              </a:rPr>
              <a:t>встановленого</a:t>
            </a:r>
            <a:r>
              <a:rPr lang="ru-RU" b="1" dirty="0" smtClean="0">
                <a:solidFill>
                  <a:srgbClr val="FFFF00"/>
                </a:solidFill>
              </a:rPr>
              <a:t> ритму </a:t>
            </a:r>
            <a:r>
              <a:rPr lang="ru-RU" b="1" dirty="0" err="1" smtClean="0">
                <a:solidFill>
                  <a:srgbClr val="FFFF00"/>
                </a:solidFill>
              </a:rPr>
              <a:t>роботи</a:t>
            </a:r>
            <a:r>
              <a:rPr lang="ru-RU" b="1" dirty="0" smtClean="0">
                <a:solidFill>
                  <a:srgbClr val="FFFF00"/>
                </a:solidFill>
              </a:rPr>
              <a:t> (</a:t>
            </a:r>
            <a:r>
              <a:rPr lang="ru-RU" b="1" dirty="0" err="1" smtClean="0">
                <a:solidFill>
                  <a:srgbClr val="FFFF00"/>
                </a:solidFill>
              </a:rPr>
              <a:t>зміна</a:t>
            </a:r>
            <a:r>
              <a:rPr lang="ru-RU" b="1" dirty="0" smtClean="0">
                <a:solidFill>
                  <a:srgbClr val="FFFF00"/>
                </a:solidFill>
              </a:rPr>
              <a:t> </a:t>
            </a:r>
            <a:r>
              <a:rPr lang="ru-RU" b="1" dirty="0" err="1" smtClean="0">
                <a:solidFill>
                  <a:srgbClr val="FFFF00"/>
                </a:solidFill>
              </a:rPr>
              <a:t>режимів</a:t>
            </a:r>
            <a:r>
              <a:rPr lang="ru-RU" b="1" dirty="0" smtClean="0">
                <a:solidFill>
                  <a:srgbClr val="FFFF00"/>
                </a:solidFill>
              </a:rPr>
              <a:t> </a:t>
            </a:r>
            <a:r>
              <a:rPr lang="ru-RU" b="1" dirty="0" err="1" smtClean="0">
                <a:solidFill>
                  <a:srgbClr val="FFFF00"/>
                </a:solidFill>
              </a:rPr>
              <a:t>функціо</a:t>
            </a:r>
            <a:r>
              <a:rPr lang="ru-RU" b="1" dirty="0" smtClean="0">
                <a:solidFill>
                  <a:srgbClr val="FFFF00"/>
                </a:solidFill>
              </a:rPr>
              <a:t>- </a:t>
            </a:r>
            <a:r>
              <a:rPr lang="ru-RU" b="1" dirty="0" err="1" smtClean="0">
                <a:solidFill>
                  <a:srgbClr val="FFFF00"/>
                </a:solidFill>
              </a:rPr>
              <a:t>нування</a:t>
            </a:r>
            <a:r>
              <a:rPr lang="ru-RU" b="1" dirty="0" smtClean="0">
                <a:solidFill>
                  <a:srgbClr val="FFFF00"/>
                </a:solidFill>
              </a:rPr>
              <a:t>) </a:t>
            </a:r>
            <a:r>
              <a:rPr lang="ru-RU" b="1" dirty="0" err="1" smtClean="0">
                <a:solidFill>
                  <a:srgbClr val="FFFF00"/>
                </a:solidFill>
              </a:rPr>
              <a:t>медичних</a:t>
            </a:r>
            <a:r>
              <a:rPr lang="ru-RU" b="1" dirty="0" smtClean="0">
                <a:solidFill>
                  <a:srgbClr val="FFFF00"/>
                </a:solidFill>
              </a:rPr>
              <a:t> </a:t>
            </a:r>
            <a:r>
              <a:rPr lang="ru-RU" b="1" dirty="0" err="1" smtClean="0">
                <a:solidFill>
                  <a:srgbClr val="FFFF00"/>
                </a:solidFill>
              </a:rPr>
              <a:t>підрозділів</a:t>
            </a:r>
            <a:r>
              <a:rPr lang="ru-RU" b="1" dirty="0" smtClean="0">
                <a:solidFill>
                  <a:srgbClr val="FFFF00"/>
                </a:solidFill>
              </a:rPr>
              <a:t> </a:t>
            </a:r>
            <a:r>
              <a:rPr lang="ru-RU" b="1" dirty="0" err="1" smtClean="0">
                <a:solidFill>
                  <a:srgbClr val="FFFF00"/>
                </a:solidFill>
              </a:rPr>
              <a:t>військових</a:t>
            </a:r>
            <a:r>
              <a:rPr lang="ru-RU" b="1" dirty="0" smtClean="0">
                <a:solidFill>
                  <a:srgbClr val="FFFF00"/>
                </a:solidFill>
              </a:rPr>
              <a:t> </a:t>
            </a:r>
            <a:r>
              <a:rPr lang="ru-RU" b="1" dirty="0" err="1" smtClean="0">
                <a:solidFill>
                  <a:srgbClr val="FFFF00"/>
                </a:solidFill>
              </a:rPr>
              <a:t>частин</a:t>
            </a:r>
            <a:r>
              <a:rPr lang="ru-RU" b="1" dirty="0" smtClean="0">
                <a:solidFill>
                  <a:srgbClr val="FFFF00"/>
                </a:solidFill>
              </a:rPr>
              <a:t>, </a:t>
            </a:r>
            <a:r>
              <a:rPr lang="ru-RU" b="1" dirty="0" err="1" smtClean="0">
                <a:solidFill>
                  <a:srgbClr val="FFFF00"/>
                </a:solidFill>
              </a:rPr>
              <a:t>військово-медичних</a:t>
            </a:r>
            <a:r>
              <a:rPr lang="ru-RU" b="1" dirty="0" smtClean="0">
                <a:solidFill>
                  <a:srgbClr val="FFFF00"/>
                </a:solidFill>
              </a:rPr>
              <a:t> </a:t>
            </a:r>
            <a:r>
              <a:rPr lang="ru-RU" b="1" dirty="0" err="1" smtClean="0">
                <a:solidFill>
                  <a:srgbClr val="FFFF00"/>
                </a:solidFill>
              </a:rPr>
              <a:t>закладів</a:t>
            </a:r>
            <a:r>
              <a:rPr lang="ru-RU" b="1" dirty="0" smtClean="0">
                <a:solidFill>
                  <a:srgbClr val="FFFF00"/>
                </a:solidFill>
              </a:rPr>
              <a:t> (</a:t>
            </a:r>
            <a:r>
              <a:rPr lang="ru-RU" b="1" dirty="0" err="1" smtClean="0">
                <a:solidFill>
                  <a:srgbClr val="FFFF00"/>
                </a:solidFill>
              </a:rPr>
              <a:t>установ</a:t>
            </a:r>
            <a:r>
              <a:rPr lang="ru-RU" b="1" dirty="0" smtClean="0">
                <a:solidFill>
                  <a:srgbClr val="FFFF00"/>
                </a:solidFill>
              </a:rPr>
              <a:t>);</a:t>
            </a:r>
            <a:endParaRPr lang="ru-RU" b="1" dirty="0">
              <a:solidFill>
                <a:srgbClr val="FFFF00"/>
              </a:solidFill>
            </a:endParaRPr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152400"/>
            <a:ext cx="8401080" cy="1419212"/>
          </a:xfrm>
        </p:spPr>
        <p:txBody>
          <a:bodyPr>
            <a:noAutofit/>
          </a:bodyPr>
          <a:lstStyle/>
          <a:p>
            <a:pPr algn="ctr"/>
            <a:r>
              <a:rPr lang="ru-RU" sz="2000" b="1" dirty="0" smtClean="0">
                <a:solidFill>
                  <a:srgbClr val="002060"/>
                </a:solidFill>
              </a:rPr>
              <a:t>ГІГІЄНІЧНІ ОСОБЛИВОСТІ ПРАЦІ МЕДИЧНИХ ПРАЦІВНИКІВ ВІЙСЬКОВИХ ЧАСТИН ТА ОСОБОВОГО СКЛАДУ ВІЙСЬКОВО-МЕДИЧНИХ ЗАКЛАДІВ ПРИ ЛІКВІДАЦІЇ НАСЛІДКІВ НАДЗВИЧАЙНИХ СТАНІВ ТА У ВОЄННИЙ ЧАС</a:t>
            </a:r>
            <a:endParaRPr lang="ru-RU" sz="2000" b="1" dirty="0">
              <a:solidFill>
                <a:srgbClr val="002060"/>
              </a:solidFill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>
          <a:xfrm>
            <a:off x="357158" y="357166"/>
            <a:ext cx="8501122" cy="6143668"/>
          </a:xfrm>
        </p:spPr>
        <p:txBody>
          <a:bodyPr>
            <a:normAutofit fontScale="92500" lnSpcReduction="10000"/>
          </a:bodyPr>
          <a:lstStyle/>
          <a:p>
            <a:r>
              <a:rPr lang="ru-RU" b="1" dirty="0" smtClean="0">
                <a:solidFill>
                  <a:srgbClr val="FFFF00"/>
                </a:solidFill>
              </a:rPr>
              <a:t>– </a:t>
            </a:r>
            <a:r>
              <a:rPr lang="ru-RU" b="1" dirty="0" err="1" smtClean="0">
                <a:solidFill>
                  <a:srgbClr val="FFFF00"/>
                </a:solidFill>
              </a:rPr>
              <a:t>складність</a:t>
            </a:r>
            <a:r>
              <a:rPr lang="ru-RU" b="1" dirty="0" smtClean="0">
                <a:solidFill>
                  <a:srgbClr val="FFFF00"/>
                </a:solidFill>
              </a:rPr>
              <a:t> в </a:t>
            </a:r>
            <a:r>
              <a:rPr lang="ru-RU" b="1" dirty="0" err="1" smtClean="0">
                <a:solidFill>
                  <a:srgbClr val="FFFF00"/>
                </a:solidFill>
              </a:rPr>
              <a:t>управлінні</a:t>
            </a:r>
            <a:r>
              <a:rPr lang="ru-RU" b="1" dirty="0" smtClean="0">
                <a:solidFill>
                  <a:srgbClr val="FFFF00"/>
                </a:solidFill>
              </a:rPr>
              <a:t> силами </a:t>
            </a:r>
            <a:r>
              <a:rPr lang="ru-RU" b="1" dirty="0" err="1" smtClean="0">
                <a:solidFill>
                  <a:srgbClr val="FFFF00"/>
                </a:solidFill>
              </a:rPr>
              <a:t>і</a:t>
            </a:r>
            <a:r>
              <a:rPr lang="ru-RU" b="1" dirty="0" smtClean="0">
                <a:solidFill>
                  <a:srgbClr val="FFFF00"/>
                </a:solidFill>
              </a:rPr>
              <a:t> </a:t>
            </a:r>
            <a:r>
              <a:rPr lang="ru-RU" b="1" dirty="0" err="1" smtClean="0">
                <a:solidFill>
                  <a:srgbClr val="FFFF00"/>
                </a:solidFill>
              </a:rPr>
              <a:t>засобами</a:t>
            </a:r>
            <a:r>
              <a:rPr lang="ru-RU" b="1" dirty="0" smtClean="0">
                <a:solidFill>
                  <a:srgbClr val="FFFF00"/>
                </a:solidFill>
              </a:rPr>
              <a:t> в </a:t>
            </a:r>
            <a:r>
              <a:rPr lang="ru-RU" b="1" dirty="0" err="1" smtClean="0">
                <a:solidFill>
                  <a:srgbClr val="FFFF00"/>
                </a:solidFill>
              </a:rPr>
              <a:t>умовах</a:t>
            </a:r>
            <a:r>
              <a:rPr lang="ru-RU" b="1" dirty="0" smtClean="0">
                <a:solidFill>
                  <a:srgbClr val="FFFF00"/>
                </a:solidFill>
              </a:rPr>
              <a:t> </a:t>
            </a:r>
            <a:r>
              <a:rPr lang="ru-RU" b="1" dirty="0" err="1" smtClean="0">
                <a:solidFill>
                  <a:srgbClr val="FFFF00"/>
                </a:solidFill>
              </a:rPr>
              <a:t>виникнення</a:t>
            </a:r>
            <a:r>
              <a:rPr lang="ru-RU" b="1" dirty="0" smtClean="0">
                <a:solidFill>
                  <a:srgbClr val="FFFF00"/>
                </a:solidFill>
              </a:rPr>
              <a:t> НС; </a:t>
            </a:r>
          </a:p>
          <a:p>
            <a:r>
              <a:rPr lang="ru-RU" b="1" dirty="0" smtClean="0">
                <a:solidFill>
                  <a:srgbClr val="FFFF00"/>
                </a:solidFill>
              </a:rPr>
              <a:t>– </a:t>
            </a:r>
            <a:r>
              <a:rPr lang="ru-RU" b="1" dirty="0" err="1" smtClean="0">
                <a:solidFill>
                  <a:srgbClr val="FFFF00"/>
                </a:solidFill>
              </a:rPr>
              <a:t>дефіцит</a:t>
            </a:r>
            <a:r>
              <a:rPr lang="ru-RU" b="1" dirty="0" smtClean="0">
                <a:solidFill>
                  <a:srgbClr val="FFFF00"/>
                </a:solidFill>
              </a:rPr>
              <a:t> часу на </a:t>
            </a:r>
            <a:r>
              <a:rPr lang="ru-RU" b="1" dirty="0" err="1" smtClean="0">
                <a:solidFill>
                  <a:srgbClr val="FFFF00"/>
                </a:solidFill>
              </a:rPr>
              <a:t>прийняття</a:t>
            </a:r>
            <a:r>
              <a:rPr lang="ru-RU" b="1" dirty="0" smtClean="0">
                <a:solidFill>
                  <a:srgbClr val="FFFF00"/>
                </a:solidFill>
              </a:rPr>
              <a:t> начальником </a:t>
            </a:r>
            <a:r>
              <a:rPr lang="ru-RU" b="1" dirty="0" err="1" smtClean="0">
                <a:solidFill>
                  <a:srgbClr val="FFFF00"/>
                </a:solidFill>
              </a:rPr>
              <a:t>медичної</a:t>
            </a:r>
            <a:r>
              <a:rPr lang="ru-RU" b="1" dirty="0" smtClean="0">
                <a:solidFill>
                  <a:srgbClr val="FFFF00"/>
                </a:solidFill>
              </a:rPr>
              <a:t> </a:t>
            </a:r>
            <a:r>
              <a:rPr lang="ru-RU" b="1" dirty="0" err="1" smtClean="0">
                <a:solidFill>
                  <a:srgbClr val="FFFF00"/>
                </a:solidFill>
              </a:rPr>
              <a:t>служби</a:t>
            </a:r>
            <a:r>
              <a:rPr lang="ru-RU" b="1" dirty="0" smtClean="0">
                <a:solidFill>
                  <a:srgbClr val="FFFF00"/>
                </a:solidFill>
              </a:rPr>
              <a:t> (</a:t>
            </a:r>
            <a:r>
              <a:rPr lang="ru-RU" b="1" dirty="0" err="1" smtClean="0">
                <a:solidFill>
                  <a:srgbClr val="FFFF00"/>
                </a:solidFill>
              </a:rPr>
              <a:t>військовомедичного</a:t>
            </a:r>
            <a:r>
              <a:rPr lang="ru-RU" b="1" dirty="0" smtClean="0">
                <a:solidFill>
                  <a:srgbClr val="FFFF00"/>
                </a:solidFill>
              </a:rPr>
              <a:t> закладу) </a:t>
            </a:r>
            <a:r>
              <a:rPr lang="ru-RU" b="1" dirty="0" err="1" smtClean="0">
                <a:solidFill>
                  <a:srgbClr val="FFFF00"/>
                </a:solidFill>
              </a:rPr>
              <a:t>рішення</a:t>
            </a:r>
            <a:r>
              <a:rPr lang="ru-RU" b="1" dirty="0" smtClean="0">
                <a:solidFill>
                  <a:srgbClr val="FFFF00"/>
                </a:solidFill>
              </a:rPr>
              <a:t> </a:t>
            </a:r>
            <a:r>
              <a:rPr lang="ru-RU" b="1" dirty="0" err="1" smtClean="0">
                <a:solidFill>
                  <a:srgbClr val="FFFF00"/>
                </a:solidFill>
              </a:rPr>
              <a:t>і</a:t>
            </a:r>
            <a:r>
              <a:rPr lang="ru-RU" b="1" dirty="0" smtClean="0">
                <a:solidFill>
                  <a:srgbClr val="FFFF00"/>
                </a:solidFill>
              </a:rPr>
              <a:t> </a:t>
            </a:r>
            <a:r>
              <a:rPr lang="ru-RU" b="1" dirty="0" err="1" smtClean="0">
                <a:solidFill>
                  <a:srgbClr val="FFFF00"/>
                </a:solidFill>
              </a:rPr>
              <a:t>доведення</a:t>
            </a:r>
            <a:r>
              <a:rPr lang="ru-RU" b="1" dirty="0" smtClean="0">
                <a:solidFill>
                  <a:srgbClr val="FFFF00"/>
                </a:solidFill>
              </a:rPr>
              <a:t> </a:t>
            </a:r>
            <a:r>
              <a:rPr lang="ru-RU" b="1" dirty="0" err="1" smtClean="0">
                <a:solidFill>
                  <a:srgbClr val="FFFF00"/>
                </a:solidFill>
              </a:rPr>
              <a:t>його</a:t>
            </a:r>
            <a:r>
              <a:rPr lang="ru-RU" b="1" dirty="0" smtClean="0">
                <a:solidFill>
                  <a:srgbClr val="FFFF00"/>
                </a:solidFill>
              </a:rPr>
              <a:t> до </a:t>
            </a:r>
            <a:r>
              <a:rPr lang="ru-RU" b="1" dirty="0" err="1" smtClean="0">
                <a:solidFill>
                  <a:srgbClr val="FFFF00"/>
                </a:solidFill>
              </a:rPr>
              <a:t>підлеглих</a:t>
            </a:r>
            <a:r>
              <a:rPr lang="ru-RU" b="1" dirty="0" smtClean="0">
                <a:solidFill>
                  <a:srgbClr val="FFFF00"/>
                </a:solidFill>
              </a:rPr>
              <a:t>; </a:t>
            </a:r>
          </a:p>
          <a:p>
            <a:r>
              <a:rPr lang="ru-RU" b="1" dirty="0" smtClean="0">
                <a:solidFill>
                  <a:srgbClr val="FFFF00"/>
                </a:solidFill>
              </a:rPr>
              <a:t>– </a:t>
            </a:r>
            <a:r>
              <a:rPr lang="ru-RU" b="1" dirty="0" err="1" smtClean="0">
                <a:solidFill>
                  <a:srgbClr val="FFFF00"/>
                </a:solidFill>
              </a:rPr>
              <a:t>необхідність</a:t>
            </a:r>
            <a:r>
              <a:rPr lang="ru-RU" b="1" dirty="0" smtClean="0">
                <a:solidFill>
                  <a:srgbClr val="FFFF00"/>
                </a:solidFill>
              </a:rPr>
              <a:t> </a:t>
            </a:r>
            <a:r>
              <a:rPr lang="ru-RU" b="1" dirty="0" err="1" smtClean="0">
                <a:solidFill>
                  <a:srgbClr val="FFFF00"/>
                </a:solidFill>
              </a:rPr>
              <a:t>використання</a:t>
            </a:r>
            <a:r>
              <a:rPr lang="ru-RU" b="1" dirty="0" smtClean="0">
                <a:solidFill>
                  <a:srgbClr val="FFFF00"/>
                </a:solidFill>
              </a:rPr>
              <a:t> </a:t>
            </a:r>
            <a:r>
              <a:rPr lang="ru-RU" b="1" dirty="0" err="1" smtClean="0">
                <a:solidFill>
                  <a:srgbClr val="FFFF00"/>
                </a:solidFill>
              </a:rPr>
              <a:t>особовим</a:t>
            </a:r>
            <a:r>
              <a:rPr lang="ru-RU" b="1" dirty="0" smtClean="0">
                <a:solidFill>
                  <a:srgbClr val="FFFF00"/>
                </a:solidFill>
              </a:rPr>
              <a:t> закладом </a:t>
            </a:r>
            <a:r>
              <a:rPr lang="ru-RU" b="1" dirty="0" err="1" smtClean="0">
                <a:solidFill>
                  <a:srgbClr val="FFFF00"/>
                </a:solidFill>
              </a:rPr>
              <a:t>підрозділів</a:t>
            </a:r>
            <a:r>
              <a:rPr lang="ru-RU" b="1" dirty="0" smtClean="0">
                <a:solidFill>
                  <a:srgbClr val="FFFF00"/>
                </a:solidFill>
              </a:rPr>
              <a:t> (</a:t>
            </a:r>
            <a:r>
              <a:rPr lang="ru-RU" b="1" dirty="0" err="1" smtClean="0">
                <a:solidFill>
                  <a:srgbClr val="FFFF00"/>
                </a:solidFill>
              </a:rPr>
              <a:t>частин</a:t>
            </a:r>
            <a:r>
              <a:rPr lang="ru-RU" b="1" dirty="0" smtClean="0">
                <a:solidFill>
                  <a:srgbClr val="FFFF00"/>
                </a:solidFill>
              </a:rPr>
              <a:t>) та </a:t>
            </a:r>
            <a:r>
              <a:rPr lang="ru-RU" b="1" dirty="0" err="1" smtClean="0">
                <a:solidFill>
                  <a:srgbClr val="FFFF00"/>
                </a:solidFill>
              </a:rPr>
              <a:t>медичним</a:t>
            </a:r>
            <a:r>
              <a:rPr lang="ru-RU" b="1" dirty="0" smtClean="0">
                <a:solidFill>
                  <a:srgbClr val="FFFF00"/>
                </a:solidFill>
              </a:rPr>
              <a:t> персоналом </a:t>
            </a:r>
            <a:r>
              <a:rPr lang="ru-RU" b="1" dirty="0" err="1" smtClean="0">
                <a:solidFill>
                  <a:srgbClr val="FFFF00"/>
                </a:solidFill>
              </a:rPr>
              <a:t>засобів</a:t>
            </a:r>
            <a:r>
              <a:rPr lang="ru-RU" b="1" dirty="0" smtClean="0">
                <a:solidFill>
                  <a:srgbClr val="FFFF00"/>
                </a:solidFill>
              </a:rPr>
              <a:t> </a:t>
            </a:r>
            <a:r>
              <a:rPr lang="ru-RU" b="1" dirty="0" err="1" smtClean="0">
                <a:solidFill>
                  <a:srgbClr val="FFFF00"/>
                </a:solidFill>
              </a:rPr>
              <a:t>захисту</a:t>
            </a:r>
            <a:r>
              <a:rPr lang="ru-RU" b="1" dirty="0" smtClean="0">
                <a:solidFill>
                  <a:srgbClr val="FFFF00"/>
                </a:solidFill>
              </a:rPr>
              <a:t>  </a:t>
            </a:r>
            <a:r>
              <a:rPr lang="ru-RU" b="1" dirty="0" err="1" smtClean="0">
                <a:solidFill>
                  <a:srgbClr val="FFFF00"/>
                </a:solidFill>
              </a:rPr>
              <a:t>шкіри</a:t>
            </a:r>
            <a:r>
              <a:rPr lang="ru-RU" b="1" dirty="0" smtClean="0">
                <a:solidFill>
                  <a:srgbClr val="FFFF00"/>
                </a:solidFill>
              </a:rPr>
              <a:t> </a:t>
            </a:r>
            <a:r>
              <a:rPr lang="ru-RU" b="1" dirty="0" err="1" smtClean="0">
                <a:solidFill>
                  <a:srgbClr val="FFFF00"/>
                </a:solidFill>
              </a:rPr>
              <a:t>і</a:t>
            </a:r>
            <a:r>
              <a:rPr lang="ru-RU" b="1" dirty="0" smtClean="0">
                <a:solidFill>
                  <a:srgbClr val="FFFF00"/>
                </a:solidFill>
              </a:rPr>
              <a:t> </a:t>
            </a:r>
            <a:r>
              <a:rPr lang="ru-RU" b="1" dirty="0" err="1" smtClean="0">
                <a:solidFill>
                  <a:srgbClr val="FFFF00"/>
                </a:solidFill>
              </a:rPr>
              <a:t>органів</a:t>
            </a:r>
            <a:r>
              <a:rPr lang="ru-RU" b="1" dirty="0" smtClean="0">
                <a:solidFill>
                  <a:srgbClr val="FFFF00"/>
                </a:solidFill>
              </a:rPr>
              <a:t> </a:t>
            </a:r>
            <a:r>
              <a:rPr lang="ru-RU" b="1" dirty="0" err="1" smtClean="0">
                <a:solidFill>
                  <a:srgbClr val="FFFF00"/>
                </a:solidFill>
              </a:rPr>
              <a:t>дихання</a:t>
            </a:r>
            <a:r>
              <a:rPr lang="ru-RU" b="1" dirty="0" smtClean="0">
                <a:solidFill>
                  <a:srgbClr val="FFFF00"/>
                </a:solidFill>
              </a:rPr>
              <a:t> </a:t>
            </a:r>
            <a:r>
              <a:rPr lang="ru-RU" b="1" dirty="0" err="1" smtClean="0">
                <a:solidFill>
                  <a:srgbClr val="FFFF00"/>
                </a:solidFill>
              </a:rPr>
              <a:t>під</a:t>
            </a:r>
            <a:r>
              <a:rPr lang="ru-RU" b="1" dirty="0" smtClean="0">
                <a:solidFill>
                  <a:srgbClr val="FFFF00"/>
                </a:solidFill>
              </a:rPr>
              <a:t> час </a:t>
            </a:r>
            <a:r>
              <a:rPr lang="ru-RU" b="1" dirty="0" err="1" smtClean="0">
                <a:solidFill>
                  <a:srgbClr val="FFFF00"/>
                </a:solidFill>
              </a:rPr>
              <a:t>проведення</a:t>
            </a:r>
            <a:r>
              <a:rPr lang="ru-RU" b="1" dirty="0" smtClean="0">
                <a:solidFill>
                  <a:srgbClr val="FFFF00"/>
                </a:solidFill>
              </a:rPr>
              <a:t> </a:t>
            </a:r>
            <a:r>
              <a:rPr lang="ru-RU" b="1" dirty="0" err="1" smtClean="0">
                <a:solidFill>
                  <a:srgbClr val="FFFF00"/>
                </a:solidFill>
              </a:rPr>
              <a:t>рятувальних</a:t>
            </a:r>
            <a:r>
              <a:rPr lang="ru-RU" b="1" dirty="0" smtClean="0">
                <a:solidFill>
                  <a:srgbClr val="FFFF00"/>
                </a:solidFill>
              </a:rPr>
              <a:t>  </a:t>
            </a:r>
            <a:r>
              <a:rPr lang="ru-RU" b="1" dirty="0" err="1" smtClean="0">
                <a:solidFill>
                  <a:srgbClr val="FFFF00"/>
                </a:solidFill>
              </a:rPr>
              <a:t>заходів</a:t>
            </a:r>
            <a:r>
              <a:rPr lang="ru-RU" b="1" dirty="0" smtClean="0">
                <a:solidFill>
                  <a:srgbClr val="FFFF00"/>
                </a:solidFill>
              </a:rPr>
              <a:t> в </a:t>
            </a:r>
            <a:r>
              <a:rPr lang="ru-RU" b="1" dirty="0" err="1" smtClean="0">
                <a:solidFill>
                  <a:srgbClr val="FFFF00"/>
                </a:solidFill>
              </a:rPr>
              <a:t>осередках</a:t>
            </a:r>
            <a:r>
              <a:rPr lang="ru-RU" b="1" dirty="0" smtClean="0">
                <a:solidFill>
                  <a:srgbClr val="FFFF00"/>
                </a:solidFill>
              </a:rPr>
              <a:t>  </a:t>
            </a:r>
            <a:r>
              <a:rPr lang="ru-RU" b="1" dirty="0" err="1" smtClean="0">
                <a:solidFill>
                  <a:srgbClr val="FFFF00"/>
                </a:solidFill>
              </a:rPr>
              <a:t>ураження</a:t>
            </a:r>
            <a:r>
              <a:rPr lang="ru-RU" b="1" dirty="0" smtClean="0">
                <a:solidFill>
                  <a:srgbClr val="FFFF00"/>
                </a:solidFill>
              </a:rPr>
              <a:t> ОР, РР, БЗ; </a:t>
            </a:r>
          </a:p>
          <a:p>
            <a:r>
              <a:rPr lang="ru-RU" b="1" dirty="0" smtClean="0">
                <a:solidFill>
                  <a:srgbClr val="FFFF00"/>
                </a:solidFill>
              </a:rPr>
              <a:t>– </a:t>
            </a:r>
            <a:r>
              <a:rPr lang="ru-RU" b="1" dirty="0" err="1" smtClean="0">
                <a:solidFill>
                  <a:srgbClr val="FFFF00"/>
                </a:solidFill>
              </a:rPr>
              <a:t>необхідність</a:t>
            </a:r>
            <a:r>
              <a:rPr lang="ru-RU" b="1" dirty="0" smtClean="0">
                <a:solidFill>
                  <a:srgbClr val="FFFF00"/>
                </a:solidFill>
              </a:rPr>
              <a:t> </a:t>
            </a:r>
            <a:r>
              <a:rPr lang="ru-RU" b="1" dirty="0" err="1" smtClean="0">
                <a:solidFill>
                  <a:srgbClr val="FFFF00"/>
                </a:solidFill>
              </a:rPr>
              <a:t>проведення</a:t>
            </a:r>
            <a:r>
              <a:rPr lang="ru-RU" b="1" dirty="0" smtClean="0">
                <a:solidFill>
                  <a:srgbClr val="FFFF00"/>
                </a:solidFill>
              </a:rPr>
              <a:t> </a:t>
            </a:r>
            <a:r>
              <a:rPr lang="ru-RU" b="1" dirty="0" err="1" smtClean="0">
                <a:solidFill>
                  <a:srgbClr val="FFFF00"/>
                </a:solidFill>
              </a:rPr>
              <a:t>залежно</a:t>
            </a:r>
            <a:r>
              <a:rPr lang="ru-RU" b="1" dirty="0" smtClean="0">
                <a:solidFill>
                  <a:srgbClr val="FFFF00"/>
                </a:solidFill>
              </a:rPr>
              <a:t> </a:t>
            </a:r>
            <a:r>
              <a:rPr lang="ru-RU" b="1" dirty="0" err="1" smtClean="0">
                <a:solidFill>
                  <a:srgbClr val="FFFF00"/>
                </a:solidFill>
              </a:rPr>
              <a:t>від</a:t>
            </a:r>
            <a:r>
              <a:rPr lang="ru-RU" b="1" dirty="0" smtClean="0">
                <a:solidFill>
                  <a:srgbClr val="FFFF00"/>
                </a:solidFill>
              </a:rPr>
              <a:t> </a:t>
            </a:r>
            <a:r>
              <a:rPr lang="ru-RU" b="1" dirty="0" err="1" smtClean="0">
                <a:solidFill>
                  <a:srgbClr val="FFFF00"/>
                </a:solidFill>
              </a:rPr>
              <a:t>медико</a:t>
            </a:r>
            <a:r>
              <a:rPr lang="ru-RU" b="1" dirty="0" smtClean="0">
                <a:solidFill>
                  <a:srgbClr val="FFFF00"/>
                </a:solidFill>
              </a:rPr>
              <a:t> </a:t>
            </a:r>
            <a:r>
              <a:rPr lang="ru-RU" b="1" dirty="0" err="1" smtClean="0">
                <a:solidFill>
                  <a:srgbClr val="FFFF00"/>
                </a:solidFill>
              </a:rPr>
              <a:t>тактичної</a:t>
            </a:r>
            <a:r>
              <a:rPr lang="ru-RU" b="1" dirty="0" smtClean="0">
                <a:solidFill>
                  <a:srgbClr val="FFFF00"/>
                </a:solidFill>
              </a:rPr>
              <a:t> характеристики </a:t>
            </a:r>
            <a:r>
              <a:rPr lang="ru-RU" b="1" dirty="0" err="1" smtClean="0">
                <a:solidFill>
                  <a:srgbClr val="FFFF00"/>
                </a:solidFill>
              </a:rPr>
              <a:t>осередків</a:t>
            </a:r>
            <a:r>
              <a:rPr lang="ru-RU" b="1" dirty="0" smtClean="0">
                <a:solidFill>
                  <a:srgbClr val="FFFF00"/>
                </a:solidFill>
              </a:rPr>
              <a:t> </a:t>
            </a:r>
            <a:r>
              <a:rPr lang="ru-RU" b="1" dirty="0" err="1" smtClean="0">
                <a:solidFill>
                  <a:srgbClr val="FFFF00"/>
                </a:solidFill>
              </a:rPr>
              <a:t>ураження</a:t>
            </a:r>
            <a:r>
              <a:rPr lang="ru-RU" b="1" dirty="0" smtClean="0">
                <a:solidFill>
                  <a:srgbClr val="FFFF00"/>
                </a:solidFill>
              </a:rPr>
              <a:t> </a:t>
            </a:r>
            <a:r>
              <a:rPr lang="ru-RU" b="1" dirty="0" err="1" smtClean="0">
                <a:solidFill>
                  <a:srgbClr val="FFFF00"/>
                </a:solidFill>
              </a:rPr>
              <a:t>часткової</a:t>
            </a:r>
            <a:r>
              <a:rPr lang="ru-RU" b="1" dirty="0" smtClean="0">
                <a:solidFill>
                  <a:srgbClr val="FFFF00"/>
                </a:solidFill>
              </a:rPr>
              <a:t>  </a:t>
            </a:r>
            <a:r>
              <a:rPr lang="ru-RU" b="1" dirty="0" err="1" smtClean="0">
                <a:solidFill>
                  <a:srgbClr val="FFFF00"/>
                </a:solidFill>
              </a:rPr>
              <a:t>або</a:t>
            </a:r>
            <a:r>
              <a:rPr lang="ru-RU" b="1" dirty="0" smtClean="0">
                <a:solidFill>
                  <a:srgbClr val="FFFF00"/>
                </a:solidFill>
              </a:rPr>
              <a:t>  </a:t>
            </a:r>
            <a:r>
              <a:rPr lang="ru-RU" b="1" dirty="0" err="1" smtClean="0">
                <a:solidFill>
                  <a:srgbClr val="FFFF00"/>
                </a:solidFill>
              </a:rPr>
              <a:t>повної</a:t>
            </a:r>
            <a:r>
              <a:rPr lang="ru-RU" b="1" dirty="0" smtClean="0">
                <a:solidFill>
                  <a:srgbClr val="FFFF00"/>
                </a:solidFill>
              </a:rPr>
              <a:t> </a:t>
            </a:r>
            <a:r>
              <a:rPr lang="ru-RU" b="1" dirty="0" err="1" smtClean="0">
                <a:solidFill>
                  <a:srgbClr val="FFFF00"/>
                </a:solidFill>
              </a:rPr>
              <a:t>санітарної</a:t>
            </a:r>
            <a:r>
              <a:rPr lang="ru-RU" b="1" dirty="0" smtClean="0">
                <a:solidFill>
                  <a:srgbClr val="FFFF00"/>
                </a:solidFill>
              </a:rPr>
              <a:t>  </a:t>
            </a:r>
            <a:r>
              <a:rPr lang="ru-RU" b="1" dirty="0" err="1" smtClean="0">
                <a:solidFill>
                  <a:srgbClr val="FFFF00"/>
                </a:solidFill>
              </a:rPr>
              <a:t>обробки</a:t>
            </a:r>
            <a:r>
              <a:rPr lang="ru-RU" b="1" dirty="0" smtClean="0">
                <a:solidFill>
                  <a:srgbClr val="FFFF00"/>
                </a:solidFill>
              </a:rPr>
              <a:t>  </a:t>
            </a:r>
            <a:r>
              <a:rPr lang="ru-RU" b="1" dirty="0" err="1" smtClean="0">
                <a:solidFill>
                  <a:srgbClr val="FFFF00"/>
                </a:solidFill>
              </a:rPr>
              <a:t>уражених</a:t>
            </a:r>
            <a:r>
              <a:rPr lang="ru-RU" b="1" dirty="0" smtClean="0">
                <a:solidFill>
                  <a:srgbClr val="FFFF00"/>
                </a:solidFill>
              </a:rPr>
              <a:t>  та  </a:t>
            </a:r>
            <a:r>
              <a:rPr lang="ru-RU" b="1" dirty="0" err="1" smtClean="0">
                <a:solidFill>
                  <a:srgbClr val="FFFF00"/>
                </a:solidFill>
              </a:rPr>
              <a:t>особового</a:t>
            </a:r>
            <a:r>
              <a:rPr lang="ru-RU" b="1" dirty="0" smtClean="0">
                <a:solidFill>
                  <a:srgbClr val="FFFF00"/>
                </a:solidFill>
              </a:rPr>
              <a:t> складу </a:t>
            </a:r>
            <a:r>
              <a:rPr lang="ru-RU" b="1" dirty="0" err="1" smtClean="0">
                <a:solidFill>
                  <a:srgbClr val="FFFF00"/>
                </a:solidFill>
              </a:rPr>
              <a:t>медичної</a:t>
            </a:r>
            <a:r>
              <a:rPr lang="ru-RU" b="1" dirty="0" smtClean="0">
                <a:solidFill>
                  <a:srgbClr val="FFFF00"/>
                </a:solidFill>
              </a:rPr>
              <a:t>  </a:t>
            </a:r>
            <a:r>
              <a:rPr lang="ru-RU" b="1" dirty="0" err="1" smtClean="0">
                <a:solidFill>
                  <a:srgbClr val="FFFF00"/>
                </a:solidFill>
              </a:rPr>
              <a:t>служби</a:t>
            </a:r>
            <a:r>
              <a:rPr lang="ru-RU" b="1" dirty="0" smtClean="0">
                <a:solidFill>
                  <a:srgbClr val="FFFF00"/>
                </a:solidFill>
              </a:rPr>
              <a:t>, </a:t>
            </a:r>
            <a:r>
              <a:rPr lang="ru-RU" b="1" dirty="0" err="1" smtClean="0">
                <a:solidFill>
                  <a:srgbClr val="FFFF00"/>
                </a:solidFill>
              </a:rPr>
              <a:t>який</a:t>
            </a:r>
            <a:r>
              <a:rPr lang="ru-RU" b="1" dirty="0" smtClean="0">
                <a:solidFill>
                  <a:srgbClr val="FFFF00"/>
                </a:solidFill>
              </a:rPr>
              <a:t>  надавав </a:t>
            </a:r>
            <a:r>
              <a:rPr lang="ru-RU" b="1" dirty="0" err="1" smtClean="0">
                <a:solidFill>
                  <a:srgbClr val="FFFF00"/>
                </a:solidFill>
              </a:rPr>
              <a:t>їм</a:t>
            </a:r>
            <a:r>
              <a:rPr lang="ru-RU" b="1" dirty="0" smtClean="0">
                <a:solidFill>
                  <a:srgbClr val="FFFF00"/>
                </a:solidFill>
              </a:rPr>
              <a:t> </a:t>
            </a:r>
            <a:r>
              <a:rPr lang="ru-RU" b="1" dirty="0" err="1" smtClean="0">
                <a:solidFill>
                  <a:srgbClr val="FFFF00"/>
                </a:solidFill>
              </a:rPr>
              <a:t>допомогу</a:t>
            </a:r>
            <a:r>
              <a:rPr lang="ru-RU" b="1" dirty="0" smtClean="0">
                <a:solidFill>
                  <a:srgbClr val="FFFF00"/>
                </a:solidFill>
              </a:rPr>
              <a:t>, </a:t>
            </a:r>
            <a:r>
              <a:rPr lang="ru-RU" b="1" dirty="0" err="1" smtClean="0">
                <a:solidFill>
                  <a:srgbClr val="FFFF00"/>
                </a:solidFill>
              </a:rPr>
              <a:t>і</a:t>
            </a:r>
            <a:r>
              <a:rPr lang="ru-RU" b="1" dirty="0" smtClean="0">
                <a:solidFill>
                  <a:srgbClr val="FFFF00"/>
                </a:solidFill>
              </a:rPr>
              <a:t> </a:t>
            </a:r>
            <a:r>
              <a:rPr lang="ru-RU" b="1" dirty="0" err="1" smtClean="0">
                <a:solidFill>
                  <a:srgbClr val="FFFF00"/>
                </a:solidFill>
              </a:rPr>
              <a:t>спеціальної</a:t>
            </a:r>
            <a:r>
              <a:rPr lang="ru-RU" b="1" dirty="0" smtClean="0">
                <a:solidFill>
                  <a:srgbClr val="FFFF00"/>
                </a:solidFill>
              </a:rPr>
              <a:t>  </a:t>
            </a:r>
            <a:r>
              <a:rPr lang="ru-RU" b="1" dirty="0" err="1" smtClean="0">
                <a:solidFill>
                  <a:srgbClr val="FFFF00"/>
                </a:solidFill>
              </a:rPr>
              <a:t>обробки</a:t>
            </a:r>
            <a:r>
              <a:rPr lang="ru-RU" b="1" dirty="0" smtClean="0">
                <a:solidFill>
                  <a:srgbClr val="FFFF00"/>
                </a:solidFill>
              </a:rPr>
              <a:t>  </a:t>
            </a:r>
            <a:r>
              <a:rPr lang="ru-RU" b="1" dirty="0" err="1" smtClean="0">
                <a:solidFill>
                  <a:srgbClr val="FFFF00"/>
                </a:solidFill>
              </a:rPr>
              <a:t>санітарного</a:t>
            </a:r>
            <a:r>
              <a:rPr lang="ru-RU" b="1" dirty="0" smtClean="0">
                <a:solidFill>
                  <a:srgbClr val="FFFF00"/>
                </a:solidFill>
              </a:rPr>
              <a:t>  транспорту, </a:t>
            </a:r>
            <a:r>
              <a:rPr lang="ru-RU" b="1" dirty="0" err="1" smtClean="0">
                <a:solidFill>
                  <a:srgbClr val="FFFF00"/>
                </a:solidFill>
              </a:rPr>
              <a:t>який</a:t>
            </a:r>
            <a:r>
              <a:rPr lang="ru-RU" b="1" dirty="0" smtClean="0">
                <a:solidFill>
                  <a:srgbClr val="FFFF00"/>
                </a:solidFill>
              </a:rPr>
              <a:t> </a:t>
            </a:r>
            <a:r>
              <a:rPr lang="ru-RU" b="1" dirty="0" err="1" smtClean="0">
                <a:solidFill>
                  <a:srgbClr val="FFFF00"/>
                </a:solidFill>
              </a:rPr>
              <a:t>був</a:t>
            </a:r>
            <a:r>
              <a:rPr lang="ru-RU" b="1" dirty="0" smtClean="0">
                <a:solidFill>
                  <a:srgbClr val="FFFF00"/>
                </a:solidFill>
              </a:rPr>
              <a:t> в </a:t>
            </a:r>
            <a:r>
              <a:rPr lang="ru-RU" b="1" dirty="0" err="1" smtClean="0">
                <a:solidFill>
                  <a:srgbClr val="FFFF00"/>
                </a:solidFill>
              </a:rPr>
              <a:t>осередку</a:t>
            </a:r>
            <a:r>
              <a:rPr lang="ru-RU" b="1" dirty="0" smtClean="0">
                <a:solidFill>
                  <a:srgbClr val="FFFF00"/>
                </a:solidFill>
              </a:rPr>
              <a:t>  </a:t>
            </a:r>
            <a:r>
              <a:rPr lang="ru-RU" b="1" dirty="0" err="1" smtClean="0">
                <a:solidFill>
                  <a:srgbClr val="FFFF00"/>
                </a:solidFill>
              </a:rPr>
              <a:t>ураження</a:t>
            </a:r>
            <a:r>
              <a:rPr lang="ru-RU" b="1" dirty="0" smtClean="0">
                <a:solidFill>
                  <a:srgbClr val="FFFF00"/>
                </a:solidFill>
              </a:rPr>
              <a:t>;</a:t>
            </a:r>
            <a:endParaRPr lang="ru-RU" b="1" dirty="0">
              <a:solidFill>
                <a:srgbClr val="FFFF00"/>
              </a:solidFill>
            </a:endParaRPr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357158" y="-428652"/>
            <a:ext cx="8501122" cy="142876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b="1" dirty="0" err="1" smtClean="0">
                <a:solidFill>
                  <a:srgbClr val="FFFF00"/>
                </a:solidFill>
              </a:rPr>
              <a:t>Сучасні</a:t>
            </a:r>
            <a:r>
              <a:rPr lang="ru-RU" b="1" dirty="0" smtClean="0">
                <a:solidFill>
                  <a:srgbClr val="FFFF00"/>
                </a:solidFill>
              </a:rPr>
              <a:t> </a:t>
            </a:r>
            <a:r>
              <a:rPr lang="ru-RU" b="1" dirty="0" err="1" smtClean="0">
                <a:solidFill>
                  <a:srgbClr val="FFFF00"/>
                </a:solidFill>
              </a:rPr>
              <a:t>Збройні</a:t>
            </a:r>
            <a:r>
              <a:rPr lang="ru-RU" b="1" dirty="0" smtClean="0">
                <a:solidFill>
                  <a:srgbClr val="FFFF00"/>
                </a:solidFill>
              </a:rPr>
              <a:t> </a:t>
            </a:r>
            <a:r>
              <a:rPr lang="ru-RU" b="1" dirty="0" err="1" smtClean="0">
                <a:solidFill>
                  <a:srgbClr val="FFFF00"/>
                </a:solidFill>
              </a:rPr>
              <a:t>сили</a:t>
            </a:r>
            <a:r>
              <a:rPr lang="ru-RU" b="1" dirty="0" smtClean="0">
                <a:solidFill>
                  <a:srgbClr val="FFFF00"/>
                </a:solidFill>
              </a:rPr>
              <a:t> </a:t>
            </a:r>
            <a:r>
              <a:rPr lang="ru-RU" b="1" dirty="0" err="1" smtClean="0">
                <a:solidFill>
                  <a:srgbClr val="FFFF00"/>
                </a:solidFill>
              </a:rPr>
              <a:t>оснащені</a:t>
            </a:r>
            <a:r>
              <a:rPr lang="ru-RU" b="1" dirty="0" smtClean="0">
                <a:solidFill>
                  <a:srgbClr val="FFFF00"/>
                </a:solidFill>
              </a:rPr>
              <a:t> танками, </a:t>
            </a:r>
            <a:r>
              <a:rPr lang="ru-RU" b="1" dirty="0" err="1" smtClean="0">
                <a:solidFill>
                  <a:srgbClr val="FFFF00"/>
                </a:solidFill>
              </a:rPr>
              <a:t>бойовими</a:t>
            </a:r>
            <a:r>
              <a:rPr lang="ru-RU" b="1" dirty="0" smtClean="0">
                <a:solidFill>
                  <a:srgbClr val="FFFF00"/>
                </a:solidFill>
              </a:rPr>
              <a:t> машинами </a:t>
            </a:r>
            <a:r>
              <a:rPr lang="ru-RU" b="1" dirty="0" err="1" smtClean="0">
                <a:solidFill>
                  <a:srgbClr val="FFFF00"/>
                </a:solidFill>
              </a:rPr>
              <a:t>піхоти</a:t>
            </a:r>
            <a:r>
              <a:rPr lang="ru-RU" b="1" dirty="0" smtClean="0">
                <a:solidFill>
                  <a:srgbClr val="FFFF00"/>
                </a:solidFill>
              </a:rPr>
              <a:t> (БМП), </a:t>
            </a:r>
            <a:r>
              <a:rPr lang="ru-RU" b="1" dirty="0" err="1" smtClean="0">
                <a:solidFill>
                  <a:srgbClr val="FFFF00"/>
                </a:solidFill>
              </a:rPr>
              <a:t>самохідними</a:t>
            </a:r>
            <a:r>
              <a:rPr lang="ru-RU" b="1" dirty="0" smtClean="0">
                <a:solidFill>
                  <a:srgbClr val="FFFF00"/>
                </a:solidFill>
              </a:rPr>
              <a:t> </a:t>
            </a:r>
            <a:r>
              <a:rPr lang="ru-RU" b="1" dirty="0" err="1" smtClean="0">
                <a:solidFill>
                  <a:srgbClr val="FFFF00"/>
                </a:solidFill>
              </a:rPr>
              <a:t>артилерійськими</a:t>
            </a:r>
            <a:r>
              <a:rPr lang="ru-RU" b="1" dirty="0" smtClean="0">
                <a:solidFill>
                  <a:srgbClr val="FFFF00"/>
                </a:solidFill>
              </a:rPr>
              <a:t> установками (САУ), бронетранспортерами (БТР) та </a:t>
            </a:r>
            <a:r>
              <a:rPr lang="ru-RU" b="1" dirty="0" err="1" smtClean="0">
                <a:solidFill>
                  <a:srgbClr val="FFFF00"/>
                </a:solidFill>
              </a:rPr>
              <a:t>іншими</a:t>
            </a:r>
            <a:r>
              <a:rPr lang="ru-RU" b="1" dirty="0" smtClean="0">
                <a:solidFill>
                  <a:srgbClr val="FFFF00"/>
                </a:solidFill>
              </a:rPr>
              <a:t> </a:t>
            </a:r>
            <a:r>
              <a:rPr lang="ru-RU" b="1" dirty="0" err="1" smtClean="0">
                <a:solidFill>
                  <a:srgbClr val="FFFF00"/>
                </a:solidFill>
              </a:rPr>
              <a:t>броньованими</a:t>
            </a:r>
            <a:r>
              <a:rPr lang="ru-RU" b="1" dirty="0" smtClean="0">
                <a:solidFill>
                  <a:srgbClr val="FFFF00"/>
                </a:solidFill>
              </a:rPr>
              <a:t> машинами. </a:t>
            </a:r>
            <a:r>
              <a:rPr lang="ru-RU" b="1" dirty="0" err="1" smtClean="0">
                <a:solidFill>
                  <a:srgbClr val="FFFF00"/>
                </a:solidFill>
              </a:rPr>
              <a:t>Навчальнобойова</a:t>
            </a:r>
            <a:r>
              <a:rPr lang="ru-RU" b="1" dirty="0" smtClean="0">
                <a:solidFill>
                  <a:srgbClr val="FFFF00"/>
                </a:solidFill>
              </a:rPr>
              <a:t> </a:t>
            </a:r>
            <a:r>
              <a:rPr lang="ru-RU" b="1" dirty="0" err="1" smtClean="0">
                <a:solidFill>
                  <a:srgbClr val="FFFF00"/>
                </a:solidFill>
              </a:rPr>
              <a:t>діяльність</a:t>
            </a:r>
            <a:r>
              <a:rPr lang="ru-RU" b="1" dirty="0" smtClean="0">
                <a:solidFill>
                  <a:srgbClr val="FFFF00"/>
                </a:solidFill>
              </a:rPr>
              <a:t> </a:t>
            </a:r>
            <a:r>
              <a:rPr lang="ru-RU" b="1" dirty="0" err="1" smtClean="0">
                <a:solidFill>
                  <a:srgbClr val="FFFF00"/>
                </a:solidFill>
              </a:rPr>
              <a:t>цих</a:t>
            </a:r>
            <a:r>
              <a:rPr lang="ru-RU" b="1" dirty="0" smtClean="0">
                <a:solidFill>
                  <a:srgbClr val="FFFF00"/>
                </a:solidFill>
              </a:rPr>
              <a:t> </a:t>
            </a:r>
            <a:r>
              <a:rPr lang="ru-RU" b="1" dirty="0" err="1" smtClean="0">
                <a:solidFill>
                  <a:srgbClr val="FFFF00"/>
                </a:solidFill>
              </a:rPr>
              <a:t>військ</a:t>
            </a:r>
            <a:r>
              <a:rPr lang="ru-RU" b="1" dirty="0" smtClean="0">
                <a:solidFill>
                  <a:srgbClr val="FFFF00"/>
                </a:solidFill>
              </a:rPr>
              <a:t> </a:t>
            </a:r>
            <a:r>
              <a:rPr lang="ru-RU" b="1" dirty="0" err="1" smtClean="0">
                <a:solidFill>
                  <a:srgbClr val="FFFF00"/>
                </a:solidFill>
              </a:rPr>
              <a:t>включає</a:t>
            </a:r>
            <a:r>
              <a:rPr lang="ru-RU" b="1" dirty="0" smtClean="0">
                <a:solidFill>
                  <a:srgbClr val="FFFF00"/>
                </a:solidFill>
              </a:rPr>
              <a:t> </a:t>
            </a:r>
            <a:r>
              <a:rPr lang="ru-RU" b="1" dirty="0" err="1" smtClean="0">
                <a:solidFill>
                  <a:srgbClr val="FFFF00"/>
                </a:solidFill>
              </a:rPr>
              <a:t>стрільби</a:t>
            </a:r>
            <a:r>
              <a:rPr lang="ru-RU" b="1" dirty="0" smtClean="0">
                <a:solidFill>
                  <a:srgbClr val="FFFF00"/>
                </a:solidFill>
              </a:rPr>
              <a:t>, </a:t>
            </a:r>
            <a:r>
              <a:rPr lang="ru-RU" b="1" dirty="0" err="1" smtClean="0">
                <a:solidFill>
                  <a:srgbClr val="FFFF00"/>
                </a:solidFill>
              </a:rPr>
              <a:t>водіння</a:t>
            </a:r>
            <a:r>
              <a:rPr lang="ru-RU" b="1" dirty="0" smtClean="0">
                <a:solidFill>
                  <a:srgbClr val="FFFF00"/>
                </a:solidFill>
              </a:rPr>
              <a:t> </a:t>
            </a:r>
            <a:r>
              <a:rPr lang="ru-RU" b="1" dirty="0" err="1" smtClean="0">
                <a:solidFill>
                  <a:srgbClr val="FFFF00"/>
                </a:solidFill>
              </a:rPr>
              <a:t>бойових</a:t>
            </a:r>
            <a:r>
              <a:rPr lang="ru-RU" b="1" dirty="0" smtClean="0">
                <a:solidFill>
                  <a:srgbClr val="FFFF00"/>
                </a:solidFill>
              </a:rPr>
              <a:t> машин (у тому </a:t>
            </a:r>
            <a:r>
              <a:rPr lang="ru-RU" b="1" dirty="0" err="1" smtClean="0">
                <a:solidFill>
                  <a:srgbClr val="FFFF00"/>
                </a:solidFill>
              </a:rPr>
              <a:t>числі</a:t>
            </a:r>
            <a:r>
              <a:rPr lang="ru-RU" b="1" dirty="0" smtClean="0">
                <a:solidFill>
                  <a:srgbClr val="FFFF00"/>
                </a:solidFill>
              </a:rPr>
              <a:t> </a:t>
            </a:r>
            <a:r>
              <a:rPr lang="ru-RU" b="1" dirty="0" err="1" smtClean="0">
                <a:solidFill>
                  <a:srgbClr val="FFFF00"/>
                </a:solidFill>
              </a:rPr>
              <a:t>підводне</a:t>
            </a:r>
            <a:r>
              <a:rPr lang="ru-RU" b="1" dirty="0" smtClean="0">
                <a:solidFill>
                  <a:srgbClr val="FFFF00"/>
                </a:solidFill>
              </a:rPr>
              <a:t> </a:t>
            </a:r>
            <a:r>
              <a:rPr lang="ru-RU" b="1" dirty="0" err="1" smtClean="0">
                <a:solidFill>
                  <a:srgbClr val="FFFF00"/>
                </a:solidFill>
              </a:rPr>
              <a:t>водіння</a:t>
            </a:r>
            <a:r>
              <a:rPr lang="ru-RU" b="1" dirty="0" smtClean="0">
                <a:solidFill>
                  <a:srgbClr val="FFFF00"/>
                </a:solidFill>
              </a:rPr>
              <a:t> </a:t>
            </a:r>
            <a:r>
              <a:rPr lang="ru-RU" b="1" dirty="0" err="1" smtClean="0">
                <a:solidFill>
                  <a:srgbClr val="FFFF00"/>
                </a:solidFill>
              </a:rPr>
              <a:t>танків</a:t>
            </a:r>
            <a:r>
              <a:rPr lang="ru-RU" b="1" dirty="0" smtClean="0">
                <a:solidFill>
                  <a:srgbClr val="FFFF00"/>
                </a:solidFill>
              </a:rPr>
              <a:t>), </a:t>
            </a:r>
            <a:r>
              <a:rPr lang="ru-RU" b="1" dirty="0" err="1" smtClean="0">
                <a:solidFill>
                  <a:srgbClr val="FFFF00"/>
                </a:solidFill>
              </a:rPr>
              <a:t>проведення</a:t>
            </a:r>
            <a:r>
              <a:rPr lang="ru-RU" b="1" dirty="0" smtClean="0">
                <a:solidFill>
                  <a:srgbClr val="FFFF00"/>
                </a:solidFill>
              </a:rPr>
              <a:t> </a:t>
            </a:r>
            <a:r>
              <a:rPr lang="ru-RU" b="1" dirty="0" err="1" smtClean="0">
                <a:solidFill>
                  <a:srgbClr val="FFFF00"/>
                </a:solidFill>
              </a:rPr>
              <a:t>польових</a:t>
            </a:r>
            <a:r>
              <a:rPr lang="ru-RU" b="1" dirty="0" smtClean="0">
                <a:solidFill>
                  <a:srgbClr val="FFFF00"/>
                </a:solidFill>
              </a:rPr>
              <a:t> </a:t>
            </a:r>
            <a:r>
              <a:rPr lang="ru-RU" b="1" dirty="0" err="1" smtClean="0">
                <a:solidFill>
                  <a:srgbClr val="FFFF00"/>
                </a:solidFill>
              </a:rPr>
              <a:t>навчань</a:t>
            </a:r>
            <a:r>
              <a:rPr lang="ru-RU" b="1" dirty="0" smtClean="0">
                <a:solidFill>
                  <a:srgbClr val="FFFF00"/>
                </a:solidFill>
              </a:rPr>
              <a:t> та </a:t>
            </a:r>
            <a:r>
              <a:rPr lang="ru-RU" b="1" dirty="0" err="1" smtClean="0">
                <a:solidFill>
                  <a:srgbClr val="FFFF00"/>
                </a:solidFill>
              </a:rPr>
              <a:t>маршів</a:t>
            </a:r>
            <a:r>
              <a:rPr lang="ru-RU" b="1" dirty="0" smtClean="0">
                <a:solidFill>
                  <a:srgbClr val="FFFF00"/>
                </a:solidFill>
              </a:rPr>
              <a:t>. На </a:t>
            </a:r>
            <a:r>
              <a:rPr lang="ru-RU" b="1" dirty="0" err="1" smtClean="0">
                <a:solidFill>
                  <a:srgbClr val="FFFF00"/>
                </a:solidFill>
              </a:rPr>
              <a:t>умови</a:t>
            </a:r>
            <a:r>
              <a:rPr lang="ru-RU" b="1" dirty="0" smtClean="0">
                <a:solidFill>
                  <a:srgbClr val="FFFF00"/>
                </a:solidFill>
              </a:rPr>
              <a:t> </a:t>
            </a:r>
            <a:r>
              <a:rPr lang="ru-RU" b="1" dirty="0" err="1" smtClean="0">
                <a:solidFill>
                  <a:srgbClr val="FFFF00"/>
                </a:solidFill>
              </a:rPr>
              <a:t>праці</a:t>
            </a:r>
            <a:r>
              <a:rPr lang="ru-RU" b="1" dirty="0" smtClean="0">
                <a:solidFill>
                  <a:srgbClr val="FFFF00"/>
                </a:solidFill>
              </a:rPr>
              <a:t> </a:t>
            </a:r>
            <a:r>
              <a:rPr lang="ru-RU" b="1" dirty="0" err="1" smtClean="0">
                <a:solidFill>
                  <a:srgbClr val="FFFF00"/>
                </a:solidFill>
              </a:rPr>
              <a:t>особового</a:t>
            </a:r>
            <a:r>
              <a:rPr lang="ru-RU" b="1" dirty="0" smtClean="0">
                <a:solidFill>
                  <a:srgbClr val="FFFF00"/>
                </a:solidFill>
              </a:rPr>
              <a:t> складу та на стан </a:t>
            </a:r>
            <a:r>
              <a:rPr lang="ru-RU" b="1" dirty="0" err="1" smtClean="0">
                <a:solidFill>
                  <a:srgbClr val="FFFF00"/>
                </a:solidFill>
              </a:rPr>
              <a:t>його</a:t>
            </a:r>
            <a:r>
              <a:rPr lang="ru-RU" b="1" dirty="0" smtClean="0">
                <a:solidFill>
                  <a:srgbClr val="FFFF00"/>
                </a:solidFill>
              </a:rPr>
              <a:t> </a:t>
            </a:r>
            <a:r>
              <a:rPr lang="ru-RU" b="1" dirty="0" err="1" smtClean="0">
                <a:solidFill>
                  <a:srgbClr val="FFFF00"/>
                </a:solidFill>
              </a:rPr>
              <a:t>здоров’я</a:t>
            </a:r>
            <a:r>
              <a:rPr lang="ru-RU" b="1" dirty="0" smtClean="0">
                <a:solidFill>
                  <a:srgbClr val="FFFF00"/>
                </a:solidFill>
              </a:rPr>
              <a:t> </a:t>
            </a:r>
            <a:r>
              <a:rPr lang="ru-RU" b="1" dirty="0" err="1" smtClean="0">
                <a:solidFill>
                  <a:srgbClr val="FFFF00"/>
                </a:solidFill>
              </a:rPr>
              <a:t>впливає</a:t>
            </a:r>
            <a:r>
              <a:rPr lang="ru-RU" b="1" dirty="0" smtClean="0">
                <a:solidFill>
                  <a:srgbClr val="FFFF00"/>
                </a:solidFill>
              </a:rPr>
              <a:t> ряд таких </a:t>
            </a:r>
            <a:r>
              <a:rPr lang="ru-RU" b="1" dirty="0" err="1" smtClean="0">
                <a:solidFill>
                  <a:srgbClr val="FFFF00"/>
                </a:solidFill>
              </a:rPr>
              <a:t>чинників</a:t>
            </a:r>
            <a:r>
              <a:rPr lang="ru-RU" b="1" dirty="0" smtClean="0">
                <a:solidFill>
                  <a:srgbClr val="FFFF00"/>
                </a:solidFill>
              </a:rPr>
              <a:t> </a:t>
            </a:r>
            <a:r>
              <a:rPr lang="ru-RU" b="1" dirty="0" err="1" smtClean="0">
                <a:solidFill>
                  <a:srgbClr val="FFFF00"/>
                </a:solidFill>
              </a:rPr>
              <a:t>середовища</a:t>
            </a:r>
            <a:r>
              <a:rPr lang="ru-RU" b="1" dirty="0" smtClean="0">
                <a:solidFill>
                  <a:srgbClr val="FFFF00"/>
                </a:solidFill>
              </a:rPr>
              <a:t> </a:t>
            </a:r>
            <a:r>
              <a:rPr lang="ru-RU" b="1" dirty="0" err="1" smtClean="0">
                <a:solidFill>
                  <a:srgbClr val="FFFF00"/>
                </a:solidFill>
              </a:rPr>
              <a:t>перебування</a:t>
            </a:r>
            <a:r>
              <a:rPr lang="ru-RU" b="1" dirty="0" smtClean="0">
                <a:solidFill>
                  <a:srgbClr val="FFFF00"/>
                </a:solidFill>
              </a:rPr>
              <a:t>, як:</a:t>
            </a:r>
            <a:endParaRPr lang="ru-RU" b="1" dirty="0">
              <a:solidFill>
                <a:srgbClr val="FFFF00"/>
              </a:solidFill>
            </a:endParaRPr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b="1" dirty="0" smtClean="0">
                <a:solidFill>
                  <a:srgbClr val="002060"/>
                </a:solidFill>
              </a:rPr>
              <a:t>ГІГІЄНА ВІЙСЬКОВОЇ ПРАЦІ ТАНКІСТІВ</a:t>
            </a:r>
            <a:endParaRPr lang="ru-RU" b="1" dirty="0">
              <a:solidFill>
                <a:srgbClr val="002060"/>
              </a:solidFill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>
          <a:xfrm>
            <a:off x="457200" y="357166"/>
            <a:ext cx="8229600" cy="5738834"/>
          </a:xfrm>
        </p:spPr>
        <p:txBody>
          <a:bodyPr>
            <a:normAutofit/>
          </a:bodyPr>
          <a:lstStyle/>
          <a:p>
            <a:r>
              <a:rPr lang="ru-RU" b="1" dirty="0" smtClean="0">
                <a:solidFill>
                  <a:srgbClr val="FFFF00"/>
                </a:solidFill>
              </a:rPr>
              <a:t>– </a:t>
            </a:r>
            <a:r>
              <a:rPr lang="ru-RU" b="1" dirty="0" err="1" smtClean="0">
                <a:solidFill>
                  <a:srgbClr val="FFFF00"/>
                </a:solidFill>
              </a:rPr>
              <a:t>обмежені</a:t>
            </a:r>
            <a:r>
              <a:rPr lang="ru-RU" b="1" dirty="0" smtClean="0">
                <a:solidFill>
                  <a:srgbClr val="FFFF00"/>
                </a:solidFill>
              </a:rPr>
              <a:t> </a:t>
            </a:r>
            <a:r>
              <a:rPr lang="ru-RU" b="1" dirty="0" err="1" smtClean="0">
                <a:solidFill>
                  <a:srgbClr val="FFFF00"/>
                </a:solidFill>
              </a:rPr>
              <a:t>розміри</a:t>
            </a:r>
            <a:r>
              <a:rPr lang="ru-RU" b="1" dirty="0" smtClean="0">
                <a:solidFill>
                  <a:srgbClr val="FFFF00"/>
                </a:solidFill>
              </a:rPr>
              <a:t> </a:t>
            </a:r>
            <a:r>
              <a:rPr lang="ru-RU" b="1" dirty="0" err="1" smtClean="0">
                <a:solidFill>
                  <a:srgbClr val="FFFF00"/>
                </a:solidFill>
              </a:rPr>
              <a:t>робочого</a:t>
            </a:r>
            <a:r>
              <a:rPr lang="ru-RU" b="1" dirty="0" smtClean="0">
                <a:solidFill>
                  <a:srgbClr val="FFFF00"/>
                </a:solidFill>
              </a:rPr>
              <a:t> простору; </a:t>
            </a:r>
          </a:p>
          <a:p>
            <a:r>
              <a:rPr lang="ru-RU" b="1" dirty="0" smtClean="0">
                <a:solidFill>
                  <a:srgbClr val="FFFF00"/>
                </a:solidFill>
              </a:rPr>
              <a:t>– </a:t>
            </a:r>
            <a:r>
              <a:rPr lang="ru-RU" b="1" dirty="0" err="1" smtClean="0">
                <a:solidFill>
                  <a:srgbClr val="FFFF00"/>
                </a:solidFill>
              </a:rPr>
              <a:t>поштовхи</a:t>
            </a:r>
            <a:r>
              <a:rPr lang="ru-RU" b="1" dirty="0" smtClean="0">
                <a:solidFill>
                  <a:srgbClr val="FFFF00"/>
                </a:solidFill>
              </a:rPr>
              <a:t> </a:t>
            </a:r>
            <a:r>
              <a:rPr lang="ru-RU" b="1" dirty="0" err="1" smtClean="0">
                <a:solidFill>
                  <a:srgbClr val="FFFF00"/>
                </a:solidFill>
              </a:rPr>
              <a:t>і</a:t>
            </a:r>
            <a:r>
              <a:rPr lang="ru-RU" b="1" dirty="0" smtClean="0">
                <a:solidFill>
                  <a:srgbClr val="FFFF00"/>
                </a:solidFill>
              </a:rPr>
              <a:t> струси при </a:t>
            </a:r>
            <a:r>
              <a:rPr lang="ru-RU" b="1" dirty="0" err="1" smtClean="0">
                <a:solidFill>
                  <a:srgbClr val="FFFF00"/>
                </a:solidFill>
              </a:rPr>
              <a:t>русі</a:t>
            </a:r>
            <a:r>
              <a:rPr lang="ru-RU" b="1" dirty="0" smtClean="0">
                <a:solidFill>
                  <a:srgbClr val="FFFF00"/>
                </a:solidFill>
              </a:rPr>
              <a:t> машин, </a:t>
            </a:r>
            <a:r>
              <a:rPr lang="ru-RU" b="1" dirty="0" err="1" smtClean="0">
                <a:solidFill>
                  <a:srgbClr val="FFFF00"/>
                </a:solidFill>
              </a:rPr>
              <a:t>сильний</a:t>
            </a:r>
            <a:r>
              <a:rPr lang="ru-RU" b="1" dirty="0" smtClean="0">
                <a:solidFill>
                  <a:srgbClr val="FFFF00"/>
                </a:solidFill>
              </a:rPr>
              <a:t> шум; </a:t>
            </a:r>
          </a:p>
          <a:p>
            <a:r>
              <a:rPr lang="ru-RU" b="1" dirty="0" smtClean="0">
                <a:solidFill>
                  <a:srgbClr val="FFFF00"/>
                </a:solidFill>
              </a:rPr>
              <a:t>– </a:t>
            </a:r>
            <a:r>
              <a:rPr lang="ru-RU" b="1" dirty="0" err="1" smtClean="0">
                <a:solidFill>
                  <a:srgbClr val="FFFF00"/>
                </a:solidFill>
              </a:rPr>
              <a:t>несприятливі</a:t>
            </a:r>
            <a:r>
              <a:rPr lang="ru-RU" b="1" dirty="0" smtClean="0">
                <a:solidFill>
                  <a:srgbClr val="FFFF00"/>
                </a:solidFill>
              </a:rPr>
              <a:t> </a:t>
            </a:r>
            <a:r>
              <a:rPr lang="ru-RU" b="1" dirty="0" err="1" smtClean="0">
                <a:solidFill>
                  <a:srgbClr val="FFFF00"/>
                </a:solidFill>
              </a:rPr>
              <a:t>температурні</a:t>
            </a:r>
            <a:r>
              <a:rPr lang="ru-RU" b="1" dirty="0" smtClean="0">
                <a:solidFill>
                  <a:srgbClr val="FFFF00"/>
                </a:solidFill>
              </a:rPr>
              <a:t> </a:t>
            </a:r>
            <a:r>
              <a:rPr lang="ru-RU" b="1" dirty="0" err="1" smtClean="0">
                <a:solidFill>
                  <a:srgbClr val="FFFF00"/>
                </a:solidFill>
              </a:rPr>
              <a:t>умови</a:t>
            </a:r>
            <a:r>
              <a:rPr lang="ru-RU" b="1" dirty="0" smtClean="0">
                <a:solidFill>
                  <a:srgbClr val="FFFF00"/>
                </a:solidFill>
              </a:rPr>
              <a:t> в </a:t>
            </a:r>
            <a:r>
              <a:rPr lang="ru-RU" b="1" dirty="0" err="1" smtClean="0">
                <a:solidFill>
                  <a:srgbClr val="FFFF00"/>
                </a:solidFill>
              </a:rPr>
              <a:t>холодний</a:t>
            </a:r>
            <a:r>
              <a:rPr lang="ru-RU" b="1" dirty="0" smtClean="0">
                <a:solidFill>
                  <a:srgbClr val="FFFF00"/>
                </a:solidFill>
              </a:rPr>
              <a:t> </a:t>
            </a:r>
            <a:r>
              <a:rPr lang="ru-RU" b="1" dirty="0" err="1" smtClean="0">
                <a:solidFill>
                  <a:srgbClr val="FFFF00"/>
                </a:solidFill>
              </a:rPr>
              <a:t>і</a:t>
            </a:r>
            <a:r>
              <a:rPr lang="ru-RU" b="1" dirty="0" smtClean="0">
                <a:solidFill>
                  <a:srgbClr val="FFFF00"/>
                </a:solidFill>
              </a:rPr>
              <a:t> </a:t>
            </a:r>
            <a:r>
              <a:rPr lang="ru-RU" b="1" dirty="0" err="1" smtClean="0">
                <a:solidFill>
                  <a:srgbClr val="FFFF00"/>
                </a:solidFill>
              </a:rPr>
              <a:t>теплий</a:t>
            </a:r>
            <a:r>
              <a:rPr lang="ru-RU" b="1" dirty="0" smtClean="0">
                <a:solidFill>
                  <a:srgbClr val="FFFF00"/>
                </a:solidFill>
              </a:rPr>
              <a:t> </a:t>
            </a:r>
            <a:r>
              <a:rPr lang="ru-RU" b="1" dirty="0" err="1" smtClean="0">
                <a:solidFill>
                  <a:srgbClr val="FFFF00"/>
                </a:solidFill>
              </a:rPr>
              <a:t>періоди</a:t>
            </a:r>
            <a:r>
              <a:rPr lang="ru-RU" b="1" dirty="0" smtClean="0">
                <a:solidFill>
                  <a:srgbClr val="FFFF00"/>
                </a:solidFill>
              </a:rPr>
              <a:t> року; </a:t>
            </a:r>
          </a:p>
          <a:p>
            <a:r>
              <a:rPr lang="ru-RU" b="1" dirty="0" smtClean="0">
                <a:solidFill>
                  <a:srgbClr val="FFFF00"/>
                </a:solidFill>
              </a:rPr>
              <a:t>– </a:t>
            </a:r>
            <a:r>
              <a:rPr lang="ru-RU" b="1" dirty="0" err="1" smtClean="0">
                <a:solidFill>
                  <a:srgbClr val="FFFF00"/>
                </a:solidFill>
              </a:rPr>
              <a:t>забрудненість</a:t>
            </a:r>
            <a:r>
              <a:rPr lang="ru-RU" b="1" dirty="0" smtClean="0">
                <a:solidFill>
                  <a:srgbClr val="FFFF00"/>
                </a:solidFill>
              </a:rPr>
              <a:t> </a:t>
            </a:r>
            <a:r>
              <a:rPr lang="ru-RU" b="1" dirty="0" err="1" smtClean="0">
                <a:solidFill>
                  <a:srgbClr val="FFFF00"/>
                </a:solidFill>
              </a:rPr>
              <a:t>повітря</a:t>
            </a:r>
            <a:r>
              <a:rPr lang="ru-RU" b="1" dirty="0" smtClean="0">
                <a:solidFill>
                  <a:srgbClr val="FFFF00"/>
                </a:solidFill>
              </a:rPr>
              <a:t> </a:t>
            </a:r>
            <a:r>
              <a:rPr lang="ru-RU" b="1" dirty="0" err="1" smtClean="0">
                <a:solidFill>
                  <a:srgbClr val="FFFF00"/>
                </a:solidFill>
              </a:rPr>
              <a:t>шкідливими</a:t>
            </a:r>
            <a:r>
              <a:rPr lang="ru-RU" b="1" dirty="0" smtClean="0">
                <a:solidFill>
                  <a:srgbClr val="FFFF00"/>
                </a:solidFill>
              </a:rPr>
              <a:t> газами </a:t>
            </a:r>
            <a:r>
              <a:rPr lang="ru-RU" b="1" dirty="0" err="1" smtClean="0">
                <a:solidFill>
                  <a:srgbClr val="FFFF00"/>
                </a:solidFill>
              </a:rPr>
              <a:t>і</a:t>
            </a:r>
            <a:r>
              <a:rPr lang="ru-RU" b="1" dirty="0" smtClean="0">
                <a:solidFill>
                  <a:srgbClr val="FFFF00"/>
                </a:solidFill>
              </a:rPr>
              <a:t> </a:t>
            </a:r>
            <a:r>
              <a:rPr lang="ru-RU" b="1" dirty="0" err="1" smtClean="0">
                <a:solidFill>
                  <a:srgbClr val="FFFF00"/>
                </a:solidFill>
              </a:rPr>
              <a:t>пилом</a:t>
            </a:r>
            <a:r>
              <a:rPr lang="ru-RU" b="1" dirty="0" smtClean="0">
                <a:solidFill>
                  <a:srgbClr val="FFFF00"/>
                </a:solidFill>
              </a:rPr>
              <a:t>; </a:t>
            </a:r>
          </a:p>
          <a:p>
            <a:r>
              <a:rPr lang="ru-RU" b="1" dirty="0" smtClean="0">
                <a:solidFill>
                  <a:srgbClr val="FFFF00"/>
                </a:solidFill>
              </a:rPr>
              <a:t>– </a:t>
            </a:r>
            <a:r>
              <a:rPr lang="ru-RU" b="1" dirty="0" err="1" smtClean="0">
                <a:solidFill>
                  <a:srgbClr val="FFFF00"/>
                </a:solidFill>
              </a:rPr>
              <a:t>підвищена</a:t>
            </a:r>
            <a:r>
              <a:rPr lang="ru-RU" b="1" dirty="0" smtClean="0">
                <a:solidFill>
                  <a:srgbClr val="FFFF00"/>
                </a:solidFill>
              </a:rPr>
              <a:t> </a:t>
            </a:r>
            <a:r>
              <a:rPr lang="ru-RU" b="1" dirty="0" err="1" smtClean="0">
                <a:solidFill>
                  <a:srgbClr val="FFFF00"/>
                </a:solidFill>
              </a:rPr>
              <a:t>забрудненість</a:t>
            </a:r>
            <a:r>
              <a:rPr lang="ru-RU" b="1" dirty="0" smtClean="0">
                <a:solidFill>
                  <a:srgbClr val="FFFF00"/>
                </a:solidFill>
              </a:rPr>
              <a:t> </a:t>
            </a:r>
            <a:r>
              <a:rPr lang="ru-RU" b="1" dirty="0" err="1" smtClean="0">
                <a:solidFill>
                  <a:srgbClr val="FFFF00"/>
                </a:solidFill>
              </a:rPr>
              <a:t>одягу</a:t>
            </a:r>
            <a:r>
              <a:rPr lang="ru-RU" b="1" dirty="0" smtClean="0">
                <a:solidFill>
                  <a:srgbClr val="FFFF00"/>
                </a:solidFill>
              </a:rPr>
              <a:t> </a:t>
            </a:r>
            <a:r>
              <a:rPr lang="ru-RU" b="1" dirty="0" err="1" smtClean="0">
                <a:solidFill>
                  <a:srgbClr val="FFFF00"/>
                </a:solidFill>
              </a:rPr>
              <a:t>і</a:t>
            </a:r>
            <a:r>
              <a:rPr lang="ru-RU" b="1" dirty="0" smtClean="0">
                <a:solidFill>
                  <a:srgbClr val="FFFF00"/>
                </a:solidFill>
              </a:rPr>
              <a:t> </a:t>
            </a:r>
            <a:r>
              <a:rPr lang="ru-RU" b="1" dirty="0" err="1" smtClean="0">
                <a:solidFill>
                  <a:srgbClr val="FFFF00"/>
                </a:solidFill>
              </a:rPr>
              <a:t>тіла</a:t>
            </a:r>
            <a:r>
              <a:rPr lang="ru-RU" b="1" dirty="0" smtClean="0">
                <a:solidFill>
                  <a:srgbClr val="FFFF00"/>
                </a:solidFill>
              </a:rPr>
              <a:t> </a:t>
            </a:r>
            <a:r>
              <a:rPr lang="ru-RU" b="1" dirty="0" err="1" smtClean="0">
                <a:solidFill>
                  <a:srgbClr val="FFFF00"/>
                </a:solidFill>
              </a:rPr>
              <a:t>паливно-мастильними</a:t>
            </a:r>
            <a:r>
              <a:rPr lang="ru-RU" b="1" dirty="0" smtClean="0">
                <a:solidFill>
                  <a:srgbClr val="FFFF00"/>
                </a:solidFill>
              </a:rPr>
              <a:t> </a:t>
            </a:r>
            <a:r>
              <a:rPr lang="ru-RU" b="1" dirty="0" err="1" smtClean="0">
                <a:solidFill>
                  <a:srgbClr val="FFFF00"/>
                </a:solidFill>
              </a:rPr>
              <a:t>матеріалами</a:t>
            </a:r>
            <a:r>
              <a:rPr lang="ru-RU" b="1" dirty="0" smtClean="0">
                <a:solidFill>
                  <a:srgbClr val="FFFF00"/>
                </a:solidFill>
              </a:rPr>
              <a:t>, </a:t>
            </a:r>
            <a:r>
              <a:rPr lang="ru-RU" b="1" dirty="0" err="1" smtClean="0">
                <a:solidFill>
                  <a:srgbClr val="FFFF00"/>
                </a:solidFill>
              </a:rPr>
              <a:t>розчинниками</a:t>
            </a:r>
            <a:r>
              <a:rPr lang="ru-RU" b="1" dirty="0" smtClean="0">
                <a:solidFill>
                  <a:srgbClr val="FFFF00"/>
                </a:solidFill>
              </a:rPr>
              <a:t>, </a:t>
            </a:r>
            <a:r>
              <a:rPr lang="ru-RU" b="1" dirty="0" err="1" smtClean="0">
                <a:solidFill>
                  <a:srgbClr val="FFFF00"/>
                </a:solidFill>
              </a:rPr>
              <a:t>фарбою</a:t>
            </a:r>
            <a:r>
              <a:rPr lang="ru-RU" b="1" dirty="0" smtClean="0">
                <a:solidFill>
                  <a:srgbClr val="FFFF00"/>
                </a:solidFill>
              </a:rPr>
              <a:t> та </a:t>
            </a:r>
            <a:r>
              <a:rPr lang="ru-RU" b="1" dirty="0" err="1" smtClean="0">
                <a:solidFill>
                  <a:srgbClr val="FFFF00"/>
                </a:solidFill>
              </a:rPr>
              <a:t>пилом</a:t>
            </a:r>
            <a:r>
              <a:rPr lang="ru-RU" b="1" dirty="0" smtClean="0">
                <a:solidFill>
                  <a:srgbClr val="FFFF00"/>
                </a:solidFill>
              </a:rPr>
              <a:t>; </a:t>
            </a:r>
          </a:p>
          <a:p>
            <a:r>
              <a:rPr lang="ru-RU" b="1" dirty="0" smtClean="0">
                <a:solidFill>
                  <a:srgbClr val="FFFF00"/>
                </a:solidFill>
              </a:rPr>
              <a:t>– </a:t>
            </a:r>
            <a:r>
              <a:rPr lang="ru-RU" b="1" dirty="0" err="1" smtClean="0">
                <a:solidFill>
                  <a:srgbClr val="FFFF00"/>
                </a:solidFill>
              </a:rPr>
              <a:t>ураження</a:t>
            </a:r>
            <a:r>
              <a:rPr lang="ru-RU" b="1" dirty="0" smtClean="0">
                <a:solidFill>
                  <a:srgbClr val="FFFF00"/>
                </a:solidFill>
              </a:rPr>
              <a:t> </a:t>
            </a:r>
            <a:r>
              <a:rPr lang="ru-RU" b="1" dirty="0" err="1" smtClean="0">
                <a:solidFill>
                  <a:srgbClr val="FFFF00"/>
                </a:solidFill>
              </a:rPr>
              <a:t>лазерним</a:t>
            </a:r>
            <a:r>
              <a:rPr lang="ru-RU" b="1" dirty="0" smtClean="0">
                <a:solidFill>
                  <a:srgbClr val="FFFF00"/>
                </a:solidFill>
              </a:rPr>
              <a:t> </a:t>
            </a:r>
            <a:r>
              <a:rPr lang="ru-RU" b="1" dirty="0" err="1" smtClean="0">
                <a:solidFill>
                  <a:srgbClr val="FFFF00"/>
                </a:solidFill>
              </a:rPr>
              <a:t>випроміненням</a:t>
            </a:r>
            <a:r>
              <a:rPr lang="ru-RU" b="1" dirty="0" smtClean="0">
                <a:solidFill>
                  <a:srgbClr val="FFFF00"/>
                </a:solidFill>
              </a:rPr>
              <a:t> у </a:t>
            </a:r>
            <a:r>
              <a:rPr lang="ru-RU" b="1" dirty="0" err="1" smtClean="0">
                <a:solidFill>
                  <a:srgbClr val="FFFF00"/>
                </a:solidFill>
              </a:rPr>
              <a:t>разі</a:t>
            </a:r>
            <a:r>
              <a:rPr lang="ru-RU" b="1" dirty="0" smtClean="0">
                <a:solidFill>
                  <a:srgbClr val="FFFF00"/>
                </a:solidFill>
              </a:rPr>
              <a:t> </a:t>
            </a:r>
            <a:r>
              <a:rPr lang="ru-RU" b="1" dirty="0" err="1" smtClean="0">
                <a:solidFill>
                  <a:srgbClr val="FFFF00"/>
                </a:solidFill>
              </a:rPr>
              <a:t>недотримання</a:t>
            </a:r>
            <a:r>
              <a:rPr lang="ru-RU" b="1" dirty="0" smtClean="0">
                <a:solidFill>
                  <a:srgbClr val="FFFF00"/>
                </a:solidFill>
              </a:rPr>
              <a:t> правил </a:t>
            </a:r>
            <a:r>
              <a:rPr lang="ru-RU" b="1" dirty="0" err="1" smtClean="0">
                <a:solidFill>
                  <a:srgbClr val="FFFF00"/>
                </a:solidFill>
              </a:rPr>
              <a:t>техніки</a:t>
            </a:r>
            <a:r>
              <a:rPr lang="ru-RU" b="1" dirty="0" smtClean="0">
                <a:solidFill>
                  <a:srgbClr val="FFFF00"/>
                </a:solidFill>
              </a:rPr>
              <a:t> </a:t>
            </a:r>
            <a:r>
              <a:rPr lang="ru-RU" b="1" dirty="0" err="1" smtClean="0">
                <a:solidFill>
                  <a:srgbClr val="FFFF00"/>
                </a:solidFill>
              </a:rPr>
              <a:t>безпеки</a:t>
            </a:r>
            <a:r>
              <a:rPr lang="ru-RU" b="1" dirty="0" smtClean="0">
                <a:solidFill>
                  <a:srgbClr val="FFFF00"/>
                </a:solidFill>
              </a:rPr>
              <a:t> </a:t>
            </a:r>
            <a:r>
              <a:rPr lang="ru-RU" b="1" dirty="0" err="1" smtClean="0">
                <a:solidFill>
                  <a:srgbClr val="FFFF00"/>
                </a:solidFill>
              </a:rPr>
              <a:t>під</a:t>
            </a:r>
            <a:r>
              <a:rPr lang="ru-RU" b="1" dirty="0" smtClean="0">
                <a:solidFill>
                  <a:srgbClr val="FFFF00"/>
                </a:solidFill>
              </a:rPr>
              <a:t> час </a:t>
            </a:r>
            <a:r>
              <a:rPr lang="ru-RU" b="1" dirty="0" err="1" smtClean="0">
                <a:solidFill>
                  <a:srgbClr val="FFFF00"/>
                </a:solidFill>
              </a:rPr>
              <a:t>проведення</a:t>
            </a:r>
            <a:r>
              <a:rPr lang="ru-RU" b="1" dirty="0" smtClean="0">
                <a:solidFill>
                  <a:srgbClr val="FFFF00"/>
                </a:solidFill>
              </a:rPr>
              <a:t> занять </a:t>
            </a:r>
            <a:r>
              <a:rPr lang="ru-RU" b="1" dirty="0" err="1" smtClean="0">
                <a:solidFill>
                  <a:srgbClr val="FFFF00"/>
                </a:solidFill>
              </a:rPr>
              <a:t>або</a:t>
            </a:r>
            <a:r>
              <a:rPr lang="ru-RU" b="1" dirty="0" smtClean="0">
                <a:solidFill>
                  <a:srgbClr val="FFFF00"/>
                </a:solidFill>
              </a:rPr>
              <a:t> </a:t>
            </a:r>
            <a:r>
              <a:rPr lang="ru-RU" b="1" dirty="0" err="1" smtClean="0">
                <a:solidFill>
                  <a:srgbClr val="FFFF00"/>
                </a:solidFill>
              </a:rPr>
              <a:t>навчань</a:t>
            </a:r>
            <a:r>
              <a:rPr lang="ru-RU" b="1" dirty="0" smtClean="0">
                <a:solidFill>
                  <a:srgbClr val="FFFF00"/>
                </a:solidFill>
              </a:rPr>
              <a:t>.</a:t>
            </a:r>
            <a:endParaRPr lang="ru-RU" b="1" dirty="0">
              <a:solidFill>
                <a:srgbClr val="FFFF00"/>
              </a:solidFill>
            </a:endParaRPr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-45719"/>
            <a:ext cx="8229600" cy="45719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ru-RU" b="1" dirty="0" err="1" smtClean="0">
                <a:solidFill>
                  <a:srgbClr val="FFFF00"/>
                </a:solidFill>
              </a:rPr>
              <a:t>Особливостями</a:t>
            </a:r>
            <a:r>
              <a:rPr lang="ru-RU" b="1" dirty="0" smtClean="0">
                <a:solidFill>
                  <a:srgbClr val="FFFF00"/>
                </a:solidFill>
              </a:rPr>
              <a:t> </a:t>
            </a:r>
            <a:r>
              <a:rPr lang="ru-RU" b="1" dirty="0" err="1" smtClean="0">
                <a:solidFill>
                  <a:srgbClr val="FFFF00"/>
                </a:solidFill>
              </a:rPr>
              <a:t>проходження</a:t>
            </a:r>
            <a:r>
              <a:rPr lang="ru-RU" b="1" dirty="0" smtClean="0">
                <a:solidFill>
                  <a:srgbClr val="FFFF00"/>
                </a:solidFill>
              </a:rPr>
              <a:t> </a:t>
            </a:r>
            <a:r>
              <a:rPr lang="ru-RU" b="1" dirty="0" err="1" smtClean="0">
                <a:solidFill>
                  <a:srgbClr val="FFFF00"/>
                </a:solidFill>
              </a:rPr>
              <a:t>служби</a:t>
            </a:r>
            <a:r>
              <a:rPr lang="ru-RU" b="1" dirty="0" smtClean="0">
                <a:solidFill>
                  <a:srgbClr val="FFFF00"/>
                </a:solidFill>
              </a:rPr>
              <a:t> в </a:t>
            </a:r>
            <a:r>
              <a:rPr lang="ru-RU" b="1" dirty="0" err="1" smtClean="0">
                <a:solidFill>
                  <a:srgbClr val="FFFF00"/>
                </a:solidFill>
              </a:rPr>
              <a:t>артилерії</a:t>
            </a:r>
            <a:r>
              <a:rPr lang="ru-RU" b="1" dirty="0" smtClean="0">
                <a:solidFill>
                  <a:srgbClr val="FFFF00"/>
                </a:solidFill>
              </a:rPr>
              <a:t> </a:t>
            </a:r>
            <a:r>
              <a:rPr lang="ru-RU" b="1" dirty="0" err="1" smtClean="0">
                <a:solidFill>
                  <a:srgbClr val="FFFF00"/>
                </a:solidFill>
              </a:rPr>
              <a:t>є</a:t>
            </a:r>
            <a:r>
              <a:rPr lang="ru-RU" b="1" dirty="0" smtClean="0">
                <a:solidFill>
                  <a:srgbClr val="FFFF00"/>
                </a:solidFill>
              </a:rPr>
              <a:t> </a:t>
            </a:r>
            <a:r>
              <a:rPr lang="ru-RU" b="1" dirty="0" err="1" smtClean="0">
                <a:solidFill>
                  <a:srgbClr val="FFFF00"/>
                </a:solidFill>
              </a:rPr>
              <a:t>великі</a:t>
            </a:r>
            <a:r>
              <a:rPr lang="ru-RU" b="1" dirty="0" smtClean="0">
                <a:solidFill>
                  <a:srgbClr val="FFFF00"/>
                </a:solidFill>
              </a:rPr>
              <a:t> </a:t>
            </a:r>
            <a:r>
              <a:rPr lang="ru-RU" b="1" dirty="0" err="1" smtClean="0">
                <a:solidFill>
                  <a:srgbClr val="FFFF00"/>
                </a:solidFill>
              </a:rPr>
              <a:t>фізичні</a:t>
            </a:r>
            <a:r>
              <a:rPr lang="ru-RU" b="1" dirty="0" smtClean="0">
                <a:solidFill>
                  <a:srgbClr val="FFFF00"/>
                </a:solidFill>
              </a:rPr>
              <a:t> </a:t>
            </a:r>
            <a:r>
              <a:rPr lang="ru-RU" b="1" dirty="0" err="1" smtClean="0">
                <a:solidFill>
                  <a:srgbClr val="FFFF00"/>
                </a:solidFill>
              </a:rPr>
              <a:t>навантаження</a:t>
            </a:r>
            <a:r>
              <a:rPr lang="ru-RU" b="1" dirty="0" smtClean="0">
                <a:solidFill>
                  <a:srgbClr val="FFFF00"/>
                </a:solidFill>
              </a:rPr>
              <a:t> </a:t>
            </a:r>
            <a:r>
              <a:rPr lang="ru-RU" b="1" dirty="0" err="1" smtClean="0">
                <a:solidFill>
                  <a:srgbClr val="FFFF00"/>
                </a:solidFill>
              </a:rPr>
              <a:t>і</a:t>
            </a:r>
            <a:r>
              <a:rPr lang="ru-RU" b="1" dirty="0" smtClean="0">
                <a:solidFill>
                  <a:srgbClr val="FFFF00"/>
                </a:solidFill>
              </a:rPr>
              <a:t> </a:t>
            </a:r>
            <a:r>
              <a:rPr lang="ru-RU" b="1" dirty="0" err="1" smtClean="0">
                <a:solidFill>
                  <a:srgbClr val="FFFF00"/>
                </a:solidFill>
              </a:rPr>
              <a:t>вплив</a:t>
            </a:r>
            <a:r>
              <a:rPr lang="ru-RU" b="1" dirty="0" smtClean="0">
                <a:solidFill>
                  <a:srgbClr val="FFFF00"/>
                </a:solidFill>
              </a:rPr>
              <a:t> на орган слуху </a:t>
            </a:r>
            <a:r>
              <a:rPr lang="ru-RU" b="1" dirty="0" err="1" smtClean="0">
                <a:solidFill>
                  <a:srgbClr val="FFFF00"/>
                </a:solidFill>
              </a:rPr>
              <a:t>пострілів</a:t>
            </a:r>
            <a:r>
              <a:rPr lang="ru-RU" b="1" dirty="0" smtClean="0">
                <a:solidFill>
                  <a:srgbClr val="FFFF00"/>
                </a:solidFill>
              </a:rPr>
              <a:t> </a:t>
            </a:r>
            <a:r>
              <a:rPr lang="ru-RU" b="1" dirty="0" err="1" smtClean="0">
                <a:solidFill>
                  <a:srgbClr val="FFFF00"/>
                </a:solidFill>
              </a:rPr>
              <a:t>з</a:t>
            </a:r>
            <a:r>
              <a:rPr lang="ru-RU" b="1" dirty="0" smtClean="0">
                <a:solidFill>
                  <a:srgbClr val="FFFF00"/>
                </a:solidFill>
              </a:rPr>
              <a:t> </a:t>
            </a:r>
            <a:r>
              <a:rPr lang="ru-RU" b="1" dirty="0" err="1" smtClean="0">
                <a:solidFill>
                  <a:srgbClr val="FFFF00"/>
                </a:solidFill>
              </a:rPr>
              <a:t>гармат</a:t>
            </a:r>
            <a:r>
              <a:rPr lang="ru-RU" b="1" dirty="0" smtClean="0">
                <a:solidFill>
                  <a:srgbClr val="FFFF00"/>
                </a:solidFill>
              </a:rPr>
              <a:t> та </a:t>
            </a:r>
            <a:r>
              <a:rPr lang="ru-RU" b="1" dirty="0" err="1" smtClean="0">
                <a:solidFill>
                  <a:srgbClr val="FFFF00"/>
                </a:solidFill>
              </a:rPr>
              <a:t>вибухів</a:t>
            </a:r>
            <a:r>
              <a:rPr lang="ru-RU" b="1" dirty="0" smtClean="0">
                <a:solidFill>
                  <a:srgbClr val="FFFF00"/>
                </a:solidFill>
              </a:rPr>
              <a:t> </a:t>
            </a:r>
            <a:r>
              <a:rPr lang="ru-RU" b="1" dirty="0" err="1" smtClean="0">
                <a:solidFill>
                  <a:srgbClr val="FFFF00"/>
                </a:solidFill>
              </a:rPr>
              <a:t>снарядів</a:t>
            </a:r>
            <a:r>
              <a:rPr lang="ru-RU" b="1" dirty="0" smtClean="0">
                <a:solidFill>
                  <a:srgbClr val="FFFF00"/>
                </a:solidFill>
              </a:rPr>
              <a:t>, </a:t>
            </a:r>
            <a:r>
              <a:rPr lang="ru-RU" b="1" dirty="0" err="1" smtClean="0">
                <a:solidFill>
                  <a:srgbClr val="FFFF00"/>
                </a:solidFill>
              </a:rPr>
              <a:t>мін</a:t>
            </a:r>
            <a:r>
              <a:rPr lang="ru-RU" b="1" dirty="0" smtClean="0">
                <a:solidFill>
                  <a:srgbClr val="FFFF00"/>
                </a:solidFill>
              </a:rPr>
              <a:t>, </a:t>
            </a:r>
            <a:r>
              <a:rPr lang="ru-RU" b="1" dirty="0" err="1" smtClean="0">
                <a:solidFill>
                  <a:srgbClr val="FFFF00"/>
                </a:solidFill>
              </a:rPr>
              <a:t>авіабомб</a:t>
            </a:r>
            <a:r>
              <a:rPr lang="ru-RU" b="1" dirty="0" smtClean="0">
                <a:solidFill>
                  <a:srgbClr val="FFFF00"/>
                </a:solidFill>
              </a:rPr>
              <a:t> </a:t>
            </a:r>
            <a:r>
              <a:rPr lang="ru-RU" b="1" dirty="0" err="1" smtClean="0">
                <a:solidFill>
                  <a:srgbClr val="FFFF00"/>
                </a:solidFill>
              </a:rPr>
              <a:t>тощо</a:t>
            </a:r>
            <a:r>
              <a:rPr lang="ru-RU" b="1" dirty="0" smtClean="0">
                <a:solidFill>
                  <a:srgbClr val="FFFF00"/>
                </a:solidFill>
              </a:rPr>
              <a:t>. </a:t>
            </a:r>
            <a:r>
              <a:rPr lang="ru-RU" b="1" dirty="0" err="1" smtClean="0">
                <a:solidFill>
                  <a:srgbClr val="FFFF00"/>
                </a:solidFill>
              </a:rPr>
              <a:t>Фізичне</a:t>
            </a:r>
            <a:r>
              <a:rPr lang="ru-RU" b="1" dirty="0" smtClean="0">
                <a:solidFill>
                  <a:srgbClr val="FFFF00"/>
                </a:solidFill>
              </a:rPr>
              <a:t> </a:t>
            </a:r>
            <a:r>
              <a:rPr lang="ru-RU" b="1" dirty="0" err="1" smtClean="0">
                <a:solidFill>
                  <a:srgbClr val="FFFF00"/>
                </a:solidFill>
              </a:rPr>
              <a:t>напруження</a:t>
            </a:r>
            <a:r>
              <a:rPr lang="ru-RU" b="1" dirty="0" smtClean="0">
                <a:solidFill>
                  <a:srgbClr val="FFFF00"/>
                </a:solidFill>
              </a:rPr>
              <a:t> </a:t>
            </a:r>
            <a:r>
              <a:rPr lang="ru-RU" b="1" dirty="0" err="1" smtClean="0">
                <a:solidFill>
                  <a:srgbClr val="FFFF00"/>
                </a:solidFill>
              </a:rPr>
              <a:t>супроводжує</a:t>
            </a:r>
            <a:r>
              <a:rPr lang="ru-RU" b="1" dirty="0" smtClean="0">
                <a:solidFill>
                  <a:srgbClr val="FFFF00"/>
                </a:solidFill>
              </a:rPr>
              <a:t> </a:t>
            </a:r>
            <a:r>
              <a:rPr lang="ru-RU" b="1" dirty="0" err="1" smtClean="0">
                <a:solidFill>
                  <a:srgbClr val="FFFF00"/>
                </a:solidFill>
              </a:rPr>
              <a:t>артилеристів</a:t>
            </a:r>
            <a:r>
              <a:rPr lang="ru-RU" b="1" dirty="0" smtClean="0">
                <a:solidFill>
                  <a:srgbClr val="FFFF00"/>
                </a:solidFill>
              </a:rPr>
              <a:t> </a:t>
            </a:r>
            <a:r>
              <a:rPr lang="ru-RU" b="1" dirty="0" err="1" smtClean="0">
                <a:solidFill>
                  <a:srgbClr val="FFFF00"/>
                </a:solidFill>
              </a:rPr>
              <a:t>постійно</a:t>
            </a:r>
            <a:r>
              <a:rPr lang="ru-RU" b="1" dirty="0" smtClean="0">
                <a:solidFill>
                  <a:srgbClr val="FFFF00"/>
                </a:solidFill>
              </a:rPr>
              <a:t> – </a:t>
            </a:r>
            <a:r>
              <a:rPr lang="ru-RU" b="1" dirty="0" err="1" smtClean="0">
                <a:solidFill>
                  <a:srgbClr val="FFFF00"/>
                </a:solidFill>
              </a:rPr>
              <a:t>під</a:t>
            </a:r>
            <a:r>
              <a:rPr lang="ru-RU" b="1" dirty="0" smtClean="0">
                <a:solidFill>
                  <a:srgbClr val="FFFF00"/>
                </a:solidFill>
              </a:rPr>
              <a:t> час </a:t>
            </a:r>
            <a:r>
              <a:rPr lang="ru-RU" b="1" dirty="0" err="1" smtClean="0">
                <a:solidFill>
                  <a:srgbClr val="FFFF00"/>
                </a:solidFill>
              </a:rPr>
              <a:t>обслуговування</a:t>
            </a:r>
            <a:r>
              <a:rPr lang="ru-RU" b="1" dirty="0" smtClean="0">
                <a:solidFill>
                  <a:srgbClr val="FFFF00"/>
                </a:solidFill>
              </a:rPr>
              <a:t> </a:t>
            </a:r>
            <a:r>
              <a:rPr lang="ru-RU" b="1" dirty="0" err="1" smtClean="0">
                <a:solidFill>
                  <a:srgbClr val="FFFF00"/>
                </a:solidFill>
              </a:rPr>
              <a:t>гармат</a:t>
            </a:r>
            <a:r>
              <a:rPr lang="ru-RU" b="1" dirty="0" smtClean="0">
                <a:solidFill>
                  <a:srgbClr val="FFFF00"/>
                </a:solidFill>
              </a:rPr>
              <a:t> у парку; на </a:t>
            </a:r>
            <a:r>
              <a:rPr lang="ru-RU" b="1" dirty="0" err="1" smtClean="0">
                <a:solidFill>
                  <a:srgbClr val="FFFF00"/>
                </a:solidFill>
              </a:rPr>
              <a:t>марші</a:t>
            </a:r>
            <a:r>
              <a:rPr lang="ru-RU" b="1" dirty="0" smtClean="0">
                <a:solidFill>
                  <a:srgbClr val="FFFF00"/>
                </a:solidFill>
              </a:rPr>
              <a:t>; </a:t>
            </a:r>
            <a:r>
              <a:rPr lang="ru-RU" b="1" dirty="0" err="1" smtClean="0">
                <a:solidFill>
                  <a:srgbClr val="FFFF00"/>
                </a:solidFill>
              </a:rPr>
              <a:t>на</a:t>
            </a:r>
            <a:r>
              <a:rPr lang="ru-RU" b="1" dirty="0" smtClean="0">
                <a:solidFill>
                  <a:srgbClr val="FFFF00"/>
                </a:solidFill>
              </a:rPr>
              <a:t> </a:t>
            </a:r>
            <a:r>
              <a:rPr lang="ru-RU" b="1" dirty="0" err="1" smtClean="0">
                <a:solidFill>
                  <a:srgbClr val="FFFF00"/>
                </a:solidFill>
              </a:rPr>
              <a:t>вогневих</a:t>
            </a:r>
            <a:r>
              <a:rPr lang="ru-RU" b="1" dirty="0" smtClean="0">
                <a:solidFill>
                  <a:srgbClr val="FFFF00"/>
                </a:solidFill>
              </a:rPr>
              <a:t> </a:t>
            </a:r>
            <a:r>
              <a:rPr lang="ru-RU" b="1" dirty="0" err="1" smtClean="0">
                <a:solidFill>
                  <a:srgbClr val="FFFF00"/>
                </a:solidFill>
              </a:rPr>
              <a:t>позиціях</a:t>
            </a:r>
            <a:r>
              <a:rPr lang="ru-RU" b="1" dirty="0" smtClean="0">
                <a:solidFill>
                  <a:srgbClr val="FFFF00"/>
                </a:solidFill>
              </a:rPr>
              <a:t>, коли </a:t>
            </a:r>
            <a:r>
              <a:rPr lang="ru-RU" b="1" dirty="0" err="1" smtClean="0">
                <a:solidFill>
                  <a:srgbClr val="FFFF00"/>
                </a:solidFill>
              </a:rPr>
              <a:t>під</a:t>
            </a:r>
            <a:r>
              <a:rPr lang="ru-RU" b="1" dirty="0" smtClean="0">
                <a:solidFill>
                  <a:srgbClr val="FFFF00"/>
                </a:solidFill>
              </a:rPr>
              <a:t> </a:t>
            </a:r>
            <a:r>
              <a:rPr lang="ru-RU" b="1" dirty="0" err="1" smtClean="0">
                <a:solidFill>
                  <a:srgbClr val="FFFF00"/>
                </a:solidFill>
              </a:rPr>
              <a:t>гармати</a:t>
            </a:r>
            <a:r>
              <a:rPr lang="ru-RU" b="1" dirty="0" smtClean="0">
                <a:solidFill>
                  <a:srgbClr val="FFFF00"/>
                </a:solidFill>
              </a:rPr>
              <a:t> треба </a:t>
            </a:r>
            <a:r>
              <a:rPr lang="ru-RU" b="1" dirty="0" err="1" smtClean="0">
                <a:solidFill>
                  <a:srgbClr val="FFFF00"/>
                </a:solidFill>
              </a:rPr>
              <a:t>швидко</a:t>
            </a:r>
            <a:r>
              <a:rPr lang="ru-RU" b="1" dirty="0" smtClean="0">
                <a:solidFill>
                  <a:srgbClr val="FFFF00"/>
                </a:solidFill>
              </a:rPr>
              <a:t> </a:t>
            </a:r>
            <a:r>
              <a:rPr lang="ru-RU" b="1" dirty="0" err="1" smtClean="0">
                <a:solidFill>
                  <a:srgbClr val="FFFF00"/>
                </a:solidFill>
              </a:rPr>
              <a:t>викопати</a:t>
            </a:r>
            <a:r>
              <a:rPr lang="ru-RU" b="1" dirty="0" smtClean="0">
                <a:solidFill>
                  <a:srgbClr val="FFFF00"/>
                </a:solidFill>
              </a:rPr>
              <a:t> </a:t>
            </a:r>
            <a:r>
              <a:rPr lang="ru-RU" b="1" dirty="0" err="1" smtClean="0">
                <a:solidFill>
                  <a:srgbClr val="FFFF00"/>
                </a:solidFill>
              </a:rPr>
              <a:t>окопи</a:t>
            </a:r>
            <a:r>
              <a:rPr lang="ru-RU" b="1" dirty="0" smtClean="0">
                <a:solidFill>
                  <a:srgbClr val="FFFF00"/>
                </a:solidFill>
              </a:rPr>
              <a:t> </a:t>
            </a:r>
            <a:r>
              <a:rPr lang="ru-RU" b="1" dirty="0" err="1" smtClean="0">
                <a:solidFill>
                  <a:srgbClr val="FFFF00"/>
                </a:solidFill>
              </a:rPr>
              <a:t>і</a:t>
            </a:r>
            <a:r>
              <a:rPr lang="ru-RU" b="1" dirty="0" smtClean="0">
                <a:solidFill>
                  <a:srgbClr val="FFFF00"/>
                </a:solidFill>
              </a:rPr>
              <a:t> </a:t>
            </a:r>
            <a:r>
              <a:rPr lang="ru-RU" b="1" dirty="0" err="1" smtClean="0">
                <a:solidFill>
                  <a:srgbClr val="FFFF00"/>
                </a:solidFill>
              </a:rPr>
              <a:t>замаскувати</a:t>
            </a:r>
            <a:r>
              <a:rPr lang="ru-RU" b="1" dirty="0" smtClean="0">
                <a:solidFill>
                  <a:srgbClr val="FFFF00"/>
                </a:solidFill>
              </a:rPr>
              <a:t> </a:t>
            </a:r>
            <a:r>
              <a:rPr lang="ru-RU" b="1" dirty="0" err="1" smtClean="0">
                <a:solidFill>
                  <a:srgbClr val="FFFF00"/>
                </a:solidFill>
              </a:rPr>
              <a:t>їх</a:t>
            </a:r>
            <a:r>
              <a:rPr lang="ru-RU" b="1" dirty="0" smtClean="0">
                <a:solidFill>
                  <a:srgbClr val="FFFF00"/>
                </a:solidFill>
              </a:rPr>
              <a:t>; при </a:t>
            </a:r>
            <a:r>
              <a:rPr lang="ru-RU" b="1" dirty="0" err="1" smtClean="0">
                <a:solidFill>
                  <a:srgbClr val="FFFF00"/>
                </a:solidFill>
              </a:rPr>
              <a:t>обладнанні</a:t>
            </a:r>
            <a:r>
              <a:rPr lang="ru-RU" b="1" dirty="0" smtClean="0">
                <a:solidFill>
                  <a:srgbClr val="FFFF00"/>
                </a:solidFill>
              </a:rPr>
              <a:t> </a:t>
            </a:r>
            <a:r>
              <a:rPr lang="ru-RU" b="1" dirty="0" err="1" smtClean="0">
                <a:solidFill>
                  <a:srgbClr val="FFFF00"/>
                </a:solidFill>
              </a:rPr>
              <a:t>командних</a:t>
            </a:r>
            <a:r>
              <a:rPr lang="ru-RU" b="1" dirty="0" smtClean="0">
                <a:solidFill>
                  <a:srgbClr val="FFFF00"/>
                </a:solidFill>
              </a:rPr>
              <a:t> та </a:t>
            </a:r>
            <a:r>
              <a:rPr lang="ru-RU" b="1" dirty="0" err="1" smtClean="0">
                <a:solidFill>
                  <a:srgbClr val="FFFF00"/>
                </a:solidFill>
              </a:rPr>
              <a:t>спостережних</a:t>
            </a:r>
            <a:r>
              <a:rPr lang="ru-RU" b="1" dirty="0" smtClean="0">
                <a:solidFill>
                  <a:srgbClr val="FFFF00"/>
                </a:solidFill>
              </a:rPr>
              <a:t> </a:t>
            </a:r>
            <a:r>
              <a:rPr lang="ru-RU" b="1" dirty="0" err="1" smtClean="0">
                <a:solidFill>
                  <a:srgbClr val="FFFF00"/>
                </a:solidFill>
              </a:rPr>
              <a:t>пунктів</a:t>
            </a:r>
            <a:r>
              <a:rPr lang="ru-RU" b="1" dirty="0" smtClean="0">
                <a:solidFill>
                  <a:srgbClr val="FFFF00"/>
                </a:solidFill>
              </a:rPr>
              <a:t>, </a:t>
            </a:r>
            <a:r>
              <a:rPr lang="ru-RU" b="1" dirty="0" err="1" smtClean="0">
                <a:solidFill>
                  <a:srgbClr val="FFFF00"/>
                </a:solidFill>
              </a:rPr>
              <a:t>бліндажів</a:t>
            </a:r>
            <a:r>
              <a:rPr lang="ru-RU" b="1" dirty="0" smtClean="0">
                <a:solidFill>
                  <a:srgbClr val="FFFF00"/>
                </a:solidFill>
              </a:rPr>
              <a:t> </a:t>
            </a:r>
            <a:r>
              <a:rPr lang="ru-RU" b="1" dirty="0" err="1" smtClean="0">
                <a:solidFill>
                  <a:srgbClr val="FFFF00"/>
                </a:solidFill>
              </a:rPr>
              <a:t>та</a:t>
            </a:r>
            <a:r>
              <a:rPr lang="ru-RU" b="1" dirty="0" smtClean="0">
                <a:solidFill>
                  <a:srgbClr val="FFFF00"/>
                </a:solidFill>
              </a:rPr>
              <a:t> </a:t>
            </a:r>
            <a:r>
              <a:rPr lang="ru-RU" b="1" dirty="0" err="1" smtClean="0">
                <a:solidFill>
                  <a:srgbClr val="FFFF00"/>
                </a:solidFill>
              </a:rPr>
              <a:t>сховищ</a:t>
            </a:r>
            <a:r>
              <a:rPr lang="ru-RU" b="1" dirty="0" smtClean="0">
                <a:solidFill>
                  <a:srgbClr val="FFFF00"/>
                </a:solidFill>
              </a:rPr>
              <a:t>; при </a:t>
            </a:r>
            <a:r>
              <a:rPr lang="ru-RU" b="1" dirty="0" err="1" smtClean="0">
                <a:solidFill>
                  <a:srgbClr val="FFFF00"/>
                </a:solidFill>
              </a:rPr>
              <a:t>проведенні</a:t>
            </a:r>
            <a:r>
              <a:rPr lang="ru-RU" b="1" dirty="0" smtClean="0">
                <a:solidFill>
                  <a:srgbClr val="FFFF00"/>
                </a:solidFill>
              </a:rPr>
              <a:t> </a:t>
            </a:r>
            <a:r>
              <a:rPr lang="ru-RU" b="1" dirty="0" err="1" smtClean="0">
                <a:solidFill>
                  <a:srgbClr val="FFFF00"/>
                </a:solidFill>
              </a:rPr>
              <a:t>стрільб</a:t>
            </a:r>
            <a:r>
              <a:rPr lang="ru-RU" b="1" dirty="0" smtClean="0">
                <a:solidFill>
                  <a:srgbClr val="FFFF00"/>
                </a:solidFill>
              </a:rPr>
              <a:t> – </a:t>
            </a:r>
            <a:r>
              <a:rPr lang="ru-RU" b="1" dirty="0" err="1" smtClean="0">
                <a:solidFill>
                  <a:srgbClr val="FFFF00"/>
                </a:solidFill>
              </a:rPr>
              <a:t>перенесення</a:t>
            </a:r>
            <a:r>
              <a:rPr lang="ru-RU" b="1" dirty="0" smtClean="0">
                <a:solidFill>
                  <a:srgbClr val="FFFF00"/>
                </a:solidFill>
              </a:rPr>
              <a:t> </a:t>
            </a:r>
            <a:r>
              <a:rPr lang="ru-RU" b="1" dirty="0" err="1" smtClean="0">
                <a:solidFill>
                  <a:srgbClr val="FFFF00"/>
                </a:solidFill>
              </a:rPr>
              <a:t>снарядів</a:t>
            </a:r>
            <a:r>
              <a:rPr lang="ru-RU" b="1" dirty="0" smtClean="0">
                <a:solidFill>
                  <a:srgbClr val="FFFF00"/>
                </a:solidFill>
              </a:rPr>
              <a:t> до </a:t>
            </a:r>
            <a:r>
              <a:rPr lang="ru-RU" b="1" dirty="0" err="1" smtClean="0">
                <a:solidFill>
                  <a:srgbClr val="FFFF00"/>
                </a:solidFill>
              </a:rPr>
              <a:t>гармат</a:t>
            </a:r>
            <a:r>
              <a:rPr lang="ru-RU" b="1" dirty="0" smtClean="0">
                <a:solidFill>
                  <a:srgbClr val="FFFF00"/>
                </a:solidFill>
              </a:rPr>
              <a:t>; при </a:t>
            </a:r>
            <a:r>
              <a:rPr lang="ru-RU" b="1" dirty="0" err="1" smtClean="0">
                <a:solidFill>
                  <a:srgbClr val="FFFF00"/>
                </a:solidFill>
              </a:rPr>
              <a:t>зміні</a:t>
            </a:r>
            <a:r>
              <a:rPr lang="ru-RU" b="1" dirty="0" smtClean="0">
                <a:solidFill>
                  <a:srgbClr val="FFFF00"/>
                </a:solidFill>
              </a:rPr>
              <a:t> </a:t>
            </a:r>
            <a:r>
              <a:rPr lang="ru-RU" b="1" dirty="0" err="1" smtClean="0">
                <a:solidFill>
                  <a:srgbClr val="FFFF00"/>
                </a:solidFill>
              </a:rPr>
              <a:t>вогневих</a:t>
            </a:r>
            <a:r>
              <a:rPr lang="ru-RU" b="1" dirty="0" smtClean="0">
                <a:solidFill>
                  <a:srgbClr val="FFFF00"/>
                </a:solidFill>
              </a:rPr>
              <a:t> </a:t>
            </a:r>
            <a:r>
              <a:rPr lang="ru-RU" b="1" dirty="0" err="1" smtClean="0">
                <a:solidFill>
                  <a:srgbClr val="FFFF00"/>
                </a:solidFill>
              </a:rPr>
              <a:t>позицій</a:t>
            </a:r>
            <a:r>
              <a:rPr lang="ru-RU" b="1" dirty="0" smtClean="0">
                <a:solidFill>
                  <a:srgbClr val="FFFF00"/>
                </a:solidFill>
              </a:rPr>
              <a:t>; </a:t>
            </a:r>
            <a:r>
              <a:rPr lang="ru-RU" b="1" dirty="0" err="1" smtClean="0">
                <a:solidFill>
                  <a:srgbClr val="FFFF00"/>
                </a:solidFill>
              </a:rPr>
              <a:t>при</a:t>
            </a:r>
            <a:r>
              <a:rPr lang="ru-RU" b="1" dirty="0" smtClean="0">
                <a:solidFill>
                  <a:srgbClr val="FFFF00"/>
                </a:solidFill>
              </a:rPr>
              <a:t> </a:t>
            </a:r>
            <a:r>
              <a:rPr lang="ru-RU" b="1" dirty="0" err="1" smtClean="0">
                <a:solidFill>
                  <a:srgbClr val="FFFF00"/>
                </a:solidFill>
              </a:rPr>
              <a:t>чищенні</a:t>
            </a:r>
            <a:r>
              <a:rPr lang="ru-RU" b="1" dirty="0" smtClean="0">
                <a:solidFill>
                  <a:srgbClr val="FFFF00"/>
                </a:solidFill>
              </a:rPr>
              <a:t> </a:t>
            </a:r>
            <a:r>
              <a:rPr lang="ru-RU" b="1" dirty="0" err="1" smtClean="0">
                <a:solidFill>
                  <a:srgbClr val="FFFF00"/>
                </a:solidFill>
              </a:rPr>
              <a:t>гармат</a:t>
            </a:r>
            <a:r>
              <a:rPr lang="ru-RU" b="1" dirty="0" smtClean="0">
                <a:solidFill>
                  <a:srgbClr val="FFFF00"/>
                </a:solidFill>
              </a:rPr>
              <a:t> </a:t>
            </a:r>
            <a:r>
              <a:rPr lang="ru-RU" b="1" dirty="0" err="1" smtClean="0">
                <a:solidFill>
                  <a:srgbClr val="FFFF00"/>
                </a:solidFill>
              </a:rPr>
              <a:t>тощо</a:t>
            </a:r>
            <a:r>
              <a:rPr lang="ru-RU" b="1" dirty="0" smtClean="0">
                <a:solidFill>
                  <a:srgbClr val="FFFF00"/>
                </a:solidFill>
              </a:rPr>
              <a:t>. </a:t>
            </a:r>
            <a:endParaRPr lang="ru-RU" b="1" dirty="0">
              <a:solidFill>
                <a:srgbClr val="FFFF00"/>
              </a:solidFill>
            </a:endParaRPr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b="1" dirty="0" smtClean="0">
                <a:solidFill>
                  <a:srgbClr val="002060"/>
                </a:solidFill>
              </a:rPr>
              <a:t>ГІГІЄНА ВІЙСЬКОВОЇ ПРАЦІ У РАКЕТНИХ ВІЙСЬКАХ І АРТИЛЕРІЇ </a:t>
            </a:r>
            <a:endParaRPr lang="ru-RU" b="1" dirty="0">
              <a:solidFill>
                <a:srgbClr val="002060"/>
              </a:solidFill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>
          <a:xfrm>
            <a:off x="457200" y="285728"/>
            <a:ext cx="8229600" cy="5810272"/>
          </a:xfrm>
        </p:spPr>
        <p:txBody>
          <a:bodyPr>
            <a:noAutofit/>
          </a:bodyPr>
          <a:lstStyle/>
          <a:p>
            <a:r>
              <a:rPr lang="ru-RU" sz="2800" b="1" dirty="0" err="1" smtClean="0">
                <a:solidFill>
                  <a:srgbClr val="FFFF00"/>
                </a:solidFill>
              </a:rPr>
              <a:t>Медичному</a:t>
            </a:r>
            <a:r>
              <a:rPr lang="ru-RU" sz="2800" b="1" dirty="0" smtClean="0">
                <a:solidFill>
                  <a:srgbClr val="FFFF00"/>
                </a:solidFill>
              </a:rPr>
              <a:t> персоналу </a:t>
            </a:r>
            <a:r>
              <a:rPr lang="ru-RU" sz="2800" b="1" dirty="0" err="1" smtClean="0">
                <a:solidFill>
                  <a:srgbClr val="FFFF00"/>
                </a:solidFill>
              </a:rPr>
              <a:t>військових</a:t>
            </a:r>
            <a:r>
              <a:rPr lang="ru-RU" sz="2800" b="1" dirty="0" smtClean="0">
                <a:solidFill>
                  <a:srgbClr val="FFFF00"/>
                </a:solidFill>
              </a:rPr>
              <a:t> </a:t>
            </a:r>
            <a:r>
              <a:rPr lang="ru-RU" sz="2800" b="1" dirty="0" err="1" smtClean="0">
                <a:solidFill>
                  <a:srgbClr val="FFFF00"/>
                </a:solidFill>
              </a:rPr>
              <a:t>частин</a:t>
            </a:r>
            <a:r>
              <a:rPr lang="ru-RU" sz="2800" b="1" dirty="0" smtClean="0">
                <a:solidFill>
                  <a:srgbClr val="FFFF00"/>
                </a:solidFill>
              </a:rPr>
              <a:t> </a:t>
            </a:r>
            <a:r>
              <a:rPr lang="ru-RU" sz="2800" b="1" dirty="0" err="1" smtClean="0">
                <a:solidFill>
                  <a:srgbClr val="FFFF00"/>
                </a:solidFill>
              </a:rPr>
              <a:t>необхідно</a:t>
            </a:r>
            <a:r>
              <a:rPr lang="ru-RU" sz="2800" b="1" dirty="0" smtClean="0">
                <a:solidFill>
                  <a:srgbClr val="FFFF00"/>
                </a:solidFill>
              </a:rPr>
              <a:t> </a:t>
            </a:r>
            <a:r>
              <a:rPr lang="ru-RU" sz="2800" b="1" dirty="0" err="1" smtClean="0">
                <a:solidFill>
                  <a:srgbClr val="FFFF00"/>
                </a:solidFill>
              </a:rPr>
              <a:t>контролювати</a:t>
            </a:r>
            <a:r>
              <a:rPr lang="ru-RU" sz="2800" b="1" dirty="0" smtClean="0">
                <a:solidFill>
                  <a:srgbClr val="FFFF00"/>
                </a:solidFill>
              </a:rPr>
              <a:t> </a:t>
            </a:r>
            <a:r>
              <a:rPr lang="ru-RU" sz="2800" b="1" dirty="0" err="1" smtClean="0">
                <a:solidFill>
                  <a:srgbClr val="FFFF00"/>
                </a:solidFill>
              </a:rPr>
              <a:t>поступове</a:t>
            </a:r>
            <a:r>
              <a:rPr lang="ru-RU" sz="2800" b="1" dirty="0" smtClean="0">
                <a:solidFill>
                  <a:srgbClr val="FFFF00"/>
                </a:solidFill>
              </a:rPr>
              <a:t> </a:t>
            </a:r>
            <a:r>
              <a:rPr lang="ru-RU" sz="2800" b="1" dirty="0" err="1" smtClean="0">
                <a:solidFill>
                  <a:srgbClr val="FFFF00"/>
                </a:solidFill>
              </a:rPr>
              <a:t>збільшення</a:t>
            </a:r>
            <a:r>
              <a:rPr lang="ru-RU" sz="2800" b="1" dirty="0" smtClean="0">
                <a:solidFill>
                  <a:srgbClr val="FFFF00"/>
                </a:solidFill>
              </a:rPr>
              <a:t> </a:t>
            </a:r>
            <a:r>
              <a:rPr lang="ru-RU" sz="2800" b="1" dirty="0" err="1" smtClean="0">
                <a:solidFill>
                  <a:srgbClr val="FFFF00"/>
                </a:solidFill>
              </a:rPr>
              <a:t>фізичного</a:t>
            </a:r>
            <a:r>
              <a:rPr lang="ru-RU" sz="2800" b="1" dirty="0" smtClean="0">
                <a:solidFill>
                  <a:srgbClr val="FFFF00"/>
                </a:solidFill>
              </a:rPr>
              <a:t> </a:t>
            </a:r>
            <a:r>
              <a:rPr lang="ru-RU" sz="2800" b="1" dirty="0" err="1" smtClean="0">
                <a:solidFill>
                  <a:srgbClr val="FFFF00"/>
                </a:solidFill>
              </a:rPr>
              <a:t>навантаження</a:t>
            </a:r>
            <a:r>
              <a:rPr lang="ru-RU" sz="2800" b="1" dirty="0" smtClean="0">
                <a:solidFill>
                  <a:srgbClr val="FFFF00"/>
                </a:solidFill>
              </a:rPr>
              <a:t> при </a:t>
            </a:r>
            <a:r>
              <a:rPr lang="ru-RU" sz="2800" b="1" dirty="0" err="1" smtClean="0">
                <a:solidFill>
                  <a:srgbClr val="FFFF00"/>
                </a:solidFill>
              </a:rPr>
              <a:t>тренуванні</a:t>
            </a:r>
            <a:r>
              <a:rPr lang="ru-RU" sz="2800" b="1" dirty="0" smtClean="0">
                <a:solidFill>
                  <a:srgbClr val="FFFF00"/>
                </a:solidFill>
              </a:rPr>
              <a:t> </a:t>
            </a:r>
            <a:r>
              <a:rPr lang="ru-RU" sz="2800" b="1" dirty="0" err="1" smtClean="0">
                <a:solidFill>
                  <a:srgbClr val="FFFF00"/>
                </a:solidFill>
              </a:rPr>
              <a:t>молодих</a:t>
            </a:r>
            <a:r>
              <a:rPr lang="ru-RU" sz="2800" b="1" dirty="0" smtClean="0">
                <a:solidFill>
                  <a:srgbClr val="FFFF00"/>
                </a:solidFill>
              </a:rPr>
              <a:t> </a:t>
            </a:r>
            <a:r>
              <a:rPr lang="ru-RU" sz="2800" b="1" dirty="0" err="1" smtClean="0">
                <a:solidFill>
                  <a:srgbClr val="FFFF00"/>
                </a:solidFill>
              </a:rPr>
              <a:t>бійців</a:t>
            </a:r>
            <a:r>
              <a:rPr lang="ru-RU" sz="2800" b="1" dirty="0" smtClean="0">
                <a:solidFill>
                  <a:srgbClr val="FFFF00"/>
                </a:solidFill>
              </a:rPr>
              <a:t>, </a:t>
            </a:r>
            <a:r>
              <a:rPr lang="ru-RU" sz="2800" b="1" dirty="0" err="1" smtClean="0">
                <a:solidFill>
                  <a:srgbClr val="FFFF00"/>
                </a:solidFill>
              </a:rPr>
              <a:t>щоб</a:t>
            </a:r>
            <a:r>
              <a:rPr lang="ru-RU" sz="2800" b="1" dirty="0" smtClean="0">
                <a:solidFill>
                  <a:srgbClr val="FFFF00"/>
                </a:solidFill>
              </a:rPr>
              <a:t> </a:t>
            </a:r>
            <a:r>
              <a:rPr lang="ru-RU" sz="2800" b="1" dirty="0" err="1" smtClean="0">
                <a:solidFill>
                  <a:srgbClr val="FFFF00"/>
                </a:solidFill>
              </a:rPr>
              <a:t>запобігти</a:t>
            </a:r>
            <a:r>
              <a:rPr lang="ru-RU" sz="2800" b="1" dirty="0" smtClean="0">
                <a:solidFill>
                  <a:srgbClr val="FFFF00"/>
                </a:solidFill>
              </a:rPr>
              <a:t> у </a:t>
            </a:r>
            <a:r>
              <a:rPr lang="ru-RU" sz="2800" b="1" dirty="0" err="1" smtClean="0">
                <a:solidFill>
                  <a:srgbClr val="FFFF00"/>
                </a:solidFill>
              </a:rPr>
              <a:t>подальшому</a:t>
            </a:r>
            <a:r>
              <a:rPr lang="ru-RU" sz="2800" b="1" dirty="0" smtClean="0">
                <a:solidFill>
                  <a:srgbClr val="FFFF00"/>
                </a:solidFill>
              </a:rPr>
              <a:t> </a:t>
            </a:r>
            <a:r>
              <a:rPr lang="ru-RU" sz="2800" b="1" dirty="0" err="1" smtClean="0">
                <a:solidFill>
                  <a:srgbClr val="FFFF00"/>
                </a:solidFill>
              </a:rPr>
              <a:t>їх</a:t>
            </a:r>
            <a:r>
              <a:rPr lang="ru-RU" sz="2800" b="1" dirty="0" smtClean="0">
                <a:solidFill>
                  <a:srgbClr val="FFFF00"/>
                </a:solidFill>
              </a:rPr>
              <a:t> </a:t>
            </a:r>
            <a:r>
              <a:rPr lang="ru-RU" sz="2800" b="1" dirty="0" err="1" smtClean="0">
                <a:solidFill>
                  <a:srgbClr val="FFFF00"/>
                </a:solidFill>
              </a:rPr>
              <a:t>травматизації</a:t>
            </a:r>
            <a:r>
              <a:rPr lang="ru-RU" sz="2800" b="1" dirty="0" smtClean="0">
                <a:solidFill>
                  <a:srgbClr val="FFFF00"/>
                </a:solidFill>
              </a:rPr>
              <a:t> </a:t>
            </a:r>
            <a:r>
              <a:rPr lang="ru-RU" sz="2800" b="1" dirty="0" err="1" smtClean="0">
                <a:solidFill>
                  <a:srgbClr val="FFFF00"/>
                </a:solidFill>
              </a:rPr>
              <a:t>під</a:t>
            </a:r>
            <a:r>
              <a:rPr lang="ru-RU" sz="2800" b="1" dirty="0" smtClean="0">
                <a:solidFill>
                  <a:srgbClr val="FFFF00"/>
                </a:solidFill>
              </a:rPr>
              <a:t> час </a:t>
            </a:r>
            <a:r>
              <a:rPr lang="ru-RU" sz="2800" b="1" dirty="0" err="1" smtClean="0">
                <a:solidFill>
                  <a:srgbClr val="FFFF00"/>
                </a:solidFill>
              </a:rPr>
              <a:t>обслуговування</a:t>
            </a:r>
            <a:r>
              <a:rPr lang="ru-RU" sz="2800" b="1" dirty="0" smtClean="0">
                <a:solidFill>
                  <a:srgbClr val="FFFF00"/>
                </a:solidFill>
              </a:rPr>
              <a:t> </a:t>
            </a:r>
            <a:r>
              <a:rPr lang="ru-RU" sz="2800" b="1" dirty="0" err="1" smtClean="0">
                <a:solidFill>
                  <a:srgbClr val="FFFF00"/>
                </a:solidFill>
              </a:rPr>
              <a:t>гармат</a:t>
            </a:r>
            <a:r>
              <a:rPr lang="ru-RU" sz="2800" b="1" dirty="0" smtClean="0">
                <a:solidFill>
                  <a:srgbClr val="FFFF00"/>
                </a:solidFill>
              </a:rPr>
              <a:t> та </a:t>
            </a:r>
            <a:r>
              <a:rPr lang="ru-RU" sz="2800" b="1" dirty="0" err="1" smtClean="0">
                <a:solidFill>
                  <a:srgbClr val="FFFF00"/>
                </a:solidFill>
              </a:rPr>
              <a:t>проведення</a:t>
            </a:r>
            <a:r>
              <a:rPr lang="ru-RU" sz="2800" b="1" dirty="0" smtClean="0">
                <a:solidFill>
                  <a:srgbClr val="FFFF00"/>
                </a:solidFill>
              </a:rPr>
              <a:t> </a:t>
            </a:r>
            <a:r>
              <a:rPr lang="ru-RU" sz="2800" b="1" dirty="0" err="1" smtClean="0">
                <a:solidFill>
                  <a:srgbClr val="FFFF00"/>
                </a:solidFill>
              </a:rPr>
              <a:t>стрільб</a:t>
            </a:r>
            <a:r>
              <a:rPr lang="ru-RU" sz="2800" b="1" dirty="0" smtClean="0">
                <a:solidFill>
                  <a:srgbClr val="FFFF00"/>
                </a:solidFill>
              </a:rPr>
              <a:t> </a:t>
            </a:r>
            <a:r>
              <a:rPr lang="ru-RU" sz="2800" b="1" dirty="0" err="1" smtClean="0">
                <a:solidFill>
                  <a:srgbClr val="FFFF00"/>
                </a:solidFill>
              </a:rPr>
              <a:t>тощо</a:t>
            </a:r>
            <a:r>
              <a:rPr lang="ru-RU" sz="2800" b="1" dirty="0" smtClean="0">
                <a:solidFill>
                  <a:srgbClr val="FFFF00"/>
                </a:solidFill>
              </a:rPr>
              <a:t>. </a:t>
            </a:r>
            <a:r>
              <a:rPr lang="ru-RU" sz="2800" b="1" dirty="0" err="1" smtClean="0">
                <a:solidFill>
                  <a:srgbClr val="FFFF00"/>
                </a:solidFill>
              </a:rPr>
              <a:t>Під</a:t>
            </a:r>
            <a:r>
              <a:rPr lang="ru-RU" sz="2800" b="1" dirty="0" smtClean="0">
                <a:solidFill>
                  <a:srgbClr val="FFFF00"/>
                </a:solidFill>
              </a:rPr>
              <a:t> час </a:t>
            </a:r>
            <a:r>
              <a:rPr lang="ru-RU" sz="2800" b="1" dirty="0" err="1" smtClean="0">
                <a:solidFill>
                  <a:srgbClr val="FFFF00"/>
                </a:solidFill>
              </a:rPr>
              <a:t>пересування</a:t>
            </a:r>
            <a:r>
              <a:rPr lang="ru-RU" sz="2800" b="1" dirty="0" smtClean="0">
                <a:solidFill>
                  <a:srgbClr val="FFFF00"/>
                </a:solidFill>
              </a:rPr>
              <a:t> на </a:t>
            </a:r>
            <a:r>
              <a:rPr lang="ru-RU" sz="2800" b="1" dirty="0" err="1" smtClean="0">
                <a:solidFill>
                  <a:srgbClr val="FFFF00"/>
                </a:solidFill>
              </a:rPr>
              <a:t>інші</a:t>
            </a:r>
            <a:r>
              <a:rPr lang="ru-RU" sz="2800" b="1" dirty="0" smtClean="0">
                <a:solidFill>
                  <a:srgbClr val="FFFF00"/>
                </a:solidFill>
              </a:rPr>
              <a:t> </a:t>
            </a:r>
            <a:r>
              <a:rPr lang="ru-RU" sz="2800" b="1" dirty="0" err="1" smtClean="0">
                <a:solidFill>
                  <a:srgbClr val="FFFF00"/>
                </a:solidFill>
              </a:rPr>
              <a:t>позиції</a:t>
            </a:r>
            <a:r>
              <a:rPr lang="ru-RU" sz="2800" b="1" dirty="0" smtClean="0">
                <a:solidFill>
                  <a:srgbClr val="FFFF00"/>
                </a:solidFill>
              </a:rPr>
              <a:t>, особливо по </a:t>
            </a:r>
            <a:r>
              <a:rPr lang="ru-RU" sz="2800" b="1" dirty="0" err="1" smtClean="0">
                <a:solidFill>
                  <a:srgbClr val="FFFF00"/>
                </a:solidFill>
              </a:rPr>
              <a:t>бездоріжжю</a:t>
            </a:r>
            <a:r>
              <a:rPr lang="ru-RU" sz="2800" b="1" dirty="0" smtClean="0">
                <a:solidFill>
                  <a:srgbClr val="FFFF00"/>
                </a:solidFill>
              </a:rPr>
              <a:t>, на </a:t>
            </a:r>
            <a:r>
              <a:rPr lang="ru-RU" sz="2800" b="1" dirty="0" err="1" smtClean="0">
                <a:solidFill>
                  <a:srgbClr val="FFFF00"/>
                </a:solidFill>
              </a:rPr>
              <a:t>артилеристів</a:t>
            </a:r>
            <a:r>
              <a:rPr lang="ru-RU" sz="2800" b="1" dirty="0" smtClean="0">
                <a:solidFill>
                  <a:srgbClr val="FFFF00"/>
                </a:solidFill>
              </a:rPr>
              <a:t> </a:t>
            </a:r>
            <a:r>
              <a:rPr lang="ru-RU" sz="2800" b="1" dirty="0" err="1" smtClean="0">
                <a:solidFill>
                  <a:srgbClr val="FFFF00"/>
                </a:solidFill>
              </a:rPr>
              <a:t>діють</a:t>
            </a:r>
            <a:r>
              <a:rPr lang="ru-RU" sz="2800" b="1" dirty="0" smtClean="0">
                <a:solidFill>
                  <a:srgbClr val="FFFF00"/>
                </a:solidFill>
              </a:rPr>
              <a:t> </a:t>
            </a:r>
            <a:r>
              <a:rPr lang="ru-RU" sz="2800" b="1" dirty="0" err="1" smtClean="0">
                <a:solidFill>
                  <a:srgbClr val="FFFF00"/>
                </a:solidFill>
              </a:rPr>
              <a:t>струс</a:t>
            </a:r>
            <a:r>
              <a:rPr lang="ru-RU" sz="2800" b="1" dirty="0" smtClean="0">
                <a:solidFill>
                  <a:srgbClr val="FFFF00"/>
                </a:solidFill>
              </a:rPr>
              <a:t> </a:t>
            </a:r>
            <a:r>
              <a:rPr lang="ru-RU" sz="2800" b="1" dirty="0" err="1" smtClean="0">
                <a:solidFill>
                  <a:srgbClr val="FFFF00"/>
                </a:solidFill>
              </a:rPr>
              <a:t>і</a:t>
            </a:r>
            <a:r>
              <a:rPr lang="ru-RU" sz="2800" b="1" dirty="0" smtClean="0">
                <a:solidFill>
                  <a:srgbClr val="FFFF00"/>
                </a:solidFill>
              </a:rPr>
              <a:t> </a:t>
            </a:r>
            <a:r>
              <a:rPr lang="ru-RU" sz="2800" b="1" dirty="0" err="1" smtClean="0">
                <a:solidFill>
                  <a:srgbClr val="FFFF00"/>
                </a:solidFill>
              </a:rPr>
              <a:t>вібрація</a:t>
            </a:r>
            <a:r>
              <a:rPr lang="ru-RU" sz="2800" b="1" dirty="0" smtClean="0">
                <a:solidFill>
                  <a:srgbClr val="FFFF00"/>
                </a:solidFill>
              </a:rPr>
              <a:t>, а </a:t>
            </a:r>
            <a:r>
              <a:rPr lang="ru-RU" sz="2800" b="1" dirty="0" err="1" smtClean="0">
                <a:solidFill>
                  <a:srgbClr val="FFFF00"/>
                </a:solidFill>
              </a:rPr>
              <a:t>також</a:t>
            </a:r>
            <a:r>
              <a:rPr lang="ru-RU" sz="2800" b="1" dirty="0" smtClean="0">
                <a:solidFill>
                  <a:srgbClr val="FFFF00"/>
                </a:solidFill>
              </a:rPr>
              <a:t> пил, </a:t>
            </a:r>
            <a:r>
              <a:rPr lang="ru-RU" sz="2800" b="1" dirty="0" err="1" smtClean="0">
                <a:solidFill>
                  <a:srgbClr val="FFFF00"/>
                </a:solidFill>
              </a:rPr>
              <a:t>вихлопні</a:t>
            </a:r>
            <a:r>
              <a:rPr lang="ru-RU" sz="2800" b="1" dirty="0" smtClean="0">
                <a:solidFill>
                  <a:srgbClr val="FFFF00"/>
                </a:solidFill>
              </a:rPr>
              <a:t> гази та </a:t>
            </a:r>
            <a:r>
              <a:rPr lang="ru-RU" sz="2800" b="1" dirty="0" err="1" smtClean="0">
                <a:solidFill>
                  <a:srgbClr val="FFFF00"/>
                </a:solidFill>
              </a:rPr>
              <a:t>погодні</a:t>
            </a:r>
            <a:r>
              <a:rPr lang="ru-RU" sz="2800" b="1" dirty="0" smtClean="0">
                <a:solidFill>
                  <a:srgbClr val="FFFF00"/>
                </a:solidFill>
              </a:rPr>
              <a:t> </a:t>
            </a:r>
            <a:r>
              <a:rPr lang="ru-RU" sz="2800" b="1" dirty="0" err="1" smtClean="0">
                <a:solidFill>
                  <a:srgbClr val="FFFF00"/>
                </a:solidFill>
              </a:rPr>
              <a:t>чинники</a:t>
            </a:r>
            <a:r>
              <a:rPr lang="ru-RU" sz="2800" b="1" dirty="0" smtClean="0">
                <a:solidFill>
                  <a:srgbClr val="FFFF00"/>
                </a:solidFill>
              </a:rPr>
              <a:t>.</a:t>
            </a:r>
          </a:p>
          <a:p>
            <a:r>
              <a:rPr lang="ru-RU" sz="2800" b="1" dirty="0" smtClean="0">
                <a:solidFill>
                  <a:srgbClr val="FFFF00"/>
                </a:solidFill>
              </a:rPr>
              <a:t>При </a:t>
            </a:r>
            <a:r>
              <a:rPr lang="ru-RU" sz="2800" b="1" dirty="0" err="1" smtClean="0">
                <a:solidFill>
                  <a:srgbClr val="FFFF00"/>
                </a:solidFill>
              </a:rPr>
              <a:t>пострілі</a:t>
            </a:r>
            <a:r>
              <a:rPr lang="ru-RU" sz="2800" b="1" dirty="0" smtClean="0">
                <a:solidFill>
                  <a:srgbClr val="FFFF00"/>
                </a:solidFill>
              </a:rPr>
              <a:t> </a:t>
            </a:r>
            <a:r>
              <a:rPr lang="ru-RU" sz="2800" b="1" dirty="0" err="1" smtClean="0">
                <a:solidFill>
                  <a:srgbClr val="FFFF00"/>
                </a:solidFill>
              </a:rPr>
              <a:t>із</a:t>
            </a:r>
            <a:r>
              <a:rPr lang="ru-RU" sz="2800" b="1" dirty="0" smtClean="0">
                <a:solidFill>
                  <a:srgbClr val="FFFF00"/>
                </a:solidFill>
              </a:rPr>
              <a:t> </a:t>
            </a:r>
            <a:r>
              <a:rPr lang="ru-RU" sz="2800" b="1" dirty="0" err="1" smtClean="0">
                <a:solidFill>
                  <a:srgbClr val="FFFF00"/>
                </a:solidFill>
              </a:rPr>
              <a:t>гармати</a:t>
            </a:r>
            <a:r>
              <a:rPr lang="ru-RU" sz="2800" b="1" dirty="0" smtClean="0">
                <a:solidFill>
                  <a:srgbClr val="FFFF00"/>
                </a:solidFill>
              </a:rPr>
              <a:t> </a:t>
            </a:r>
            <a:r>
              <a:rPr lang="ru-RU" sz="2800" b="1" dirty="0" err="1" smtClean="0">
                <a:solidFill>
                  <a:srgbClr val="FFFF00"/>
                </a:solidFill>
              </a:rPr>
              <a:t>утворюються</a:t>
            </a:r>
            <a:r>
              <a:rPr lang="ru-RU" sz="2800" b="1" dirty="0" smtClean="0">
                <a:solidFill>
                  <a:srgbClr val="FFFF00"/>
                </a:solidFill>
              </a:rPr>
              <a:t> три </a:t>
            </a:r>
            <a:r>
              <a:rPr lang="ru-RU" sz="2800" b="1" dirty="0" err="1" smtClean="0">
                <a:solidFill>
                  <a:srgbClr val="FFFF00"/>
                </a:solidFill>
              </a:rPr>
              <a:t>хвилі</a:t>
            </a:r>
            <a:r>
              <a:rPr lang="ru-RU" sz="2800" b="1" dirty="0" smtClean="0">
                <a:solidFill>
                  <a:srgbClr val="FFFF00"/>
                </a:solidFill>
              </a:rPr>
              <a:t>: </a:t>
            </a:r>
            <a:r>
              <a:rPr lang="ru-RU" sz="2800" b="1" dirty="0" err="1" smtClean="0">
                <a:solidFill>
                  <a:srgbClr val="002060"/>
                </a:solidFill>
              </a:rPr>
              <a:t>дульна</a:t>
            </a:r>
            <a:r>
              <a:rPr lang="ru-RU" sz="2800" b="1" dirty="0" smtClean="0">
                <a:solidFill>
                  <a:srgbClr val="002060"/>
                </a:solidFill>
              </a:rPr>
              <a:t>, </a:t>
            </a:r>
            <a:r>
              <a:rPr lang="ru-RU" sz="2800" b="1" dirty="0" err="1" smtClean="0">
                <a:solidFill>
                  <a:srgbClr val="002060"/>
                </a:solidFill>
              </a:rPr>
              <a:t>балістична</a:t>
            </a:r>
            <a:r>
              <a:rPr lang="ru-RU" sz="2800" b="1" dirty="0" smtClean="0">
                <a:solidFill>
                  <a:srgbClr val="002060"/>
                </a:solidFill>
              </a:rPr>
              <a:t> та </a:t>
            </a:r>
            <a:r>
              <a:rPr lang="ru-RU" sz="2800" b="1" dirty="0" err="1" smtClean="0">
                <a:solidFill>
                  <a:srgbClr val="002060"/>
                </a:solidFill>
              </a:rPr>
              <a:t>вибухова</a:t>
            </a:r>
            <a:r>
              <a:rPr lang="ru-RU" sz="2800" b="1" dirty="0" smtClean="0">
                <a:solidFill>
                  <a:srgbClr val="002060"/>
                </a:solidFill>
              </a:rPr>
              <a:t>. </a:t>
            </a:r>
            <a:endParaRPr lang="ru-RU" sz="2800" b="1" dirty="0">
              <a:solidFill>
                <a:srgbClr val="002060"/>
              </a:solidFill>
            </a:endParaRPr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-428652"/>
            <a:ext cx="8229600" cy="214314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>
          <a:xfrm>
            <a:off x="457200" y="785794"/>
            <a:ext cx="8229600" cy="5310206"/>
          </a:xfrm>
        </p:spPr>
        <p:txBody>
          <a:bodyPr/>
          <a:lstStyle/>
          <a:p>
            <a:r>
              <a:rPr lang="ru-RU" sz="2800" b="1" dirty="0" err="1" smtClean="0">
                <a:solidFill>
                  <a:srgbClr val="FFFF00"/>
                </a:solidFill>
              </a:rPr>
              <a:t>Розрізняють</a:t>
            </a:r>
            <a:r>
              <a:rPr lang="ru-RU" sz="2800" b="1" dirty="0" smtClean="0">
                <a:solidFill>
                  <a:srgbClr val="FFFF00"/>
                </a:solidFill>
              </a:rPr>
              <a:t> три </a:t>
            </a:r>
            <a:r>
              <a:rPr lang="ru-RU" sz="2800" b="1" dirty="0" err="1" smtClean="0">
                <a:solidFill>
                  <a:srgbClr val="FFFF00"/>
                </a:solidFill>
              </a:rPr>
              <a:t>типи</a:t>
            </a:r>
            <a:r>
              <a:rPr lang="ru-RU" sz="2800" b="1" dirty="0" smtClean="0">
                <a:solidFill>
                  <a:srgbClr val="FFFF00"/>
                </a:solidFill>
              </a:rPr>
              <a:t> </a:t>
            </a:r>
            <a:r>
              <a:rPr lang="ru-RU" sz="2800" b="1" dirty="0" err="1" smtClean="0">
                <a:solidFill>
                  <a:srgbClr val="FFFF00"/>
                </a:solidFill>
              </a:rPr>
              <a:t>реакції</a:t>
            </a:r>
            <a:r>
              <a:rPr lang="ru-RU" sz="2800" b="1" dirty="0" smtClean="0">
                <a:solidFill>
                  <a:srgbClr val="FFFF00"/>
                </a:solidFill>
              </a:rPr>
              <a:t> органа слуху на </a:t>
            </a:r>
            <a:r>
              <a:rPr lang="ru-RU" sz="2800" b="1" dirty="0" err="1" smtClean="0">
                <a:solidFill>
                  <a:srgbClr val="FFFF00"/>
                </a:solidFill>
              </a:rPr>
              <a:t>стрільбу</a:t>
            </a:r>
            <a:r>
              <a:rPr lang="ru-RU" sz="2800" b="1" dirty="0" smtClean="0">
                <a:solidFill>
                  <a:srgbClr val="FFFF00"/>
                </a:solidFill>
              </a:rPr>
              <a:t> </a:t>
            </a:r>
            <a:r>
              <a:rPr lang="ru-RU" sz="2800" b="1" dirty="0" err="1" smtClean="0">
                <a:solidFill>
                  <a:srgbClr val="FFFF00"/>
                </a:solidFill>
              </a:rPr>
              <a:t>із</a:t>
            </a:r>
            <a:r>
              <a:rPr lang="ru-RU" sz="2800" b="1" dirty="0" smtClean="0">
                <a:solidFill>
                  <a:srgbClr val="FFFF00"/>
                </a:solidFill>
              </a:rPr>
              <a:t> </a:t>
            </a:r>
            <a:r>
              <a:rPr lang="ru-RU" sz="2800" b="1" dirty="0" err="1" smtClean="0">
                <a:solidFill>
                  <a:srgbClr val="FFFF00"/>
                </a:solidFill>
              </a:rPr>
              <a:t>гармат</a:t>
            </a:r>
            <a:r>
              <a:rPr lang="ru-RU" sz="2800" b="1" dirty="0" smtClean="0">
                <a:solidFill>
                  <a:srgbClr val="FFFF00"/>
                </a:solidFill>
              </a:rPr>
              <a:t>: </a:t>
            </a:r>
          </a:p>
          <a:p>
            <a:r>
              <a:rPr lang="ru-RU" sz="2800" b="1" dirty="0" smtClean="0">
                <a:solidFill>
                  <a:srgbClr val="002060"/>
                </a:solidFill>
              </a:rPr>
              <a:t>– </a:t>
            </a:r>
            <a:r>
              <a:rPr lang="ru-RU" sz="2800" b="1" dirty="0" err="1" smtClean="0">
                <a:solidFill>
                  <a:srgbClr val="002060"/>
                </a:solidFill>
              </a:rPr>
              <a:t>механічна</a:t>
            </a:r>
            <a:r>
              <a:rPr lang="ru-RU" sz="2800" b="1" dirty="0" smtClean="0">
                <a:solidFill>
                  <a:srgbClr val="002060"/>
                </a:solidFill>
              </a:rPr>
              <a:t>, коли </a:t>
            </a:r>
            <a:r>
              <a:rPr lang="ru-RU" sz="2800" b="1" dirty="0" err="1" smtClean="0">
                <a:solidFill>
                  <a:srgbClr val="002060"/>
                </a:solidFill>
              </a:rPr>
              <a:t>від</a:t>
            </a:r>
            <a:r>
              <a:rPr lang="ru-RU" sz="2800" b="1" dirty="0" smtClean="0">
                <a:solidFill>
                  <a:srgbClr val="002060"/>
                </a:solidFill>
              </a:rPr>
              <a:t> </a:t>
            </a:r>
            <a:r>
              <a:rPr lang="ru-RU" sz="2800" b="1" dirty="0" err="1" smtClean="0">
                <a:solidFill>
                  <a:srgbClr val="002060"/>
                </a:solidFill>
              </a:rPr>
              <a:t>різкого</a:t>
            </a:r>
            <a:r>
              <a:rPr lang="ru-RU" sz="2800" b="1" dirty="0" smtClean="0">
                <a:solidFill>
                  <a:srgbClr val="002060"/>
                </a:solidFill>
              </a:rPr>
              <a:t> </a:t>
            </a:r>
            <a:r>
              <a:rPr lang="ru-RU" sz="2800" b="1" dirty="0" err="1" smtClean="0">
                <a:solidFill>
                  <a:srgbClr val="002060"/>
                </a:solidFill>
              </a:rPr>
              <a:t>підвищення</a:t>
            </a:r>
            <a:r>
              <a:rPr lang="ru-RU" sz="2800" b="1" dirty="0" smtClean="0">
                <a:solidFill>
                  <a:srgbClr val="002060"/>
                </a:solidFill>
              </a:rPr>
              <a:t> </a:t>
            </a:r>
            <a:r>
              <a:rPr lang="ru-RU" sz="2800" b="1" dirty="0" err="1" smtClean="0">
                <a:solidFill>
                  <a:srgbClr val="002060"/>
                </a:solidFill>
              </a:rPr>
              <a:t>зовнішного</a:t>
            </a:r>
            <a:r>
              <a:rPr lang="ru-RU" sz="2800" b="1" dirty="0" smtClean="0">
                <a:solidFill>
                  <a:srgbClr val="002060"/>
                </a:solidFill>
              </a:rPr>
              <a:t> </a:t>
            </a:r>
            <a:r>
              <a:rPr lang="ru-RU" sz="2800" b="1" dirty="0" err="1" smtClean="0">
                <a:solidFill>
                  <a:srgbClr val="002060"/>
                </a:solidFill>
              </a:rPr>
              <a:t>тиску</a:t>
            </a:r>
            <a:r>
              <a:rPr lang="ru-RU" sz="2800" b="1" dirty="0" smtClean="0">
                <a:solidFill>
                  <a:srgbClr val="002060"/>
                </a:solidFill>
              </a:rPr>
              <a:t> </a:t>
            </a:r>
            <a:r>
              <a:rPr lang="ru-RU" sz="2800" b="1" dirty="0" err="1" smtClean="0">
                <a:solidFill>
                  <a:srgbClr val="002060"/>
                </a:solidFill>
              </a:rPr>
              <a:t>пошкоджується</a:t>
            </a:r>
            <a:r>
              <a:rPr lang="ru-RU" sz="2800" b="1" dirty="0" smtClean="0">
                <a:solidFill>
                  <a:srgbClr val="002060"/>
                </a:solidFill>
              </a:rPr>
              <a:t> </a:t>
            </a:r>
            <a:r>
              <a:rPr lang="ru-RU" sz="2800" b="1" dirty="0" err="1" smtClean="0">
                <a:solidFill>
                  <a:srgbClr val="002060"/>
                </a:solidFill>
              </a:rPr>
              <a:t>барабанна</a:t>
            </a:r>
            <a:r>
              <a:rPr lang="ru-RU" sz="2800" b="1" dirty="0" smtClean="0">
                <a:solidFill>
                  <a:srgbClr val="002060"/>
                </a:solidFill>
              </a:rPr>
              <a:t> </a:t>
            </a:r>
            <a:r>
              <a:rPr lang="ru-RU" sz="2800" b="1" dirty="0" err="1" smtClean="0">
                <a:solidFill>
                  <a:srgbClr val="002060"/>
                </a:solidFill>
              </a:rPr>
              <a:t>перетинка</a:t>
            </a:r>
            <a:r>
              <a:rPr lang="ru-RU" sz="2800" b="1" dirty="0" smtClean="0">
                <a:solidFill>
                  <a:srgbClr val="002060"/>
                </a:solidFill>
              </a:rPr>
              <a:t>; </a:t>
            </a:r>
          </a:p>
          <a:p>
            <a:r>
              <a:rPr lang="ru-RU" sz="2800" b="1" dirty="0" smtClean="0">
                <a:solidFill>
                  <a:srgbClr val="002060"/>
                </a:solidFill>
              </a:rPr>
              <a:t>– </a:t>
            </a:r>
            <a:r>
              <a:rPr lang="ru-RU" sz="2800" b="1" dirty="0" err="1" smtClean="0">
                <a:solidFill>
                  <a:srgbClr val="002060"/>
                </a:solidFill>
              </a:rPr>
              <a:t>больова</a:t>
            </a:r>
            <a:r>
              <a:rPr lang="ru-RU" sz="2800" b="1" dirty="0" smtClean="0">
                <a:solidFill>
                  <a:srgbClr val="002060"/>
                </a:solidFill>
              </a:rPr>
              <a:t>, яку </a:t>
            </a:r>
            <a:r>
              <a:rPr lang="ru-RU" sz="2800" b="1" dirty="0" err="1" smtClean="0">
                <a:solidFill>
                  <a:srgbClr val="002060"/>
                </a:solidFill>
              </a:rPr>
              <a:t>спричиняє</a:t>
            </a:r>
            <a:r>
              <a:rPr lang="ru-RU" sz="2800" b="1" dirty="0" smtClean="0">
                <a:solidFill>
                  <a:srgbClr val="002060"/>
                </a:solidFill>
              </a:rPr>
              <a:t> </a:t>
            </a:r>
            <a:r>
              <a:rPr lang="ru-RU" sz="2800" b="1" dirty="0" err="1" smtClean="0">
                <a:solidFill>
                  <a:srgbClr val="002060"/>
                </a:solidFill>
              </a:rPr>
              <a:t>різке</a:t>
            </a:r>
            <a:r>
              <a:rPr lang="ru-RU" sz="2800" b="1" dirty="0" smtClean="0">
                <a:solidFill>
                  <a:srgbClr val="002060"/>
                </a:solidFill>
              </a:rPr>
              <a:t> </a:t>
            </a:r>
            <a:r>
              <a:rPr lang="ru-RU" sz="2800" b="1" dirty="0" err="1" smtClean="0">
                <a:solidFill>
                  <a:srgbClr val="002060"/>
                </a:solidFill>
              </a:rPr>
              <a:t>подразнення</a:t>
            </a:r>
            <a:r>
              <a:rPr lang="ru-RU" sz="2800" b="1" dirty="0" smtClean="0">
                <a:solidFill>
                  <a:srgbClr val="002060"/>
                </a:solidFill>
              </a:rPr>
              <a:t> </a:t>
            </a:r>
            <a:r>
              <a:rPr lang="ru-RU" sz="2800" b="1" dirty="0" err="1" smtClean="0">
                <a:solidFill>
                  <a:srgbClr val="002060"/>
                </a:solidFill>
              </a:rPr>
              <a:t>нервових</a:t>
            </a:r>
            <a:r>
              <a:rPr lang="ru-RU" sz="2800" b="1" dirty="0" smtClean="0">
                <a:solidFill>
                  <a:srgbClr val="002060"/>
                </a:solidFill>
              </a:rPr>
              <a:t> </a:t>
            </a:r>
            <a:r>
              <a:rPr lang="ru-RU" sz="2800" b="1" dirty="0" err="1" smtClean="0">
                <a:solidFill>
                  <a:srgbClr val="002060"/>
                </a:solidFill>
              </a:rPr>
              <a:t>закінчень</a:t>
            </a:r>
            <a:r>
              <a:rPr lang="ru-RU" sz="2800" b="1" dirty="0" smtClean="0">
                <a:solidFill>
                  <a:srgbClr val="002060"/>
                </a:solidFill>
              </a:rPr>
              <a:t> у </a:t>
            </a:r>
            <a:r>
              <a:rPr lang="ru-RU" sz="2800" b="1" dirty="0" err="1" smtClean="0">
                <a:solidFill>
                  <a:srgbClr val="002060"/>
                </a:solidFill>
              </a:rPr>
              <a:t>барабанній</a:t>
            </a:r>
            <a:r>
              <a:rPr lang="ru-RU" sz="2800" b="1" dirty="0" smtClean="0">
                <a:solidFill>
                  <a:srgbClr val="002060"/>
                </a:solidFill>
              </a:rPr>
              <a:t> </a:t>
            </a:r>
            <a:r>
              <a:rPr lang="ru-RU" sz="2800" b="1" dirty="0" err="1" smtClean="0">
                <a:solidFill>
                  <a:srgbClr val="002060"/>
                </a:solidFill>
              </a:rPr>
              <a:t>перетинці</a:t>
            </a:r>
            <a:r>
              <a:rPr lang="ru-RU" sz="2800" b="1" dirty="0" smtClean="0">
                <a:solidFill>
                  <a:srgbClr val="002060"/>
                </a:solidFill>
              </a:rPr>
              <a:t>; </a:t>
            </a:r>
          </a:p>
          <a:p>
            <a:r>
              <a:rPr lang="ru-RU" sz="2800" b="1" dirty="0" smtClean="0">
                <a:solidFill>
                  <a:srgbClr val="002060"/>
                </a:solidFill>
              </a:rPr>
              <a:t>– </a:t>
            </a:r>
            <a:r>
              <a:rPr lang="ru-RU" sz="2800" b="1" dirty="0" err="1" smtClean="0">
                <a:solidFill>
                  <a:srgbClr val="002060"/>
                </a:solidFill>
              </a:rPr>
              <a:t>акустична</a:t>
            </a:r>
            <a:r>
              <a:rPr lang="ru-RU" sz="2800" b="1" dirty="0" smtClean="0">
                <a:solidFill>
                  <a:srgbClr val="002060"/>
                </a:solidFill>
              </a:rPr>
              <a:t>, </a:t>
            </a:r>
            <a:r>
              <a:rPr lang="ru-RU" sz="2800" b="1" dirty="0" err="1" smtClean="0">
                <a:solidFill>
                  <a:srgbClr val="002060"/>
                </a:solidFill>
              </a:rPr>
              <a:t>що</a:t>
            </a:r>
            <a:r>
              <a:rPr lang="ru-RU" sz="2800" b="1" dirty="0" smtClean="0">
                <a:solidFill>
                  <a:srgbClr val="002060"/>
                </a:solidFill>
              </a:rPr>
              <a:t> </a:t>
            </a:r>
            <a:r>
              <a:rPr lang="ru-RU" sz="2800" b="1" dirty="0" err="1" smtClean="0">
                <a:solidFill>
                  <a:srgbClr val="002060"/>
                </a:solidFill>
              </a:rPr>
              <a:t>обумовлює</a:t>
            </a:r>
            <a:r>
              <a:rPr lang="ru-RU" sz="2800" b="1" dirty="0" smtClean="0">
                <a:solidFill>
                  <a:srgbClr val="002060"/>
                </a:solidFill>
              </a:rPr>
              <a:t> </a:t>
            </a:r>
            <a:r>
              <a:rPr lang="ru-RU" sz="2800" b="1" dirty="0" err="1" smtClean="0">
                <a:solidFill>
                  <a:srgbClr val="002060"/>
                </a:solidFill>
              </a:rPr>
              <a:t>травматичне</a:t>
            </a:r>
            <a:r>
              <a:rPr lang="ru-RU" sz="2800" b="1" dirty="0" smtClean="0">
                <a:solidFill>
                  <a:srgbClr val="002060"/>
                </a:solidFill>
              </a:rPr>
              <a:t> </a:t>
            </a:r>
            <a:r>
              <a:rPr lang="ru-RU" sz="2800" b="1" dirty="0" err="1" smtClean="0">
                <a:solidFill>
                  <a:srgbClr val="002060"/>
                </a:solidFill>
              </a:rPr>
              <a:t>ушкодження</a:t>
            </a:r>
            <a:r>
              <a:rPr lang="ru-RU" sz="2800" b="1" dirty="0" smtClean="0">
                <a:solidFill>
                  <a:srgbClr val="002060"/>
                </a:solidFill>
              </a:rPr>
              <a:t> </a:t>
            </a:r>
            <a:r>
              <a:rPr lang="ru-RU" sz="2800" b="1" dirty="0" err="1" smtClean="0">
                <a:solidFill>
                  <a:srgbClr val="002060"/>
                </a:solidFill>
              </a:rPr>
              <a:t>кортієвого</a:t>
            </a:r>
            <a:r>
              <a:rPr lang="ru-RU" sz="2800" b="1" dirty="0" smtClean="0">
                <a:solidFill>
                  <a:srgbClr val="002060"/>
                </a:solidFill>
              </a:rPr>
              <a:t> органа, яке </a:t>
            </a:r>
            <a:r>
              <a:rPr lang="ru-RU" sz="2800" b="1" dirty="0" err="1" smtClean="0">
                <a:solidFill>
                  <a:srgbClr val="002060"/>
                </a:solidFill>
              </a:rPr>
              <a:t>супроводжується</a:t>
            </a:r>
            <a:r>
              <a:rPr lang="ru-RU" sz="2800" b="1" dirty="0" smtClean="0">
                <a:solidFill>
                  <a:srgbClr val="002060"/>
                </a:solidFill>
              </a:rPr>
              <a:t> </a:t>
            </a:r>
            <a:r>
              <a:rPr lang="ru-RU" sz="2800" b="1" dirty="0" err="1" smtClean="0">
                <a:solidFill>
                  <a:srgbClr val="002060"/>
                </a:solidFill>
              </a:rPr>
              <a:t>гучним</a:t>
            </a:r>
            <a:r>
              <a:rPr lang="ru-RU" sz="2800" b="1" dirty="0" smtClean="0">
                <a:solidFill>
                  <a:srgbClr val="002060"/>
                </a:solidFill>
              </a:rPr>
              <a:t> </a:t>
            </a:r>
            <a:r>
              <a:rPr lang="ru-RU" sz="2800" b="1" dirty="0" err="1" smtClean="0">
                <a:solidFill>
                  <a:srgbClr val="002060"/>
                </a:solidFill>
              </a:rPr>
              <a:t>дзвоном</a:t>
            </a:r>
            <a:r>
              <a:rPr lang="ru-RU" sz="2800" b="1" dirty="0" smtClean="0">
                <a:solidFill>
                  <a:srgbClr val="002060"/>
                </a:solidFill>
              </a:rPr>
              <a:t> у </a:t>
            </a:r>
            <a:r>
              <a:rPr lang="ru-RU" sz="2800" b="1" dirty="0" err="1" smtClean="0">
                <a:solidFill>
                  <a:srgbClr val="002060"/>
                </a:solidFill>
              </a:rPr>
              <a:t>вухах</a:t>
            </a:r>
            <a:r>
              <a:rPr lang="ru-RU" sz="2800" b="1" dirty="0" smtClean="0">
                <a:solidFill>
                  <a:srgbClr val="002060"/>
                </a:solidFill>
              </a:rPr>
              <a:t>.</a:t>
            </a:r>
            <a:endParaRPr lang="ru-RU" sz="2800" b="1" dirty="0">
              <a:solidFill>
                <a:srgbClr val="002060"/>
              </a:solidFill>
            </a:endParaRPr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-48319"/>
            <a:ext cx="8229600" cy="48319"/>
          </a:xfrm>
        </p:spPr>
        <p:txBody>
          <a:bodyPr>
            <a:noAutofit/>
          </a:bodyPr>
          <a:lstStyle/>
          <a:p>
            <a:endParaRPr lang="ru-RU" sz="2800" dirty="0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ru-RU" b="1" dirty="0" err="1" smtClean="0">
                <a:solidFill>
                  <a:srgbClr val="FFFF00"/>
                </a:solidFill>
              </a:rPr>
              <a:t>Авіаційна</a:t>
            </a:r>
            <a:r>
              <a:rPr lang="ru-RU" b="1" dirty="0" smtClean="0">
                <a:solidFill>
                  <a:srgbClr val="FFFF00"/>
                </a:solidFill>
              </a:rPr>
              <a:t> </a:t>
            </a:r>
            <a:r>
              <a:rPr lang="ru-RU" b="1" dirty="0" err="1" smtClean="0">
                <a:solidFill>
                  <a:srgbClr val="FFFF00"/>
                </a:solidFill>
              </a:rPr>
              <a:t>гігієна</a:t>
            </a:r>
            <a:r>
              <a:rPr lang="ru-RU" b="1" dirty="0" smtClean="0">
                <a:solidFill>
                  <a:srgbClr val="FFFF00"/>
                </a:solidFill>
              </a:rPr>
              <a:t> </a:t>
            </a:r>
            <a:r>
              <a:rPr lang="ru-RU" b="1" dirty="0" err="1" smtClean="0">
                <a:solidFill>
                  <a:srgbClr val="FFFF00"/>
                </a:solidFill>
              </a:rPr>
              <a:t>є</a:t>
            </a:r>
            <a:r>
              <a:rPr lang="ru-RU" b="1" dirty="0" smtClean="0">
                <a:solidFill>
                  <a:srgbClr val="FFFF00"/>
                </a:solidFill>
              </a:rPr>
              <a:t> </a:t>
            </a:r>
            <a:r>
              <a:rPr lang="ru-RU" b="1" dirty="0" err="1" smtClean="0">
                <a:solidFill>
                  <a:srgbClr val="FFFF00"/>
                </a:solidFill>
              </a:rPr>
              <a:t>самостійною</a:t>
            </a:r>
            <a:r>
              <a:rPr lang="ru-RU" b="1" dirty="0" smtClean="0">
                <a:solidFill>
                  <a:srgbClr val="FFFF00"/>
                </a:solidFill>
              </a:rPr>
              <a:t> </a:t>
            </a:r>
            <a:r>
              <a:rPr lang="ru-RU" b="1" dirty="0" err="1" smtClean="0">
                <a:solidFill>
                  <a:srgbClr val="FFFF00"/>
                </a:solidFill>
              </a:rPr>
              <a:t>галуззю</a:t>
            </a:r>
            <a:r>
              <a:rPr lang="ru-RU" b="1" dirty="0" smtClean="0">
                <a:solidFill>
                  <a:srgbClr val="FFFF00"/>
                </a:solidFill>
              </a:rPr>
              <a:t> </a:t>
            </a:r>
            <a:r>
              <a:rPr lang="ru-RU" b="1" dirty="0" err="1" smtClean="0">
                <a:solidFill>
                  <a:srgbClr val="FFFF00"/>
                </a:solidFill>
              </a:rPr>
              <a:t>авіаційної</a:t>
            </a:r>
            <a:r>
              <a:rPr lang="ru-RU" b="1" dirty="0" smtClean="0">
                <a:solidFill>
                  <a:srgbClr val="FFFF00"/>
                </a:solidFill>
              </a:rPr>
              <a:t> </a:t>
            </a:r>
            <a:r>
              <a:rPr lang="ru-RU" b="1" dirty="0" err="1" smtClean="0">
                <a:solidFill>
                  <a:srgbClr val="FFFF00"/>
                </a:solidFill>
              </a:rPr>
              <a:t>медицини</a:t>
            </a:r>
            <a:r>
              <a:rPr lang="ru-RU" b="1" dirty="0" smtClean="0">
                <a:solidFill>
                  <a:srgbClr val="FFFF00"/>
                </a:solidFill>
              </a:rPr>
              <a:t>, </a:t>
            </a:r>
            <a:r>
              <a:rPr lang="ru-RU" b="1" dirty="0" err="1" smtClean="0">
                <a:solidFill>
                  <a:srgbClr val="FFFF00"/>
                </a:solidFill>
              </a:rPr>
              <a:t>що</a:t>
            </a:r>
            <a:r>
              <a:rPr lang="ru-RU" b="1" dirty="0" smtClean="0">
                <a:solidFill>
                  <a:srgbClr val="FFFF00"/>
                </a:solidFill>
              </a:rPr>
              <a:t> </a:t>
            </a:r>
            <a:r>
              <a:rPr lang="ru-RU" b="1" dirty="0" err="1" smtClean="0">
                <a:solidFill>
                  <a:srgbClr val="FFFF00"/>
                </a:solidFill>
              </a:rPr>
              <a:t>об’єднує</a:t>
            </a:r>
            <a:r>
              <a:rPr lang="ru-RU" b="1" dirty="0" smtClean="0">
                <a:solidFill>
                  <a:srgbClr val="FFFF00"/>
                </a:solidFill>
              </a:rPr>
              <a:t> ряд </a:t>
            </a:r>
            <a:r>
              <a:rPr lang="ru-RU" b="1" dirty="0" err="1" smtClean="0">
                <a:solidFill>
                  <a:srgbClr val="FFFF00"/>
                </a:solidFill>
              </a:rPr>
              <a:t>медичних</a:t>
            </a:r>
            <a:r>
              <a:rPr lang="ru-RU" b="1" dirty="0" smtClean="0">
                <a:solidFill>
                  <a:srgbClr val="FFFF00"/>
                </a:solidFill>
              </a:rPr>
              <a:t> </a:t>
            </a:r>
            <a:r>
              <a:rPr lang="ru-RU" b="1" dirty="0" err="1" smtClean="0">
                <a:solidFill>
                  <a:srgbClr val="FFFF00"/>
                </a:solidFill>
              </a:rPr>
              <a:t>дисциплін</a:t>
            </a:r>
            <a:r>
              <a:rPr lang="ru-RU" b="1" dirty="0" smtClean="0">
                <a:solidFill>
                  <a:srgbClr val="FFFF00"/>
                </a:solidFill>
              </a:rPr>
              <a:t>. </a:t>
            </a:r>
            <a:r>
              <a:rPr lang="ru-RU" b="1" dirty="0" err="1" smtClean="0">
                <a:solidFill>
                  <a:srgbClr val="FFFF00"/>
                </a:solidFill>
              </a:rPr>
              <a:t>Особливості</a:t>
            </a:r>
            <a:r>
              <a:rPr lang="ru-RU" b="1" dirty="0" smtClean="0">
                <a:solidFill>
                  <a:srgbClr val="FFFF00"/>
                </a:solidFill>
              </a:rPr>
              <a:t> </a:t>
            </a:r>
            <a:r>
              <a:rPr lang="ru-RU" b="1" dirty="0" err="1" smtClean="0">
                <a:solidFill>
                  <a:srgbClr val="FFFF00"/>
                </a:solidFill>
              </a:rPr>
              <a:t>санітарно-гігієнічних</a:t>
            </a:r>
            <a:r>
              <a:rPr lang="ru-RU" b="1" dirty="0" smtClean="0">
                <a:solidFill>
                  <a:srgbClr val="FFFF00"/>
                </a:solidFill>
              </a:rPr>
              <a:t> </a:t>
            </a:r>
            <a:r>
              <a:rPr lang="ru-RU" b="1" dirty="0" err="1" smtClean="0">
                <a:solidFill>
                  <a:srgbClr val="FFFF00"/>
                </a:solidFill>
              </a:rPr>
              <a:t>заходів</a:t>
            </a:r>
            <a:r>
              <a:rPr lang="ru-RU" b="1" dirty="0" smtClean="0">
                <a:solidFill>
                  <a:srgbClr val="FFFF00"/>
                </a:solidFill>
              </a:rPr>
              <a:t>, </a:t>
            </a:r>
            <a:r>
              <a:rPr lang="ru-RU" b="1" dirty="0" err="1" smtClean="0">
                <a:solidFill>
                  <a:srgbClr val="FFFF00"/>
                </a:solidFill>
              </a:rPr>
              <a:t>що</a:t>
            </a:r>
            <a:r>
              <a:rPr lang="ru-RU" b="1" dirty="0" smtClean="0">
                <a:solidFill>
                  <a:srgbClr val="FFFF00"/>
                </a:solidFill>
              </a:rPr>
              <a:t> </a:t>
            </a:r>
            <a:r>
              <a:rPr lang="ru-RU" b="1" dirty="0" err="1" smtClean="0">
                <a:solidFill>
                  <a:srgbClr val="FFFF00"/>
                </a:solidFill>
              </a:rPr>
              <a:t>проводять</a:t>
            </a:r>
            <a:r>
              <a:rPr lang="ru-RU" b="1" dirty="0" smtClean="0">
                <a:solidFill>
                  <a:srgbClr val="FFFF00"/>
                </a:solidFill>
              </a:rPr>
              <a:t> у ПС, </a:t>
            </a:r>
            <a:r>
              <a:rPr lang="ru-RU" b="1" dirty="0" err="1" smtClean="0">
                <a:solidFill>
                  <a:srgbClr val="FFFF00"/>
                </a:solidFill>
              </a:rPr>
              <a:t>зумовлені</a:t>
            </a:r>
            <a:r>
              <a:rPr lang="ru-RU" b="1" dirty="0" smtClean="0">
                <a:solidFill>
                  <a:srgbClr val="FFFF00"/>
                </a:solidFill>
              </a:rPr>
              <a:t> рядом </a:t>
            </a:r>
            <a:r>
              <a:rPr lang="ru-RU" b="1" dirty="0" err="1" smtClean="0">
                <a:solidFill>
                  <a:srgbClr val="FFFF00"/>
                </a:solidFill>
              </a:rPr>
              <a:t>указаних</a:t>
            </a:r>
            <a:r>
              <a:rPr lang="ru-RU" b="1" dirty="0" smtClean="0">
                <a:solidFill>
                  <a:srgbClr val="FFFF00"/>
                </a:solidFill>
              </a:rPr>
              <a:t> </a:t>
            </a:r>
            <a:r>
              <a:rPr lang="ru-RU" b="1" dirty="0" err="1" smtClean="0">
                <a:solidFill>
                  <a:srgbClr val="FFFF00"/>
                </a:solidFill>
              </a:rPr>
              <a:t>нижче</a:t>
            </a:r>
            <a:r>
              <a:rPr lang="ru-RU" b="1" dirty="0" smtClean="0">
                <a:solidFill>
                  <a:srgbClr val="FFFF00"/>
                </a:solidFill>
              </a:rPr>
              <a:t> </a:t>
            </a:r>
            <a:r>
              <a:rPr lang="ru-RU" b="1" dirty="0" err="1" smtClean="0">
                <a:solidFill>
                  <a:srgbClr val="FFFF00"/>
                </a:solidFill>
              </a:rPr>
              <a:t>чинників</a:t>
            </a:r>
            <a:r>
              <a:rPr lang="ru-RU" b="1" dirty="0" smtClean="0">
                <a:solidFill>
                  <a:srgbClr val="FFFF00"/>
                </a:solidFill>
              </a:rPr>
              <a:t>. </a:t>
            </a:r>
            <a:r>
              <a:rPr lang="ru-RU" b="1" dirty="0" err="1" smtClean="0">
                <a:solidFill>
                  <a:srgbClr val="FFFF00"/>
                </a:solidFill>
              </a:rPr>
              <a:t>Під</a:t>
            </a:r>
            <a:r>
              <a:rPr lang="ru-RU" b="1" dirty="0" smtClean="0">
                <a:solidFill>
                  <a:srgbClr val="FFFF00"/>
                </a:solidFill>
              </a:rPr>
              <a:t> час </a:t>
            </a:r>
            <a:r>
              <a:rPr lang="ru-RU" b="1" dirty="0" err="1" smtClean="0">
                <a:solidFill>
                  <a:srgbClr val="FFFF00"/>
                </a:solidFill>
              </a:rPr>
              <a:t>польотів</a:t>
            </a:r>
            <a:r>
              <a:rPr lang="ru-RU" b="1" dirty="0" smtClean="0">
                <a:solidFill>
                  <a:srgbClr val="FFFF00"/>
                </a:solidFill>
              </a:rPr>
              <a:t> на </a:t>
            </a:r>
            <a:r>
              <a:rPr lang="ru-RU" b="1" dirty="0" err="1" smtClean="0">
                <a:solidFill>
                  <a:srgbClr val="FFFF00"/>
                </a:solidFill>
              </a:rPr>
              <a:t>екіпажі</a:t>
            </a:r>
            <a:r>
              <a:rPr lang="ru-RU" b="1" dirty="0" smtClean="0">
                <a:solidFill>
                  <a:srgbClr val="FFFF00"/>
                </a:solidFill>
              </a:rPr>
              <a:t> </a:t>
            </a:r>
            <a:r>
              <a:rPr lang="ru-RU" b="1" dirty="0" err="1" smtClean="0">
                <a:solidFill>
                  <a:srgbClr val="FFFF00"/>
                </a:solidFill>
              </a:rPr>
              <a:t>впливає</a:t>
            </a:r>
            <a:r>
              <a:rPr lang="ru-RU" b="1" dirty="0" smtClean="0">
                <a:solidFill>
                  <a:srgbClr val="FFFF00"/>
                </a:solidFill>
              </a:rPr>
              <a:t> </a:t>
            </a:r>
            <a:r>
              <a:rPr lang="ru-RU" b="1" dirty="0" err="1" smtClean="0">
                <a:solidFill>
                  <a:srgbClr val="FFFF00"/>
                </a:solidFill>
              </a:rPr>
              <a:t>зниження</a:t>
            </a:r>
            <a:r>
              <a:rPr lang="ru-RU" b="1" dirty="0" smtClean="0">
                <a:solidFill>
                  <a:srgbClr val="FFFF00"/>
                </a:solidFill>
              </a:rPr>
              <a:t> атмосферного </a:t>
            </a:r>
            <a:r>
              <a:rPr lang="ru-RU" b="1" dirty="0" err="1" smtClean="0">
                <a:solidFill>
                  <a:srgbClr val="FFFF00"/>
                </a:solidFill>
              </a:rPr>
              <a:t>тиску</a:t>
            </a:r>
            <a:r>
              <a:rPr lang="ru-RU" b="1" dirty="0" smtClean="0">
                <a:solidFill>
                  <a:srgbClr val="FFFF00"/>
                </a:solidFill>
              </a:rPr>
              <a:t> </a:t>
            </a:r>
            <a:r>
              <a:rPr lang="ru-RU" b="1" dirty="0" err="1" smtClean="0">
                <a:solidFill>
                  <a:srgbClr val="FFFF00"/>
                </a:solidFill>
              </a:rPr>
              <a:t>всередині</a:t>
            </a:r>
            <a:r>
              <a:rPr lang="ru-RU" b="1" dirty="0" smtClean="0">
                <a:solidFill>
                  <a:srgbClr val="FFFF00"/>
                </a:solidFill>
              </a:rPr>
              <a:t> </a:t>
            </a:r>
            <a:r>
              <a:rPr lang="ru-RU" b="1" dirty="0" err="1" smtClean="0">
                <a:solidFill>
                  <a:srgbClr val="FFFF00"/>
                </a:solidFill>
              </a:rPr>
              <a:t>літаків</a:t>
            </a:r>
            <a:r>
              <a:rPr lang="ru-RU" b="1" dirty="0" smtClean="0">
                <a:solidFill>
                  <a:srgbClr val="FFFF00"/>
                </a:solidFill>
              </a:rPr>
              <a:t>, </a:t>
            </a:r>
            <a:r>
              <a:rPr lang="ru-RU" b="1" dirty="0" err="1" smtClean="0">
                <a:solidFill>
                  <a:srgbClr val="FFFF00"/>
                </a:solidFill>
              </a:rPr>
              <a:t>внаслідок</a:t>
            </a:r>
            <a:r>
              <a:rPr lang="ru-RU" b="1" dirty="0" smtClean="0">
                <a:solidFill>
                  <a:srgbClr val="FFFF00"/>
                </a:solidFill>
              </a:rPr>
              <a:t> </a:t>
            </a:r>
            <a:r>
              <a:rPr lang="ru-RU" b="1" dirty="0" err="1" smtClean="0">
                <a:solidFill>
                  <a:srgbClr val="FFFF00"/>
                </a:solidFill>
              </a:rPr>
              <a:t>чого</a:t>
            </a:r>
            <a:r>
              <a:rPr lang="ru-RU" b="1" dirty="0" smtClean="0">
                <a:solidFill>
                  <a:srgbClr val="FFFF00"/>
                </a:solidFill>
              </a:rPr>
              <a:t> </a:t>
            </a:r>
            <a:r>
              <a:rPr lang="ru-RU" b="1" dirty="0" err="1" smtClean="0">
                <a:solidFill>
                  <a:srgbClr val="FFFF00"/>
                </a:solidFill>
              </a:rPr>
              <a:t>може</a:t>
            </a:r>
            <a:r>
              <a:rPr lang="ru-RU" b="1" dirty="0" smtClean="0">
                <a:solidFill>
                  <a:srgbClr val="FFFF00"/>
                </a:solidFill>
              </a:rPr>
              <a:t> </a:t>
            </a:r>
            <a:r>
              <a:rPr lang="ru-RU" b="1" dirty="0" err="1" smtClean="0">
                <a:solidFill>
                  <a:srgbClr val="FFFF00"/>
                </a:solidFill>
              </a:rPr>
              <a:t>виникати</a:t>
            </a:r>
            <a:r>
              <a:rPr lang="ru-RU" b="1" dirty="0" smtClean="0">
                <a:solidFill>
                  <a:srgbClr val="FFFF00"/>
                </a:solidFill>
              </a:rPr>
              <a:t> </a:t>
            </a:r>
            <a:r>
              <a:rPr lang="ru-RU" b="1" dirty="0" err="1" smtClean="0">
                <a:solidFill>
                  <a:srgbClr val="FFFF00"/>
                </a:solidFill>
              </a:rPr>
              <a:t>кисневе</a:t>
            </a:r>
            <a:r>
              <a:rPr lang="ru-RU" b="1" dirty="0" smtClean="0">
                <a:solidFill>
                  <a:srgbClr val="FFFF00"/>
                </a:solidFill>
              </a:rPr>
              <a:t> </a:t>
            </a:r>
            <a:r>
              <a:rPr lang="ru-RU" b="1" dirty="0" err="1" smtClean="0">
                <a:solidFill>
                  <a:srgbClr val="FFFF00"/>
                </a:solidFill>
              </a:rPr>
              <a:t>голодування</a:t>
            </a:r>
            <a:r>
              <a:rPr lang="ru-RU" b="1" dirty="0" smtClean="0">
                <a:solidFill>
                  <a:srgbClr val="FFFF00"/>
                </a:solidFill>
              </a:rPr>
              <a:t>, яке </a:t>
            </a:r>
            <a:r>
              <a:rPr lang="ru-RU" b="1" dirty="0" err="1" smtClean="0">
                <a:solidFill>
                  <a:srgbClr val="FFFF00"/>
                </a:solidFill>
              </a:rPr>
              <a:t>знижує</a:t>
            </a:r>
            <a:r>
              <a:rPr lang="ru-RU" b="1" dirty="0" smtClean="0">
                <a:solidFill>
                  <a:srgbClr val="FFFF00"/>
                </a:solidFill>
              </a:rPr>
              <a:t> </a:t>
            </a:r>
            <a:r>
              <a:rPr lang="ru-RU" b="1" dirty="0" err="1" smtClean="0">
                <a:solidFill>
                  <a:srgbClr val="FFFF00"/>
                </a:solidFill>
              </a:rPr>
              <a:t>боєздатність</a:t>
            </a:r>
            <a:r>
              <a:rPr lang="ru-RU" b="1" dirty="0" smtClean="0">
                <a:solidFill>
                  <a:srgbClr val="FFFF00"/>
                </a:solidFill>
              </a:rPr>
              <a:t> (</a:t>
            </a:r>
            <a:r>
              <a:rPr lang="ru-RU" b="1" dirty="0" err="1" smtClean="0">
                <a:solidFill>
                  <a:srgbClr val="FFFF00"/>
                </a:solidFill>
              </a:rPr>
              <a:t>працездатність</a:t>
            </a:r>
            <a:r>
              <a:rPr lang="ru-RU" b="1" dirty="0" smtClean="0">
                <a:solidFill>
                  <a:srgbClr val="FFFF00"/>
                </a:solidFill>
              </a:rPr>
              <a:t>) </a:t>
            </a:r>
            <a:r>
              <a:rPr lang="ru-RU" b="1" dirty="0" err="1" smtClean="0">
                <a:solidFill>
                  <a:srgbClr val="FFFF00"/>
                </a:solidFill>
              </a:rPr>
              <a:t>людини</a:t>
            </a:r>
            <a:r>
              <a:rPr lang="ru-RU" b="1" dirty="0" smtClean="0">
                <a:solidFill>
                  <a:srgbClr val="FFFF00"/>
                </a:solidFill>
              </a:rPr>
              <a:t> </a:t>
            </a:r>
            <a:r>
              <a:rPr lang="ru-RU" b="1" dirty="0" err="1" smtClean="0">
                <a:solidFill>
                  <a:srgbClr val="FFFF00"/>
                </a:solidFill>
              </a:rPr>
              <a:t>і</a:t>
            </a:r>
            <a:r>
              <a:rPr lang="ru-RU" b="1" dirty="0" smtClean="0">
                <a:solidFill>
                  <a:srgbClr val="FFFF00"/>
                </a:solidFill>
              </a:rPr>
              <a:t> </a:t>
            </a:r>
            <a:r>
              <a:rPr lang="ru-RU" b="1" dirty="0" err="1" smtClean="0">
                <a:solidFill>
                  <a:srgbClr val="FFFF00"/>
                </a:solidFill>
              </a:rPr>
              <a:t>порушує</a:t>
            </a:r>
            <a:r>
              <a:rPr lang="ru-RU" b="1" dirty="0" smtClean="0">
                <a:solidFill>
                  <a:srgbClr val="FFFF00"/>
                </a:solidFill>
              </a:rPr>
              <a:t> </a:t>
            </a:r>
            <a:r>
              <a:rPr lang="ru-RU" b="1" dirty="0" err="1" smtClean="0">
                <a:solidFill>
                  <a:srgbClr val="FFFF00"/>
                </a:solidFill>
              </a:rPr>
              <a:t>її</a:t>
            </a:r>
            <a:r>
              <a:rPr lang="ru-RU" b="1" dirty="0" smtClean="0">
                <a:solidFill>
                  <a:srgbClr val="FFFF00"/>
                </a:solidFill>
              </a:rPr>
              <a:t> </a:t>
            </a:r>
            <a:r>
              <a:rPr lang="ru-RU" b="1" dirty="0" err="1" smtClean="0">
                <a:solidFill>
                  <a:srgbClr val="FFFF00"/>
                </a:solidFill>
              </a:rPr>
              <a:t>життєдіяльність</a:t>
            </a:r>
            <a:r>
              <a:rPr lang="ru-RU" b="1" dirty="0" smtClean="0">
                <a:solidFill>
                  <a:srgbClr val="FFFF00"/>
                </a:solidFill>
              </a:rPr>
              <a:t>. </a:t>
            </a:r>
            <a:r>
              <a:rPr lang="ru-RU" b="1" dirty="0" err="1" smtClean="0">
                <a:solidFill>
                  <a:srgbClr val="FFFF00"/>
                </a:solidFill>
              </a:rPr>
              <a:t>Швидке</a:t>
            </a:r>
            <a:r>
              <a:rPr lang="ru-RU" b="1" dirty="0" smtClean="0">
                <a:solidFill>
                  <a:srgbClr val="FFFF00"/>
                </a:solidFill>
              </a:rPr>
              <a:t> </a:t>
            </a:r>
            <a:r>
              <a:rPr lang="ru-RU" b="1" dirty="0" err="1" smtClean="0">
                <a:solidFill>
                  <a:srgbClr val="FFFF00"/>
                </a:solidFill>
              </a:rPr>
              <a:t>зменшення</a:t>
            </a:r>
            <a:r>
              <a:rPr lang="ru-RU" b="1" dirty="0" smtClean="0">
                <a:solidFill>
                  <a:srgbClr val="FFFF00"/>
                </a:solidFill>
              </a:rPr>
              <a:t> </a:t>
            </a:r>
            <a:r>
              <a:rPr lang="ru-RU" b="1" dirty="0" err="1" smtClean="0">
                <a:solidFill>
                  <a:srgbClr val="FFFF00"/>
                </a:solidFill>
              </a:rPr>
              <a:t>барометричного</a:t>
            </a:r>
            <a:r>
              <a:rPr lang="ru-RU" b="1" dirty="0" smtClean="0">
                <a:solidFill>
                  <a:srgbClr val="FFFF00"/>
                </a:solidFill>
              </a:rPr>
              <a:t> </a:t>
            </a:r>
            <a:r>
              <a:rPr lang="ru-RU" b="1" dirty="0" err="1" smtClean="0">
                <a:solidFill>
                  <a:srgbClr val="FFFF00"/>
                </a:solidFill>
              </a:rPr>
              <a:t>тиску</a:t>
            </a:r>
            <a:r>
              <a:rPr lang="ru-RU" b="1" dirty="0" smtClean="0">
                <a:solidFill>
                  <a:srgbClr val="FFFF00"/>
                </a:solidFill>
              </a:rPr>
              <a:t> при </a:t>
            </a:r>
            <a:r>
              <a:rPr lang="ru-RU" b="1" dirty="0" err="1" smtClean="0">
                <a:solidFill>
                  <a:srgbClr val="FFFF00"/>
                </a:solidFill>
              </a:rPr>
              <a:t>пошкодженні</a:t>
            </a:r>
            <a:r>
              <a:rPr lang="ru-RU" b="1" dirty="0" smtClean="0">
                <a:solidFill>
                  <a:srgbClr val="FFFF00"/>
                </a:solidFill>
              </a:rPr>
              <a:t> </a:t>
            </a:r>
            <a:r>
              <a:rPr lang="ru-RU" b="1" dirty="0" err="1" smtClean="0">
                <a:solidFill>
                  <a:srgbClr val="FFFF00"/>
                </a:solidFill>
              </a:rPr>
              <a:t>літака</a:t>
            </a:r>
            <a:r>
              <a:rPr lang="ru-RU" b="1" dirty="0" smtClean="0">
                <a:solidFill>
                  <a:srgbClr val="FFFF00"/>
                </a:solidFill>
              </a:rPr>
              <a:t> за </a:t>
            </a:r>
            <a:r>
              <a:rPr lang="ru-RU" b="1" dirty="0" err="1" smtClean="0">
                <a:solidFill>
                  <a:srgbClr val="FFFF00"/>
                </a:solidFill>
              </a:rPr>
              <a:t>певних</a:t>
            </a:r>
            <a:r>
              <a:rPr lang="ru-RU" b="1" dirty="0" smtClean="0">
                <a:solidFill>
                  <a:srgbClr val="FFFF00"/>
                </a:solidFill>
              </a:rPr>
              <a:t> умов </a:t>
            </a:r>
            <a:r>
              <a:rPr lang="ru-RU" b="1" dirty="0" err="1" smtClean="0">
                <a:solidFill>
                  <a:srgbClr val="FFFF00"/>
                </a:solidFill>
              </a:rPr>
              <a:t>спричиняє</a:t>
            </a:r>
            <a:r>
              <a:rPr lang="ru-RU" b="1" dirty="0" smtClean="0">
                <a:solidFill>
                  <a:srgbClr val="FFFF00"/>
                </a:solidFill>
              </a:rPr>
              <a:t> </a:t>
            </a:r>
            <a:r>
              <a:rPr lang="ru-RU" b="1" dirty="0" err="1" smtClean="0">
                <a:solidFill>
                  <a:srgbClr val="FFFF00"/>
                </a:solidFill>
              </a:rPr>
              <a:t>розвиток</a:t>
            </a:r>
            <a:r>
              <a:rPr lang="ru-RU" b="1" dirty="0" smtClean="0">
                <a:solidFill>
                  <a:srgbClr val="FFFF00"/>
                </a:solidFill>
              </a:rPr>
              <a:t> </a:t>
            </a:r>
            <a:r>
              <a:rPr lang="ru-RU" b="1" dirty="0" err="1" smtClean="0">
                <a:solidFill>
                  <a:srgbClr val="FFFF00"/>
                </a:solidFill>
              </a:rPr>
              <a:t>гострої</a:t>
            </a:r>
            <a:r>
              <a:rPr lang="ru-RU" b="1" dirty="0" smtClean="0">
                <a:solidFill>
                  <a:srgbClr val="FFFF00"/>
                </a:solidFill>
              </a:rPr>
              <a:t> </a:t>
            </a:r>
            <a:r>
              <a:rPr lang="ru-RU" b="1" dirty="0" err="1" smtClean="0">
                <a:solidFill>
                  <a:srgbClr val="FFFF00"/>
                </a:solidFill>
              </a:rPr>
              <a:t>декомпресійної</a:t>
            </a:r>
            <a:r>
              <a:rPr lang="ru-RU" b="1" dirty="0" smtClean="0">
                <a:solidFill>
                  <a:srgbClr val="FFFF00"/>
                </a:solidFill>
              </a:rPr>
              <a:t> </a:t>
            </a:r>
            <a:r>
              <a:rPr lang="ru-RU" b="1" dirty="0" err="1" smtClean="0">
                <a:solidFill>
                  <a:srgbClr val="FFFF00"/>
                </a:solidFill>
              </a:rPr>
              <a:t>хвороби</a:t>
            </a:r>
            <a:r>
              <a:rPr lang="ru-RU" b="1" dirty="0" smtClean="0">
                <a:solidFill>
                  <a:srgbClr val="FFFF00"/>
                </a:solidFill>
              </a:rPr>
              <a:t>.</a:t>
            </a:r>
            <a:endParaRPr lang="ru-RU" b="1" dirty="0">
              <a:solidFill>
                <a:srgbClr val="FFFF00"/>
              </a:solidFill>
            </a:endParaRPr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b="1" dirty="0" smtClean="0">
                <a:solidFill>
                  <a:srgbClr val="002060"/>
                </a:solidFill>
              </a:rPr>
              <a:t>ГІГІЄНА ВІЙСЬКОВОЇ ПРАЦІ У ПОВІТРЯНИХ СИЛАХ (ПС)</a:t>
            </a:r>
            <a:endParaRPr lang="ru-RU" b="1" dirty="0">
              <a:solidFill>
                <a:srgbClr val="00206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>
          <a:xfrm>
            <a:off x="457200" y="928670"/>
            <a:ext cx="8229600" cy="5167330"/>
          </a:xfrm>
        </p:spPr>
        <p:txBody>
          <a:bodyPr>
            <a:noAutofit/>
          </a:bodyPr>
          <a:lstStyle/>
          <a:p>
            <a:r>
              <a:rPr lang="ru-RU" sz="2800" b="1" dirty="0" smtClean="0">
                <a:solidFill>
                  <a:srgbClr val="FFFF00"/>
                </a:solidFill>
              </a:rPr>
              <a:t>З метою </a:t>
            </a:r>
            <a:r>
              <a:rPr lang="ru-RU" sz="2800" b="1" dirty="0" err="1" smtClean="0">
                <a:solidFill>
                  <a:srgbClr val="FFFF00"/>
                </a:solidFill>
              </a:rPr>
              <a:t>виявлення</a:t>
            </a:r>
            <a:r>
              <a:rPr lang="ru-RU" sz="2800" b="1" dirty="0" smtClean="0">
                <a:solidFill>
                  <a:srgbClr val="FFFF00"/>
                </a:solidFill>
              </a:rPr>
              <a:t> </a:t>
            </a:r>
            <a:r>
              <a:rPr lang="ru-RU" sz="2800" b="1" dirty="0" err="1" smtClean="0">
                <a:solidFill>
                  <a:srgbClr val="FFFF00"/>
                </a:solidFill>
              </a:rPr>
              <a:t>і</a:t>
            </a:r>
            <a:r>
              <a:rPr lang="ru-RU" sz="2800" b="1" dirty="0" smtClean="0">
                <a:solidFill>
                  <a:srgbClr val="FFFF00"/>
                </a:solidFill>
              </a:rPr>
              <a:t> </a:t>
            </a:r>
            <a:r>
              <a:rPr lang="ru-RU" sz="2800" b="1" dirty="0" err="1" smtClean="0">
                <a:solidFill>
                  <a:srgbClr val="FFFF00"/>
                </a:solidFill>
              </a:rPr>
              <a:t>вивчення</a:t>
            </a:r>
            <a:r>
              <a:rPr lang="ru-RU" sz="2800" b="1" dirty="0" smtClean="0">
                <a:solidFill>
                  <a:srgbClr val="FFFF00"/>
                </a:solidFill>
              </a:rPr>
              <a:t> причин </a:t>
            </a:r>
            <a:r>
              <a:rPr lang="ru-RU" sz="2800" b="1" dirty="0" err="1" smtClean="0">
                <a:solidFill>
                  <a:srgbClr val="FFFF00"/>
                </a:solidFill>
              </a:rPr>
              <a:t>змін</a:t>
            </a:r>
            <a:r>
              <a:rPr lang="ru-RU" sz="2800" b="1" dirty="0" smtClean="0">
                <a:solidFill>
                  <a:srgbClr val="FFFF00"/>
                </a:solidFill>
              </a:rPr>
              <a:t> у </a:t>
            </a:r>
            <a:r>
              <a:rPr lang="ru-RU" sz="2800" b="1" dirty="0" err="1" smtClean="0">
                <a:solidFill>
                  <a:srgbClr val="FFFF00"/>
                </a:solidFill>
              </a:rPr>
              <a:t>стані</a:t>
            </a:r>
            <a:r>
              <a:rPr lang="ru-RU" sz="2800" b="1" dirty="0" smtClean="0">
                <a:solidFill>
                  <a:srgbClr val="FFFF00"/>
                </a:solidFill>
              </a:rPr>
              <a:t> </a:t>
            </a:r>
            <a:r>
              <a:rPr lang="ru-RU" sz="2800" b="1" dirty="0" err="1" smtClean="0">
                <a:solidFill>
                  <a:srgbClr val="FFFF00"/>
                </a:solidFill>
              </a:rPr>
              <a:t>здоров’я</a:t>
            </a:r>
            <a:r>
              <a:rPr lang="ru-RU" sz="2800" b="1" dirty="0" smtClean="0">
                <a:solidFill>
                  <a:srgbClr val="FFFF00"/>
                </a:solidFill>
              </a:rPr>
              <a:t> </a:t>
            </a:r>
            <a:r>
              <a:rPr lang="ru-RU" sz="2800" b="1" dirty="0" err="1" smtClean="0">
                <a:solidFill>
                  <a:srgbClr val="FFFF00"/>
                </a:solidFill>
              </a:rPr>
              <a:t>фахівців</a:t>
            </a:r>
            <a:r>
              <a:rPr lang="ru-RU" sz="2800" b="1" dirty="0" smtClean="0">
                <a:solidFill>
                  <a:srgbClr val="FFFF00"/>
                </a:solidFill>
              </a:rPr>
              <a:t> ПС </a:t>
            </a:r>
            <a:r>
              <a:rPr lang="ru-RU" sz="2800" b="1" dirty="0" err="1" smtClean="0">
                <a:solidFill>
                  <a:srgbClr val="FFFF00"/>
                </a:solidFill>
              </a:rPr>
              <a:t>і</a:t>
            </a:r>
            <a:r>
              <a:rPr lang="ru-RU" sz="2800" b="1" dirty="0" smtClean="0">
                <a:solidFill>
                  <a:srgbClr val="FFFF00"/>
                </a:solidFill>
              </a:rPr>
              <a:t> особливо </a:t>
            </a:r>
            <a:r>
              <a:rPr lang="ru-RU" sz="2800" b="1" dirty="0" err="1" smtClean="0">
                <a:solidFill>
                  <a:srgbClr val="FFFF00"/>
                </a:solidFill>
              </a:rPr>
              <a:t>льотного</a:t>
            </a:r>
            <a:r>
              <a:rPr lang="ru-RU" sz="2800" b="1" dirty="0" smtClean="0">
                <a:solidFill>
                  <a:srgbClr val="FFFF00"/>
                </a:solidFill>
              </a:rPr>
              <a:t> складу </a:t>
            </a:r>
            <a:r>
              <a:rPr lang="ru-RU" sz="2800" b="1" dirty="0" err="1" smtClean="0">
                <a:solidFill>
                  <a:srgbClr val="FFFF00"/>
                </a:solidFill>
              </a:rPr>
              <a:t>медична</a:t>
            </a:r>
            <a:r>
              <a:rPr lang="ru-RU" sz="2800" b="1" dirty="0" smtClean="0">
                <a:solidFill>
                  <a:srgbClr val="FFFF00"/>
                </a:solidFill>
              </a:rPr>
              <a:t> служба </a:t>
            </a:r>
            <a:r>
              <a:rPr lang="ru-RU" sz="2800" b="1" dirty="0" err="1" smtClean="0">
                <a:solidFill>
                  <a:srgbClr val="FFFF00"/>
                </a:solidFill>
              </a:rPr>
              <a:t>здійснює</a:t>
            </a:r>
            <a:r>
              <a:rPr lang="ru-RU" sz="2800" b="1" dirty="0" smtClean="0">
                <a:solidFill>
                  <a:srgbClr val="FFFF00"/>
                </a:solidFill>
              </a:rPr>
              <a:t> </a:t>
            </a:r>
            <a:r>
              <a:rPr lang="ru-RU" sz="2800" b="1" dirty="0" err="1" smtClean="0">
                <a:solidFill>
                  <a:srgbClr val="FFFF00"/>
                </a:solidFill>
              </a:rPr>
              <a:t>регулярний</a:t>
            </a:r>
            <a:r>
              <a:rPr lang="ru-RU" sz="2800" b="1" dirty="0" smtClean="0">
                <a:solidFill>
                  <a:srgbClr val="FFFF00"/>
                </a:solidFill>
              </a:rPr>
              <a:t> </a:t>
            </a:r>
            <a:r>
              <a:rPr lang="ru-RU" sz="2800" b="1" dirty="0" err="1" smtClean="0">
                <a:solidFill>
                  <a:srgbClr val="FFFF00"/>
                </a:solidFill>
              </a:rPr>
              <a:t>медичний</a:t>
            </a:r>
            <a:r>
              <a:rPr lang="ru-RU" sz="2800" b="1" dirty="0" smtClean="0">
                <a:solidFill>
                  <a:srgbClr val="FFFF00"/>
                </a:solidFill>
              </a:rPr>
              <a:t> контроль. За станом </a:t>
            </a:r>
            <a:r>
              <a:rPr lang="ru-RU" sz="2800" b="1" dirty="0" err="1" smtClean="0">
                <a:solidFill>
                  <a:srgbClr val="FFFF00"/>
                </a:solidFill>
              </a:rPr>
              <a:t>здоров’я</a:t>
            </a:r>
            <a:r>
              <a:rPr lang="ru-RU" sz="2800" b="1" dirty="0" smtClean="0">
                <a:solidFill>
                  <a:srgbClr val="FFFF00"/>
                </a:solidFill>
              </a:rPr>
              <a:t> </a:t>
            </a:r>
            <a:r>
              <a:rPr lang="ru-RU" sz="2800" b="1" dirty="0" err="1" smtClean="0">
                <a:solidFill>
                  <a:srgbClr val="FFFF00"/>
                </a:solidFill>
              </a:rPr>
              <a:t>льотного</a:t>
            </a:r>
            <a:r>
              <a:rPr lang="ru-RU" sz="2800" b="1" dirty="0" smtClean="0">
                <a:solidFill>
                  <a:srgbClr val="FFFF00"/>
                </a:solidFill>
              </a:rPr>
              <a:t> складу </a:t>
            </a:r>
            <a:r>
              <a:rPr lang="ru-RU" sz="2800" b="1" dirty="0" err="1" smtClean="0">
                <a:solidFill>
                  <a:srgbClr val="FFFF00"/>
                </a:solidFill>
              </a:rPr>
              <a:t>він</a:t>
            </a:r>
            <a:r>
              <a:rPr lang="ru-RU" sz="2800" b="1" dirty="0" smtClean="0">
                <a:solidFill>
                  <a:srgbClr val="FFFF00"/>
                </a:solidFill>
              </a:rPr>
              <a:t> проводиться у:</a:t>
            </a:r>
          </a:p>
          <a:p>
            <a:r>
              <a:rPr lang="ru-RU" sz="2800" b="1" dirty="0" smtClean="0">
                <a:solidFill>
                  <a:srgbClr val="FFFF00"/>
                </a:solidFill>
              </a:rPr>
              <a:t> </a:t>
            </a:r>
            <a:r>
              <a:rPr lang="ru-RU" sz="2800" b="1" dirty="0" smtClean="0">
                <a:solidFill>
                  <a:srgbClr val="002060"/>
                </a:solidFill>
              </a:rPr>
              <a:t>– </a:t>
            </a:r>
            <a:r>
              <a:rPr lang="ru-RU" sz="2800" b="1" dirty="0" err="1" smtClean="0">
                <a:solidFill>
                  <a:srgbClr val="002060"/>
                </a:solidFill>
              </a:rPr>
              <a:t>період</a:t>
            </a:r>
            <a:r>
              <a:rPr lang="ru-RU" sz="2800" b="1" dirty="0" smtClean="0">
                <a:solidFill>
                  <a:srgbClr val="002060"/>
                </a:solidFill>
              </a:rPr>
              <a:t> </a:t>
            </a:r>
            <a:r>
              <a:rPr lang="ru-RU" sz="2800" b="1" dirty="0" err="1" smtClean="0">
                <a:solidFill>
                  <a:srgbClr val="002060"/>
                </a:solidFill>
              </a:rPr>
              <a:t>організації</a:t>
            </a:r>
            <a:r>
              <a:rPr lang="ru-RU" sz="2800" b="1" dirty="0" smtClean="0">
                <a:solidFill>
                  <a:srgbClr val="002060"/>
                </a:solidFill>
              </a:rPr>
              <a:t> </a:t>
            </a:r>
            <a:r>
              <a:rPr lang="ru-RU" sz="2800" b="1" dirty="0" err="1" smtClean="0">
                <a:solidFill>
                  <a:srgbClr val="002060"/>
                </a:solidFill>
              </a:rPr>
              <a:t>і</a:t>
            </a:r>
            <a:r>
              <a:rPr lang="ru-RU" sz="2800" b="1" dirty="0" smtClean="0">
                <a:solidFill>
                  <a:srgbClr val="002060"/>
                </a:solidFill>
              </a:rPr>
              <a:t> </a:t>
            </a:r>
            <a:r>
              <a:rPr lang="ru-RU" sz="2800" b="1" dirty="0" err="1" smtClean="0">
                <a:solidFill>
                  <a:srgbClr val="002060"/>
                </a:solidFill>
              </a:rPr>
              <a:t>проведення</a:t>
            </a:r>
            <a:r>
              <a:rPr lang="ru-RU" sz="2800" b="1" dirty="0" smtClean="0">
                <a:solidFill>
                  <a:srgbClr val="002060"/>
                </a:solidFill>
              </a:rPr>
              <a:t> </a:t>
            </a:r>
            <a:r>
              <a:rPr lang="ru-RU" sz="2800" b="1" dirty="0" err="1" smtClean="0">
                <a:solidFill>
                  <a:srgbClr val="002060"/>
                </a:solidFill>
              </a:rPr>
              <a:t>польотів</a:t>
            </a:r>
            <a:r>
              <a:rPr lang="ru-RU" sz="2800" b="1" dirty="0" smtClean="0">
                <a:solidFill>
                  <a:srgbClr val="002060"/>
                </a:solidFill>
              </a:rPr>
              <a:t>; </a:t>
            </a:r>
          </a:p>
          <a:p>
            <a:r>
              <a:rPr lang="ru-RU" sz="2800" b="1" dirty="0" smtClean="0">
                <a:solidFill>
                  <a:srgbClr val="002060"/>
                </a:solidFill>
              </a:rPr>
              <a:t>– </a:t>
            </a:r>
            <a:r>
              <a:rPr lang="ru-RU" sz="2800" b="1" dirty="0" err="1" smtClean="0">
                <a:solidFill>
                  <a:srgbClr val="002060"/>
                </a:solidFill>
              </a:rPr>
              <a:t>міжкомісійний</a:t>
            </a:r>
            <a:r>
              <a:rPr lang="ru-RU" sz="2800" b="1" dirty="0" smtClean="0">
                <a:solidFill>
                  <a:srgbClr val="002060"/>
                </a:solidFill>
              </a:rPr>
              <a:t> </a:t>
            </a:r>
            <a:r>
              <a:rPr lang="ru-RU" sz="2800" b="1" dirty="0" err="1" smtClean="0">
                <a:solidFill>
                  <a:srgbClr val="002060"/>
                </a:solidFill>
              </a:rPr>
              <a:t>період</a:t>
            </a:r>
            <a:r>
              <a:rPr lang="ru-RU" sz="2800" b="1" dirty="0" smtClean="0">
                <a:solidFill>
                  <a:srgbClr val="002060"/>
                </a:solidFill>
              </a:rPr>
              <a:t>; </a:t>
            </a:r>
          </a:p>
          <a:p>
            <a:r>
              <a:rPr lang="ru-RU" sz="2800" b="1" dirty="0" smtClean="0">
                <a:solidFill>
                  <a:srgbClr val="002060"/>
                </a:solidFill>
              </a:rPr>
              <a:t>– </a:t>
            </a:r>
            <a:r>
              <a:rPr lang="ru-RU" sz="2800" b="1" dirty="0" err="1" smtClean="0">
                <a:solidFill>
                  <a:srgbClr val="002060"/>
                </a:solidFill>
              </a:rPr>
              <a:t>процесі</a:t>
            </a:r>
            <a:r>
              <a:rPr lang="ru-RU" sz="2800" b="1" dirty="0" smtClean="0">
                <a:solidFill>
                  <a:srgbClr val="002060"/>
                </a:solidFill>
              </a:rPr>
              <a:t> </a:t>
            </a:r>
            <a:r>
              <a:rPr lang="ru-RU" sz="2800" b="1" dirty="0" err="1" smtClean="0">
                <a:solidFill>
                  <a:srgbClr val="002060"/>
                </a:solidFill>
              </a:rPr>
              <a:t>спеціальної</a:t>
            </a:r>
            <a:r>
              <a:rPr lang="ru-RU" sz="2800" b="1" dirty="0" smtClean="0">
                <a:solidFill>
                  <a:srgbClr val="002060"/>
                </a:solidFill>
              </a:rPr>
              <a:t> </a:t>
            </a:r>
            <a:r>
              <a:rPr lang="ru-RU" sz="2800" b="1" dirty="0" err="1" smtClean="0">
                <a:solidFill>
                  <a:srgbClr val="002060"/>
                </a:solidFill>
              </a:rPr>
              <a:t>підготовки</a:t>
            </a:r>
            <a:r>
              <a:rPr lang="ru-RU" sz="2800" b="1" dirty="0" smtClean="0">
                <a:solidFill>
                  <a:srgbClr val="002060"/>
                </a:solidFill>
              </a:rPr>
              <a:t> на </a:t>
            </a:r>
            <a:r>
              <a:rPr lang="ru-RU" sz="2800" b="1" dirty="0" err="1" smtClean="0">
                <a:solidFill>
                  <a:srgbClr val="002060"/>
                </a:solidFill>
              </a:rPr>
              <a:t>пілотажних</a:t>
            </a:r>
            <a:r>
              <a:rPr lang="ru-RU" sz="2800" b="1" dirty="0" smtClean="0">
                <a:solidFill>
                  <a:srgbClr val="002060"/>
                </a:solidFill>
              </a:rPr>
              <a:t> тренажерах; </a:t>
            </a:r>
          </a:p>
          <a:p>
            <a:r>
              <a:rPr lang="ru-RU" sz="2800" b="1" dirty="0" smtClean="0">
                <a:solidFill>
                  <a:srgbClr val="002060"/>
                </a:solidFill>
              </a:rPr>
              <a:t>– </a:t>
            </a:r>
            <a:r>
              <a:rPr lang="ru-RU" sz="2800" b="1" dirty="0" err="1" smtClean="0">
                <a:solidFill>
                  <a:srgbClr val="002060"/>
                </a:solidFill>
              </a:rPr>
              <a:t>період</a:t>
            </a:r>
            <a:r>
              <a:rPr lang="ru-RU" sz="2800" b="1" dirty="0" smtClean="0">
                <a:solidFill>
                  <a:srgbClr val="002060"/>
                </a:solidFill>
              </a:rPr>
              <a:t> </a:t>
            </a:r>
            <a:r>
              <a:rPr lang="ru-RU" sz="2800" b="1" dirty="0" err="1" smtClean="0">
                <a:solidFill>
                  <a:srgbClr val="002060"/>
                </a:solidFill>
              </a:rPr>
              <a:t>фізичної</a:t>
            </a:r>
            <a:r>
              <a:rPr lang="ru-RU" sz="2800" b="1" dirty="0" smtClean="0">
                <a:solidFill>
                  <a:srgbClr val="002060"/>
                </a:solidFill>
              </a:rPr>
              <a:t> </a:t>
            </a:r>
            <a:r>
              <a:rPr lang="ru-RU" sz="2800" b="1" dirty="0" err="1" smtClean="0">
                <a:solidFill>
                  <a:srgbClr val="002060"/>
                </a:solidFill>
              </a:rPr>
              <a:t>підготовки</a:t>
            </a:r>
            <a:r>
              <a:rPr lang="ru-RU" sz="2800" b="1" dirty="0" smtClean="0">
                <a:solidFill>
                  <a:srgbClr val="002060"/>
                </a:solidFill>
              </a:rPr>
              <a:t>. </a:t>
            </a:r>
            <a:endParaRPr lang="ru-RU" sz="2800" b="1" dirty="0">
              <a:solidFill>
                <a:srgbClr val="002060"/>
              </a:solidFill>
            </a:endParaRPr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-500090"/>
            <a:ext cx="8229600" cy="142877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b="1" dirty="0" err="1" smtClean="0">
                <a:solidFill>
                  <a:srgbClr val="FFFF00"/>
                </a:solidFill>
              </a:rPr>
              <a:t>Специфіка</a:t>
            </a:r>
            <a:r>
              <a:rPr lang="ru-RU" b="1" dirty="0" smtClean="0">
                <a:solidFill>
                  <a:srgbClr val="FFFF00"/>
                </a:solidFill>
              </a:rPr>
              <a:t> </a:t>
            </a:r>
            <a:r>
              <a:rPr lang="ru-RU" b="1" dirty="0" err="1" smtClean="0">
                <a:solidFill>
                  <a:srgbClr val="FFFF00"/>
                </a:solidFill>
              </a:rPr>
              <a:t>військової</a:t>
            </a:r>
            <a:r>
              <a:rPr lang="ru-RU" b="1" dirty="0" smtClean="0">
                <a:solidFill>
                  <a:srgbClr val="FFFF00"/>
                </a:solidFill>
              </a:rPr>
              <a:t> </a:t>
            </a:r>
            <a:r>
              <a:rPr lang="ru-RU" b="1" dirty="0" err="1" smtClean="0">
                <a:solidFill>
                  <a:srgbClr val="FFFF00"/>
                </a:solidFill>
              </a:rPr>
              <a:t>служби</a:t>
            </a:r>
            <a:r>
              <a:rPr lang="ru-RU" b="1" dirty="0" smtClean="0">
                <a:solidFill>
                  <a:srgbClr val="FFFF00"/>
                </a:solidFill>
              </a:rPr>
              <a:t> на кораблях </a:t>
            </a:r>
            <a:r>
              <a:rPr lang="ru-RU" b="1" dirty="0" err="1" smtClean="0">
                <a:solidFill>
                  <a:srgbClr val="FFFF00"/>
                </a:solidFill>
              </a:rPr>
              <a:t>пов’язана</a:t>
            </a:r>
            <a:r>
              <a:rPr lang="ru-RU" b="1" dirty="0" smtClean="0">
                <a:solidFill>
                  <a:srgbClr val="FFFF00"/>
                </a:solidFill>
              </a:rPr>
              <a:t> </a:t>
            </a:r>
            <a:r>
              <a:rPr lang="ru-RU" b="1" dirty="0" err="1" smtClean="0">
                <a:solidFill>
                  <a:srgbClr val="FFFF00"/>
                </a:solidFill>
              </a:rPr>
              <a:t>з</a:t>
            </a:r>
            <a:r>
              <a:rPr lang="ru-RU" b="1" dirty="0" smtClean="0">
                <a:solidFill>
                  <a:srgbClr val="FFFF00"/>
                </a:solidFill>
              </a:rPr>
              <a:t> </a:t>
            </a:r>
            <a:r>
              <a:rPr lang="ru-RU" b="1" dirty="0" err="1" smtClean="0">
                <a:solidFill>
                  <a:srgbClr val="FFFF00"/>
                </a:solidFill>
              </a:rPr>
              <a:t>впливом</a:t>
            </a:r>
            <a:r>
              <a:rPr lang="ru-RU" b="1" dirty="0" smtClean="0">
                <a:solidFill>
                  <a:srgbClr val="FFFF00"/>
                </a:solidFill>
              </a:rPr>
              <a:t> на </a:t>
            </a:r>
            <a:r>
              <a:rPr lang="ru-RU" b="1" dirty="0" err="1" smtClean="0">
                <a:solidFill>
                  <a:srgbClr val="FFFF00"/>
                </a:solidFill>
              </a:rPr>
              <a:t>організм</a:t>
            </a:r>
            <a:r>
              <a:rPr lang="ru-RU" b="1" dirty="0" smtClean="0">
                <a:solidFill>
                  <a:srgbClr val="FFFF00"/>
                </a:solidFill>
              </a:rPr>
              <a:t> комплексу </a:t>
            </a:r>
            <a:r>
              <a:rPr lang="ru-RU" b="1" dirty="0" err="1" smtClean="0">
                <a:solidFill>
                  <a:srgbClr val="FFFF00"/>
                </a:solidFill>
              </a:rPr>
              <a:t>несприятливих</a:t>
            </a:r>
            <a:r>
              <a:rPr lang="ru-RU" b="1" dirty="0" smtClean="0">
                <a:solidFill>
                  <a:srgbClr val="FFFF00"/>
                </a:solidFill>
              </a:rPr>
              <a:t> </a:t>
            </a:r>
            <a:r>
              <a:rPr lang="ru-RU" b="1" dirty="0" err="1" smtClean="0">
                <a:solidFill>
                  <a:srgbClr val="FFFF00"/>
                </a:solidFill>
              </a:rPr>
              <a:t>чинників</a:t>
            </a:r>
            <a:r>
              <a:rPr lang="ru-RU" b="1" dirty="0" smtClean="0">
                <a:solidFill>
                  <a:srgbClr val="FFFF00"/>
                </a:solidFill>
              </a:rPr>
              <a:t> </a:t>
            </a:r>
            <a:r>
              <a:rPr lang="ru-RU" b="1" dirty="0" err="1" smtClean="0">
                <a:solidFill>
                  <a:srgbClr val="FFFF00"/>
                </a:solidFill>
              </a:rPr>
              <a:t>навколишнього</a:t>
            </a:r>
            <a:r>
              <a:rPr lang="ru-RU" b="1" dirty="0" smtClean="0">
                <a:solidFill>
                  <a:srgbClr val="FFFF00"/>
                </a:solidFill>
              </a:rPr>
              <a:t> </a:t>
            </a:r>
            <a:r>
              <a:rPr lang="ru-RU" b="1" dirty="0" err="1" smtClean="0">
                <a:solidFill>
                  <a:srgbClr val="FFFF00"/>
                </a:solidFill>
              </a:rPr>
              <a:t>середовища</a:t>
            </a:r>
            <a:r>
              <a:rPr lang="ru-RU" b="1" dirty="0" smtClean="0">
                <a:solidFill>
                  <a:srgbClr val="FFFF00"/>
                </a:solidFill>
              </a:rPr>
              <a:t>, </a:t>
            </a:r>
            <a:r>
              <a:rPr lang="ru-RU" b="1" dirty="0" err="1" smtClean="0">
                <a:solidFill>
                  <a:srgbClr val="FFFF00"/>
                </a:solidFill>
              </a:rPr>
              <a:t>якими</a:t>
            </a:r>
            <a:r>
              <a:rPr lang="ru-RU" b="1" dirty="0" smtClean="0">
                <a:solidFill>
                  <a:srgbClr val="FFFF00"/>
                </a:solidFill>
              </a:rPr>
              <a:t> є: </a:t>
            </a:r>
            <a:r>
              <a:rPr lang="ru-RU" b="1" dirty="0" err="1" smtClean="0">
                <a:solidFill>
                  <a:srgbClr val="FFFF00"/>
                </a:solidFill>
              </a:rPr>
              <a:t>своєрідний</a:t>
            </a:r>
            <a:r>
              <a:rPr lang="ru-RU" b="1" dirty="0" smtClean="0">
                <a:solidFill>
                  <a:srgbClr val="FFFF00"/>
                </a:solidFill>
              </a:rPr>
              <a:t> </a:t>
            </a:r>
            <a:r>
              <a:rPr lang="ru-RU" b="1" dirty="0" err="1" smtClean="0">
                <a:solidFill>
                  <a:srgbClr val="FFFF00"/>
                </a:solidFill>
              </a:rPr>
              <a:t>газовий</a:t>
            </a:r>
            <a:r>
              <a:rPr lang="ru-RU" b="1" dirty="0" smtClean="0">
                <a:solidFill>
                  <a:srgbClr val="FFFF00"/>
                </a:solidFill>
              </a:rPr>
              <a:t> склад </a:t>
            </a:r>
            <a:r>
              <a:rPr lang="ru-RU" b="1" dirty="0" err="1" smtClean="0">
                <a:solidFill>
                  <a:srgbClr val="FFFF00"/>
                </a:solidFill>
              </a:rPr>
              <a:t>повітря</a:t>
            </a:r>
            <a:r>
              <a:rPr lang="ru-RU" b="1" dirty="0" smtClean="0">
                <a:solidFill>
                  <a:srgbClr val="FFFF00"/>
                </a:solidFill>
              </a:rPr>
              <a:t> </a:t>
            </a:r>
            <a:r>
              <a:rPr lang="ru-RU" b="1" dirty="0" err="1" smtClean="0">
                <a:solidFill>
                  <a:srgbClr val="FFFF00"/>
                </a:solidFill>
              </a:rPr>
              <a:t>і</a:t>
            </a:r>
            <a:r>
              <a:rPr lang="ru-RU" b="1" dirty="0" smtClean="0">
                <a:solidFill>
                  <a:srgbClr val="FFFF00"/>
                </a:solidFill>
              </a:rPr>
              <a:t> </a:t>
            </a:r>
            <a:r>
              <a:rPr lang="ru-RU" b="1" dirty="0" err="1" smtClean="0">
                <a:solidFill>
                  <a:srgbClr val="FFFF00"/>
                </a:solidFill>
              </a:rPr>
              <a:t>мікроклімат</a:t>
            </a:r>
            <a:r>
              <a:rPr lang="ru-RU" b="1" dirty="0" smtClean="0">
                <a:solidFill>
                  <a:srgbClr val="FFFF00"/>
                </a:solidFill>
              </a:rPr>
              <a:t> </a:t>
            </a:r>
            <a:r>
              <a:rPr lang="ru-RU" b="1" dirty="0" err="1" smtClean="0">
                <a:solidFill>
                  <a:srgbClr val="FFFF00"/>
                </a:solidFill>
              </a:rPr>
              <a:t>корабельних</a:t>
            </a:r>
            <a:r>
              <a:rPr lang="ru-RU" b="1" dirty="0" smtClean="0">
                <a:solidFill>
                  <a:srgbClr val="FFFF00"/>
                </a:solidFill>
              </a:rPr>
              <a:t> </a:t>
            </a:r>
            <a:r>
              <a:rPr lang="ru-RU" b="1" dirty="0" err="1" smtClean="0">
                <a:solidFill>
                  <a:srgbClr val="FFFF00"/>
                </a:solidFill>
              </a:rPr>
              <a:t>приміщень</a:t>
            </a:r>
            <a:r>
              <a:rPr lang="ru-RU" b="1" dirty="0" smtClean="0">
                <a:solidFill>
                  <a:srgbClr val="FFFF00"/>
                </a:solidFill>
              </a:rPr>
              <a:t>; </a:t>
            </a:r>
            <a:r>
              <a:rPr lang="ru-RU" b="1" dirty="0" err="1" smtClean="0">
                <a:solidFill>
                  <a:srgbClr val="FFFF00"/>
                </a:solidFill>
              </a:rPr>
              <a:t>особливості</a:t>
            </a:r>
            <a:r>
              <a:rPr lang="ru-RU" b="1" dirty="0" smtClean="0">
                <a:solidFill>
                  <a:srgbClr val="FFFF00"/>
                </a:solidFill>
              </a:rPr>
              <a:t> </a:t>
            </a:r>
            <a:r>
              <a:rPr lang="ru-RU" b="1" dirty="0" err="1" smtClean="0">
                <a:solidFill>
                  <a:srgbClr val="FFFF00"/>
                </a:solidFill>
              </a:rPr>
              <a:t>розташування</a:t>
            </a:r>
            <a:r>
              <a:rPr lang="ru-RU" b="1" dirty="0" smtClean="0">
                <a:solidFill>
                  <a:srgbClr val="FFFF00"/>
                </a:solidFill>
              </a:rPr>
              <a:t> </a:t>
            </a:r>
            <a:r>
              <a:rPr lang="ru-RU" b="1" dirty="0" err="1" smtClean="0">
                <a:solidFill>
                  <a:srgbClr val="FFFF00"/>
                </a:solidFill>
              </a:rPr>
              <a:t>особового</a:t>
            </a:r>
            <a:r>
              <a:rPr lang="ru-RU" b="1" dirty="0" smtClean="0">
                <a:solidFill>
                  <a:srgbClr val="FFFF00"/>
                </a:solidFill>
              </a:rPr>
              <a:t> складу; </a:t>
            </a:r>
            <a:r>
              <a:rPr lang="ru-RU" b="1" dirty="0" err="1" smtClean="0">
                <a:solidFill>
                  <a:srgbClr val="FFFF00"/>
                </a:solidFill>
              </a:rPr>
              <a:t>дефіцит</a:t>
            </a:r>
            <a:r>
              <a:rPr lang="ru-RU" b="1" dirty="0" smtClean="0">
                <a:solidFill>
                  <a:srgbClr val="FFFF00"/>
                </a:solidFill>
              </a:rPr>
              <a:t> </a:t>
            </a:r>
            <a:r>
              <a:rPr lang="ru-RU" b="1" dirty="0" err="1" smtClean="0">
                <a:solidFill>
                  <a:srgbClr val="FFFF00"/>
                </a:solidFill>
              </a:rPr>
              <a:t>сенсорних</a:t>
            </a:r>
            <a:r>
              <a:rPr lang="ru-RU" b="1" dirty="0" smtClean="0">
                <a:solidFill>
                  <a:srgbClr val="FFFF00"/>
                </a:solidFill>
              </a:rPr>
              <a:t> </a:t>
            </a:r>
            <a:r>
              <a:rPr lang="ru-RU" b="1" dirty="0" err="1" smtClean="0">
                <a:solidFill>
                  <a:srgbClr val="FFFF00"/>
                </a:solidFill>
              </a:rPr>
              <a:t>подразників</a:t>
            </a:r>
            <a:r>
              <a:rPr lang="ru-RU" b="1" dirty="0" smtClean="0">
                <a:solidFill>
                  <a:srgbClr val="FFFF00"/>
                </a:solidFill>
              </a:rPr>
              <a:t>; </a:t>
            </a:r>
            <a:r>
              <a:rPr lang="ru-RU" b="1" dirty="0" err="1" smtClean="0">
                <a:solidFill>
                  <a:srgbClr val="FFFF00"/>
                </a:solidFill>
              </a:rPr>
              <a:t>швидка</a:t>
            </a:r>
            <a:r>
              <a:rPr lang="ru-RU" b="1" dirty="0" smtClean="0">
                <a:solidFill>
                  <a:srgbClr val="FFFF00"/>
                </a:solidFill>
              </a:rPr>
              <a:t> </a:t>
            </a:r>
            <a:r>
              <a:rPr lang="ru-RU" b="1" dirty="0" err="1" smtClean="0">
                <a:solidFill>
                  <a:srgbClr val="FFFF00"/>
                </a:solidFill>
              </a:rPr>
              <a:t>і</a:t>
            </a:r>
            <a:r>
              <a:rPr lang="ru-RU" b="1" dirty="0" smtClean="0">
                <a:solidFill>
                  <a:srgbClr val="FFFF00"/>
                </a:solidFill>
              </a:rPr>
              <a:t> часта </a:t>
            </a:r>
            <a:r>
              <a:rPr lang="ru-RU" b="1" dirty="0" err="1" smtClean="0">
                <a:solidFill>
                  <a:srgbClr val="FFFF00"/>
                </a:solidFill>
              </a:rPr>
              <a:t>зміна</a:t>
            </a:r>
            <a:r>
              <a:rPr lang="ru-RU" b="1" dirty="0" smtClean="0">
                <a:solidFill>
                  <a:srgbClr val="FFFF00"/>
                </a:solidFill>
              </a:rPr>
              <a:t> </a:t>
            </a:r>
            <a:r>
              <a:rPr lang="ru-RU" b="1" dirty="0" err="1" smtClean="0">
                <a:solidFill>
                  <a:srgbClr val="FFFF00"/>
                </a:solidFill>
              </a:rPr>
              <a:t>кліматичних</a:t>
            </a:r>
            <a:r>
              <a:rPr lang="ru-RU" b="1" dirty="0" smtClean="0">
                <a:solidFill>
                  <a:srgbClr val="FFFF00"/>
                </a:solidFill>
              </a:rPr>
              <a:t> </a:t>
            </a:r>
            <a:r>
              <a:rPr lang="ru-RU" b="1" dirty="0" err="1" smtClean="0">
                <a:solidFill>
                  <a:srgbClr val="FFFF00"/>
                </a:solidFill>
              </a:rPr>
              <a:t>і</a:t>
            </a:r>
            <a:r>
              <a:rPr lang="ru-RU" b="1" dirty="0" smtClean="0">
                <a:solidFill>
                  <a:srgbClr val="FFFF00"/>
                </a:solidFill>
              </a:rPr>
              <a:t> </a:t>
            </a:r>
            <a:r>
              <a:rPr lang="ru-RU" b="1" dirty="0" err="1" smtClean="0">
                <a:solidFill>
                  <a:srgbClr val="FFFF00"/>
                </a:solidFill>
              </a:rPr>
              <a:t>часових</a:t>
            </a:r>
            <a:r>
              <a:rPr lang="ru-RU" b="1" dirty="0" smtClean="0">
                <a:solidFill>
                  <a:srgbClr val="FFFF00"/>
                </a:solidFill>
              </a:rPr>
              <a:t> </a:t>
            </a:r>
            <a:r>
              <a:rPr lang="ru-RU" b="1" dirty="0" err="1" smtClean="0">
                <a:solidFill>
                  <a:srgbClr val="FFFF00"/>
                </a:solidFill>
              </a:rPr>
              <a:t>поясів</a:t>
            </a:r>
            <a:r>
              <a:rPr lang="ru-RU" b="1" dirty="0" smtClean="0">
                <a:solidFill>
                  <a:srgbClr val="FFFF00"/>
                </a:solidFill>
              </a:rPr>
              <a:t>, </a:t>
            </a:r>
            <a:r>
              <a:rPr lang="ru-RU" b="1" dirty="0" err="1" smtClean="0">
                <a:solidFill>
                  <a:srgbClr val="FFFF00"/>
                </a:solidFill>
              </a:rPr>
              <a:t>що</a:t>
            </a:r>
            <a:r>
              <a:rPr lang="ru-RU" b="1" dirty="0" smtClean="0">
                <a:solidFill>
                  <a:srgbClr val="FFFF00"/>
                </a:solidFill>
              </a:rPr>
              <a:t> </a:t>
            </a:r>
            <a:r>
              <a:rPr lang="ru-RU" b="1" dirty="0" err="1" smtClean="0">
                <a:solidFill>
                  <a:srgbClr val="FFFF00"/>
                </a:solidFill>
              </a:rPr>
              <a:t>спричиняє</a:t>
            </a:r>
            <a:r>
              <a:rPr lang="ru-RU" b="1" dirty="0" smtClean="0">
                <a:solidFill>
                  <a:srgbClr val="FFFF00"/>
                </a:solidFill>
              </a:rPr>
              <a:t> </a:t>
            </a:r>
            <a:r>
              <a:rPr lang="ru-RU" b="1" dirty="0" err="1" smtClean="0">
                <a:solidFill>
                  <a:srgbClr val="FFFF00"/>
                </a:solidFill>
              </a:rPr>
              <a:t>порушення</a:t>
            </a:r>
            <a:r>
              <a:rPr lang="ru-RU" b="1" dirty="0" smtClean="0">
                <a:solidFill>
                  <a:srgbClr val="FFFF00"/>
                </a:solidFill>
              </a:rPr>
              <a:t> </a:t>
            </a:r>
            <a:r>
              <a:rPr lang="ru-RU" b="1" dirty="0" err="1" smtClean="0">
                <a:solidFill>
                  <a:srgbClr val="FFFF00"/>
                </a:solidFill>
              </a:rPr>
              <a:t>біоритмів</a:t>
            </a:r>
            <a:r>
              <a:rPr lang="ru-RU" b="1" dirty="0" smtClean="0">
                <a:solidFill>
                  <a:srgbClr val="FFFF00"/>
                </a:solidFill>
              </a:rPr>
              <a:t>; </a:t>
            </a:r>
            <a:r>
              <a:rPr lang="ru-RU" b="1" dirty="0" err="1" smtClean="0">
                <a:solidFill>
                  <a:srgbClr val="FFFF00"/>
                </a:solidFill>
              </a:rPr>
              <a:t>інтенсивний</a:t>
            </a:r>
            <a:r>
              <a:rPr lang="ru-RU" b="1" dirty="0" smtClean="0">
                <a:solidFill>
                  <a:srgbClr val="FFFF00"/>
                </a:solidFill>
              </a:rPr>
              <a:t> шум, </a:t>
            </a:r>
            <a:r>
              <a:rPr lang="ru-RU" b="1" dirty="0" err="1" smtClean="0">
                <a:solidFill>
                  <a:srgbClr val="FFFF00"/>
                </a:solidFill>
              </a:rPr>
              <a:t>вібрація</a:t>
            </a:r>
            <a:r>
              <a:rPr lang="ru-RU" b="1" dirty="0" smtClean="0">
                <a:solidFill>
                  <a:srgbClr val="FFFF00"/>
                </a:solidFill>
              </a:rPr>
              <a:t>, </a:t>
            </a:r>
            <a:r>
              <a:rPr lang="ru-RU" b="1" dirty="0" err="1" smtClean="0">
                <a:solidFill>
                  <a:srgbClr val="FFFF00"/>
                </a:solidFill>
              </a:rPr>
              <a:t>хитавиця</a:t>
            </a:r>
            <a:r>
              <a:rPr lang="ru-RU" b="1" dirty="0" smtClean="0">
                <a:solidFill>
                  <a:srgbClr val="FFFF00"/>
                </a:solidFill>
              </a:rPr>
              <a:t>, </a:t>
            </a:r>
            <a:r>
              <a:rPr lang="ru-RU" b="1" dirty="0" err="1" smtClean="0">
                <a:solidFill>
                  <a:srgbClr val="FFFF00"/>
                </a:solidFill>
              </a:rPr>
              <a:t>гіподинамія</a:t>
            </a:r>
            <a:r>
              <a:rPr lang="ru-RU" b="1" dirty="0" smtClean="0">
                <a:solidFill>
                  <a:srgbClr val="FFFF00"/>
                </a:solidFill>
              </a:rPr>
              <a:t> </a:t>
            </a:r>
            <a:r>
              <a:rPr lang="ru-RU" b="1" dirty="0" err="1" smtClean="0">
                <a:solidFill>
                  <a:srgbClr val="FFFF00"/>
                </a:solidFill>
              </a:rPr>
              <a:t>тощо</a:t>
            </a:r>
            <a:r>
              <a:rPr lang="ru-RU" b="1" dirty="0" smtClean="0">
                <a:solidFill>
                  <a:srgbClr val="FFFF00"/>
                </a:solidFill>
              </a:rPr>
              <a:t>. </a:t>
            </a:r>
            <a:endParaRPr lang="ru-RU" b="1" dirty="0">
              <a:solidFill>
                <a:srgbClr val="FFFF00"/>
              </a:solidFill>
            </a:endParaRPr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b="1" dirty="0" smtClean="0">
                <a:solidFill>
                  <a:srgbClr val="002060"/>
                </a:solidFill>
              </a:rPr>
              <a:t>ГІГІЄНА ВІЙСЬКОВОЇ ПРАЦІ У ВІЙСЬКОВО-МОРСЬКИХ СИЛАХ</a:t>
            </a:r>
            <a:endParaRPr lang="ru-RU" b="1" dirty="0">
              <a:solidFill>
                <a:srgbClr val="002060"/>
              </a:solidFill>
            </a:endParaRP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>
          <a:xfrm>
            <a:off x="457200" y="214290"/>
            <a:ext cx="8229600" cy="5881710"/>
          </a:xfrm>
        </p:spPr>
        <p:txBody>
          <a:bodyPr>
            <a:normAutofit fontScale="92500" lnSpcReduction="20000"/>
          </a:bodyPr>
          <a:lstStyle/>
          <a:p>
            <a:r>
              <a:rPr lang="ru-RU" sz="3500" b="1" dirty="0" err="1" smtClean="0">
                <a:solidFill>
                  <a:srgbClr val="002060"/>
                </a:solidFill>
              </a:rPr>
              <a:t>Усі</a:t>
            </a:r>
            <a:r>
              <a:rPr lang="ru-RU" sz="3500" b="1" dirty="0" smtClean="0">
                <a:solidFill>
                  <a:srgbClr val="002060"/>
                </a:solidFill>
              </a:rPr>
              <a:t> </a:t>
            </a:r>
            <a:r>
              <a:rPr lang="ru-RU" sz="3500" b="1" dirty="0" err="1" smtClean="0">
                <a:solidFill>
                  <a:srgbClr val="002060"/>
                </a:solidFill>
              </a:rPr>
              <a:t>чинники</a:t>
            </a:r>
            <a:r>
              <a:rPr lang="ru-RU" sz="3500" b="1" dirty="0" smtClean="0">
                <a:solidFill>
                  <a:srgbClr val="002060"/>
                </a:solidFill>
              </a:rPr>
              <a:t> </a:t>
            </a:r>
            <a:r>
              <a:rPr lang="ru-RU" sz="3500" b="1" dirty="0" err="1" smtClean="0">
                <a:solidFill>
                  <a:srgbClr val="002060"/>
                </a:solidFill>
              </a:rPr>
              <a:t>середовища</a:t>
            </a:r>
            <a:r>
              <a:rPr lang="ru-RU" sz="3500" b="1" dirty="0" smtClean="0">
                <a:solidFill>
                  <a:srgbClr val="002060"/>
                </a:solidFill>
              </a:rPr>
              <a:t> </a:t>
            </a:r>
            <a:r>
              <a:rPr lang="ru-RU" sz="3500" b="1" dirty="0" err="1" smtClean="0">
                <a:solidFill>
                  <a:srgbClr val="002060"/>
                </a:solidFill>
              </a:rPr>
              <a:t>перебування</a:t>
            </a:r>
            <a:r>
              <a:rPr lang="ru-RU" sz="3500" b="1" dirty="0" smtClean="0">
                <a:solidFill>
                  <a:srgbClr val="002060"/>
                </a:solidFill>
              </a:rPr>
              <a:t> на кораблях </a:t>
            </a:r>
            <a:r>
              <a:rPr lang="ru-RU" sz="3500" b="1" dirty="0" err="1" smtClean="0">
                <a:solidFill>
                  <a:srgbClr val="002060"/>
                </a:solidFill>
              </a:rPr>
              <a:t>можна</a:t>
            </a:r>
            <a:r>
              <a:rPr lang="ru-RU" sz="3500" b="1" dirty="0" smtClean="0">
                <a:solidFill>
                  <a:srgbClr val="002060"/>
                </a:solidFill>
              </a:rPr>
              <a:t> </a:t>
            </a:r>
            <a:r>
              <a:rPr lang="ru-RU" sz="3500" b="1" dirty="0" err="1" smtClean="0">
                <a:solidFill>
                  <a:srgbClr val="002060"/>
                </a:solidFill>
              </a:rPr>
              <a:t>розділити</a:t>
            </a:r>
            <a:r>
              <a:rPr lang="ru-RU" sz="3500" b="1" dirty="0" smtClean="0">
                <a:solidFill>
                  <a:srgbClr val="002060"/>
                </a:solidFill>
              </a:rPr>
              <a:t> на </a:t>
            </a:r>
            <a:r>
              <a:rPr lang="ru-RU" sz="3500" b="1" dirty="0" err="1" smtClean="0">
                <a:solidFill>
                  <a:srgbClr val="002060"/>
                </a:solidFill>
              </a:rPr>
              <a:t>чотири</a:t>
            </a:r>
            <a:r>
              <a:rPr lang="ru-RU" sz="3500" b="1" dirty="0" smtClean="0">
                <a:solidFill>
                  <a:srgbClr val="002060"/>
                </a:solidFill>
              </a:rPr>
              <a:t> </a:t>
            </a:r>
            <a:r>
              <a:rPr lang="ru-RU" sz="3500" b="1" dirty="0" err="1" smtClean="0">
                <a:solidFill>
                  <a:srgbClr val="002060"/>
                </a:solidFill>
              </a:rPr>
              <a:t>групи</a:t>
            </a:r>
            <a:r>
              <a:rPr lang="ru-RU" sz="3500" b="1" dirty="0" smtClean="0">
                <a:solidFill>
                  <a:srgbClr val="002060"/>
                </a:solidFill>
              </a:rPr>
              <a:t>: </a:t>
            </a:r>
          </a:p>
          <a:p>
            <a:r>
              <a:rPr lang="ru-RU" sz="3500" b="1" dirty="0" smtClean="0">
                <a:solidFill>
                  <a:srgbClr val="002060"/>
                </a:solidFill>
              </a:rPr>
              <a:t>– </a:t>
            </a:r>
            <a:r>
              <a:rPr lang="ru-RU" sz="3500" b="1" dirty="0" err="1" smtClean="0">
                <a:solidFill>
                  <a:srgbClr val="002060"/>
                </a:solidFill>
              </a:rPr>
              <a:t>фізичні</a:t>
            </a:r>
            <a:r>
              <a:rPr lang="ru-RU" sz="3500" b="1" dirty="0" smtClean="0">
                <a:solidFill>
                  <a:srgbClr val="002060"/>
                </a:solidFill>
              </a:rPr>
              <a:t> (</a:t>
            </a:r>
            <a:r>
              <a:rPr lang="ru-RU" sz="3500" b="1" dirty="0" err="1" smtClean="0">
                <a:solidFill>
                  <a:srgbClr val="002060"/>
                </a:solidFill>
              </a:rPr>
              <a:t>іонізуюче</a:t>
            </a:r>
            <a:r>
              <a:rPr lang="ru-RU" sz="3500" b="1" dirty="0" smtClean="0">
                <a:solidFill>
                  <a:srgbClr val="002060"/>
                </a:solidFill>
              </a:rPr>
              <a:t> та </a:t>
            </a:r>
            <a:r>
              <a:rPr lang="ru-RU" sz="3500" b="1" dirty="0" err="1" smtClean="0">
                <a:solidFill>
                  <a:srgbClr val="002060"/>
                </a:solidFill>
              </a:rPr>
              <a:t>неіонізуюче</a:t>
            </a:r>
            <a:r>
              <a:rPr lang="ru-RU" sz="3500" b="1" dirty="0" smtClean="0">
                <a:solidFill>
                  <a:srgbClr val="002060"/>
                </a:solidFill>
              </a:rPr>
              <a:t> </a:t>
            </a:r>
            <a:r>
              <a:rPr lang="ru-RU" sz="3500" b="1" dirty="0" err="1" smtClean="0">
                <a:solidFill>
                  <a:srgbClr val="002060"/>
                </a:solidFill>
              </a:rPr>
              <a:t>випромінення</a:t>
            </a:r>
            <a:r>
              <a:rPr lang="ru-RU" sz="3500" b="1" dirty="0" smtClean="0">
                <a:solidFill>
                  <a:srgbClr val="002060"/>
                </a:solidFill>
              </a:rPr>
              <a:t>, шум, </a:t>
            </a:r>
            <a:r>
              <a:rPr lang="ru-RU" sz="3500" b="1" dirty="0" err="1" smtClean="0">
                <a:solidFill>
                  <a:srgbClr val="002060"/>
                </a:solidFill>
              </a:rPr>
              <a:t>вібрація</a:t>
            </a:r>
            <a:r>
              <a:rPr lang="ru-RU" sz="3500" b="1" dirty="0" smtClean="0">
                <a:solidFill>
                  <a:srgbClr val="002060"/>
                </a:solidFill>
              </a:rPr>
              <a:t>, </a:t>
            </a:r>
            <a:r>
              <a:rPr lang="ru-RU" sz="3500" b="1" dirty="0" err="1" smtClean="0">
                <a:solidFill>
                  <a:srgbClr val="002060"/>
                </a:solidFill>
              </a:rPr>
              <a:t>мікроклімат</a:t>
            </a:r>
            <a:r>
              <a:rPr lang="ru-RU" sz="3500" b="1" dirty="0" smtClean="0">
                <a:solidFill>
                  <a:srgbClr val="002060"/>
                </a:solidFill>
              </a:rPr>
              <a:t>, </a:t>
            </a:r>
            <a:r>
              <a:rPr lang="ru-RU" sz="3500" b="1" dirty="0" err="1" smtClean="0">
                <a:solidFill>
                  <a:srgbClr val="002060"/>
                </a:solidFill>
              </a:rPr>
              <a:t>освітлення</a:t>
            </a:r>
            <a:r>
              <a:rPr lang="ru-RU" sz="3500" b="1" dirty="0" smtClean="0">
                <a:solidFill>
                  <a:srgbClr val="002060"/>
                </a:solidFill>
              </a:rPr>
              <a:t>, </a:t>
            </a:r>
            <a:r>
              <a:rPr lang="ru-RU" sz="3500" b="1" dirty="0" err="1" smtClean="0">
                <a:solidFill>
                  <a:srgbClr val="002060"/>
                </a:solidFill>
              </a:rPr>
              <a:t>ударні</a:t>
            </a:r>
            <a:r>
              <a:rPr lang="ru-RU" sz="3500" b="1" dirty="0" smtClean="0">
                <a:solidFill>
                  <a:srgbClr val="002060"/>
                </a:solidFill>
              </a:rPr>
              <a:t> струси );</a:t>
            </a:r>
          </a:p>
          <a:p>
            <a:pPr>
              <a:buNone/>
            </a:pPr>
            <a:endParaRPr lang="ru-RU" b="1" dirty="0" smtClean="0">
              <a:solidFill>
                <a:srgbClr val="FFFF00"/>
              </a:solidFill>
            </a:endParaRPr>
          </a:p>
          <a:p>
            <a:r>
              <a:rPr lang="ru-RU" b="1" dirty="0" smtClean="0">
                <a:solidFill>
                  <a:srgbClr val="FFFF00"/>
                </a:solidFill>
              </a:rPr>
              <a:t>– </a:t>
            </a:r>
            <a:r>
              <a:rPr lang="ru-RU" b="1" dirty="0" err="1" smtClean="0">
                <a:solidFill>
                  <a:srgbClr val="FFFF00"/>
                </a:solidFill>
              </a:rPr>
              <a:t>хімічні</a:t>
            </a:r>
            <a:r>
              <a:rPr lang="ru-RU" b="1" dirty="0" smtClean="0">
                <a:solidFill>
                  <a:srgbClr val="FFFF00"/>
                </a:solidFill>
              </a:rPr>
              <a:t> (</a:t>
            </a:r>
            <a:r>
              <a:rPr lang="ru-RU" b="1" dirty="0" err="1" smtClean="0">
                <a:solidFill>
                  <a:srgbClr val="FFFF00"/>
                </a:solidFill>
              </a:rPr>
              <a:t>нормальні</a:t>
            </a:r>
            <a:r>
              <a:rPr lang="ru-RU" b="1" dirty="0" smtClean="0">
                <a:solidFill>
                  <a:srgbClr val="FFFF00"/>
                </a:solidFill>
              </a:rPr>
              <a:t> </a:t>
            </a:r>
            <a:r>
              <a:rPr lang="ru-RU" b="1" dirty="0" err="1" smtClean="0">
                <a:solidFill>
                  <a:srgbClr val="FFFF00"/>
                </a:solidFill>
              </a:rPr>
              <a:t>складові</a:t>
            </a:r>
            <a:r>
              <a:rPr lang="ru-RU" b="1" dirty="0" smtClean="0">
                <a:solidFill>
                  <a:srgbClr val="FFFF00"/>
                </a:solidFill>
              </a:rPr>
              <a:t> атмосферного </a:t>
            </a:r>
            <a:r>
              <a:rPr lang="ru-RU" b="1" dirty="0" err="1" smtClean="0">
                <a:solidFill>
                  <a:srgbClr val="FFFF00"/>
                </a:solidFill>
              </a:rPr>
              <a:t>повітря</a:t>
            </a:r>
            <a:r>
              <a:rPr lang="ru-RU" b="1" dirty="0" smtClean="0">
                <a:solidFill>
                  <a:srgbClr val="FFFF00"/>
                </a:solidFill>
              </a:rPr>
              <a:t> </a:t>
            </a:r>
            <a:r>
              <a:rPr lang="ru-RU" b="1" dirty="0" err="1" smtClean="0">
                <a:solidFill>
                  <a:srgbClr val="FFFF00"/>
                </a:solidFill>
              </a:rPr>
              <a:t>і</a:t>
            </a:r>
            <a:r>
              <a:rPr lang="ru-RU" b="1" dirty="0" smtClean="0">
                <a:solidFill>
                  <a:srgbClr val="FFFF00"/>
                </a:solidFill>
              </a:rPr>
              <a:t> </a:t>
            </a:r>
            <a:r>
              <a:rPr lang="ru-RU" b="1" dirty="0" err="1" smtClean="0">
                <a:solidFill>
                  <a:srgbClr val="FFFF00"/>
                </a:solidFill>
              </a:rPr>
              <a:t>шкідливі</a:t>
            </a:r>
            <a:r>
              <a:rPr lang="ru-RU" b="1" dirty="0" smtClean="0">
                <a:solidFill>
                  <a:srgbClr val="FFFF00"/>
                </a:solidFill>
              </a:rPr>
              <a:t> </a:t>
            </a:r>
            <a:r>
              <a:rPr lang="ru-RU" b="1" dirty="0" err="1" smtClean="0">
                <a:solidFill>
                  <a:srgbClr val="FFFF00"/>
                </a:solidFill>
              </a:rPr>
              <a:t>хімічні</a:t>
            </a:r>
            <a:r>
              <a:rPr lang="ru-RU" b="1" dirty="0" smtClean="0">
                <a:solidFill>
                  <a:srgbClr val="FFFF00"/>
                </a:solidFill>
              </a:rPr>
              <a:t> </a:t>
            </a:r>
            <a:r>
              <a:rPr lang="ru-RU" b="1" dirty="0" err="1" smtClean="0">
                <a:solidFill>
                  <a:srgbClr val="FFFF00"/>
                </a:solidFill>
              </a:rPr>
              <a:t>речовини</a:t>
            </a:r>
            <a:r>
              <a:rPr lang="ru-RU" b="1" dirty="0" smtClean="0">
                <a:solidFill>
                  <a:srgbClr val="FFFF00"/>
                </a:solidFill>
              </a:rPr>
              <a:t>); </a:t>
            </a:r>
          </a:p>
          <a:p>
            <a:r>
              <a:rPr lang="ru-RU" b="1" dirty="0" smtClean="0">
                <a:solidFill>
                  <a:srgbClr val="FFFF00"/>
                </a:solidFill>
              </a:rPr>
              <a:t>– </a:t>
            </a:r>
            <a:r>
              <a:rPr lang="ru-RU" b="1" dirty="0" err="1" smtClean="0">
                <a:solidFill>
                  <a:srgbClr val="FFFF00"/>
                </a:solidFill>
              </a:rPr>
              <a:t>біологічні</a:t>
            </a:r>
            <a:r>
              <a:rPr lang="ru-RU" b="1" dirty="0" smtClean="0">
                <a:solidFill>
                  <a:srgbClr val="FFFF00"/>
                </a:solidFill>
              </a:rPr>
              <a:t> (</a:t>
            </a:r>
            <a:r>
              <a:rPr lang="ru-RU" b="1" dirty="0" err="1" smtClean="0">
                <a:solidFill>
                  <a:srgbClr val="FFFF00"/>
                </a:solidFill>
              </a:rPr>
              <a:t>всі</a:t>
            </a:r>
            <a:r>
              <a:rPr lang="ru-RU" b="1" dirty="0" smtClean="0">
                <a:solidFill>
                  <a:srgbClr val="FFFF00"/>
                </a:solidFill>
              </a:rPr>
              <a:t> </a:t>
            </a:r>
            <a:r>
              <a:rPr lang="ru-RU" b="1" dirty="0" err="1" smtClean="0">
                <a:solidFill>
                  <a:srgbClr val="FFFF00"/>
                </a:solidFill>
              </a:rPr>
              <a:t>елементи</a:t>
            </a:r>
            <a:r>
              <a:rPr lang="ru-RU" b="1" dirty="0" smtClean="0">
                <a:solidFill>
                  <a:srgbClr val="FFFF00"/>
                </a:solidFill>
              </a:rPr>
              <a:t> </a:t>
            </a:r>
            <a:r>
              <a:rPr lang="ru-RU" b="1" dirty="0" err="1" smtClean="0">
                <a:solidFill>
                  <a:srgbClr val="FFFF00"/>
                </a:solidFill>
              </a:rPr>
              <a:t>живої</a:t>
            </a:r>
            <a:r>
              <a:rPr lang="ru-RU" b="1" dirty="0" smtClean="0">
                <a:solidFill>
                  <a:srgbClr val="FFFF00"/>
                </a:solidFill>
              </a:rPr>
              <a:t> </a:t>
            </a:r>
            <a:r>
              <a:rPr lang="ru-RU" b="1" dirty="0" err="1" smtClean="0">
                <a:solidFill>
                  <a:srgbClr val="FFFF00"/>
                </a:solidFill>
              </a:rPr>
              <a:t>природи</a:t>
            </a:r>
            <a:r>
              <a:rPr lang="ru-RU" b="1" dirty="0" smtClean="0">
                <a:solidFill>
                  <a:srgbClr val="FFFF00"/>
                </a:solidFill>
              </a:rPr>
              <a:t>, у тому </a:t>
            </a:r>
            <a:r>
              <a:rPr lang="ru-RU" b="1" dirty="0" err="1" smtClean="0">
                <a:solidFill>
                  <a:srgbClr val="FFFF00"/>
                </a:solidFill>
              </a:rPr>
              <a:t>числі</a:t>
            </a:r>
            <a:r>
              <a:rPr lang="ru-RU" b="1" dirty="0" smtClean="0">
                <a:solidFill>
                  <a:srgbClr val="FFFF00"/>
                </a:solidFill>
              </a:rPr>
              <a:t> сама </a:t>
            </a:r>
            <a:r>
              <a:rPr lang="ru-RU" b="1" dirty="0" err="1" smtClean="0">
                <a:solidFill>
                  <a:srgbClr val="FFFF00"/>
                </a:solidFill>
              </a:rPr>
              <a:t>людина</a:t>
            </a:r>
            <a:r>
              <a:rPr lang="ru-RU" b="1" dirty="0" smtClean="0">
                <a:solidFill>
                  <a:srgbClr val="FFFF00"/>
                </a:solidFill>
              </a:rPr>
              <a:t>, </a:t>
            </a:r>
            <a:r>
              <a:rPr lang="ru-RU" b="1" dirty="0" err="1" smtClean="0">
                <a:solidFill>
                  <a:srgbClr val="FFFF00"/>
                </a:solidFill>
              </a:rPr>
              <a:t>питна</a:t>
            </a:r>
            <a:r>
              <a:rPr lang="ru-RU" b="1" dirty="0" smtClean="0">
                <a:solidFill>
                  <a:srgbClr val="FFFF00"/>
                </a:solidFill>
              </a:rPr>
              <a:t> </a:t>
            </a:r>
            <a:r>
              <a:rPr lang="ru-RU" b="1" dirty="0" err="1" smtClean="0">
                <a:solidFill>
                  <a:srgbClr val="FFFF00"/>
                </a:solidFill>
              </a:rPr>
              <a:t>і</a:t>
            </a:r>
            <a:r>
              <a:rPr lang="ru-RU" b="1" dirty="0" smtClean="0">
                <a:solidFill>
                  <a:srgbClr val="FFFF00"/>
                </a:solidFill>
              </a:rPr>
              <a:t> </a:t>
            </a:r>
            <a:r>
              <a:rPr lang="ru-RU" b="1" dirty="0" err="1" smtClean="0">
                <a:solidFill>
                  <a:srgbClr val="FFFF00"/>
                </a:solidFill>
              </a:rPr>
              <a:t>морська</a:t>
            </a:r>
            <a:r>
              <a:rPr lang="ru-RU" b="1" dirty="0" smtClean="0">
                <a:solidFill>
                  <a:srgbClr val="FFFF00"/>
                </a:solidFill>
              </a:rPr>
              <a:t> вода, </a:t>
            </a:r>
            <a:r>
              <a:rPr lang="ru-RU" b="1" dirty="0" err="1" smtClean="0">
                <a:solidFill>
                  <a:srgbClr val="FFFF00"/>
                </a:solidFill>
              </a:rPr>
              <a:t>продукти</a:t>
            </a:r>
            <a:r>
              <a:rPr lang="ru-RU" b="1" dirty="0" smtClean="0">
                <a:solidFill>
                  <a:srgbClr val="FFFF00"/>
                </a:solidFill>
              </a:rPr>
              <a:t> </a:t>
            </a:r>
            <a:r>
              <a:rPr lang="ru-RU" b="1" dirty="0" err="1" smtClean="0">
                <a:solidFill>
                  <a:srgbClr val="FFFF00"/>
                </a:solidFill>
              </a:rPr>
              <a:t>харчування</a:t>
            </a:r>
            <a:r>
              <a:rPr lang="ru-RU" b="1" dirty="0" smtClean="0">
                <a:solidFill>
                  <a:srgbClr val="FFFF00"/>
                </a:solidFill>
              </a:rPr>
              <a:t>). </a:t>
            </a:r>
          </a:p>
          <a:p>
            <a:r>
              <a:rPr lang="ru-RU" b="1" dirty="0" smtClean="0">
                <a:solidFill>
                  <a:srgbClr val="FFFF00"/>
                </a:solidFill>
              </a:rPr>
              <a:t>– </a:t>
            </a:r>
            <a:r>
              <a:rPr lang="ru-RU" b="1" dirty="0" err="1" smtClean="0">
                <a:solidFill>
                  <a:srgbClr val="FFFF00"/>
                </a:solidFill>
              </a:rPr>
              <a:t>соціально-побутові</a:t>
            </a:r>
            <a:r>
              <a:rPr lang="ru-RU" b="1" dirty="0" smtClean="0">
                <a:solidFill>
                  <a:srgbClr val="FFFF00"/>
                </a:solidFill>
              </a:rPr>
              <a:t> (</a:t>
            </a:r>
            <a:r>
              <a:rPr lang="ru-RU" b="1" dirty="0" err="1" smtClean="0">
                <a:solidFill>
                  <a:srgbClr val="FFFF00"/>
                </a:solidFill>
              </a:rPr>
              <a:t>розташування</a:t>
            </a:r>
            <a:r>
              <a:rPr lang="ru-RU" b="1" dirty="0" smtClean="0">
                <a:solidFill>
                  <a:srgbClr val="FFFF00"/>
                </a:solidFill>
              </a:rPr>
              <a:t>, </a:t>
            </a:r>
            <a:r>
              <a:rPr lang="ru-RU" b="1" dirty="0" err="1" smtClean="0">
                <a:solidFill>
                  <a:srgbClr val="FFFF00"/>
                </a:solidFill>
              </a:rPr>
              <a:t>організація</a:t>
            </a:r>
            <a:r>
              <a:rPr lang="ru-RU" b="1" dirty="0" smtClean="0">
                <a:solidFill>
                  <a:srgbClr val="FFFF00"/>
                </a:solidFill>
              </a:rPr>
              <a:t> </a:t>
            </a:r>
            <a:r>
              <a:rPr lang="ru-RU" b="1" dirty="0" err="1" smtClean="0">
                <a:solidFill>
                  <a:srgbClr val="FFFF00"/>
                </a:solidFill>
              </a:rPr>
              <a:t>праці</a:t>
            </a:r>
            <a:r>
              <a:rPr lang="ru-RU" b="1" dirty="0" smtClean="0">
                <a:solidFill>
                  <a:srgbClr val="FFFF00"/>
                </a:solidFill>
              </a:rPr>
              <a:t> </a:t>
            </a:r>
            <a:r>
              <a:rPr lang="ru-RU" b="1" dirty="0" err="1" smtClean="0">
                <a:solidFill>
                  <a:srgbClr val="FFFF00"/>
                </a:solidFill>
              </a:rPr>
              <a:t>і</a:t>
            </a:r>
            <a:r>
              <a:rPr lang="ru-RU" b="1" dirty="0" smtClean="0">
                <a:solidFill>
                  <a:srgbClr val="FFFF00"/>
                </a:solidFill>
              </a:rPr>
              <a:t> </a:t>
            </a:r>
            <a:r>
              <a:rPr lang="ru-RU" b="1" dirty="0" err="1" smtClean="0">
                <a:solidFill>
                  <a:srgbClr val="FFFF00"/>
                </a:solidFill>
              </a:rPr>
              <a:t>відпочинку</a:t>
            </a:r>
            <a:r>
              <a:rPr lang="ru-RU" b="1" dirty="0" smtClean="0">
                <a:solidFill>
                  <a:srgbClr val="FFFF00"/>
                </a:solidFill>
              </a:rPr>
              <a:t>, </a:t>
            </a:r>
            <a:r>
              <a:rPr lang="ru-RU" b="1" dirty="0" err="1" smtClean="0">
                <a:solidFill>
                  <a:srgbClr val="FFFF00"/>
                </a:solidFill>
              </a:rPr>
              <a:t>водопостачання</a:t>
            </a:r>
            <a:r>
              <a:rPr lang="ru-RU" b="1" dirty="0" smtClean="0">
                <a:solidFill>
                  <a:srgbClr val="FFFF00"/>
                </a:solidFill>
              </a:rPr>
              <a:t>, </a:t>
            </a:r>
            <a:r>
              <a:rPr lang="ru-RU" b="1" dirty="0" err="1" smtClean="0">
                <a:solidFill>
                  <a:srgbClr val="FFFF00"/>
                </a:solidFill>
              </a:rPr>
              <a:t>харчування</a:t>
            </a:r>
            <a:r>
              <a:rPr lang="ru-RU" b="1" dirty="0" smtClean="0">
                <a:solidFill>
                  <a:srgbClr val="FFFF00"/>
                </a:solidFill>
              </a:rPr>
              <a:t>  </a:t>
            </a:r>
            <a:r>
              <a:rPr lang="ru-RU" b="1" dirty="0" err="1" smtClean="0">
                <a:solidFill>
                  <a:srgbClr val="FFFF00"/>
                </a:solidFill>
              </a:rPr>
              <a:t>тощо</a:t>
            </a:r>
            <a:r>
              <a:rPr lang="ru-RU" b="1" dirty="0" smtClean="0">
                <a:solidFill>
                  <a:srgbClr val="FFFF00"/>
                </a:solidFill>
              </a:rPr>
              <a:t>); </a:t>
            </a:r>
            <a:endParaRPr lang="ru-RU" b="1" dirty="0">
              <a:solidFill>
                <a:srgbClr val="FFFF00"/>
              </a:solidFill>
            </a:endParaRPr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-642966"/>
            <a:ext cx="8229600" cy="142876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>
          <a:xfrm>
            <a:off x="457200" y="1524000"/>
            <a:ext cx="8229600" cy="4976834"/>
          </a:xfrm>
        </p:spPr>
        <p:txBody>
          <a:bodyPr>
            <a:normAutofit lnSpcReduction="10000"/>
          </a:bodyPr>
          <a:lstStyle/>
          <a:p>
            <a:r>
              <a:rPr lang="ru-RU" b="1" dirty="0" err="1" smtClean="0">
                <a:solidFill>
                  <a:srgbClr val="FFFF00"/>
                </a:solidFill>
              </a:rPr>
              <a:t>Засоби</a:t>
            </a:r>
            <a:r>
              <a:rPr lang="ru-RU" b="1" dirty="0" smtClean="0">
                <a:solidFill>
                  <a:srgbClr val="FFFF00"/>
                </a:solidFill>
              </a:rPr>
              <a:t> </a:t>
            </a:r>
            <a:r>
              <a:rPr lang="ru-RU" b="1" dirty="0" err="1" smtClean="0">
                <a:solidFill>
                  <a:srgbClr val="FFFF00"/>
                </a:solidFill>
              </a:rPr>
              <a:t>індивідуального</a:t>
            </a:r>
            <a:r>
              <a:rPr lang="ru-RU" b="1" dirty="0" smtClean="0">
                <a:solidFill>
                  <a:srgbClr val="FFFF00"/>
                </a:solidFill>
              </a:rPr>
              <a:t> </a:t>
            </a:r>
            <a:r>
              <a:rPr lang="ru-RU" b="1" dirty="0" err="1" smtClean="0">
                <a:solidFill>
                  <a:srgbClr val="FFFF00"/>
                </a:solidFill>
              </a:rPr>
              <a:t>захисту</a:t>
            </a:r>
            <a:r>
              <a:rPr lang="ru-RU" b="1" dirty="0" smtClean="0">
                <a:solidFill>
                  <a:srgbClr val="FFFF00"/>
                </a:solidFill>
              </a:rPr>
              <a:t> </a:t>
            </a:r>
            <a:r>
              <a:rPr lang="ru-RU" b="1" dirty="0" err="1" smtClean="0">
                <a:solidFill>
                  <a:srgbClr val="FFFF00"/>
                </a:solidFill>
              </a:rPr>
              <a:t>поділяють</a:t>
            </a:r>
            <a:r>
              <a:rPr lang="ru-RU" b="1" dirty="0" smtClean="0">
                <a:solidFill>
                  <a:srgbClr val="FFFF00"/>
                </a:solidFill>
              </a:rPr>
              <a:t> на: </a:t>
            </a:r>
          </a:p>
          <a:p>
            <a:r>
              <a:rPr lang="ru-RU" b="1" dirty="0" smtClean="0">
                <a:solidFill>
                  <a:srgbClr val="FFFF00"/>
                </a:solidFill>
              </a:rPr>
              <a:t>– </a:t>
            </a:r>
            <a:r>
              <a:rPr lang="ru-RU" b="1" dirty="0" err="1" smtClean="0">
                <a:solidFill>
                  <a:srgbClr val="FFFF00"/>
                </a:solidFill>
              </a:rPr>
              <a:t>засоби</a:t>
            </a:r>
            <a:r>
              <a:rPr lang="ru-RU" b="1" dirty="0" smtClean="0">
                <a:solidFill>
                  <a:srgbClr val="FFFF00"/>
                </a:solidFill>
              </a:rPr>
              <a:t> </a:t>
            </a:r>
            <a:r>
              <a:rPr lang="ru-RU" b="1" dirty="0" err="1" smtClean="0">
                <a:solidFill>
                  <a:srgbClr val="FFFF00"/>
                </a:solidFill>
              </a:rPr>
              <a:t>індивідуального</a:t>
            </a:r>
            <a:r>
              <a:rPr lang="ru-RU" b="1" dirty="0" smtClean="0">
                <a:solidFill>
                  <a:srgbClr val="FFFF00"/>
                </a:solidFill>
              </a:rPr>
              <a:t> </a:t>
            </a:r>
            <a:r>
              <a:rPr lang="ru-RU" b="1" dirty="0" err="1" smtClean="0">
                <a:solidFill>
                  <a:srgbClr val="FFFF00"/>
                </a:solidFill>
              </a:rPr>
              <a:t>захисту</a:t>
            </a:r>
            <a:r>
              <a:rPr lang="ru-RU" b="1" dirty="0" smtClean="0">
                <a:solidFill>
                  <a:srgbClr val="FFFF00"/>
                </a:solidFill>
              </a:rPr>
              <a:t> </a:t>
            </a:r>
            <a:r>
              <a:rPr lang="ru-RU" b="1" dirty="0" err="1" smtClean="0">
                <a:solidFill>
                  <a:srgbClr val="FFFF00"/>
                </a:solidFill>
              </a:rPr>
              <a:t>органів</a:t>
            </a:r>
            <a:r>
              <a:rPr lang="ru-RU" b="1" dirty="0" smtClean="0">
                <a:solidFill>
                  <a:srgbClr val="FFFF00"/>
                </a:solidFill>
              </a:rPr>
              <a:t> </a:t>
            </a:r>
            <a:r>
              <a:rPr lang="ru-RU" b="1" dirty="0" err="1" smtClean="0">
                <a:solidFill>
                  <a:srgbClr val="FFFF00"/>
                </a:solidFill>
              </a:rPr>
              <a:t>дихання</a:t>
            </a:r>
            <a:r>
              <a:rPr lang="ru-RU" b="1" dirty="0" smtClean="0">
                <a:solidFill>
                  <a:srgbClr val="FFFF00"/>
                </a:solidFill>
              </a:rPr>
              <a:t> (ЗІЗОД) – </a:t>
            </a:r>
            <a:r>
              <a:rPr lang="ru-RU" b="1" dirty="0" err="1" smtClean="0">
                <a:solidFill>
                  <a:srgbClr val="FFFF00"/>
                </a:solidFill>
              </a:rPr>
              <a:t>протигази</a:t>
            </a:r>
            <a:r>
              <a:rPr lang="ru-RU" b="1" dirty="0" smtClean="0">
                <a:solidFill>
                  <a:srgbClr val="FFFF00"/>
                </a:solidFill>
              </a:rPr>
              <a:t>, </a:t>
            </a:r>
            <a:r>
              <a:rPr lang="ru-RU" b="1" dirty="0" err="1" smtClean="0">
                <a:solidFill>
                  <a:srgbClr val="FFFF00"/>
                </a:solidFill>
              </a:rPr>
              <a:t>респіратори</a:t>
            </a:r>
            <a:r>
              <a:rPr lang="ru-RU" b="1" dirty="0" smtClean="0">
                <a:solidFill>
                  <a:srgbClr val="FFFF00"/>
                </a:solidFill>
              </a:rPr>
              <a:t>, </a:t>
            </a:r>
            <a:r>
              <a:rPr lang="ru-RU" b="1" dirty="0" err="1" smtClean="0">
                <a:solidFill>
                  <a:srgbClr val="FFFF00"/>
                </a:solidFill>
              </a:rPr>
              <a:t>ізолюючі</a:t>
            </a:r>
            <a:r>
              <a:rPr lang="ru-RU" b="1" dirty="0" smtClean="0">
                <a:solidFill>
                  <a:srgbClr val="FFFF00"/>
                </a:solidFill>
              </a:rPr>
              <a:t> </a:t>
            </a:r>
            <a:r>
              <a:rPr lang="ru-RU" b="1" dirty="0" err="1" smtClean="0">
                <a:solidFill>
                  <a:srgbClr val="FFFF00"/>
                </a:solidFill>
              </a:rPr>
              <a:t>дихальні</a:t>
            </a:r>
            <a:r>
              <a:rPr lang="ru-RU" b="1" dirty="0" smtClean="0">
                <a:solidFill>
                  <a:srgbClr val="FFFF00"/>
                </a:solidFill>
              </a:rPr>
              <a:t> </a:t>
            </a:r>
            <a:r>
              <a:rPr lang="ru-RU" b="1" dirty="0" err="1" smtClean="0">
                <a:solidFill>
                  <a:srgbClr val="FFFF00"/>
                </a:solidFill>
              </a:rPr>
              <a:t>апарати</a:t>
            </a:r>
            <a:r>
              <a:rPr lang="ru-RU" b="1" dirty="0" smtClean="0">
                <a:solidFill>
                  <a:srgbClr val="FFFF00"/>
                </a:solidFill>
              </a:rPr>
              <a:t> (ІДА), </a:t>
            </a:r>
            <a:r>
              <a:rPr lang="ru-RU" b="1" dirty="0" err="1" smtClean="0">
                <a:solidFill>
                  <a:srgbClr val="FFFF00"/>
                </a:solidFill>
              </a:rPr>
              <a:t>гопкалітовий</a:t>
            </a:r>
            <a:r>
              <a:rPr lang="ru-RU" b="1" dirty="0" smtClean="0">
                <a:solidFill>
                  <a:srgbClr val="FFFF00"/>
                </a:solidFill>
              </a:rPr>
              <a:t> патрон, комплект </a:t>
            </a:r>
            <a:r>
              <a:rPr lang="ru-RU" b="1" dirty="0" err="1" smtClean="0">
                <a:solidFill>
                  <a:srgbClr val="FFFF00"/>
                </a:solidFill>
              </a:rPr>
              <a:t>додаткового</a:t>
            </a:r>
            <a:r>
              <a:rPr lang="ru-RU" b="1" dirty="0" smtClean="0">
                <a:solidFill>
                  <a:srgbClr val="FFFF00"/>
                </a:solidFill>
              </a:rPr>
              <a:t> патрону (КДП); </a:t>
            </a:r>
          </a:p>
          <a:p>
            <a:r>
              <a:rPr lang="ru-RU" b="1" dirty="0" smtClean="0">
                <a:solidFill>
                  <a:srgbClr val="FFFF00"/>
                </a:solidFill>
              </a:rPr>
              <a:t>– </a:t>
            </a:r>
            <a:r>
              <a:rPr lang="ru-RU" b="1" dirty="0" err="1" smtClean="0">
                <a:solidFill>
                  <a:srgbClr val="FFFF00"/>
                </a:solidFill>
              </a:rPr>
              <a:t>засоби</a:t>
            </a:r>
            <a:r>
              <a:rPr lang="ru-RU" b="1" dirty="0" smtClean="0">
                <a:solidFill>
                  <a:srgbClr val="FFFF00"/>
                </a:solidFill>
              </a:rPr>
              <a:t> </a:t>
            </a:r>
            <a:r>
              <a:rPr lang="ru-RU" b="1" dirty="0" err="1" smtClean="0">
                <a:solidFill>
                  <a:srgbClr val="FFFF00"/>
                </a:solidFill>
              </a:rPr>
              <a:t>індивідуального</a:t>
            </a:r>
            <a:r>
              <a:rPr lang="ru-RU" b="1" dirty="0" smtClean="0">
                <a:solidFill>
                  <a:srgbClr val="FFFF00"/>
                </a:solidFill>
              </a:rPr>
              <a:t> </a:t>
            </a:r>
            <a:r>
              <a:rPr lang="ru-RU" b="1" dirty="0" err="1" smtClean="0">
                <a:solidFill>
                  <a:srgbClr val="FFFF00"/>
                </a:solidFill>
              </a:rPr>
              <a:t>захисту</a:t>
            </a:r>
            <a:r>
              <a:rPr lang="ru-RU" b="1" dirty="0" smtClean="0">
                <a:solidFill>
                  <a:srgbClr val="FFFF00"/>
                </a:solidFill>
              </a:rPr>
              <a:t> очей (ЗІЗО) – </a:t>
            </a:r>
            <a:r>
              <a:rPr lang="ru-RU" b="1" dirty="0" err="1" smtClean="0">
                <a:solidFill>
                  <a:srgbClr val="FFFF00"/>
                </a:solidFill>
              </a:rPr>
              <a:t>захисні</a:t>
            </a:r>
            <a:r>
              <a:rPr lang="ru-RU" b="1" dirty="0" smtClean="0">
                <a:solidFill>
                  <a:srgbClr val="FFFF00"/>
                </a:solidFill>
              </a:rPr>
              <a:t> </a:t>
            </a:r>
            <a:r>
              <a:rPr lang="ru-RU" b="1" dirty="0" err="1" smtClean="0">
                <a:solidFill>
                  <a:srgbClr val="FFFF00"/>
                </a:solidFill>
              </a:rPr>
              <a:t>окуляри</a:t>
            </a:r>
            <a:r>
              <a:rPr lang="ru-RU" b="1" dirty="0" smtClean="0">
                <a:solidFill>
                  <a:srgbClr val="FFFF00"/>
                </a:solidFill>
              </a:rPr>
              <a:t> </a:t>
            </a:r>
            <a:r>
              <a:rPr lang="ru-RU" b="1" dirty="0" err="1" smtClean="0">
                <a:solidFill>
                  <a:srgbClr val="FFFF00"/>
                </a:solidFill>
              </a:rPr>
              <a:t>від</a:t>
            </a:r>
            <a:r>
              <a:rPr lang="ru-RU" b="1" dirty="0" smtClean="0">
                <a:solidFill>
                  <a:srgbClr val="FFFF00"/>
                </a:solidFill>
              </a:rPr>
              <a:t> СВЯВ;</a:t>
            </a:r>
          </a:p>
          <a:p>
            <a:r>
              <a:rPr lang="ru-RU" b="1" dirty="0" smtClean="0">
                <a:solidFill>
                  <a:srgbClr val="FFFF00"/>
                </a:solidFill>
              </a:rPr>
              <a:t>– </a:t>
            </a:r>
            <a:r>
              <a:rPr lang="ru-RU" b="1" dirty="0" err="1" smtClean="0">
                <a:solidFill>
                  <a:srgbClr val="FFFF00"/>
                </a:solidFill>
              </a:rPr>
              <a:t>засоби</a:t>
            </a:r>
            <a:r>
              <a:rPr lang="ru-RU" b="1" dirty="0" smtClean="0">
                <a:solidFill>
                  <a:srgbClr val="FFFF00"/>
                </a:solidFill>
              </a:rPr>
              <a:t> </a:t>
            </a:r>
            <a:r>
              <a:rPr lang="ru-RU" b="1" dirty="0" err="1" smtClean="0">
                <a:solidFill>
                  <a:srgbClr val="FFFF00"/>
                </a:solidFill>
              </a:rPr>
              <a:t>індивідуального</a:t>
            </a:r>
            <a:r>
              <a:rPr lang="ru-RU" b="1" dirty="0" smtClean="0">
                <a:solidFill>
                  <a:srgbClr val="FFFF00"/>
                </a:solidFill>
              </a:rPr>
              <a:t> </a:t>
            </a:r>
            <a:r>
              <a:rPr lang="ru-RU" b="1" dirty="0" err="1" smtClean="0">
                <a:solidFill>
                  <a:srgbClr val="FFFF00"/>
                </a:solidFill>
              </a:rPr>
              <a:t>захисту</a:t>
            </a:r>
            <a:r>
              <a:rPr lang="ru-RU" b="1" dirty="0" smtClean="0">
                <a:solidFill>
                  <a:srgbClr val="FFFF00"/>
                </a:solidFill>
              </a:rPr>
              <a:t> </a:t>
            </a:r>
            <a:r>
              <a:rPr lang="ru-RU" b="1" dirty="0" err="1" smtClean="0">
                <a:solidFill>
                  <a:srgbClr val="FFFF00"/>
                </a:solidFill>
              </a:rPr>
              <a:t>шкіри</a:t>
            </a:r>
            <a:r>
              <a:rPr lang="ru-RU" b="1" dirty="0" smtClean="0">
                <a:solidFill>
                  <a:srgbClr val="FFFF00"/>
                </a:solidFill>
              </a:rPr>
              <a:t> (ЗІЗШ) – </a:t>
            </a:r>
            <a:r>
              <a:rPr lang="ru-RU" b="1" dirty="0" err="1" smtClean="0">
                <a:solidFill>
                  <a:srgbClr val="FFFF00"/>
                </a:solidFill>
              </a:rPr>
              <a:t>захисний</a:t>
            </a:r>
            <a:r>
              <a:rPr lang="ru-RU" b="1" dirty="0" smtClean="0">
                <a:solidFill>
                  <a:srgbClr val="FFFF00"/>
                </a:solidFill>
              </a:rPr>
              <a:t> </a:t>
            </a:r>
            <a:r>
              <a:rPr lang="ru-RU" b="1" dirty="0" err="1" smtClean="0">
                <a:solidFill>
                  <a:srgbClr val="FFFF00"/>
                </a:solidFill>
              </a:rPr>
              <a:t>одяг</a:t>
            </a:r>
            <a:r>
              <a:rPr lang="ru-RU" b="1" dirty="0" smtClean="0">
                <a:solidFill>
                  <a:srgbClr val="FFFF00"/>
                </a:solidFill>
              </a:rPr>
              <a:t> </a:t>
            </a:r>
            <a:r>
              <a:rPr lang="ru-RU" b="1" dirty="0" err="1" smtClean="0">
                <a:solidFill>
                  <a:srgbClr val="FFFF00"/>
                </a:solidFill>
              </a:rPr>
              <a:t>фільтруючого</a:t>
            </a:r>
            <a:r>
              <a:rPr lang="ru-RU" b="1" dirty="0" smtClean="0">
                <a:solidFill>
                  <a:srgbClr val="FFFF00"/>
                </a:solidFill>
              </a:rPr>
              <a:t> та </a:t>
            </a:r>
            <a:r>
              <a:rPr lang="ru-RU" b="1" dirty="0" err="1" smtClean="0">
                <a:solidFill>
                  <a:srgbClr val="FFFF00"/>
                </a:solidFill>
              </a:rPr>
              <a:t>ізолюючого</a:t>
            </a:r>
            <a:r>
              <a:rPr lang="ru-RU" b="1" dirty="0" smtClean="0">
                <a:solidFill>
                  <a:srgbClr val="FFFF00"/>
                </a:solidFill>
              </a:rPr>
              <a:t> типу, </a:t>
            </a:r>
            <a:r>
              <a:rPr lang="ru-RU" b="1" dirty="0" err="1" smtClean="0">
                <a:solidFill>
                  <a:srgbClr val="FFFF00"/>
                </a:solidFill>
              </a:rPr>
              <a:t>який</a:t>
            </a:r>
            <a:r>
              <a:rPr lang="ru-RU" b="1" dirty="0" smtClean="0">
                <a:solidFill>
                  <a:srgbClr val="FFFF00"/>
                </a:solidFill>
              </a:rPr>
              <a:t> </a:t>
            </a:r>
            <a:r>
              <a:rPr lang="ru-RU" b="1" dirty="0" err="1" smtClean="0">
                <a:solidFill>
                  <a:srgbClr val="FFFF00"/>
                </a:solidFill>
              </a:rPr>
              <a:t>виготовлено</a:t>
            </a:r>
            <a:r>
              <a:rPr lang="ru-RU" b="1" dirty="0" smtClean="0">
                <a:solidFill>
                  <a:srgbClr val="FFFF00"/>
                </a:solidFill>
              </a:rPr>
              <a:t> </a:t>
            </a:r>
            <a:r>
              <a:rPr lang="ru-RU" b="1" dirty="0" err="1" smtClean="0">
                <a:solidFill>
                  <a:srgbClr val="FFFF00"/>
                </a:solidFill>
              </a:rPr>
              <a:t>відповідно</a:t>
            </a:r>
            <a:r>
              <a:rPr lang="ru-RU" b="1" dirty="0" smtClean="0">
                <a:solidFill>
                  <a:srgbClr val="FFFF00"/>
                </a:solidFill>
              </a:rPr>
              <a:t> </a:t>
            </a:r>
            <a:r>
              <a:rPr lang="ru-RU" b="1" dirty="0" err="1" smtClean="0">
                <a:solidFill>
                  <a:srgbClr val="FFFF00"/>
                </a:solidFill>
              </a:rPr>
              <a:t>із</a:t>
            </a:r>
            <a:r>
              <a:rPr lang="ru-RU" b="1" dirty="0" smtClean="0">
                <a:solidFill>
                  <a:srgbClr val="FFFF00"/>
                </a:solidFill>
              </a:rPr>
              <a:t> </a:t>
            </a:r>
            <a:r>
              <a:rPr lang="ru-RU" b="1" dirty="0" err="1" smtClean="0">
                <a:solidFill>
                  <a:srgbClr val="FFFF00"/>
                </a:solidFill>
              </a:rPr>
              <a:t>фільтруючих</a:t>
            </a:r>
            <a:r>
              <a:rPr lang="ru-RU" b="1" dirty="0" smtClean="0">
                <a:solidFill>
                  <a:srgbClr val="FFFF00"/>
                </a:solidFill>
              </a:rPr>
              <a:t> </a:t>
            </a:r>
            <a:r>
              <a:rPr lang="ru-RU" b="1" dirty="0" err="1" smtClean="0">
                <a:solidFill>
                  <a:srgbClr val="FFFF00"/>
                </a:solidFill>
              </a:rPr>
              <a:t>або</a:t>
            </a:r>
            <a:r>
              <a:rPr lang="ru-RU" b="1" dirty="0" smtClean="0">
                <a:solidFill>
                  <a:srgbClr val="FFFF00"/>
                </a:solidFill>
              </a:rPr>
              <a:t> </a:t>
            </a:r>
            <a:r>
              <a:rPr lang="ru-RU" b="1" dirty="0" err="1" smtClean="0">
                <a:solidFill>
                  <a:srgbClr val="FFFF00"/>
                </a:solidFill>
              </a:rPr>
              <a:t>ізолюючих</a:t>
            </a:r>
            <a:r>
              <a:rPr lang="ru-RU" b="1" dirty="0" smtClean="0">
                <a:solidFill>
                  <a:srgbClr val="FFFF00"/>
                </a:solidFill>
              </a:rPr>
              <a:t> </a:t>
            </a:r>
            <a:r>
              <a:rPr lang="ru-RU" b="1" dirty="0" err="1" smtClean="0">
                <a:solidFill>
                  <a:srgbClr val="FFFF00"/>
                </a:solidFill>
              </a:rPr>
              <a:t>матеріалів</a:t>
            </a:r>
            <a:r>
              <a:rPr lang="ru-RU" b="1" dirty="0" smtClean="0">
                <a:solidFill>
                  <a:srgbClr val="FFFF00"/>
                </a:solidFill>
              </a:rPr>
              <a:t>; </a:t>
            </a:r>
          </a:p>
          <a:p>
            <a:r>
              <a:rPr lang="ru-RU" b="1" dirty="0" smtClean="0">
                <a:solidFill>
                  <a:srgbClr val="FFFF00"/>
                </a:solidFill>
              </a:rPr>
              <a:t>– </a:t>
            </a:r>
            <a:r>
              <a:rPr lang="ru-RU" b="1" dirty="0" err="1" smtClean="0">
                <a:solidFill>
                  <a:srgbClr val="FFFF00"/>
                </a:solidFill>
              </a:rPr>
              <a:t>засоби</a:t>
            </a:r>
            <a:r>
              <a:rPr lang="ru-RU" b="1" dirty="0" smtClean="0">
                <a:solidFill>
                  <a:srgbClr val="FFFF00"/>
                </a:solidFill>
              </a:rPr>
              <a:t> </a:t>
            </a:r>
            <a:r>
              <a:rPr lang="ru-RU" b="1" dirty="0" err="1" smtClean="0">
                <a:solidFill>
                  <a:srgbClr val="FFFF00"/>
                </a:solidFill>
              </a:rPr>
              <a:t>індивідуального</a:t>
            </a:r>
            <a:r>
              <a:rPr lang="ru-RU" b="1" dirty="0" smtClean="0">
                <a:solidFill>
                  <a:srgbClr val="FFFF00"/>
                </a:solidFill>
              </a:rPr>
              <a:t> </a:t>
            </a:r>
            <a:r>
              <a:rPr lang="ru-RU" b="1" dirty="0" err="1" smtClean="0">
                <a:solidFill>
                  <a:srgbClr val="FFFF00"/>
                </a:solidFill>
              </a:rPr>
              <a:t>медичного</a:t>
            </a:r>
            <a:r>
              <a:rPr lang="ru-RU" b="1" dirty="0" smtClean="0">
                <a:solidFill>
                  <a:srgbClr val="FFFF00"/>
                </a:solidFill>
              </a:rPr>
              <a:t> </a:t>
            </a:r>
            <a:r>
              <a:rPr lang="ru-RU" b="1" dirty="0" err="1" smtClean="0">
                <a:solidFill>
                  <a:srgbClr val="FFFF00"/>
                </a:solidFill>
              </a:rPr>
              <a:t>захисту</a:t>
            </a:r>
            <a:endParaRPr lang="ru-RU" b="1" dirty="0">
              <a:solidFill>
                <a:srgbClr val="FFFF00"/>
              </a:solidFill>
            </a:endParaRPr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214290"/>
            <a:ext cx="8229600" cy="1285884"/>
          </a:xfrm>
        </p:spPr>
        <p:txBody>
          <a:bodyPr>
            <a:noAutofit/>
          </a:bodyPr>
          <a:lstStyle/>
          <a:p>
            <a:pPr algn="ctr"/>
            <a:r>
              <a:rPr lang="ru-RU" sz="2800" b="1" dirty="0" smtClean="0">
                <a:solidFill>
                  <a:srgbClr val="002060"/>
                </a:solidFill>
              </a:rPr>
              <a:t>ГІГІЄНІЧНІ ОСОБЛИВОСТІ ВИКОРИСТАННЯ ІНДИВІДУАЛЬНИХ ЗАСОБІВ ЗАХИСТУ ОСОБОВОГО СКЛАДУ</a:t>
            </a:r>
            <a:endParaRPr lang="ru-RU" sz="2800" b="1" dirty="0">
              <a:solidFill>
                <a:srgbClr val="002060"/>
              </a:solidFill>
            </a:endParaRP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b="1" dirty="0" smtClean="0">
                <a:solidFill>
                  <a:srgbClr val="FFFF00"/>
                </a:solidFill>
              </a:rPr>
              <a:t>Вони </a:t>
            </a:r>
            <a:r>
              <a:rPr lang="ru-RU" b="1" dirty="0" err="1" smtClean="0">
                <a:solidFill>
                  <a:srgbClr val="FFFF00"/>
                </a:solidFill>
              </a:rPr>
              <a:t>поділяються</a:t>
            </a:r>
            <a:r>
              <a:rPr lang="ru-RU" b="1" dirty="0" smtClean="0">
                <a:solidFill>
                  <a:srgbClr val="FFFF00"/>
                </a:solidFill>
              </a:rPr>
              <a:t> на </a:t>
            </a:r>
            <a:r>
              <a:rPr lang="ru-RU" b="1" dirty="0" err="1" smtClean="0">
                <a:solidFill>
                  <a:srgbClr val="FFFF00"/>
                </a:solidFill>
              </a:rPr>
              <a:t>фільтруючі</a:t>
            </a:r>
            <a:r>
              <a:rPr lang="ru-RU" b="1" dirty="0" smtClean="0">
                <a:solidFill>
                  <a:srgbClr val="FFFF00"/>
                </a:solidFill>
              </a:rPr>
              <a:t> </a:t>
            </a:r>
            <a:r>
              <a:rPr lang="ru-RU" b="1" dirty="0" err="1" smtClean="0">
                <a:solidFill>
                  <a:srgbClr val="FFFF00"/>
                </a:solidFill>
              </a:rPr>
              <a:t>протигази</a:t>
            </a:r>
            <a:r>
              <a:rPr lang="ru-RU" b="1" dirty="0" smtClean="0">
                <a:solidFill>
                  <a:srgbClr val="FFFF00"/>
                </a:solidFill>
              </a:rPr>
              <a:t> </a:t>
            </a:r>
            <a:r>
              <a:rPr lang="ru-RU" b="1" dirty="0" err="1" smtClean="0">
                <a:solidFill>
                  <a:srgbClr val="FFFF00"/>
                </a:solidFill>
              </a:rPr>
              <a:t>і</a:t>
            </a:r>
            <a:r>
              <a:rPr lang="ru-RU" b="1" dirty="0" smtClean="0">
                <a:solidFill>
                  <a:srgbClr val="FFFF00"/>
                </a:solidFill>
              </a:rPr>
              <a:t> </a:t>
            </a:r>
            <a:r>
              <a:rPr lang="ru-RU" b="1" dirty="0" err="1" smtClean="0">
                <a:solidFill>
                  <a:srgbClr val="FFFF00"/>
                </a:solidFill>
              </a:rPr>
              <a:t>респіратори</a:t>
            </a:r>
            <a:r>
              <a:rPr lang="ru-RU" b="1" dirty="0" smtClean="0">
                <a:solidFill>
                  <a:srgbClr val="FFFF00"/>
                </a:solidFill>
              </a:rPr>
              <a:t>, </a:t>
            </a:r>
            <a:r>
              <a:rPr lang="ru-RU" b="1" dirty="0" err="1" smtClean="0">
                <a:solidFill>
                  <a:srgbClr val="FFFF00"/>
                </a:solidFill>
              </a:rPr>
              <a:t>шлангові</a:t>
            </a:r>
            <a:r>
              <a:rPr lang="ru-RU" b="1" dirty="0" smtClean="0">
                <a:solidFill>
                  <a:srgbClr val="FFFF00"/>
                </a:solidFill>
              </a:rPr>
              <a:t> </a:t>
            </a:r>
            <a:r>
              <a:rPr lang="ru-RU" b="1" dirty="0" err="1" smtClean="0">
                <a:solidFill>
                  <a:srgbClr val="FFFF00"/>
                </a:solidFill>
              </a:rPr>
              <a:t>протигази</a:t>
            </a:r>
            <a:r>
              <a:rPr lang="ru-RU" b="1" dirty="0" smtClean="0">
                <a:solidFill>
                  <a:srgbClr val="FFFF00"/>
                </a:solidFill>
              </a:rPr>
              <a:t> </a:t>
            </a:r>
            <a:r>
              <a:rPr lang="ru-RU" b="1" dirty="0" err="1" smtClean="0">
                <a:solidFill>
                  <a:srgbClr val="FFFF00"/>
                </a:solidFill>
              </a:rPr>
              <a:t>промислового</a:t>
            </a:r>
            <a:r>
              <a:rPr lang="ru-RU" b="1" dirty="0" smtClean="0">
                <a:solidFill>
                  <a:srgbClr val="FFFF00"/>
                </a:solidFill>
              </a:rPr>
              <a:t> </a:t>
            </a:r>
            <a:r>
              <a:rPr lang="ru-RU" b="1" dirty="0" err="1" smtClean="0">
                <a:solidFill>
                  <a:srgbClr val="FFFF00"/>
                </a:solidFill>
              </a:rPr>
              <a:t>призначення</a:t>
            </a:r>
            <a:r>
              <a:rPr lang="ru-RU" b="1" dirty="0" smtClean="0">
                <a:solidFill>
                  <a:srgbClr val="FFFF00"/>
                </a:solidFill>
              </a:rPr>
              <a:t> та </a:t>
            </a:r>
            <a:r>
              <a:rPr lang="ru-RU" b="1" dirty="0" err="1" smtClean="0">
                <a:solidFill>
                  <a:srgbClr val="FFFF00"/>
                </a:solidFill>
              </a:rPr>
              <a:t>ізолюючі</a:t>
            </a:r>
            <a:r>
              <a:rPr lang="ru-RU" b="1" dirty="0" smtClean="0">
                <a:solidFill>
                  <a:srgbClr val="FFFF00"/>
                </a:solidFill>
              </a:rPr>
              <a:t> </a:t>
            </a:r>
            <a:r>
              <a:rPr lang="ru-RU" b="1" dirty="0" err="1" smtClean="0">
                <a:solidFill>
                  <a:srgbClr val="FFFF00"/>
                </a:solidFill>
              </a:rPr>
              <a:t>дихальні</a:t>
            </a:r>
            <a:r>
              <a:rPr lang="ru-RU" b="1" dirty="0" smtClean="0">
                <a:solidFill>
                  <a:srgbClr val="FFFF00"/>
                </a:solidFill>
              </a:rPr>
              <a:t> </a:t>
            </a:r>
            <a:r>
              <a:rPr lang="ru-RU" b="1" dirty="0" err="1" smtClean="0">
                <a:solidFill>
                  <a:srgbClr val="FFFF00"/>
                </a:solidFill>
              </a:rPr>
              <a:t>апарати</a:t>
            </a:r>
            <a:r>
              <a:rPr lang="ru-RU" b="1" dirty="0" smtClean="0">
                <a:solidFill>
                  <a:srgbClr val="FFFF00"/>
                </a:solidFill>
              </a:rPr>
              <a:t>. </a:t>
            </a:r>
            <a:endParaRPr lang="ru-RU" b="1" dirty="0">
              <a:solidFill>
                <a:srgbClr val="FFFF00"/>
              </a:solidFill>
            </a:endParaRPr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b="1" dirty="0" err="1" smtClean="0">
                <a:solidFill>
                  <a:srgbClr val="002060"/>
                </a:solidFill>
              </a:rPr>
              <a:t>Засоби</a:t>
            </a:r>
            <a:r>
              <a:rPr lang="ru-RU" b="1" dirty="0" smtClean="0">
                <a:solidFill>
                  <a:srgbClr val="002060"/>
                </a:solidFill>
              </a:rPr>
              <a:t> </a:t>
            </a:r>
            <a:r>
              <a:rPr lang="ru-RU" b="1" dirty="0" err="1" smtClean="0">
                <a:solidFill>
                  <a:srgbClr val="002060"/>
                </a:solidFill>
              </a:rPr>
              <a:t>індивідуального</a:t>
            </a:r>
            <a:r>
              <a:rPr lang="ru-RU" b="1" dirty="0" smtClean="0">
                <a:solidFill>
                  <a:srgbClr val="002060"/>
                </a:solidFill>
              </a:rPr>
              <a:t> </a:t>
            </a:r>
            <a:r>
              <a:rPr lang="ru-RU" b="1" dirty="0" err="1" smtClean="0">
                <a:solidFill>
                  <a:srgbClr val="002060"/>
                </a:solidFill>
              </a:rPr>
              <a:t>захисту</a:t>
            </a:r>
            <a:r>
              <a:rPr lang="ru-RU" b="1" dirty="0" smtClean="0">
                <a:solidFill>
                  <a:srgbClr val="002060"/>
                </a:solidFill>
              </a:rPr>
              <a:t> </a:t>
            </a:r>
            <a:r>
              <a:rPr lang="ru-RU" b="1" dirty="0" err="1" smtClean="0">
                <a:solidFill>
                  <a:srgbClr val="002060"/>
                </a:solidFill>
              </a:rPr>
              <a:t>органів</a:t>
            </a:r>
            <a:r>
              <a:rPr lang="ru-RU" b="1" dirty="0" smtClean="0">
                <a:solidFill>
                  <a:srgbClr val="002060"/>
                </a:solidFill>
              </a:rPr>
              <a:t> </a:t>
            </a:r>
            <a:r>
              <a:rPr lang="ru-RU" b="1" dirty="0" err="1" smtClean="0">
                <a:solidFill>
                  <a:srgbClr val="002060"/>
                </a:solidFill>
              </a:rPr>
              <a:t>дихання</a:t>
            </a:r>
            <a:r>
              <a:rPr lang="ru-RU" b="1" dirty="0" smtClean="0">
                <a:solidFill>
                  <a:srgbClr val="002060"/>
                </a:solidFill>
              </a:rPr>
              <a:t> </a:t>
            </a:r>
            <a:endParaRPr lang="ru-RU" b="1" dirty="0">
              <a:solidFill>
                <a:srgbClr val="002060"/>
              </a:solidFill>
            </a:endParaRPr>
          </a:p>
        </p:txBody>
      </p:sp>
      <p:pic>
        <p:nvPicPr>
          <p:cNvPr id="4" name="Рисунок 3" descr="9872887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3286124"/>
            <a:ext cx="3000396" cy="2547934"/>
          </a:xfrm>
          <a:prstGeom prst="rect">
            <a:avLst/>
          </a:prstGeom>
        </p:spPr>
      </p:pic>
      <p:pic>
        <p:nvPicPr>
          <p:cNvPr id="6" name="Рисунок 5" descr="507836060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143240" y="3286124"/>
            <a:ext cx="2928926" cy="2571768"/>
          </a:xfrm>
          <a:prstGeom prst="rect">
            <a:avLst/>
          </a:prstGeom>
        </p:spPr>
      </p:pic>
      <p:pic>
        <p:nvPicPr>
          <p:cNvPr id="7" name="Рисунок 6" descr="b86g12xp5nfe7n57k2fdgh18i.1000x1000x1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6215074" y="3286124"/>
            <a:ext cx="2928926" cy="2534505"/>
          </a:xfrm>
          <a:prstGeom prst="rect">
            <a:avLst/>
          </a:prstGeom>
        </p:spPr>
      </p:pic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>
          <a:xfrm>
            <a:off x="214282" y="1524000"/>
            <a:ext cx="8715436" cy="5191148"/>
          </a:xfrm>
        </p:spPr>
        <p:txBody>
          <a:bodyPr>
            <a:normAutofit/>
          </a:bodyPr>
          <a:lstStyle/>
          <a:p>
            <a:r>
              <a:rPr lang="ru-RU" sz="2000" b="1" dirty="0" err="1" smtClean="0">
                <a:solidFill>
                  <a:srgbClr val="FFFF00"/>
                </a:solidFill>
              </a:rPr>
              <a:t>Він</a:t>
            </a:r>
            <a:r>
              <a:rPr lang="ru-RU" sz="2000" b="1" dirty="0" smtClean="0">
                <a:solidFill>
                  <a:srgbClr val="FFFF00"/>
                </a:solidFill>
              </a:rPr>
              <a:t> </a:t>
            </a:r>
            <a:r>
              <a:rPr lang="ru-RU" sz="2000" b="1" dirty="0" err="1" smtClean="0">
                <a:solidFill>
                  <a:srgbClr val="FFFF00"/>
                </a:solidFill>
              </a:rPr>
              <a:t>захищає</a:t>
            </a:r>
            <a:r>
              <a:rPr lang="ru-RU" sz="2000" b="1" dirty="0" smtClean="0">
                <a:solidFill>
                  <a:srgbClr val="FFFF00"/>
                </a:solidFill>
              </a:rPr>
              <a:t> </a:t>
            </a:r>
            <a:r>
              <a:rPr lang="ru-RU" sz="2000" b="1" dirty="0" err="1" smtClean="0">
                <a:solidFill>
                  <a:srgbClr val="FFFF00"/>
                </a:solidFill>
              </a:rPr>
              <a:t>органи</a:t>
            </a:r>
            <a:r>
              <a:rPr lang="ru-RU" sz="2000" b="1" dirty="0" smtClean="0">
                <a:solidFill>
                  <a:srgbClr val="FFFF00"/>
                </a:solidFill>
              </a:rPr>
              <a:t> </a:t>
            </a:r>
            <a:r>
              <a:rPr lang="ru-RU" sz="2000" b="1" dirty="0" err="1" smtClean="0">
                <a:solidFill>
                  <a:srgbClr val="FFFF00"/>
                </a:solidFill>
              </a:rPr>
              <a:t>дихання</a:t>
            </a:r>
            <a:r>
              <a:rPr lang="ru-RU" sz="2000" b="1" dirty="0" smtClean="0">
                <a:solidFill>
                  <a:srgbClr val="FFFF00"/>
                </a:solidFill>
              </a:rPr>
              <a:t> </a:t>
            </a:r>
            <a:r>
              <a:rPr lang="ru-RU" sz="2000" b="1" dirty="0" err="1" smtClean="0">
                <a:solidFill>
                  <a:srgbClr val="FFFF00"/>
                </a:solidFill>
              </a:rPr>
              <a:t>від</a:t>
            </a:r>
            <a:r>
              <a:rPr lang="ru-RU" sz="2000" b="1" dirty="0" smtClean="0">
                <a:solidFill>
                  <a:srgbClr val="FFFF00"/>
                </a:solidFill>
              </a:rPr>
              <a:t> оксиду </a:t>
            </a:r>
            <a:r>
              <a:rPr lang="ru-RU" sz="2000" b="1" dirty="0" err="1" smtClean="0">
                <a:solidFill>
                  <a:srgbClr val="FFFF00"/>
                </a:solidFill>
              </a:rPr>
              <a:t>вуглецю</a:t>
            </a:r>
            <a:r>
              <a:rPr lang="ru-RU" sz="2000" b="1" dirty="0" smtClean="0">
                <a:solidFill>
                  <a:srgbClr val="FFFF00"/>
                </a:solidFill>
              </a:rPr>
              <a:t> (чадного газу) та РП </a:t>
            </a:r>
            <a:r>
              <a:rPr lang="ru-RU" sz="2000" b="1" dirty="0" err="1" smtClean="0">
                <a:solidFill>
                  <a:srgbClr val="FFFF00"/>
                </a:solidFill>
              </a:rPr>
              <a:t>і</a:t>
            </a:r>
            <a:r>
              <a:rPr lang="ru-RU" sz="2000" b="1" dirty="0" smtClean="0">
                <a:solidFill>
                  <a:srgbClr val="FFFF00"/>
                </a:solidFill>
              </a:rPr>
              <a:t> </a:t>
            </a:r>
            <a:r>
              <a:rPr lang="ru-RU" sz="2000" b="1" dirty="0" err="1" smtClean="0">
                <a:solidFill>
                  <a:srgbClr val="FFFF00"/>
                </a:solidFill>
              </a:rPr>
              <a:t>може</a:t>
            </a:r>
            <a:r>
              <a:rPr lang="ru-RU" sz="2000" b="1" dirty="0" smtClean="0">
                <a:solidFill>
                  <a:srgbClr val="FFFF00"/>
                </a:solidFill>
              </a:rPr>
              <a:t> бути </a:t>
            </a:r>
            <a:r>
              <a:rPr lang="ru-RU" sz="2000" b="1" dirty="0" err="1" smtClean="0">
                <a:solidFill>
                  <a:srgbClr val="FFFF00"/>
                </a:solidFill>
              </a:rPr>
              <a:t>використаний</a:t>
            </a:r>
            <a:r>
              <a:rPr lang="ru-RU" sz="2000" b="1" dirty="0" smtClean="0">
                <a:solidFill>
                  <a:srgbClr val="FFFF00"/>
                </a:solidFill>
              </a:rPr>
              <a:t> практично </a:t>
            </a:r>
            <a:r>
              <a:rPr lang="ru-RU" sz="2000" b="1" dirty="0" err="1" smtClean="0">
                <a:solidFill>
                  <a:srgbClr val="FFFF00"/>
                </a:solidFill>
              </a:rPr>
              <a:t>з</a:t>
            </a:r>
            <a:r>
              <a:rPr lang="ru-RU" sz="2000" b="1" dirty="0" smtClean="0">
                <a:solidFill>
                  <a:srgbClr val="FFFF00"/>
                </a:solidFill>
              </a:rPr>
              <a:t> </a:t>
            </a:r>
            <a:r>
              <a:rPr lang="ru-RU" sz="2000" b="1" dirty="0" err="1" smtClean="0">
                <a:solidFill>
                  <a:srgbClr val="FFFF00"/>
                </a:solidFill>
              </a:rPr>
              <a:t>усіма</a:t>
            </a:r>
            <a:r>
              <a:rPr lang="ru-RU" sz="2000" b="1" dirty="0" smtClean="0">
                <a:solidFill>
                  <a:srgbClr val="FFFF00"/>
                </a:solidFill>
              </a:rPr>
              <a:t> типами </a:t>
            </a:r>
            <a:r>
              <a:rPr lang="ru-RU" sz="2000" b="1" dirty="0" err="1" smtClean="0">
                <a:solidFill>
                  <a:srgbClr val="FFFF00"/>
                </a:solidFill>
              </a:rPr>
              <a:t>загальновійськових</a:t>
            </a:r>
            <a:r>
              <a:rPr lang="ru-RU" sz="2000" b="1" dirty="0" smtClean="0">
                <a:solidFill>
                  <a:srgbClr val="FFFF00"/>
                </a:solidFill>
              </a:rPr>
              <a:t> </a:t>
            </a:r>
            <a:r>
              <a:rPr lang="ru-RU" sz="2000" b="1" dirty="0" err="1" smtClean="0">
                <a:solidFill>
                  <a:srgbClr val="FFFF00"/>
                </a:solidFill>
              </a:rPr>
              <a:t>фільтруючих</a:t>
            </a:r>
            <a:r>
              <a:rPr lang="ru-RU" sz="2000" b="1" dirty="0" smtClean="0">
                <a:solidFill>
                  <a:srgbClr val="FFFF00"/>
                </a:solidFill>
              </a:rPr>
              <a:t> </a:t>
            </a:r>
            <a:r>
              <a:rPr lang="ru-RU" sz="2000" b="1" dirty="0" err="1" smtClean="0">
                <a:solidFill>
                  <a:srgbClr val="FFFF00"/>
                </a:solidFill>
              </a:rPr>
              <a:t>протигазів</a:t>
            </a:r>
            <a:r>
              <a:rPr lang="ru-RU" sz="2000" b="1" dirty="0" smtClean="0">
                <a:solidFill>
                  <a:srgbClr val="FFFF00"/>
                </a:solidFill>
              </a:rPr>
              <a:t>, </a:t>
            </a:r>
            <a:r>
              <a:rPr lang="ru-RU" sz="2000" b="1" dirty="0" err="1" smtClean="0">
                <a:solidFill>
                  <a:srgbClr val="FFFF00"/>
                </a:solidFill>
              </a:rPr>
              <a:t>крім</a:t>
            </a:r>
            <a:r>
              <a:rPr lang="ru-RU" sz="2000" b="1" dirty="0" smtClean="0">
                <a:solidFill>
                  <a:srgbClr val="FFFF00"/>
                </a:solidFill>
              </a:rPr>
              <a:t> ПБФ (рис. 5.4). </a:t>
            </a:r>
            <a:r>
              <a:rPr lang="ru-RU" sz="2000" b="1" dirty="0" err="1" smtClean="0">
                <a:solidFill>
                  <a:srgbClr val="FFFF00"/>
                </a:solidFill>
              </a:rPr>
              <a:t>Вміст</a:t>
            </a:r>
            <a:r>
              <a:rPr lang="ru-RU" sz="2000" b="1" dirty="0" smtClean="0">
                <a:solidFill>
                  <a:srgbClr val="FFFF00"/>
                </a:solidFill>
              </a:rPr>
              <a:t> патрона ДП-2 </a:t>
            </a:r>
            <a:r>
              <a:rPr lang="ru-RU" sz="2000" b="1" dirty="0" err="1" smtClean="0">
                <a:solidFill>
                  <a:srgbClr val="FFFF00"/>
                </a:solidFill>
              </a:rPr>
              <a:t>каталітично</a:t>
            </a:r>
            <a:r>
              <a:rPr lang="ru-RU" sz="2000" b="1" dirty="0" smtClean="0">
                <a:solidFill>
                  <a:srgbClr val="FFFF00"/>
                </a:solidFill>
              </a:rPr>
              <a:t> </a:t>
            </a:r>
            <a:r>
              <a:rPr lang="ru-RU" sz="2000" b="1" dirty="0" err="1" smtClean="0">
                <a:solidFill>
                  <a:srgbClr val="FFFF00"/>
                </a:solidFill>
              </a:rPr>
              <a:t>окислює</a:t>
            </a:r>
            <a:r>
              <a:rPr lang="ru-RU" sz="2000" b="1" dirty="0" smtClean="0">
                <a:solidFill>
                  <a:srgbClr val="FFFF00"/>
                </a:solidFill>
              </a:rPr>
              <a:t> оксид </a:t>
            </a:r>
            <a:r>
              <a:rPr lang="ru-RU" sz="2000" b="1" dirty="0" err="1" smtClean="0">
                <a:solidFill>
                  <a:srgbClr val="FFFF00"/>
                </a:solidFill>
              </a:rPr>
              <a:t>вуглецю</a:t>
            </a:r>
            <a:r>
              <a:rPr lang="ru-RU" sz="2000" b="1" dirty="0" smtClean="0">
                <a:solidFill>
                  <a:srgbClr val="FFFF00"/>
                </a:solidFill>
              </a:rPr>
              <a:t> до </a:t>
            </a:r>
            <a:r>
              <a:rPr lang="ru-RU" sz="2000" b="1" dirty="0" err="1" smtClean="0">
                <a:solidFill>
                  <a:srgbClr val="FFFF00"/>
                </a:solidFill>
              </a:rPr>
              <a:t>діоксиду</a:t>
            </a:r>
            <a:r>
              <a:rPr lang="ru-RU" sz="2000" b="1" dirty="0" smtClean="0">
                <a:solidFill>
                  <a:srgbClr val="FFFF00"/>
                </a:solidFill>
              </a:rPr>
              <a:t> </a:t>
            </a:r>
            <a:r>
              <a:rPr lang="ru-RU" sz="2000" b="1" dirty="0" err="1" smtClean="0">
                <a:solidFill>
                  <a:srgbClr val="FFFF00"/>
                </a:solidFill>
              </a:rPr>
              <a:t>вуглецю</a:t>
            </a:r>
            <a:r>
              <a:rPr lang="ru-RU" sz="2000" b="1" dirty="0" smtClean="0">
                <a:solidFill>
                  <a:srgbClr val="FFFF00"/>
                </a:solidFill>
              </a:rPr>
              <a:t>, а </a:t>
            </a:r>
            <a:r>
              <a:rPr lang="ru-RU" sz="2000" b="1" dirty="0" err="1" smtClean="0">
                <a:solidFill>
                  <a:srgbClr val="FFFF00"/>
                </a:solidFill>
              </a:rPr>
              <a:t>протиаерозольний</a:t>
            </a:r>
            <a:r>
              <a:rPr lang="ru-RU" sz="2000" b="1" dirty="0" smtClean="0">
                <a:solidFill>
                  <a:srgbClr val="FFFF00"/>
                </a:solidFill>
              </a:rPr>
              <a:t> </a:t>
            </a:r>
            <a:r>
              <a:rPr lang="ru-RU" sz="2000" b="1" dirty="0" err="1" smtClean="0">
                <a:solidFill>
                  <a:srgbClr val="FFFF00"/>
                </a:solidFill>
              </a:rPr>
              <a:t>фільтр</a:t>
            </a:r>
            <a:r>
              <a:rPr lang="ru-RU" sz="2000" b="1" dirty="0" smtClean="0">
                <a:solidFill>
                  <a:srgbClr val="FFFF00"/>
                </a:solidFill>
              </a:rPr>
              <a:t> </a:t>
            </a:r>
            <a:r>
              <a:rPr lang="ru-RU" sz="2000" b="1" dirty="0" err="1" smtClean="0">
                <a:solidFill>
                  <a:srgbClr val="FFFF00"/>
                </a:solidFill>
              </a:rPr>
              <a:t>затримує</a:t>
            </a:r>
            <a:r>
              <a:rPr lang="ru-RU" sz="2000" b="1" dirty="0" smtClean="0">
                <a:solidFill>
                  <a:srgbClr val="FFFF00"/>
                </a:solidFill>
              </a:rPr>
              <a:t> РП. КДП </a:t>
            </a:r>
            <a:r>
              <a:rPr lang="ru-RU" sz="2000" b="1" dirty="0" err="1" smtClean="0">
                <a:solidFill>
                  <a:srgbClr val="FFFF00"/>
                </a:solidFill>
              </a:rPr>
              <a:t>також</a:t>
            </a:r>
            <a:r>
              <a:rPr lang="ru-RU" sz="2000" b="1" dirty="0" smtClean="0">
                <a:solidFill>
                  <a:srgbClr val="FFFF00"/>
                </a:solidFill>
              </a:rPr>
              <a:t> не </a:t>
            </a:r>
            <a:r>
              <a:rPr lang="ru-RU" sz="2000" b="1" dirty="0" err="1" smtClean="0">
                <a:solidFill>
                  <a:srgbClr val="FFFF00"/>
                </a:solidFill>
              </a:rPr>
              <a:t>застосовують</a:t>
            </a:r>
            <a:r>
              <a:rPr lang="ru-RU" sz="2000" b="1" dirty="0" smtClean="0">
                <a:solidFill>
                  <a:srgbClr val="FFFF00"/>
                </a:solidFill>
              </a:rPr>
              <a:t> у </a:t>
            </a:r>
            <a:r>
              <a:rPr lang="ru-RU" sz="2000" b="1" dirty="0" err="1" smtClean="0">
                <a:solidFill>
                  <a:srgbClr val="FFFF00"/>
                </a:solidFill>
              </a:rPr>
              <a:t>атмосфері</a:t>
            </a:r>
            <a:r>
              <a:rPr lang="ru-RU" sz="2000" b="1" dirty="0" smtClean="0">
                <a:solidFill>
                  <a:srgbClr val="FFFF00"/>
                </a:solidFill>
              </a:rPr>
              <a:t>, яка </a:t>
            </a:r>
            <a:r>
              <a:rPr lang="ru-RU" sz="2000" b="1" dirty="0" err="1" smtClean="0">
                <a:solidFill>
                  <a:srgbClr val="FFFF00"/>
                </a:solidFill>
              </a:rPr>
              <a:t>містить</a:t>
            </a:r>
            <a:r>
              <a:rPr lang="ru-RU" sz="2000" b="1" dirty="0" smtClean="0">
                <a:solidFill>
                  <a:srgbClr val="FFFF00"/>
                </a:solidFill>
              </a:rPr>
              <a:t> </a:t>
            </a:r>
            <a:r>
              <a:rPr lang="ru-RU" sz="2000" b="1" dirty="0" err="1" smtClean="0">
                <a:solidFill>
                  <a:srgbClr val="FFFF00"/>
                </a:solidFill>
              </a:rPr>
              <a:t>менше</a:t>
            </a:r>
            <a:r>
              <a:rPr lang="ru-RU" sz="2000" b="1" dirty="0" smtClean="0">
                <a:solidFill>
                  <a:srgbClr val="FFFF00"/>
                </a:solidFill>
              </a:rPr>
              <a:t> 17 % </a:t>
            </a:r>
            <a:r>
              <a:rPr lang="ru-RU" sz="2000" b="1" dirty="0" err="1" smtClean="0">
                <a:solidFill>
                  <a:srgbClr val="FFFF00"/>
                </a:solidFill>
              </a:rPr>
              <a:t>кисню</a:t>
            </a:r>
            <a:r>
              <a:rPr lang="ru-RU" sz="2000" b="1" dirty="0" smtClean="0">
                <a:solidFill>
                  <a:srgbClr val="FFFF00"/>
                </a:solidFill>
              </a:rPr>
              <a:t>. Патрон ДП-2 </a:t>
            </a:r>
            <a:r>
              <a:rPr lang="ru-RU" sz="2000" b="1" dirty="0" err="1" smtClean="0">
                <a:solidFill>
                  <a:srgbClr val="FFFF00"/>
                </a:solidFill>
              </a:rPr>
              <a:t>захищає</a:t>
            </a:r>
            <a:r>
              <a:rPr lang="ru-RU" sz="2000" b="1" dirty="0" smtClean="0">
                <a:solidFill>
                  <a:srgbClr val="FFFF00"/>
                </a:solidFill>
              </a:rPr>
              <a:t> </a:t>
            </a:r>
            <a:r>
              <a:rPr lang="ru-RU" sz="2000" b="1" dirty="0" err="1" smtClean="0">
                <a:solidFill>
                  <a:srgbClr val="FFFF00"/>
                </a:solidFill>
              </a:rPr>
              <a:t>від</a:t>
            </a:r>
            <a:r>
              <a:rPr lang="ru-RU" sz="2000" b="1" dirty="0" smtClean="0">
                <a:solidFill>
                  <a:srgbClr val="FFFF00"/>
                </a:solidFill>
              </a:rPr>
              <a:t> оксиду </a:t>
            </a:r>
            <a:r>
              <a:rPr lang="ru-RU" sz="2000" b="1" dirty="0" err="1" smtClean="0">
                <a:solidFill>
                  <a:srgbClr val="FFFF00"/>
                </a:solidFill>
              </a:rPr>
              <a:t>вуглецю</a:t>
            </a:r>
            <a:r>
              <a:rPr lang="ru-RU" sz="2000" b="1" dirty="0" smtClean="0">
                <a:solidFill>
                  <a:srgbClr val="FFFF00"/>
                </a:solidFill>
              </a:rPr>
              <a:t> при </a:t>
            </a:r>
            <a:r>
              <a:rPr lang="ru-RU" sz="2000" b="1" dirty="0" err="1" smtClean="0">
                <a:solidFill>
                  <a:srgbClr val="FFFF00"/>
                </a:solidFill>
              </a:rPr>
              <a:t>його</a:t>
            </a:r>
            <a:r>
              <a:rPr lang="ru-RU" sz="2000" b="1" dirty="0" smtClean="0">
                <a:solidFill>
                  <a:srgbClr val="FFFF00"/>
                </a:solidFill>
              </a:rPr>
              <a:t> </a:t>
            </a:r>
            <a:r>
              <a:rPr lang="ru-RU" sz="2000" b="1" dirty="0" err="1" smtClean="0">
                <a:solidFill>
                  <a:srgbClr val="FFFF00"/>
                </a:solidFill>
              </a:rPr>
              <a:t>концентрації</a:t>
            </a:r>
            <a:r>
              <a:rPr lang="ru-RU" sz="2000" b="1" dirty="0" smtClean="0">
                <a:solidFill>
                  <a:srgbClr val="FFFF00"/>
                </a:solidFill>
              </a:rPr>
              <a:t> у </a:t>
            </a:r>
            <a:r>
              <a:rPr lang="ru-RU" sz="2000" b="1" dirty="0" err="1" smtClean="0">
                <a:solidFill>
                  <a:srgbClr val="FFFF00"/>
                </a:solidFill>
              </a:rPr>
              <a:t>повітрі</a:t>
            </a:r>
            <a:r>
              <a:rPr lang="ru-RU" sz="2000" b="1" dirty="0" smtClean="0">
                <a:solidFill>
                  <a:srgbClr val="FFFF00"/>
                </a:solidFill>
              </a:rPr>
              <a:t> до 0,25 %, а </a:t>
            </a:r>
            <a:r>
              <a:rPr lang="ru-RU" sz="2000" b="1" dirty="0" err="1" smtClean="0">
                <a:solidFill>
                  <a:srgbClr val="FFFF00"/>
                </a:solidFill>
              </a:rPr>
              <a:t>короткочасно</a:t>
            </a:r>
            <a:r>
              <a:rPr lang="ru-RU" sz="2000" b="1" dirty="0" smtClean="0">
                <a:solidFill>
                  <a:srgbClr val="FFFF00"/>
                </a:solidFill>
              </a:rPr>
              <a:t> (до 15 </a:t>
            </a:r>
            <a:r>
              <a:rPr lang="ru-RU" sz="2000" b="1" dirty="0" err="1" smtClean="0">
                <a:solidFill>
                  <a:srgbClr val="FFFF00"/>
                </a:solidFill>
              </a:rPr>
              <a:t>хв</a:t>
            </a:r>
            <a:r>
              <a:rPr lang="ru-RU" sz="2000" b="1" dirty="0" smtClean="0">
                <a:solidFill>
                  <a:srgbClr val="FFFF00"/>
                </a:solidFill>
              </a:rPr>
              <a:t>)– при </a:t>
            </a:r>
            <a:r>
              <a:rPr lang="ru-RU" sz="2000" b="1" dirty="0" err="1" smtClean="0">
                <a:solidFill>
                  <a:srgbClr val="FFFF00"/>
                </a:solidFill>
              </a:rPr>
              <a:t>концентрації</a:t>
            </a:r>
            <a:r>
              <a:rPr lang="ru-RU" sz="2000" b="1" dirty="0" smtClean="0">
                <a:solidFill>
                  <a:srgbClr val="FFFF00"/>
                </a:solidFill>
              </a:rPr>
              <a:t> до 1 %.</a:t>
            </a:r>
            <a:endParaRPr lang="ru-RU" sz="2000" b="1" dirty="0">
              <a:solidFill>
                <a:srgbClr val="FFFF00"/>
              </a:solidFill>
            </a:endParaRPr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b="1" dirty="0" smtClean="0">
                <a:solidFill>
                  <a:srgbClr val="002060"/>
                </a:solidFill>
              </a:rPr>
              <a:t>Комплект </a:t>
            </a:r>
            <a:r>
              <a:rPr lang="ru-RU" b="1" dirty="0" err="1" smtClean="0">
                <a:solidFill>
                  <a:srgbClr val="002060"/>
                </a:solidFill>
              </a:rPr>
              <a:t>додаткового</a:t>
            </a:r>
            <a:r>
              <a:rPr lang="ru-RU" b="1" dirty="0" smtClean="0">
                <a:solidFill>
                  <a:srgbClr val="002060"/>
                </a:solidFill>
              </a:rPr>
              <a:t> патрона (КДП) </a:t>
            </a:r>
            <a:endParaRPr lang="ru-RU" b="1" dirty="0">
              <a:solidFill>
                <a:srgbClr val="002060"/>
              </a:solidFill>
            </a:endParaRPr>
          </a:p>
        </p:txBody>
      </p:sp>
      <p:pic>
        <p:nvPicPr>
          <p:cNvPr id="4" name="Рисунок 3" descr="444309_html_m783d185c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29256" y="4071942"/>
            <a:ext cx="3714744" cy="2786058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357158" y="4357694"/>
            <a:ext cx="5116978" cy="224676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000" b="1" dirty="0" smtClean="0">
                <a:solidFill>
                  <a:srgbClr val="002060"/>
                </a:solidFill>
              </a:rPr>
              <a:t> Комплект </a:t>
            </a:r>
            <a:r>
              <a:rPr lang="ru-RU" sz="2000" b="1" dirty="0" err="1" smtClean="0">
                <a:solidFill>
                  <a:srgbClr val="002060"/>
                </a:solidFill>
              </a:rPr>
              <a:t>додаткового</a:t>
            </a:r>
            <a:r>
              <a:rPr lang="ru-RU" sz="2000" b="1" dirty="0" smtClean="0">
                <a:solidFill>
                  <a:srgbClr val="002060"/>
                </a:solidFill>
              </a:rPr>
              <a:t> патрона: </a:t>
            </a:r>
          </a:p>
          <a:p>
            <a:r>
              <a:rPr lang="ru-RU" sz="2000" b="1" dirty="0" smtClean="0">
                <a:solidFill>
                  <a:srgbClr val="002060"/>
                </a:solidFill>
              </a:rPr>
              <a:t>1 – </a:t>
            </a:r>
            <a:r>
              <a:rPr lang="ru-RU" sz="2000" b="1" dirty="0" err="1" smtClean="0">
                <a:solidFill>
                  <a:srgbClr val="002060"/>
                </a:solidFill>
              </a:rPr>
              <a:t>додатковий</a:t>
            </a:r>
            <a:r>
              <a:rPr lang="ru-RU" sz="2000" b="1" dirty="0" smtClean="0">
                <a:solidFill>
                  <a:srgbClr val="002060"/>
                </a:solidFill>
              </a:rPr>
              <a:t> патрон ДП-2; </a:t>
            </a:r>
          </a:p>
          <a:p>
            <a:r>
              <a:rPr lang="ru-RU" sz="2000" b="1" dirty="0" smtClean="0">
                <a:solidFill>
                  <a:srgbClr val="002060"/>
                </a:solidFill>
              </a:rPr>
              <a:t>2 – </a:t>
            </a:r>
            <a:r>
              <a:rPr lang="ru-RU" sz="2000" b="1" dirty="0" err="1" smtClean="0">
                <a:solidFill>
                  <a:srgbClr val="002060"/>
                </a:solidFill>
              </a:rPr>
              <a:t>протиаерозольний</a:t>
            </a:r>
            <a:r>
              <a:rPr lang="ru-RU" sz="2000" b="1" dirty="0" smtClean="0">
                <a:solidFill>
                  <a:srgbClr val="002060"/>
                </a:solidFill>
              </a:rPr>
              <a:t> </a:t>
            </a:r>
            <a:r>
              <a:rPr lang="ru-RU" sz="2000" b="1" dirty="0" err="1" smtClean="0">
                <a:solidFill>
                  <a:srgbClr val="002060"/>
                </a:solidFill>
              </a:rPr>
              <a:t>фільтр</a:t>
            </a:r>
            <a:r>
              <a:rPr lang="ru-RU" sz="2000" b="1" dirty="0" smtClean="0">
                <a:solidFill>
                  <a:srgbClr val="002060"/>
                </a:solidFill>
              </a:rPr>
              <a:t>; </a:t>
            </a:r>
          </a:p>
          <a:p>
            <a:r>
              <a:rPr lang="ru-RU" sz="2000" b="1" dirty="0" smtClean="0">
                <a:solidFill>
                  <a:srgbClr val="002060"/>
                </a:solidFill>
              </a:rPr>
              <a:t>3 – пакет </a:t>
            </a:r>
            <a:r>
              <a:rPr lang="ru-RU" sz="2000" b="1" dirty="0" err="1" smtClean="0">
                <a:solidFill>
                  <a:srgbClr val="002060"/>
                </a:solidFill>
              </a:rPr>
              <a:t>з</a:t>
            </a:r>
            <a:r>
              <a:rPr lang="ru-RU" sz="2000" b="1" dirty="0" smtClean="0">
                <a:solidFill>
                  <a:srgbClr val="002060"/>
                </a:solidFill>
              </a:rPr>
              <a:t> </a:t>
            </a:r>
            <a:r>
              <a:rPr lang="ru-RU" sz="2000" b="1" dirty="0" err="1" smtClean="0">
                <a:solidFill>
                  <a:srgbClr val="002060"/>
                </a:solidFill>
              </a:rPr>
              <a:t>герметизуючим</a:t>
            </a:r>
            <a:r>
              <a:rPr lang="ru-RU" sz="2000" b="1" dirty="0" smtClean="0">
                <a:solidFill>
                  <a:srgbClr val="002060"/>
                </a:solidFill>
              </a:rPr>
              <a:t> </a:t>
            </a:r>
            <a:r>
              <a:rPr lang="ru-RU" sz="2000" b="1" dirty="0" err="1" smtClean="0">
                <a:solidFill>
                  <a:srgbClr val="002060"/>
                </a:solidFill>
              </a:rPr>
              <a:t>кільцем</a:t>
            </a:r>
            <a:r>
              <a:rPr lang="ru-RU" sz="2000" b="1" dirty="0" smtClean="0">
                <a:solidFill>
                  <a:srgbClr val="002060"/>
                </a:solidFill>
              </a:rPr>
              <a:t> для </a:t>
            </a:r>
          </a:p>
          <a:p>
            <a:r>
              <a:rPr lang="ru-RU" sz="2000" b="1" dirty="0" err="1" smtClean="0">
                <a:solidFill>
                  <a:srgbClr val="002060"/>
                </a:solidFill>
              </a:rPr>
              <a:t>протиаерозольного</a:t>
            </a:r>
            <a:r>
              <a:rPr lang="ru-RU" sz="2000" b="1" dirty="0" smtClean="0">
                <a:solidFill>
                  <a:srgbClr val="002060"/>
                </a:solidFill>
              </a:rPr>
              <a:t> </a:t>
            </a:r>
            <a:r>
              <a:rPr lang="ru-RU" sz="2000" b="1" dirty="0" err="1" smtClean="0">
                <a:solidFill>
                  <a:srgbClr val="002060"/>
                </a:solidFill>
              </a:rPr>
              <a:t>фільтра</a:t>
            </a:r>
            <a:r>
              <a:rPr lang="ru-RU" sz="2000" b="1" dirty="0" smtClean="0">
                <a:solidFill>
                  <a:srgbClr val="002060"/>
                </a:solidFill>
              </a:rPr>
              <a:t>; </a:t>
            </a:r>
          </a:p>
          <a:p>
            <a:r>
              <a:rPr lang="ru-RU" sz="2000" b="1" dirty="0" smtClean="0">
                <a:solidFill>
                  <a:srgbClr val="002060"/>
                </a:solidFill>
              </a:rPr>
              <a:t>4 – </a:t>
            </a:r>
            <a:r>
              <a:rPr lang="ru-RU" sz="2000" b="1" dirty="0" err="1" smtClean="0">
                <a:solidFill>
                  <a:srgbClr val="002060"/>
                </a:solidFill>
              </a:rPr>
              <a:t>з’єднувальна</a:t>
            </a:r>
            <a:r>
              <a:rPr lang="ru-RU" sz="2000" b="1" dirty="0" smtClean="0">
                <a:solidFill>
                  <a:srgbClr val="002060"/>
                </a:solidFill>
              </a:rPr>
              <a:t> трубка; </a:t>
            </a:r>
          </a:p>
          <a:p>
            <a:r>
              <a:rPr lang="ru-RU" sz="2000" b="1" dirty="0" smtClean="0">
                <a:solidFill>
                  <a:srgbClr val="002060"/>
                </a:solidFill>
              </a:rPr>
              <a:t>5 – сумка</a:t>
            </a:r>
            <a:endParaRPr lang="ru-RU" sz="2000" b="1" dirty="0">
              <a:solidFill>
                <a:srgbClr val="002060"/>
              </a:solidFill>
            </a:endParaRP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>
          <a:xfrm>
            <a:off x="285720" y="1214422"/>
            <a:ext cx="8643998" cy="5357850"/>
          </a:xfrm>
        </p:spPr>
        <p:txBody>
          <a:bodyPr>
            <a:normAutofit/>
          </a:bodyPr>
          <a:lstStyle/>
          <a:p>
            <a:r>
              <a:rPr lang="ru-RU" sz="2000" b="1" dirty="0" err="1" smtClean="0">
                <a:solidFill>
                  <a:srgbClr val="FFFF00"/>
                </a:solidFill>
              </a:rPr>
              <a:t>Їх</a:t>
            </a:r>
            <a:r>
              <a:rPr lang="ru-RU" sz="2000" b="1" dirty="0" smtClean="0">
                <a:solidFill>
                  <a:srgbClr val="FFFF00"/>
                </a:solidFill>
              </a:rPr>
              <a:t> </a:t>
            </a:r>
            <a:r>
              <a:rPr lang="ru-RU" sz="2000" b="1" dirty="0" err="1" smtClean="0">
                <a:solidFill>
                  <a:srgbClr val="FFFF00"/>
                </a:solidFill>
              </a:rPr>
              <a:t>поділяють</a:t>
            </a:r>
            <a:r>
              <a:rPr lang="ru-RU" sz="2000" b="1" dirty="0" smtClean="0">
                <a:solidFill>
                  <a:srgbClr val="FFFF00"/>
                </a:solidFill>
              </a:rPr>
              <a:t> на </a:t>
            </a:r>
            <a:r>
              <a:rPr lang="ru-RU" sz="2000" b="1" dirty="0" err="1" smtClean="0">
                <a:solidFill>
                  <a:srgbClr val="FFFF00"/>
                </a:solidFill>
              </a:rPr>
              <a:t>засоби</a:t>
            </a:r>
            <a:r>
              <a:rPr lang="ru-RU" sz="2000" b="1" dirty="0" smtClean="0">
                <a:solidFill>
                  <a:srgbClr val="FFFF00"/>
                </a:solidFill>
              </a:rPr>
              <a:t> </a:t>
            </a:r>
            <a:r>
              <a:rPr lang="ru-RU" sz="2000" b="1" dirty="0" err="1" smtClean="0">
                <a:solidFill>
                  <a:srgbClr val="FFFF00"/>
                </a:solidFill>
              </a:rPr>
              <a:t>фільтруючого</a:t>
            </a:r>
            <a:r>
              <a:rPr lang="ru-RU" sz="2000" b="1" dirty="0" smtClean="0">
                <a:solidFill>
                  <a:srgbClr val="FFFF00"/>
                </a:solidFill>
              </a:rPr>
              <a:t> та </a:t>
            </a:r>
            <a:r>
              <a:rPr lang="ru-RU" sz="2000" b="1" dirty="0" err="1" smtClean="0">
                <a:solidFill>
                  <a:srgbClr val="FFFF00"/>
                </a:solidFill>
              </a:rPr>
              <a:t>ізолюючого</a:t>
            </a:r>
            <a:r>
              <a:rPr lang="ru-RU" sz="2000" b="1" dirty="0" smtClean="0">
                <a:solidFill>
                  <a:srgbClr val="FFFF00"/>
                </a:solidFill>
              </a:rPr>
              <a:t> </a:t>
            </a:r>
            <a:r>
              <a:rPr lang="ru-RU" sz="2000" b="1" dirty="0" err="1" smtClean="0">
                <a:solidFill>
                  <a:srgbClr val="FFFF00"/>
                </a:solidFill>
              </a:rPr>
              <a:t>типів</a:t>
            </a:r>
            <a:r>
              <a:rPr lang="ru-RU" sz="2000" b="1" dirty="0" smtClean="0">
                <a:solidFill>
                  <a:srgbClr val="FFFF00"/>
                </a:solidFill>
              </a:rPr>
              <a:t>. До </a:t>
            </a:r>
            <a:r>
              <a:rPr lang="ru-RU" sz="2000" b="1" dirty="0" err="1" smtClean="0">
                <a:solidFill>
                  <a:srgbClr val="FFFF00"/>
                </a:solidFill>
              </a:rPr>
              <a:t>фільтруючого</a:t>
            </a:r>
            <a:r>
              <a:rPr lang="ru-RU" sz="2000" b="1" dirty="0" smtClean="0">
                <a:solidFill>
                  <a:srgbClr val="FFFF00"/>
                </a:solidFill>
              </a:rPr>
              <a:t> типу належать </a:t>
            </a:r>
            <a:r>
              <a:rPr lang="ru-RU" sz="2000" b="1" dirty="0" err="1" smtClean="0">
                <a:solidFill>
                  <a:srgbClr val="FFFF00"/>
                </a:solidFill>
              </a:rPr>
              <a:t>загальновійськовий</a:t>
            </a:r>
            <a:r>
              <a:rPr lang="ru-RU" sz="2000" b="1" dirty="0" smtClean="0">
                <a:solidFill>
                  <a:srgbClr val="FFFF00"/>
                </a:solidFill>
              </a:rPr>
              <a:t> </a:t>
            </a:r>
            <a:r>
              <a:rPr lang="ru-RU" sz="2000" b="1" dirty="0" err="1" smtClean="0">
                <a:solidFill>
                  <a:srgbClr val="FFFF00"/>
                </a:solidFill>
              </a:rPr>
              <a:t>комплексний</a:t>
            </a:r>
            <a:r>
              <a:rPr lang="ru-RU" sz="2000" b="1" dirty="0" smtClean="0">
                <a:solidFill>
                  <a:srgbClr val="FFFF00"/>
                </a:solidFill>
              </a:rPr>
              <a:t> </a:t>
            </a:r>
            <a:r>
              <a:rPr lang="ru-RU" sz="2000" b="1" dirty="0" err="1" smtClean="0">
                <a:solidFill>
                  <a:srgbClr val="FFFF00"/>
                </a:solidFill>
              </a:rPr>
              <a:t>захисний</a:t>
            </a:r>
            <a:r>
              <a:rPr lang="ru-RU" sz="2000" b="1" dirty="0" smtClean="0">
                <a:solidFill>
                  <a:srgbClr val="FFFF00"/>
                </a:solidFill>
              </a:rPr>
              <a:t> костюм (ЗКЗК-М), комплект </a:t>
            </a:r>
            <a:r>
              <a:rPr lang="ru-RU" sz="2000" b="1" dirty="0" err="1" smtClean="0">
                <a:solidFill>
                  <a:srgbClr val="FFFF00"/>
                </a:solidFill>
              </a:rPr>
              <a:t>фільтрувального</a:t>
            </a:r>
            <a:r>
              <a:rPr lang="ru-RU" sz="2000" b="1" dirty="0" smtClean="0">
                <a:solidFill>
                  <a:srgbClr val="FFFF00"/>
                </a:solidFill>
              </a:rPr>
              <a:t> </a:t>
            </a:r>
            <a:r>
              <a:rPr lang="ru-RU" sz="2000" b="1" dirty="0" err="1" smtClean="0">
                <a:solidFill>
                  <a:srgbClr val="FFFF00"/>
                </a:solidFill>
              </a:rPr>
              <a:t>одягу</a:t>
            </a:r>
            <a:r>
              <a:rPr lang="ru-RU" sz="2000" b="1" dirty="0" smtClean="0">
                <a:solidFill>
                  <a:srgbClr val="FFFF00"/>
                </a:solidFill>
              </a:rPr>
              <a:t> ЗФО-58 та </a:t>
            </a:r>
            <a:r>
              <a:rPr lang="ru-RU" sz="2000" b="1" dirty="0" err="1" smtClean="0">
                <a:solidFill>
                  <a:srgbClr val="FFFF00"/>
                </a:solidFill>
              </a:rPr>
              <a:t>ін</a:t>
            </a:r>
            <a:r>
              <a:rPr lang="ru-RU" sz="2000" b="1" dirty="0" smtClean="0">
                <a:solidFill>
                  <a:srgbClr val="FFFF00"/>
                </a:solidFill>
              </a:rPr>
              <a:t>. </a:t>
            </a:r>
            <a:r>
              <a:rPr lang="ru-RU" sz="2000" b="1" dirty="0" err="1" smtClean="0">
                <a:solidFill>
                  <a:srgbClr val="FFFF00"/>
                </a:solidFill>
              </a:rPr>
              <a:t>Захист</a:t>
            </a:r>
            <a:r>
              <a:rPr lang="ru-RU" sz="2000" b="1" dirty="0" smtClean="0">
                <a:solidFill>
                  <a:srgbClr val="FFFF00"/>
                </a:solidFill>
              </a:rPr>
              <a:t> </a:t>
            </a:r>
            <a:r>
              <a:rPr lang="ru-RU" sz="2000" b="1" dirty="0" err="1" smtClean="0">
                <a:solidFill>
                  <a:srgbClr val="FFFF00"/>
                </a:solidFill>
              </a:rPr>
              <a:t>шкіри</a:t>
            </a:r>
            <a:r>
              <a:rPr lang="ru-RU" sz="2000" b="1" dirty="0" smtClean="0">
                <a:solidFill>
                  <a:srgbClr val="FFFF00"/>
                </a:solidFill>
              </a:rPr>
              <a:t> при </a:t>
            </a:r>
            <a:r>
              <a:rPr lang="ru-RU" sz="2000" b="1" dirty="0" err="1" smtClean="0">
                <a:solidFill>
                  <a:srgbClr val="FFFF00"/>
                </a:solidFill>
              </a:rPr>
              <a:t>використанні</a:t>
            </a:r>
            <a:r>
              <a:rPr lang="ru-RU" sz="2000" b="1" dirty="0" smtClean="0">
                <a:solidFill>
                  <a:srgbClr val="FFFF00"/>
                </a:solidFill>
              </a:rPr>
              <a:t> </a:t>
            </a:r>
            <a:r>
              <a:rPr lang="ru-RU" sz="2000" b="1" dirty="0" err="1" smtClean="0">
                <a:solidFill>
                  <a:srgbClr val="FFFF00"/>
                </a:solidFill>
              </a:rPr>
              <a:t>цих</a:t>
            </a:r>
            <a:r>
              <a:rPr lang="ru-RU" sz="2000" b="1" dirty="0" smtClean="0">
                <a:solidFill>
                  <a:srgbClr val="FFFF00"/>
                </a:solidFill>
              </a:rPr>
              <a:t> </a:t>
            </a:r>
            <a:r>
              <a:rPr lang="ru-RU" sz="2000" b="1" dirty="0" err="1" smtClean="0">
                <a:solidFill>
                  <a:srgbClr val="FFFF00"/>
                </a:solidFill>
              </a:rPr>
              <a:t>костюмів</a:t>
            </a:r>
            <a:r>
              <a:rPr lang="ru-RU" sz="2000" b="1" dirty="0" smtClean="0">
                <a:solidFill>
                  <a:srgbClr val="FFFF00"/>
                </a:solidFill>
              </a:rPr>
              <a:t> </a:t>
            </a:r>
            <a:r>
              <a:rPr lang="ru-RU" sz="2000" b="1" dirty="0" err="1" smtClean="0">
                <a:solidFill>
                  <a:srgbClr val="FFFF00"/>
                </a:solidFill>
              </a:rPr>
              <a:t>забезпечується</a:t>
            </a:r>
            <a:r>
              <a:rPr lang="ru-RU" sz="2000" b="1" dirty="0" smtClean="0">
                <a:solidFill>
                  <a:srgbClr val="FFFF00"/>
                </a:solidFill>
              </a:rPr>
              <a:t> </a:t>
            </a:r>
            <a:r>
              <a:rPr lang="ru-RU" sz="2000" b="1" dirty="0" err="1" smtClean="0">
                <a:solidFill>
                  <a:srgbClr val="FFFF00"/>
                </a:solidFill>
              </a:rPr>
              <a:t>затриманням</a:t>
            </a:r>
            <a:r>
              <a:rPr lang="ru-RU" sz="2000" b="1" dirty="0" smtClean="0">
                <a:solidFill>
                  <a:srgbClr val="FFFF00"/>
                </a:solidFill>
              </a:rPr>
              <a:t> РП </a:t>
            </a:r>
            <a:r>
              <a:rPr lang="ru-RU" sz="2000" b="1" dirty="0" err="1" smtClean="0">
                <a:solidFill>
                  <a:srgbClr val="FFFF00"/>
                </a:solidFill>
              </a:rPr>
              <a:t>і</a:t>
            </a:r>
            <a:r>
              <a:rPr lang="ru-RU" sz="2000" b="1" dirty="0" smtClean="0">
                <a:solidFill>
                  <a:srgbClr val="FFFF00"/>
                </a:solidFill>
              </a:rPr>
              <a:t> </a:t>
            </a:r>
            <a:r>
              <a:rPr lang="ru-RU" sz="2000" b="1" dirty="0" err="1" smtClean="0">
                <a:solidFill>
                  <a:srgbClr val="FFFF00"/>
                </a:solidFill>
              </a:rPr>
              <a:t>знешкодженням</a:t>
            </a:r>
            <a:r>
              <a:rPr lang="ru-RU" sz="2000" b="1" dirty="0" smtClean="0">
                <a:solidFill>
                  <a:srgbClr val="FFFF00"/>
                </a:solidFill>
              </a:rPr>
              <a:t> </a:t>
            </a:r>
            <a:r>
              <a:rPr lang="ru-RU" sz="2000" b="1" dirty="0" err="1" smtClean="0">
                <a:solidFill>
                  <a:srgbClr val="FFFF00"/>
                </a:solidFill>
              </a:rPr>
              <a:t>парів</a:t>
            </a:r>
            <a:r>
              <a:rPr lang="ru-RU" sz="2000" b="1" dirty="0" smtClean="0">
                <a:solidFill>
                  <a:srgbClr val="FFFF00"/>
                </a:solidFill>
              </a:rPr>
              <a:t> ОР та </a:t>
            </a:r>
            <a:r>
              <a:rPr lang="ru-RU" sz="2000" b="1" dirty="0" err="1" smtClean="0">
                <a:solidFill>
                  <a:srgbClr val="FFFF00"/>
                </a:solidFill>
              </a:rPr>
              <a:t>аерозолів</a:t>
            </a:r>
            <a:r>
              <a:rPr lang="ru-RU" sz="2000" b="1" dirty="0" smtClean="0">
                <a:solidFill>
                  <a:srgbClr val="FFFF00"/>
                </a:solidFill>
              </a:rPr>
              <a:t> БА за </a:t>
            </a:r>
            <a:r>
              <a:rPr lang="ru-RU" sz="2000" b="1" dirty="0" err="1" smtClean="0">
                <a:solidFill>
                  <a:srgbClr val="FFFF00"/>
                </a:solidFill>
              </a:rPr>
              <a:t>рахунок</a:t>
            </a:r>
            <a:r>
              <a:rPr lang="ru-RU" sz="2000" b="1" dirty="0" smtClean="0">
                <a:solidFill>
                  <a:srgbClr val="FFFF00"/>
                </a:solidFill>
              </a:rPr>
              <a:t> </a:t>
            </a:r>
            <a:r>
              <a:rPr lang="ru-RU" sz="2000" b="1" dirty="0" err="1" smtClean="0">
                <a:solidFill>
                  <a:srgbClr val="FFFF00"/>
                </a:solidFill>
              </a:rPr>
              <a:t>просочування</a:t>
            </a:r>
            <a:r>
              <a:rPr lang="ru-RU" sz="2000" b="1" dirty="0" smtClean="0">
                <a:solidFill>
                  <a:srgbClr val="FFFF00"/>
                </a:solidFill>
              </a:rPr>
              <a:t> </a:t>
            </a:r>
            <a:r>
              <a:rPr lang="ru-RU" sz="2000" b="1" dirty="0" err="1" smtClean="0">
                <a:solidFill>
                  <a:srgbClr val="FFFF00"/>
                </a:solidFill>
              </a:rPr>
              <a:t>захисної</a:t>
            </a:r>
            <a:r>
              <a:rPr lang="ru-RU" sz="2000" b="1" dirty="0" smtClean="0">
                <a:solidFill>
                  <a:srgbClr val="FFFF00"/>
                </a:solidFill>
              </a:rPr>
              <a:t> </a:t>
            </a:r>
            <a:r>
              <a:rPr lang="ru-RU" sz="2000" b="1" dirty="0" err="1" smtClean="0">
                <a:solidFill>
                  <a:srgbClr val="FFFF00"/>
                </a:solidFill>
              </a:rPr>
              <a:t>білизни</a:t>
            </a:r>
            <a:r>
              <a:rPr lang="ru-RU" sz="2000" b="1" dirty="0" smtClean="0">
                <a:solidFill>
                  <a:srgbClr val="FFFF00"/>
                </a:solidFill>
              </a:rPr>
              <a:t> </a:t>
            </a:r>
            <a:r>
              <a:rPr lang="ru-RU" sz="2000" b="1" dirty="0" err="1" smtClean="0">
                <a:solidFill>
                  <a:srgbClr val="FFFF00"/>
                </a:solidFill>
              </a:rPr>
              <a:t>спеціальними</a:t>
            </a:r>
            <a:r>
              <a:rPr lang="ru-RU" sz="2000" b="1" dirty="0" smtClean="0">
                <a:solidFill>
                  <a:srgbClr val="FFFF00"/>
                </a:solidFill>
              </a:rPr>
              <a:t> </a:t>
            </a:r>
            <a:r>
              <a:rPr lang="ru-RU" sz="2000" b="1" dirty="0" err="1" smtClean="0">
                <a:solidFill>
                  <a:srgbClr val="FFFF00"/>
                </a:solidFill>
              </a:rPr>
              <a:t>речовинами</a:t>
            </a:r>
            <a:r>
              <a:rPr lang="ru-RU" sz="2000" b="1" dirty="0" smtClean="0">
                <a:solidFill>
                  <a:srgbClr val="FFFF00"/>
                </a:solidFill>
              </a:rPr>
              <a:t>, </a:t>
            </a:r>
            <a:r>
              <a:rPr lang="ru-RU" sz="2000" b="1" dirty="0" err="1" smtClean="0">
                <a:solidFill>
                  <a:srgbClr val="FFFF00"/>
                </a:solidFill>
              </a:rPr>
              <a:t>багатошаровістю</a:t>
            </a:r>
            <a:r>
              <a:rPr lang="ru-RU" sz="2000" b="1" dirty="0" smtClean="0">
                <a:solidFill>
                  <a:srgbClr val="FFFF00"/>
                </a:solidFill>
              </a:rPr>
              <a:t> та </a:t>
            </a:r>
            <a:r>
              <a:rPr lang="ru-RU" sz="2000" b="1" dirty="0" err="1" smtClean="0">
                <a:solidFill>
                  <a:srgbClr val="FFFF00"/>
                </a:solidFill>
              </a:rPr>
              <a:t>герметичністю</a:t>
            </a:r>
            <a:r>
              <a:rPr lang="ru-RU" sz="2000" b="1" dirty="0" smtClean="0">
                <a:solidFill>
                  <a:srgbClr val="FFFF00"/>
                </a:solidFill>
              </a:rPr>
              <a:t> </a:t>
            </a:r>
            <a:r>
              <a:rPr lang="ru-RU" sz="2000" b="1" dirty="0" err="1" smtClean="0">
                <a:solidFill>
                  <a:srgbClr val="FFFF00"/>
                </a:solidFill>
              </a:rPr>
              <a:t>їх</a:t>
            </a:r>
            <a:r>
              <a:rPr lang="ru-RU" sz="2000" b="1" dirty="0" smtClean="0">
                <a:solidFill>
                  <a:srgbClr val="FFFF00"/>
                </a:solidFill>
              </a:rPr>
              <a:t> </a:t>
            </a:r>
            <a:r>
              <a:rPr lang="ru-RU" sz="2000" b="1" dirty="0" err="1" smtClean="0">
                <a:solidFill>
                  <a:srgbClr val="FFFF00"/>
                </a:solidFill>
              </a:rPr>
              <a:t>конструкції</a:t>
            </a:r>
            <a:r>
              <a:rPr lang="ru-RU" sz="2000" b="1" dirty="0" smtClean="0">
                <a:solidFill>
                  <a:srgbClr val="FFFF00"/>
                </a:solidFill>
              </a:rPr>
              <a:t> </a:t>
            </a:r>
            <a:endParaRPr lang="ru-RU" sz="2000" b="1" dirty="0">
              <a:solidFill>
                <a:srgbClr val="FFFF00"/>
              </a:solidFill>
            </a:endParaRPr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214282" y="142852"/>
            <a:ext cx="8715436" cy="1285884"/>
          </a:xfrm>
        </p:spPr>
        <p:txBody>
          <a:bodyPr>
            <a:normAutofit fontScale="90000"/>
          </a:bodyPr>
          <a:lstStyle/>
          <a:p>
            <a:pPr algn="ctr"/>
            <a:r>
              <a:rPr lang="ru-RU" b="1" dirty="0" err="1" smtClean="0">
                <a:solidFill>
                  <a:srgbClr val="002060"/>
                </a:solidFill>
              </a:rPr>
              <a:t>Засоби</a:t>
            </a:r>
            <a:r>
              <a:rPr lang="ru-RU" b="1" dirty="0" smtClean="0">
                <a:solidFill>
                  <a:srgbClr val="002060"/>
                </a:solidFill>
              </a:rPr>
              <a:t> </a:t>
            </a:r>
            <a:r>
              <a:rPr lang="ru-RU" b="1" dirty="0" err="1" smtClean="0">
                <a:solidFill>
                  <a:srgbClr val="002060"/>
                </a:solidFill>
              </a:rPr>
              <a:t>індивідуального</a:t>
            </a:r>
            <a:r>
              <a:rPr lang="ru-RU" b="1" dirty="0" smtClean="0">
                <a:solidFill>
                  <a:srgbClr val="002060"/>
                </a:solidFill>
              </a:rPr>
              <a:t> </a:t>
            </a:r>
            <a:r>
              <a:rPr lang="ru-RU" b="1" dirty="0" err="1" smtClean="0">
                <a:solidFill>
                  <a:srgbClr val="002060"/>
                </a:solidFill>
              </a:rPr>
              <a:t>захисту</a:t>
            </a:r>
            <a:r>
              <a:rPr lang="ru-RU" b="1" dirty="0" smtClean="0">
                <a:solidFill>
                  <a:srgbClr val="002060"/>
                </a:solidFill>
              </a:rPr>
              <a:t> </a:t>
            </a:r>
            <a:r>
              <a:rPr lang="ru-RU" b="1" dirty="0" err="1" smtClean="0">
                <a:solidFill>
                  <a:srgbClr val="002060"/>
                </a:solidFill>
              </a:rPr>
              <a:t>шкіри</a:t>
            </a:r>
            <a:r>
              <a:rPr lang="ru-RU" b="1" dirty="0" smtClean="0">
                <a:solidFill>
                  <a:srgbClr val="002060"/>
                </a:solidFill>
              </a:rPr>
              <a:t> </a:t>
            </a:r>
            <a:endParaRPr lang="ru-RU" b="1" dirty="0">
              <a:solidFill>
                <a:srgbClr val="002060"/>
              </a:solidFill>
            </a:endParaRPr>
          </a:p>
        </p:txBody>
      </p:sp>
      <p:pic>
        <p:nvPicPr>
          <p:cNvPr id="4" name="Рисунок 3" descr="9232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00628" y="3786190"/>
            <a:ext cx="3657600" cy="3071810"/>
          </a:xfrm>
          <a:prstGeom prst="rect">
            <a:avLst/>
          </a:prstGeom>
        </p:spPr>
      </p:pic>
      <p:pic>
        <p:nvPicPr>
          <p:cNvPr id="5" name="Рисунок 4" descr="_________________________________________picture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1472" y="3786190"/>
            <a:ext cx="3681984" cy="3071810"/>
          </a:xfrm>
          <a:prstGeom prst="rect">
            <a:avLst/>
          </a:prstGeom>
        </p:spPr>
      </p:pic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Рисунок 4" descr="bc5e6d_8cd071e4b500479daaf5b5703ce56e78.png_srz_500_713_85_22_0.50_1.20_0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28926" y="0"/>
            <a:ext cx="3285442" cy="6715148"/>
          </a:xfrm>
          <a:prstGeom prst="rect">
            <a:avLst/>
          </a:prstGeom>
        </p:spPr>
      </p:pic>
      <p:pic>
        <p:nvPicPr>
          <p:cNvPr id="7" name="Рисунок 6" descr="full_308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86512" y="142852"/>
            <a:ext cx="2857488" cy="6500858"/>
          </a:xfrm>
          <a:prstGeom prst="rect">
            <a:avLst/>
          </a:prstGeom>
        </p:spPr>
      </p:pic>
      <p:sp>
        <p:nvSpPr>
          <p:cNvPr id="2" name="Объект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>
          <a:xfrm>
            <a:off x="0" y="1524000"/>
            <a:ext cx="9144000" cy="4572000"/>
          </a:xfrm>
        </p:spPr>
        <p:txBody>
          <a:bodyPr>
            <a:normAutofit/>
          </a:bodyPr>
          <a:lstStyle/>
          <a:p>
            <a:pPr algn="ctr"/>
            <a:r>
              <a:rPr lang="ru-RU" sz="8000" b="1" i="1" dirty="0" smtClean="0">
                <a:solidFill>
                  <a:srgbClr val="00B0F0"/>
                </a:solidFill>
              </a:rPr>
              <a:t>ДЯКУЮ</a:t>
            </a:r>
          </a:p>
          <a:p>
            <a:pPr algn="ctr"/>
            <a:r>
              <a:rPr lang="ru-RU" sz="8000" b="1" i="1" dirty="0" smtClean="0">
                <a:solidFill>
                  <a:srgbClr val="00B0F0"/>
                </a:solidFill>
              </a:rPr>
              <a:t>ЗА</a:t>
            </a:r>
          </a:p>
          <a:p>
            <a:pPr algn="ctr"/>
            <a:r>
              <a:rPr lang="ru-RU" sz="8000" b="1" i="1" dirty="0" smtClean="0">
                <a:solidFill>
                  <a:srgbClr val="FFFF00"/>
                </a:solidFill>
              </a:rPr>
              <a:t>УВАГУ</a:t>
            </a:r>
            <a:endParaRPr lang="ru-RU" sz="8000" b="1" i="1" dirty="0">
              <a:solidFill>
                <a:srgbClr val="FFFF00"/>
              </a:solidFill>
            </a:endParaRPr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Бумажная">
  <a:themeElements>
    <a:clrScheme name="Бумажная">
      <a:dk1>
        <a:sysClr val="windowText" lastClr="000000"/>
      </a:dk1>
      <a:lt1>
        <a:sysClr val="window" lastClr="FFFFFF"/>
      </a:lt1>
      <a:dk2>
        <a:srgbClr val="444D26"/>
      </a:dk2>
      <a:lt2>
        <a:srgbClr val="FEFAC9"/>
      </a:lt2>
      <a:accent1>
        <a:srgbClr val="A5B592"/>
      </a:accent1>
      <a:accent2>
        <a:srgbClr val="F3A447"/>
      </a:accent2>
      <a:accent3>
        <a:srgbClr val="E7BC29"/>
      </a:accent3>
      <a:accent4>
        <a:srgbClr val="D092A7"/>
      </a:accent4>
      <a:accent5>
        <a:srgbClr val="9C85C0"/>
      </a:accent5>
      <a:accent6>
        <a:srgbClr val="809EC2"/>
      </a:accent6>
      <a:hlink>
        <a:srgbClr val="8E58B6"/>
      </a:hlink>
      <a:folHlink>
        <a:srgbClr val="7F6F6F"/>
      </a:folHlink>
    </a:clrScheme>
    <a:fontScheme name="Бумажная">
      <a:majorFont>
        <a:latin typeface="Constantia"/>
        <a:ea typeface=""/>
        <a:cs typeface=""/>
        <a:font script="Jpan" typeface="HG明朝E"/>
        <a:font script="Hang" typeface="궁서"/>
        <a:font script="Hans" typeface="华文新魏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onstantia"/>
        <a:ea typeface=""/>
        <a:cs typeface=""/>
        <a:font script="Jpan" typeface="HG明朝E"/>
        <a:font script="Hang" typeface="궁서"/>
        <a:font script="Hans" typeface="华文新魏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Бумажная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63000"/>
                <a:tint val="82000"/>
              </a:schemeClr>
              <a:schemeClr val="phClr">
                <a:tint val="10000"/>
                <a:satMod val="400000"/>
              </a:schemeClr>
            </a:duotone>
          </a:blip>
          <a:tile tx="0" ty="0" sx="40000" sy="40000" flip="none" algn="tl"/>
        </a:blipFill>
        <a:blipFill>
          <a:blip xmlns:r="http://schemas.openxmlformats.org/officeDocument/2006/relationships" r:embed="rId1">
            <a:duotone>
              <a:schemeClr val="phClr">
                <a:shade val="40000"/>
              </a:schemeClr>
              <a:schemeClr val="phClr">
                <a:tint val="42000"/>
              </a:schemeClr>
            </a:duotone>
          </a:blip>
          <a:tile tx="0" ty="0" sx="40000" sy="40000" flip="none" algn="tl"/>
        </a:blipFill>
      </a:fillStyleLst>
      <a:lnStyleLst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  <a:ln w="635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95000" rotWithShape="0">
              <a:srgbClr val="000000">
                <a:alpha val="50000"/>
              </a:srgbClr>
            </a:outerShdw>
            <a:softEdge rad="12700"/>
          </a:effectLst>
        </a:effectStyle>
        <a:effectStyle>
          <a:effectLst>
            <a:outerShdw blurRad="95000" rotWithShape="0">
              <a:srgbClr val="000000">
                <a:alpha val="50000"/>
              </a:srgbClr>
            </a:outerShdw>
            <a:softEdge rad="12700"/>
          </a:effectLst>
        </a:effectStyle>
        <a:effectStyle>
          <a:effectLst>
            <a:outerShdw blurRad="95000" algn="tl" rotWithShape="0">
              <a:srgbClr val="000000">
                <a:alpha val="50000"/>
              </a:srgbClr>
            </a:outerShdw>
          </a:effectLst>
          <a:scene3d>
            <a:camera prst="orthographicFront"/>
            <a:lightRig rig="soft" dir="t">
              <a:rot lat="0" lon="0" rev="18000000"/>
            </a:lightRig>
          </a:scene3d>
          <a:sp3d prstMaterial="dkEdge">
            <a:bevelT w="73660" h="44450" prst="riblet"/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55000"/>
                <a:alpha val="20000"/>
              </a:schemeClr>
              <a:schemeClr val="phClr">
                <a:tint val="40000"/>
                <a:shade val="90000"/>
                <a:satMod val="60000"/>
                <a:alpha val="20000"/>
              </a:schemeClr>
            </a:duotone>
          </a:blip>
          <a:tile tx="0" ty="0" sx="58000" sy="38000" flip="none" algn="tl"/>
        </a:blipFill>
        <a:blipFill>
          <a:blip xmlns:r="http://schemas.openxmlformats.org/officeDocument/2006/relationships" r:embed="rId2">
            <a:duotone>
              <a:schemeClr val="phClr">
                <a:shade val="12000"/>
                <a:satMod val="240000"/>
              </a:schemeClr>
              <a:schemeClr val="phClr">
                <a:tint val="6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Paper</Template>
  <TotalTime>110</TotalTime>
  <Words>2755</Words>
  <Application>Microsoft Office PowerPoint</Application>
  <PresentationFormat>Экран (4:3)</PresentationFormat>
  <Paragraphs>100</Paragraphs>
  <Slides>38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38</vt:i4>
      </vt:variant>
    </vt:vector>
  </HeadingPairs>
  <TitlesOfParts>
    <vt:vector size="42" baseType="lpstr">
      <vt:lpstr>Century</vt:lpstr>
      <vt:lpstr>Constantia</vt:lpstr>
      <vt:lpstr>Wingdings 2</vt:lpstr>
      <vt:lpstr>Бумажная</vt:lpstr>
      <vt:lpstr>ГІГІЄНА ПРАЦІ ОСОБОВОГО СКЛАДУ ЗБРОЙНИХ СИЛ УКРАЇНИ ПРИ ЛІКВІДАЦІЇ НАСЛІДКІВ НАДЗВИЧАЙНИХ СТАНІВ І У ВОЄННИЙ ЧАС</vt:lpstr>
      <vt:lpstr>ОРГАНІЗАЦІЯ І ПРОВЕДЕННЯ САНІТАРНОГО НАГЛЯДУ ЗА УМОВАМИ ПРАЦІ ПРИ ЛІКВІДАЦІЇ НАСЛІДКІВ НАДЗВИЧАЙНИХ СТАНІВ І У ВОЄННИЙ ЧАС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ГІГІЄНА ВІЙСЬКОВОЇ ПРАЦІ</vt:lpstr>
      <vt:lpstr>Презентация PowerPoint</vt:lpstr>
      <vt:lpstr>Презентация PowerPoint</vt:lpstr>
      <vt:lpstr>ХАРАКТЕРИСТИКА ОСНОВНИХ ЧИННИКІВ, ЩО ВИЗНАЧАЮТЬ УМОВИ ПРАЦІ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ГІГІЄНІЧНІ ОСОБЛИВОСТІ ПРАЦІ МЕДИЧНИХ ПРАЦІВНИКІВ ВІЙСЬКОВИХ ЧАСТИН ТА ОСОБОВОГО СКЛАДУ ВІЙСЬКОВО-МЕДИЧНИХ ЗАКЛАДІВ ПРИ ЛІКВІДАЦІЇ НАСЛІДКІВ НАДЗВИЧАЙНИХ СТАНІВ ТА У ВОЄННИЙ ЧАС</vt:lpstr>
      <vt:lpstr>Презентация PowerPoint</vt:lpstr>
      <vt:lpstr>ГІГІЄНА ВІЙСЬКОВОЇ ПРАЦІ ТАНКІСТІВ</vt:lpstr>
      <vt:lpstr>Презентация PowerPoint</vt:lpstr>
      <vt:lpstr>ГІГІЄНА ВІЙСЬКОВОЇ ПРАЦІ У РАКЕТНИХ ВІЙСЬКАХ І АРТИЛЕРІЇ </vt:lpstr>
      <vt:lpstr>Презентация PowerPoint</vt:lpstr>
      <vt:lpstr>Презентация PowerPoint</vt:lpstr>
      <vt:lpstr>ГІГІЄНА ВІЙСЬКОВОЇ ПРАЦІ У ПОВІТРЯНИХ СИЛАХ (ПС)</vt:lpstr>
      <vt:lpstr>Презентация PowerPoint</vt:lpstr>
      <vt:lpstr>ГІГІЄНА ВІЙСЬКОВОЇ ПРАЦІ У ВІЙСЬКОВО-МОРСЬКИХ СИЛАХ</vt:lpstr>
      <vt:lpstr>Презентация PowerPoint</vt:lpstr>
      <vt:lpstr>ГІГІЄНІЧНІ ОСОБЛИВОСТІ ВИКОРИСТАННЯ ІНДИВІДУАЛЬНИХ ЗАСОБІВ ЗАХИСТУ ОСОБОВОГО СКЛАДУ</vt:lpstr>
      <vt:lpstr>Засоби індивідуального захисту органів дихання </vt:lpstr>
      <vt:lpstr>Комплект додаткового патрона (КДП) </vt:lpstr>
      <vt:lpstr>Засоби індивідуального захисту шкіри 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ГІГІЄНА ПРАЦІ ОСОБОВОГО СКЛАДУ ЗБРОЙНИХ СИЛ УКРАЇНИ ПРИ ЛІКВІДАЦІЇ НАСЛІДКІВ НАДЗВИЧАЙНИХ СТАНІВ І У ВОЄННИЙ ЧАС</dc:title>
  <dc:creator>Lenovo</dc:creator>
  <cp:lastModifiedBy>Пользователь</cp:lastModifiedBy>
  <cp:revision>14</cp:revision>
  <dcterms:created xsi:type="dcterms:W3CDTF">2016-03-12T17:18:41Z</dcterms:created>
  <dcterms:modified xsi:type="dcterms:W3CDTF">2023-02-22T16:40:40Z</dcterms:modified>
</cp:coreProperties>
</file>