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1"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Lst>
  <p:sldSz cy="6858000" cx="9144000"/>
  <p:notesSz cx="6858000" cy="9723425"/>
  <p:embeddedFontLst>
    <p:embeddedFont>
      <p:font typeface="Playfair Display"/>
      <p:regular r:id="rId41"/>
      <p:bold r:id="rId42"/>
      <p:italic r:id="rId43"/>
      <p:boldItalic r:id="rId44"/>
    </p:embeddedFont>
    <p:embeddedFont>
      <p:font typeface="Lato"/>
      <p:regular r:id="rId45"/>
      <p:bold r:id="rId46"/>
      <p:italic r:id="rId47"/>
      <p:boldItalic r:id="rId48"/>
    </p:embeddedFont>
    <p:embeddedFont>
      <p:font typeface="Noto Sans Symbols"/>
      <p:regular r:id="rId49"/>
      <p:bold r:id="rId50"/>
    </p:embeddedFont>
    <p:embeddedFont>
      <p:font typeface="Century Gothic"/>
      <p:regular r:id="rId51"/>
      <p:bold r:id="rId52"/>
      <p:italic r:id="rId53"/>
      <p:boldItalic r:id="rId5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E955B113-5899-4AF7-A3CB-B3BA9B3D3252}">
  <a:tblStyle styleId="{E955B113-5899-4AF7-A3CB-B3BA9B3D3252}"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font" Target="fonts/PlayfairDisplay-bold.fntdata"/><Relationship Id="rId41" Type="http://schemas.openxmlformats.org/officeDocument/2006/relationships/font" Target="fonts/PlayfairDisplay-regular.fntdata"/><Relationship Id="rId44" Type="http://schemas.openxmlformats.org/officeDocument/2006/relationships/font" Target="fonts/PlayfairDisplay-boldItalic.fntdata"/><Relationship Id="rId43" Type="http://schemas.openxmlformats.org/officeDocument/2006/relationships/font" Target="fonts/PlayfairDisplay-italic.fntdata"/><Relationship Id="rId46" Type="http://schemas.openxmlformats.org/officeDocument/2006/relationships/font" Target="fonts/Lato-bold.fntdata"/><Relationship Id="rId45" Type="http://schemas.openxmlformats.org/officeDocument/2006/relationships/font" Target="fonts/Lato-regular.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font" Target="fonts/Lato-boldItalic.fntdata"/><Relationship Id="rId47" Type="http://schemas.openxmlformats.org/officeDocument/2006/relationships/font" Target="fonts/Lato-italic.fntdata"/><Relationship Id="rId49" Type="http://schemas.openxmlformats.org/officeDocument/2006/relationships/font" Target="fonts/NotoSansSymbols-regular.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font" Target="fonts/CenturyGothic-regular.fntdata"/><Relationship Id="rId50" Type="http://schemas.openxmlformats.org/officeDocument/2006/relationships/font" Target="fonts/NotoSansSymbols-bold.fntdata"/><Relationship Id="rId53" Type="http://schemas.openxmlformats.org/officeDocument/2006/relationships/font" Target="fonts/CenturyGothic-italic.fntdata"/><Relationship Id="rId52" Type="http://schemas.openxmlformats.org/officeDocument/2006/relationships/font" Target="fonts/CenturyGothic-bold.fntdata"/><Relationship Id="rId11" Type="http://schemas.openxmlformats.org/officeDocument/2006/relationships/slide" Target="slides/slide5.xml"/><Relationship Id="rId10" Type="http://schemas.openxmlformats.org/officeDocument/2006/relationships/slide" Target="slides/slide4.xml"/><Relationship Id="rId54" Type="http://schemas.openxmlformats.org/officeDocument/2006/relationships/font" Target="fonts/CenturyGothic-boldItalic.fntdata"/><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8577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SzPts val="1400"/>
              <a:buNone/>
              <a:defRPr b="0" i="0" sz="3200" u="none" cap="none" strike="noStrike">
                <a:solidFill>
                  <a:srgbClr val="000000"/>
                </a:solidFill>
                <a:latin typeface="Times New Roman"/>
                <a:ea typeface="Times New Roman"/>
                <a:cs typeface="Times New Roman"/>
                <a:sym typeface="Times New Roman"/>
              </a:defRPr>
            </a:lvl1pPr>
            <a:lvl2pPr lvl="1" marR="0" rtl="0" algn="l">
              <a:lnSpc>
                <a:spcPct val="100000"/>
              </a:lnSpc>
              <a:spcBef>
                <a:spcPts val="0"/>
              </a:spcBef>
              <a:spcAft>
                <a:spcPts val="0"/>
              </a:spcAft>
              <a:buSzPts val="1400"/>
              <a:buNone/>
              <a:defRPr b="0" i="0" sz="3200" u="none" cap="none" strike="noStrike">
                <a:solidFill>
                  <a:srgbClr val="000000"/>
                </a:solidFill>
                <a:latin typeface="Times New Roman"/>
                <a:ea typeface="Times New Roman"/>
                <a:cs typeface="Times New Roman"/>
                <a:sym typeface="Times New Roman"/>
              </a:defRPr>
            </a:lvl2pPr>
            <a:lvl3pPr lvl="2" marR="0" rtl="0" algn="l">
              <a:lnSpc>
                <a:spcPct val="100000"/>
              </a:lnSpc>
              <a:spcBef>
                <a:spcPts val="0"/>
              </a:spcBef>
              <a:spcAft>
                <a:spcPts val="0"/>
              </a:spcAft>
              <a:buSzPts val="1400"/>
              <a:buNone/>
              <a:defRPr b="0" i="0" sz="3200" u="none" cap="none" strike="noStrike">
                <a:solidFill>
                  <a:srgbClr val="000000"/>
                </a:solidFill>
                <a:latin typeface="Times New Roman"/>
                <a:ea typeface="Times New Roman"/>
                <a:cs typeface="Times New Roman"/>
                <a:sym typeface="Times New Roman"/>
              </a:defRPr>
            </a:lvl3pPr>
            <a:lvl4pPr lvl="3" marR="0" rtl="0" algn="l">
              <a:lnSpc>
                <a:spcPct val="100000"/>
              </a:lnSpc>
              <a:spcBef>
                <a:spcPts val="0"/>
              </a:spcBef>
              <a:spcAft>
                <a:spcPts val="0"/>
              </a:spcAft>
              <a:buSzPts val="1400"/>
              <a:buNone/>
              <a:defRPr b="0" i="0" sz="3200" u="none" cap="none" strike="noStrike">
                <a:solidFill>
                  <a:srgbClr val="000000"/>
                </a:solidFill>
                <a:latin typeface="Times New Roman"/>
                <a:ea typeface="Times New Roman"/>
                <a:cs typeface="Times New Roman"/>
                <a:sym typeface="Times New Roman"/>
              </a:defRPr>
            </a:lvl4pPr>
            <a:lvl5pPr lvl="4" marR="0" rtl="0" algn="l">
              <a:lnSpc>
                <a:spcPct val="100000"/>
              </a:lnSpc>
              <a:spcBef>
                <a:spcPts val="0"/>
              </a:spcBef>
              <a:spcAft>
                <a:spcPts val="0"/>
              </a:spcAft>
              <a:buSzPts val="1400"/>
              <a:buNone/>
              <a:defRPr b="0" i="0" sz="3200" u="none" cap="none" strike="noStrike">
                <a:solidFill>
                  <a:srgbClr val="000000"/>
                </a:solidFill>
                <a:latin typeface="Times New Roman"/>
                <a:ea typeface="Times New Roman"/>
                <a:cs typeface="Times New Roman"/>
                <a:sym typeface="Times New Roman"/>
              </a:defRPr>
            </a:lvl5pPr>
            <a:lvl6pPr lvl="5" marR="0" rtl="0" algn="l">
              <a:lnSpc>
                <a:spcPct val="100000"/>
              </a:lnSpc>
              <a:spcBef>
                <a:spcPts val="0"/>
              </a:spcBef>
              <a:spcAft>
                <a:spcPts val="0"/>
              </a:spcAft>
              <a:buSzPts val="1400"/>
              <a:buNone/>
              <a:defRPr b="0" i="0" sz="3200" u="none" cap="none" strike="noStrike">
                <a:solidFill>
                  <a:srgbClr val="000000"/>
                </a:solidFill>
                <a:latin typeface="Times New Roman"/>
                <a:ea typeface="Times New Roman"/>
                <a:cs typeface="Times New Roman"/>
                <a:sym typeface="Times New Roman"/>
              </a:defRPr>
            </a:lvl6pPr>
            <a:lvl7pPr lvl="6" marR="0" rtl="0" algn="l">
              <a:lnSpc>
                <a:spcPct val="100000"/>
              </a:lnSpc>
              <a:spcBef>
                <a:spcPts val="0"/>
              </a:spcBef>
              <a:spcAft>
                <a:spcPts val="0"/>
              </a:spcAft>
              <a:buSzPts val="1400"/>
              <a:buNone/>
              <a:defRPr b="0" i="0" sz="3200" u="none" cap="none" strike="noStrike">
                <a:solidFill>
                  <a:srgbClr val="000000"/>
                </a:solidFill>
                <a:latin typeface="Times New Roman"/>
                <a:ea typeface="Times New Roman"/>
                <a:cs typeface="Times New Roman"/>
                <a:sym typeface="Times New Roman"/>
              </a:defRPr>
            </a:lvl7pPr>
            <a:lvl8pPr lvl="7" marR="0" rtl="0" algn="l">
              <a:lnSpc>
                <a:spcPct val="100000"/>
              </a:lnSpc>
              <a:spcBef>
                <a:spcPts val="0"/>
              </a:spcBef>
              <a:spcAft>
                <a:spcPts val="0"/>
              </a:spcAft>
              <a:buSzPts val="1400"/>
              <a:buNone/>
              <a:defRPr b="0" i="0" sz="3200" u="none" cap="none" strike="noStrike">
                <a:solidFill>
                  <a:srgbClr val="000000"/>
                </a:solidFill>
                <a:latin typeface="Times New Roman"/>
                <a:ea typeface="Times New Roman"/>
                <a:cs typeface="Times New Roman"/>
                <a:sym typeface="Times New Roman"/>
              </a:defRPr>
            </a:lvl8pPr>
            <a:lvl9pPr lvl="8" marR="0" rtl="0" algn="l">
              <a:lnSpc>
                <a:spcPct val="100000"/>
              </a:lnSpc>
              <a:spcBef>
                <a:spcPts val="0"/>
              </a:spcBef>
              <a:spcAft>
                <a:spcPts val="0"/>
              </a:spcAft>
              <a:buSzPts val="1400"/>
              <a:buNone/>
              <a:defRPr b="0" i="0" sz="3200" u="none" cap="none" strike="noStrike">
                <a:solidFill>
                  <a:srgbClr val="000000"/>
                </a:solidFill>
                <a:latin typeface="Times New Roman"/>
                <a:ea typeface="Times New Roman"/>
                <a:cs typeface="Times New Roman"/>
                <a:sym typeface="Times New Roman"/>
              </a:defRPr>
            </a:lvl9pPr>
          </a:lstStyle>
          <a:p/>
        </p:txBody>
      </p:sp>
      <p:sp>
        <p:nvSpPr>
          <p:cNvPr id="4" name="Google Shape;4;n"/>
          <p:cNvSpPr txBox="1"/>
          <p:nvPr>
            <p:ph idx="10" type="dt"/>
          </p:nvPr>
        </p:nvSpPr>
        <p:spPr>
          <a:xfrm>
            <a:off x="3886200" y="0"/>
            <a:ext cx="2971800" cy="48577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SzPts val="1400"/>
              <a:buNone/>
              <a:defRPr b="0" i="0" sz="3200" u="none" cap="none" strike="noStrike">
                <a:solidFill>
                  <a:srgbClr val="000000"/>
                </a:solidFill>
                <a:latin typeface="Times New Roman"/>
                <a:ea typeface="Times New Roman"/>
                <a:cs typeface="Times New Roman"/>
                <a:sym typeface="Times New Roman"/>
              </a:defRPr>
            </a:lvl1pPr>
            <a:lvl2pPr lvl="1" marR="0" rtl="0" algn="l">
              <a:lnSpc>
                <a:spcPct val="100000"/>
              </a:lnSpc>
              <a:spcBef>
                <a:spcPts val="0"/>
              </a:spcBef>
              <a:spcAft>
                <a:spcPts val="0"/>
              </a:spcAft>
              <a:buSzPts val="1400"/>
              <a:buNone/>
              <a:defRPr b="0" i="0" sz="3200" u="none" cap="none" strike="noStrike">
                <a:solidFill>
                  <a:srgbClr val="000000"/>
                </a:solidFill>
                <a:latin typeface="Times New Roman"/>
                <a:ea typeface="Times New Roman"/>
                <a:cs typeface="Times New Roman"/>
                <a:sym typeface="Times New Roman"/>
              </a:defRPr>
            </a:lvl2pPr>
            <a:lvl3pPr lvl="2" marR="0" rtl="0" algn="l">
              <a:lnSpc>
                <a:spcPct val="100000"/>
              </a:lnSpc>
              <a:spcBef>
                <a:spcPts val="0"/>
              </a:spcBef>
              <a:spcAft>
                <a:spcPts val="0"/>
              </a:spcAft>
              <a:buSzPts val="1400"/>
              <a:buNone/>
              <a:defRPr b="0" i="0" sz="3200" u="none" cap="none" strike="noStrike">
                <a:solidFill>
                  <a:srgbClr val="000000"/>
                </a:solidFill>
                <a:latin typeface="Times New Roman"/>
                <a:ea typeface="Times New Roman"/>
                <a:cs typeface="Times New Roman"/>
                <a:sym typeface="Times New Roman"/>
              </a:defRPr>
            </a:lvl3pPr>
            <a:lvl4pPr lvl="3" marR="0" rtl="0" algn="l">
              <a:lnSpc>
                <a:spcPct val="100000"/>
              </a:lnSpc>
              <a:spcBef>
                <a:spcPts val="0"/>
              </a:spcBef>
              <a:spcAft>
                <a:spcPts val="0"/>
              </a:spcAft>
              <a:buSzPts val="1400"/>
              <a:buNone/>
              <a:defRPr b="0" i="0" sz="3200" u="none" cap="none" strike="noStrike">
                <a:solidFill>
                  <a:srgbClr val="000000"/>
                </a:solidFill>
                <a:latin typeface="Times New Roman"/>
                <a:ea typeface="Times New Roman"/>
                <a:cs typeface="Times New Roman"/>
                <a:sym typeface="Times New Roman"/>
              </a:defRPr>
            </a:lvl4pPr>
            <a:lvl5pPr lvl="4" marR="0" rtl="0" algn="l">
              <a:lnSpc>
                <a:spcPct val="100000"/>
              </a:lnSpc>
              <a:spcBef>
                <a:spcPts val="0"/>
              </a:spcBef>
              <a:spcAft>
                <a:spcPts val="0"/>
              </a:spcAft>
              <a:buSzPts val="1400"/>
              <a:buNone/>
              <a:defRPr b="0" i="0" sz="3200" u="none" cap="none" strike="noStrike">
                <a:solidFill>
                  <a:srgbClr val="000000"/>
                </a:solidFill>
                <a:latin typeface="Times New Roman"/>
                <a:ea typeface="Times New Roman"/>
                <a:cs typeface="Times New Roman"/>
                <a:sym typeface="Times New Roman"/>
              </a:defRPr>
            </a:lvl5pPr>
            <a:lvl6pPr lvl="5" marR="0" rtl="0" algn="l">
              <a:lnSpc>
                <a:spcPct val="100000"/>
              </a:lnSpc>
              <a:spcBef>
                <a:spcPts val="0"/>
              </a:spcBef>
              <a:spcAft>
                <a:spcPts val="0"/>
              </a:spcAft>
              <a:buSzPts val="1400"/>
              <a:buNone/>
              <a:defRPr b="0" i="0" sz="3200" u="none" cap="none" strike="noStrike">
                <a:solidFill>
                  <a:srgbClr val="000000"/>
                </a:solidFill>
                <a:latin typeface="Times New Roman"/>
                <a:ea typeface="Times New Roman"/>
                <a:cs typeface="Times New Roman"/>
                <a:sym typeface="Times New Roman"/>
              </a:defRPr>
            </a:lvl6pPr>
            <a:lvl7pPr lvl="6" marR="0" rtl="0" algn="l">
              <a:lnSpc>
                <a:spcPct val="100000"/>
              </a:lnSpc>
              <a:spcBef>
                <a:spcPts val="0"/>
              </a:spcBef>
              <a:spcAft>
                <a:spcPts val="0"/>
              </a:spcAft>
              <a:buSzPts val="1400"/>
              <a:buNone/>
              <a:defRPr b="0" i="0" sz="3200" u="none" cap="none" strike="noStrike">
                <a:solidFill>
                  <a:srgbClr val="000000"/>
                </a:solidFill>
                <a:latin typeface="Times New Roman"/>
                <a:ea typeface="Times New Roman"/>
                <a:cs typeface="Times New Roman"/>
                <a:sym typeface="Times New Roman"/>
              </a:defRPr>
            </a:lvl7pPr>
            <a:lvl8pPr lvl="7" marR="0" rtl="0" algn="l">
              <a:lnSpc>
                <a:spcPct val="100000"/>
              </a:lnSpc>
              <a:spcBef>
                <a:spcPts val="0"/>
              </a:spcBef>
              <a:spcAft>
                <a:spcPts val="0"/>
              </a:spcAft>
              <a:buSzPts val="1400"/>
              <a:buNone/>
              <a:defRPr b="0" i="0" sz="3200" u="none" cap="none" strike="noStrike">
                <a:solidFill>
                  <a:srgbClr val="000000"/>
                </a:solidFill>
                <a:latin typeface="Times New Roman"/>
                <a:ea typeface="Times New Roman"/>
                <a:cs typeface="Times New Roman"/>
                <a:sym typeface="Times New Roman"/>
              </a:defRPr>
            </a:lvl8pPr>
            <a:lvl9pPr lvl="8" marR="0" rtl="0" algn="l">
              <a:lnSpc>
                <a:spcPct val="100000"/>
              </a:lnSpc>
              <a:spcBef>
                <a:spcPts val="0"/>
              </a:spcBef>
              <a:spcAft>
                <a:spcPts val="0"/>
              </a:spcAft>
              <a:buSzPts val="1400"/>
              <a:buNone/>
              <a:defRPr b="0" i="0" sz="3200" u="none" cap="none" strike="noStrike">
                <a:solidFill>
                  <a:srgbClr val="000000"/>
                </a:solidFill>
                <a:latin typeface="Times New Roman"/>
                <a:ea typeface="Times New Roman"/>
                <a:cs typeface="Times New Roman"/>
                <a:sym typeface="Times New Roman"/>
              </a:defRPr>
            </a:lvl9pPr>
          </a:lstStyle>
          <a:p/>
        </p:txBody>
      </p:sp>
      <p:sp>
        <p:nvSpPr>
          <p:cNvPr id="5" name="Google Shape;5;n"/>
          <p:cNvSpPr/>
          <p:nvPr>
            <p:ph idx="3" type="sldImg"/>
          </p:nvPr>
        </p:nvSpPr>
        <p:spPr>
          <a:xfrm>
            <a:off x="998537" y="728662"/>
            <a:ext cx="4862512" cy="36464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6" name="Google Shape;6;n"/>
          <p:cNvSpPr txBox="1"/>
          <p:nvPr>
            <p:ph idx="1" type="body"/>
          </p:nvPr>
        </p:nvSpPr>
        <p:spPr>
          <a:xfrm>
            <a:off x="914400" y="4618037"/>
            <a:ext cx="5029200" cy="4376737"/>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7" name="Google Shape;7;n"/>
          <p:cNvSpPr txBox="1"/>
          <p:nvPr>
            <p:ph idx="11" type="ftr"/>
          </p:nvPr>
        </p:nvSpPr>
        <p:spPr>
          <a:xfrm>
            <a:off x="0" y="9237662"/>
            <a:ext cx="2971800" cy="485775"/>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SzPts val="1400"/>
              <a:buNone/>
              <a:defRPr b="0" i="0" sz="3200" u="none" cap="none" strike="noStrike">
                <a:solidFill>
                  <a:srgbClr val="000000"/>
                </a:solidFill>
                <a:latin typeface="Times New Roman"/>
                <a:ea typeface="Times New Roman"/>
                <a:cs typeface="Times New Roman"/>
                <a:sym typeface="Times New Roman"/>
              </a:defRPr>
            </a:lvl1pPr>
            <a:lvl2pPr lvl="1" marR="0" rtl="0" algn="l">
              <a:lnSpc>
                <a:spcPct val="100000"/>
              </a:lnSpc>
              <a:spcBef>
                <a:spcPts val="0"/>
              </a:spcBef>
              <a:spcAft>
                <a:spcPts val="0"/>
              </a:spcAft>
              <a:buSzPts val="1400"/>
              <a:buNone/>
              <a:defRPr b="0" i="0" sz="3200" u="none" cap="none" strike="noStrike">
                <a:solidFill>
                  <a:srgbClr val="000000"/>
                </a:solidFill>
                <a:latin typeface="Times New Roman"/>
                <a:ea typeface="Times New Roman"/>
                <a:cs typeface="Times New Roman"/>
                <a:sym typeface="Times New Roman"/>
              </a:defRPr>
            </a:lvl2pPr>
            <a:lvl3pPr lvl="2" marR="0" rtl="0" algn="l">
              <a:lnSpc>
                <a:spcPct val="100000"/>
              </a:lnSpc>
              <a:spcBef>
                <a:spcPts val="0"/>
              </a:spcBef>
              <a:spcAft>
                <a:spcPts val="0"/>
              </a:spcAft>
              <a:buSzPts val="1400"/>
              <a:buNone/>
              <a:defRPr b="0" i="0" sz="3200" u="none" cap="none" strike="noStrike">
                <a:solidFill>
                  <a:srgbClr val="000000"/>
                </a:solidFill>
                <a:latin typeface="Times New Roman"/>
                <a:ea typeface="Times New Roman"/>
                <a:cs typeface="Times New Roman"/>
                <a:sym typeface="Times New Roman"/>
              </a:defRPr>
            </a:lvl3pPr>
            <a:lvl4pPr lvl="3" marR="0" rtl="0" algn="l">
              <a:lnSpc>
                <a:spcPct val="100000"/>
              </a:lnSpc>
              <a:spcBef>
                <a:spcPts val="0"/>
              </a:spcBef>
              <a:spcAft>
                <a:spcPts val="0"/>
              </a:spcAft>
              <a:buSzPts val="1400"/>
              <a:buNone/>
              <a:defRPr b="0" i="0" sz="3200" u="none" cap="none" strike="noStrike">
                <a:solidFill>
                  <a:srgbClr val="000000"/>
                </a:solidFill>
                <a:latin typeface="Times New Roman"/>
                <a:ea typeface="Times New Roman"/>
                <a:cs typeface="Times New Roman"/>
                <a:sym typeface="Times New Roman"/>
              </a:defRPr>
            </a:lvl4pPr>
            <a:lvl5pPr lvl="4" marR="0" rtl="0" algn="l">
              <a:lnSpc>
                <a:spcPct val="100000"/>
              </a:lnSpc>
              <a:spcBef>
                <a:spcPts val="0"/>
              </a:spcBef>
              <a:spcAft>
                <a:spcPts val="0"/>
              </a:spcAft>
              <a:buSzPts val="1400"/>
              <a:buNone/>
              <a:defRPr b="0" i="0" sz="3200" u="none" cap="none" strike="noStrike">
                <a:solidFill>
                  <a:srgbClr val="000000"/>
                </a:solidFill>
                <a:latin typeface="Times New Roman"/>
                <a:ea typeface="Times New Roman"/>
                <a:cs typeface="Times New Roman"/>
                <a:sym typeface="Times New Roman"/>
              </a:defRPr>
            </a:lvl5pPr>
            <a:lvl6pPr lvl="5" marR="0" rtl="0" algn="l">
              <a:lnSpc>
                <a:spcPct val="100000"/>
              </a:lnSpc>
              <a:spcBef>
                <a:spcPts val="0"/>
              </a:spcBef>
              <a:spcAft>
                <a:spcPts val="0"/>
              </a:spcAft>
              <a:buSzPts val="1400"/>
              <a:buNone/>
              <a:defRPr b="0" i="0" sz="3200" u="none" cap="none" strike="noStrike">
                <a:solidFill>
                  <a:srgbClr val="000000"/>
                </a:solidFill>
                <a:latin typeface="Times New Roman"/>
                <a:ea typeface="Times New Roman"/>
                <a:cs typeface="Times New Roman"/>
                <a:sym typeface="Times New Roman"/>
              </a:defRPr>
            </a:lvl6pPr>
            <a:lvl7pPr lvl="6" marR="0" rtl="0" algn="l">
              <a:lnSpc>
                <a:spcPct val="100000"/>
              </a:lnSpc>
              <a:spcBef>
                <a:spcPts val="0"/>
              </a:spcBef>
              <a:spcAft>
                <a:spcPts val="0"/>
              </a:spcAft>
              <a:buSzPts val="1400"/>
              <a:buNone/>
              <a:defRPr b="0" i="0" sz="3200" u="none" cap="none" strike="noStrike">
                <a:solidFill>
                  <a:srgbClr val="000000"/>
                </a:solidFill>
                <a:latin typeface="Times New Roman"/>
                <a:ea typeface="Times New Roman"/>
                <a:cs typeface="Times New Roman"/>
                <a:sym typeface="Times New Roman"/>
              </a:defRPr>
            </a:lvl7pPr>
            <a:lvl8pPr lvl="7" marR="0" rtl="0" algn="l">
              <a:lnSpc>
                <a:spcPct val="100000"/>
              </a:lnSpc>
              <a:spcBef>
                <a:spcPts val="0"/>
              </a:spcBef>
              <a:spcAft>
                <a:spcPts val="0"/>
              </a:spcAft>
              <a:buSzPts val="1400"/>
              <a:buNone/>
              <a:defRPr b="0" i="0" sz="3200" u="none" cap="none" strike="noStrike">
                <a:solidFill>
                  <a:srgbClr val="000000"/>
                </a:solidFill>
                <a:latin typeface="Times New Roman"/>
                <a:ea typeface="Times New Roman"/>
                <a:cs typeface="Times New Roman"/>
                <a:sym typeface="Times New Roman"/>
              </a:defRPr>
            </a:lvl8pPr>
            <a:lvl9pPr lvl="8" marR="0" rtl="0" algn="l">
              <a:lnSpc>
                <a:spcPct val="100000"/>
              </a:lnSpc>
              <a:spcBef>
                <a:spcPts val="0"/>
              </a:spcBef>
              <a:spcAft>
                <a:spcPts val="0"/>
              </a:spcAft>
              <a:buSzPts val="1400"/>
              <a:buNone/>
              <a:defRPr b="0" i="0" sz="3200" u="none" cap="none" strike="noStrike">
                <a:solidFill>
                  <a:srgbClr val="000000"/>
                </a:solidFill>
                <a:latin typeface="Times New Roman"/>
                <a:ea typeface="Times New Roman"/>
                <a:cs typeface="Times New Roman"/>
                <a:sym typeface="Times New Roman"/>
              </a:defRPr>
            </a:lvl9pPr>
          </a:lstStyle>
          <a:p/>
        </p:txBody>
      </p:sp>
      <p:sp>
        <p:nvSpPr>
          <p:cNvPr id="8" name="Google Shape;8;n"/>
          <p:cNvSpPr txBox="1"/>
          <p:nvPr>
            <p:ph idx="12" type="sldNum"/>
          </p:nvPr>
        </p:nvSpPr>
        <p:spPr>
          <a:xfrm>
            <a:off x="3886200" y="9237662"/>
            <a:ext cx="2971800" cy="485775"/>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Times New Roman"/>
              <a:buNone/>
            </a:pPr>
            <a:fld id="{00000000-1234-1234-1234-123412341234}" type="slidenum">
              <a:rPr b="0" i="0" lang="en-US" sz="1200" u="none" cap="none" strike="noStrike">
                <a:solidFill>
                  <a:srgbClr val="000000"/>
                </a:solidFill>
                <a:latin typeface="Times New Roman"/>
                <a:ea typeface="Times New Roman"/>
                <a:cs typeface="Times New Roman"/>
                <a:sym typeface="Times New Roman"/>
              </a:rPr>
              <a:t>‹#›</a:t>
            </a:fld>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p1:notes"/>
          <p:cNvSpPr txBox="1"/>
          <p:nvPr>
            <p:ph idx="1" type="body"/>
          </p:nvPr>
        </p:nvSpPr>
        <p:spPr>
          <a:xfrm>
            <a:off x="914400" y="4618037"/>
            <a:ext cx="5029200" cy="43767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4" name="Google Shape;84;p1:notes"/>
          <p:cNvSpPr/>
          <p:nvPr>
            <p:ph idx="2" type="sldImg"/>
          </p:nvPr>
        </p:nvSpPr>
        <p:spPr>
          <a:xfrm>
            <a:off x="998537" y="728662"/>
            <a:ext cx="4862512" cy="36464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p3:notes"/>
          <p:cNvSpPr txBox="1"/>
          <p:nvPr>
            <p:ph idx="1" type="body"/>
          </p:nvPr>
        </p:nvSpPr>
        <p:spPr>
          <a:xfrm>
            <a:off x="914400" y="4618037"/>
            <a:ext cx="5029200" cy="43767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1" name="Google Shape;91;p3:notes"/>
          <p:cNvSpPr/>
          <p:nvPr>
            <p:ph idx="2" type="sldImg"/>
          </p:nvPr>
        </p:nvSpPr>
        <p:spPr>
          <a:xfrm>
            <a:off x="998537" y="728662"/>
            <a:ext cx="4862512" cy="36464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p4:notes"/>
          <p:cNvSpPr txBox="1"/>
          <p:nvPr/>
        </p:nvSpPr>
        <p:spPr>
          <a:xfrm>
            <a:off x="3886200" y="9237662"/>
            <a:ext cx="2971800" cy="485775"/>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3200"/>
              <a:buFont typeface="Times New Roman"/>
              <a:buNone/>
            </a:pPr>
            <a:fld id="{00000000-1234-1234-1234-123412341234}" type="slidenum">
              <a:rPr b="0" i="0" lang="en-US" sz="3200" u="none">
                <a:solidFill>
                  <a:srgbClr val="000000"/>
                </a:solidFill>
                <a:latin typeface="Times New Roman"/>
                <a:ea typeface="Times New Roman"/>
                <a:cs typeface="Times New Roman"/>
                <a:sym typeface="Times New Roman"/>
              </a:rPr>
              <a:t>‹#›</a:t>
            </a:fld>
            <a:endParaRPr/>
          </a:p>
        </p:txBody>
      </p:sp>
      <p:sp>
        <p:nvSpPr>
          <p:cNvPr id="98" name="Google Shape;98;p4:notes"/>
          <p:cNvSpPr/>
          <p:nvPr>
            <p:ph idx="2" type="sldImg"/>
          </p:nvPr>
        </p:nvSpPr>
        <p:spPr>
          <a:xfrm>
            <a:off x="998537" y="728662"/>
            <a:ext cx="4862512" cy="3646487"/>
          </a:xfrm>
          <a:custGeom>
            <a:rect b="b" l="l" r="r" t="t"/>
            <a:pathLst>
              <a:path extrusionOk="0" h="120000" w="120000">
                <a:moveTo>
                  <a:pt x="0" y="0"/>
                </a:moveTo>
                <a:lnTo>
                  <a:pt x="120000" y="0"/>
                </a:lnTo>
                <a:lnTo>
                  <a:pt x="120000" y="120000"/>
                </a:lnTo>
                <a:lnTo>
                  <a:pt x="0" y="120000"/>
                </a:lnTo>
                <a:close/>
              </a:path>
            </a:pathLst>
          </a:custGeom>
          <a:noFill/>
          <a:ln>
            <a:noFill/>
          </a:ln>
        </p:spPr>
      </p:sp>
      <p:sp>
        <p:nvSpPr>
          <p:cNvPr id="99" name="Google Shape;99;p4:notes"/>
          <p:cNvSpPr txBox="1"/>
          <p:nvPr>
            <p:ph idx="1" type="body"/>
          </p:nvPr>
        </p:nvSpPr>
        <p:spPr>
          <a:xfrm>
            <a:off x="914400" y="4618037"/>
            <a:ext cx="5029200" cy="4376737"/>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p8:notes"/>
          <p:cNvSpPr txBox="1"/>
          <p:nvPr>
            <p:ph idx="1" type="body"/>
          </p:nvPr>
        </p:nvSpPr>
        <p:spPr>
          <a:xfrm>
            <a:off x="914400" y="4618037"/>
            <a:ext cx="5029200" cy="43767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6" name="Google Shape;106;p8:notes"/>
          <p:cNvSpPr/>
          <p:nvPr>
            <p:ph idx="2" type="sldImg"/>
          </p:nvPr>
        </p:nvSpPr>
        <p:spPr>
          <a:xfrm>
            <a:off x="998537" y="728662"/>
            <a:ext cx="4862512" cy="36464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p9:notes"/>
          <p:cNvSpPr txBox="1"/>
          <p:nvPr>
            <p:ph idx="1" type="body"/>
          </p:nvPr>
        </p:nvSpPr>
        <p:spPr>
          <a:xfrm>
            <a:off x="914400" y="4618037"/>
            <a:ext cx="5029200" cy="43767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2" name="Google Shape;112;p9:notes"/>
          <p:cNvSpPr/>
          <p:nvPr>
            <p:ph idx="2" type="sldImg"/>
          </p:nvPr>
        </p:nvSpPr>
        <p:spPr>
          <a:xfrm>
            <a:off x="998537" y="728662"/>
            <a:ext cx="4862512" cy="36464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p10:notes"/>
          <p:cNvSpPr/>
          <p:nvPr>
            <p:ph idx="2" type="sldImg"/>
          </p:nvPr>
        </p:nvSpPr>
        <p:spPr>
          <a:xfrm>
            <a:off x="998537" y="728662"/>
            <a:ext cx="4862512" cy="3646487"/>
          </a:xfrm>
          <a:custGeom>
            <a:rect b="b" l="l" r="r" t="t"/>
            <a:pathLst>
              <a:path extrusionOk="0" h="120000" w="120000">
                <a:moveTo>
                  <a:pt x="0" y="0"/>
                </a:moveTo>
                <a:lnTo>
                  <a:pt x="120000" y="0"/>
                </a:lnTo>
                <a:lnTo>
                  <a:pt x="120000" y="120000"/>
                </a:lnTo>
                <a:lnTo>
                  <a:pt x="0" y="120000"/>
                </a:lnTo>
                <a:close/>
              </a:path>
            </a:pathLst>
          </a:custGeom>
          <a:noFill/>
          <a:ln>
            <a:noFill/>
          </a:ln>
        </p:spPr>
      </p:sp>
      <p:sp>
        <p:nvSpPr>
          <p:cNvPr id="119" name="Google Shape;119;p10:notes"/>
          <p:cNvSpPr txBox="1"/>
          <p:nvPr>
            <p:ph idx="1" type="body"/>
          </p:nvPr>
        </p:nvSpPr>
        <p:spPr>
          <a:xfrm>
            <a:off x="914400" y="4618037"/>
            <a:ext cx="5029200" cy="4376737"/>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0" name="Google Shape;120;p10:notes"/>
          <p:cNvSpPr txBox="1"/>
          <p:nvPr/>
        </p:nvSpPr>
        <p:spPr>
          <a:xfrm>
            <a:off x="3886200" y="9237662"/>
            <a:ext cx="2971800" cy="485775"/>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3200"/>
              <a:buFont typeface="Times New Roman"/>
              <a:buNone/>
            </a:pPr>
            <a:fld id="{00000000-1234-1234-1234-123412341234}" type="slidenum">
              <a:rPr b="0" i="0" lang="en-US" sz="3200" u="none">
                <a:solidFill>
                  <a:srgbClr val="000000"/>
                </a:solidFill>
                <a:latin typeface="Times New Roman"/>
                <a:ea typeface="Times New Roman"/>
                <a:cs typeface="Times New Roman"/>
                <a:sym typeface="Times New Roman"/>
              </a:rPr>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p11:notes"/>
          <p:cNvSpPr txBox="1"/>
          <p:nvPr>
            <p:ph idx="1" type="body"/>
          </p:nvPr>
        </p:nvSpPr>
        <p:spPr>
          <a:xfrm>
            <a:off x="914400" y="4618037"/>
            <a:ext cx="5029200" cy="43767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6" name="Google Shape;126;p11:notes"/>
          <p:cNvSpPr/>
          <p:nvPr>
            <p:ph idx="2" type="sldImg"/>
          </p:nvPr>
        </p:nvSpPr>
        <p:spPr>
          <a:xfrm>
            <a:off x="998537" y="728662"/>
            <a:ext cx="4862512" cy="36464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p12:notes"/>
          <p:cNvSpPr txBox="1"/>
          <p:nvPr>
            <p:ph idx="1" type="body"/>
          </p:nvPr>
        </p:nvSpPr>
        <p:spPr>
          <a:xfrm>
            <a:off x="914400" y="4618037"/>
            <a:ext cx="5029200" cy="43767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2" name="Google Shape;132;p12:notes"/>
          <p:cNvSpPr/>
          <p:nvPr>
            <p:ph idx="2" type="sldImg"/>
          </p:nvPr>
        </p:nvSpPr>
        <p:spPr>
          <a:xfrm>
            <a:off x="998537" y="728662"/>
            <a:ext cx="4862512" cy="36464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p13:notes"/>
          <p:cNvSpPr txBox="1"/>
          <p:nvPr/>
        </p:nvSpPr>
        <p:spPr>
          <a:xfrm>
            <a:off x="3886200" y="9237662"/>
            <a:ext cx="2971800" cy="485775"/>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3200"/>
              <a:buFont typeface="Times New Roman"/>
              <a:buNone/>
            </a:pPr>
            <a:fld id="{00000000-1234-1234-1234-123412341234}" type="slidenum">
              <a:rPr b="0" i="0" lang="en-US" sz="3200" u="none">
                <a:solidFill>
                  <a:srgbClr val="000000"/>
                </a:solidFill>
                <a:latin typeface="Times New Roman"/>
                <a:ea typeface="Times New Roman"/>
                <a:cs typeface="Times New Roman"/>
                <a:sym typeface="Times New Roman"/>
              </a:rPr>
              <a:t>‹#›</a:t>
            </a:fld>
            <a:endParaRPr/>
          </a:p>
        </p:txBody>
      </p:sp>
      <p:sp>
        <p:nvSpPr>
          <p:cNvPr id="140" name="Google Shape;140;p13:notes"/>
          <p:cNvSpPr/>
          <p:nvPr>
            <p:ph idx="2" type="sldImg"/>
          </p:nvPr>
        </p:nvSpPr>
        <p:spPr>
          <a:xfrm>
            <a:off x="998537" y="728662"/>
            <a:ext cx="4862512" cy="3646487"/>
          </a:xfrm>
          <a:custGeom>
            <a:rect b="b" l="l" r="r" t="t"/>
            <a:pathLst>
              <a:path extrusionOk="0" h="120000" w="120000">
                <a:moveTo>
                  <a:pt x="0" y="0"/>
                </a:moveTo>
                <a:lnTo>
                  <a:pt x="120000" y="0"/>
                </a:lnTo>
                <a:lnTo>
                  <a:pt x="120000" y="120000"/>
                </a:lnTo>
                <a:lnTo>
                  <a:pt x="0" y="120000"/>
                </a:lnTo>
                <a:close/>
              </a:path>
            </a:pathLst>
          </a:custGeom>
          <a:noFill/>
          <a:ln>
            <a:noFill/>
          </a:ln>
        </p:spPr>
      </p:sp>
      <p:sp>
        <p:nvSpPr>
          <p:cNvPr id="141" name="Google Shape;141;p13:notes"/>
          <p:cNvSpPr txBox="1"/>
          <p:nvPr>
            <p:ph idx="1" type="body"/>
          </p:nvPr>
        </p:nvSpPr>
        <p:spPr>
          <a:xfrm>
            <a:off x="914400" y="4618037"/>
            <a:ext cx="5029200" cy="4376737"/>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p14:notes"/>
          <p:cNvSpPr txBox="1"/>
          <p:nvPr>
            <p:ph idx="1" type="body"/>
          </p:nvPr>
        </p:nvSpPr>
        <p:spPr>
          <a:xfrm>
            <a:off x="914400" y="4618037"/>
            <a:ext cx="5029200" cy="43767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0" name="Google Shape;150;p14:notes"/>
          <p:cNvSpPr/>
          <p:nvPr>
            <p:ph idx="2" type="sldImg"/>
          </p:nvPr>
        </p:nvSpPr>
        <p:spPr>
          <a:xfrm>
            <a:off x="998537" y="728662"/>
            <a:ext cx="4862512" cy="36464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p15:notes"/>
          <p:cNvSpPr txBox="1"/>
          <p:nvPr/>
        </p:nvSpPr>
        <p:spPr>
          <a:xfrm>
            <a:off x="3886200" y="9237662"/>
            <a:ext cx="2971800" cy="485775"/>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3200"/>
              <a:buFont typeface="Times New Roman"/>
              <a:buNone/>
            </a:pPr>
            <a:fld id="{00000000-1234-1234-1234-123412341234}" type="slidenum">
              <a:rPr b="0" i="0" lang="en-US" sz="3200" u="none">
                <a:solidFill>
                  <a:srgbClr val="000000"/>
                </a:solidFill>
                <a:latin typeface="Times New Roman"/>
                <a:ea typeface="Times New Roman"/>
                <a:cs typeface="Times New Roman"/>
                <a:sym typeface="Times New Roman"/>
              </a:rPr>
              <a:t>‹#›</a:t>
            </a:fld>
            <a:endParaRPr/>
          </a:p>
        </p:txBody>
      </p:sp>
      <p:sp>
        <p:nvSpPr>
          <p:cNvPr id="157" name="Google Shape;157;p15:notes"/>
          <p:cNvSpPr/>
          <p:nvPr>
            <p:ph idx="2" type="sldImg"/>
          </p:nvPr>
        </p:nvSpPr>
        <p:spPr>
          <a:xfrm>
            <a:off x="998537" y="728662"/>
            <a:ext cx="4862512" cy="3646487"/>
          </a:xfrm>
          <a:custGeom>
            <a:rect b="b" l="l" r="r" t="t"/>
            <a:pathLst>
              <a:path extrusionOk="0" h="120000" w="120000">
                <a:moveTo>
                  <a:pt x="0" y="0"/>
                </a:moveTo>
                <a:lnTo>
                  <a:pt x="120000" y="0"/>
                </a:lnTo>
                <a:lnTo>
                  <a:pt x="120000" y="120000"/>
                </a:lnTo>
                <a:lnTo>
                  <a:pt x="0" y="120000"/>
                </a:lnTo>
                <a:close/>
              </a:path>
            </a:pathLst>
          </a:custGeom>
          <a:noFill/>
          <a:ln>
            <a:noFill/>
          </a:ln>
        </p:spPr>
      </p:sp>
      <p:sp>
        <p:nvSpPr>
          <p:cNvPr id="158" name="Google Shape;158;p15:notes"/>
          <p:cNvSpPr txBox="1"/>
          <p:nvPr>
            <p:ph idx="1" type="body"/>
          </p:nvPr>
        </p:nvSpPr>
        <p:spPr>
          <a:xfrm>
            <a:off x="914400" y="4618037"/>
            <a:ext cx="5029200" cy="4376737"/>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800"/>
              <a:buNone/>
            </a:pPr>
            <a:r>
              <a:rPr lang="en-US"/>
              <a:t>The target organs whose activities are regulated by the ANS are innervated by </a:t>
            </a:r>
            <a:r>
              <a:rPr b="1" lang="en-US"/>
              <a:t>two neurons</a:t>
            </a:r>
            <a:r>
              <a:rPr lang="en-US"/>
              <a:t> in tandem which synapse in ganglia *  between the Central Nervous system and the target organ. The first ( preganglionic neuron) arises from the CNS * and carries information to the ganglion, * while the second carries information from the ganglion to the target organ (postganglionic neuron). *</a:t>
            </a:r>
            <a:endParaRPr/>
          </a:p>
          <a:p>
            <a:pPr indent="0" lvl="0" marL="0" rtl="0" algn="l">
              <a:spcBef>
                <a:spcPts val="0"/>
              </a:spcBef>
              <a:spcAft>
                <a:spcPts val="0"/>
              </a:spcAft>
              <a:buSzPts val="1800"/>
              <a:buNone/>
            </a:pPr>
            <a:r>
              <a:rPr lang="en-US"/>
              <a:t>The particular arrangement of these neurons that is characteristic of the Sympathetic division, includes a short, lightly myelinated preganglionic neuron and a much longer, unmyelinated postganglionic neuron which reaches from the ganglion to the target organ. Since the preganglionic neurons are short, the ganglia in which the sympathetic neurons synapse are located very close to the spinal cord itself. * Thus the innervation of visceral targets in the sympathetic division include a short preganglionic neuron, a ganglion that is close to the spinal cord and a much longer postganglionic neuron that reaches out to the target organ.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p16:notes"/>
          <p:cNvSpPr txBox="1"/>
          <p:nvPr/>
        </p:nvSpPr>
        <p:spPr>
          <a:xfrm>
            <a:off x="3886200" y="9237662"/>
            <a:ext cx="2971800" cy="485775"/>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3200"/>
              <a:buFont typeface="Times New Roman"/>
              <a:buNone/>
            </a:pPr>
            <a:fld id="{00000000-1234-1234-1234-123412341234}" type="slidenum">
              <a:rPr b="0" i="0" lang="en-US" sz="3200" u="none">
                <a:solidFill>
                  <a:srgbClr val="000000"/>
                </a:solidFill>
                <a:latin typeface="Times New Roman"/>
                <a:ea typeface="Times New Roman"/>
                <a:cs typeface="Times New Roman"/>
                <a:sym typeface="Times New Roman"/>
              </a:rPr>
              <a:t>‹#›</a:t>
            </a:fld>
            <a:endParaRPr/>
          </a:p>
        </p:txBody>
      </p:sp>
      <p:sp>
        <p:nvSpPr>
          <p:cNvPr id="177" name="Google Shape;177;p16:notes"/>
          <p:cNvSpPr/>
          <p:nvPr>
            <p:ph idx="2" type="sldImg"/>
          </p:nvPr>
        </p:nvSpPr>
        <p:spPr>
          <a:xfrm>
            <a:off x="998537" y="728662"/>
            <a:ext cx="4862512" cy="3646487"/>
          </a:xfrm>
          <a:custGeom>
            <a:rect b="b" l="l" r="r" t="t"/>
            <a:pathLst>
              <a:path extrusionOk="0" h="120000" w="120000">
                <a:moveTo>
                  <a:pt x="0" y="0"/>
                </a:moveTo>
                <a:lnTo>
                  <a:pt x="120000" y="0"/>
                </a:lnTo>
                <a:lnTo>
                  <a:pt x="120000" y="120000"/>
                </a:lnTo>
                <a:lnTo>
                  <a:pt x="0" y="120000"/>
                </a:lnTo>
                <a:close/>
              </a:path>
            </a:pathLst>
          </a:custGeom>
          <a:noFill/>
          <a:ln>
            <a:noFill/>
          </a:ln>
        </p:spPr>
      </p:sp>
      <p:sp>
        <p:nvSpPr>
          <p:cNvPr id="178" name="Google Shape;178;p16:notes"/>
          <p:cNvSpPr txBox="1"/>
          <p:nvPr>
            <p:ph idx="1" type="body"/>
          </p:nvPr>
        </p:nvSpPr>
        <p:spPr>
          <a:xfrm>
            <a:off x="914400" y="4618037"/>
            <a:ext cx="5029200" cy="4376737"/>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800"/>
              <a:buNone/>
            </a:pPr>
            <a:r>
              <a:rPr lang="en-US"/>
              <a:t>The Parasympathetic division of the ANS is characterized having the ganglia * very close to or on the target organs. * As a result, the preganglionic neurons * must be long to reach from the spinal cord to the ganglia. The postganglionic neurons * are relatively short, since they only must reach from the ganglia to the target organ the ganglia are already near or on.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p17:notes"/>
          <p:cNvSpPr txBox="1"/>
          <p:nvPr/>
        </p:nvSpPr>
        <p:spPr>
          <a:xfrm>
            <a:off x="3886200" y="9237662"/>
            <a:ext cx="2971800" cy="485775"/>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3200"/>
              <a:buFont typeface="Times New Roman"/>
              <a:buNone/>
            </a:pPr>
            <a:fld id="{00000000-1234-1234-1234-123412341234}" type="slidenum">
              <a:rPr b="0" i="0" lang="en-US" sz="3200" u="none">
                <a:solidFill>
                  <a:srgbClr val="000000"/>
                </a:solidFill>
                <a:latin typeface="Times New Roman"/>
                <a:ea typeface="Times New Roman"/>
                <a:cs typeface="Times New Roman"/>
                <a:sym typeface="Times New Roman"/>
              </a:rPr>
              <a:t>‹#›</a:t>
            </a:fld>
            <a:endParaRPr/>
          </a:p>
        </p:txBody>
      </p:sp>
      <p:sp>
        <p:nvSpPr>
          <p:cNvPr id="193" name="Google Shape;193;p17:notes"/>
          <p:cNvSpPr/>
          <p:nvPr>
            <p:ph idx="2" type="sldImg"/>
          </p:nvPr>
        </p:nvSpPr>
        <p:spPr>
          <a:xfrm>
            <a:off x="998537" y="728662"/>
            <a:ext cx="4862512" cy="3646487"/>
          </a:xfrm>
          <a:custGeom>
            <a:rect b="b" l="l" r="r" t="t"/>
            <a:pathLst>
              <a:path extrusionOk="0" h="120000" w="120000">
                <a:moveTo>
                  <a:pt x="0" y="0"/>
                </a:moveTo>
                <a:lnTo>
                  <a:pt x="120000" y="0"/>
                </a:lnTo>
                <a:lnTo>
                  <a:pt x="120000" y="120000"/>
                </a:lnTo>
                <a:lnTo>
                  <a:pt x="0" y="120000"/>
                </a:lnTo>
                <a:close/>
              </a:path>
            </a:pathLst>
          </a:custGeom>
          <a:noFill/>
          <a:ln>
            <a:noFill/>
          </a:ln>
        </p:spPr>
      </p:sp>
      <p:sp>
        <p:nvSpPr>
          <p:cNvPr id="194" name="Google Shape;194;p17:notes"/>
          <p:cNvSpPr txBox="1"/>
          <p:nvPr>
            <p:ph idx="1" type="body"/>
          </p:nvPr>
        </p:nvSpPr>
        <p:spPr>
          <a:xfrm>
            <a:off x="914400" y="4618037"/>
            <a:ext cx="5029200" cy="4376737"/>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p18:notes"/>
          <p:cNvSpPr txBox="1"/>
          <p:nvPr/>
        </p:nvSpPr>
        <p:spPr>
          <a:xfrm>
            <a:off x="3886200" y="9237662"/>
            <a:ext cx="2971800" cy="485775"/>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3200"/>
              <a:buFont typeface="Times New Roman"/>
              <a:buNone/>
            </a:pPr>
            <a:fld id="{00000000-1234-1234-1234-123412341234}" type="slidenum">
              <a:rPr b="0" i="0" lang="en-US" sz="3200" u="none">
                <a:solidFill>
                  <a:srgbClr val="000000"/>
                </a:solidFill>
                <a:latin typeface="Times New Roman"/>
                <a:ea typeface="Times New Roman"/>
                <a:cs typeface="Times New Roman"/>
                <a:sym typeface="Times New Roman"/>
              </a:rPr>
              <a:t>‹#›</a:t>
            </a:fld>
            <a:endParaRPr/>
          </a:p>
        </p:txBody>
      </p:sp>
      <p:sp>
        <p:nvSpPr>
          <p:cNvPr id="203" name="Google Shape;203;p18:notes"/>
          <p:cNvSpPr/>
          <p:nvPr>
            <p:ph idx="2" type="sldImg"/>
          </p:nvPr>
        </p:nvSpPr>
        <p:spPr>
          <a:xfrm>
            <a:off x="998537" y="728662"/>
            <a:ext cx="4862512" cy="3646487"/>
          </a:xfrm>
          <a:custGeom>
            <a:rect b="b" l="l" r="r" t="t"/>
            <a:pathLst>
              <a:path extrusionOk="0" h="120000" w="120000">
                <a:moveTo>
                  <a:pt x="0" y="0"/>
                </a:moveTo>
                <a:lnTo>
                  <a:pt x="120000" y="0"/>
                </a:lnTo>
                <a:lnTo>
                  <a:pt x="120000" y="120000"/>
                </a:lnTo>
                <a:lnTo>
                  <a:pt x="0" y="120000"/>
                </a:lnTo>
                <a:close/>
              </a:path>
            </a:pathLst>
          </a:custGeom>
          <a:noFill/>
          <a:ln>
            <a:noFill/>
          </a:ln>
        </p:spPr>
      </p:sp>
      <p:sp>
        <p:nvSpPr>
          <p:cNvPr id="204" name="Google Shape;204;p18:notes"/>
          <p:cNvSpPr txBox="1"/>
          <p:nvPr>
            <p:ph idx="1" type="body"/>
          </p:nvPr>
        </p:nvSpPr>
        <p:spPr>
          <a:xfrm>
            <a:off x="914400" y="4618037"/>
            <a:ext cx="5029200" cy="4376737"/>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800"/>
              <a:buNone/>
            </a:pPr>
            <a:r>
              <a:rPr lang="en-US"/>
              <a:t>The Sympathetic division of the ANS is sometimes referred to as the “thoracolumbar” branch *  because its nerve fibers * arise from the central nervous system (spinal chord) between the first thoracic and the second lumbar vertebrae. *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p19:notes"/>
          <p:cNvSpPr txBox="1"/>
          <p:nvPr/>
        </p:nvSpPr>
        <p:spPr>
          <a:xfrm>
            <a:off x="3886200" y="9237662"/>
            <a:ext cx="2971800" cy="485775"/>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3200"/>
              <a:buFont typeface="Times New Roman"/>
              <a:buNone/>
            </a:pPr>
            <a:fld id="{00000000-1234-1234-1234-123412341234}" type="slidenum">
              <a:rPr b="0" i="0" lang="en-US" sz="3200" u="none">
                <a:solidFill>
                  <a:srgbClr val="000000"/>
                </a:solidFill>
                <a:latin typeface="Times New Roman"/>
                <a:ea typeface="Times New Roman"/>
                <a:cs typeface="Times New Roman"/>
                <a:sym typeface="Times New Roman"/>
              </a:rPr>
              <a:t>‹#›</a:t>
            </a:fld>
            <a:endParaRPr/>
          </a:p>
        </p:txBody>
      </p:sp>
      <p:sp>
        <p:nvSpPr>
          <p:cNvPr id="212" name="Google Shape;212;p19:notes"/>
          <p:cNvSpPr/>
          <p:nvPr>
            <p:ph idx="2" type="sldImg"/>
          </p:nvPr>
        </p:nvSpPr>
        <p:spPr>
          <a:xfrm>
            <a:off x="998537" y="728662"/>
            <a:ext cx="4862512" cy="3646487"/>
          </a:xfrm>
          <a:custGeom>
            <a:rect b="b" l="l" r="r" t="t"/>
            <a:pathLst>
              <a:path extrusionOk="0" h="120000" w="120000">
                <a:moveTo>
                  <a:pt x="0" y="0"/>
                </a:moveTo>
                <a:lnTo>
                  <a:pt x="120000" y="0"/>
                </a:lnTo>
                <a:lnTo>
                  <a:pt x="120000" y="120000"/>
                </a:lnTo>
                <a:lnTo>
                  <a:pt x="0" y="120000"/>
                </a:lnTo>
                <a:close/>
              </a:path>
            </a:pathLst>
          </a:custGeom>
          <a:noFill/>
          <a:ln>
            <a:noFill/>
          </a:ln>
        </p:spPr>
      </p:sp>
      <p:sp>
        <p:nvSpPr>
          <p:cNvPr id="213" name="Google Shape;213;p19:notes"/>
          <p:cNvSpPr txBox="1"/>
          <p:nvPr>
            <p:ph idx="1" type="body"/>
          </p:nvPr>
        </p:nvSpPr>
        <p:spPr>
          <a:xfrm>
            <a:off x="914400" y="4618037"/>
            <a:ext cx="5029200" cy="4376737"/>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800"/>
              <a:buNone/>
            </a:pPr>
            <a:r>
              <a:rPr lang="en-US"/>
              <a:t>The Parasympathetic division of the ANS is sometimes referred to as the “craniosacral” division because its nerve fibers arise from the Central Nervous System directly from the brain in the cranium * and from spinal chord between the sacral vertebrae.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p20:notes"/>
          <p:cNvSpPr txBox="1"/>
          <p:nvPr/>
        </p:nvSpPr>
        <p:spPr>
          <a:xfrm>
            <a:off x="3886200" y="9237662"/>
            <a:ext cx="2971800" cy="485775"/>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3200"/>
              <a:buFont typeface="Times New Roman"/>
              <a:buNone/>
            </a:pPr>
            <a:fld id="{00000000-1234-1234-1234-123412341234}" type="slidenum">
              <a:rPr b="0" i="0" lang="en-US" sz="3200" u="none">
                <a:solidFill>
                  <a:srgbClr val="000000"/>
                </a:solidFill>
                <a:latin typeface="Times New Roman"/>
                <a:ea typeface="Times New Roman"/>
                <a:cs typeface="Times New Roman"/>
                <a:sym typeface="Times New Roman"/>
              </a:rPr>
              <a:t>‹#›</a:t>
            </a:fld>
            <a:endParaRPr/>
          </a:p>
        </p:txBody>
      </p:sp>
      <p:sp>
        <p:nvSpPr>
          <p:cNvPr id="220" name="Google Shape;220;p20:notes"/>
          <p:cNvSpPr/>
          <p:nvPr>
            <p:ph idx="2" type="sldImg"/>
          </p:nvPr>
        </p:nvSpPr>
        <p:spPr>
          <a:xfrm>
            <a:off x="998537" y="728662"/>
            <a:ext cx="4862512" cy="3646487"/>
          </a:xfrm>
          <a:custGeom>
            <a:rect b="b" l="l" r="r" t="t"/>
            <a:pathLst>
              <a:path extrusionOk="0" h="120000" w="120000">
                <a:moveTo>
                  <a:pt x="0" y="0"/>
                </a:moveTo>
                <a:lnTo>
                  <a:pt x="120000" y="0"/>
                </a:lnTo>
                <a:lnTo>
                  <a:pt x="120000" y="120000"/>
                </a:lnTo>
                <a:lnTo>
                  <a:pt x="0" y="120000"/>
                </a:lnTo>
                <a:close/>
              </a:path>
            </a:pathLst>
          </a:custGeom>
          <a:noFill/>
          <a:ln>
            <a:noFill/>
          </a:ln>
        </p:spPr>
      </p:sp>
      <p:sp>
        <p:nvSpPr>
          <p:cNvPr id="221" name="Google Shape;221;p20:notes"/>
          <p:cNvSpPr txBox="1"/>
          <p:nvPr>
            <p:ph idx="1" type="body"/>
          </p:nvPr>
        </p:nvSpPr>
        <p:spPr>
          <a:xfrm>
            <a:off x="914400" y="4618037"/>
            <a:ext cx="5029200" cy="4376737"/>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p21:notes"/>
          <p:cNvSpPr txBox="1"/>
          <p:nvPr>
            <p:ph idx="1" type="body"/>
          </p:nvPr>
        </p:nvSpPr>
        <p:spPr>
          <a:xfrm>
            <a:off x="914400" y="4618037"/>
            <a:ext cx="5029200" cy="43767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7" name="Google Shape;227;p21:notes"/>
          <p:cNvSpPr/>
          <p:nvPr>
            <p:ph idx="2" type="sldImg"/>
          </p:nvPr>
        </p:nvSpPr>
        <p:spPr>
          <a:xfrm>
            <a:off x="998537" y="728662"/>
            <a:ext cx="4862512" cy="36464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p22:notes"/>
          <p:cNvSpPr txBox="1"/>
          <p:nvPr/>
        </p:nvSpPr>
        <p:spPr>
          <a:xfrm>
            <a:off x="3886200" y="9237662"/>
            <a:ext cx="2971800" cy="485775"/>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3200"/>
              <a:buFont typeface="Times New Roman"/>
              <a:buNone/>
            </a:pPr>
            <a:fld id="{00000000-1234-1234-1234-123412341234}" type="slidenum">
              <a:rPr b="0" i="0" lang="en-US" sz="3200" u="none">
                <a:solidFill>
                  <a:srgbClr val="000000"/>
                </a:solidFill>
                <a:latin typeface="Times New Roman"/>
                <a:ea typeface="Times New Roman"/>
                <a:cs typeface="Times New Roman"/>
                <a:sym typeface="Times New Roman"/>
              </a:rPr>
              <a:t>‹#›</a:t>
            </a:fld>
            <a:endParaRPr/>
          </a:p>
        </p:txBody>
      </p:sp>
      <p:sp>
        <p:nvSpPr>
          <p:cNvPr id="235" name="Google Shape;235;p22:notes"/>
          <p:cNvSpPr/>
          <p:nvPr>
            <p:ph idx="2" type="sldImg"/>
          </p:nvPr>
        </p:nvSpPr>
        <p:spPr>
          <a:xfrm>
            <a:off x="998537" y="728662"/>
            <a:ext cx="4862512" cy="3646487"/>
          </a:xfrm>
          <a:custGeom>
            <a:rect b="b" l="l" r="r" t="t"/>
            <a:pathLst>
              <a:path extrusionOk="0" h="120000" w="120000">
                <a:moveTo>
                  <a:pt x="0" y="0"/>
                </a:moveTo>
                <a:lnTo>
                  <a:pt x="120000" y="0"/>
                </a:lnTo>
                <a:lnTo>
                  <a:pt x="120000" y="120000"/>
                </a:lnTo>
                <a:lnTo>
                  <a:pt x="0" y="120000"/>
                </a:lnTo>
                <a:close/>
              </a:path>
            </a:pathLst>
          </a:custGeom>
          <a:noFill/>
          <a:ln>
            <a:noFill/>
          </a:ln>
        </p:spPr>
      </p:sp>
      <p:sp>
        <p:nvSpPr>
          <p:cNvPr id="236" name="Google Shape;236;p22:notes"/>
          <p:cNvSpPr txBox="1"/>
          <p:nvPr>
            <p:ph idx="1" type="body"/>
          </p:nvPr>
        </p:nvSpPr>
        <p:spPr>
          <a:xfrm>
            <a:off x="914400" y="4618037"/>
            <a:ext cx="5029200" cy="4376737"/>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p23:notes"/>
          <p:cNvSpPr txBox="1"/>
          <p:nvPr/>
        </p:nvSpPr>
        <p:spPr>
          <a:xfrm>
            <a:off x="3886200" y="9237662"/>
            <a:ext cx="2971800" cy="485775"/>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3200"/>
              <a:buFont typeface="Times New Roman"/>
              <a:buNone/>
            </a:pPr>
            <a:fld id="{00000000-1234-1234-1234-123412341234}" type="slidenum">
              <a:rPr b="0" i="0" lang="en-US" sz="3200" u="none">
                <a:solidFill>
                  <a:srgbClr val="000000"/>
                </a:solidFill>
                <a:latin typeface="Times New Roman"/>
                <a:ea typeface="Times New Roman"/>
                <a:cs typeface="Times New Roman"/>
                <a:sym typeface="Times New Roman"/>
              </a:rPr>
              <a:t>‹#›</a:t>
            </a:fld>
            <a:endParaRPr/>
          </a:p>
        </p:txBody>
      </p:sp>
      <p:sp>
        <p:nvSpPr>
          <p:cNvPr id="244" name="Google Shape;244;p23:notes"/>
          <p:cNvSpPr/>
          <p:nvPr>
            <p:ph idx="2" type="sldImg"/>
          </p:nvPr>
        </p:nvSpPr>
        <p:spPr>
          <a:xfrm>
            <a:off x="998537" y="728662"/>
            <a:ext cx="4862512" cy="3646487"/>
          </a:xfrm>
          <a:custGeom>
            <a:rect b="b" l="l" r="r" t="t"/>
            <a:pathLst>
              <a:path extrusionOk="0" h="120000" w="120000">
                <a:moveTo>
                  <a:pt x="0" y="0"/>
                </a:moveTo>
                <a:lnTo>
                  <a:pt x="120000" y="0"/>
                </a:lnTo>
                <a:lnTo>
                  <a:pt x="120000" y="120000"/>
                </a:lnTo>
                <a:lnTo>
                  <a:pt x="0" y="120000"/>
                </a:lnTo>
                <a:close/>
              </a:path>
            </a:pathLst>
          </a:custGeom>
          <a:noFill/>
          <a:ln>
            <a:noFill/>
          </a:ln>
        </p:spPr>
      </p:sp>
      <p:sp>
        <p:nvSpPr>
          <p:cNvPr id="245" name="Google Shape;245;p23:notes"/>
          <p:cNvSpPr txBox="1"/>
          <p:nvPr>
            <p:ph idx="1" type="body"/>
          </p:nvPr>
        </p:nvSpPr>
        <p:spPr>
          <a:xfrm>
            <a:off x="914400" y="4618037"/>
            <a:ext cx="5029200" cy="4376737"/>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p24:notes"/>
          <p:cNvSpPr txBox="1"/>
          <p:nvPr/>
        </p:nvSpPr>
        <p:spPr>
          <a:xfrm>
            <a:off x="3886200" y="9237662"/>
            <a:ext cx="2971800" cy="485775"/>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3200"/>
              <a:buFont typeface="Times New Roman"/>
              <a:buNone/>
            </a:pPr>
            <a:fld id="{00000000-1234-1234-1234-123412341234}" type="slidenum">
              <a:rPr b="0" i="0" lang="en-US" sz="3200" u="none">
                <a:solidFill>
                  <a:srgbClr val="000000"/>
                </a:solidFill>
                <a:latin typeface="Times New Roman"/>
                <a:ea typeface="Times New Roman"/>
                <a:cs typeface="Times New Roman"/>
                <a:sym typeface="Times New Roman"/>
              </a:rPr>
              <a:t>‹#›</a:t>
            </a:fld>
            <a:endParaRPr/>
          </a:p>
        </p:txBody>
      </p:sp>
      <p:sp>
        <p:nvSpPr>
          <p:cNvPr id="252" name="Google Shape;252;p24:notes"/>
          <p:cNvSpPr/>
          <p:nvPr>
            <p:ph idx="2" type="sldImg"/>
          </p:nvPr>
        </p:nvSpPr>
        <p:spPr>
          <a:xfrm>
            <a:off x="998537" y="728662"/>
            <a:ext cx="4862512" cy="3646487"/>
          </a:xfrm>
          <a:custGeom>
            <a:rect b="b" l="l" r="r" t="t"/>
            <a:pathLst>
              <a:path extrusionOk="0" h="120000" w="120000">
                <a:moveTo>
                  <a:pt x="0" y="0"/>
                </a:moveTo>
                <a:lnTo>
                  <a:pt x="120000" y="0"/>
                </a:lnTo>
                <a:lnTo>
                  <a:pt x="120000" y="120000"/>
                </a:lnTo>
                <a:lnTo>
                  <a:pt x="0" y="120000"/>
                </a:lnTo>
                <a:close/>
              </a:path>
            </a:pathLst>
          </a:custGeom>
          <a:noFill/>
          <a:ln>
            <a:noFill/>
          </a:ln>
        </p:spPr>
      </p:sp>
      <p:sp>
        <p:nvSpPr>
          <p:cNvPr id="253" name="Google Shape;253;p24:notes"/>
          <p:cNvSpPr txBox="1"/>
          <p:nvPr>
            <p:ph idx="1" type="body"/>
          </p:nvPr>
        </p:nvSpPr>
        <p:spPr>
          <a:xfrm>
            <a:off x="914400" y="4618037"/>
            <a:ext cx="5029200" cy="4376737"/>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p25:notes"/>
          <p:cNvSpPr txBox="1"/>
          <p:nvPr/>
        </p:nvSpPr>
        <p:spPr>
          <a:xfrm>
            <a:off x="3886200" y="9237662"/>
            <a:ext cx="2971800" cy="485775"/>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3200"/>
              <a:buFont typeface="Times New Roman"/>
              <a:buNone/>
            </a:pPr>
            <a:fld id="{00000000-1234-1234-1234-123412341234}" type="slidenum">
              <a:rPr b="0" i="0" lang="en-US" sz="3200" u="none">
                <a:solidFill>
                  <a:srgbClr val="000000"/>
                </a:solidFill>
                <a:latin typeface="Times New Roman"/>
                <a:ea typeface="Times New Roman"/>
                <a:cs typeface="Times New Roman"/>
                <a:sym typeface="Times New Roman"/>
              </a:rPr>
              <a:t>‹#›</a:t>
            </a:fld>
            <a:endParaRPr/>
          </a:p>
        </p:txBody>
      </p:sp>
      <p:sp>
        <p:nvSpPr>
          <p:cNvPr id="259" name="Google Shape;259;p25:notes"/>
          <p:cNvSpPr/>
          <p:nvPr>
            <p:ph idx="2" type="sldImg"/>
          </p:nvPr>
        </p:nvSpPr>
        <p:spPr>
          <a:xfrm>
            <a:off x="998537" y="728662"/>
            <a:ext cx="4862512" cy="3646487"/>
          </a:xfrm>
          <a:custGeom>
            <a:rect b="b" l="l" r="r" t="t"/>
            <a:pathLst>
              <a:path extrusionOk="0" h="120000" w="120000">
                <a:moveTo>
                  <a:pt x="0" y="0"/>
                </a:moveTo>
                <a:lnTo>
                  <a:pt x="120000" y="0"/>
                </a:lnTo>
                <a:lnTo>
                  <a:pt x="120000" y="120000"/>
                </a:lnTo>
                <a:lnTo>
                  <a:pt x="0" y="120000"/>
                </a:lnTo>
                <a:close/>
              </a:path>
            </a:pathLst>
          </a:custGeom>
          <a:noFill/>
          <a:ln>
            <a:noFill/>
          </a:ln>
        </p:spPr>
      </p:sp>
      <p:sp>
        <p:nvSpPr>
          <p:cNvPr id="260" name="Google Shape;260;p25:notes"/>
          <p:cNvSpPr txBox="1"/>
          <p:nvPr>
            <p:ph idx="1" type="body"/>
          </p:nvPr>
        </p:nvSpPr>
        <p:spPr>
          <a:xfrm>
            <a:off x="914400" y="4618037"/>
            <a:ext cx="5029200" cy="4376737"/>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p27:notes"/>
          <p:cNvSpPr txBox="1"/>
          <p:nvPr/>
        </p:nvSpPr>
        <p:spPr>
          <a:xfrm>
            <a:off x="3886200" y="9237662"/>
            <a:ext cx="2971800" cy="485775"/>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3200"/>
              <a:buFont typeface="Times New Roman"/>
              <a:buNone/>
            </a:pPr>
            <a:fld id="{00000000-1234-1234-1234-123412341234}" type="slidenum">
              <a:rPr b="0" i="0" lang="en-US" sz="3200" u="none">
                <a:solidFill>
                  <a:srgbClr val="000000"/>
                </a:solidFill>
                <a:latin typeface="Times New Roman"/>
                <a:ea typeface="Times New Roman"/>
                <a:cs typeface="Times New Roman"/>
                <a:sym typeface="Times New Roman"/>
              </a:rPr>
              <a:t>‹#›</a:t>
            </a:fld>
            <a:endParaRPr/>
          </a:p>
        </p:txBody>
      </p:sp>
      <p:sp>
        <p:nvSpPr>
          <p:cNvPr id="267" name="Google Shape;267;p27:notes"/>
          <p:cNvSpPr/>
          <p:nvPr>
            <p:ph idx="2" type="sldImg"/>
          </p:nvPr>
        </p:nvSpPr>
        <p:spPr>
          <a:xfrm>
            <a:off x="998537" y="728662"/>
            <a:ext cx="4862512" cy="3646487"/>
          </a:xfrm>
          <a:custGeom>
            <a:rect b="b" l="l" r="r" t="t"/>
            <a:pathLst>
              <a:path extrusionOk="0" h="120000" w="120000">
                <a:moveTo>
                  <a:pt x="0" y="0"/>
                </a:moveTo>
                <a:lnTo>
                  <a:pt x="120000" y="0"/>
                </a:lnTo>
                <a:lnTo>
                  <a:pt x="120000" y="120000"/>
                </a:lnTo>
                <a:lnTo>
                  <a:pt x="0" y="120000"/>
                </a:lnTo>
                <a:close/>
              </a:path>
            </a:pathLst>
          </a:custGeom>
          <a:noFill/>
          <a:ln>
            <a:noFill/>
          </a:ln>
        </p:spPr>
      </p:sp>
      <p:sp>
        <p:nvSpPr>
          <p:cNvPr id="268" name="Google Shape;268;p27:notes"/>
          <p:cNvSpPr txBox="1"/>
          <p:nvPr>
            <p:ph idx="1" type="body"/>
          </p:nvPr>
        </p:nvSpPr>
        <p:spPr>
          <a:xfrm>
            <a:off x="914400" y="4618037"/>
            <a:ext cx="5029200" cy="4376737"/>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p28:notes"/>
          <p:cNvSpPr txBox="1"/>
          <p:nvPr/>
        </p:nvSpPr>
        <p:spPr>
          <a:xfrm>
            <a:off x="3886200" y="9237662"/>
            <a:ext cx="2971800" cy="485775"/>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3200"/>
              <a:buFont typeface="Times New Roman"/>
              <a:buNone/>
            </a:pPr>
            <a:fld id="{00000000-1234-1234-1234-123412341234}" type="slidenum">
              <a:rPr b="0" i="0" lang="en-US" sz="3200" u="none">
                <a:solidFill>
                  <a:srgbClr val="000000"/>
                </a:solidFill>
                <a:latin typeface="Times New Roman"/>
                <a:ea typeface="Times New Roman"/>
                <a:cs typeface="Times New Roman"/>
                <a:sym typeface="Times New Roman"/>
              </a:rPr>
              <a:t>‹#›</a:t>
            </a:fld>
            <a:endParaRPr/>
          </a:p>
        </p:txBody>
      </p:sp>
      <p:sp>
        <p:nvSpPr>
          <p:cNvPr id="275" name="Google Shape;275;p28:notes"/>
          <p:cNvSpPr/>
          <p:nvPr>
            <p:ph idx="2" type="sldImg"/>
          </p:nvPr>
        </p:nvSpPr>
        <p:spPr>
          <a:xfrm>
            <a:off x="998537" y="728662"/>
            <a:ext cx="4862512" cy="3646487"/>
          </a:xfrm>
          <a:custGeom>
            <a:rect b="b" l="l" r="r" t="t"/>
            <a:pathLst>
              <a:path extrusionOk="0" h="120000" w="120000">
                <a:moveTo>
                  <a:pt x="0" y="0"/>
                </a:moveTo>
                <a:lnTo>
                  <a:pt x="120000" y="0"/>
                </a:lnTo>
                <a:lnTo>
                  <a:pt x="120000" y="120000"/>
                </a:lnTo>
                <a:lnTo>
                  <a:pt x="0" y="120000"/>
                </a:lnTo>
                <a:close/>
              </a:path>
            </a:pathLst>
          </a:custGeom>
          <a:noFill/>
          <a:ln>
            <a:noFill/>
          </a:ln>
        </p:spPr>
      </p:sp>
      <p:sp>
        <p:nvSpPr>
          <p:cNvPr id="276" name="Google Shape;276;p28:notes"/>
          <p:cNvSpPr txBox="1"/>
          <p:nvPr>
            <p:ph idx="1" type="body"/>
          </p:nvPr>
        </p:nvSpPr>
        <p:spPr>
          <a:xfrm>
            <a:off x="914400" y="4618037"/>
            <a:ext cx="5029200" cy="4376737"/>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p31:notes"/>
          <p:cNvSpPr txBox="1"/>
          <p:nvPr/>
        </p:nvSpPr>
        <p:spPr>
          <a:xfrm>
            <a:off x="3886200" y="9237662"/>
            <a:ext cx="2971800" cy="485775"/>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3200"/>
              <a:buFont typeface="Times New Roman"/>
              <a:buNone/>
            </a:pPr>
            <a:fld id="{00000000-1234-1234-1234-123412341234}" type="slidenum">
              <a:rPr b="0" i="0" lang="en-US" sz="3200" u="none">
                <a:solidFill>
                  <a:srgbClr val="000000"/>
                </a:solidFill>
                <a:latin typeface="Times New Roman"/>
                <a:ea typeface="Times New Roman"/>
                <a:cs typeface="Times New Roman"/>
                <a:sym typeface="Times New Roman"/>
              </a:rPr>
              <a:t>‹#›</a:t>
            </a:fld>
            <a:endParaRPr/>
          </a:p>
        </p:txBody>
      </p:sp>
      <p:sp>
        <p:nvSpPr>
          <p:cNvPr id="283" name="Google Shape;283;p31:notes"/>
          <p:cNvSpPr/>
          <p:nvPr>
            <p:ph idx="2" type="sldImg"/>
          </p:nvPr>
        </p:nvSpPr>
        <p:spPr>
          <a:xfrm>
            <a:off x="998537" y="728662"/>
            <a:ext cx="4862512" cy="3646487"/>
          </a:xfrm>
          <a:custGeom>
            <a:rect b="b" l="l" r="r" t="t"/>
            <a:pathLst>
              <a:path extrusionOk="0" h="120000" w="120000">
                <a:moveTo>
                  <a:pt x="0" y="0"/>
                </a:moveTo>
                <a:lnTo>
                  <a:pt x="120000" y="0"/>
                </a:lnTo>
                <a:lnTo>
                  <a:pt x="120000" y="120000"/>
                </a:lnTo>
                <a:lnTo>
                  <a:pt x="0" y="120000"/>
                </a:lnTo>
                <a:close/>
              </a:path>
            </a:pathLst>
          </a:custGeom>
          <a:noFill/>
          <a:ln>
            <a:noFill/>
          </a:ln>
        </p:spPr>
      </p:sp>
      <p:sp>
        <p:nvSpPr>
          <p:cNvPr id="284" name="Google Shape;284;p31:notes"/>
          <p:cNvSpPr txBox="1"/>
          <p:nvPr>
            <p:ph idx="1" type="body"/>
          </p:nvPr>
        </p:nvSpPr>
        <p:spPr>
          <a:xfrm>
            <a:off x="914400" y="4618037"/>
            <a:ext cx="5029200" cy="4376737"/>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800"/>
              <a:buNone/>
            </a:pPr>
            <a:r>
              <a:rPr lang="en-US"/>
              <a:t>As far as neurotransmitters are concerned, the preganglionic neurons of the Sympathetic division of the ANS release the neurotransmitter, acetylcholine (ACH). * Thus the preganglionic neurons are said to be “cholinergic”. * </a:t>
            </a:r>
            <a:endParaRPr/>
          </a:p>
          <a:p>
            <a:pPr indent="0" lvl="0" marL="0" rtl="0" algn="l">
              <a:spcBef>
                <a:spcPts val="0"/>
              </a:spcBef>
              <a:spcAft>
                <a:spcPts val="0"/>
              </a:spcAft>
              <a:buSzPts val="1800"/>
              <a:buNone/>
            </a:pPr>
            <a:r>
              <a:rPr lang="en-US"/>
              <a:t>An exception to the general rule that two neurons are necessary to innervate target organs is the adrenal gland. When stimulated, the preganglionic neuron carries information directly to the adrenal gland, and releases acetylcholine. * The ACH causes the adrenal gland to release its neurotransmitters epinepherine (adrenaline) &amp; norepinepherine (noradrenaline) directly into the blood. When blood carrying these neurotransmitters reaches target organs with receptors for epinepherine &amp; norepinepherine, the target organ responds to the stimulus.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p32:notes"/>
          <p:cNvSpPr txBox="1"/>
          <p:nvPr/>
        </p:nvSpPr>
        <p:spPr>
          <a:xfrm>
            <a:off x="3886200" y="9237662"/>
            <a:ext cx="2971800" cy="485775"/>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3200"/>
              <a:buFont typeface="Times New Roman"/>
              <a:buNone/>
            </a:pPr>
            <a:fld id="{00000000-1234-1234-1234-123412341234}" type="slidenum">
              <a:rPr b="0" i="0" lang="en-US" sz="3200" u="none">
                <a:solidFill>
                  <a:srgbClr val="000000"/>
                </a:solidFill>
                <a:latin typeface="Times New Roman"/>
                <a:ea typeface="Times New Roman"/>
                <a:cs typeface="Times New Roman"/>
                <a:sym typeface="Times New Roman"/>
              </a:rPr>
              <a:t>‹#›</a:t>
            </a:fld>
            <a:endParaRPr/>
          </a:p>
        </p:txBody>
      </p:sp>
      <p:sp>
        <p:nvSpPr>
          <p:cNvPr id="294" name="Google Shape;294;p32:notes"/>
          <p:cNvSpPr/>
          <p:nvPr>
            <p:ph idx="2" type="sldImg"/>
          </p:nvPr>
        </p:nvSpPr>
        <p:spPr>
          <a:xfrm>
            <a:off x="998537" y="728662"/>
            <a:ext cx="4862512" cy="3646487"/>
          </a:xfrm>
          <a:custGeom>
            <a:rect b="b" l="l" r="r" t="t"/>
            <a:pathLst>
              <a:path extrusionOk="0" h="120000" w="120000">
                <a:moveTo>
                  <a:pt x="0" y="0"/>
                </a:moveTo>
                <a:lnTo>
                  <a:pt x="120000" y="0"/>
                </a:lnTo>
                <a:lnTo>
                  <a:pt x="120000" y="120000"/>
                </a:lnTo>
                <a:lnTo>
                  <a:pt x="0" y="120000"/>
                </a:lnTo>
                <a:close/>
              </a:path>
            </a:pathLst>
          </a:custGeom>
          <a:noFill/>
          <a:ln>
            <a:noFill/>
          </a:ln>
        </p:spPr>
      </p:sp>
      <p:sp>
        <p:nvSpPr>
          <p:cNvPr id="295" name="Google Shape;295;p32:notes"/>
          <p:cNvSpPr txBox="1"/>
          <p:nvPr>
            <p:ph idx="1" type="body"/>
          </p:nvPr>
        </p:nvSpPr>
        <p:spPr>
          <a:xfrm>
            <a:off x="914400" y="4618037"/>
            <a:ext cx="5029200" cy="4376737"/>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800"/>
              <a:buNone/>
            </a:pPr>
            <a:r>
              <a:rPr lang="en-US"/>
              <a:t>Postganglionic neurons * associated with the Parasympathetic division of the ANS also release the neurotransmitter acetylcholine. * Thus they are also considered to be cholinergic. One of the unique characteristics of the Parasympathetic division of the ANS is that both the preganglionic and the postganglionic neurons are cholinergic.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7" name="Shape 307"/>
        <p:cNvGrpSpPr/>
        <p:nvPr/>
      </p:nvGrpSpPr>
      <p:grpSpPr>
        <a:xfrm>
          <a:off x="0" y="0"/>
          <a:ext cx="0" cy="0"/>
          <a:chOff x="0" y="0"/>
          <a:chExt cx="0" cy="0"/>
        </a:xfrm>
      </p:grpSpPr>
      <p:sp>
        <p:nvSpPr>
          <p:cNvPr id="308" name="Google Shape;308;p33:notes"/>
          <p:cNvSpPr txBox="1"/>
          <p:nvPr/>
        </p:nvSpPr>
        <p:spPr>
          <a:xfrm>
            <a:off x="3886200" y="9237662"/>
            <a:ext cx="2971800" cy="485775"/>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3200"/>
              <a:buFont typeface="Times New Roman"/>
              <a:buNone/>
            </a:pPr>
            <a:fld id="{00000000-1234-1234-1234-123412341234}" type="slidenum">
              <a:rPr b="0" i="0" lang="en-US" sz="3200" u="none">
                <a:solidFill>
                  <a:srgbClr val="000000"/>
                </a:solidFill>
                <a:latin typeface="Times New Roman"/>
                <a:ea typeface="Times New Roman"/>
                <a:cs typeface="Times New Roman"/>
                <a:sym typeface="Times New Roman"/>
              </a:rPr>
              <a:t>‹#›</a:t>
            </a:fld>
            <a:endParaRPr/>
          </a:p>
        </p:txBody>
      </p:sp>
      <p:sp>
        <p:nvSpPr>
          <p:cNvPr id="309" name="Google Shape;309;p33:notes"/>
          <p:cNvSpPr/>
          <p:nvPr>
            <p:ph idx="2" type="sldImg"/>
          </p:nvPr>
        </p:nvSpPr>
        <p:spPr>
          <a:xfrm>
            <a:off x="998537" y="728662"/>
            <a:ext cx="4862512" cy="3646487"/>
          </a:xfrm>
          <a:custGeom>
            <a:rect b="b" l="l" r="r" t="t"/>
            <a:pathLst>
              <a:path extrusionOk="0" h="120000" w="120000">
                <a:moveTo>
                  <a:pt x="0" y="0"/>
                </a:moveTo>
                <a:lnTo>
                  <a:pt x="120000" y="0"/>
                </a:lnTo>
                <a:lnTo>
                  <a:pt x="120000" y="120000"/>
                </a:lnTo>
                <a:lnTo>
                  <a:pt x="0" y="120000"/>
                </a:lnTo>
                <a:close/>
              </a:path>
            </a:pathLst>
          </a:custGeom>
          <a:noFill/>
          <a:ln>
            <a:noFill/>
          </a:ln>
        </p:spPr>
      </p:sp>
      <p:sp>
        <p:nvSpPr>
          <p:cNvPr id="310" name="Google Shape;310;p33:notes"/>
          <p:cNvSpPr txBox="1"/>
          <p:nvPr>
            <p:ph idx="1" type="body"/>
          </p:nvPr>
        </p:nvSpPr>
        <p:spPr>
          <a:xfrm>
            <a:off x="914400" y="4618037"/>
            <a:ext cx="5029200" cy="4376737"/>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p34:notes"/>
          <p:cNvSpPr txBox="1"/>
          <p:nvPr>
            <p:ph idx="1" type="body"/>
          </p:nvPr>
        </p:nvSpPr>
        <p:spPr>
          <a:xfrm>
            <a:off x="914400" y="4618037"/>
            <a:ext cx="5029200" cy="43767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1" name="Google Shape;321;p34:notes"/>
          <p:cNvSpPr/>
          <p:nvPr>
            <p:ph idx="2" type="sldImg"/>
          </p:nvPr>
        </p:nvSpPr>
        <p:spPr>
          <a:xfrm>
            <a:off x="998537" y="728662"/>
            <a:ext cx="4862512" cy="36464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p35:notes"/>
          <p:cNvSpPr txBox="1"/>
          <p:nvPr/>
        </p:nvSpPr>
        <p:spPr>
          <a:xfrm>
            <a:off x="3886200" y="9237662"/>
            <a:ext cx="2971800" cy="485775"/>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3200"/>
              <a:buFont typeface="Times New Roman"/>
              <a:buNone/>
            </a:pPr>
            <a:fld id="{00000000-1234-1234-1234-123412341234}" type="slidenum">
              <a:rPr b="0" i="0" lang="en-US" sz="3200" u="none">
                <a:solidFill>
                  <a:srgbClr val="000000"/>
                </a:solidFill>
                <a:latin typeface="Times New Roman"/>
                <a:ea typeface="Times New Roman"/>
                <a:cs typeface="Times New Roman"/>
                <a:sym typeface="Times New Roman"/>
              </a:rPr>
              <a:t>‹#›</a:t>
            </a:fld>
            <a:endParaRPr/>
          </a:p>
        </p:txBody>
      </p:sp>
      <p:sp>
        <p:nvSpPr>
          <p:cNvPr id="327" name="Google Shape;327;p35:notes"/>
          <p:cNvSpPr/>
          <p:nvPr>
            <p:ph idx="2" type="sldImg"/>
          </p:nvPr>
        </p:nvSpPr>
        <p:spPr>
          <a:xfrm>
            <a:off x="998537" y="728662"/>
            <a:ext cx="4862512" cy="3646487"/>
          </a:xfrm>
          <a:custGeom>
            <a:rect b="b" l="l" r="r" t="t"/>
            <a:pathLst>
              <a:path extrusionOk="0" h="120000" w="120000">
                <a:moveTo>
                  <a:pt x="0" y="0"/>
                </a:moveTo>
                <a:lnTo>
                  <a:pt x="120000" y="0"/>
                </a:lnTo>
                <a:lnTo>
                  <a:pt x="120000" y="120000"/>
                </a:lnTo>
                <a:lnTo>
                  <a:pt x="0" y="120000"/>
                </a:lnTo>
                <a:close/>
              </a:path>
            </a:pathLst>
          </a:custGeom>
          <a:noFill/>
          <a:ln>
            <a:noFill/>
          </a:ln>
        </p:spPr>
      </p:sp>
      <p:sp>
        <p:nvSpPr>
          <p:cNvPr id="328" name="Google Shape;328;p35:notes"/>
          <p:cNvSpPr txBox="1"/>
          <p:nvPr>
            <p:ph idx="1" type="body"/>
          </p:nvPr>
        </p:nvSpPr>
        <p:spPr>
          <a:xfrm>
            <a:off x="914400" y="4618037"/>
            <a:ext cx="5029200" cy="4376737"/>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3" name="Shape 333"/>
        <p:cNvGrpSpPr/>
        <p:nvPr/>
      </p:nvGrpSpPr>
      <p:grpSpPr>
        <a:xfrm>
          <a:off x="0" y="0"/>
          <a:ext cx="0" cy="0"/>
          <a:chOff x="0" y="0"/>
          <a:chExt cx="0" cy="0"/>
        </a:xfrm>
      </p:grpSpPr>
      <p:sp>
        <p:nvSpPr>
          <p:cNvPr id="334" name="Google Shape;334;p36:notes"/>
          <p:cNvSpPr txBox="1"/>
          <p:nvPr/>
        </p:nvSpPr>
        <p:spPr>
          <a:xfrm>
            <a:off x="3886200" y="9237662"/>
            <a:ext cx="2971800" cy="485775"/>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3200"/>
              <a:buFont typeface="Times New Roman"/>
              <a:buNone/>
            </a:pPr>
            <a:fld id="{00000000-1234-1234-1234-123412341234}" type="slidenum">
              <a:rPr b="0" i="0" lang="en-US" sz="3200" u="none">
                <a:solidFill>
                  <a:srgbClr val="000000"/>
                </a:solidFill>
                <a:latin typeface="Times New Roman"/>
                <a:ea typeface="Times New Roman"/>
                <a:cs typeface="Times New Roman"/>
                <a:sym typeface="Times New Roman"/>
              </a:rPr>
              <a:t>‹#›</a:t>
            </a:fld>
            <a:endParaRPr/>
          </a:p>
        </p:txBody>
      </p:sp>
      <p:sp>
        <p:nvSpPr>
          <p:cNvPr id="335" name="Google Shape;335;p36:notes"/>
          <p:cNvSpPr/>
          <p:nvPr>
            <p:ph idx="2" type="sldImg"/>
          </p:nvPr>
        </p:nvSpPr>
        <p:spPr>
          <a:xfrm>
            <a:off x="998537" y="728662"/>
            <a:ext cx="4862512" cy="3646487"/>
          </a:xfrm>
          <a:custGeom>
            <a:rect b="b" l="l" r="r" t="t"/>
            <a:pathLst>
              <a:path extrusionOk="0" h="120000" w="120000">
                <a:moveTo>
                  <a:pt x="0" y="0"/>
                </a:moveTo>
                <a:lnTo>
                  <a:pt x="120000" y="0"/>
                </a:lnTo>
                <a:lnTo>
                  <a:pt x="120000" y="120000"/>
                </a:lnTo>
                <a:lnTo>
                  <a:pt x="0" y="120000"/>
                </a:lnTo>
                <a:close/>
              </a:path>
            </a:pathLst>
          </a:custGeom>
          <a:noFill/>
          <a:ln>
            <a:noFill/>
          </a:ln>
        </p:spPr>
      </p:sp>
      <p:sp>
        <p:nvSpPr>
          <p:cNvPr id="336" name="Google Shape;336;p36:notes"/>
          <p:cNvSpPr txBox="1"/>
          <p:nvPr>
            <p:ph idx="1" type="body"/>
          </p:nvPr>
        </p:nvSpPr>
        <p:spPr>
          <a:xfrm>
            <a:off x="914400" y="4618037"/>
            <a:ext cx="5029200" cy="4376737"/>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5" name="Shape 345"/>
        <p:cNvGrpSpPr/>
        <p:nvPr/>
      </p:nvGrpSpPr>
      <p:grpSpPr>
        <a:xfrm>
          <a:off x="0" y="0"/>
          <a:ext cx="0" cy="0"/>
          <a:chOff x="0" y="0"/>
          <a:chExt cx="0" cy="0"/>
        </a:xfrm>
      </p:grpSpPr>
      <p:sp>
        <p:nvSpPr>
          <p:cNvPr id="346" name="Google Shape;346;p37:notes"/>
          <p:cNvSpPr txBox="1"/>
          <p:nvPr>
            <p:ph idx="1" type="body"/>
          </p:nvPr>
        </p:nvSpPr>
        <p:spPr>
          <a:xfrm>
            <a:off x="914400" y="4618037"/>
            <a:ext cx="5029200" cy="43767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7" name="Google Shape;347;p37:notes"/>
          <p:cNvSpPr/>
          <p:nvPr>
            <p:ph idx="2" type="sldImg"/>
          </p:nvPr>
        </p:nvSpPr>
        <p:spPr>
          <a:xfrm>
            <a:off x="998537" y="728662"/>
            <a:ext cx="4862512" cy="36464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0" name="Shape 350"/>
        <p:cNvGrpSpPr/>
        <p:nvPr/>
      </p:nvGrpSpPr>
      <p:grpSpPr>
        <a:xfrm>
          <a:off x="0" y="0"/>
          <a:ext cx="0" cy="0"/>
          <a:chOff x="0" y="0"/>
          <a:chExt cx="0" cy="0"/>
        </a:xfrm>
      </p:grpSpPr>
      <p:sp>
        <p:nvSpPr>
          <p:cNvPr id="351" name="Google Shape;351;p38:notes"/>
          <p:cNvSpPr txBox="1"/>
          <p:nvPr>
            <p:ph idx="1" type="body"/>
          </p:nvPr>
        </p:nvSpPr>
        <p:spPr>
          <a:xfrm>
            <a:off x="914400" y="4618037"/>
            <a:ext cx="5029200" cy="43767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2" name="Google Shape;352;p38:notes"/>
          <p:cNvSpPr/>
          <p:nvPr>
            <p:ph idx="2" type="sldImg"/>
          </p:nvPr>
        </p:nvSpPr>
        <p:spPr>
          <a:xfrm>
            <a:off x="998537" y="728662"/>
            <a:ext cx="4862512" cy="36464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7" name="Shape 357"/>
        <p:cNvGrpSpPr/>
        <p:nvPr/>
      </p:nvGrpSpPr>
      <p:grpSpPr>
        <a:xfrm>
          <a:off x="0" y="0"/>
          <a:ext cx="0" cy="0"/>
          <a:chOff x="0" y="0"/>
          <a:chExt cx="0" cy="0"/>
        </a:xfrm>
      </p:grpSpPr>
      <p:sp>
        <p:nvSpPr>
          <p:cNvPr id="358" name="Google Shape;358;p39:notes"/>
          <p:cNvSpPr txBox="1"/>
          <p:nvPr>
            <p:ph idx="1" type="body"/>
          </p:nvPr>
        </p:nvSpPr>
        <p:spPr>
          <a:xfrm>
            <a:off x="914400" y="4618037"/>
            <a:ext cx="5029200" cy="43767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9" name="Google Shape;359;p39:notes"/>
          <p:cNvSpPr/>
          <p:nvPr>
            <p:ph idx="2" type="sldImg"/>
          </p:nvPr>
        </p:nvSpPr>
        <p:spPr>
          <a:xfrm>
            <a:off x="998537" y="728662"/>
            <a:ext cx="4862512" cy="36464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3" name="Shape 363"/>
        <p:cNvGrpSpPr/>
        <p:nvPr/>
      </p:nvGrpSpPr>
      <p:grpSpPr>
        <a:xfrm>
          <a:off x="0" y="0"/>
          <a:ext cx="0" cy="0"/>
          <a:chOff x="0" y="0"/>
          <a:chExt cx="0" cy="0"/>
        </a:xfrm>
      </p:grpSpPr>
      <p:sp>
        <p:nvSpPr>
          <p:cNvPr id="364" name="Google Shape;364;p40:notes"/>
          <p:cNvSpPr txBox="1"/>
          <p:nvPr>
            <p:ph idx="1" type="body"/>
          </p:nvPr>
        </p:nvSpPr>
        <p:spPr>
          <a:xfrm>
            <a:off x="914400" y="4618037"/>
            <a:ext cx="5029200" cy="43767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5" name="Google Shape;365;p40:notes"/>
          <p:cNvSpPr/>
          <p:nvPr>
            <p:ph idx="2" type="sldImg"/>
          </p:nvPr>
        </p:nvSpPr>
        <p:spPr>
          <a:xfrm>
            <a:off x="998537" y="728662"/>
            <a:ext cx="4862512" cy="36464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9" name="Shape 369"/>
        <p:cNvGrpSpPr/>
        <p:nvPr/>
      </p:nvGrpSpPr>
      <p:grpSpPr>
        <a:xfrm>
          <a:off x="0" y="0"/>
          <a:ext cx="0" cy="0"/>
          <a:chOff x="0" y="0"/>
          <a:chExt cx="0" cy="0"/>
        </a:xfrm>
      </p:grpSpPr>
      <p:sp>
        <p:nvSpPr>
          <p:cNvPr id="370" name="Google Shape;370;p41:notes"/>
          <p:cNvSpPr txBox="1"/>
          <p:nvPr>
            <p:ph idx="1" type="body"/>
          </p:nvPr>
        </p:nvSpPr>
        <p:spPr>
          <a:xfrm>
            <a:off x="914400" y="4618037"/>
            <a:ext cx="5029200" cy="43767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1" name="Google Shape;371;p41:notes"/>
          <p:cNvSpPr/>
          <p:nvPr>
            <p:ph idx="2" type="sldImg"/>
          </p:nvPr>
        </p:nvSpPr>
        <p:spPr>
          <a:xfrm>
            <a:off x="998537" y="728662"/>
            <a:ext cx="4862512" cy="36464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3" name="Shape 13"/>
        <p:cNvGrpSpPr/>
        <p:nvPr/>
      </p:nvGrpSpPr>
      <p:grpSpPr>
        <a:xfrm>
          <a:off x="0" y="0"/>
          <a:ext cx="0" cy="0"/>
          <a:chOff x="0" y="0"/>
          <a:chExt cx="0" cy="0"/>
        </a:xfrm>
      </p:grpSpPr>
      <p:sp>
        <p:nvSpPr>
          <p:cNvPr id="14" name="Google Shape;14;p2"/>
          <p:cNvSpPr/>
          <p:nvPr/>
        </p:nvSpPr>
        <p:spPr>
          <a:xfrm>
            <a:off x="586721" y="0"/>
            <a:ext cx="7970700" cy="888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2"/>
          <p:cNvSpPr/>
          <p:nvPr/>
        </p:nvSpPr>
        <p:spPr>
          <a:xfrm>
            <a:off x="586721" y="6769200"/>
            <a:ext cx="7970700" cy="888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6" name="Google Shape;16;p2"/>
          <p:cNvCxnSpPr/>
          <p:nvPr/>
        </p:nvCxnSpPr>
        <p:spPr>
          <a:xfrm>
            <a:off x="733219" y="2980467"/>
            <a:ext cx="385200" cy="0"/>
          </a:xfrm>
          <a:prstGeom prst="straightConnector1">
            <a:avLst/>
          </a:prstGeom>
          <a:noFill/>
          <a:ln cap="flat" cmpd="sng" w="28575">
            <a:solidFill>
              <a:schemeClr val="dk1"/>
            </a:solidFill>
            <a:prstDash val="solid"/>
            <a:round/>
            <a:headEnd len="sm" w="sm" type="none"/>
            <a:tailEnd len="sm" w="sm" type="none"/>
          </a:ln>
        </p:spPr>
      </p:cxnSp>
      <p:sp>
        <p:nvSpPr>
          <p:cNvPr id="17" name="Google Shape;17;p2"/>
          <p:cNvSpPr txBox="1"/>
          <p:nvPr>
            <p:ph type="ctrTitle"/>
          </p:nvPr>
        </p:nvSpPr>
        <p:spPr>
          <a:xfrm>
            <a:off x="630600" y="182400"/>
            <a:ext cx="7893000" cy="2471700"/>
          </a:xfrm>
          <a:prstGeom prst="rect">
            <a:avLst/>
          </a:prstGeom>
        </p:spPr>
        <p:txBody>
          <a:bodyPr anchorCtr="0" anchor="b" bIns="91425" lIns="91425" spcFirstLastPara="1" rIns="91425" wrap="square" tIns="91425">
            <a:normAutofit/>
          </a:bodyPr>
          <a:lstStyle>
            <a:lvl1pPr lvl="0">
              <a:spcBef>
                <a:spcPts val="100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18" name="Google Shape;18;p2"/>
          <p:cNvSpPr txBox="1"/>
          <p:nvPr>
            <p:ph idx="1" type="subTitle"/>
          </p:nvPr>
        </p:nvSpPr>
        <p:spPr>
          <a:xfrm>
            <a:off x="630600" y="4304500"/>
            <a:ext cx="7893000" cy="1698900"/>
          </a:xfrm>
          <a:prstGeom prst="rect">
            <a:avLst/>
          </a:prstGeom>
        </p:spPr>
        <p:txBody>
          <a:bodyPr anchorCtr="0" anchor="b" bIns="91425" lIns="91425" spcFirstLastPara="1" rIns="91425" wrap="square" tIns="91425">
            <a:normAutofit/>
          </a:bodyPr>
          <a:lstStyle>
            <a:lvl1pPr lvl="0">
              <a:lnSpc>
                <a:spcPct val="100000"/>
              </a:lnSpc>
              <a:spcBef>
                <a:spcPts val="1000"/>
              </a:spcBef>
              <a:spcAft>
                <a:spcPts val="0"/>
              </a:spcAft>
              <a:buClr>
                <a:schemeClr val="accent6"/>
              </a:buClr>
              <a:buSzPts val="2400"/>
              <a:buNone/>
              <a:defRPr sz="2400">
                <a:solidFill>
                  <a:schemeClr val="accent6"/>
                </a:solidFill>
              </a:defRPr>
            </a:lvl1pPr>
            <a:lvl2pPr lvl="1">
              <a:lnSpc>
                <a:spcPct val="100000"/>
              </a:lnSpc>
              <a:spcBef>
                <a:spcPts val="0"/>
              </a:spcBef>
              <a:spcAft>
                <a:spcPts val="0"/>
              </a:spcAft>
              <a:buClr>
                <a:schemeClr val="accent6"/>
              </a:buClr>
              <a:buSzPts val="2400"/>
              <a:buNone/>
              <a:defRPr sz="2400">
                <a:solidFill>
                  <a:schemeClr val="accent6"/>
                </a:solidFill>
              </a:defRPr>
            </a:lvl2pPr>
            <a:lvl3pPr lvl="2">
              <a:lnSpc>
                <a:spcPct val="100000"/>
              </a:lnSpc>
              <a:spcBef>
                <a:spcPts val="0"/>
              </a:spcBef>
              <a:spcAft>
                <a:spcPts val="0"/>
              </a:spcAft>
              <a:buClr>
                <a:schemeClr val="accent6"/>
              </a:buClr>
              <a:buSzPts val="2400"/>
              <a:buNone/>
              <a:defRPr sz="2400">
                <a:solidFill>
                  <a:schemeClr val="accent6"/>
                </a:solidFill>
              </a:defRPr>
            </a:lvl3pPr>
            <a:lvl4pPr lvl="3">
              <a:lnSpc>
                <a:spcPct val="100000"/>
              </a:lnSpc>
              <a:spcBef>
                <a:spcPts val="0"/>
              </a:spcBef>
              <a:spcAft>
                <a:spcPts val="0"/>
              </a:spcAft>
              <a:buClr>
                <a:schemeClr val="accent6"/>
              </a:buClr>
              <a:buSzPts val="2400"/>
              <a:buNone/>
              <a:defRPr sz="2400">
                <a:solidFill>
                  <a:schemeClr val="accent6"/>
                </a:solidFill>
              </a:defRPr>
            </a:lvl4pPr>
            <a:lvl5pPr lvl="4">
              <a:lnSpc>
                <a:spcPct val="100000"/>
              </a:lnSpc>
              <a:spcBef>
                <a:spcPts val="0"/>
              </a:spcBef>
              <a:spcAft>
                <a:spcPts val="0"/>
              </a:spcAft>
              <a:buClr>
                <a:schemeClr val="accent6"/>
              </a:buClr>
              <a:buSzPts val="2400"/>
              <a:buNone/>
              <a:defRPr sz="2400">
                <a:solidFill>
                  <a:schemeClr val="accent6"/>
                </a:solidFill>
              </a:defRPr>
            </a:lvl5pPr>
            <a:lvl6pPr lvl="5">
              <a:lnSpc>
                <a:spcPct val="100000"/>
              </a:lnSpc>
              <a:spcBef>
                <a:spcPts val="0"/>
              </a:spcBef>
              <a:spcAft>
                <a:spcPts val="0"/>
              </a:spcAft>
              <a:buClr>
                <a:schemeClr val="accent6"/>
              </a:buClr>
              <a:buSzPts val="2400"/>
              <a:buNone/>
              <a:defRPr sz="2400">
                <a:solidFill>
                  <a:schemeClr val="accent6"/>
                </a:solidFill>
              </a:defRPr>
            </a:lvl6pPr>
            <a:lvl7pPr lvl="6">
              <a:lnSpc>
                <a:spcPct val="100000"/>
              </a:lnSpc>
              <a:spcBef>
                <a:spcPts val="0"/>
              </a:spcBef>
              <a:spcAft>
                <a:spcPts val="0"/>
              </a:spcAft>
              <a:buClr>
                <a:schemeClr val="accent6"/>
              </a:buClr>
              <a:buSzPts val="2400"/>
              <a:buNone/>
              <a:defRPr sz="2400">
                <a:solidFill>
                  <a:schemeClr val="accent6"/>
                </a:solidFill>
              </a:defRPr>
            </a:lvl7pPr>
            <a:lvl8pPr lvl="7">
              <a:lnSpc>
                <a:spcPct val="100000"/>
              </a:lnSpc>
              <a:spcBef>
                <a:spcPts val="0"/>
              </a:spcBef>
              <a:spcAft>
                <a:spcPts val="0"/>
              </a:spcAft>
              <a:buClr>
                <a:schemeClr val="accent6"/>
              </a:buClr>
              <a:buSzPts val="2400"/>
              <a:buNone/>
              <a:defRPr sz="2400">
                <a:solidFill>
                  <a:schemeClr val="accent6"/>
                </a:solidFill>
              </a:defRPr>
            </a:lvl8pPr>
            <a:lvl9pPr lvl="8">
              <a:lnSpc>
                <a:spcPct val="100000"/>
              </a:lnSpc>
              <a:spcBef>
                <a:spcPts val="0"/>
              </a:spcBef>
              <a:spcAft>
                <a:spcPts val="0"/>
              </a:spcAft>
              <a:buClr>
                <a:schemeClr val="accent6"/>
              </a:buClr>
              <a:buSzPts val="2400"/>
              <a:buNone/>
              <a:defRPr sz="2400">
                <a:solidFill>
                  <a:schemeClr val="accent6"/>
                </a:solidFill>
              </a:defRPr>
            </a:lvl9pPr>
          </a:lstStyle>
          <a:p/>
        </p:txBody>
      </p:sp>
      <p:sp>
        <p:nvSpPr>
          <p:cNvPr id="19" name="Google Shape;19;p2"/>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0" name="Shape 20"/>
        <p:cNvGrpSpPr/>
        <p:nvPr/>
      </p:nvGrpSpPr>
      <p:grpSpPr>
        <a:xfrm>
          <a:off x="0" y="0"/>
          <a:ext cx="0" cy="0"/>
          <a:chOff x="0" y="0"/>
          <a:chExt cx="0" cy="0"/>
        </a:xfrm>
      </p:grpSpPr>
      <p:sp>
        <p:nvSpPr>
          <p:cNvPr id="21" name="Google Shape;21;p3"/>
          <p:cNvSpPr/>
          <p:nvPr/>
        </p:nvSpPr>
        <p:spPr>
          <a:xfrm>
            <a:off x="586721" y="6769200"/>
            <a:ext cx="7970700" cy="888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3"/>
          <p:cNvSpPr/>
          <p:nvPr/>
        </p:nvSpPr>
        <p:spPr>
          <a:xfrm>
            <a:off x="586721" y="0"/>
            <a:ext cx="7970700" cy="888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3"/>
          <p:cNvSpPr txBox="1"/>
          <p:nvPr>
            <p:ph type="title"/>
          </p:nvPr>
        </p:nvSpPr>
        <p:spPr>
          <a:xfrm>
            <a:off x="509550" y="2561800"/>
            <a:ext cx="8124900" cy="17343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24" name="Google Shape;24;p3"/>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5" name="Shape 25"/>
        <p:cNvGrpSpPr/>
        <p:nvPr/>
      </p:nvGrpSpPr>
      <p:grpSpPr>
        <a:xfrm>
          <a:off x="0" y="0"/>
          <a:ext cx="0" cy="0"/>
          <a:chOff x="0" y="0"/>
          <a:chExt cx="0" cy="0"/>
        </a:xfrm>
      </p:grpSpPr>
      <p:sp>
        <p:nvSpPr>
          <p:cNvPr id="26" name="Google Shape;26;p4"/>
          <p:cNvSpPr/>
          <p:nvPr/>
        </p:nvSpPr>
        <p:spPr>
          <a:xfrm>
            <a:off x="-125" y="6727600"/>
            <a:ext cx="9144000" cy="1305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7" name="Google Shape;27;p4"/>
          <p:cNvCxnSpPr/>
          <p:nvPr/>
        </p:nvCxnSpPr>
        <p:spPr>
          <a:xfrm>
            <a:off x="419425" y="1538926"/>
            <a:ext cx="385200" cy="0"/>
          </a:xfrm>
          <a:prstGeom prst="straightConnector1">
            <a:avLst/>
          </a:prstGeom>
          <a:noFill/>
          <a:ln cap="flat" cmpd="sng" w="28575">
            <a:solidFill>
              <a:schemeClr val="dk1"/>
            </a:solidFill>
            <a:prstDash val="solid"/>
            <a:round/>
            <a:headEnd len="sm" w="sm" type="none"/>
            <a:tailEnd len="sm" w="sm" type="none"/>
          </a:ln>
        </p:spPr>
      </p:cxnSp>
      <p:sp>
        <p:nvSpPr>
          <p:cNvPr id="28" name="Google Shape;28;p4"/>
          <p:cNvSpPr txBox="1"/>
          <p:nvPr>
            <p:ph type="title"/>
          </p:nvPr>
        </p:nvSpPr>
        <p:spPr>
          <a:xfrm>
            <a:off x="311700" y="496967"/>
            <a:ext cx="8520600" cy="860100"/>
          </a:xfrm>
          <a:prstGeom prst="rect">
            <a:avLst/>
          </a:prstGeom>
        </p:spPr>
        <p:txBody>
          <a:bodyPr anchorCtr="0" anchor="t" bIns="91425" lIns="91425" spcFirstLastPara="1" rIns="91425" wrap="square" tIns="91425">
            <a:norm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29" name="Google Shape;29;p4"/>
          <p:cNvSpPr txBox="1"/>
          <p:nvPr>
            <p:ph idx="1" type="body"/>
          </p:nvPr>
        </p:nvSpPr>
        <p:spPr>
          <a:xfrm>
            <a:off x="311700" y="1890400"/>
            <a:ext cx="8520600" cy="42012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30" name="Google Shape;30;p4"/>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1" name="Shape 31"/>
        <p:cNvGrpSpPr/>
        <p:nvPr/>
      </p:nvGrpSpPr>
      <p:grpSpPr>
        <a:xfrm>
          <a:off x="0" y="0"/>
          <a:ext cx="0" cy="0"/>
          <a:chOff x="0" y="0"/>
          <a:chExt cx="0" cy="0"/>
        </a:xfrm>
      </p:grpSpPr>
      <p:cxnSp>
        <p:nvCxnSpPr>
          <p:cNvPr id="32" name="Google Shape;32;p5"/>
          <p:cNvCxnSpPr/>
          <p:nvPr/>
        </p:nvCxnSpPr>
        <p:spPr>
          <a:xfrm>
            <a:off x="419425" y="1538926"/>
            <a:ext cx="385200" cy="0"/>
          </a:xfrm>
          <a:prstGeom prst="straightConnector1">
            <a:avLst/>
          </a:prstGeom>
          <a:noFill/>
          <a:ln cap="flat" cmpd="sng" w="28575">
            <a:solidFill>
              <a:schemeClr val="dk1"/>
            </a:solidFill>
            <a:prstDash val="solid"/>
            <a:round/>
            <a:headEnd len="sm" w="sm" type="none"/>
            <a:tailEnd len="sm" w="sm" type="none"/>
          </a:ln>
        </p:spPr>
      </p:cxnSp>
      <p:sp>
        <p:nvSpPr>
          <p:cNvPr id="33" name="Google Shape;33;p5"/>
          <p:cNvSpPr txBox="1"/>
          <p:nvPr>
            <p:ph type="title"/>
          </p:nvPr>
        </p:nvSpPr>
        <p:spPr>
          <a:xfrm>
            <a:off x="311700" y="496967"/>
            <a:ext cx="8520600" cy="860100"/>
          </a:xfrm>
          <a:prstGeom prst="rect">
            <a:avLst/>
          </a:prstGeom>
        </p:spPr>
        <p:txBody>
          <a:bodyPr anchorCtr="0" anchor="t" bIns="91425" lIns="91425" spcFirstLastPara="1" rIns="91425" wrap="square" tIns="91425">
            <a:norm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34" name="Google Shape;34;p5"/>
          <p:cNvSpPr txBox="1"/>
          <p:nvPr>
            <p:ph idx="1" type="body"/>
          </p:nvPr>
        </p:nvSpPr>
        <p:spPr>
          <a:xfrm>
            <a:off x="311700" y="1890600"/>
            <a:ext cx="3999900" cy="42012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5" name="Google Shape;35;p5"/>
          <p:cNvSpPr txBox="1"/>
          <p:nvPr>
            <p:ph idx="2" type="body"/>
          </p:nvPr>
        </p:nvSpPr>
        <p:spPr>
          <a:xfrm>
            <a:off x="4832400" y="1890600"/>
            <a:ext cx="3999900" cy="42012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6" name="Google Shape;36;p5"/>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7" name="Shape 37"/>
        <p:cNvGrpSpPr/>
        <p:nvPr/>
      </p:nvGrpSpPr>
      <p:grpSpPr>
        <a:xfrm>
          <a:off x="0" y="0"/>
          <a:ext cx="0" cy="0"/>
          <a:chOff x="0" y="0"/>
          <a:chExt cx="0" cy="0"/>
        </a:xfrm>
      </p:grpSpPr>
      <p:sp>
        <p:nvSpPr>
          <p:cNvPr id="38" name="Google Shape;38;p6"/>
          <p:cNvSpPr txBox="1"/>
          <p:nvPr>
            <p:ph type="title"/>
          </p:nvPr>
        </p:nvSpPr>
        <p:spPr>
          <a:xfrm>
            <a:off x="311700" y="496967"/>
            <a:ext cx="8520600" cy="860100"/>
          </a:xfrm>
          <a:prstGeom prst="rect">
            <a:avLst/>
          </a:prstGeom>
        </p:spPr>
        <p:txBody>
          <a:bodyPr anchorCtr="0" anchor="t" bIns="91425" lIns="91425" spcFirstLastPara="1" rIns="91425" wrap="square" tIns="91425">
            <a:norm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39" name="Google Shape;39;p6"/>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40" name="Shape 40"/>
        <p:cNvGrpSpPr/>
        <p:nvPr/>
      </p:nvGrpSpPr>
      <p:grpSpPr>
        <a:xfrm>
          <a:off x="0" y="0"/>
          <a:ext cx="0" cy="0"/>
          <a:chOff x="0" y="0"/>
          <a:chExt cx="0" cy="0"/>
        </a:xfrm>
      </p:grpSpPr>
      <p:cxnSp>
        <p:nvCxnSpPr>
          <p:cNvPr id="41" name="Google Shape;41;p7"/>
          <p:cNvCxnSpPr/>
          <p:nvPr/>
        </p:nvCxnSpPr>
        <p:spPr>
          <a:xfrm>
            <a:off x="411044" y="1890363"/>
            <a:ext cx="385200" cy="0"/>
          </a:xfrm>
          <a:prstGeom prst="straightConnector1">
            <a:avLst/>
          </a:prstGeom>
          <a:noFill/>
          <a:ln cap="flat" cmpd="sng" w="28575">
            <a:solidFill>
              <a:schemeClr val="dk1"/>
            </a:solidFill>
            <a:prstDash val="solid"/>
            <a:round/>
            <a:headEnd len="sm" w="sm" type="none"/>
            <a:tailEnd len="sm" w="sm" type="none"/>
          </a:ln>
        </p:spPr>
      </p:cxnSp>
      <p:sp>
        <p:nvSpPr>
          <p:cNvPr id="42" name="Google Shape;42;p7"/>
          <p:cNvSpPr txBox="1"/>
          <p:nvPr>
            <p:ph type="title"/>
          </p:nvPr>
        </p:nvSpPr>
        <p:spPr>
          <a:xfrm>
            <a:off x="311700" y="740800"/>
            <a:ext cx="2808000" cy="1007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43" name="Google Shape;43;p7"/>
          <p:cNvSpPr txBox="1"/>
          <p:nvPr>
            <p:ph idx="1" type="body"/>
          </p:nvPr>
        </p:nvSpPr>
        <p:spPr>
          <a:xfrm>
            <a:off x="311700" y="2187133"/>
            <a:ext cx="2808000" cy="39051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44" name="Google Shape;44;p7"/>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45" name="Shape 45"/>
        <p:cNvGrpSpPr/>
        <p:nvPr/>
      </p:nvGrpSpPr>
      <p:grpSpPr>
        <a:xfrm>
          <a:off x="0" y="0"/>
          <a:ext cx="0" cy="0"/>
          <a:chOff x="0" y="0"/>
          <a:chExt cx="0" cy="0"/>
        </a:xfrm>
      </p:grpSpPr>
      <p:sp>
        <p:nvSpPr>
          <p:cNvPr id="46" name="Google Shape;46;p8"/>
          <p:cNvSpPr/>
          <p:nvPr/>
        </p:nvSpPr>
        <p:spPr>
          <a:xfrm>
            <a:off x="586721" y="0"/>
            <a:ext cx="7970700" cy="888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 name="Google Shape;47;p8"/>
          <p:cNvSpPr/>
          <p:nvPr/>
        </p:nvSpPr>
        <p:spPr>
          <a:xfrm>
            <a:off x="586721" y="6769200"/>
            <a:ext cx="7970700" cy="888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 name="Google Shape;48;p8"/>
          <p:cNvSpPr txBox="1"/>
          <p:nvPr>
            <p:ph type="title"/>
          </p:nvPr>
        </p:nvSpPr>
        <p:spPr>
          <a:xfrm>
            <a:off x="490250" y="701800"/>
            <a:ext cx="5618700" cy="5454300"/>
          </a:xfrm>
          <a:prstGeom prst="rect">
            <a:avLst/>
          </a:prstGeom>
        </p:spPr>
        <p:txBody>
          <a:bodyPr anchorCtr="0" anchor="ctr" bIns="91425" lIns="91425" spcFirstLastPara="1" rIns="91425" wrap="square" tIns="91425">
            <a:normAutofit/>
          </a:bodyPr>
          <a:lstStyle>
            <a:lvl1pPr lvl="0">
              <a:spcBef>
                <a:spcPts val="0"/>
              </a:spcBef>
              <a:spcAft>
                <a:spcPts val="0"/>
              </a:spcAft>
              <a:buSzPts val="4200"/>
              <a:buNone/>
              <a:defRPr sz="4200"/>
            </a:lvl1pPr>
            <a:lvl2pPr lvl="1">
              <a:spcBef>
                <a:spcPts val="0"/>
              </a:spcBef>
              <a:spcAft>
                <a:spcPts val="0"/>
              </a:spcAft>
              <a:buSzPts val="4200"/>
              <a:buNone/>
              <a:defRPr sz="4200"/>
            </a:lvl2pPr>
            <a:lvl3pPr lvl="2">
              <a:spcBef>
                <a:spcPts val="0"/>
              </a:spcBef>
              <a:spcAft>
                <a:spcPts val="0"/>
              </a:spcAft>
              <a:buSzPts val="4200"/>
              <a:buNone/>
              <a:defRPr sz="4200"/>
            </a:lvl3pPr>
            <a:lvl4pPr lvl="3">
              <a:spcBef>
                <a:spcPts val="0"/>
              </a:spcBef>
              <a:spcAft>
                <a:spcPts val="0"/>
              </a:spcAft>
              <a:buSzPts val="4200"/>
              <a:buNone/>
              <a:defRPr sz="4200"/>
            </a:lvl4pPr>
            <a:lvl5pPr lvl="4">
              <a:spcBef>
                <a:spcPts val="0"/>
              </a:spcBef>
              <a:spcAft>
                <a:spcPts val="0"/>
              </a:spcAft>
              <a:buSzPts val="4200"/>
              <a:buNone/>
              <a:defRPr sz="4200"/>
            </a:lvl5pPr>
            <a:lvl6pPr lvl="5">
              <a:spcBef>
                <a:spcPts val="0"/>
              </a:spcBef>
              <a:spcAft>
                <a:spcPts val="0"/>
              </a:spcAft>
              <a:buSzPts val="4200"/>
              <a:buNone/>
              <a:defRPr sz="4200"/>
            </a:lvl6pPr>
            <a:lvl7pPr lvl="6">
              <a:spcBef>
                <a:spcPts val="0"/>
              </a:spcBef>
              <a:spcAft>
                <a:spcPts val="0"/>
              </a:spcAft>
              <a:buSzPts val="4200"/>
              <a:buNone/>
              <a:defRPr sz="4200"/>
            </a:lvl7pPr>
            <a:lvl8pPr lvl="7">
              <a:spcBef>
                <a:spcPts val="0"/>
              </a:spcBef>
              <a:spcAft>
                <a:spcPts val="0"/>
              </a:spcAft>
              <a:buSzPts val="4200"/>
              <a:buNone/>
              <a:defRPr sz="4200"/>
            </a:lvl8pPr>
            <a:lvl9pPr lvl="8">
              <a:spcBef>
                <a:spcPts val="0"/>
              </a:spcBef>
              <a:spcAft>
                <a:spcPts val="0"/>
              </a:spcAft>
              <a:buSzPts val="4200"/>
              <a:buNone/>
              <a:defRPr sz="4200"/>
            </a:lvl9pPr>
          </a:lstStyle>
          <a:p/>
        </p:txBody>
      </p:sp>
      <p:sp>
        <p:nvSpPr>
          <p:cNvPr id="49" name="Google Shape;49;p8"/>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50" name="Shape 50"/>
        <p:cNvGrpSpPr/>
        <p:nvPr/>
      </p:nvGrpSpPr>
      <p:grpSpPr>
        <a:xfrm>
          <a:off x="0" y="0"/>
          <a:ext cx="0" cy="0"/>
          <a:chOff x="0" y="0"/>
          <a:chExt cx="0" cy="0"/>
        </a:xfrm>
      </p:grpSpPr>
      <p:sp>
        <p:nvSpPr>
          <p:cNvPr id="51" name="Google Shape;51;p9"/>
          <p:cNvSpPr/>
          <p:nvPr/>
        </p:nvSpPr>
        <p:spPr>
          <a:xfrm>
            <a:off x="4572000" y="-133"/>
            <a:ext cx="4572000" cy="68580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2" name="Google Shape;52;p9"/>
          <p:cNvCxnSpPr/>
          <p:nvPr/>
        </p:nvCxnSpPr>
        <p:spPr>
          <a:xfrm>
            <a:off x="5029675" y="5994000"/>
            <a:ext cx="468300" cy="0"/>
          </a:xfrm>
          <a:prstGeom prst="straightConnector1">
            <a:avLst/>
          </a:prstGeom>
          <a:noFill/>
          <a:ln cap="flat" cmpd="sng" w="19050">
            <a:solidFill>
              <a:schemeClr val="lt1"/>
            </a:solidFill>
            <a:prstDash val="solid"/>
            <a:round/>
            <a:headEnd len="sm" w="sm" type="none"/>
            <a:tailEnd len="sm" w="sm" type="none"/>
          </a:ln>
        </p:spPr>
      </p:cxnSp>
      <p:sp>
        <p:nvSpPr>
          <p:cNvPr id="53" name="Google Shape;53;p9"/>
          <p:cNvSpPr txBox="1"/>
          <p:nvPr>
            <p:ph type="title"/>
          </p:nvPr>
        </p:nvSpPr>
        <p:spPr>
          <a:xfrm>
            <a:off x="265500" y="1446167"/>
            <a:ext cx="4045200" cy="22761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54" name="Google Shape;54;p9"/>
          <p:cNvSpPr txBox="1"/>
          <p:nvPr>
            <p:ph idx="1" type="subTitle"/>
          </p:nvPr>
        </p:nvSpPr>
        <p:spPr>
          <a:xfrm>
            <a:off x="265500" y="3793600"/>
            <a:ext cx="4045200" cy="18957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Clr>
                <a:schemeClr val="accent6"/>
              </a:buClr>
              <a:buSzPts val="2100"/>
              <a:buNone/>
              <a:defRPr sz="2100">
                <a:solidFill>
                  <a:schemeClr val="accent6"/>
                </a:solidFill>
              </a:defRPr>
            </a:lvl1pPr>
            <a:lvl2pPr lvl="1" algn="ctr">
              <a:lnSpc>
                <a:spcPct val="100000"/>
              </a:lnSpc>
              <a:spcBef>
                <a:spcPts val="0"/>
              </a:spcBef>
              <a:spcAft>
                <a:spcPts val="0"/>
              </a:spcAft>
              <a:buClr>
                <a:schemeClr val="accent6"/>
              </a:buClr>
              <a:buSzPts val="2100"/>
              <a:buNone/>
              <a:defRPr sz="2100">
                <a:solidFill>
                  <a:schemeClr val="accent6"/>
                </a:solidFill>
              </a:defRPr>
            </a:lvl2pPr>
            <a:lvl3pPr lvl="2" algn="ctr">
              <a:lnSpc>
                <a:spcPct val="100000"/>
              </a:lnSpc>
              <a:spcBef>
                <a:spcPts val="0"/>
              </a:spcBef>
              <a:spcAft>
                <a:spcPts val="0"/>
              </a:spcAft>
              <a:buClr>
                <a:schemeClr val="accent6"/>
              </a:buClr>
              <a:buSzPts val="2100"/>
              <a:buNone/>
              <a:defRPr sz="2100">
                <a:solidFill>
                  <a:schemeClr val="accent6"/>
                </a:solidFill>
              </a:defRPr>
            </a:lvl3pPr>
            <a:lvl4pPr lvl="3" algn="ctr">
              <a:lnSpc>
                <a:spcPct val="100000"/>
              </a:lnSpc>
              <a:spcBef>
                <a:spcPts val="0"/>
              </a:spcBef>
              <a:spcAft>
                <a:spcPts val="0"/>
              </a:spcAft>
              <a:buClr>
                <a:schemeClr val="accent6"/>
              </a:buClr>
              <a:buSzPts val="2100"/>
              <a:buNone/>
              <a:defRPr sz="2100">
                <a:solidFill>
                  <a:schemeClr val="accent6"/>
                </a:solidFill>
              </a:defRPr>
            </a:lvl4pPr>
            <a:lvl5pPr lvl="4" algn="ctr">
              <a:lnSpc>
                <a:spcPct val="100000"/>
              </a:lnSpc>
              <a:spcBef>
                <a:spcPts val="0"/>
              </a:spcBef>
              <a:spcAft>
                <a:spcPts val="0"/>
              </a:spcAft>
              <a:buClr>
                <a:schemeClr val="accent6"/>
              </a:buClr>
              <a:buSzPts val="2100"/>
              <a:buNone/>
              <a:defRPr sz="2100">
                <a:solidFill>
                  <a:schemeClr val="accent6"/>
                </a:solidFill>
              </a:defRPr>
            </a:lvl5pPr>
            <a:lvl6pPr lvl="5" algn="ctr">
              <a:lnSpc>
                <a:spcPct val="100000"/>
              </a:lnSpc>
              <a:spcBef>
                <a:spcPts val="0"/>
              </a:spcBef>
              <a:spcAft>
                <a:spcPts val="0"/>
              </a:spcAft>
              <a:buClr>
                <a:schemeClr val="accent6"/>
              </a:buClr>
              <a:buSzPts val="2100"/>
              <a:buNone/>
              <a:defRPr sz="2100">
                <a:solidFill>
                  <a:schemeClr val="accent6"/>
                </a:solidFill>
              </a:defRPr>
            </a:lvl6pPr>
            <a:lvl7pPr lvl="6" algn="ctr">
              <a:lnSpc>
                <a:spcPct val="100000"/>
              </a:lnSpc>
              <a:spcBef>
                <a:spcPts val="0"/>
              </a:spcBef>
              <a:spcAft>
                <a:spcPts val="0"/>
              </a:spcAft>
              <a:buClr>
                <a:schemeClr val="accent6"/>
              </a:buClr>
              <a:buSzPts val="2100"/>
              <a:buNone/>
              <a:defRPr sz="2100">
                <a:solidFill>
                  <a:schemeClr val="accent6"/>
                </a:solidFill>
              </a:defRPr>
            </a:lvl7pPr>
            <a:lvl8pPr lvl="7" algn="ctr">
              <a:lnSpc>
                <a:spcPct val="100000"/>
              </a:lnSpc>
              <a:spcBef>
                <a:spcPts val="0"/>
              </a:spcBef>
              <a:spcAft>
                <a:spcPts val="0"/>
              </a:spcAft>
              <a:buClr>
                <a:schemeClr val="accent6"/>
              </a:buClr>
              <a:buSzPts val="2100"/>
              <a:buNone/>
              <a:defRPr sz="2100">
                <a:solidFill>
                  <a:schemeClr val="accent6"/>
                </a:solidFill>
              </a:defRPr>
            </a:lvl8pPr>
            <a:lvl9pPr lvl="8" algn="ctr">
              <a:lnSpc>
                <a:spcPct val="100000"/>
              </a:lnSpc>
              <a:spcBef>
                <a:spcPts val="0"/>
              </a:spcBef>
              <a:spcAft>
                <a:spcPts val="0"/>
              </a:spcAft>
              <a:buClr>
                <a:schemeClr val="accent6"/>
              </a:buClr>
              <a:buSzPts val="2100"/>
              <a:buNone/>
              <a:defRPr sz="2100">
                <a:solidFill>
                  <a:schemeClr val="accent6"/>
                </a:solidFill>
              </a:defRPr>
            </a:lvl9pPr>
          </a:lstStyle>
          <a:p/>
        </p:txBody>
      </p:sp>
      <p:sp>
        <p:nvSpPr>
          <p:cNvPr id="55" name="Google Shape;55;p9"/>
          <p:cNvSpPr txBox="1"/>
          <p:nvPr>
            <p:ph idx="2" type="body"/>
          </p:nvPr>
        </p:nvSpPr>
        <p:spPr>
          <a:xfrm>
            <a:off x="4939500" y="965600"/>
            <a:ext cx="3837000" cy="49269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accent1"/>
              </a:buClr>
              <a:buSzPts val="1800"/>
              <a:buChar char="●"/>
              <a:defRPr>
                <a:solidFill>
                  <a:schemeClr val="accent1"/>
                </a:solidFill>
              </a:defRPr>
            </a:lvl1pPr>
            <a:lvl2pPr indent="-317500" lvl="1" marL="914400">
              <a:spcBef>
                <a:spcPts val="0"/>
              </a:spcBef>
              <a:spcAft>
                <a:spcPts val="0"/>
              </a:spcAft>
              <a:buClr>
                <a:schemeClr val="accent1"/>
              </a:buClr>
              <a:buSzPts val="1400"/>
              <a:buChar char="○"/>
              <a:defRPr>
                <a:solidFill>
                  <a:schemeClr val="accent1"/>
                </a:solidFill>
              </a:defRPr>
            </a:lvl2pPr>
            <a:lvl3pPr indent="-317500" lvl="2" marL="1371600">
              <a:spcBef>
                <a:spcPts val="0"/>
              </a:spcBef>
              <a:spcAft>
                <a:spcPts val="0"/>
              </a:spcAft>
              <a:buClr>
                <a:schemeClr val="accent1"/>
              </a:buClr>
              <a:buSzPts val="1400"/>
              <a:buChar char="■"/>
              <a:defRPr>
                <a:solidFill>
                  <a:schemeClr val="accent1"/>
                </a:solidFill>
              </a:defRPr>
            </a:lvl3pPr>
            <a:lvl4pPr indent="-317500" lvl="3" marL="1828800">
              <a:spcBef>
                <a:spcPts val="0"/>
              </a:spcBef>
              <a:spcAft>
                <a:spcPts val="0"/>
              </a:spcAft>
              <a:buClr>
                <a:schemeClr val="accent1"/>
              </a:buClr>
              <a:buSzPts val="1400"/>
              <a:buChar char="●"/>
              <a:defRPr>
                <a:solidFill>
                  <a:schemeClr val="accent1"/>
                </a:solidFill>
              </a:defRPr>
            </a:lvl4pPr>
            <a:lvl5pPr indent="-317500" lvl="4" marL="2286000">
              <a:spcBef>
                <a:spcPts val="0"/>
              </a:spcBef>
              <a:spcAft>
                <a:spcPts val="0"/>
              </a:spcAft>
              <a:buClr>
                <a:schemeClr val="accent1"/>
              </a:buClr>
              <a:buSzPts val="1400"/>
              <a:buChar char="○"/>
              <a:defRPr>
                <a:solidFill>
                  <a:schemeClr val="accent1"/>
                </a:solidFill>
              </a:defRPr>
            </a:lvl5pPr>
            <a:lvl6pPr indent="-317500" lvl="5" marL="2743200">
              <a:spcBef>
                <a:spcPts val="0"/>
              </a:spcBef>
              <a:spcAft>
                <a:spcPts val="0"/>
              </a:spcAft>
              <a:buClr>
                <a:schemeClr val="accent1"/>
              </a:buClr>
              <a:buSzPts val="1400"/>
              <a:buChar char="■"/>
              <a:defRPr>
                <a:solidFill>
                  <a:schemeClr val="accent1"/>
                </a:solidFill>
              </a:defRPr>
            </a:lvl6pPr>
            <a:lvl7pPr indent="-317500" lvl="6" marL="3200400">
              <a:spcBef>
                <a:spcPts val="0"/>
              </a:spcBef>
              <a:spcAft>
                <a:spcPts val="0"/>
              </a:spcAft>
              <a:buClr>
                <a:schemeClr val="accent1"/>
              </a:buClr>
              <a:buSzPts val="1400"/>
              <a:buChar char="●"/>
              <a:defRPr>
                <a:solidFill>
                  <a:schemeClr val="accent1"/>
                </a:solidFill>
              </a:defRPr>
            </a:lvl7pPr>
            <a:lvl8pPr indent="-317500" lvl="7" marL="3657600">
              <a:spcBef>
                <a:spcPts val="0"/>
              </a:spcBef>
              <a:spcAft>
                <a:spcPts val="0"/>
              </a:spcAft>
              <a:buClr>
                <a:schemeClr val="accent1"/>
              </a:buClr>
              <a:buSzPts val="1400"/>
              <a:buChar char="○"/>
              <a:defRPr>
                <a:solidFill>
                  <a:schemeClr val="accent1"/>
                </a:solidFill>
              </a:defRPr>
            </a:lvl8pPr>
            <a:lvl9pPr indent="-317500" lvl="8" marL="4114800">
              <a:spcBef>
                <a:spcPts val="0"/>
              </a:spcBef>
              <a:spcAft>
                <a:spcPts val="0"/>
              </a:spcAft>
              <a:buClr>
                <a:schemeClr val="accent1"/>
              </a:buClr>
              <a:buSzPts val="1400"/>
              <a:buChar char="■"/>
              <a:defRPr>
                <a:solidFill>
                  <a:schemeClr val="accent1"/>
                </a:solidFill>
              </a:defRPr>
            </a:lvl9pPr>
          </a:lstStyle>
          <a:p/>
        </p:txBody>
      </p:sp>
      <p:sp>
        <p:nvSpPr>
          <p:cNvPr id="56" name="Google Shape;56;p9"/>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7" name="Shape 57"/>
        <p:cNvGrpSpPr/>
        <p:nvPr/>
      </p:nvGrpSpPr>
      <p:grpSpPr>
        <a:xfrm>
          <a:off x="0" y="0"/>
          <a:ext cx="0" cy="0"/>
          <a:chOff x="0" y="0"/>
          <a:chExt cx="0" cy="0"/>
        </a:xfrm>
      </p:grpSpPr>
      <p:sp>
        <p:nvSpPr>
          <p:cNvPr id="58" name="Google Shape;58;p10"/>
          <p:cNvSpPr txBox="1"/>
          <p:nvPr>
            <p:ph idx="1" type="body"/>
          </p:nvPr>
        </p:nvSpPr>
        <p:spPr>
          <a:xfrm>
            <a:off x="319500" y="5640767"/>
            <a:ext cx="5998800" cy="7983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59" name="Google Shape;59;p10"/>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60" name="Shape 60"/>
        <p:cNvGrpSpPr/>
        <p:nvPr/>
      </p:nvGrpSpPr>
      <p:grpSpPr>
        <a:xfrm>
          <a:off x="0" y="0"/>
          <a:ext cx="0" cy="0"/>
          <a:chOff x="0" y="0"/>
          <a:chExt cx="0" cy="0"/>
        </a:xfrm>
      </p:grpSpPr>
      <p:sp>
        <p:nvSpPr>
          <p:cNvPr id="61" name="Google Shape;61;p11"/>
          <p:cNvSpPr/>
          <p:nvPr/>
        </p:nvSpPr>
        <p:spPr>
          <a:xfrm>
            <a:off x="586721" y="0"/>
            <a:ext cx="7970700" cy="888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11"/>
          <p:cNvSpPr/>
          <p:nvPr/>
        </p:nvSpPr>
        <p:spPr>
          <a:xfrm>
            <a:off x="586721" y="6769200"/>
            <a:ext cx="7970700" cy="888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11"/>
          <p:cNvSpPr txBox="1"/>
          <p:nvPr>
            <p:ph hasCustomPrompt="1" type="title"/>
          </p:nvPr>
        </p:nvSpPr>
        <p:spPr>
          <a:xfrm>
            <a:off x="586725" y="1805050"/>
            <a:ext cx="7970700" cy="20511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accent6"/>
              </a:buClr>
              <a:buSzPts val="10800"/>
              <a:buNone/>
              <a:defRPr sz="10800">
                <a:solidFill>
                  <a:schemeClr val="accent6"/>
                </a:solidFill>
              </a:defRPr>
            </a:lvl1pPr>
            <a:lvl2pPr lvl="1" algn="ctr">
              <a:spcBef>
                <a:spcPts val="0"/>
              </a:spcBef>
              <a:spcAft>
                <a:spcPts val="0"/>
              </a:spcAft>
              <a:buClr>
                <a:schemeClr val="accent6"/>
              </a:buClr>
              <a:buSzPts val="10800"/>
              <a:buNone/>
              <a:defRPr sz="10800">
                <a:solidFill>
                  <a:schemeClr val="accent6"/>
                </a:solidFill>
              </a:defRPr>
            </a:lvl2pPr>
            <a:lvl3pPr lvl="2" algn="ctr">
              <a:spcBef>
                <a:spcPts val="0"/>
              </a:spcBef>
              <a:spcAft>
                <a:spcPts val="0"/>
              </a:spcAft>
              <a:buClr>
                <a:schemeClr val="accent6"/>
              </a:buClr>
              <a:buSzPts val="10800"/>
              <a:buNone/>
              <a:defRPr sz="10800">
                <a:solidFill>
                  <a:schemeClr val="accent6"/>
                </a:solidFill>
              </a:defRPr>
            </a:lvl3pPr>
            <a:lvl4pPr lvl="3" algn="ctr">
              <a:spcBef>
                <a:spcPts val="0"/>
              </a:spcBef>
              <a:spcAft>
                <a:spcPts val="0"/>
              </a:spcAft>
              <a:buClr>
                <a:schemeClr val="accent6"/>
              </a:buClr>
              <a:buSzPts val="10800"/>
              <a:buNone/>
              <a:defRPr sz="10800">
                <a:solidFill>
                  <a:schemeClr val="accent6"/>
                </a:solidFill>
              </a:defRPr>
            </a:lvl4pPr>
            <a:lvl5pPr lvl="4" algn="ctr">
              <a:spcBef>
                <a:spcPts val="0"/>
              </a:spcBef>
              <a:spcAft>
                <a:spcPts val="0"/>
              </a:spcAft>
              <a:buClr>
                <a:schemeClr val="accent6"/>
              </a:buClr>
              <a:buSzPts val="10800"/>
              <a:buNone/>
              <a:defRPr sz="10800">
                <a:solidFill>
                  <a:schemeClr val="accent6"/>
                </a:solidFill>
              </a:defRPr>
            </a:lvl5pPr>
            <a:lvl6pPr lvl="5" algn="ctr">
              <a:spcBef>
                <a:spcPts val="0"/>
              </a:spcBef>
              <a:spcAft>
                <a:spcPts val="0"/>
              </a:spcAft>
              <a:buClr>
                <a:schemeClr val="accent6"/>
              </a:buClr>
              <a:buSzPts val="10800"/>
              <a:buNone/>
              <a:defRPr sz="10800">
                <a:solidFill>
                  <a:schemeClr val="accent6"/>
                </a:solidFill>
              </a:defRPr>
            </a:lvl6pPr>
            <a:lvl7pPr lvl="6" algn="ctr">
              <a:spcBef>
                <a:spcPts val="0"/>
              </a:spcBef>
              <a:spcAft>
                <a:spcPts val="0"/>
              </a:spcAft>
              <a:buClr>
                <a:schemeClr val="accent6"/>
              </a:buClr>
              <a:buSzPts val="10800"/>
              <a:buNone/>
              <a:defRPr sz="10800">
                <a:solidFill>
                  <a:schemeClr val="accent6"/>
                </a:solidFill>
              </a:defRPr>
            </a:lvl7pPr>
            <a:lvl8pPr lvl="7" algn="ctr">
              <a:spcBef>
                <a:spcPts val="0"/>
              </a:spcBef>
              <a:spcAft>
                <a:spcPts val="0"/>
              </a:spcAft>
              <a:buClr>
                <a:schemeClr val="accent6"/>
              </a:buClr>
              <a:buSzPts val="10800"/>
              <a:buNone/>
              <a:defRPr sz="10800">
                <a:solidFill>
                  <a:schemeClr val="accent6"/>
                </a:solidFill>
              </a:defRPr>
            </a:lvl8pPr>
            <a:lvl9pPr lvl="8" algn="ctr">
              <a:spcBef>
                <a:spcPts val="0"/>
              </a:spcBef>
              <a:spcAft>
                <a:spcPts val="0"/>
              </a:spcAft>
              <a:buClr>
                <a:schemeClr val="accent6"/>
              </a:buClr>
              <a:buSzPts val="10800"/>
              <a:buNone/>
              <a:defRPr sz="10800">
                <a:solidFill>
                  <a:schemeClr val="accent6"/>
                </a:solidFill>
              </a:defRPr>
            </a:lvl9pPr>
          </a:lstStyle>
          <a:p>
            <a:r>
              <a:t>xx%</a:t>
            </a:r>
          </a:p>
        </p:txBody>
      </p:sp>
      <p:sp>
        <p:nvSpPr>
          <p:cNvPr id="64" name="Google Shape;64;p11"/>
          <p:cNvSpPr txBox="1"/>
          <p:nvPr>
            <p:ph idx="1" type="body"/>
          </p:nvPr>
        </p:nvSpPr>
        <p:spPr>
          <a:xfrm>
            <a:off x="586725" y="3957850"/>
            <a:ext cx="7970700" cy="14289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65" name="Google Shape;65;p11"/>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6" name="Shape 66"/>
        <p:cNvGrpSpPr/>
        <p:nvPr/>
      </p:nvGrpSpPr>
      <p:grpSpPr>
        <a:xfrm>
          <a:off x="0" y="0"/>
          <a:ext cx="0" cy="0"/>
          <a:chOff x="0" y="0"/>
          <a:chExt cx="0" cy="0"/>
        </a:xfrm>
      </p:grpSpPr>
      <p:sp>
        <p:nvSpPr>
          <p:cNvPr id="67" name="Google Shape;67;p12"/>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68" name="Shape 68"/>
        <p:cNvGrpSpPr/>
        <p:nvPr/>
      </p:nvGrpSpPr>
      <p:grpSpPr>
        <a:xfrm>
          <a:off x="0" y="0"/>
          <a:ext cx="0" cy="0"/>
          <a:chOff x="0" y="0"/>
          <a:chExt cx="0" cy="0"/>
        </a:xfrm>
      </p:grpSpPr>
      <p:sp>
        <p:nvSpPr>
          <p:cNvPr id="69" name="Google Shape;69;p13"/>
          <p:cNvSpPr txBox="1"/>
          <p:nvPr>
            <p:ph type="title"/>
          </p:nvPr>
        </p:nvSpPr>
        <p:spPr>
          <a:xfrm>
            <a:off x="484187" y="452437"/>
            <a:ext cx="7056300" cy="1400100"/>
          </a:xfrm>
          <a:prstGeom prst="rect">
            <a:avLst/>
          </a:prstGeom>
          <a:noFill/>
          <a:ln>
            <a:noFill/>
          </a:ln>
        </p:spPr>
        <p:txBody>
          <a:bodyPr anchorCtr="0" anchor="t" bIns="45700" lIns="91425" spcFirstLastPara="1" rIns="91425" wrap="square" tIns="45700">
            <a:noAutofit/>
          </a:bodyPr>
          <a:lstStyle>
            <a:lvl1pPr lvl="0" rtl="0" algn="l">
              <a:spcBef>
                <a:spcPts val="0"/>
              </a:spcBef>
              <a:spcAft>
                <a:spcPts val="0"/>
              </a:spcAft>
              <a:buSzPts val="3200"/>
              <a:buNone/>
              <a:defRPr/>
            </a:lvl1pPr>
            <a:lvl2pPr lvl="1" rtl="0" algn="l">
              <a:spcBef>
                <a:spcPts val="0"/>
              </a:spcBef>
              <a:spcAft>
                <a:spcPts val="0"/>
              </a:spcAft>
              <a:buSzPts val="3200"/>
              <a:buNone/>
              <a:defRPr/>
            </a:lvl2pPr>
            <a:lvl3pPr lvl="2" rtl="0" algn="l">
              <a:spcBef>
                <a:spcPts val="0"/>
              </a:spcBef>
              <a:spcAft>
                <a:spcPts val="0"/>
              </a:spcAft>
              <a:buSzPts val="3200"/>
              <a:buNone/>
              <a:defRPr/>
            </a:lvl3pPr>
            <a:lvl4pPr lvl="3" rtl="0" algn="l">
              <a:spcBef>
                <a:spcPts val="0"/>
              </a:spcBef>
              <a:spcAft>
                <a:spcPts val="0"/>
              </a:spcAft>
              <a:buSzPts val="3200"/>
              <a:buNone/>
              <a:defRPr/>
            </a:lvl4pPr>
            <a:lvl5pPr lvl="4" rtl="0" algn="l">
              <a:spcBef>
                <a:spcPts val="0"/>
              </a:spcBef>
              <a:spcAft>
                <a:spcPts val="0"/>
              </a:spcAft>
              <a:buSzPts val="3200"/>
              <a:buNone/>
              <a:defRPr/>
            </a:lvl5pPr>
            <a:lvl6pPr lvl="5" rtl="0" algn="l">
              <a:spcBef>
                <a:spcPts val="0"/>
              </a:spcBef>
              <a:spcAft>
                <a:spcPts val="0"/>
              </a:spcAft>
              <a:buSzPts val="3200"/>
              <a:buNone/>
              <a:defRPr/>
            </a:lvl6pPr>
            <a:lvl7pPr lvl="6" rtl="0" algn="l">
              <a:spcBef>
                <a:spcPts val="0"/>
              </a:spcBef>
              <a:spcAft>
                <a:spcPts val="0"/>
              </a:spcAft>
              <a:buSzPts val="3200"/>
              <a:buNone/>
              <a:defRPr/>
            </a:lvl7pPr>
            <a:lvl8pPr lvl="7" rtl="0" algn="l">
              <a:spcBef>
                <a:spcPts val="0"/>
              </a:spcBef>
              <a:spcAft>
                <a:spcPts val="0"/>
              </a:spcAft>
              <a:buSzPts val="3200"/>
              <a:buNone/>
              <a:defRPr/>
            </a:lvl8pPr>
            <a:lvl9pPr lvl="8" rtl="0" algn="l">
              <a:spcBef>
                <a:spcPts val="0"/>
              </a:spcBef>
              <a:spcAft>
                <a:spcPts val="0"/>
              </a:spcAft>
              <a:buSzPts val="3200"/>
              <a:buNone/>
              <a:defRPr/>
            </a:lvl9pPr>
          </a:lstStyle>
          <a:p/>
        </p:txBody>
      </p:sp>
      <p:sp>
        <p:nvSpPr>
          <p:cNvPr id="70" name="Google Shape;70;p13"/>
          <p:cNvSpPr txBox="1"/>
          <p:nvPr>
            <p:ph idx="1" type="body"/>
          </p:nvPr>
        </p:nvSpPr>
        <p:spPr>
          <a:xfrm>
            <a:off x="827087" y="2052637"/>
            <a:ext cx="6711900" cy="4195800"/>
          </a:xfrm>
          <a:prstGeom prst="rect">
            <a:avLst/>
          </a:prstGeom>
          <a:noFill/>
          <a:ln>
            <a:noFill/>
          </a:ln>
        </p:spPr>
        <p:txBody>
          <a:bodyPr anchorCtr="0" anchor="t" bIns="45700" lIns="91425" spcFirstLastPara="1" rIns="91425" wrap="square" tIns="45700">
            <a:noAutofit/>
          </a:bodyPr>
          <a:lstStyle>
            <a:lvl1pPr indent="-320040" lvl="0" marL="457200" rtl="0" algn="l">
              <a:spcBef>
                <a:spcPts val="1000"/>
              </a:spcBef>
              <a:spcAft>
                <a:spcPts val="0"/>
              </a:spcAft>
              <a:buSzPts val="1440"/>
              <a:buChar char="●"/>
              <a:defRPr/>
            </a:lvl1pPr>
            <a:lvl2pPr indent="-320040" lvl="1" marL="914400" rtl="0" algn="l">
              <a:spcBef>
                <a:spcPts val="1000"/>
              </a:spcBef>
              <a:spcAft>
                <a:spcPts val="0"/>
              </a:spcAft>
              <a:buSzPts val="1440"/>
              <a:buChar char="○"/>
              <a:defRPr/>
            </a:lvl2pPr>
            <a:lvl3pPr indent="-320039" lvl="2" marL="1371600" rtl="0" algn="l">
              <a:spcBef>
                <a:spcPts val="1000"/>
              </a:spcBef>
              <a:spcAft>
                <a:spcPts val="0"/>
              </a:spcAft>
              <a:buSzPts val="1440"/>
              <a:buChar char="■"/>
              <a:defRPr/>
            </a:lvl3pPr>
            <a:lvl4pPr indent="-320039" lvl="3" marL="1828800" rtl="0" algn="l">
              <a:spcBef>
                <a:spcPts val="1000"/>
              </a:spcBef>
              <a:spcAft>
                <a:spcPts val="0"/>
              </a:spcAft>
              <a:buSzPts val="1440"/>
              <a:buChar char="●"/>
              <a:defRPr/>
            </a:lvl4pPr>
            <a:lvl5pPr indent="-320039" lvl="4" marL="2286000" rtl="0" algn="l">
              <a:spcBef>
                <a:spcPts val="1000"/>
              </a:spcBef>
              <a:spcAft>
                <a:spcPts val="0"/>
              </a:spcAft>
              <a:buSzPts val="1440"/>
              <a:buChar char="○"/>
              <a:defRPr/>
            </a:lvl5pPr>
            <a:lvl6pPr indent="-320039" lvl="5" marL="2743200" rtl="0" algn="l">
              <a:spcBef>
                <a:spcPts val="1000"/>
              </a:spcBef>
              <a:spcAft>
                <a:spcPts val="0"/>
              </a:spcAft>
              <a:buSzPts val="1440"/>
              <a:buChar char="■"/>
              <a:defRPr/>
            </a:lvl6pPr>
            <a:lvl7pPr indent="-320039" lvl="6" marL="3200400" rtl="0" algn="l">
              <a:spcBef>
                <a:spcPts val="1000"/>
              </a:spcBef>
              <a:spcAft>
                <a:spcPts val="0"/>
              </a:spcAft>
              <a:buSzPts val="1440"/>
              <a:buChar char="●"/>
              <a:defRPr/>
            </a:lvl7pPr>
            <a:lvl8pPr indent="-320040" lvl="7" marL="3657600" rtl="0" algn="l">
              <a:spcBef>
                <a:spcPts val="1000"/>
              </a:spcBef>
              <a:spcAft>
                <a:spcPts val="0"/>
              </a:spcAft>
              <a:buSzPts val="1440"/>
              <a:buChar char="○"/>
              <a:defRPr/>
            </a:lvl8pPr>
            <a:lvl9pPr indent="-320040" lvl="8" marL="4114800" rtl="0" algn="l">
              <a:spcBef>
                <a:spcPts val="1000"/>
              </a:spcBef>
              <a:spcAft>
                <a:spcPts val="0"/>
              </a:spcAft>
              <a:buSzPts val="1440"/>
              <a:buChar char="■"/>
              <a:defRPr/>
            </a:lvl9pPr>
          </a:lstStyle>
          <a:p/>
        </p:txBody>
      </p:sp>
      <p:sp>
        <p:nvSpPr>
          <p:cNvPr id="71" name="Google Shape;71;p13"/>
          <p:cNvSpPr txBox="1"/>
          <p:nvPr>
            <p:ph idx="10" type="dt"/>
          </p:nvPr>
        </p:nvSpPr>
        <p:spPr>
          <a:xfrm rot="5400000">
            <a:off x="7494587" y="1828800"/>
            <a:ext cx="990600" cy="228600"/>
          </a:xfrm>
          <a:prstGeom prst="rect">
            <a:avLst/>
          </a:prstGeom>
          <a:noFill/>
          <a:ln>
            <a:noFill/>
          </a:ln>
        </p:spPr>
        <p:txBody>
          <a:bodyPr anchorCtr="0" anchor="t" bIns="45700" lIns="91425" spcFirstLastPara="1" rIns="91425" wrap="square" tIns="4570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72" name="Google Shape;72;p13"/>
          <p:cNvSpPr txBox="1"/>
          <p:nvPr>
            <p:ph idx="11" type="ftr"/>
          </p:nvPr>
        </p:nvSpPr>
        <p:spPr>
          <a:xfrm rot="5400000">
            <a:off x="6233324" y="3263100"/>
            <a:ext cx="3859200" cy="228600"/>
          </a:xfrm>
          <a:prstGeom prst="rect">
            <a:avLst/>
          </a:prstGeom>
          <a:noFill/>
          <a:ln>
            <a:noFill/>
          </a:ln>
        </p:spPr>
        <p:txBody>
          <a:bodyPr anchorCtr="0" anchor="b" bIns="45700" lIns="91425" spcFirstLastPara="1" rIns="91425" wrap="square" tIns="4570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73" name="Google Shape;73;p13"/>
          <p:cNvSpPr txBox="1"/>
          <p:nvPr>
            <p:ph idx="12" type="sldNum"/>
          </p:nvPr>
        </p:nvSpPr>
        <p:spPr>
          <a:xfrm>
            <a:off x="7766050" y="295275"/>
            <a:ext cx="628800" cy="768300"/>
          </a:xfrm>
          <a:prstGeom prst="rect">
            <a:avLst/>
          </a:prstGeom>
          <a:noFill/>
          <a:ln>
            <a:noFill/>
          </a:ln>
        </p:spPr>
        <p:txBody>
          <a:bodyPr anchorCtr="0" anchor="b" bIns="45700" lIns="91425" spcFirstLastPara="1" rIns="91425" wrap="square" tIns="45700">
            <a:noAutofit/>
          </a:bodyPr>
          <a:lstStyle>
            <a:lvl1pPr indent="0" lvl="0" marL="0" marR="0" rtl="0" algn="ctr">
              <a:lnSpc>
                <a:spcPct val="100000"/>
              </a:lnSpc>
              <a:spcBef>
                <a:spcPts val="0"/>
              </a:spcBef>
              <a:spcAft>
                <a:spcPts val="0"/>
              </a:spcAft>
              <a:buClr>
                <a:srgbClr val="FFFFFF"/>
              </a:buClr>
              <a:buSzPts val="2800"/>
              <a:buFont typeface="Times New Roman"/>
              <a:buNone/>
              <a:defRPr b="0" i="0" sz="2800" u="none">
                <a:solidFill>
                  <a:srgbClr val="FFFFFF"/>
                </a:solidFill>
                <a:latin typeface="Times New Roman"/>
                <a:ea typeface="Times New Roman"/>
                <a:cs typeface="Times New Roman"/>
                <a:sym typeface="Times New Roman"/>
              </a:defRPr>
            </a:lvl1pPr>
            <a:lvl2pPr indent="0" lvl="1" marL="0" marR="0" rtl="0" algn="ctr">
              <a:lnSpc>
                <a:spcPct val="100000"/>
              </a:lnSpc>
              <a:spcBef>
                <a:spcPts val="0"/>
              </a:spcBef>
              <a:spcAft>
                <a:spcPts val="0"/>
              </a:spcAft>
              <a:buClr>
                <a:srgbClr val="FFFFFF"/>
              </a:buClr>
              <a:buSzPts val="2800"/>
              <a:buFont typeface="Times New Roman"/>
              <a:buNone/>
              <a:defRPr b="0" i="0" sz="2800" u="none">
                <a:solidFill>
                  <a:srgbClr val="FFFFFF"/>
                </a:solidFill>
                <a:latin typeface="Times New Roman"/>
                <a:ea typeface="Times New Roman"/>
                <a:cs typeface="Times New Roman"/>
                <a:sym typeface="Times New Roman"/>
              </a:defRPr>
            </a:lvl2pPr>
            <a:lvl3pPr indent="0" lvl="2" marL="0" marR="0" rtl="0" algn="ctr">
              <a:lnSpc>
                <a:spcPct val="100000"/>
              </a:lnSpc>
              <a:spcBef>
                <a:spcPts val="0"/>
              </a:spcBef>
              <a:spcAft>
                <a:spcPts val="0"/>
              </a:spcAft>
              <a:buClr>
                <a:srgbClr val="FFFFFF"/>
              </a:buClr>
              <a:buSzPts val="2800"/>
              <a:buFont typeface="Times New Roman"/>
              <a:buNone/>
              <a:defRPr b="0" i="0" sz="2800" u="none">
                <a:solidFill>
                  <a:srgbClr val="FFFFFF"/>
                </a:solidFill>
                <a:latin typeface="Times New Roman"/>
                <a:ea typeface="Times New Roman"/>
                <a:cs typeface="Times New Roman"/>
                <a:sym typeface="Times New Roman"/>
              </a:defRPr>
            </a:lvl3pPr>
            <a:lvl4pPr indent="0" lvl="3" marL="0" marR="0" rtl="0" algn="ctr">
              <a:lnSpc>
                <a:spcPct val="100000"/>
              </a:lnSpc>
              <a:spcBef>
                <a:spcPts val="0"/>
              </a:spcBef>
              <a:spcAft>
                <a:spcPts val="0"/>
              </a:spcAft>
              <a:buClr>
                <a:srgbClr val="FFFFFF"/>
              </a:buClr>
              <a:buSzPts val="2800"/>
              <a:buFont typeface="Times New Roman"/>
              <a:buNone/>
              <a:defRPr b="0" i="0" sz="2800" u="none">
                <a:solidFill>
                  <a:srgbClr val="FFFFFF"/>
                </a:solidFill>
                <a:latin typeface="Times New Roman"/>
                <a:ea typeface="Times New Roman"/>
                <a:cs typeface="Times New Roman"/>
                <a:sym typeface="Times New Roman"/>
              </a:defRPr>
            </a:lvl4pPr>
            <a:lvl5pPr indent="0" lvl="4" marL="0" marR="0" rtl="0" algn="ctr">
              <a:lnSpc>
                <a:spcPct val="100000"/>
              </a:lnSpc>
              <a:spcBef>
                <a:spcPts val="0"/>
              </a:spcBef>
              <a:spcAft>
                <a:spcPts val="0"/>
              </a:spcAft>
              <a:buClr>
                <a:srgbClr val="FFFFFF"/>
              </a:buClr>
              <a:buSzPts val="2800"/>
              <a:buFont typeface="Times New Roman"/>
              <a:buNone/>
              <a:defRPr b="0" i="0" sz="2800" u="none">
                <a:solidFill>
                  <a:srgbClr val="FFFFFF"/>
                </a:solidFill>
                <a:latin typeface="Times New Roman"/>
                <a:ea typeface="Times New Roman"/>
                <a:cs typeface="Times New Roman"/>
                <a:sym typeface="Times New Roman"/>
              </a:defRPr>
            </a:lvl5pPr>
            <a:lvl6pPr indent="0" lvl="5" marL="0" marR="0" rtl="0" algn="ctr">
              <a:lnSpc>
                <a:spcPct val="100000"/>
              </a:lnSpc>
              <a:spcBef>
                <a:spcPts val="0"/>
              </a:spcBef>
              <a:spcAft>
                <a:spcPts val="0"/>
              </a:spcAft>
              <a:buClr>
                <a:srgbClr val="FFFFFF"/>
              </a:buClr>
              <a:buSzPts val="2800"/>
              <a:buFont typeface="Times New Roman"/>
              <a:buNone/>
              <a:defRPr b="0" i="0" sz="2800" u="none">
                <a:solidFill>
                  <a:srgbClr val="FFFFFF"/>
                </a:solidFill>
                <a:latin typeface="Times New Roman"/>
                <a:ea typeface="Times New Roman"/>
                <a:cs typeface="Times New Roman"/>
                <a:sym typeface="Times New Roman"/>
              </a:defRPr>
            </a:lvl6pPr>
            <a:lvl7pPr indent="0" lvl="6" marL="0" marR="0" rtl="0" algn="ctr">
              <a:lnSpc>
                <a:spcPct val="100000"/>
              </a:lnSpc>
              <a:spcBef>
                <a:spcPts val="0"/>
              </a:spcBef>
              <a:spcAft>
                <a:spcPts val="0"/>
              </a:spcAft>
              <a:buClr>
                <a:srgbClr val="FFFFFF"/>
              </a:buClr>
              <a:buSzPts val="2800"/>
              <a:buFont typeface="Times New Roman"/>
              <a:buNone/>
              <a:defRPr b="0" i="0" sz="2800" u="none">
                <a:solidFill>
                  <a:srgbClr val="FFFFFF"/>
                </a:solidFill>
                <a:latin typeface="Times New Roman"/>
                <a:ea typeface="Times New Roman"/>
                <a:cs typeface="Times New Roman"/>
                <a:sym typeface="Times New Roman"/>
              </a:defRPr>
            </a:lvl7pPr>
            <a:lvl8pPr indent="0" lvl="7" marL="0" marR="0" rtl="0" algn="ctr">
              <a:lnSpc>
                <a:spcPct val="100000"/>
              </a:lnSpc>
              <a:spcBef>
                <a:spcPts val="0"/>
              </a:spcBef>
              <a:spcAft>
                <a:spcPts val="0"/>
              </a:spcAft>
              <a:buClr>
                <a:srgbClr val="FFFFFF"/>
              </a:buClr>
              <a:buSzPts val="2800"/>
              <a:buFont typeface="Times New Roman"/>
              <a:buNone/>
              <a:defRPr b="0" i="0" sz="2800" u="none">
                <a:solidFill>
                  <a:srgbClr val="FFFFFF"/>
                </a:solidFill>
                <a:latin typeface="Times New Roman"/>
                <a:ea typeface="Times New Roman"/>
                <a:cs typeface="Times New Roman"/>
                <a:sym typeface="Times New Roman"/>
              </a:defRPr>
            </a:lvl8pPr>
            <a:lvl9pPr indent="0" lvl="8" marL="0" marR="0" rtl="0" algn="ctr">
              <a:lnSpc>
                <a:spcPct val="100000"/>
              </a:lnSpc>
              <a:spcBef>
                <a:spcPts val="0"/>
              </a:spcBef>
              <a:spcAft>
                <a:spcPts val="0"/>
              </a:spcAft>
              <a:buClr>
                <a:srgbClr val="FFFFFF"/>
              </a:buClr>
              <a:buSzPts val="2800"/>
              <a:buFont typeface="Times New Roman"/>
              <a:buNone/>
              <a:defRPr b="0" i="0" sz="2800" u="none">
                <a:solidFill>
                  <a:srgbClr val="FFFFFF"/>
                </a:solidFill>
                <a:latin typeface="Times New Roman"/>
                <a:ea typeface="Times New Roman"/>
                <a:cs typeface="Times New Roman"/>
                <a:sym typeface="Times New Roman"/>
              </a:defRPr>
            </a:lvl9pPr>
          </a:lstStyle>
          <a:p>
            <a:pPr indent="0" lvl="0" marL="0" rtl="0" algn="ctr">
              <a:spcBef>
                <a:spcPts val="0"/>
              </a:spcBef>
              <a:spcAft>
                <a:spcPts val="0"/>
              </a:spcAft>
              <a:buNone/>
            </a:pPr>
            <a:fld id="{00000000-1234-1234-1234-123412341234}" type="slidenum">
              <a:rPr lang="en-US"/>
              <a:t>‹#›</a:t>
            </a:fld>
            <a:endParaRPr sz="1000">
              <a:solidFill>
                <a:schemeClr val="dk1"/>
              </a:solidFill>
              <a:latin typeface="Lato"/>
              <a:ea typeface="Lato"/>
              <a:cs typeface="Lato"/>
              <a:sym typeface="Lato"/>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ext, and 2 Content" type="txAndTwoObj">
  <p:cSld name="TEXT_AND_TWO_OBJECTS">
    <p:spTree>
      <p:nvGrpSpPr>
        <p:cNvPr id="74" name="Shape 74"/>
        <p:cNvGrpSpPr/>
        <p:nvPr/>
      </p:nvGrpSpPr>
      <p:grpSpPr>
        <a:xfrm>
          <a:off x="0" y="0"/>
          <a:ext cx="0" cy="0"/>
          <a:chOff x="0" y="0"/>
          <a:chExt cx="0" cy="0"/>
        </a:xfrm>
      </p:grpSpPr>
      <p:sp>
        <p:nvSpPr>
          <p:cNvPr id="75" name="Google Shape;75;p14"/>
          <p:cNvSpPr txBox="1"/>
          <p:nvPr>
            <p:ph type="title"/>
          </p:nvPr>
        </p:nvSpPr>
        <p:spPr>
          <a:xfrm>
            <a:off x="457200" y="277813"/>
            <a:ext cx="8229600" cy="1143000"/>
          </a:xfrm>
          <a:prstGeom prst="rect">
            <a:avLst/>
          </a:prstGeom>
          <a:noFill/>
          <a:ln>
            <a:noFill/>
          </a:ln>
        </p:spPr>
        <p:txBody>
          <a:bodyPr anchorCtr="0" anchor="t" bIns="45700" lIns="91425" spcFirstLastPara="1" rIns="91425" wrap="square" tIns="45700">
            <a:noAutofit/>
          </a:bodyPr>
          <a:lstStyle>
            <a:lvl1pPr lvl="0" rtl="0" algn="l">
              <a:spcBef>
                <a:spcPts val="0"/>
              </a:spcBef>
              <a:spcAft>
                <a:spcPts val="0"/>
              </a:spcAft>
              <a:buSzPts val="3200"/>
              <a:buNone/>
              <a:defRPr/>
            </a:lvl1pPr>
            <a:lvl2pPr lvl="1" rtl="0" algn="l">
              <a:spcBef>
                <a:spcPts val="0"/>
              </a:spcBef>
              <a:spcAft>
                <a:spcPts val="0"/>
              </a:spcAft>
              <a:buSzPts val="3200"/>
              <a:buNone/>
              <a:defRPr/>
            </a:lvl2pPr>
            <a:lvl3pPr lvl="2" rtl="0" algn="l">
              <a:spcBef>
                <a:spcPts val="0"/>
              </a:spcBef>
              <a:spcAft>
                <a:spcPts val="0"/>
              </a:spcAft>
              <a:buSzPts val="3200"/>
              <a:buNone/>
              <a:defRPr/>
            </a:lvl3pPr>
            <a:lvl4pPr lvl="3" rtl="0" algn="l">
              <a:spcBef>
                <a:spcPts val="0"/>
              </a:spcBef>
              <a:spcAft>
                <a:spcPts val="0"/>
              </a:spcAft>
              <a:buSzPts val="3200"/>
              <a:buNone/>
              <a:defRPr/>
            </a:lvl4pPr>
            <a:lvl5pPr lvl="4" rtl="0" algn="l">
              <a:spcBef>
                <a:spcPts val="0"/>
              </a:spcBef>
              <a:spcAft>
                <a:spcPts val="0"/>
              </a:spcAft>
              <a:buSzPts val="3200"/>
              <a:buNone/>
              <a:defRPr/>
            </a:lvl5pPr>
            <a:lvl6pPr lvl="5" rtl="0" algn="l">
              <a:spcBef>
                <a:spcPts val="0"/>
              </a:spcBef>
              <a:spcAft>
                <a:spcPts val="0"/>
              </a:spcAft>
              <a:buSzPts val="3200"/>
              <a:buNone/>
              <a:defRPr/>
            </a:lvl6pPr>
            <a:lvl7pPr lvl="6" rtl="0" algn="l">
              <a:spcBef>
                <a:spcPts val="0"/>
              </a:spcBef>
              <a:spcAft>
                <a:spcPts val="0"/>
              </a:spcAft>
              <a:buSzPts val="3200"/>
              <a:buNone/>
              <a:defRPr/>
            </a:lvl7pPr>
            <a:lvl8pPr lvl="7" rtl="0" algn="l">
              <a:spcBef>
                <a:spcPts val="0"/>
              </a:spcBef>
              <a:spcAft>
                <a:spcPts val="0"/>
              </a:spcAft>
              <a:buSzPts val="3200"/>
              <a:buNone/>
              <a:defRPr/>
            </a:lvl8pPr>
            <a:lvl9pPr lvl="8" rtl="0" algn="l">
              <a:spcBef>
                <a:spcPts val="0"/>
              </a:spcBef>
              <a:spcAft>
                <a:spcPts val="0"/>
              </a:spcAft>
              <a:buSzPts val="3200"/>
              <a:buNone/>
              <a:defRPr/>
            </a:lvl9pPr>
          </a:lstStyle>
          <a:p/>
        </p:txBody>
      </p:sp>
      <p:sp>
        <p:nvSpPr>
          <p:cNvPr id="76" name="Google Shape;76;p14"/>
          <p:cNvSpPr txBox="1"/>
          <p:nvPr>
            <p:ph idx="1" type="body"/>
          </p:nvPr>
        </p:nvSpPr>
        <p:spPr>
          <a:xfrm>
            <a:off x="457200" y="1600200"/>
            <a:ext cx="4038600" cy="4530600"/>
          </a:xfrm>
          <a:prstGeom prst="rect">
            <a:avLst/>
          </a:prstGeom>
          <a:noFill/>
          <a:ln>
            <a:noFill/>
          </a:ln>
        </p:spPr>
        <p:txBody>
          <a:bodyPr anchorCtr="0" anchor="t" bIns="45700" lIns="91425" spcFirstLastPara="1" rIns="91425" wrap="square" tIns="45700">
            <a:noAutofit/>
          </a:bodyPr>
          <a:lstStyle>
            <a:lvl1pPr indent="-320040" lvl="0" marL="457200" rtl="0" algn="l">
              <a:spcBef>
                <a:spcPts val="1000"/>
              </a:spcBef>
              <a:spcAft>
                <a:spcPts val="0"/>
              </a:spcAft>
              <a:buSzPts val="1440"/>
              <a:buChar char="●"/>
              <a:defRPr/>
            </a:lvl1pPr>
            <a:lvl2pPr indent="-320040" lvl="1" marL="914400" rtl="0" algn="l">
              <a:spcBef>
                <a:spcPts val="1000"/>
              </a:spcBef>
              <a:spcAft>
                <a:spcPts val="0"/>
              </a:spcAft>
              <a:buSzPts val="1440"/>
              <a:buChar char="○"/>
              <a:defRPr/>
            </a:lvl2pPr>
            <a:lvl3pPr indent="-320039" lvl="2" marL="1371600" rtl="0" algn="l">
              <a:spcBef>
                <a:spcPts val="1000"/>
              </a:spcBef>
              <a:spcAft>
                <a:spcPts val="0"/>
              </a:spcAft>
              <a:buSzPts val="1440"/>
              <a:buChar char="■"/>
              <a:defRPr/>
            </a:lvl3pPr>
            <a:lvl4pPr indent="-320039" lvl="3" marL="1828800" rtl="0" algn="l">
              <a:spcBef>
                <a:spcPts val="1000"/>
              </a:spcBef>
              <a:spcAft>
                <a:spcPts val="0"/>
              </a:spcAft>
              <a:buSzPts val="1440"/>
              <a:buChar char="●"/>
              <a:defRPr/>
            </a:lvl4pPr>
            <a:lvl5pPr indent="-320039" lvl="4" marL="2286000" rtl="0" algn="l">
              <a:spcBef>
                <a:spcPts val="1000"/>
              </a:spcBef>
              <a:spcAft>
                <a:spcPts val="0"/>
              </a:spcAft>
              <a:buSzPts val="1440"/>
              <a:buChar char="○"/>
              <a:defRPr/>
            </a:lvl5pPr>
            <a:lvl6pPr indent="-320039" lvl="5" marL="2743200" rtl="0" algn="l">
              <a:spcBef>
                <a:spcPts val="1000"/>
              </a:spcBef>
              <a:spcAft>
                <a:spcPts val="0"/>
              </a:spcAft>
              <a:buSzPts val="1440"/>
              <a:buChar char="■"/>
              <a:defRPr/>
            </a:lvl6pPr>
            <a:lvl7pPr indent="-320039" lvl="6" marL="3200400" rtl="0" algn="l">
              <a:spcBef>
                <a:spcPts val="1000"/>
              </a:spcBef>
              <a:spcAft>
                <a:spcPts val="0"/>
              </a:spcAft>
              <a:buSzPts val="1440"/>
              <a:buChar char="●"/>
              <a:defRPr/>
            </a:lvl7pPr>
            <a:lvl8pPr indent="-320040" lvl="7" marL="3657600" rtl="0" algn="l">
              <a:spcBef>
                <a:spcPts val="1000"/>
              </a:spcBef>
              <a:spcAft>
                <a:spcPts val="0"/>
              </a:spcAft>
              <a:buSzPts val="1440"/>
              <a:buChar char="○"/>
              <a:defRPr/>
            </a:lvl8pPr>
            <a:lvl9pPr indent="-320040" lvl="8" marL="4114800" rtl="0" algn="l">
              <a:spcBef>
                <a:spcPts val="1000"/>
              </a:spcBef>
              <a:spcAft>
                <a:spcPts val="0"/>
              </a:spcAft>
              <a:buSzPts val="1440"/>
              <a:buChar char="■"/>
              <a:defRPr/>
            </a:lvl9pPr>
          </a:lstStyle>
          <a:p/>
        </p:txBody>
      </p:sp>
      <p:sp>
        <p:nvSpPr>
          <p:cNvPr id="77" name="Google Shape;77;p14"/>
          <p:cNvSpPr txBox="1"/>
          <p:nvPr>
            <p:ph idx="2" type="body"/>
          </p:nvPr>
        </p:nvSpPr>
        <p:spPr>
          <a:xfrm>
            <a:off x="4648200" y="1600200"/>
            <a:ext cx="4038600" cy="2189100"/>
          </a:xfrm>
          <a:prstGeom prst="rect">
            <a:avLst/>
          </a:prstGeom>
          <a:noFill/>
          <a:ln>
            <a:noFill/>
          </a:ln>
        </p:spPr>
        <p:txBody>
          <a:bodyPr anchorCtr="0" anchor="t" bIns="45700" lIns="91425" spcFirstLastPara="1" rIns="91425" wrap="square" tIns="45700">
            <a:noAutofit/>
          </a:bodyPr>
          <a:lstStyle>
            <a:lvl1pPr indent="-320040" lvl="0" marL="457200" rtl="0" algn="l">
              <a:spcBef>
                <a:spcPts val="1000"/>
              </a:spcBef>
              <a:spcAft>
                <a:spcPts val="0"/>
              </a:spcAft>
              <a:buSzPts val="1440"/>
              <a:buChar char="●"/>
              <a:defRPr/>
            </a:lvl1pPr>
            <a:lvl2pPr indent="-320040" lvl="1" marL="914400" rtl="0" algn="l">
              <a:spcBef>
                <a:spcPts val="1000"/>
              </a:spcBef>
              <a:spcAft>
                <a:spcPts val="0"/>
              </a:spcAft>
              <a:buSzPts val="1440"/>
              <a:buChar char="○"/>
              <a:defRPr/>
            </a:lvl2pPr>
            <a:lvl3pPr indent="-320039" lvl="2" marL="1371600" rtl="0" algn="l">
              <a:spcBef>
                <a:spcPts val="1000"/>
              </a:spcBef>
              <a:spcAft>
                <a:spcPts val="0"/>
              </a:spcAft>
              <a:buSzPts val="1440"/>
              <a:buChar char="■"/>
              <a:defRPr/>
            </a:lvl3pPr>
            <a:lvl4pPr indent="-320039" lvl="3" marL="1828800" rtl="0" algn="l">
              <a:spcBef>
                <a:spcPts val="1000"/>
              </a:spcBef>
              <a:spcAft>
                <a:spcPts val="0"/>
              </a:spcAft>
              <a:buSzPts val="1440"/>
              <a:buChar char="●"/>
              <a:defRPr/>
            </a:lvl4pPr>
            <a:lvl5pPr indent="-320039" lvl="4" marL="2286000" rtl="0" algn="l">
              <a:spcBef>
                <a:spcPts val="1000"/>
              </a:spcBef>
              <a:spcAft>
                <a:spcPts val="0"/>
              </a:spcAft>
              <a:buSzPts val="1440"/>
              <a:buChar char="○"/>
              <a:defRPr/>
            </a:lvl5pPr>
            <a:lvl6pPr indent="-320039" lvl="5" marL="2743200" rtl="0" algn="l">
              <a:spcBef>
                <a:spcPts val="1000"/>
              </a:spcBef>
              <a:spcAft>
                <a:spcPts val="0"/>
              </a:spcAft>
              <a:buSzPts val="1440"/>
              <a:buChar char="■"/>
              <a:defRPr/>
            </a:lvl6pPr>
            <a:lvl7pPr indent="-320039" lvl="6" marL="3200400" rtl="0" algn="l">
              <a:spcBef>
                <a:spcPts val="1000"/>
              </a:spcBef>
              <a:spcAft>
                <a:spcPts val="0"/>
              </a:spcAft>
              <a:buSzPts val="1440"/>
              <a:buChar char="●"/>
              <a:defRPr/>
            </a:lvl7pPr>
            <a:lvl8pPr indent="-320040" lvl="7" marL="3657600" rtl="0" algn="l">
              <a:spcBef>
                <a:spcPts val="1000"/>
              </a:spcBef>
              <a:spcAft>
                <a:spcPts val="0"/>
              </a:spcAft>
              <a:buSzPts val="1440"/>
              <a:buChar char="○"/>
              <a:defRPr/>
            </a:lvl8pPr>
            <a:lvl9pPr indent="-320040" lvl="8" marL="4114800" rtl="0" algn="l">
              <a:spcBef>
                <a:spcPts val="1000"/>
              </a:spcBef>
              <a:spcAft>
                <a:spcPts val="0"/>
              </a:spcAft>
              <a:buSzPts val="1440"/>
              <a:buChar char="■"/>
              <a:defRPr/>
            </a:lvl9pPr>
          </a:lstStyle>
          <a:p/>
        </p:txBody>
      </p:sp>
      <p:sp>
        <p:nvSpPr>
          <p:cNvPr id="78" name="Google Shape;78;p14"/>
          <p:cNvSpPr txBox="1"/>
          <p:nvPr>
            <p:ph idx="3" type="body"/>
          </p:nvPr>
        </p:nvSpPr>
        <p:spPr>
          <a:xfrm>
            <a:off x="4648200" y="3941763"/>
            <a:ext cx="4038600" cy="2189100"/>
          </a:xfrm>
          <a:prstGeom prst="rect">
            <a:avLst/>
          </a:prstGeom>
          <a:noFill/>
          <a:ln>
            <a:noFill/>
          </a:ln>
        </p:spPr>
        <p:txBody>
          <a:bodyPr anchorCtr="0" anchor="t" bIns="45700" lIns="91425" spcFirstLastPara="1" rIns="91425" wrap="square" tIns="45700">
            <a:noAutofit/>
          </a:bodyPr>
          <a:lstStyle>
            <a:lvl1pPr indent="-320040" lvl="0" marL="457200" rtl="0" algn="l">
              <a:spcBef>
                <a:spcPts val="1000"/>
              </a:spcBef>
              <a:spcAft>
                <a:spcPts val="0"/>
              </a:spcAft>
              <a:buSzPts val="1440"/>
              <a:buChar char="●"/>
              <a:defRPr/>
            </a:lvl1pPr>
            <a:lvl2pPr indent="-320040" lvl="1" marL="914400" rtl="0" algn="l">
              <a:spcBef>
                <a:spcPts val="1000"/>
              </a:spcBef>
              <a:spcAft>
                <a:spcPts val="0"/>
              </a:spcAft>
              <a:buSzPts val="1440"/>
              <a:buChar char="○"/>
              <a:defRPr/>
            </a:lvl2pPr>
            <a:lvl3pPr indent="-320039" lvl="2" marL="1371600" rtl="0" algn="l">
              <a:spcBef>
                <a:spcPts val="1000"/>
              </a:spcBef>
              <a:spcAft>
                <a:spcPts val="0"/>
              </a:spcAft>
              <a:buSzPts val="1440"/>
              <a:buChar char="■"/>
              <a:defRPr/>
            </a:lvl3pPr>
            <a:lvl4pPr indent="-320039" lvl="3" marL="1828800" rtl="0" algn="l">
              <a:spcBef>
                <a:spcPts val="1000"/>
              </a:spcBef>
              <a:spcAft>
                <a:spcPts val="0"/>
              </a:spcAft>
              <a:buSzPts val="1440"/>
              <a:buChar char="●"/>
              <a:defRPr/>
            </a:lvl4pPr>
            <a:lvl5pPr indent="-320039" lvl="4" marL="2286000" rtl="0" algn="l">
              <a:spcBef>
                <a:spcPts val="1000"/>
              </a:spcBef>
              <a:spcAft>
                <a:spcPts val="0"/>
              </a:spcAft>
              <a:buSzPts val="1440"/>
              <a:buChar char="○"/>
              <a:defRPr/>
            </a:lvl5pPr>
            <a:lvl6pPr indent="-320039" lvl="5" marL="2743200" rtl="0" algn="l">
              <a:spcBef>
                <a:spcPts val="1000"/>
              </a:spcBef>
              <a:spcAft>
                <a:spcPts val="0"/>
              </a:spcAft>
              <a:buSzPts val="1440"/>
              <a:buChar char="■"/>
              <a:defRPr/>
            </a:lvl6pPr>
            <a:lvl7pPr indent="-320039" lvl="6" marL="3200400" rtl="0" algn="l">
              <a:spcBef>
                <a:spcPts val="1000"/>
              </a:spcBef>
              <a:spcAft>
                <a:spcPts val="0"/>
              </a:spcAft>
              <a:buSzPts val="1440"/>
              <a:buChar char="●"/>
              <a:defRPr/>
            </a:lvl7pPr>
            <a:lvl8pPr indent="-320040" lvl="7" marL="3657600" rtl="0" algn="l">
              <a:spcBef>
                <a:spcPts val="1000"/>
              </a:spcBef>
              <a:spcAft>
                <a:spcPts val="0"/>
              </a:spcAft>
              <a:buSzPts val="1440"/>
              <a:buChar char="○"/>
              <a:defRPr/>
            </a:lvl8pPr>
            <a:lvl9pPr indent="-320040" lvl="8" marL="4114800" rtl="0" algn="l">
              <a:spcBef>
                <a:spcPts val="1000"/>
              </a:spcBef>
              <a:spcAft>
                <a:spcPts val="0"/>
              </a:spcAft>
              <a:buSzPts val="1440"/>
              <a:buChar char="■"/>
              <a:defRPr/>
            </a:lvl9pPr>
          </a:lstStyle>
          <a:p/>
        </p:txBody>
      </p:sp>
      <p:sp>
        <p:nvSpPr>
          <p:cNvPr id="79" name="Google Shape;79;p14"/>
          <p:cNvSpPr txBox="1"/>
          <p:nvPr>
            <p:ph idx="10" type="dt"/>
          </p:nvPr>
        </p:nvSpPr>
        <p:spPr>
          <a:xfrm rot="5400000">
            <a:off x="7494587" y="1828800"/>
            <a:ext cx="990600" cy="228600"/>
          </a:xfrm>
          <a:prstGeom prst="rect">
            <a:avLst/>
          </a:prstGeom>
          <a:noFill/>
          <a:ln>
            <a:noFill/>
          </a:ln>
        </p:spPr>
        <p:txBody>
          <a:bodyPr anchorCtr="0" anchor="t" bIns="45700" lIns="91425" spcFirstLastPara="1" rIns="91425" wrap="square" tIns="4570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80" name="Google Shape;80;p14"/>
          <p:cNvSpPr txBox="1"/>
          <p:nvPr>
            <p:ph idx="11" type="ftr"/>
          </p:nvPr>
        </p:nvSpPr>
        <p:spPr>
          <a:xfrm rot="5400000">
            <a:off x="6233324" y="3263100"/>
            <a:ext cx="3859200" cy="228600"/>
          </a:xfrm>
          <a:prstGeom prst="rect">
            <a:avLst/>
          </a:prstGeom>
          <a:noFill/>
          <a:ln>
            <a:noFill/>
          </a:ln>
        </p:spPr>
        <p:txBody>
          <a:bodyPr anchorCtr="0" anchor="b" bIns="45700" lIns="91425" spcFirstLastPara="1" rIns="91425" wrap="square" tIns="4570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81" name="Google Shape;81;p14"/>
          <p:cNvSpPr txBox="1"/>
          <p:nvPr>
            <p:ph idx="12" type="sldNum"/>
          </p:nvPr>
        </p:nvSpPr>
        <p:spPr>
          <a:xfrm>
            <a:off x="7766050" y="295275"/>
            <a:ext cx="628800" cy="768300"/>
          </a:xfrm>
          <a:prstGeom prst="rect">
            <a:avLst/>
          </a:prstGeom>
          <a:noFill/>
          <a:ln>
            <a:noFill/>
          </a:ln>
        </p:spPr>
        <p:txBody>
          <a:bodyPr anchorCtr="0" anchor="b" bIns="45700" lIns="91425" spcFirstLastPara="1" rIns="91425" wrap="square" tIns="45700">
            <a:noAutofit/>
          </a:bodyPr>
          <a:lstStyle>
            <a:lvl1pPr indent="0" lvl="0" marL="0" marR="0" rtl="0" algn="ctr">
              <a:lnSpc>
                <a:spcPct val="100000"/>
              </a:lnSpc>
              <a:spcBef>
                <a:spcPts val="0"/>
              </a:spcBef>
              <a:spcAft>
                <a:spcPts val="0"/>
              </a:spcAft>
              <a:buClr>
                <a:srgbClr val="FFFFFF"/>
              </a:buClr>
              <a:buSzPts val="2800"/>
              <a:buFont typeface="Times New Roman"/>
              <a:buNone/>
              <a:defRPr b="0" i="0" sz="2800" u="none">
                <a:solidFill>
                  <a:srgbClr val="FFFFFF"/>
                </a:solidFill>
                <a:latin typeface="Times New Roman"/>
                <a:ea typeface="Times New Roman"/>
                <a:cs typeface="Times New Roman"/>
                <a:sym typeface="Times New Roman"/>
              </a:defRPr>
            </a:lvl1pPr>
            <a:lvl2pPr indent="0" lvl="1" marL="0" marR="0" rtl="0" algn="ctr">
              <a:lnSpc>
                <a:spcPct val="100000"/>
              </a:lnSpc>
              <a:spcBef>
                <a:spcPts val="0"/>
              </a:spcBef>
              <a:spcAft>
                <a:spcPts val="0"/>
              </a:spcAft>
              <a:buClr>
                <a:srgbClr val="FFFFFF"/>
              </a:buClr>
              <a:buSzPts val="2800"/>
              <a:buFont typeface="Times New Roman"/>
              <a:buNone/>
              <a:defRPr b="0" i="0" sz="2800" u="none">
                <a:solidFill>
                  <a:srgbClr val="FFFFFF"/>
                </a:solidFill>
                <a:latin typeface="Times New Roman"/>
                <a:ea typeface="Times New Roman"/>
                <a:cs typeface="Times New Roman"/>
                <a:sym typeface="Times New Roman"/>
              </a:defRPr>
            </a:lvl2pPr>
            <a:lvl3pPr indent="0" lvl="2" marL="0" marR="0" rtl="0" algn="ctr">
              <a:lnSpc>
                <a:spcPct val="100000"/>
              </a:lnSpc>
              <a:spcBef>
                <a:spcPts val="0"/>
              </a:spcBef>
              <a:spcAft>
                <a:spcPts val="0"/>
              </a:spcAft>
              <a:buClr>
                <a:srgbClr val="FFFFFF"/>
              </a:buClr>
              <a:buSzPts val="2800"/>
              <a:buFont typeface="Times New Roman"/>
              <a:buNone/>
              <a:defRPr b="0" i="0" sz="2800" u="none">
                <a:solidFill>
                  <a:srgbClr val="FFFFFF"/>
                </a:solidFill>
                <a:latin typeface="Times New Roman"/>
                <a:ea typeface="Times New Roman"/>
                <a:cs typeface="Times New Roman"/>
                <a:sym typeface="Times New Roman"/>
              </a:defRPr>
            </a:lvl3pPr>
            <a:lvl4pPr indent="0" lvl="3" marL="0" marR="0" rtl="0" algn="ctr">
              <a:lnSpc>
                <a:spcPct val="100000"/>
              </a:lnSpc>
              <a:spcBef>
                <a:spcPts val="0"/>
              </a:spcBef>
              <a:spcAft>
                <a:spcPts val="0"/>
              </a:spcAft>
              <a:buClr>
                <a:srgbClr val="FFFFFF"/>
              </a:buClr>
              <a:buSzPts val="2800"/>
              <a:buFont typeface="Times New Roman"/>
              <a:buNone/>
              <a:defRPr b="0" i="0" sz="2800" u="none">
                <a:solidFill>
                  <a:srgbClr val="FFFFFF"/>
                </a:solidFill>
                <a:latin typeface="Times New Roman"/>
                <a:ea typeface="Times New Roman"/>
                <a:cs typeface="Times New Roman"/>
                <a:sym typeface="Times New Roman"/>
              </a:defRPr>
            </a:lvl4pPr>
            <a:lvl5pPr indent="0" lvl="4" marL="0" marR="0" rtl="0" algn="ctr">
              <a:lnSpc>
                <a:spcPct val="100000"/>
              </a:lnSpc>
              <a:spcBef>
                <a:spcPts val="0"/>
              </a:spcBef>
              <a:spcAft>
                <a:spcPts val="0"/>
              </a:spcAft>
              <a:buClr>
                <a:srgbClr val="FFFFFF"/>
              </a:buClr>
              <a:buSzPts val="2800"/>
              <a:buFont typeface="Times New Roman"/>
              <a:buNone/>
              <a:defRPr b="0" i="0" sz="2800" u="none">
                <a:solidFill>
                  <a:srgbClr val="FFFFFF"/>
                </a:solidFill>
                <a:latin typeface="Times New Roman"/>
                <a:ea typeface="Times New Roman"/>
                <a:cs typeface="Times New Roman"/>
                <a:sym typeface="Times New Roman"/>
              </a:defRPr>
            </a:lvl5pPr>
            <a:lvl6pPr indent="0" lvl="5" marL="0" marR="0" rtl="0" algn="ctr">
              <a:lnSpc>
                <a:spcPct val="100000"/>
              </a:lnSpc>
              <a:spcBef>
                <a:spcPts val="0"/>
              </a:spcBef>
              <a:spcAft>
                <a:spcPts val="0"/>
              </a:spcAft>
              <a:buClr>
                <a:srgbClr val="FFFFFF"/>
              </a:buClr>
              <a:buSzPts val="2800"/>
              <a:buFont typeface="Times New Roman"/>
              <a:buNone/>
              <a:defRPr b="0" i="0" sz="2800" u="none">
                <a:solidFill>
                  <a:srgbClr val="FFFFFF"/>
                </a:solidFill>
                <a:latin typeface="Times New Roman"/>
                <a:ea typeface="Times New Roman"/>
                <a:cs typeface="Times New Roman"/>
                <a:sym typeface="Times New Roman"/>
              </a:defRPr>
            </a:lvl6pPr>
            <a:lvl7pPr indent="0" lvl="6" marL="0" marR="0" rtl="0" algn="ctr">
              <a:lnSpc>
                <a:spcPct val="100000"/>
              </a:lnSpc>
              <a:spcBef>
                <a:spcPts val="0"/>
              </a:spcBef>
              <a:spcAft>
                <a:spcPts val="0"/>
              </a:spcAft>
              <a:buClr>
                <a:srgbClr val="FFFFFF"/>
              </a:buClr>
              <a:buSzPts val="2800"/>
              <a:buFont typeface="Times New Roman"/>
              <a:buNone/>
              <a:defRPr b="0" i="0" sz="2800" u="none">
                <a:solidFill>
                  <a:srgbClr val="FFFFFF"/>
                </a:solidFill>
                <a:latin typeface="Times New Roman"/>
                <a:ea typeface="Times New Roman"/>
                <a:cs typeface="Times New Roman"/>
                <a:sym typeface="Times New Roman"/>
              </a:defRPr>
            </a:lvl7pPr>
            <a:lvl8pPr indent="0" lvl="7" marL="0" marR="0" rtl="0" algn="ctr">
              <a:lnSpc>
                <a:spcPct val="100000"/>
              </a:lnSpc>
              <a:spcBef>
                <a:spcPts val="0"/>
              </a:spcBef>
              <a:spcAft>
                <a:spcPts val="0"/>
              </a:spcAft>
              <a:buClr>
                <a:srgbClr val="FFFFFF"/>
              </a:buClr>
              <a:buSzPts val="2800"/>
              <a:buFont typeface="Times New Roman"/>
              <a:buNone/>
              <a:defRPr b="0" i="0" sz="2800" u="none">
                <a:solidFill>
                  <a:srgbClr val="FFFFFF"/>
                </a:solidFill>
                <a:latin typeface="Times New Roman"/>
                <a:ea typeface="Times New Roman"/>
                <a:cs typeface="Times New Roman"/>
                <a:sym typeface="Times New Roman"/>
              </a:defRPr>
            </a:lvl8pPr>
            <a:lvl9pPr indent="0" lvl="8" marL="0" marR="0" rtl="0" algn="ctr">
              <a:lnSpc>
                <a:spcPct val="100000"/>
              </a:lnSpc>
              <a:spcBef>
                <a:spcPts val="0"/>
              </a:spcBef>
              <a:spcAft>
                <a:spcPts val="0"/>
              </a:spcAft>
              <a:buClr>
                <a:srgbClr val="FFFFFF"/>
              </a:buClr>
              <a:buSzPts val="2800"/>
              <a:buFont typeface="Times New Roman"/>
              <a:buNone/>
              <a:defRPr b="0" i="0" sz="2800" u="none">
                <a:solidFill>
                  <a:srgbClr val="FFFFFF"/>
                </a:solidFill>
                <a:latin typeface="Times New Roman"/>
                <a:ea typeface="Times New Roman"/>
                <a:cs typeface="Times New Roman"/>
                <a:sym typeface="Times New Roman"/>
              </a:defRPr>
            </a:lvl9pPr>
          </a:lstStyle>
          <a:p>
            <a:pPr indent="0" lvl="0" marL="0" rtl="0" algn="ctr">
              <a:spcBef>
                <a:spcPts val="0"/>
              </a:spcBef>
              <a:spcAft>
                <a:spcPts val="0"/>
              </a:spcAft>
              <a:buNone/>
            </a:pPr>
            <a:fld id="{00000000-1234-1234-1234-123412341234}" type="slidenum">
              <a:rPr lang="en-US"/>
              <a:t>‹#›</a:t>
            </a:fld>
            <a:endParaRPr sz="1000">
              <a:solidFill>
                <a:schemeClr val="dk1"/>
              </a:solidFill>
              <a:latin typeface="Lato"/>
              <a:ea typeface="Lato"/>
              <a:cs typeface="Lato"/>
              <a:sym typeface="Lato"/>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blue-go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311700" y="496967"/>
            <a:ext cx="8520600" cy="8601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1pPr>
            <a:lvl2pPr lvl="1">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2pPr>
            <a:lvl3pPr lvl="2">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3pPr>
            <a:lvl4pPr lvl="3">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4pPr>
            <a:lvl5pPr lvl="4">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5pPr>
            <a:lvl6pPr lvl="5">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6pPr>
            <a:lvl7pPr lvl="6">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7pPr>
            <a:lvl8pPr lvl="7">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8pPr>
            <a:lvl9pPr lvl="8">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9pPr>
          </a:lstStyle>
          <a:p/>
        </p:txBody>
      </p:sp>
      <p:sp>
        <p:nvSpPr>
          <p:cNvPr id="11" name="Google Shape;11;p1"/>
          <p:cNvSpPr txBox="1"/>
          <p:nvPr>
            <p:ph idx="1" type="body"/>
          </p:nvPr>
        </p:nvSpPr>
        <p:spPr>
          <a:xfrm>
            <a:off x="311700" y="1890400"/>
            <a:ext cx="8520600" cy="42012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1"/>
              </a:buClr>
              <a:buSzPts val="1800"/>
              <a:buFont typeface="Lato"/>
              <a:buChar char="●"/>
              <a:defRPr sz="1800">
                <a:solidFill>
                  <a:schemeClr val="dk1"/>
                </a:solidFill>
                <a:latin typeface="Lato"/>
                <a:ea typeface="Lato"/>
                <a:cs typeface="Lato"/>
                <a:sym typeface="Lato"/>
              </a:defRPr>
            </a:lvl1pPr>
            <a:lvl2pPr indent="-317500" lvl="1" marL="914400">
              <a:lnSpc>
                <a:spcPct val="115000"/>
              </a:lnSpc>
              <a:spcBef>
                <a:spcPts val="0"/>
              </a:spcBef>
              <a:spcAft>
                <a:spcPts val="0"/>
              </a:spcAft>
              <a:buClr>
                <a:schemeClr val="dk1"/>
              </a:buClr>
              <a:buSzPts val="1400"/>
              <a:buFont typeface="Lato"/>
              <a:buChar char="○"/>
              <a:defRPr>
                <a:solidFill>
                  <a:schemeClr val="dk1"/>
                </a:solidFill>
                <a:latin typeface="Lato"/>
                <a:ea typeface="Lato"/>
                <a:cs typeface="Lato"/>
                <a:sym typeface="Lato"/>
              </a:defRPr>
            </a:lvl2pPr>
            <a:lvl3pPr indent="-317500" lvl="2" marL="1371600">
              <a:lnSpc>
                <a:spcPct val="115000"/>
              </a:lnSpc>
              <a:spcBef>
                <a:spcPts val="0"/>
              </a:spcBef>
              <a:spcAft>
                <a:spcPts val="0"/>
              </a:spcAft>
              <a:buClr>
                <a:schemeClr val="dk1"/>
              </a:buClr>
              <a:buSzPts val="1400"/>
              <a:buFont typeface="Lato"/>
              <a:buChar char="■"/>
              <a:defRPr>
                <a:solidFill>
                  <a:schemeClr val="dk1"/>
                </a:solidFill>
                <a:latin typeface="Lato"/>
                <a:ea typeface="Lato"/>
                <a:cs typeface="Lato"/>
                <a:sym typeface="Lato"/>
              </a:defRPr>
            </a:lvl3pPr>
            <a:lvl4pPr indent="-317500" lvl="3" marL="1828800">
              <a:lnSpc>
                <a:spcPct val="115000"/>
              </a:lnSpc>
              <a:spcBef>
                <a:spcPts val="0"/>
              </a:spcBef>
              <a:spcAft>
                <a:spcPts val="0"/>
              </a:spcAft>
              <a:buClr>
                <a:schemeClr val="dk1"/>
              </a:buClr>
              <a:buSzPts val="1400"/>
              <a:buFont typeface="Lato"/>
              <a:buChar char="●"/>
              <a:defRPr>
                <a:solidFill>
                  <a:schemeClr val="dk1"/>
                </a:solidFill>
                <a:latin typeface="Lato"/>
                <a:ea typeface="Lato"/>
                <a:cs typeface="Lato"/>
                <a:sym typeface="Lato"/>
              </a:defRPr>
            </a:lvl4pPr>
            <a:lvl5pPr indent="-317500" lvl="4" marL="2286000">
              <a:lnSpc>
                <a:spcPct val="115000"/>
              </a:lnSpc>
              <a:spcBef>
                <a:spcPts val="0"/>
              </a:spcBef>
              <a:spcAft>
                <a:spcPts val="0"/>
              </a:spcAft>
              <a:buClr>
                <a:schemeClr val="dk1"/>
              </a:buClr>
              <a:buSzPts val="1400"/>
              <a:buFont typeface="Lato"/>
              <a:buChar char="○"/>
              <a:defRPr>
                <a:solidFill>
                  <a:schemeClr val="dk1"/>
                </a:solidFill>
                <a:latin typeface="Lato"/>
                <a:ea typeface="Lato"/>
                <a:cs typeface="Lato"/>
                <a:sym typeface="Lato"/>
              </a:defRPr>
            </a:lvl5pPr>
            <a:lvl6pPr indent="-317500" lvl="5" marL="2743200">
              <a:lnSpc>
                <a:spcPct val="115000"/>
              </a:lnSpc>
              <a:spcBef>
                <a:spcPts val="0"/>
              </a:spcBef>
              <a:spcAft>
                <a:spcPts val="0"/>
              </a:spcAft>
              <a:buClr>
                <a:schemeClr val="dk1"/>
              </a:buClr>
              <a:buSzPts val="1400"/>
              <a:buFont typeface="Lato"/>
              <a:buChar char="■"/>
              <a:defRPr>
                <a:solidFill>
                  <a:schemeClr val="dk1"/>
                </a:solidFill>
                <a:latin typeface="Lato"/>
                <a:ea typeface="Lato"/>
                <a:cs typeface="Lato"/>
                <a:sym typeface="Lato"/>
              </a:defRPr>
            </a:lvl6pPr>
            <a:lvl7pPr indent="-317500" lvl="6" marL="3200400">
              <a:lnSpc>
                <a:spcPct val="115000"/>
              </a:lnSpc>
              <a:spcBef>
                <a:spcPts val="0"/>
              </a:spcBef>
              <a:spcAft>
                <a:spcPts val="0"/>
              </a:spcAft>
              <a:buClr>
                <a:schemeClr val="dk1"/>
              </a:buClr>
              <a:buSzPts val="1400"/>
              <a:buFont typeface="Lato"/>
              <a:buChar char="●"/>
              <a:defRPr>
                <a:solidFill>
                  <a:schemeClr val="dk1"/>
                </a:solidFill>
                <a:latin typeface="Lato"/>
                <a:ea typeface="Lato"/>
                <a:cs typeface="Lato"/>
                <a:sym typeface="Lato"/>
              </a:defRPr>
            </a:lvl7pPr>
            <a:lvl8pPr indent="-317500" lvl="7" marL="3657600">
              <a:lnSpc>
                <a:spcPct val="115000"/>
              </a:lnSpc>
              <a:spcBef>
                <a:spcPts val="0"/>
              </a:spcBef>
              <a:spcAft>
                <a:spcPts val="0"/>
              </a:spcAft>
              <a:buClr>
                <a:schemeClr val="dk1"/>
              </a:buClr>
              <a:buSzPts val="1400"/>
              <a:buFont typeface="Lato"/>
              <a:buChar char="○"/>
              <a:defRPr>
                <a:solidFill>
                  <a:schemeClr val="dk1"/>
                </a:solidFill>
                <a:latin typeface="Lato"/>
                <a:ea typeface="Lato"/>
                <a:cs typeface="Lato"/>
                <a:sym typeface="Lato"/>
              </a:defRPr>
            </a:lvl8pPr>
            <a:lvl9pPr indent="-317500" lvl="8" marL="4114800">
              <a:lnSpc>
                <a:spcPct val="115000"/>
              </a:lnSpc>
              <a:spcBef>
                <a:spcPts val="0"/>
              </a:spcBef>
              <a:spcAft>
                <a:spcPts val="0"/>
              </a:spcAft>
              <a:buClr>
                <a:schemeClr val="dk1"/>
              </a:buClr>
              <a:buSzPts val="1400"/>
              <a:buFont typeface="Lato"/>
              <a:buChar char="■"/>
              <a:defRPr>
                <a:solidFill>
                  <a:schemeClr val="dk1"/>
                </a:solidFill>
                <a:latin typeface="Lato"/>
                <a:ea typeface="Lato"/>
                <a:cs typeface="Lato"/>
                <a:sym typeface="Lato"/>
              </a:defRPr>
            </a:lvl9pPr>
          </a:lstStyle>
          <a:p/>
        </p:txBody>
      </p:sp>
      <p:sp>
        <p:nvSpPr>
          <p:cNvPr id="12" name="Google Shape;12;p1"/>
          <p:cNvSpPr txBox="1"/>
          <p:nvPr>
            <p:ph idx="12" type="sldNum"/>
          </p:nvPr>
        </p:nvSpPr>
        <p:spPr>
          <a:xfrm>
            <a:off x="8472458" y="6217622"/>
            <a:ext cx="548700" cy="5247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1"/>
                </a:solidFill>
                <a:latin typeface="Lato"/>
                <a:ea typeface="Lato"/>
                <a:cs typeface="Lato"/>
                <a:sym typeface="Lato"/>
              </a:defRPr>
            </a:lvl1pPr>
            <a:lvl2pPr lvl="1" algn="r">
              <a:buNone/>
              <a:defRPr sz="1000">
                <a:solidFill>
                  <a:schemeClr val="dk1"/>
                </a:solidFill>
                <a:latin typeface="Lato"/>
                <a:ea typeface="Lato"/>
                <a:cs typeface="Lato"/>
                <a:sym typeface="Lato"/>
              </a:defRPr>
            </a:lvl2pPr>
            <a:lvl3pPr lvl="2" algn="r">
              <a:buNone/>
              <a:defRPr sz="1000">
                <a:solidFill>
                  <a:schemeClr val="dk1"/>
                </a:solidFill>
                <a:latin typeface="Lato"/>
                <a:ea typeface="Lato"/>
                <a:cs typeface="Lato"/>
                <a:sym typeface="Lato"/>
              </a:defRPr>
            </a:lvl3pPr>
            <a:lvl4pPr lvl="3" algn="r">
              <a:buNone/>
              <a:defRPr sz="1000">
                <a:solidFill>
                  <a:schemeClr val="dk1"/>
                </a:solidFill>
                <a:latin typeface="Lato"/>
                <a:ea typeface="Lato"/>
                <a:cs typeface="Lato"/>
                <a:sym typeface="Lato"/>
              </a:defRPr>
            </a:lvl4pPr>
            <a:lvl5pPr lvl="4" algn="r">
              <a:buNone/>
              <a:defRPr sz="1000">
                <a:solidFill>
                  <a:schemeClr val="dk1"/>
                </a:solidFill>
                <a:latin typeface="Lato"/>
                <a:ea typeface="Lato"/>
                <a:cs typeface="Lato"/>
                <a:sym typeface="Lato"/>
              </a:defRPr>
            </a:lvl5pPr>
            <a:lvl6pPr lvl="5" algn="r">
              <a:buNone/>
              <a:defRPr sz="1000">
                <a:solidFill>
                  <a:schemeClr val="dk1"/>
                </a:solidFill>
                <a:latin typeface="Lato"/>
                <a:ea typeface="Lato"/>
                <a:cs typeface="Lato"/>
                <a:sym typeface="Lato"/>
              </a:defRPr>
            </a:lvl6pPr>
            <a:lvl7pPr lvl="6" algn="r">
              <a:buNone/>
              <a:defRPr sz="1000">
                <a:solidFill>
                  <a:schemeClr val="dk1"/>
                </a:solidFill>
                <a:latin typeface="Lato"/>
                <a:ea typeface="Lato"/>
                <a:cs typeface="Lato"/>
                <a:sym typeface="Lato"/>
              </a:defRPr>
            </a:lvl7pPr>
            <a:lvl8pPr lvl="7" algn="r">
              <a:buNone/>
              <a:defRPr sz="1000">
                <a:solidFill>
                  <a:schemeClr val="dk1"/>
                </a:solidFill>
                <a:latin typeface="Lato"/>
                <a:ea typeface="Lato"/>
                <a:cs typeface="Lato"/>
                <a:sym typeface="Lato"/>
              </a:defRPr>
            </a:lvl8pPr>
            <a:lvl9pPr lvl="8" algn="r">
              <a:buNone/>
              <a:defRPr sz="1000">
                <a:solidFill>
                  <a:schemeClr val="dk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transition spd="slow">
    <p:fade thruBlk="1"/>
  </p:transition>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 Id="rId3"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 Id="rId3" Type="http://schemas.openxmlformats.org/officeDocument/2006/relationships/image" Target="../media/image4.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 Id="rId3" Type="http://schemas.openxmlformats.org/officeDocument/2006/relationships/image" Target="../media/image16.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2.jpg"/><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 Id="rId3" Type="http://schemas.openxmlformats.org/officeDocument/2006/relationships/image" Target="../media/image1.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 Id="rId3" Type="http://schemas.openxmlformats.org/officeDocument/2006/relationships/image" Target="../media/image8.png"/><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 Id="rId3" Type="http://schemas.openxmlformats.org/officeDocument/2006/relationships/image" Target="../media/image6.png"/><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2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 Id="rId3" Type="http://schemas.openxmlformats.org/officeDocument/2006/relationships/image" Target="../media/image15.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 Id="rId3" Type="http://schemas.openxmlformats.org/officeDocument/2006/relationships/image" Target="../media/image1.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7.xml"/><Relationship Id="rId3" Type="http://schemas.openxmlformats.org/officeDocument/2006/relationships/image" Target="../media/image2.png"/><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4.xml"/><Relationship Id="rId3" Type="http://schemas.openxmlformats.org/officeDocument/2006/relationships/image" Target="../media/image8.png"/><Relationship Id="rId4" Type="http://schemas.openxmlformats.org/officeDocument/2006/relationships/image" Target="../media/image9.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5.xml"/><Relationship Id="rId3" Type="http://schemas.openxmlformats.org/officeDocument/2006/relationships/image" Target="../media/image6.png"/><Relationship Id="rId4" Type="http://schemas.openxmlformats.org/officeDocument/2006/relationships/image" Target="../media/image9.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10.jpg"/><Relationship Id="rId4" Type="http://schemas.openxmlformats.org/officeDocument/2006/relationships/image" Target="../media/image23.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10.jpg"/><Relationship Id="rId4" Type="http://schemas.openxmlformats.org/officeDocument/2006/relationships/image" Target="../media/image23.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1.xml"/><Relationship Id="rId3" Type="http://schemas.openxmlformats.org/officeDocument/2006/relationships/image" Target="../media/image18.png"/><Relationship Id="rId4" Type="http://schemas.openxmlformats.org/officeDocument/2006/relationships/image" Target="../media/image20.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2.xml"/><Relationship Id="rId3" Type="http://schemas.openxmlformats.org/officeDocument/2006/relationships/image" Target="../media/image22.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4.xml"/><Relationship Id="rId3" Type="http://schemas.openxmlformats.org/officeDocument/2006/relationships/image" Target="../media/image2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 name="Shape 85"/>
        <p:cNvGrpSpPr/>
        <p:nvPr/>
      </p:nvGrpSpPr>
      <p:grpSpPr>
        <a:xfrm>
          <a:off x="0" y="0"/>
          <a:ext cx="0" cy="0"/>
          <a:chOff x="0" y="0"/>
          <a:chExt cx="0" cy="0"/>
        </a:xfrm>
      </p:grpSpPr>
      <p:sp>
        <p:nvSpPr>
          <p:cNvPr id="86" name="Google Shape;86;p15"/>
          <p:cNvSpPr txBox="1"/>
          <p:nvPr>
            <p:ph type="title"/>
          </p:nvPr>
        </p:nvSpPr>
        <p:spPr>
          <a:xfrm>
            <a:off x="762000" y="1981200"/>
            <a:ext cx="7772400" cy="2556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rgbClr val="FFFF00"/>
              </a:buClr>
              <a:buSzPts val="4200"/>
              <a:buFont typeface="Century Gothic"/>
              <a:buNone/>
            </a:pPr>
            <a:r>
              <a:rPr b="1" i="0" lang="en-US" sz="4200" u="none">
                <a:solidFill>
                  <a:srgbClr val="FFFF00"/>
                </a:solidFill>
                <a:latin typeface="Century Gothic"/>
                <a:ea typeface="Century Gothic"/>
                <a:cs typeface="Century Gothic"/>
                <a:sym typeface="Century Gothic"/>
              </a:rPr>
              <a:t>The influence of </a:t>
            </a:r>
            <a:r>
              <a:rPr b="1" i="0" lang="en-US" sz="4800" u="none">
                <a:solidFill>
                  <a:srgbClr val="FFFF00"/>
                </a:solidFill>
                <a:latin typeface="Century Gothic"/>
                <a:ea typeface="Century Gothic"/>
                <a:cs typeface="Century Gothic"/>
                <a:sym typeface="Century Gothic"/>
              </a:rPr>
              <a:t>Autonomic</a:t>
            </a:r>
            <a:r>
              <a:rPr b="1" i="0" lang="en-US" sz="4200" u="none">
                <a:solidFill>
                  <a:srgbClr val="FFFF00"/>
                </a:solidFill>
                <a:latin typeface="Century Gothic"/>
                <a:ea typeface="Century Gothic"/>
                <a:cs typeface="Century Gothic"/>
                <a:sym typeface="Century Gothic"/>
              </a:rPr>
              <a:t> Nervous  System on  the </a:t>
            </a:r>
            <a:r>
              <a:rPr lang="en-US" sz="4200">
                <a:solidFill>
                  <a:srgbClr val="FFFF00"/>
                </a:solidFill>
                <a:latin typeface="Century Gothic"/>
                <a:ea typeface="Century Gothic"/>
                <a:cs typeface="Century Gothic"/>
                <a:sym typeface="Century Gothic"/>
              </a:rPr>
              <a:t>functions</a:t>
            </a:r>
            <a:r>
              <a:rPr b="1" i="0" lang="en-US" sz="4200" u="none">
                <a:solidFill>
                  <a:srgbClr val="FFFF00"/>
                </a:solidFill>
                <a:latin typeface="Century Gothic"/>
                <a:ea typeface="Century Gothic"/>
                <a:cs typeface="Century Gothic"/>
                <a:sym typeface="Century Gothic"/>
              </a:rPr>
              <a:t> of internal organs</a:t>
            </a:r>
            <a:endParaRPr/>
          </a:p>
        </p:txBody>
      </p:sp>
      <p:sp>
        <p:nvSpPr>
          <p:cNvPr id="87" name="Google Shape;87;p15"/>
          <p:cNvSpPr txBox="1"/>
          <p:nvPr/>
        </p:nvSpPr>
        <p:spPr>
          <a:xfrm>
            <a:off x="685800" y="914400"/>
            <a:ext cx="7391400" cy="708025"/>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chemeClr val="lt1"/>
              </a:buClr>
              <a:buSzPts val="4000"/>
              <a:buFont typeface="Times New Roman"/>
              <a:buNone/>
            </a:pPr>
            <a:r>
              <a:rPr b="1" i="0" lang="en-US" sz="4000" u="none">
                <a:solidFill>
                  <a:schemeClr val="lt1"/>
                </a:solidFill>
                <a:latin typeface="Times New Roman"/>
                <a:ea typeface="Times New Roman"/>
                <a:cs typeface="Times New Roman"/>
                <a:sym typeface="Times New Roman"/>
              </a:rPr>
              <a:t>Autonomic Nervous System </a:t>
            </a:r>
            <a:endParaRPr/>
          </a:p>
        </p:txBody>
      </p:sp>
      <p:sp>
        <p:nvSpPr>
          <p:cNvPr id="88" name="Google Shape;88;p15"/>
          <p:cNvSpPr txBox="1"/>
          <p:nvPr/>
        </p:nvSpPr>
        <p:spPr>
          <a:xfrm>
            <a:off x="4856325" y="5766175"/>
            <a:ext cx="4321800" cy="477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900">
                <a:latin typeface="Lato"/>
                <a:ea typeface="Lato"/>
                <a:cs typeface="Lato"/>
                <a:sym typeface="Lato"/>
              </a:rPr>
              <a:t>As. DENYSENKO Oksana</a:t>
            </a:r>
            <a:endParaRPr sz="1900">
              <a:latin typeface="Lato"/>
              <a:ea typeface="Lato"/>
              <a:cs typeface="Lato"/>
              <a:sym typeface="Lato"/>
            </a:endParaRPr>
          </a:p>
        </p:txBody>
      </p:sp>
    </p:spTree>
  </p:cSld>
  <p:clrMapOvr>
    <a:masterClrMapping/>
  </p:clrMapOvr>
  <p:transition spd="slow">
    <p:fade thruBlk="1"/>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6"/>
                                        </p:tgtEl>
                                        <p:attrNameLst>
                                          <p:attrName>style.visibility</p:attrName>
                                        </p:attrNameLst>
                                      </p:cBhvr>
                                      <p:to>
                                        <p:strVal val="visible"/>
                                      </p:to>
                                    </p:set>
                                    <p:animEffect filter="fade" transition="in">
                                      <p:cBhvr>
                                        <p:cTn dur="1000"/>
                                        <p:tgtEl>
                                          <p:spTgt spid="8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 name="Shape 92"/>
        <p:cNvGrpSpPr/>
        <p:nvPr/>
      </p:nvGrpSpPr>
      <p:grpSpPr>
        <a:xfrm>
          <a:off x="0" y="0"/>
          <a:ext cx="0" cy="0"/>
          <a:chOff x="0" y="0"/>
          <a:chExt cx="0" cy="0"/>
        </a:xfrm>
      </p:grpSpPr>
      <p:sp>
        <p:nvSpPr>
          <p:cNvPr id="93" name="Google Shape;93;p16"/>
          <p:cNvSpPr txBox="1"/>
          <p:nvPr>
            <p:ph type="title"/>
          </p:nvPr>
        </p:nvSpPr>
        <p:spPr>
          <a:xfrm>
            <a:off x="484187" y="452437"/>
            <a:ext cx="7056437" cy="140017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4200">
              <a:solidFill>
                <a:schemeClr val="lt2"/>
              </a:solidFill>
              <a:latin typeface="Century Gothic"/>
              <a:ea typeface="Century Gothic"/>
              <a:cs typeface="Century Gothic"/>
              <a:sym typeface="Century Gothic"/>
            </a:endParaRPr>
          </a:p>
        </p:txBody>
      </p:sp>
      <p:sp>
        <p:nvSpPr>
          <p:cNvPr id="94" name="Google Shape;94;p16"/>
          <p:cNvSpPr txBox="1"/>
          <p:nvPr>
            <p:ph idx="1" type="body"/>
          </p:nvPr>
        </p:nvSpPr>
        <p:spPr>
          <a:xfrm>
            <a:off x="827087" y="2052637"/>
            <a:ext cx="6711950" cy="4195762"/>
          </a:xfrm>
          <a:prstGeom prst="rect">
            <a:avLst/>
          </a:prstGeom>
          <a:noFill/>
          <a:ln>
            <a:noFill/>
          </a:ln>
        </p:spPr>
        <p:txBody>
          <a:bodyPr anchorCtr="0" anchor="t" bIns="45700" lIns="91425" spcFirstLastPara="1" rIns="91425" wrap="square" tIns="45700">
            <a:noAutofit/>
          </a:bodyPr>
          <a:lstStyle/>
          <a:p>
            <a:pPr indent="-241300" lvl="0" marL="342900" marR="0" rtl="0" algn="l">
              <a:spcBef>
                <a:spcPts val="0"/>
              </a:spcBef>
              <a:spcAft>
                <a:spcPts val="0"/>
              </a:spcAft>
              <a:buClr>
                <a:schemeClr val="accent1"/>
              </a:buClr>
              <a:buSzPts val="1600"/>
              <a:buFont typeface="Noto Sans Symbols"/>
              <a:buNone/>
            </a:pPr>
            <a:r>
              <a:t/>
            </a:r>
            <a:endParaRPr sz="2000">
              <a:solidFill>
                <a:schemeClr val="lt1"/>
              </a:solidFill>
              <a:latin typeface="Century Gothic"/>
              <a:ea typeface="Century Gothic"/>
              <a:cs typeface="Century Gothic"/>
              <a:sym typeface="Century Gothic"/>
            </a:endParaRPr>
          </a:p>
        </p:txBody>
      </p:sp>
      <p:pic>
        <p:nvPicPr>
          <p:cNvPr id="95" name="Google Shape;95;p16"/>
          <p:cNvPicPr preferRelativeResize="0"/>
          <p:nvPr/>
        </p:nvPicPr>
        <p:blipFill rotWithShape="1">
          <a:blip r:embed="rId3">
            <a:alphaModFix/>
          </a:blip>
          <a:srcRect b="0" l="0" r="0" t="0"/>
          <a:stretch/>
        </p:blipFill>
        <p:spPr>
          <a:xfrm>
            <a:off x="0" y="0"/>
            <a:ext cx="9144000" cy="6853237"/>
          </a:xfrm>
          <a:prstGeom prst="rect">
            <a:avLst/>
          </a:prstGeom>
          <a:noFill/>
          <a:ln>
            <a:noFill/>
          </a:ln>
        </p:spPr>
      </p:pic>
    </p:spTree>
  </p:cSld>
  <p:clrMapOvr>
    <a:masterClrMapping/>
  </p:clrMapOvr>
  <p:transition spd="slow">
    <p:fade thruBlk="1"/>
  </p:transition>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sp>
        <p:nvSpPr>
          <p:cNvPr id="101" name="Google Shape;101;p17"/>
          <p:cNvSpPr txBox="1"/>
          <p:nvPr>
            <p:ph idx="1" type="subTitle"/>
          </p:nvPr>
        </p:nvSpPr>
        <p:spPr>
          <a:xfrm>
            <a:off x="533400" y="1600200"/>
            <a:ext cx="8153400" cy="4267200"/>
          </a:xfrm>
          <a:prstGeom prst="rect">
            <a:avLst/>
          </a:prstGeom>
          <a:noFill/>
          <a:ln>
            <a:noFill/>
          </a:ln>
        </p:spPr>
        <p:txBody>
          <a:bodyPr anchorCtr="0" anchor="t" bIns="45700" lIns="91425" spcFirstLastPara="1" rIns="91425" wrap="square" tIns="45700">
            <a:normAutofit/>
          </a:bodyPr>
          <a:lstStyle/>
          <a:p>
            <a:pPr indent="0" lvl="0" marL="0" rtl="0" algn="just">
              <a:lnSpc>
                <a:spcPct val="100000"/>
              </a:lnSpc>
              <a:spcBef>
                <a:spcPts val="0"/>
              </a:spcBef>
              <a:spcAft>
                <a:spcPts val="0"/>
              </a:spcAft>
              <a:buSzPts val="1600"/>
              <a:buNone/>
            </a:pPr>
            <a:r>
              <a:rPr b="1" i="0" lang="en-US" sz="2000" u="none">
                <a:solidFill>
                  <a:srgbClr val="000000"/>
                </a:solidFill>
                <a:latin typeface="Century Gothic"/>
                <a:ea typeface="Century Gothic"/>
                <a:cs typeface="Century Gothic"/>
                <a:sym typeface="Century Gothic"/>
              </a:rPr>
              <a:t>        </a:t>
            </a:r>
            <a:endParaRPr/>
          </a:p>
        </p:txBody>
      </p:sp>
      <p:sp>
        <p:nvSpPr>
          <p:cNvPr id="102" name="Google Shape;102;p17"/>
          <p:cNvSpPr txBox="1"/>
          <p:nvPr/>
        </p:nvSpPr>
        <p:spPr>
          <a:xfrm>
            <a:off x="1828800" y="228600"/>
            <a:ext cx="4953000" cy="585000"/>
          </a:xfrm>
          <a:prstGeom prst="rect">
            <a:avLst/>
          </a:prstGeom>
          <a:gradFill>
            <a:gsLst>
              <a:gs pos="0">
                <a:srgbClr val="F9DF8B"/>
              </a:gs>
              <a:gs pos="100000">
                <a:srgbClr val="ECBA16"/>
              </a:gs>
            </a:gsLst>
            <a:path path="circle">
              <a:fillToRect b="50%" l="50%" r="50%" t="50%"/>
            </a:path>
            <a:tileRect/>
          </a:gradFill>
          <a:ln cap="flat" cmpd="sng" w="9525">
            <a:solidFill>
              <a:srgbClr val="660066"/>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FFFFFF"/>
              </a:buClr>
              <a:buSzPts val="3200"/>
              <a:buFont typeface="Times New Roman"/>
              <a:buNone/>
            </a:pPr>
            <a:r>
              <a:rPr b="1" i="0" lang="en-US" sz="3200" u="none">
                <a:solidFill>
                  <a:srgbClr val="FFFFFF"/>
                </a:solidFill>
                <a:latin typeface="Times New Roman"/>
                <a:ea typeface="Times New Roman"/>
                <a:cs typeface="Times New Roman"/>
                <a:sym typeface="Times New Roman"/>
              </a:rPr>
              <a:t>THE NERVOUS SYSTEM</a:t>
            </a:r>
            <a:r>
              <a:rPr b="0" i="0" lang="en-US" sz="3200" u="none">
                <a:solidFill>
                  <a:srgbClr val="FFFFFF"/>
                </a:solidFill>
                <a:latin typeface="Times New Roman"/>
                <a:ea typeface="Times New Roman"/>
                <a:cs typeface="Times New Roman"/>
                <a:sym typeface="Times New Roman"/>
              </a:rPr>
              <a:t> </a:t>
            </a:r>
            <a:endParaRPr/>
          </a:p>
        </p:txBody>
      </p:sp>
      <p:sp>
        <p:nvSpPr>
          <p:cNvPr id="103" name="Google Shape;103;p17"/>
          <p:cNvSpPr txBox="1"/>
          <p:nvPr/>
        </p:nvSpPr>
        <p:spPr>
          <a:xfrm>
            <a:off x="0" y="688975"/>
            <a:ext cx="8839200" cy="6126000"/>
          </a:xfrm>
          <a:prstGeom prst="rect">
            <a:avLst/>
          </a:prstGeom>
          <a:noFill/>
          <a:ln>
            <a:noFill/>
          </a:ln>
        </p:spPr>
        <p:txBody>
          <a:bodyPr anchorCtr="0" anchor="ctr" bIns="45700" lIns="91425" spcFirstLastPara="1" rIns="91425" wrap="square" tIns="45700">
            <a:spAutoFit/>
          </a:bodyPr>
          <a:lstStyle/>
          <a:p>
            <a:pPr indent="-177800" lvl="0" marL="0" marR="0" rtl="0" algn="just">
              <a:lnSpc>
                <a:spcPct val="100000"/>
              </a:lnSpc>
              <a:spcBef>
                <a:spcPts val="0"/>
              </a:spcBef>
              <a:spcAft>
                <a:spcPts val="0"/>
              </a:spcAft>
              <a:buClr>
                <a:srgbClr val="CC3300"/>
              </a:buClr>
              <a:buSzPts val="2800"/>
              <a:buFont typeface="Arial"/>
              <a:buChar char="•"/>
            </a:pPr>
            <a:r>
              <a:rPr b="1" i="0" lang="en-US" sz="2800" u="none">
                <a:solidFill>
                  <a:srgbClr val="CC3300"/>
                </a:solidFill>
                <a:latin typeface="Times New Roman"/>
                <a:ea typeface="Times New Roman"/>
                <a:cs typeface="Times New Roman"/>
                <a:sym typeface="Times New Roman"/>
              </a:rPr>
              <a:t>INTRODUCTION</a:t>
            </a:r>
            <a:endParaRPr>
              <a:solidFill>
                <a:srgbClr val="CC3300"/>
              </a:solidFill>
            </a:endParaRPr>
          </a:p>
          <a:p>
            <a:pPr indent="-177800" lvl="0" marL="0" marR="0" rtl="0" algn="just">
              <a:lnSpc>
                <a:spcPct val="100000"/>
              </a:lnSpc>
              <a:spcBef>
                <a:spcPts val="0"/>
              </a:spcBef>
              <a:spcAft>
                <a:spcPts val="0"/>
              </a:spcAft>
              <a:buClr>
                <a:srgbClr val="CC3300"/>
              </a:buClr>
              <a:buSzPts val="2800"/>
              <a:buFont typeface="Arial"/>
              <a:buChar char="•"/>
            </a:pPr>
            <a:r>
              <a:rPr b="1" i="0" lang="en-US" sz="2800" u="none">
                <a:solidFill>
                  <a:srgbClr val="CC3300"/>
                </a:solidFill>
                <a:latin typeface="Times New Roman"/>
                <a:ea typeface="Times New Roman"/>
                <a:cs typeface="Times New Roman"/>
                <a:sym typeface="Times New Roman"/>
              </a:rPr>
              <a:t>The nervous system monitors and controls almost every organ / system through a series of positive and negative feedback loops.</a:t>
            </a:r>
            <a:endParaRPr>
              <a:solidFill>
                <a:srgbClr val="CC3300"/>
              </a:solidFill>
            </a:endParaRPr>
          </a:p>
          <a:p>
            <a:pPr indent="-177800" lvl="0" marL="0" marR="0" rtl="0" algn="just">
              <a:lnSpc>
                <a:spcPct val="100000"/>
              </a:lnSpc>
              <a:spcBef>
                <a:spcPts val="0"/>
              </a:spcBef>
              <a:spcAft>
                <a:spcPts val="0"/>
              </a:spcAft>
              <a:buClr>
                <a:srgbClr val="85200C"/>
              </a:buClr>
              <a:buSzPts val="2800"/>
              <a:buFont typeface="Arial"/>
              <a:buChar char="•"/>
            </a:pPr>
            <a:r>
              <a:rPr b="1" i="0" lang="en-US" sz="2800" u="none">
                <a:solidFill>
                  <a:srgbClr val="85200C"/>
                </a:solidFill>
                <a:latin typeface="Times New Roman"/>
                <a:ea typeface="Times New Roman"/>
                <a:cs typeface="Times New Roman"/>
                <a:sym typeface="Times New Roman"/>
              </a:rPr>
              <a:t>The Central Nervous System (CNS): Includes the brain and spinal cord. </a:t>
            </a:r>
            <a:endParaRPr>
              <a:solidFill>
                <a:srgbClr val="85200C"/>
              </a:solidFill>
            </a:endParaRPr>
          </a:p>
          <a:p>
            <a:pPr indent="-177800" lvl="0" marL="0" marR="0" rtl="0" algn="just">
              <a:lnSpc>
                <a:spcPct val="100000"/>
              </a:lnSpc>
              <a:spcBef>
                <a:spcPts val="0"/>
              </a:spcBef>
              <a:spcAft>
                <a:spcPts val="0"/>
              </a:spcAft>
              <a:buClr>
                <a:srgbClr val="990000"/>
              </a:buClr>
              <a:buSzPts val="2800"/>
              <a:buFont typeface="Arial"/>
              <a:buChar char="•"/>
            </a:pPr>
            <a:r>
              <a:rPr b="1" i="0" lang="en-US" sz="2800" u="none">
                <a:solidFill>
                  <a:srgbClr val="990000"/>
                </a:solidFill>
                <a:latin typeface="Times New Roman"/>
                <a:ea typeface="Times New Roman"/>
                <a:cs typeface="Times New Roman"/>
                <a:sym typeface="Times New Roman"/>
              </a:rPr>
              <a:t>The Peripheral Nervous System (PNS): Formed by neurons &amp; their process present in all the regions of the body. </a:t>
            </a:r>
            <a:endParaRPr>
              <a:solidFill>
                <a:srgbClr val="990000"/>
              </a:solidFill>
            </a:endParaRPr>
          </a:p>
          <a:p>
            <a:pPr indent="-177800" lvl="0" marL="0" marR="0" rtl="0" algn="just">
              <a:lnSpc>
                <a:spcPct val="100000"/>
              </a:lnSpc>
              <a:spcBef>
                <a:spcPts val="0"/>
              </a:spcBef>
              <a:spcAft>
                <a:spcPts val="0"/>
              </a:spcAft>
              <a:buClr>
                <a:srgbClr val="990000"/>
              </a:buClr>
              <a:buSzPts val="2800"/>
              <a:buFont typeface="Arial"/>
              <a:buChar char="•"/>
            </a:pPr>
            <a:r>
              <a:rPr b="1" i="0" lang="en-US" sz="2800" u="none">
                <a:solidFill>
                  <a:srgbClr val="990000"/>
                </a:solidFill>
                <a:latin typeface="Times New Roman"/>
                <a:ea typeface="Times New Roman"/>
                <a:cs typeface="Times New Roman"/>
                <a:sym typeface="Times New Roman"/>
              </a:rPr>
              <a:t>It consists of cranial nerves arises from the brain &amp; spinal nerves arising from the spinal cord. </a:t>
            </a:r>
            <a:endParaRPr>
              <a:solidFill>
                <a:srgbClr val="990000"/>
              </a:solidFill>
            </a:endParaRPr>
          </a:p>
          <a:p>
            <a:pPr indent="-177800" lvl="0" marL="0" marR="0" rtl="0" algn="just">
              <a:lnSpc>
                <a:spcPct val="100000"/>
              </a:lnSpc>
              <a:spcBef>
                <a:spcPts val="0"/>
              </a:spcBef>
              <a:spcAft>
                <a:spcPts val="0"/>
              </a:spcAft>
              <a:buClr>
                <a:srgbClr val="FFFF00"/>
              </a:buClr>
              <a:buSzPts val="2800"/>
              <a:buFont typeface="Arial"/>
              <a:buChar char="•"/>
            </a:pPr>
            <a:r>
              <a:rPr b="1" i="0" lang="en-US" sz="2800" u="none">
                <a:solidFill>
                  <a:srgbClr val="FFFF00"/>
                </a:solidFill>
                <a:latin typeface="Times New Roman"/>
                <a:ea typeface="Times New Roman"/>
                <a:cs typeface="Times New Roman"/>
                <a:sym typeface="Times New Roman"/>
              </a:rPr>
              <a:t>The peripheral NS is divided into </a:t>
            </a:r>
            <a:endParaRPr/>
          </a:p>
          <a:p>
            <a:pPr indent="-177800" lvl="0" marL="0" marR="0" rtl="0" algn="just">
              <a:lnSpc>
                <a:spcPct val="100000"/>
              </a:lnSpc>
              <a:spcBef>
                <a:spcPts val="0"/>
              </a:spcBef>
              <a:spcAft>
                <a:spcPts val="0"/>
              </a:spcAft>
              <a:buClr>
                <a:srgbClr val="FF0066"/>
              </a:buClr>
              <a:buSzPts val="2800"/>
              <a:buFont typeface="Arial"/>
              <a:buChar char="•"/>
            </a:pPr>
            <a:r>
              <a:rPr b="1" i="0" lang="en-US" sz="2800" u="none">
                <a:solidFill>
                  <a:srgbClr val="FF0066"/>
                </a:solidFill>
                <a:latin typeface="Times New Roman"/>
                <a:ea typeface="Times New Roman"/>
                <a:cs typeface="Times New Roman"/>
                <a:sym typeface="Times New Roman"/>
              </a:rPr>
              <a:t>Somatic Nervous system </a:t>
            </a:r>
            <a:endParaRPr/>
          </a:p>
          <a:p>
            <a:pPr indent="-177800" lvl="0" marL="0" marR="0" rtl="0" algn="just">
              <a:lnSpc>
                <a:spcPct val="100000"/>
              </a:lnSpc>
              <a:spcBef>
                <a:spcPts val="0"/>
              </a:spcBef>
              <a:spcAft>
                <a:spcPts val="0"/>
              </a:spcAft>
              <a:buClr>
                <a:srgbClr val="FF0066"/>
              </a:buClr>
              <a:buSzPts val="2800"/>
              <a:buFont typeface="Arial"/>
              <a:buChar char="•"/>
            </a:pPr>
            <a:r>
              <a:rPr b="1" i="0" lang="en-US" sz="2800" u="none">
                <a:solidFill>
                  <a:srgbClr val="FF0066"/>
                </a:solidFill>
                <a:latin typeface="Times New Roman"/>
                <a:ea typeface="Times New Roman"/>
                <a:cs typeface="Times New Roman"/>
                <a:sym typeface="Times New Roman"/>
              </a:rPr>
              <a:t>Autonomic nervous system</a:t>
            </a:r>
            <a:endParaRPr/>
          </a:p>
        </p:txBody>
      </p:sp>
    </p:spTree>
  </p:cSld>
  <p:clrMapOvr>
    <a:masterClrMapping/>
  </p:clrMapOvr>
  <p:transition spd="slow">
    <p:fade thruBlk="1"/>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03">
                                            <p:txEl>
                                              <p:pRg end="0" st="0"/>
                                            </p:txEl>
                                          </p:spTgt>
                                        </p:tgtEl>
                                        <p:attrNameLst>
                                          <p:attrName>style.visibility</p:attrName>
                                        </p:attrNameLst>
                                      </p:cBhvr>
                                      <p:to>
                                        <p:strVal val="visible"/>
                                      </p:to>
                                    </p:set>
                                    <p:anim calcmode="lin" valueType="num">
                                      <p:cBhvr additive="base">
                                        <p:cTn dur="500"/>
                                        <p:tgtEl>
                                          <p:spTgt spid="103">
                                            <p:txEl>
                                              <p:pRg end="0" st="0"/>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03">
                                            <p:txEl>
                                              <p:pRg end="1" st="1"/>
                                            </p:txEl>
                                          </p:spTgt>
                                        </p:tgtEl>
                                        <p:attrNameLst>
                                          <p:attrName>style.visibility</p:attrName>
                                        </p:attrNameLst>
                                      </p:cBhvr>
                                      <p:to>
                                        <p:strVal val="visible"/>
                                      </p:to>
                                    </p:set>
                                    <p:anim calcmode="lin" valueType="num">
                                      <p:cBhvr additive="base">
                                        <p:cTn dur="500"/>
                                        <p:tgtEl>
                                          <p:spTgt spid="103">
                                            <p:txEl>
                                              <p:pRg end="1" st="1"/>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03">
                                            <p:txEl>
                                              <p:pRg end="2" st="2"/>
                                            </p:txEl>
                                          </p:spTgt>
                                        </p:tgtEl>
                                        <p:attrNameLst>
                                          <p:attrName>style.visibility</p:attrName>
                                        </p:attrNameLst>
                                      </p:cBhvr>
                                      <p:to>
                                        <p:strVal val="visible"/>
                                      </p:to>
                                    </p:set>
                                    <p:anim calcmode="lin" valueType="num">
                                      <p:cBhvr additive="base">
                                        <p:cTn dur="500"/>
                                        <p:tgtEl>
                                          <p:spTgt spid="103">
                                            <p:txEl>
                                              <p:pRg end="2" st="2"/>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03">
                                            <p:txEl>
                                              <p:pRg end="3" st="3"/>
                                            </p:txEl>
                                          </p:spTgt>
                                        </p:tgtEl>
                                        <p:attrNameLst>
                                          <p:attrName>style.visibility</p:attrName>
                                        </p:attrNameLst>
                                      </p:cBhvr>
                                      <p:to>
                                        <p:strVal val="visible"/>
                                      </p:to>
                                    </p:set>
                                    <p:anim calcmode="lin" valueType="num">
                                      <p:cBhvr additive="base">
                                        <p:cTn dur="500"/>
                                        <p:tgtEl>
                                          <p:spTgt spid="103">
                                            <p:txEl>
                                              <p:pRg end="3" st="3"/>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03">
                                            <p:txEl>
                                              <p:pRg end="4" st="4"/>
                                            </p:txEl>
                                          </p:spTgt>
                                        </p:tgtEl>
                                        <p:attrNameLst>
                                          <p:attrName>style.visibility</p:attrName>
                                        </p:attrNameLst>
                                      </p:cBhvr>
                                      <p:to>
                                        <p:strVal val="visible"/>
                                      </p:to>
                                    </p:set>
                                    <p:anim calcmode="lin" valueType="num">
                                      <p:cBhvr additive="base">
                                        <p:cTn dur="500"/>
                                        <p:tgtEl>
                                          <p:spTgt spid="103">
                                            <p:txEl>
                                              <p:pRg end="4" st="4"/>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03">
                                            <p:txEl>
                                              <p:pRg end="5" st="5"/>
                                            </p:txEl>
                                          </p:spTgt>
                                        </p:tgtEl>
                                        <p:attrNameLst>
                                          <p:attrName>style.visibility</p:attrName>
                                        </p:attrNameLst>
                                      </p:cBhvr>
                                      <p:to>
                                        <p:strVal val="visible"/>
                                      </p:to>
                                    </p:set>
                                    <p:anim calcmode="lin" valueType="num">
                                      <p:cBhvr additive="base">
                                        <p:cTn dur="500"/>
                                        <p:tgtEl>
                                          <p:spTgt spid="103">
                                            <p:txEl>
                                              <p:pRg end="5" st="5"/>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03">
                                            <p:txEl>
                                              <p:pRg end="6" st="6"/>
                                            </p:txEl>
                                          </p:spTgt>
                                        </p:tgtEl>
                                        <p:attrNameLst>
                                          <p:attrName>style.visibility</p:attrName>
                                        </p:attrNameLst>
                                      </p:cBhvr>
                                      <p:to>
                                        <p:strVal val="visible"/>
                                      </p:to>
                                    </p:set>
                                    <p:anim calcmode="lin" valueType="num">
                                      <p:cBhvr additive="base">
                                        <p:cTn dur="500"/>
                                        <p:tgtEl>
                                          <p:spTgt spid="103">
                                            <p:txEl>
                                              <p:pRg end="6" st="6"/>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03">
                                            <p:txEl>
                                              <p:pRg end="7" st="7"/>
                                            </p:txEl>
                                          </p:spTgt>
                                        </p:tgtEl>
                                        <p:attrNameLst>
                                          <p:attrName>style.visibility</p:attrName>
                                        </p:attrNameLst>
                                      </p:cBhvr>
                                      <p:to>
                                        <p:strVal val="visible"/>
                                      </p:to>
                                    </p:set>
                                    <p:anim calcmode="lin" valueType="num">
                                      <p:cBhvr additive="base">
                                        <p:cTn dur="500"/>
                                        <p:tgtEl>
                                          <p:spTgt spid="103">
                                            <p:txEl>
                                              <p:pRg end="7" st="7"/>
                                            </p:txEl>
                                          </p:spTgt>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18"/>
          <p:cNvSpPr txBox="1"/>
          <p:nvPr>
            <p:ph type="title"/>
          </p:nvPr>
        </p:nvSpPr>
        <p:spPr>
          <a:xfrm>
            <a:off x="484187" y="452437"/>
            <a:ext cx="7056437" cy="140017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4200">
              <a:solidFill>
                <a:schemeClr val="lt2"/>
              </a:solidFill>
              <a:latin typeface="Century Gothic"/>
              <a:ea typeface="Century Gothic"/>
              <a:cs typeface="Century Gothic"/>
              <a:sym typeface="Century Gothic"/>
            </a:endParaRPr>
          </a:p>
        </p:txBody>
      </p:sp>
      <p:sp>
        <p:nvSpPr>
          <p:cNvPr id="109" name="Google Shape;109;p18"/>
          <p:cNvSpPr txBox="1"/>
          <p:nvPr>
            <p:ph idx="1" type="body"/>
          </p:nvPr>
        </p:nvSpPr>
        <p:spPr>
          <a:xfrm>
            <a:off x="827087" y="2052637"/>
            <a:ext cx="6711950" cy="4195762"/>
          </a:xfrm>
          <a:prstGeom prst="rect">
            <a:avLst/>
          </a:prstGeom>
          <a:noFill/>
          <a:ln>
            <a:noFill/>
          </a:ln>
        </p:spPr>
        <p:txBody>
          <a:bodyPr anchorCtr="0" anchor="t" bIns="45700" lIns="91425" spcFirstLastPara="1" rIns="91425" wrap="square" tIns="45700">
            <a:noAutofit/>
          </a:bodyPr>
          <a:lstStyle/>
          <a:p>
            <a:pPr indent="-342900" lvl="0" marL="342900" marR="0" rtl="0" algn="ctr">
              <a:lnSpc>
                <a:spcPct val="100000"/>
              </a:lnSpc>
              <a:spcBef>
                <a:spcPts val="0"/>
              </a:spcBef>
              <a:spcAft>
                <a:spcPts val="0"/>
              </a:spcAft>
              <a:buClr>
                <a:schemeClr val="accent1"/>
              </a:buClr>
              <a:buSzPts val="4320"/>
              <a:buFont typeface="Noto Sans Symbols"/>
              <a:buNone/>
            </a:pPr>
            <a:r>
              <a:rPr b="0" i="0" lang="en-US" sz="5400" u="none">
                <a:solidFill>
                  <a:srgbClr val="FFFF00"/>
                </a:solidFill>
                <a:latin typeface="Century Gothic"/>
                <a:ea typeface="Century Gothic"/>
                <a:cs typeface="Century Gothic"/>
                <a:sym typeface="Century Gothic"/>
              </a:rPr>
              <a:t>FUNCTIONAL ANATOMY OF THE AUTONOMIC NERVOUS SYSTEM</a:t>
            </a:r>
            <a:endParaRPr/>
          </a:p>
        </p:txBody>
      </p:sp>
    </p:spTree>
  </p:cSld>
  <p:clrMapOvr>
    <a:masterClrMapping/>
  </p:clrMapOvr>
  <p:transition spd="slow">
    <p:fade thruBlk="1"/>
  </p:transition>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19"/>
          <p:cNvSpPr txBox="1"/>
          <p:nvPr>
            <p:ph type="title"/>
          </p:nvPr>
        </p:nvSpPr>
        <p:spPr>
          <a:xfrm>
            <a:off x="532250" y="524300"/>
            <a:ext cx="7772400" cy="2514600"/>
          </a:xfrm>
          <a:prstGeom prst="rect">
            <a:avLst/>
          </a:prstGeom>
          <a:noFill/>
          <a:ln>
            <a:noFill/>
          </a:ln>
        </p:spPr>
        <p:txBody>
          <a:bodyPr anchorCtr="0" anchor="t" bIns="45700" lIns="91425" spcFirstLastPara="1" rIns="91425" wrap="square" tIns="45700">
            <a:normAutofit fontScale="90000"/>
          </a:bodyPr>
          <a:lstStyle/>
          <a:p>
            <a:pPr indent="0" lvl="0" marL="0" rtl="0" algn="l">
              <a:lnSpc>
                <a:spcPct val="100000"/>
              </a:lnSpc>
              <a:spcBef>
                <a:spcPts val="0"/>
              </a:spcBef>
              <a:spcAft>
                <a:spcPts val="0"/>
              </a:spcAft>
              <a:buClr>
                <a:srgbClr val="FFFF00"/>
              </a:buClr>
              <a:buSzPct val="100000"/>
              <a:buFont typeface="Century Gothic"/>
              <a:buNone/>
            </a:pPr>
            <a:r>
              <a:rPr b="0" i="1" lang="en-US" sz="3600" u="none">
                <a:solidFill>
                  <a:srgbClr val="980000"/>
                </a:solidFill>
                <a:latin typeface="Century Gothic"/>
                <a:ea typeface="Century Gothic"/>
                <a:cs typeface="Century Gothic"/>
                <a:sym typeface="Century Gothic"/>
              </a:rPr>
              <a:t>Basic anatomical difference between the motor pathways of the voluntary somatic nervous system (to skeletal muscles) and those of the autonomic nervous system</a:t>
            </a:r>
            <a:endParaRPr>
              <a:solidFill>
                <a:srgbClr val="980000"/>
              </a:solidFill>
            </a:endParaRPr>
          </a:p>
        </p:txBody>
      </p:sp>
      <p:sp>
        <p:nvSpPr>
          <p:cNvPr id="115" name="Google Shape;115;p19"/>
          <p:cNvSpPr txBox="1"/>
          <p:nvPr>
            <p:ph idx="1" type="body"/>
          </p:nvPr>
        </p:nvSpPr>
        <p:spPr>
          <a:xfrm>
            <a:off x="827087" y="2052637"/>
            <a:ext cx="6711950" cy="4195762"/>
          </a:xfrm>
          <a:prstGeom prst="rect">
            <a:avLst/>
          </a:prstGeom>
          <a:noFill/>
          <a:ln>
            <a:noFill/>
          </a:ln>
        </p:spPr>
        <p:txBody>
          <a:bodyPr anchorCtr="0" anchor="t" bIns="45700" lIns="91425" spcFirstLastPara="1" rIns="91425" wrap="square" tIns="45700">
            <a:noAutofit/>
          </a:bodyPr>
          <a:lstStyle/>
          <a:p>
            <a:pPr indent="-241300" lvl="0" marL="342900" marR="0" rtl="0" algn="l">
              <a:spcBef>
                <a:spcPts val="0"/>
              </a:spcBef>
              <a:spcAft>
                <a:spcPts val="0"/>
              </a:spcAft>
              <a:buClr>
                <a:schemeClr val="accent1"/>
              </a:buClr>
              <a:buSzPts val="1600"/>
              <a:buFont typeface="Noto Sans Symbols"/>
              <a:buNone/>
            </a:pPr>
            <a:r>
              <a:t/>
            </a:r>
            <a:endParaRPr sz="2000">
              <a:solidFill>
                <a:schemeClr val="lt1"/>
              </a:solidFill>
              <a:latin typeface="Century Gothic"/>
              <a:ea typeface="Century Gothic"/>
              <a:cs typeface="Century Gothic"/>
              <a:sym typeface="Century Gothic"/>
            </a:endParaRPr>
          </a:p>
        </p:txBody>
      </p:sp>
      <p:pic>
        <p:nvPicPr>
          <p:cNvPr descr="15-02_MotorNervsSys_1" id="116" name="Google Shape;116;p19"/>
          <p:cNvPicPr preferRelativeResize="0"/>
          <p:nvPr/>
        </p:nvPicPr>
        <p:blipFill rotWithShape="1">
          <a:blip r:embed="rId3">
            <a:alphaModFix/>
          </a:blip>
          <a:srcRect b="22351" l="0" r="0" t="21176"/>
          <a:stretch/>
        </p:blipFill>
        <p:spPr>
          <a:xfrm>
            <a:off x="0" y="3948112"/>
            <a:ext cx="9144000" cy="2909887"/>
          </a:xfrm>
          <a:prstGeom prst="rect">
            <a:avLst/>
          </a:prstGeom>
          <a:noFill/>
          <a:ln>
            <a:noFill/>
          </a:ln>
        </p:spPr>
      </p:pic>
    </p:spTree>
  </p:cSld>
  <p:clrMapOvr>
    <a:masterClrMapping/>
  </p:clrMapOvr>
  <p:transition spd="slow">
    <p:fade thruBlk="1"/>
  </p:transition>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20"/>
          <p:cNvSpPr txBox="1"/>
          <p:nvPr>
            <p:ph idx="1" type="body"/>
          </p:nvPr>
        </p:nvSpPr>
        <p:spPr>
          <a:xfrm>
            <a:off x="457200" y="457200"/>
            <a:ext cx="8229600" cy="44958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80000"/>
              </a:lnSpc>
              <a:spcBef>
                <a:spcPts val="0"/>
              </a:spcBef>
              <a:spcAft>
                <a:spcPts val="0"/>
              </a:spcAft>
              <a:buClr>
                <a:schemeClr val="accent1"/>
              </a:buClr>
              <a:buSzPts val="1600"/>
              <a:buFont typeface="Noto Sans Symbols"/>
              <a:buNone/>
            </a:pPr>
            <a:r>
              <a:rPr b="0" i="1" lang="en-US" sz="2000" u="none">
                <a:solidFill>
                  <a:srgbClr val="FFFF00"/>
                </a:solidFill>
                <a:latin typeface="Century Gothic"/>
                <a:ea typeface="Century Gothic"/>
                <a:cs typeface="Century Gothic"/>
                <a:sym typeface="Century Gothic"/>
              </a:rPr>
              <a:t>	</a:t>
            </a:r>
            <a:r>
              <a:rPr b="0" i="1" lang="en-US" sz="2000" u="none">
                <a:solidFill>
                  <a:srgbClr val="980000"/>
                </a:solidFill>
                <a:latin typeface="Century Gothic"/>
                <a:ea typeface="Century Gothic"/>
                <a:cs typeface="Century Gothic"/>
                <a:sym typeface="Century Gothic"/>
              </a:rPr>
              <a:t>Basic anatomical difference between the motor pathways of the voluntary somatic nervous system (to skeletal muscles) and those of the autonomic nervous system</a:t>
            </a:r>
            <a:endParaRPr>
              <a:solidFill>
                <a:srgbClr val="980000"/>
              </a:solidFill>
            </a:endParaRPr>
          </a:p>
          <a:p>
            <a:pPr indent="-342900" lvl="0" marL="342900" marR="0" rtl="0" algn="l">
              <a:lnSpc>
                <a:spcPct val="80000"/>
              </a:lnSpc>
              <a:spcBef>
                <a:spcPts val="1000"/>
              </a:spcBef>
              <a:spcAft>
                <a:spcPts val="0"/>
              </a:spcAft>
              <a:buClr>
                <a:schemeClr val="accent1"/>
              </a:buClr>
              <a:buSzPts val="1600"/>
              <a:buFont typeface="Noto Sans Symbols"/>
              <a:buNone/>
            </a:pPr>
            <a:r>
              <a:t/>
            </a:r>
            <a:endParaRPr b="0" i="1" sz="2000" u="none">
              <a:solidFill>
                <a:srgbClr val="980000"/>
              </a:solidFill>
              <a:latin typeface="Century Gothic"/>
              <a:ea typeface="Century Gothic"/>
              <a:cs typeface="Century Gothic"/>
              <a:sym typeface="Century Gothic"/>
            </a:endParaRPr>
          </a:p>
          <a:p>
            <a:pPr indent="-342900" lvl="0" marL="342900" marR="0" rtl="0" algn="l">
              <a:lnSpc>
                <a:spcPct val="80000"/>
              </a:lnSpc>
              <a:spcBef>
                <a:spcPts val="1000"/>
              </a:spcBef>
              <a:spcAft>
                <a:spcPts val="0"/>
              </a:spcAft>
              <a:buClr>
                <a:srgbClr val="980000"/>
              </a:buClr>
              <a:buSzPts val="1600"/>
              <a:buFont typeface="Noto Sans Symbols"/>
              <a:buChar char="►"/>
            </a:pPr>
            <a:r>
              <a:rPr b="0" i="0" lang="en-US" sz="2000" u="none">
                <a:solidFill>
                  <a:srgbClr val="980000"/>
                </a:solidFill>
                <a:latin typeface="Century Gothic"/>
                <a:ea typeface="Century Gothic"/>
                <a:cs typeface="Century Gothic"/>
                <a:sym typeface="Century Gothic"/>
              </a:rPr>
              <a:t>Somatic division:</a:t>
            </a:r>
            <a:endParaRPr>
              <a:solidFill>
                <a:srgbClr val="980000"/>
              </a:solidFill>
            </a:endParaRPr>
          </a:p>
          <a:p>
            <a:pPr indent="-285750" lvl="1" marL="742950" marR="0" rtl="0" algn="l">
              <a:lnSpc>
                <a:spcPct val="80000"/>
              </a:lnSpc>
              <a:spcBef>
                <a:spcPts val="1000"/>
              </a:spcBef>
              <a:spcAft>
                <a:spcPts val="0"/>
              </a:spcAft>
              <a:buClr>
                <a:srgbClr val="980000"/>
              </a:buClr>
              <a:buSzPts val="1440"/>
              <a:buFont typeface="Noto Sans Symbols"/>
              <a:buChar char="►"/>
            </a:pPr>
            <a:r>
              <a:rPr b="0" i="0" lang="en-US" sz="1800" u="none" cap="none" strike="noStrike">
                <a:solidFill>
                  <a:srgbClr val="980000"/>
                </a:solidFill>
                <a:latin typeface="Century Gothic"/>
                <a:ea typeface="Century Gothic"/>
                <a:cs typeface="Century Gothic"/>
                <a:sym typeface="Century Gothic"/>
              </a:rPr>
              <a:t>Cell bodies of motor neurons reside in CNS (brain or spinal cord)</a:t>
            </a:r>
            <a:endParaRPr>
              <a:solidFill>
                <a:srgbClr val="980000"/>
              </a:solidFill>
            </a:endParaRPr>
          </a:p>
          <a:p>
            <a:pPr indent="-285750" lvl="1" marL="742950" marR="0" rtl="0" algn="l">
              <a:lnSpc>
                <a:spcPct val="80000"/>
              </a:lnSpc>
              <a:spcBef>
                <a:spcPts val="1000"/>
              </a:spcBef>
              <a:spcAft>
                <a:spcPts val="0"/>
              </a:spcAft>
              <a:buClr>
                <a:srgbClr val="980000"/>
              </a:buClr>
              <a:buSzPts val="1440"/>
              <a:buFont typeface="Noto Sans Symbols"/>
              <a:buChar char="►"/>
            </a:pPr>
            <a:r>
              <a:rPr b="0" i="0" lang="en-US" sz="1800" u="none" cap="none" strike="noStrike">
                <a:solidFill>
                  <a:srgbClr val="980000"/>
                </a:solidFill>
                <a:latin typeface="Century Gothic"/>
                <a:ea typeface="Century Gothic"/>
                <a:cs typeface="Century Gothic"/>
                <a:sym typeface="Century Gothic"/>
              </a:rPr>
              <a:t>Their axons (sheathed in spinal nerves) extend all the way to their skeletal muscles</a:t>
            </a:r>
            <a:endParaRPr>
              <a:solidFill>
                <a:srgbClr val="980000"/>
              </a:solidFill>
            </a:endParaRPr>
          </a:p>
          <a:p>
            <a:pPr indent="-342900" lvl="0" marL="342900" marR="0" rtl="0" algn="l">
              <a:lnSpc>
                <a:spcPct val="80000"/>
              </a:lnSpc>
              <a:spcBef>
                <a:spcPts val="1000"/>
              </a:spcBef>
              <a:spcAft>
                <a:spcPts val="0"/>
              </a:spcAft>
              <a:buClr>
                <a:srgbClr val="980000"/>
              </a:buClr>
              <a:buSzPts val="1600"/>
              <a:buFont typeface="Noto Sans Symbols"/>
              <a:buChar char="►"/>
            </a:pPr>
            <a:r>
              <a:rPr b="0" i="0" lang="en-US" sz="2000" u="none">
                <a:solidFill>
                  <a:srgbClr val="980000"/>
                </a:solidFill>
                <a:latin typeface="Century Gothic"/>
                <a:ea typeface="Century Gothic"/>
                <a:cs typeface="Century Gothic"/>
                <a:sym typeface="Century Gothic"/>
              </a:rPr>
              <a:t>Autonomic system: chains of two </a:t>
            </a:r>
            <a:r>
              <a:rPr lang="en-US" sz="2000">
                <a:solidFill>
                  <a:srgbClr val="980000"/>
                </a:solidFill>
                <a:latin typeface="Century Gothic"/>
                <a:ea typeface="Century Gothic"/>
                <a:cs typeface="Century Gothic"/>
                <a:sym typeface="Century Gothic"/>
              </a:rPr>
              <a:t>effector </a:t>
            </a:r>
            <a:r>
              <a:rPr b="0" i="0" lang="en-US" sz="2000" u="none">
                <a:solidFill>
                  <a:srgbClr val="980000"/>
                </a:solidFill>
                <a:latin typeface="Century Gothic"/>
                <a:ea typeface="Century Gothic"/>
                <a:cs typeface="Century Gothic"/>
                <a:sym typeface="Century Gothic"/>
              </a:rPr>
              <a:t>neurons</a:t>
            </a:r>
            <a:endParaRPr>
              <a:solidFill>
                <a:srgbClr val="980000"/>
              </a:solidFill>
            </a:endParaRPr>
          </a:p>
          <a:p>
            <a:pPr indent="-285750" lvl="1" marL="742950" marR="0" rtl="0" algn="l">
              <a:lnSpc>
                <a:spcPct val="80000"/>
              </a:lnSpc>
              <a:spcBef>
                <a:spcPts val="1000"/>
              </a:spcBef>
              <a:spcAft>
                <a:spcPts val="0"/>
              </a:spcAft>
              <a:buClr>
                <a:srgbClr val="980000"/>
              </a:buClr>
              <a:buSzPts val="1440"/>
              <a:buFont typeface="Noto Sans Symbols"/>
              <a:buChar char="►"/>
            </a:pPr>
            <a:r>
              <a:rPr b="0" i="0" lang="en-US" sz="1800" u="none" cap="none" strike="noStrike">
                <a:solidFill>
                  <a:srgbClr val="980000"/>
                </a:solidFill>
                <a:latin typeface="Century Gothic"/>
                <a:ea typeface="Century Gothic"/>
                <a:cs typeface="Century Gothic"/>
                <a:sym typeface="Century Gothic"/>
              </a:rPr>
              <a:t>1</a:t>
            </a:r>
            <a:r>
              <a:rPr b="0" baseline="30000" i="0" lang="en-US" sz="1800" u="none" cap="none" strike="noStrike">
                <a:solidFill>
                  <a:srgbClr val="980000"/>
                </a:solidFill>
                <a:latin typeface="Century Gothic"/>
                <a:ea typeface="Century Gothic"/>
                <a:cs typeface="Century Gothic"/>
                <a:sym typeface="Century Gothic"/>
              </a:rPr>
              <a:t>st</a:t>
            </a:r>
            <a:r>
              <a:rPr b="0" i="0" lang="en-US" sz="1800" u="none" cap="none" strike="noStrike">
                <a:solidFill>
                  <a:srgbClr val="980000"/>
                </a:solidFill>
                <a:latin typeface="Century Gothic"/>
                <a:ea typeface="Century Gothic"/>
                <a:cs typeface="Century Gothic"/>
                <a:sym typeface="Century Gothic"/>
              </a:rPr>
              <a:t> = preganglionic neuron (in brain or cord)</a:t>
            </a:r>
            <a:endParaRPr>
              <a:solidFill>
                <a:srgbClr val="980000"/>
              </a:solidFill>
            </a:endParaRPr>
          </a:p>
          <a:p>
            <a:pPr indent="-285750" lvl="1" marL="742950" marR="0" rtl="0" algn="l">
              <a:lnSpc>
                <a:spcPct val="80000"/>
              </a:lnSpc>
              <a:spcBef>
                <a:spcPts val="1000"/>
              </a:spcBef>
              <a:spcAft>
                <a:spcPts val="0"/>
              </a:spcAft>
              <a:buClr>
                <a:srgbClr val="980000"/>
              </a:buClr>
              <a:buSzPts val="1440"/>
              <a:buFont typeface="Noto Sans Symbols"/>
              <a:buChar char="►"/>
            </a:pPr>
            <a:r>
              <a:rPr b="0" i="0" lang="en-US" sz="1800" u="none" cap="none" strike="noStrike">
                <a:solidFill>
                  <a:srgbClr val="980000"/>
                </a:solidFill>
                <a:latin typeface="Century Gothic"/>
                <a:ea typeface="Century Gothic"/>
                <a:cs typeface="Century Gothic"/>
                <a:sym typeface="Century Gothic"/>
              </a:rPr>
              <a:t>2</a:t>
            </a:r>
            <a:r>
              <a:rPr b="0" baseline="30000" i="0" lang="en-US" sz="1800" u="none" cap="none" strike="noStrike">
                <a:solidFill>
                  <a:srgbClr val="980000"/>
                </a:solidFill>
                <a:latin typeface="Century Gothic"/>
                <a:ea typeface="Century Gothic"/>
                <a:cs typeface="Century Gothic"/>
                <a:sym typeface="Century Gothic"/>
              </a:rPr>
              <a:t>nd</a:t>
            </a:r>
            <a:r>
              <a:rPr b="0" i="0" lang="en-US" sz="1800" u="none" cap="none" strike="noStrike">
                <a:solidFill>
                  <a:srgbClr val="980000"/>
                </a:solidFill>
                <a:latin typeface="Century Gothic"/>
                <a:ea typeface="Century Gothic"/>
                <a:cs typeface="Century Gothic"/>
                <a:sym typeface="Century Gothic"/>
              </a:rPr>
              <a:t> = gangionic neuron (cell body in ganglion outside CNS)</a:t>
            </a:r>
            <a:endParaRPr>
              <a:solidFill>
                <a:srgbClr val="980000"/>
              </a:solidFill>
            </a:endParaRPr>
          </a:p>
          <a:p>
            <a:pPr indent="-285750" lvl="1" marL="742950" marR="0" rtl="0" algn="l">
              <a:lnSpc>
                <a:spcPct val="80000"/>
              </a:lnSpc>
              <a:spcBef>
                <a:spcPts val="1000"/>
              </a:spcBef>
              <a:spcAft>
                <a:spcPts val="0"/>
              </a:spcAft>
              <a:buClr>
                <a:srgbClr val="980000"/>
              </a:buClr>
              <a:buSzPts val="1440"/>
              <a:buFont typeface="Noto Sans Symbols"/>
              <a:buChar char="►"/>
            </a:pPr>
            <a:r>
              <a:rPr b="0" i="0" lang="en-US" sz="1800" u="none" cap="none" strike="noStrike">
                <a:solidFill>
                  <a:srgbClr val="980000"/>
                </a:solidFill>
                <a:latin typeface="Century Gothic"/>
                <a:ea typeface="Century Gothic"/>
                <a:cs typeface="Century Gothic"/>
                <a:sym typeface="Century Gothic"/>
              </a:rPr>
              <a:t>Slower because lightly or unmyelinated</a:t>
            </a:r>
            <a:endParaRPr>
              <a:solidFill>
                <a:srgbClr val="980000"/>
              </a:solidFill>
            </a:endParaRPr>
          </a:p>
          <a:p>
            <a:pPr indent="-251459" lvl="0" marL="342900" marR="0" rtl="0" algn="l">
              <a:spcBef>
                <a:spcPts val="1000"/>
              </a:spcBef>
              <a:spcAft>
                <a:spcPts val="0"/>
              </a:spcAft>
              <a:buClr>
                <a:schemeClr val="accent1"/>
              </a:buClr>
              <a:buSzPts val="1440"/>
              <a:buFont typeface="Noto Sans Symbols"/>
              <a:buNone/>
            </a:pPr>
            <a:r>
              <a:t/>
            </a:r>
            <a:endParaRPr b="0" i="0" sz="1800" u="none" cap="none" strike="noStrike">
              <a:solidFill>
                <a:srgbClr val="980000"/>
              </a:solidFill>
              <a:latin typeface="Century Gothic"/>
              <a:ea typeface="Century Gothic"/>
              <a:cs typeface="Century Gothic"/>
              <a:sym typeface="Century Gothic"/>
            </a:endParaRPr>
          </a:p>
        </p:txBody>
      </p:sp>
      <p:sp>
        <p:nvSpPr>
          <p:cNvPr id="123" name="Google Shape;123;p20"/>
          <p:cNvSpPr txBox="1"/>
          <p:nvPr/>
        </p:nvSpPr>
        <p:spPr>
          <a:xfrm>
            <a:off x="7766050" y="295275"/>
            <a:ext cx="628650" cy="768350"/>
          </a:xfrm>
          <a:prstGeom prst="rect">
            <a:avLst/>
          </a:prstGeom>
          <a:noFill/>
          <a:ln>
            <a:noFill/>
          </a:ln>
        </p:spPr>
        <p:txBody>
          <a:bodyPr anchorCtr="0" anchor="b"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400"/>
              <a:buFont typeface="Arial"/>
              <a:buNone/>
            </a:pPr>
            <a:fld id="{00000000-1234-1234-1234-123412341234}" type="slidenum">
              <a:rPr b="0" i="0" lang="en-US" sz="1400" u="none">
                <a:solidFill>
                  <a:schemeClr val="lt1"/>
                </a:solidFill>
                <a:latin typeface="Arial"/>
                <a:ea typeface="Arial"/>
                <a:cs typeface="Arial"/>
                <a:sym typeface="Arial"/>
              </a:rPr>
              <a:t>‹#›</a:t>
            </a:fld>
            <a:endParaRPr/>
          </a:p>
        </p:txBody>
      </p:sp>
    </p:spTree>
  </p:cSld>
  <p:clrMapOvr>
    <a:masterClrMapping/>
  </p:clrMapOvr>
  <p:transition spd="slow">
    <p:fade thruBlk="1"/>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22">
                                            <p:txEl>
                                              <p:pRg end="0" st="0"/>
                                            </p:txEl>
                                          </p:spTgt>
                                        </p:tgtEl>
                                        <p:attrNameLst>
                                          <p:attrName>style.visibility</p:attrName>
                                        </p:attrNameLst>
                                      </p:cBhvr>
                                      <p:to>
                                        <p:strVal val="visible"/>
                                      </p:to>
                                    </p:set>
                                    <p:anim calcmode="lin" valueType="num">
                                      <p:cBhvr additive="base">
                                        <p:cTn dur="500"/>
                                        <p:tgtEl>
                                          <p:spTgt spid="122">
                                            <p:txEl>
                                              <p:pRg end="0" st="0"/>
                                            </p:txEl>
                                          </p:spTgt>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22">
                                            <p:txEl>
                                              <p:pRg end="1" st="1"/>
                                            </p:txEl>
                                          </p:spTgt>
                                        </p:tgtEl>
                                        <p:attrNameLst>
                                          <p:attrName>style.visibility</p:attrName>
                                        </p:attrNameLst>
                                      </p:cBhvr>
                                      <p:to>
                                        <p:strVal val="visible"/>
                                      </p:to>
                                    </p:set>
                                    <p:anim calcmode="lin" valueType="num">
                                      <p:cBhvr additive="base">
                                        <p:cTn dur="500"/>
                                        <p:tgtEl>
                                          <p:spTgt spid="122">
                                            <p:txEl>
                                              <p:pRg end="1" st="1"/>
                                            </p:txEl>
                                          </p:spTgt>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22">
                                            <p:txEl>
                                              <p:pRg end="2" st="2"/>
                                            </p:txEl>
                                          </p:spTgt>
                                        </p:tgtEl>
                                        <p:attrNameLst>
                                          <p:attrName>style.visibility</p:attrName>
                                        </p:attrNameLst>
                                      </p:cBhvr>
                                      <p:to>
                                        <p:strVal val="visible"/>
                                      </p:to>
                                    </p:set>
                                    <p:anim calcmode="lin" valueType="num">
                                      <p:cBhvr additive="base">
                                        <p:cTn dur="500"/>
                                        <p:tgtEl>
                                          <p:spTgt spid="122">
                                            <p:txEl>
                                              <p:pRg end="2" st="2"/>
                                            </p:txEl>
                                          </p:spTgt>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22">
                                            <p:txEl>
                                              <p:pRg end="3" st="3"/>
                                            </p:txEl>
                                          </p:spTgt>
                                        </p:tgtEl>
                                        <p:attrNameLst>
                                          <p:attrName>style.visibility</p:attrName>
                                        </p:attrNameLst>
                                      </p:cBhvr>
                                      <p:to>
                                        <p:strVal val="visible"/>
                                      </p:to>
                                    </p:set>
                                    <p:anim calcmode="lin" valueType="num">
                                      <p:cBhvr additive="base">
                                        <p:cTn dur="500"/>
                                        <p:tgtEl>
                                          <p:spTgt spid="122">
                                            <p:txEl>
                                              <p:pRg end="3" st="3"/>
                                            </p:txEl>
                                          </p:spTgt>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22">
                                            <p:txEl>
                                              <p:pRg end="4" st="4"/>
                                            </p:txEl>
                                          </p:spTgt>
                                        </p:tgtEl>
                                        <p:attrNameLst>
                                          <p:attrName>style.visibility</p:attrName>
                                        </p:attrNameLst>
                                      </p:cBhvr>
                                      <p:to>
                                        <p:strVal val="visible"/>
                                      </p:to>
                                    </p:set>
                                    <p:anim calcmode="lin" valueType="num">
                                      <p:cBhvr additive="base">
                                        <p:cTn dur="500"/>
                                        <p:tgtEl>
                                          <p:spTgt spid="122">
                                            <p:txEl>
                                              <p:pRg end="4" st="4"/>
                                            </p:txEl>
                                          </p:spTgt>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22">
                                            <p:txEl>
                                              <p:pRg end="5" st="5"/>
                                            </p:txEl>
                                          </p:spTgt>
                                        </p:tgtEl>
                                        <p:attrNameLst>
                                          <p:attrName>style.visibility</p:attrName>
                                        </p:attrNameLst>
                                      </p:cBhvr>
                                      <p:to>
                                        <p:strVal val="visible"/>
                                      </p:to>
                                    </p:set>
                                    <p:anim calcmode="lin" valueType="num">
                                      <p:cBhvr additive="base">
                                        <p:cTn dur="500"/>
                                        <p:tgtEl>
                                          <p:spTgt spid="122">
                                            <p:txEl>
                                              <p:pRg end="5" st="5"/>
                                            </p:txEl>
                                          </p:spTgt>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22">
                                            <p:txEl>
                                              <p:pRg end="6" st="6"/>
                                            </p:txEl>
                                          </p:spTgt>
                                        </p:tgtEl>
                                        <p:attrNameLst>
                                          <p:attrName>style.visibility</p:attrName>
                                        </p:attrNameLst>
                                      </p:cBhvr>
                                      <p:to>
                                        <p:strVal val="visible"/>
                                      </p:to>
                                    </p:set>
                                    <p:anim calcmode="lin" valueType="num">
                                      <p:cBhvr additive="base">
                                        <p:cTn dur="500"/>
                                        <p:tgtEl>
                                          <p:spTgt spid="122">
                                            <p:txEl>
                                              <p:pRg end="6" st="6"/>
                                            </p:txEl>
                                          </p:spTgt>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22">
                                            <p:txEl>
                                              <p:pRg end="7" st="7"/>
                                            </p:txEl>
                                          </p:spTgt>
                                        </p:tgtEl>
                                        <p:attrNameLst>
                                          <p:attrName>style.visibility</p:attrName>
                                        </p:attrNameLst>
                                      </p:cBhvr>
                                      <p:to>
                                        <p:strVal val="visible"/>
                                      </p:to>
                                    </p:set>
                                    <p:anim calcmode="lin" valueType="num">
                                      <p:cBhvr additive="base">
                                        <p:cTn dur="500"/>
                                        <p:tgtEl>
                                          <p:spTgt spid="122">
                                            <p:txEl>
                                              <p:pRg end="7" st="7"/>
                                            </p:txEl>
                                          </p:spTgt>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22">
                                            <p:txEl>
                                              <p:pRg end="8" st="8"/>
                                            </p:txEl>
                                          </p:spTgt>
                                        </p:tgtEl>
                                        <p:attrNameLst>
                                          <p:attrName>style.visibility</p:attrName>
                                        </p:attrNameLst>
                                      </p:cBhvr>
                                      <p:to>
                                        <p:strVal val="visible"/>
                                      </p:to>
                                    </p:set>
                                    <p:anim calcmode="lin" valueType="num">
                                      <p:cBhvr additive="base">
                                        <p:cTn dur="500"/>
                                        <p:tgtEl>
                                          <p:spTgt spid="122">
                                            <p:txEl>
                                              <p:pRg end="8" st="8"/>
                                            </p:txEl>
                                          </p:spTgt>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22">
                                            <p:txEl>
                                              <p:pRg end="9" st="9"/>
                                            </p:txEl>
                                          </p:spTgt>
                                        </p:tgtEl>
                                        <p:attrNameLst>
                                          <p:attrName>style.visibility</p:attrName>
                                        </p:attrNameLst>
                                      </p:cBhvr>
                                      <p:to>
                                        <p:strVal val="visible"/>
                                      </p:to>
                                    </p:set>
                                    <p:anim calcmode="lin" valueType="num">
                                      <p:cBhvr additive="base">
                                        <p:cTn dur="500"/>
                                        <p:tgtEl>
                                          <p:spTgt spid="122">
                                            <p:txEl>
                                              <p:pRg end="9" st="9"/>
                                            </p:txEl>
                                          </p:spTgt>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sp>
        <p:nvSpPr>
          <p:cNvPr id="128" name="Google Shape;128;p21"/>
          <p:cNvSpPr txBox="1"/>
          <p:nvPr>
            <p:ph idx="1" type="body"/>
          </p:nvPr>
        </p:nvSpPr>
        <p:spPr>
          <a:xfrm>
            <a:off x="304800" y="381000"/>
            <a:ext cx="8382000" cy="60198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rgbClr val="980000"/>
              </a:buClr>
              <a:buSzPts val="1600"/>
              <a:buFont typeface="Noto Sans Symbols"/>
              <a:buChar char="►"/>
            </a:pPr>
            <a:r>
              <a:rPr b="0" i="0" lang="en-US" sz="2000" u="none">
                <a:solidFill>
                  <a:srgbClr val="980000"/>
                </a:solidFill>
                <a:latin typeface="Century Gothic"/>
                <a:ea typeface="Century Gothic"/>
                <a:cs typeface="Century Gothic"/>
                <a:sym typeface="Century Gothic"/>
              </a:rPr>
              <a:t>ANS is the subdivision of the peripheral nervous system that regulates body activities that are generally </a:t>
            </a:r>
            <a:r>
              <a:rPr b="1" i="1" lang="en-US" sz="2000" u="none">
                <a:solidFill>
                  <a:srgbClr val="980000"/>
                </a:solidFill>
                <a:latin typeface="Century Gothic"/>
                <a:ea typeface="Century Gothic"/>
                <a:cs typeface="Century Gothic"/>
                <a:sym typeface="Century Gothic"/>
              </a:rPr>
              <a:t>not under conscious control</a:t>
            </a:r>
            <a:endParaRPr>
              <a:solidFill>
                <a:srgbClr val="980000"/>
              </a:solidFill>
            </a:endParaRPr>
          </a:p>
          <a:p>
            <a:pPr indent="-342900" lvl="0" marL="342900" marR="0" rtl="0" algn="l">
              <a:lnSpc>
                <a:spcPct val="100000"/>
              </a:lnSpc>
              <a:spcBef>
                <a:spcPts val="1000"/>
              </a:spcBef>
              <a:spcAft>
                <a:spcPts val="0"/>
              </a:spcAft>
              <a:buClr>
                <a:srgbClr val="980000"/>
              </a:buClr>
              <a:buSzPts val="1600"/>
              <a:buFont typeface="Noto Sans Symbols"/>
              <a:buChar char="►"/>
            </a:pPr>
            <a:r>
              <a:rPr b="1" i="1" lang="en-US" sz="2000" u="none">
                <a:solidFill>
                  <a:srgbClr val="980000"/>
                </a:solidFill>
                <a:latin typeface="Century Gothic"/>
                <a:ea typeface="Century Gothic"/>
                <a:cs typeface="Century Gothic"/>
                <a:sym typeface="Century Gothic"/>
              </a:rPr>
              <a:t>Visceral </a:t>
            </a:r>
            <a:r>
              <a:rPr b="0" i="0" lang="en-US" sz="2000" u="none">
                <a:solidFill>
                  <a:srgbClr val="980000"/>
                </a:solidFill>
                <a:latin typeface="Century Gothic"/>
                <a:ea typeface="Century Gothic"/>
                <a:cs typeface="Century Gothic"/>
                <a:sym typeface="Century Gothic"/>
              </a:rPr>
              <a:t>innervates </a:t>
            </a:r>
            <a:r>
              <a:rPr b="1" i="1" lang="en-US" sz="2000" u="none">
                <a:solidFill>
                  <a:srgbClr val="980000"/>
                </a:solidFill>
                <a:latin typeface="Century Gothic"/>
                <a:ea typeface="Century Gothic"/>
                <a:cs typeface="Century Gothic"/>
                <a:sym typeface="Century Gothic"/>
              </a:rPr>
              <a:t>non-skeletal</a:t>
            </a:r>
            <a:r>
              <a:rPr b="0" i="0" lang="en-US" sz="2000" u="none">
                <a:solidFill>
                  <a:srgbClr val="980000"/>
                </a:solidFill>
                <a:latin typeface="Century Gothic"/>
                <a:ea typeface="Century Gothic"/>
                <a:cs typeface="Century Gothic"/>
                <a:sym typeface="Century Gothic"/>
              </a:rPr>
              <a:t> (</a:t>
            </a:r>
            <a:r>
              <a:rPr b="1" i="1" lang="en-US" sz="2000" u="none">
                <a:solidFill>
                  <a:srgbClr val="980000"/>
                </a:solidFill>
                <a:latin typeface="Century Gothic"/>
                <a:ea typeface="Century Gothic"/>
                <a:cs typeface="Century Gothic"/>
                <a:sym typeface="Century Gothic"/>
              </a:rPr>
              <a:t>non-somatic) muscles</a:t>
            </a:r>
            <a:endParaRPr>
              <a:solidFill>
                <a:srgbClr val="980000"/>
              </a:solidFill>
            </a:endParaRPr>
          </a:p>
          <a:p>
            <a:pPr indent="-342900" lvl="0" marL="342900" marR="0" rtl="0" algn="l">
              <a:lnSpc>
                <a:spcPct val="100000"/>
              </a:lnSpc>
              <a:spcBef>
                <a:spcPts val="1000"/>
              </a:spcBef>
              <a:spcAft>
                <a:spcPts val="0"/>
              </a:spcAft>
              <a:buClr>
                <a:srgbClr val="980000"/>
              </a:buClr>
              <a:buSzPts val="1600"/>
              <a:buFont typeface="Noto Sans Symbols"/>
              <a:buChar char="►"/>
            </a:pPr>
            <a:r>
              <a:rPr b="0" i="0" lang="en-US" sz="2000" u="none">
                <a:solidFill>
                  <a:srgbClr val="980000"/>
                </a:solidFill>
                <a:latin typeface="Century Gothic"/>
                <a:ea typeface="Century Gothic"/>
                <a:cs typeface="Century Gothic"/>
                <a:sym typeface="Century Gothic"/>
              </a:rPr>
              <a:t>Composed of a special group of neurons serving: </a:t>
            </a:r>
            <a:endParaRPr>
              <a:solidFill>
                <a:srgbClr val="980000"/>
              </a:solidFill>
            </a:endParaRPr>
          </a:p>
          <a:p>
            <a:pPr indent="-285750" lvl="1" marL="742950" marR="0" rtl="0" algn="l">
              <a:lnSpc>
                <a:spcPct val="100000"/>
              </a:lnSpc>
              <a:spcBef>
                <a:spcPts val="1000"/>
              </a:spcBef>
              <a:spcAft>
                <a:spcPts val="0"/>
              </a:spcAft>
              <a:buClr>
                <a:srgbClr val="980000"/>
              </a:buClr>
              <a:buSzPts val="1440"/>
              <a:buFont typeface="Noto Sans Symbols"/>
              <a:buChar char="►"/>
            </a:pPr>
            <a:r>
              <a:rPr b="0" i="0" lang="en-US" sz="1800" u="none" cap="none" strike="noStrike">
                <a:solidFill>
                  <a:srgbClr val="980000"/>
                </a:solidFill>
                <a:latin typeface="Century Gothic"/>
                <a:ea typeface="Century Gothic"/>
                <a:cs typeface="Century Gothic"/>
                <a:sym typeface="Century Gothic"/>
              </a:rPr>
              <a:t>Cardiac muscle (the heart)</a:t>
            </a:r>
            <a:endParaRPr>
              <a:solidFill>
                <a:srgbClr val="980000"/>
              </a:solidFill>
            </a:endParaRPr>
          </a:p>
          <a:p>
            <a:pPr indent="-285750" lvl="1" marL="742950" marR="0" rtl="0" algn="l">
              <a:lnSpc>
                <a:spcPct val="100000"/>
              </a:lnSpc>
              <a:spcBef>
                <a:spcPts val="1000"/>
              </a:spcBef>
              <a:spcAft>
                <a:spcPts val="0"/>
              </a:spcAft>
              <a:buClr>
                <a:srgbClr val="980000"/>
              </a:buClr>
              <a:buSzPts val="1440"/>
              <a:buFont typeface="Noto Sans Symbols"/>
              <a:buChar char="►"/>
            </a:pPr>
            <a:r>
              <a:rPr b="0" i="0" lang="en-US" sz="1800" u="none" cap="none" strike="noStrike">
                <a:solidFill>
                  <a:srgbClr val="980000"/>
                </a:solidFill>
                <a:latin typeface="Century Gothic"/>
                <a:ea typeface="Century Gothic"/>
                <a:cs typeface="Century Gothic"/>
                <a:sym typeface="Century Gothic"/>
              </a:rPr>
              <a:t>Smooth muscle (walls of viscera and blood vessels)</a:t>
            </a:r>
            <a:endParaRPr>
              <a:solidFill>
                <a:srgbClr val="980000"/>
              </a:solidFill>
            </a:endParaRPr>
          </a:p>
          <a:p>
            <a:pPr indent="-285750" lvl="1" marL="742950" marR="0" rtl="0" algn="l">
              <a:lnSpc>
                <a:spcPct val="100000"/>
              </a:lnSpc>
              <a:spcBef>
                <a:spcPts val="1000"/>
              </a:spcBef>
              <a:spcAft>
                <a:spcPts val="0"/>
              </a:spcAft>
              <a:buClr>
                <a:srgbClr val="980000"/>
              </a:buClr>
              <a:buSzPts val="1440"/>
              <a:buFont typeface="Noto Sans Symbols"/>
              <a:buChar char="►"/>
            </a:pPr>
            <a:r>
              <a:rPr b="0" i="0" lang="en-US" sz="1800" u="none" cap="none" strike="noStrike">
                <a:solidFill>
                  <a:srgbClr val="980000"/>
                </a:solidFill>
                <a:latin typeface="Century Gothic"/>
                <a:ea typeface="Century Gothic"/>
                <a:cs typeface="Century Gothic"/>
                <a:sym typeface="Century Gothic"/>
              </a:rPr>
              <a:t>Internal organs</a:t>
            </a:r>
            <a:endParaRPr>
              <a:solidFill>
                <a:srgbClr val="980000"/>
              </a:solidFill>
            </a:endParaRPr>
          </a:p>
          <a:p>
            <a:pPr indent="-285750" lvl="1" marL="742950" marR="0" rtl="0" algn="l">
              <a:lnSpc>
                <a:spcPct val="100000"/>
              </a:lnSpc>
              <a:spcBef>
                <a:spcPts val="1000"/>
              </a:spcBef>
              <a:spcAft>
                <a:spcPts val="0"/>
              </a:spcAft>
              <a:buClr>
                <a:srgbClr val="980000"/>
              </a:buClr>
              <a:buSzPts val="1440"/>
              <a:buFont typeface="Noto Sans Symbols"/>
              <a:buChar char="►"/>
            </a:pPr>
            <a:r>
              <a:rPr b="0" i="0" lang="en-US" sz="1800" u="none" cap="none" strike="noStrike">
                <a:solidFill>
                  <a:srgbClr val="980000"/>
                </a:solidFill>
                <a:latin typeface="Century Gothic"/>
                <a:ea typeface="Century Gothic"/>
                <a:cs typeface="Century Gothic"/>
                <a:sym typeface="Century Gothic"/>
              </a:rPr>
              <a:t>Skin</a:t>
            </a:r>
            <a:endParaRPr>
              <a:solidFill>
                <a:srgbClr val="980000"/>
              </a:solidFill>
            </a:endParaRPr>
          </a:p>
          <a:p>
            <a:pPr indent="-251459" lvl="0" marL="342900" marR="0" rtl="0" algn="l">
              <a:spcBef>
                <a:spcPts val="1000"/>
              </a:spcBef>
              <a:spcAft>
                <a:spcPts val="0"/>
              </a:spcAft>
              <a:buClr>
                <a:schemeClr val="accent1"/>
              </a:buClr>
              <a:buSzPts val="1440"/>
              <a:buFont typeface="Noto Sans Symbols"/>
              <a:buNone/>
            </a:pPr>
            <a:r>
              <a:t/>
            </a:r>
            <a:endParaRPr b="0" i="0" sz="1800" u="none" cap="none" strike="noStrike">
              <a:solidFill>
                <a:srgbClr val="FFFF00"/>
              </a:solidFill>
              <a:latin typeface="Century Gothic"/>
              <a:ea typeface="Century Gothic"/>
              <a:cs typeface="Century Gothic"/>
              <a:sym typeface="Century Gothic"/>
            </a:endParaRPr>
          </a:p>
        </p:txBody>
      </p:sp>
      <p:sp>
        <p:nvSpPr>
          <p:cNvPr id="129" name="Google Shape;129;p21"/>
          <p:cNvSpPr txBox="1"/>
          <p:nvPr/>
        </p:nvSpPr>
        <p:spPr>
          <a:xfrm flipH="1">
            <a:off x="8394700" y="228600"/>
            <a:ext cx="444500" cy="835025"/>
          </a:xfrm>
          <a:prstGeom prst="rect">
            <a:avLst/>
          </a:prstGeom>
          <a:noFill/>
          <a:ln>
            <a:noFill/>
          </a:ln>
        </p:spPr>
        <p:txBody>
          <a:bodyPr anchorCtr="0" anchor="b"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400"/>
              <a:buFont typeface="Arial"/>
              <a:buNone/>
            </a:pPr>
            <a:fld id="{00000000-1234-1234-1234-123412341234}" type="slidenum">
              <a:rPr b="0" i="0" lang="en-US" sz="1400" u="none">
                <a:solidFill>
                  <a:schemeClr val="lt1"/>
                </a:solidFill>
                <a:latin typeface="Arial"/>
                <a:ea typeface="Arial"/>
                <a:cs typeface="Arial"/>
                <a:sym typeface="Arial"/>
              </a:rPr>
              <a:t>‹#›</a:t>
            </a:fld>
            <a:endParaRPr/>
          </a:p>
        </p:txBody>
      </p:sp>
    </p:spTree>
  </p:cSld>
  <p:clrMapOvr>
    <a:masterClrMapping/>
  </p:clrMapOvr>
  <p:transition spd="slow">
    <p:fade thruBlk="1"/>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28">
                                            <p:txEl>
                                              <p:pRg end="0" st="0"/>
                                            </p:txEl>
                                          </p:spTgt>
                                        </p:tgtEl>
                                        <p:attrNameLst>
                                          <p:attrName>style.visibility</p:attrName>
                                        </p:attrNameLst>
                                      </p:cBhvr>
                                      <p:to>
                                        <p:strVal val="visible"/>
                                      </p:to>
                                    </p:set>
                                    <p:anim calcmode="lin" valueType="num">
                                      <p:cBhvr additive="base">
                                        <p:cTn dur="500"/>
                                        <p:tgtEl>
                                          <p:spTgt spid="128">
                                            <p:txEl>
                                              <p:pRg end="0" st="0"/>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28">
                                            <p:txEl>
                                              <p:pRg end="1" st="1"/>
                                            </p:txEl>
                                          </p:spTgt>
                                        </p:tgtEl>
                                        <p:attrNameLst>
                                          <p:attrName>style.visibility</p:attrName>
                                        </p:attrNameLst>
                                      </p:cBhvr>
                                      <p:to>
                                        <p:strVal val="visible"/>
                                      </p:to>
                                    </p:set>
                                    <p:anim calcmode="lin" valueType="num">
                                      <p:cBhvr additive="base">
                                        <p:cTn dur="500"/>
                                        <p:tgtEl>
                                          <p:spTgt spid="128">
                                            <p:txEl>
                                              <p:pRg end="1" st="1"/>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28">
                                            <p:txEl>
                                              <p:pRg end="2" st="2"/>
                                            </p:txEl>
                                          </p:spTgt>
                                        </p:tgtEl>
                                        <p:attrNameLst>
                                          <p:attrName>style.visibility</p:attrName>
                                        </p:attrNameLst>
                                      </p:cBhvr>
                                      <p:to>
                                        <p:strVal val="visible"/>
                                      </p:to>
                                    </p:set>
                                    <p:anim calcmode="lin" valueType="num">
                                      <p:cBhvr additive="base">
                                        <p:cTn dur="500"/>
                                        <p:tgtEl>
                                          <p:spTgt spid="128">
                                            <p:txEl>
                                              <p:pRg end="2" st="2"/>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28">
                                            <p:txEl>
                                              <p:pRg end="3" st="3"/>
                                            </p:txEl>
                                          </p:spTgt>
                                        </p:tgtEl>
                                        <p:attrNameLst>
                                          <p:attrName>style.visibility</p:attrName>
                                        </p:attrNameLst>
                                      </p:cBhvr>
                                      <p:to>
                                        <p:strVal val="visible"/>
                                      </p:to>
                                    </p:set>
                                    <p:anim calcmode="lin" valueType="num">
                                      <p:cBhvr additive="base">
                                        <p:cTn dur="500"/>
                                        <p:tgtEl>
                                          <p:spTgt spid="128">
                                            <p:txEl>
                                              <p:pRg end="3" st="3"/>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28">
                                            <p:txEl>
                                              <p:pRg end="4" st="4"/>
                                            </p:txEl>
                                          </p:spTgt>
                                        </p:tgtEl>
                                        <p:attrNameLst>
                                          <p:attrName>style.visibility</p:attrName>
                                        </p:attrNameLst>
                                      </p:cBhvr>
                                      <p:to>
                                        <p:strVal val="visible"/>
                                      </p:to>
                                    </p:set>
                                    <p:anim calcmode="lin" valueType="num">
                                      <p:cBhvr additive="base">
                                        <p:cTn dur="500"/>
                                        <p:tgtEl>
                                          <p:spTgt spid="128">
                                            <p:txEl>
                                              <p:pRg end="4" st="4"/>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28">
                                            <p:txEl>
                                              <p:pRg end="5" st="5"/>
                                            </p:txEl>
                                          </p:spTgt>
                                        </p:tgtEl>
                                        <p:attrNameLst>
                                          <p:attrName>style.visibility</p:attrName>
                                        </p:attrNameLst>
                                      </p:cBhvr>
                                      <p:to>
                                        <p:strVal val="visible"/>
                                      </p:to>
                                    </p:set>
                                    <p:anim calcmode="lin" valueType="num">
                                      <p:cBhvr additive="base">
                                        <p:cTn dur="500"/>
                                        <p:tgtEl>
                                          <p:spTgt spid="128">
                                            <p:txEl>
                                              <p:pRg end="5" st="5"/>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28">
                                            <p:txEl>
                                              <p:pRg end="6" st="6"/>
                                            </p:txEl>
                                          </p:spTgt>
                                        </p:tgtEl>
                                        <p:attrNameLst>
                                          <p:attrName>style.visibility</p:attrName>
                                        </p:attrNameLst>
                                      </p:cBhvr>
                                      <p:to>
                                        <p:strVal val="visible"/>
                                      </p:to>
                                    </p:set>
                                    <p:anim calcmode="lin" valueType="num">
                                      <p:cBhvr additive="base">
                                        <p:cTn dur="500"/>
                                        <p:tgtEl>
                                          <p:spTgt spid="128">
                                            <p:txEl>
                                              <p:pRg end="6" st="6"/>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28">
                                            <p:txEl>
                                              <p:pRg end="7" st="7"/>
                                            </p:txEl>
                                          </p:spTgt>
                                        </p:tgtEl>
                                        <p:attrNameLst>
                                          <p:attrName>style.visibility</p:attrName>
                                        </p:attrNameLst>
                                      </p:cBhvr>
                                      <p:to>
                                        <p:strVal val="visible"/>
                                      </p:to>
                                    </p:set>
                                    <p:anim calcmode="lin" valueType="num">
                                      <p:cBhvr additive="base">
                                        <p:cTn dur="500"/>
                                        <p:tgtEl>
                                          <p:spTgt spid="128">
                                            <p:txEl>
                                              <p:pRg end="7" st="7"/>
                                            </p:txEl>
                                          </p:spTgt>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22"/>
          <p:cNvSpPr txBox="1"/>
          <p:nvPr>
            <p:ph idx="1" type="body"/>
          </p:nvPr>
        </p:nvSpPr>
        <p:spPr>
          <a:xfrm>
            <a:off x="457200" y="609600"/>
            <a:ext cx="8229600" cy="45259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rgbClr val="980000"/>
              </a:buClr>
              <a:buSzPts val="1600"/>
              <a:buFont typeface="Noto Sans Symbols"/>
              <a:buChar char="►"/>
            </a:pPr>
            <a:r>
              <a:rPr b="0" i="0" lang="en-US" sz="2000" u="none">
                <a:solidFill>
                  <a:srgbClr val="980000"/>
                </a:solidFill>
                <a:latin typeface="Century Gothic"/>
                <a:ea typeface="Century Gothic"/>
                <a:cs typeface="Century Gothic"/>
                <a:sym typeface="Century Gothic"/>
              </a:rPr>
              <a:t>Axon of 1</a:t>
            </a:r>
            <a:r>
              <a:rPr b="0" baseline="30000" i="0" lang="en-US" sz="2000" u="none">
                <a:solidFill>
                  <a:srgbClr val="980000"/>
                </a:solidFill>
                <a:latin typeface="Century Gothic"/>
                <a:ea typeface="Century Gothic"/>
                <a:cs typeface="Century Gothic"/>
                <a:sym typeface="Century Gothic"/>
              </a:rPr>
              <a:t>st</a:t>
            </a:r>
            <a:r>
              <a:rPr b="0" i="0" lang="en-US" sz="2000" u="none">
                <a:solidFill>
                  <a:srgbClr val="980000"/>
                </a:solidFill>
                <a:latin typeface="Century Gothic"/>
                <a:ea typeface="Century Gothic"/>
                <a:cs typeface="Century Gothic"/>
                <a:sym typeface="Century Gothic"/>
              </a:rPr>
              <a:t> (</a:t>
            </a:r>
            <a:r>
              <a:rPr b="0" i="1" lang="en-US" sz="2000" u="none">
                <a:solidFill>
                  <a:srgbClr val="980000"/>
                </a:solidFill>
                <a:latin typeface="Century Gothic"/>
                <a:ea typeface="Century Gothic"/>
                <a:cs typeface="Century Gothic"/>
                <a:sym typeface="Century Gothic"/>
              </a:rPr>
              <a:t>preganglionic</a:t>
            </a:r>
            <a:r>
              <a:rPr b="0" i="0" lang="en-US" sz="2000" u="none">
                <a:solidFill>
                  <a:srgbClr val="980000"/>
                </a:solidFill>
                <a:latin typeface="Century Gothic"/>
                <a:ea typeface="Century Gothic"/>
                <a:cs typeface="Century Gothic"/>
                <a:sym typeface="Century Gothic"/>
              </a:rPr>
              <a:t>) neuron leaves CNS to synapse with the 2</a:t>
            </a:r>
            <a:r>
              <a:rPr b="0" baseline="30000" i="0" lang="en-US" sz="2000" u="none">
                <a:solidFill>
                  <a:srgbClr val="980000"/>
                </a:solidFill>
                <a:latin typeface="Century Gothic"/>
                <a:ea typeface="Century Gothic"/>
                <a:cs typeface="Century Gothic"/>
                <a:sym typeface="Century Gothic"/>
              </a:rPr>
              <a:t>nd</a:t>
            </a:r>
            <a:r>
              <a:rPr b="0" i="0" lang="en-US" sz="2000" u="none">
                <a:solidFill>
                  <a:srgbClr val="980000"/>
                </a:solidFill>
                <a:latin typeface="Century Gothic"/>
                <a:ea typeface="Century Gothic"/>
                <a:cs typeface="Century Gothic"/>
                <a:sym typeface="Century Gothic"/>
              </a:rPr>
              <a:t> (</a:t>
            </a:r>
            <a:r>
              <a:rPr b="0" i="1" lang="en-US" sz="2000" u="none">
                <a:solidFill>
                  <a:srgbClr val="980000"/>
                </a:solidFill>
                <a:latin typeface="Century Gothic"/>
                <a:ea typeface="Century Gothic"/>
                <a:cs typeface="Century Gothic"/>
                <a:sym typeface="Century Gothic"/>
              </a:rPr>
              <a:t>ganglionic</a:t>
            </a:r>
            <a:r>
              <a:rPr b="0" i="0" lang="en-US" sz="2000" u="none">
                <a:solidFill>
                  <a:srgbClr val="980000"/>
                </a:solidFill>
                <a:latin typeface="Century Gothic"/>
                <a:ea typeface="Century Gothic"/>
                <a:cs typeface="Century Gothic"/>
                <a:sym typeface="Century Gothic"/>
              </a:rPr>
              <a:t>) neuron</a:t>
            </a:r>
            <a:endParaRPr>
              <a:solidFill>
                <a:srgbClr val="980000"/>
              </a:solidFill>
            </a:endParaRPr>
          </a:p>
          <a:p>
            <a:pPr indent="-342900" lvl="0" marL="342900" marR="0" rtl="0" algn="l">
              <a:lnSpc>
                <a:spcPct val="100000"/>
              </a:lnSpc>
              <a:spcBef>
                <a:spcPts val="1000"/>
              </a:spcBef>
              <a:spcAft>
                <a:spcPts val="0"/>
              </a:spcAft>
              <a:buClr>
                <a:srgbClr val="980000"/>
              </a:buClr>
              <a:buSzPts val="1600"/>
              <a:buFont typeface="Noto Sans Symbols"/>
              <a:buChar char="►"/>
            </a:pPr>
            <a:r>
              <a:rPr b="0" i="0" lang="en-US" sz="2000" u="none">
                <a:solidFill>
                  <a:srgbClr val="980000"/>
                </a:solidFill>
                <a:latin typeface="Century Gothic"/>
                <a:ea typeface="Century Gothic"/>
                <a:cs typeface="Century Gothic"/>
                <a:sym typeface="Century Gothic"/>
              </a:rPr>
              <a:t>Axon of 2</a:t>
            </a:r>
            <a:r>
              <a:rPr b="0" baseline="30000" i="0" lang="en-US" sz="2000" u="none">
                <a:solidFill>
                  <a:srgbClr val="980000"/>
                </a:solidFill>
                <a:latin typeface="Century Gothic"/>
                <a:ea typeface="Century Gothic"/>
                <a:cs typeface="Century Gothic"/>
                <a:sym typeface="Century Gothic"/>
              </a:rPr>
              <a:t>nd</a:t>
            </a:r>
            <a:r>
              <a:rPr b="0" i="0" lang="en-US" sz="2000" u="none">
                <a:solidFill>
                  <a:srgbClr val="980000"/>
                </a:solidFill>
                <a:latin typeface="Century Gothic"/>
                <a:ea typeface="Century Gothic"/>
                <a:cs typeface="Century Gothic"/>
                <a:sym typeface="Century Gothic"/>
              </a:rPr>
              <a:t> (</a:t>
            </a:r>
            <a:r>
              <a:rPr b="0" i="1" lang="en-US" sz="2000" u="none">
                <a:solidFill>
                  <a:srgbClr val="980000"/>
                </a:solidFill>
                <a:latin typeface="Century Gothic"/>
                <a:ea typeface="Century Gothic"/>
                <a:cs typeface="Century Gothic"/>
                <a:sym typeface="Century Gothic"/>
              </a:rPr>
              <a:t>ganglionic</a:t>
            </a:r>
            <a:r>
              <a:rPr b="0" i="0" lang="en-US" sz="2000" u="none">
                <a:solidFill>
                  <a:srgbClr val="980000"/>
                </a:solidFill>
                <a:latin typeface="Century Gothic"/>
                <a:ea typeface="Century Gothic"/>
                <a:cs typeface="Century Gothic"/>
                <a:sym typeface="Century Gothic"/>
              </a:rPr>
              <a:t>) neuron extends to the organ it serves</a:t>
            </a:r>
            <a:endParaRPr>
              <a:solidFill>
                <a:srgbClr val="980000"/>
              </a:solidFill>
            </a:endParaRPr>
          </a:p>
        </p:txBody>
      </p:sp>
      <p:sp>
        <p:nvSpPr>
          <p:cNvPr id="135" name="Google Shape;135;p22"/>
          <p:cNvSpPr txBox="1"/>
          <p:nvPr/>
        </p:nvSpPr>
        <p:spPr>
          <a:xfrm>
            <a:off x="7766050" y="295275"/>
            <a:ext cx="628650" cy="768350"/>
          </a:xfrm>
          <a:prstGeom prst="rect">
            <a:avLst/>
          </a:prstGeom>
          <a:noFill/>
          <a:ln>
            <a:noFill/>
          </a:ln>
        </p:spPr>
        <p:txBody>
          <a:bodyPr anchorCtr="0" anchor="b"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400"/>
              <a:buFont typeface="Arial"/>
              <a:buNone/>
            </a:pPr>
            <a:fld id="{00000000-1234-1234-1234-123412341234}" type="slidenum">
              <a:rPr b="0" i="0" lang="en-US" sz="1400" u="none">
                <a:solidFill>
                  <a:schemeClr val="lt1"/>
                </a:solidFill>
                <a:latin typeface="Arial"/>
                <a:ea typeface="Arial"/>
                <a:cs typeface="Arial"/>
                <a:sym typeface="Arial"/>
              </a:rPr>
              <a:t>‹#›</a:t>
            </a:fld>
            <a:endParaRPr/>
          </a:p>
        </p:txBody>
      </p:sp>
      <p:sp>
        <p:nvSpPr>
          <p:cNvPr id="136" name="Google Shape;136;p22"/>
          <p:cNvSpPr txBox="1"/>
          <p:nvPr/>
        </p:nvSpPr>
        <p:spPr>
          <a:xfrm>
            <a:off x="2955925" y="4267200"/>
            <a:ext cx="930275" cy="549275"/>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chemeClr val="lt1"/>
              </a:buClr>
              <a:buSzPts val="1000"/>
              <a:buFont typeface="Times New Roman"/>
              <a:buNone/>
            </a:pPr>
            <a:r>
              <a:rPr b="0" i="0" lang="en-US" sz="1000" u="none">
                <a:solidFill>
                  <a:schemeClr val="lt1"/>
                </a:solidFill>
                <a:latin typeface="Times New Roman"/>
                <a:ea typeface="Times New Roman"/>
                <a:cs typeface="Times New Roman"/>
                <a:sym typeface="Times New Roman"/>
              </a:rPr>
              <a:t>this dorsal root ganglion is sensory</a:t>
            </a:r>
            <a:endParaRPr/>
          </a:p>
        </p:txBody>
      </p:sp>
      <p:pic>
        <p:nvPicPr>
          <p:cNvPr descr="7_1" id="137" name="Google Shape;137;p22"/>
          <p:cNvPicPr preferRelativeResize="0"/>
          <p:nvPr/>
        </p:nvPicPr>
        <p:blipFill rotWithShape="1">
          <a:blip r:embed="rId3">
            <a:alphaModFix/>
          </a:blip>
          <a:srcRect b="0" l="0" r="0" t="0"/>
          <a:stretch/>
        </p:blipFill>
        <p:spPr>
          <a:xfrm>
            <a:off x="914400" y="3200400"/>
            <a:ext cx="6781800" cy="2555875"/>
          </a:xfrm>
          <a:prstGeom prst="rect">
            <a:avLst/>
          </a:prstGeom>
          <a:noFill/>
          <a:ln>
            <a:noFill/>
          </a:ln>
        </p:spPr>
      </p:pic>
    </p:spTree>
  </p:cSld>
  <p:clrMapOvr>
    <a:masterClrMapping/>
  </p:clrMapOvr>
  <p:transition spd="slow">
    <p:fade thruBlk="1"/>
  </p:transition>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p23"/>
          <p:cNvSpPr txBox="1"/>
          <p:nvPr/>
        </p:nvSpPr>
        <p:spPr>
          <a:xfrm>
            <a:off x="-4408487" y="-6100762"/>
            <a:ext cx="2438400" cy="777875"/>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chemeClr val="lt1"/>
              </a:buClr>
              <a:buSzPts val="2100"/>
              <a:buFont typeface="Times New Roman"/>
              <a:buNone/>
            </a:pPr>
            <a:r>
              <a:rPr b="1" i="0" lang="en-US" sz="2100" u="none">
                <a:solidFill>
                  <a:schemeClr val="lt1"/>
                </a:solidFill>
                <a:latin typeface="Times New Roman"/>
                <a:ea typeface="Times New Roman"/>
                <a:cs typeface="Times New Roman"/>
                <a:sym typeface="Times New Roman"/>
              </a:rPr>
              <a:t>Overview of actions</a:t>
            </a:r>
            <a:endParaRPr/>
          </a:p>
          <a:p>
            <a:pPr indent="0" lvl="0" marL="0" marR="0" rtl="0" algn="l">
              <a:lnSpc>
                <a:spcPct val="100000"/>
              </a:lnSpc>
              <a:spcBef>
                <a:spcPts val="0"/>
              </a:spcBef>
              <a:spcAft>
                <a:spcPts val="0"/>
              </a:spcAft>
              <a:buNone/>
            </a:pPr>
            <a:r>
              <a:t/>
            </a:r>
            <a:endParaRPr b="1" i="0" sz="2100" u="none">
              <a:solidFill>
                <a:schemeClr val="lt1"/>
              </a:solidFill>
              <a:latin typeface="Times New Roman"/>
              <a:ea typeface="Times New Roman"/>
              <a:cs typeface="Times New Roman"/>
              <a:sym typeface="Times New Roman"/>
            </a:endParaRPr>
          </a:p>
        </p:txBody>
      </p:sp>
      <p:sp>
        <p:nvSpPr>
          <p:cNvPr id="144" name="Google Shape;144;p23"/>
          <p:cNvSpPr txBox="1"/>
          <p:nvPr/>
        </p:nvSpPr>
        <p:spPr>
          <a:xfrm>
            <a:off x="533400" y="304800"/>
            <a:ext cx="8056562" cy="579437"/>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FFFFFF"/>
              </a:buClr>
              <a:buSzPts val="3200"/>
              <a:buFont typeface="Times New Roman"/>
              <a:buNone/>
            </a:pPr>
            <a:r>
              <a:rPr b="1" i="0" lang="en-US" sz="3200" u="none">
                <a:solidFill>
                  <a:srgbClr val="FFFFFF"/>
                </a:solidFill>
                <a:latin typeface="Times New Roman"/>
                <a:ea typeface="Times New Roman"/>
                <a:cs typeface="Times New Roman"/>
                <a:sym typeface="Times New Roman"/>
              </a:rPr>
              <a:t>LOCATIONS OF AUTONOMIC GANGLIA</a:t>
            </a:r>
            <a:endParaRPr/>
          </a:p>
        </p:txBody>
      </p:sp>
      <p:sp>
        <p:nvSpPr>
          <p:cNvPr id="145" name="Google Shape;145;p23"/>
          <p:cNvSpPr txBox="1"/>
          <p:nvPr/>
        </p:nvSpPr>
        <p:spPr>
          <a:xfrm>
            <a:off x="381000" y="1339850"/>
            <a:ext cx="4876800" cy="4258500"/>
          </a:xfrm>
          <a:prstGeom prst="rect">
            <a:avLst/>
          </a:prstGeom>
          <a:noFill/>
          <a:ln>
            <a:noFill/>
          </a:ln>
        </p:spPr>
        <p:txBody>
          <a:bodyPr anchorCtr="0" anchor="ctr" bIns="45700" lIns="91425" spcFirstLastPara="1" rIns="91425" wrap="square" tIns="45700">
            <a:spAutoFit/>
          </a:bodyPr>
          <a:lstStyle/>
          <a:p>
            <a:pPr indent="0" lvl="0" marL="0" marR="0" rtl="0" algn="just">
              <a:lnSpc>
                <a:spcPct val="100000"/>
              </a:lnSpc>
              <a:spcBef>
                <a:spcPts val="0"/>
              </a:spcBef>
              <a:spcAft>
                <a:spcPts val="0"/>
              </a:spcAft>
              <a:buClr>
                <a:srgbClr val="00FF00"/>
              </a:buClr>
              <a:buSzPts val="2800"/>
              <a:buFont typeface="Times New Roman"/>
              <a:buNone/>
            </a:pPr>
            <a:r>
              <a:rPr b="1" i="0" lang="en-US" sz="2800" u="none">
                <a:solidFill>
                  <a:srgbClr val="F3F3F3"/>
                </a:solidFill>
                <a:latin typeface="Times New Roman"/>
                <a:ea typeface="Times New Roman"/>
                <a:cs typeface="Times New Roman"/>
                <a:sym typeface="Times New Roman"/>
              </a:rPr>
              <a:t>Sympathetic Ganglia </a:t>
            </a:r>
            <a:endParaRPr>
              <a:solidFill>
                <a:srgbClr val="F3F3F3"/>
              </a:solidFill>
            </a:endParaRPr>
          </a:p>
          <a:p>
            <a:pPr indent="0" lvl="0" marL="0" marR="0" rtl="0" algn="just">
              <a:lnSpc>
                <a:spcPct val="100000"/>
              </a:lnSpc>
              <a:spcBef>
                <a:spcPts val="1400"/>
              </a:spcBef>
              <a:spcAft>
                <a:spcPts val="0"/>
              </a:spcAft>
              <a:buClr>
                <a:srgbClr val="FFFF00"/>
              </a:buClr>
              <a:buSzPts val="2800"/>
              <a:buFont typeface="Times New Roman"/>
              <a:buNone/>
            </a:pPr>
            <a:r>
              <a:rPr b="1" i="0" lang="en-US" sz="2800" u="none">
                <a:solidFill>
                  <a:srgbClr val="F3F3F3"/>
                </a:solidFill>
                <a:latin typeface="Times New Roman"/>
                <a:ea typeface="Times New Roman"/>
                <a:cs typeface="Times New Roman"/>
                <a:sym typeface="Times New Roman"/>
              </a:rPr>
              <a:t>Location </a:t>
            </a:r>
            <a:endParaRPr>
              <a:solidFill>
                <a:srgbClr val="F3F3F3"/>
              </a:solidFill>
            </a:endParaRPr>
          </a:p>
          <a:p>
            <a:pPr indent="-177800" lvl="0" marL="0" marR="0" rtl="0" algn="just">
              <a:lnSpc>
                <a:spcPct val="100000"/>
              </a:lnSpc>
              <a:spcBef>
                <a:spcPts val="1400"/>
              </a:spcBef>
              <a:spcAft>
                <a:spcPts val="0"/>
              </a:spcAft>
              <a:buClr>
                <a:srgbClr val="F3F3F3"/>
              </a:buClr>
              <a:buSzPts val="2800"/>
              <a:buFont typeface="Noto Sans Symbols"/>
              <a:buChar char="❑"/>
            </a:pPr>
            <a:r>
              <a:rPr b="1" i="0" lang="en-US" sz="2800" u="none">
                <a:solidFill>
                  <a:srgbClr val="F3F3F3"/>
                </a:solidFill>
                <a:latin typeface="Times New Roman"/>
                <a:ea typeface="Times New Roman"/>
                <a:cs typeface="Times New Roman"/>
                <a:sym typeface="Times New Roman"/>
              </a:rPr>
              <a:t> Trunk (chain) ganglia near vertebral bodies</a:t>
            </a:r>
            <a:endParaRPr>
              <a:solidFill>
                <a:srgbClr val="F3F3F3"/>
              </a:solidFill>
            </a:endParaRPr>
          </a:p>
          <a:p>
            <a:pPr indent="-177800" lvl="0" marL="0" marR="0" rtl="0" algn="just">
              <a:lnSpc>
                <a:spcPct val="100000"/>
              </a:lnSpc>
              <a:spcBef>
                <a:spcPts val="1400"/>
              </a:spcBef>
              <a:spcAft>
                <a:spcPts val="0"/>
              </a:spcAft>
              <a:buClr>
                <a:srgbClr val="F3F3F3"/>
              </a:buClr>
              <a:buSzPts val="2800"/>
              <a:buFont typeface="Noto Sans Symbols"/>
              <a:buChar char="❑"/>
            </a:pPr>
            <a:r>
              <a:rPr b="1" i="0" lang="en-US" sz="2800" u="none">
                <a:solidFill>
                  <a:srgbClr val="F3F3F3"/>
                </a:solidFill>
                <a:latin typeface="Times New Roman"/>
                <a:ea typeface="Times New Roman"/>
                <a:cs typeface="Times New Roman"/>
                <a:sym typeface="Times New Roman"/>
              </a:rPr>
              <a:t> Prevertebral ganglia near large blood vessel in gut :celiac </a:t>
            </a:r>
            <a:br>
              <a:rPr b="1" i="0" lang="en-US" sz="2800" u="none">
                <a:solidFill>
                  <a:srgbClr val="F3F3F3"/>
                </a:solidFill>
                <a:latin typeface="Times New Roman"/>
                <a:ea typeface="Times New Roman"/>
                <a:cs typeface="Times New Roman"/>
                <a:sym typeface="Times New Roman"/>
              </a:rPr>
            </a:br>
            <a:r>
              <a:rPr b="1" i="0" lang="en-US" sz="2800" u="none">
                <a:solidFill>
                  <a:srgbClr val="F3F3F3"/>
                </a:solidFill>
                <a:latin typeface="Times New Roman"/>
                <a:ea typeface="Times New Roman"/>
                <a:cs typeface="Times New Roman"/>
                <a:sym typeface="Times New Roman"/>
              </a:rPr>
              <a:t>,superior mesenteric &amp;</a:t>
            </a:r>
            <a:endParaRPr>
              <a:solidFill>
                <a:srgbClr val="F3F3F3"/>
              </a:solidFill>
            </a:endParaRPr>
          </a:p>
          <a:p>
            <a:pPr indent="0" lvl="0" marL="0" marR="0" rtl="0" algn="just">
              <a:lnSpc>
                <a:spcPct val="100000"/>
              </a:lnSpc>
              <a:spcBef>
                <a:spcPts val="1400"/>
              </a:spcBef>
              <a:spcAft>
                <a:spcPts val="0"/>
              </a:spcAft>
              <a:buClr>
                <a:srgbClr val="FFFF00"/>
              </a:buClr>
              <a:buSzPts val="2800"/>
              <a:buFont typeface="Times New Roman"/>
              <a:buNone/>
            </a:pPr>
            <a:r>
              <a:rPr b="1" i="0" lang="en-US" sz="2800" u="none">
                <a:solidFill>
                  <a:srgbClr val="F3F3F3"/>
                </a:solidFill>
                <a:latin typeface="Times New Roman"/>
                <a:ea typeface="Times New Roman"/>
                <a:cs typeface="Times New Roman"/>
                <a:sym typeface="Times New Roman"/>
              </a:rPr>
              <a:t>inferior mesenteric</a:t>
            </a:r>
            <a:endParaRPr>
              <a:solidFill>
                <a:srgbClr val="F3F3F3"/>
              </a:solidFill>
            </a:endParaRPr>
          </a:p>
        </p:txBody>
      </p:sp>
      <p:pic>
        <p:nvPicPr>
          <p:cNvPr descr="15-09_SympthtcPthwys_1" id="146" name="Google Shape;146;p23"/>
          <p:cNvPicPr preferRelativeResize="0"/>
          <p:nvPr/>
        </p:nvPicPr>
        <p:blipFill rotWithShape="1">
          <a:blip r:embed="rId3">
            <a:alphaModFix/>
          </a:blip>
          <a:srcRect b="10588" l="0" r="0" t="12940"/>
          <a:stretch/>
        </p:blipFill>
        <p:spPr>
          <a:xfrm>
            <a:off x="5257800" y="990600"/>
            <a:ext cx="3886200" cy="5334000"/>
          </a:xfrm>
          <a:prstGeom prst="rect">
            <a:avLst/>
          </a:prstGeom>
          <a:noFill/>
          <a:ln>
            <a:noFill/>
          </a:ln>
        </p:spPr>
      </p:pic>
      <p:pic>
        <p:nvPicPr>
          <p:cNvPr descr="400px-Gray839" id="147" name="Google Shape;147;p23"/>
          <p:cNvPicPr preferRelativeResize="0"/>
          <p:nvPr/>
        </p:nvPicPr>
        <p:blipFill rotWithShape="1">
          <a:blip r:embed="rId4">
            <a:alphaModFix/>
          </a:blip>
          <a:srcRect b="0" l="0" r="0" t="0"/>
          <a:stretch/>
        </p:blipFill>
        <p:spPr>
          <a:xfrm>
            <a:off x="5257800" y="990600"/>
            <a:ext cx="3886200" cy="5334000"/>
          </a:xfrm>
          <a:prstGeom prst="rect">
            <a:avLst/>
          </a:prstGeom>
          <a:noFill/>
          <a:ln>
            <a:noFill/>
          </a:ln>
        </p:spPr>
      </p:pic>
    </p:spTree>
  </p:cSld>
  <p:clrMapOvr>
    <a:masterClrMapping/>
  </p:clrMapOvr>
  <p:transition spd="slow">
    <p:fade thruBlk="1"/>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45">
                                            <p:txEl>
                                              <p:pRg end="0" st="0"/>
                                            </p:txEl>
                                          </p:spTgt>
                                        </p:tgtEl>
                                        <p:attrNameLst>
                                          <p:attrName>style.visibility</p:attrName>
                                        </p:attrNameLst>
                                      </p:cBhvr>
                                      <p:to>
                                        <p:strVal val="visible"/>
                                      </p:to>
                                    </p:set>
                                    <p:anim calcmode="lin" valueType="num">
                                      <p:cBhvr additive="base">
                                        <p:cTn dur="500"/>
                                        <p:tgtEl>
                                          <p:spTgt spid="145">
                                            <p:txEl>
                                              <p:pRg end="0" st="0"/>
                                            </p:txEl>
                                          </p:spTgt>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45">
                                            <p:txEl>
                                              <p:pRg end="1" st="1"/>
                                            </p:txEl>
                                          </p:spTgt>
                                        </p:tgtEl>
                                        <p:attrNameLst>
                                          <p:attrName>style.visibility</p:attrName>
                                        </p:attrNameLst>
                                      </p:cBhvr>
                                      <p:to>
                                        <p:strVal val="visible"/>
                                      </p:to>
                                    </p:set>
                                    <p:anim calcmode="lin" valueType="num">
                                      <p:cBhvr additive="base">
                                        <p:cTn dur="500"/>
                                        <p:tgtEl>
                                          <p:spTgt spid="145">
                                            <p:txEl>
                                              <p:pRg end="1" st="1"/>
                                            </p:txEl>
                                          </p:spTgt>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45">
                                            <p:txEl>
                                              <p:pRg end="2" st="2"/>
                                            </p:txEl>
                                          </p:spTgt>
                                        </p:tgtEl>
                                        <p:attrNameLst>
                                          <p:attrName>style.visibility</p:attrName>
                                        </p:attrNameLst>
                                      </p:cBhvr>
                                      <p:to>
                                        <p:strVal val="visible"/>
                                      </p:to>
                                    </p:set>
                                    <p:anim calcmode="lin" valueType="num">
                                      <p:cBhvr additive="base">
                                        <p:cTn dur="500"/>
                                        <p:tgtEl>
                                          <p:spTgt spid="145">
                                            <p:txEl>
                                              <p:pRg end="2" st="2"/>
                                            </p:txEl>
                                          </p:spTgt>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45">
                                            <p:txEl>
                                              <p:pRg end="3" st="3"/>
                                            </p:txEl>
                                          </p:spTgt>
                                        </p:tgtEl>
                                        <p:attrNameLst>
                                          <p:attrName>style.visibility</p:attrName>
                                        </p:attrNameLst>
                                      </p:cBhvr>
                                      <p:to>
                                        <p:strVal val="visible"/>
                                      </p:to>
                                    </p:set>
                                    <p:anim calcmode="lin" valueType="num">
                                      <p:cBhvr additive="base">
                                        <p:cTn dur="500"/>
                                        <p:tgtEl>
                                          <p:spTgt spid="145">
                                            <p:txEl>
                                              <p:pRg end="3" st="3"/>
                                            </p:txEl>
                                          </p:spTgt>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45">
                                            <p:txEl>
                                              <p:pRg end="4" st="4"/>
                                            </p:txEl>
                                          </p:spTgt>
                                        </p:tgtEl>
                                        <p:attrNameLst>
                                          <p:attrName>style.visibility</p:attrName>
                                        </p:attrNameLst>
                                      </p:cBhvr>
                                      <p:to>
                                        <p:strVal val="visible"/>
                                      </p:to>
                                    </p:set>
                                    <p:anim calcmode="lin" valueType="num">
                                      <p:cBhvr additive="base">
                                        <p:cTn dur="500"/>
                                        <p:tgtEl>
                                          <p:spTgt spid="145">
                                            <p:txEl>
                                              <p:pRg end="4" st="4"/>
                                            </p:txEl>
                                          </p:spTgt>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p24"/>
          <p:cNvSpPr txBox="1"/>
          <p:nvPr>
            <p:ph type="title"/>
          </p:nvPr>
        </p:nvSpPr>
        <p:spPr>
          <a:xfrm>
            <a:off x="685800" y="0"/>
            <a:ext cx="7772400" cy="1752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rgbClr val="00FF00"/>
              </a:buClr>
              <a:buSzPts val="4200"/>
              <a:buFont typeface="Century Gothic"/>
              <a:buNone/>
            </a:pPr>
            <a:r>
              <a:rPr b="1" i="0" lang="en-US" sz="4200" u="none">
                <a:solidFill>
                  <a:srgbClr val="EFEFEF"/>
                </a:solidFill>
                <a:latin typeface="Century Gothic"/>
                <a:ea typeface="Century Gothic"/>
                <a:cs typeface="Century Gothic"/>
                <a:sym typeface="Century Gothic"/>
              </a:rPr>
              <a:t>Parasympathetic Ganglia Location : </a:t>
            </a:r>
            <a:br>
              <a:rPr b="1" i="0" lang="en-US" sz="4200" u="none">
                <a:solidFill>
                  <a:srgbClr val="EFEFEF"/>
                </a:solidFill>
                <a:latin typeface="Century Gothic"/>
                <a:ea typeface="Century Gothic"/>
                <a:cs typeface="Century Gothic"/>
                <a:sym typeface="Century Gothic"/>
              </a:rPr>
            </a:br>
            <a:endParaRPr>
              <a:solidFill>
                <a:srgbClr val="EFEFEF"/>
              </a:solidFill>
            </a:endParaRPr>
          </a:p>
        </p:txBody>
      </p:sp>
      <p:sp>
        <p:nvSpPr>
          <p:cNvPr id="153" name="Google Shape;153;p24"/>
          <p:cNvSpPr txBox="1"/>
          <p:nvPr>
            <p:ph idx="1" type="body"/>
          </p:nvPr>
        </p:nvSpPr>
        <p:spPr>
          <a:xfrm>
            <a:off x="827087" y="2052637"/>
            <a:ext cx="6711950" cy="4195762"/>
          </a:xfrm>
          <a:prstGeom prst="rect">
            <a:avLst/>
          </a:prstGeom>
          <a:noFill/>
          <a:ln>
            <a:noFill/>
          </a:ln>
        </p:spPr>
        <p:txBody>
          <a:bodyPr anchorCtr="0" anchor="t" bIns="45700" lIns="91425" spcFirstLastPara="1" rIns="91425" wrap="square" tIns="45700">
            <a:noAutofit/>
          </a:bodyPr>
          <a:lstStyle/>
          <a:p>
            <a:pPr indent="-342900" lvl="0" marL="342900" marR="0" rtl="0" algn="just">
              <a:lnSpc>
                <a:spcPct val="100000"/>
              </a:lnSpc>
              <a:spcBef>
                <a:spcPts val="0"/>
              </a:spcBef>
              <a:spcAft>
                <a:spcPts val="0"/>
              </a:spcAft>
              <a:buClr>
                <a:srgbClr val="EFEFEF"/>
              </a:buClr>
              <a:buSzPts val="1600"/>
              <a:buFont typeface="Noto Sans Symbols"/>
              <a:buChar char="►"/>
            </a:pPr>
            <a:r>
              <a:rPr b="1" i="0" lang="en-US" sz="2000" u="none">
                <a:solidFill>
                  <a:srgbClr val="EFEFEF"/>
                </a:solidFill>
                <a:latin typeface="Century Gothic"/>
                <a:ea typeface="Century Gothic"/>
                <a:cs typeface="Century Gothic"/>
                <a:sym typeface="Century Gothic"/>
              </a:rPr>
              <a:t>Terminal ganglia </a:t>
            </a:r>
            <a:endParaRPr>
              <a:solidFill>
                <a:srgbClr val="EFEFEF"/>
              </a:solidFill>
            </a:endParaRPr>
          </a:p>
          <a:p>
            <a:pPr indent="-342900" lvl="0" marL="342900" marR="0" rtl="0" algn="just">
              <a:lnSpc>
                <a:spcPct val="100000"/>
              </a:lnSpc>
              <a:spcBef>
                <a:spcPts val="1000"/>
              </a:spcBef>
              <a:spcAft>
                <a:spcPts val="0"/>
              </a:spcAft>
              <a:buClr>
                <a:srgbClr val="EFEFEF"/>
              </a:buClr>
              <a:buSzPts val="1600"/>
              <a:buFont typeface="Noto Sans Symbols"/>
              <a:buChar char="►"/>
            </a:pPr>
            <a:r>
              <a:rPr b="1" i="0" lang="en-US" sz="2000" u="none">
                <a:solidFill>
                  <a:srgbClr val="EFEFEF"/>
                </a:solidFill>
                <a:latin typeface="Century Gothic"/>
                <a:ea typeface="Century Gothic"/>
                <a:cs typeface="Century Gothic"/>
                <a:sym typeface="Century Gothic"/>
              </a:rPr>
              <a:t>in the wall of organ </a:t>
            </a:r>
            <a:endParaRPr>
              <a:solidFill>
                <a:srgbClr val="EFEFEF"/>
              </a:solidFill>
            </a:endParaRPr>
          </a:p>
          <a:p>
            <a:pPr indent="-241300" lvl="0" marL="342900" marR="0" rtl="0" algn="l">
              <a:spcBef>
                <a:spcPts val="1000"/>
              </a:spcBef>
              <a:spcAft>
                <a:spcPts val="0"/>
              </a:spcAft>
              <a:buClr>
                <a:schemeClr val="accent1"/>
              </a:buClr>
              <a:buSzPts val="1600"/>
              <a:buFont typeface="Noto Sans Symbols"/>
              <a:buNone/>
            </a:pPr>
            <a:r>
              <a:t/>
            </a:r>
            <a:endParaRPr b="1" i="0" sz="2000" u="none">
              <a:solidFill>
                <a:srgbClr val="FFFF00"/>
              </a:solidFill>
              <a:latin typeface="Century Gothic"/>
              <a:ea typeface="Century Gothic"/>
              <a:cs typeface="Century Gothic"/>
              <a:sym typeface="Century Gothic"/>
            </a:endParaRPr>
          </a:p>
        </p:txBody>
      </p:sp>
      <p:pic>
        <p:nvPicPr>
          <p:cNvPr descr="I:\Sci&amp;Math\Allen\Images\Parasympathetic a_a.jpg" id="154" name="Google Shape;154;p24"/>
          <p:cNvPicPr preferRelativeResize="0"/>
          <p:nvPr/>
        </p:nvPicPr>
        <p:blipFill rotWithShape="1">
          <a:blip r:embed="rId3">
            <a:alphaModFix/>
          </a:blip>
          <a:srcRect b="0" l="0" r="0" t="0"/>
          <a:stretch/>
        </p:blipFill>
        <p:spPr>
          <a:xfrm>
            <a:off x="4648200" y="1828800"/>
            <a:ext cx="3886200" cy="4648200"/>
          </a:xfrm>
          <a:prstGeom prst="rect">
            <a:avLst/>
          </a:prstGeom>
          <a:noFill/>
          <a:ln>
            <a:noFill/>
          </a:ln>
        </p:spPr>
      </p:pic>
    </p:spTree>
  </p:cSld>
  <p:clrMapOvr>
    <a:masterClrMapping/>
  </p:clrMapOvr>
  <p:transition spd="slow">
    <p:fade thruBlk="1"/>
  </p:transition>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p25"/>
          <p:cNvSpPr txBox="1"/>
          <p:nvPr>
            <p:ph type="title"/>
          </p:nvPr>
        </p:nvSpPr>
        <p:spPr>
          <a:xfrm>
            <a:off x="685800" y="304800"/>
            <a:ext cx="7772400" cy="990600"/>
          </a:xfrm>
          <a:prstGeom prst="rect">
            <a:avLst/>
          </a:prstGeom>
          <a:noFill/>
          <a:ln>
            <a:noFill/>
          </a:ln>
        </p:spPr>
        <p:txBody>
          <a:bodyPr anchorCtr="0" anchor="t" bIns="45700" lIns="91425" spcFirstLastPara="1" rIns="91425" wrap="square" tIns="45700">
            <a:normAutofit fontScale="90000"/>
          </a:bodyPr>
          <a:lstStyle/>
          <a:p>
            <a:pPr indent="0" lvl="0" marL="0" rtl="0" algn="l">
              <a:lnSpc>
                <a:spcPct val="100000"/>
              </a:lnSpc>
              <a:spcBef>
                <a:spcPts val="0"/>
              </a:spcBef>
              <a:spcAft>
                <a:spcPts val="0"/>
              </a:spcAft>
              <a:buClr>
                <a:srgbClr val="FFFF00"/>
              </a:buClr>
              <a:buSzPct val="100000"/>
              <a:buFont typeface="Century Gothic"/>
              <a:buNone/>
            </a:pPr>
            <a:r>
              <a:rPr b="1" i="0" lang="en-US" sz="3800" u="sng">
                <a:solidFill>
                  <a:srgbClr val="EFEFEF"/>
                </a:solidFill>
                <a:latin typeface="Century Gothic"/>
                <a:ea typeface="Century Gothic"/>
                <a:cs typeface="Century Gothic"/>
                <a:sym typeface="Century Gothic"/>
              </a:rPr>
              <a:t>Sympathetic </a:t>
            </a:r>
            <a:br>
              <a:rPr b="1" i="0" lang="en-US" sz="3800" u="sng">
                <a:solidFill>
                  <a:srgbClr val="EFEFEF"/>
                </a:solidFill>
                <a:latin typeface="Century Gothic"/>
                <a:ea typeface="Century Gothic"/>
                <a:cs typeface="Century Gothic"/>
                <a:sym typeface="Century Gothic"/>
              </a:rPr>
            </a:br>
            <a:r>
              <a:rPr b="1" i="0" lang="en-US" sz="3800" u="none">
                <a:solidFill>
                  <a:srgbClr val="EFEFEF"/>
                </a:solidFill>
                <a:latin typeface="Century Gothic"/>
                <a:ea typeface="Century Gothic"/>
                <a:cs typeface="Century Gothic"/>
                <a:sym typeface="Century Gothic"/>
              </a:rPr>
              <a:t>Innervation of Visceral Targets</a:t>
            </a:r>
            <a:endParaRPr>
              <a:solidFill>
                <a:srgbClr val="EFEFEF"/>
              </a:solidFill>
            </a:endParaRPr>
          </a:p>
        </p:txBody>
      </p:sp>
      <p:sp>
        <p:nvSpPr>
          <p:cNvPr id="161" name="Google Shape;161;p25"/>
          <p:cNvSpPr txBox="1"/>
          <p:nvPr>
            <p:ph idx="1" type="body"/>
          </p:nvPr>
        </p:nvSpPr>
        <p:spPr>
          <a:xfrm>
            <a:off x="304800" y="2819400"/>
            <a:ext cx="8534400" cy="5334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accent1"/>
              </a:buClr>
              <a:buSzPts val="1600"/>
              <a:buFont typeface="Noto Sans Symbols"/>
              <a:buChar char="►"/>
            </a:pPr>
            <a:r>
              <a:rPr b="0" i="0" lang="en-US" sz="2000" u="none">
                <a:solidFill>
                  <a:srgbClr val="FFFF00"/>
                </a:solidFill>
                <a:latin typeface="Century Gothic"/>
                <a:ea typeface="Century Gothic"/>
                <a:cs typeface="Century Gothic"/>
                <a:sym typeface="Century Gothic"/>
              </a:rPr>
              <a:t>Ganglia close to spinal cord</a:t>
            </a:r>
            <a:endParaRPr/>
          </a:p>
        </p:txBody>
      </p:sp>
      <p:grpSp>
        <p:nvGrpSpPr>
          <p:cNvPr id="162" name="Google Shape;162;p25"/>
          <p:cNvGrpSpPr/>
          <p:nvPr/>
        </p:nvGrpSpPr>
        <p:grpSpPr>
          <a:xfrm>
            <a:off x="1295400" y="3644900"/>
            <a:ext cx="6400800" cy="2451100"/>
            <a:chOff x="816" y="2296"/>
            <a:chExt cx="4032" cy="1544"/>
          </a:xfrm>
        </p:grpSpPr>
        <p:pic>
          <p:nvPicPr>
            <p:cNvPr descr="F:\A&amp;P2 Senses\EXPORT\14_2 Sympathetic Fibers.BMP" id="163" name="Google Shape;163;p25"/>
            <p:cNvPicPr preferRelativeResize="0"/>
            <p:nvPr/>
          </p:nvPicPr>
          <p:blipFill rotWithShape="1">
            <a:blip r:embed="rId3">
              <a:alphaModFix/>
            </a:blip>
            <a:srcRect b="0" l="0" r="0" t="0"/>
            <a:stretch/>
          </p:blipFill>
          <p:spPr>
            <a:xfrm>
              <a:off x="816" y="2688"/>
              <a:ext cx="3168" cy="1008"/>
            </a:xfrm>
            <a:prstGeom prst="rect">
              <a:avLst/>
            </a:prstGeom>
            <a:noFill/>
            <a:ln>
              <a:noFill/>
            </a:ln>
          </p:spPr>
        </p:pic>
        <p:pic>
          <p:nvPicPr>
            <p:cNvPr descr="F:\A&amp;P2 Senses\EXPORT\14_2 Auto Targets.BMP" id="164" name="Google Shape;164;p25"/>
            <p:cNvPicPr preferRelativeResize="0"/>
            <p:nvPr/>
          </p:nvPicPr>
          <p:blipFill rotWithShape="1">
            <a:blip r:embed="rId4">
              <a:alphaModFix/>
            </a:blip>
            <a:srcRect b="0" l="0" r="0" t="0"/>
            <a:stretch/>
          </p:blipFill>
          <p:spPr>
            <a:xfrm>
              <a:off x="3856" y="2296"/>
              <a:ext cx="992" cy="1544"/>
            </a:xfrm>
            <a:prstGeom prst="rect">
              <a:avLst/>
            </a:prstGeom>
            <a:noFill/>
            <a:ln>
              <a:noFill/>
            </a:ln>
          </p:spPr>
        </p:pic>
      </p:grpSp>
      <p:sp>
        <p:nvSpPr>
          <p:cNvPr id="165" name="Google Shape;165;p25"/>
          <p:cNvSpPr txBox="1"/>
          <p:nvPr/>
        </p:nvSpPr>
        <p:spPr>
          <a:xfrm>
            <a:off x="304800" y="1447800"/>
            <a:ext cx="8382000" cy="579437"/>
          </a:xfrm>
          <a:prstGeom prst="rect">
            <a:avLst/>
          </a:prstGeom>
          <a:noFill/>
          <a:ln>
            <a:noFill/>
          </a:ln>
        </p:spPr>
        <p:txBody>
          <a:bodyPr anchorCtr="0" anchor="t" bIns="45700" lIns="91425" spcFirstLastPara="1" rIns="91425" wrap="square" tIns="45700">
            <a:spAutoFit/>
          </a:bodyPr>
          <a:lstStyle/>
          <a:p>
            <a:pPr indent="-203200" lvl="0" marL="0" marR="0" rtl="0" algn="r">
              <a:lnSpc>
                <a:spcPct val="100000"/>
              </a:lnSpc>
              <a:spcBef>
                <a:spcPts val="0"/>
              </a:spcBef>
              <a:spcAft>
                <a:spcPts val="0"/>
              </a:spcAft>
              <a:buClr>
                <a:srgbClr val="FFFF00"/>
              </a:buClr>
              <a:buSzPts val="3200"/>
              <a:buFont typeface="Times New Roman"/>
              <a:buChar char="•"/>
            </a:pPr>
            <a:r>
              <a:rPr b="0" i="0" lang="en-US" sz="3200" u="none">
                <a:solidFill>
                  <a:srgbClr val="FFFF00"/>
                </a:solidFill>
                <a:latin typeface="Times New Roman"/>
                <a:ea typeface="Times New Roman"/>
                <a:cs typeface="Times New Roman"/>
                <a:sym typeface="Times New Roman"/>
              </a:rPr>
              <a:t> Short, lightly myelinated preganglionic neurons</a:t>
            </a:r>
            <a:endParaRPr/>
          </a:p>
        </p:txBody>
      </p:sp>
      <p:sp>
        <p:nvSpPr>
          <p:cNvPr id="166" name="Google Shape;166;p25"/>
          <p:cNvSpPr txBox="1"/>
          <p:nvPr/>
        </p:nvSpPr>
        <p:spPr>
          <a:xfrm>
            <a:off x="304800" y="2133600"/>
            <a:ext cx="8382000" cy="579437"/>
          </a:xfrm>
          <a:prstGeom prst="rect">
            <a:avLst/>
          </a:prstGeom>
          <a:noFill/>
          <a:ln>
            <a:noFill/>
          </a:ln>
        </p:spPr>
        <p:txBody>
          <a:bodyPr anchorCtr="0" anchor="t" bIns="45700" lIns="91425" spcFirstLastPara="1" rIns="91425" wrap="square" tIns="45700">
            <a:spAutoFit/>
          </a:bodyPr>
          <a:lstStyle/>
          <a:p>
            <a:pPr indent="-203200" lvl="0" marL="0" marR="0" rtl="0" algn="l">
              <a:lnSpc>
                <a:spcPct val="100000"/>
              </a:lnSpc>
              <a:spcBef>
                <a:spcPts val="0"/>
              </a:spcBef>
              <a:spcAft>
                <a:spcPts val="0"/>
              </a:spcAft>
              <a:buClr>
                <a:srgbClr val="FFFF00"/>
              </a:buClr>
              <a:buSzPts val="3200"/>
              <a:buFont typeface="Times New Roman"/>
              <a:buChar char="•"/>
            </a:pPr>
            <a:r>
              <a:rPr b="0" i="0" lang="en-US" sz="3200" u="none">
                <a:solidFill>
                  <a:srgbClr val="FFFF00"/>
                </a:solidFill>
                <a:latin typeface="Times New Roman"/>
                <a:ea typeface="Times New Roman"/>
                <a:cs typeface="Times New Roman"/>
                <a:sym typeface="Times New Roman"/>
              </a:rPr>
              <a:t> Long, unmyelinated postganglionic neurons</a:t>
            </a:r>
            <a:endParaRPr/>
          </a:p>
        </p:txBody>
      </p:sp>
      <p:sp>
        <p:nvSpPr>
          <p:cNvPr id="167" name="Google Shape;167;p25"/>
          <p:cNvSpPr txBox="1"/>
          <p:nvPr/>
        </p:nvSpPr>
        <p:spPr>
          <a:xfrm>
            <a:off x="2819400" y="4191000"/>
            <a:ext cx="838200" cy="914400"/>
          </a:xfrm>
          <a:prstGeom prst="rect">
            <a:avLst/>
          </a:prstGeom>
          <a:noFill/>
          <a:ln cap="flat" cmpd="sng" w="57150">
            <a:solidFill>
              <a:srgbClr val="CC33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3200" u="none">
              <a:solidFill>
                <a:schemeClr val="lt1"/>
              </a:solidFill>
              <a:latin typeface="Times New Roman"/>
              <a:ea typeface="Times New Roman"/>
              <a:cs typeface="Times New Roman"/>
              <a:sym typeface="Times New Roman"/>
            </a:endParaRPr>
          </a:p>
        </p:txBody>
      </p:sp>
      <p:grpSp>
        <p:nvGrpSpPr>
          <p:cNvPr id="168" name="Google Shape;168;p25"/>
          <p:cNvGrpSpPr/>
          <p:nvPr/>
        </p:nvGrpSpPr>
        <p:grpSpPr>
          <a:xfrm>
            <a:off x="2286000" y="3810000"/>
            <a:ext cx="304800" cy="2514600"/>
            <a:chOff x="1440" y="2400"/>
            <a:chExt cx="192" cy="1584"/>
          </a:xfrm>
        </p:grpSpPr>
        <p:sp>
          <p:nvSpPr>
            <p:cNvPr id="169" name="Google Shape;169;p25"/>
            <p:cNvSpPr/>
            <p:nvPr/>
          </p:nvSpPr>
          <p:spPr>
            <a:xfrm>
              <a:off x="1440" y="2400"/>
              <a:ext cx="192" cy="432"/>
            </a:xfrm>
            <a:prstGeom prst="downArrow">
              <a:avLst>
                <a:gd fmla="val 50000" name="adj1"/>
                <a:gd fmla="val 50000" name="adj2"/>
              </a:avLst>
            </a:prstGeom>
            <a:solidFill>
              <a:schemeClr val="accent1"/>
            </a:solidFill>
            <a:ln cap="flat" cmpd="sng" w="952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3200" u="none">
                <a:solidFill>
                  <a:schemeClr val="lt1"/>
                </a:solidFill>
                <a:latin typeface="Times New Roman"/>
                <a:ea typeface="Times New Roman"/>
                <a:cs typeface="Times New Roman"/>
                <a:sym typeface="Times New Roman"/>
              </a:endParaRPr>
            </a:p>
          </p:txBody>
        </p:sp>
        <p:sp>
          <p:nvSpPr>
            <p:cNvPr id="170" name="Google Shape;170;p25"/>
            <p:cNvSpPr/>
            <p:nvPr/>
          </p:nvSpPr>
          <p:spPr>
            <a:xfrm>
              <a:off x="1440" y="3504"/>
              <a:ext cx="192" cy="480"/>
            </a:xfrm>
            <a:prstGeom prst="upArrow">
              <a:avLst>
                <a:gd fmla="val 50000" name="adj1"/>
                <a:gd fmla="val 50000" name="adj2"/>
              </a:avLst>
            </a:prstGeom>
            <a:solidFill>
              <a:schemeClr val="accent1"/>
            </a:solidFill>
            <a:ln cap="flat" cmpd="sng" w="952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3200" u="none">
                <a:solidFill>
                  <a:schemeClr val="lt1"/>
                </a:solidFill>
                <a:latin typeface="Times New Roman"/>
                <a:ea typeface="Times New Roman"/>
                <a:cs typeface="Times New Roman"/>
                <a:sym typeface="Times New Roman"/>
              </a:endParaRPr>
            </a:p>
          </p:txBody>
        </p:sp>
      </p:grpSp>
      <p:sp>
        <p:nvSpPr>
          <p:cNvPr id="171" name="Google Shape;171;p25"/>
          <p:cNvSpPr/>
          <p:nvPr/>
        </p:nvSpPr>
        <p:spPr>
          <a:xfrm>
            <a:off x="4343400" y="3657600"/>
            <a:ext cx="304800" cy="914400"/>
          </a:xfrm>
          <a:prstGeom prst="downArrow">
            <a:avLst>
              <a:gd fmla="val 50000" name="adj1"/>
              <a:gd fmla="val 50000" name="adj2"/>
            </a:avLst>
          </a:prstGeom>
          <a:solidFill>
            <a:schemeClr val="accent1"/>
          </a:solidFill>
          <a:ln cap="flat" cmpd="sng" w="952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3200" u="none">
              <a:solidFill>
                <a:schemeClr val="lt1"/>
              </a:solidFill>
              <a:latin typeface="Times New Roman"/>
              <a:ea typeface="Times New Roman"/>
              <a:cs typeface="Times New Roman"/>
              <a:sym typeface="Times New Roman"/>
            </a:endParaRPr>
          </a:p>
        </p:txBody>
      </p:sp>
      <p:grpSp>
        <p:nvGrpSpPr>
          <p:cNvPr id="172" name="Google Shape;172;p25"/>
          <p:cNvGrpSpPr/>
          <p:nvPr/>
        </p:nvGrpSpPr>
        <p:grpSpPr>
          <a:xfrm>
            <a:off x="1143000" y="3657600"/>
            <a:ext cx="1143000" cy="3032125"/>
            <a:chOff x="720" y="2304"/>
            <a:chExt cx="720" cy="1910"/>
          </a:xfrm>
        </p:grpSpPr>
        <p:sp>
          <p:nvSpPr>
            <p:cNvPr id="173" name="Google Shape;173;p25"/>
            <p:cNvSpPr/>
            <p:nvPr/>
          </p:nvSpPr>
          <p:spPr>
            <a:xfrm>
              <a:off x="912" y="2304"/>
              <a:ext cx="384" cy="1680"/>
            </a:xfrm>
            <a:prstGeom prst="ellipse">
              <a:avLst/>
            </a:prstGeom>
            <a:noFill/>
            <a:ln cap="flat" cmpd="sng" w="38100">
              <a:solidFill>
                <a:srgbClr val="CC33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3200" u="none">
                <a:solidFill>
                  <a:schemeClr val="lt1"/>
                </a:solidFill>
                <a:latin typeface="Times New Roman"/>
                <a:ea typeface="Times New Roman"/>
                <a:cs typeface="Times New Roman"/>
                <a:sym typeface="Times New Roman"/>
              </a:endParaRPr>
            </a:p>
          </p:txBody>
        </p:sp>
        <p:sp>
          <p:nvSpPr>
            <p:cNvPr id="174" name="Google Shape;174;p25"/>
            <p:cNvSpPr txBox="1"/>
            <p:nvPr/>
          </p:nvSpPr>
          <p:spPr>
            <a:xfrm>
              <a:off x="720" y="3696"/>
              <a:ext cx="720" cy="518"/>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lt1"/>
                </a:buClr>
                <a:buSzPts val="3200"/>
                <a:buFont typeface="Times New Roman"/>
                <a:buNone/>
              </a:pPr>
              <a:r>
                <a:rPr b="0" i="0" lang="en-US" sz="3200" u="none">
                  <a:solidFill>
                    <a:schemeClr val="lt1"/>
                  </a:solidFill>
                  <a:latin typeface="Times New Roman"/>
                  <a:ea typeface="Times New Roman"/>
                  <a:cs typeface="Times New Roman"/>
                  <a:sym typeface="Times New Roman"/>
                </a:rPr>
                <a:t>Spinal Cord</a:t>
              </a:r>
              <a:endParaRPr/>
            </a:p>
          </p:txBody>
        </p:sp>
      </p:grpSp>
    </p:spTree>
  </p:cSld>
  <p:clrMapOvr>
    <a:masterClrMapping/>
  </p:clrMapOvr>
  <p:transition spd="slow">
    <p:fade thruBlk="1"/>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7"/>
                                        </p:tgtEl>
                                        <p:attrNameLst>
                                          <p:attrName>style.visibility</p:attrName>
                                        </p:attrNameLst>
                                      </p:cBhvr>
                                      <p:to>
                                        <p:strVal val="visible"/>
                                      </p:to>
                                    </p:set>
                                    <p:animEffect filter="fade" transition="in">
                                      <p:cBhvr>
                                        <p:cTn dur="5000"/>
                                        <p:tgtEl>
                                          <p:spTgt spid="16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5"/>
                                        </p:tgtEl>
                                        <p:attrNameLst>
                                          <p:attrName>style.visibility</p:attrName>
                                        </p:attrNameLst>
                                      </p:cBhvr>
                                      <p:to>
                                        <p:strVal val="visible"/>
                                      </p:to>
                                    </p:set>
                                    <p:animEffect filter="fade" transition="in">
                                      <p:cBhvr>
                                        <p:cTn dur="5000"/>
                                        <p:tgtEl>
                                          <p:spTgt spid="16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6"/>
                                        </p:tgtEl>
                                        <p:attrNameLst>
                                          <p:attrName>style.visibility</p:attrName>
                                        </p:attrNameLst>
                                      </p:cBhvr>
                                      <p:to>
                                        <p:strVal val="visible"/>
                                      </p:to>
                                    </p:set>
                                    <p:animEffect filter="fade" transition="in">
                                      <p:cBhvr>
                                        <p:cTn dur="5000"/>
                                        <p:tgtEl>
                                          <p:spTgt spid="16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171"/>
                                        </p:tgtEl>
                                        <p:attrNameLst>
                                          <p:attrName>style.visibility</p:attrName>
                                        </p:attrNameLst>
                                      </p:cBhvr>
                                      <p:to>
                                        <p:strVal val="visible"/>
                                      </p:to>
                                    </p:set>
                                    <p:anim calcmode="lin" valueType="num">
                                      <p:cBhvr additive="base">
                                        <p:cTn dur="500"/>
                                        <p:tgtEl>
                                          <p:spTgt spid="171"/>
                                        </p:tgtEl>
                                        <p:attrNameLst>
                                          <p:attrName>ppt_w</p:attrName>
                                        </p:attrNameLst>
                                      </p:cBhvr>
                                      <p:tavLst>
                                        <p:tav fmla="" tm="0">
                                          <p:val>
                                            <p:strVal val="0"/>
                                          </p:val>
                                        </p:tav>
                                        <p:tav fmla="" tm="100000">
                                          <p:val>
                                            <p:strVal val="#ppt_w"/>
                                          </p:val>
                                        </p:tav>
                                      </p:tavLst>
                                    </p:anim>
                                    <p:anim calcmode="lin" valueType="num">
                                      <p:cBhvr additive="base">
                                        <p:cTn dur="500"/>
                                        <p:tgtEl>
                                          <p:spTgt spid="171"/>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1">
                                            <p:txEl>
                                              <p:pRg end="0" st="0"/>
                                            </p:txEl>
                                          </p:spTgt>
                                        </p:tgtEl>
                                        <p:attrNameLst>
                                          <p:attrName>style.visibility</p:attrName>
                                        </p:attrNameLst>
                                      </p:cBhvr>
                                      <p:to>
                                        <p:strVal val="visible"/>
                                      </p:to>
                                    </p:set>
                                    <p:animEffect filter="fade" transition="in">
                                      <p:cBhvr>
                                        <p:cTn dur="5000"/>
                                        <p:tgtEl>
                                          <p:spTgt spid="161">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26"/>
          <p:cNvSpPr txBox="1"/>
          <p:nvPr>
            <p:ph type="title"/>
          </p:nvPr>
        </p:nvSpPr>
        <p:spPr>
          <a:xfrm>
            <a:off x="685800" y="304800"/>
            <a:ext cx="7772400" cy="990600"/>
          </a:xfrm>
          <a:prstGeom prst="rect">
            <a:avLst/>
          </a:prstGeom>
          <a:noFill/>
          <a:ln>
            <a:noFill/>
          </a:ln>
        </p:spPr>
        <p:txBody>
          <a:bodyPr anchorCtr="0" anchor="t" bIns="45700" lIns="91425" spcFirstLastPara="1" rIns="91425" wrap="square" tIns="45700">
            <a:normAutofit fontScale="90000"/>
          </a:bodyPr>
          <a:lstStyle/>
          <a:p>
            <a:pPr indent="0" lvl="0" marL="0" rtl="0" algn="l">
              <a:lnSpc>
                <a:spcPct val="100000"/>
              </a:lnSpc>
              <a:spcBef>
                <a:spcPts val="0"/>
              </a:spcBef>
              <a:spcAft>
                <a:spcPts val="0"/>
              </a:spcAft>
              <a:buClr>
                <a:srgbClr val="FFFF00"/>
              </a:buClr>
              <a:buSzPct val="100000"/>
              <a:buFont typeface="Century Gothic"/>
              <a:buNone/>
            </a:pPr>
            <a:r>
              <a:rPr b="1" i="0" lang="en-US" sz="3800" u="sng">
                <a:solidFill>
                  <a:srgbClr val="EFEFEF"/>
                </a:solidFill>
                <a:latin typeface="Century Gothic"/>
                <a:ea typeface="Century Gothic"/>
                <a:cs typeface="Century Gothic"/>
                <a:sym typeface="Century Gothic"/>
              </a:rPr>
              <a:t>Parasympathetic </a:t>
            </a:r>
            <a:br>
              <a:rPr b="1" i="0" lang="en-US" sz="3800" u="sng">
                <a:solidFill>
                  <a:srgbClr val="EFEFEF"/>
                </a:solidFill>
                <a:latin typeface="Century Gothic"/>
                <a:ea typeface="Century Gothic"/>
                <a:cs typeface="Century Gothic"/>
                <a:sym typeface="Century Gothic"/>
              </a:rPr>
            </a:br>
            <a:r>
              <a:rPr b="1" i="0" lang="en-US" sz="3800" u="none">
                <a:solidFill>
                  <a:srgbClr val="EFEFEF"/>
                </a:solidFill>
                <a:latin typeface="Century Gothic"/>
                <a:ea typeface="Century Gothic"/>
                <a:cs typeface="Century Gothic"/>
                <a:sym typeface="Century Gothic"/>
              </a:rPr>
              <a:t>Innervation of Visceral Targets</a:t>
            </a:r>
            <a:endParaRPr>
              <a:solidFill>
                <a:srgbClr val="EFEFEF"/>
              </a:solidFill>
            </a:endParaRPr>
          </a:p>
        </p:txBody>
      </p:sp>
      <p:sp>
        <p:nvSpPr>
          <p:cNvPr id="181" name="Google Shape;181;p26"/>
          <p:cNvSpPr txBox="1"/>
          <p:nvPr>
            <p:ph idx="1" type="body"/>
          </p:nvPr>
        </p:nvSpPr>
        <p:spPr>
          <a:xfrm>
            <a:off x="685800" y="1600200"/>
            <a:ext cx="7772400" cy="5334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accent1"/>
              </a:buClr>
              <a:buSzPts val="1600"/>
              <a:buFont typeface="Noto Sans Symbols"/>
              <a:buChar char="►"/>
            </a:pPr>
            <a:r>
              <a:rPr b="0" i="0" lang="en-US" sz="2000" u="none">
                <a:solidFill>
                  <a:srgbClr val="FFFF00"/>
                </a:solidFill>
                <a:latin typeface="Century Gothic"/>
                <a:ea typeface="Century Gothic"/>
                <a:cs typeface="Century Gothic"/>
                <a:sym typeface="Century Gothic"/>
              </a:rPr>
              <a:t>Ganglia close to or on target organs</a:t>
            </a:r>
            <a:endParaRPr/>
          </a:p>
          <a:p>
            <a:pPr indent="-241300" lvl="0" marL="342900" marR="0" rtl="0" algn="l">
              <a:spcBef>
                <a:spcPts val="1000"/>
              </a:spcBef>
              <a:spcAft>
                <a:spcPts val="0"/>
              </a:spcAft>
              <a:buClr>
                <a:schemeClr val="accent1"/>
              </a:buClr>
              <a:buSzPts val="1600"/>
              <a:buFont typeface="Noto Sans Symbols"/>
              <a:buNone/>
            </a:pPr>
            <a:r>
              <a:t/>
            </a:r>
            <a:endParaRPr b="0" i="0" sz="2000" u="none">
              <a:solidFill>
                <a:srgbClr val="FFFF00"/>
              </a:solidFill>
              <a:latin typeface="Century Gothic"/>
              <a:ea typeface="Century Gothic"/>
              <a:cs typeface="Century Gothic"/>
              <a:sym typeface="Century Gothic"/>
            </a:endParaRPr>
          </a:p>
        </p:txBody>
      </p:sp>
      <p:sp>
        <p:nvSpPr>
          <p:cNvPr id="182" name="Google Shape;182;p26"/>
          <p:cNvSpPr txBox="1"/>
          <p:nvPr/>
        </p:nvSpPr>
        <p:spPr>
          <a:xfrm>
            <a:off x="685800" y="2286000"/>
            <a:ext cx="7772400" cy="6858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rgbClr val="FFFF00"/>
              </a:buClr>
              <a:buSzPts val="3200"/>
              <a:buFont typeface="Times New Roman"/>
              <a:buChar char="•"/>
            </a:pPr>
            <a:r>
              <a:rPr b="0" i="0" lang="en-US" sz="3200" u="none">
                <a:solidFill>
                  <a:srgbClr val="FFFF00"/>
                </a:solidFill>
                <a:latin typeface="Times New Roman"/>
                <a:ea typeface="Times New Roman"/>
                <a:cs typeface="Times New Roman"/>
                <a:sym typeface="Times New Roman"/>
              </a:rPr>
              <a:t>Preganglionic neurons - long</a:t>
            </a:r>
            <a:endParaRPr/>
          </a:p>
          <a:p>
            <a:pPr indent="0" lvl="0" marL="0" marR="0" rtl="0" algn="l">
              <a:lnSpc>
                <a:spcPct val="100000"/>
              </a:lnSpc>
              <a:spcBef>
                <a:spcPts val="0"/>
              </a:spcBef>
              <a:spcAft>
                <a:spcPts val="0"/>
              </a:spcAft>
              <a:buNone/>
            </a:pPr>
            <a:r>
              <a:t/>
            </a:r>
            <a:endParaRPr b="0" i="0" sz="3200" u="none">
              <a:solidFill>
                <a:srgbClr val="FFFF00"/>
              </a:solidFill>
              <a:latin typeface="Times New Roman"/>
              <a:ea typeface="Times New Roman"/>
              <a:cs typeface="Times New Roman"/>
              <a:sym typeface="Times New Roman"/>
            </a:endParaRPr>
          </a:p>
        </p:txBody>
      </p:sp>
      <p:sp>
        <p:nvSpPr>
          <p:cNvPr id="183" name="Google Shape;183;p26"/>
          <p:cNvSpPr txBox="1"/>
          <p:nvPr/>
        </p:nvSpPr>
        <p:spPr>
          <a:xfrm>
            <a:off x="685800" y="3048000"/>
            <a:ext cx="7772400" cy="6858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rgbClr val="FFFF00"/>
              </a:buClr>
              <a:buSzPts val="3200"/>
              <a:buFont typeface="Times New Roman"/>
              <a:buChar char="•"/>
            </a:pPr>
            <a:r>
              <a:rPr b="0" i="0" lang="en-US" sz="3200" u="none">
                <a:solidFill>
                  <a:srgbClr val="FFFF00"/>
                </a:solidFill>
                <a:latin typeface="Times New Roman"/>
                <a:ea typeface="Times New Roman"/>
                <a:cs typeface="Times New Roman"/>
                <a:sym typeface="Times New Roman"/>
              </a:rPr>
              <a:t>Post ganglionic neurons - short</a:t>
            </a:r>
            <a:endParaRPr/>
          </a:p>
        </p:txBody>
      </p:sp>
      <p:grpSp>
        <p:nvGrpSpPr>
          <p:cNvPr id="184" name="Google Shape;184;p26"/>
          <p:cNvGrpSpPr/>
          <p:nvPr/>
        </p:nvGrpSpPr>
        <p:grpSpPr>
          <a:xfrm>
            <a:off x="1636712" y="3721100"/>
            <a:ext cx="5602287" cy="2451100"/>
            <a:chOff x="1031" y="2344"/>
            <a:chExt cx="3529" cy="1544"/>
          </a:xfrm>
        </p:grpSpPr>
        <p:pic>
          <p:nvPicPr>
            <p:cNvPr descr="F:\A&amp;P2 Senses\EXPORT\14_2 Parasympathetic Fibers.BMP" id="185" name="Google Shape;185;p26"/>
            <p:cNvPicPr preferRelativeResize="0"/>
            <p:nvPr/>
          </p:nvPicPr>
          <p:blipFill rotWithShape="1">
            <a:blip r:embed="rId3">
              <a:alphaModFix/>
            </a:blip>
            <a:srcRect b="0" l="0" r="0" t="0"/>
            <a:stretch/>
          </p:blipFill>
          <p:spPr>
            <a:xfrm>
              <a:off x="1031" y="2848"/>
              <a:ext cx="2521" cy="512"/>
            </a:xfrm>
            <a:prstGeom prst="rect">
              <a:avLst/>
            </a:prstGeom>
            <a:noFill/>
            <a:ln>
              <a:noFill/>
            </a:ln>
          </p:spPr>
        </p:pic>
        <p:pic>
          <p:nvPicPr>
            <p:cNvPr descr="F:\A&amp;P2 Senses\EXPORT\14_2 Auto Targets.BMP" id="186" name="Google Shape;186;p26"/>
            <p:cNvPicPr preferRelativeResize="0"/>
            <p:nvPr/>
          </p:nvPicPr>
          <p:blipFill rotWithShape="1">
            <a:blip r:embed="rId4">
              <a:alphaModFix/>
            </a:blip>
            <a:srcRect b="0" l="0" r="0" t="0"/>
            <a:stretch/>
          </p:blipFill>
          <p:spPr>
            <a:xfrm>
              <a:off x="3568" y="2344"/>
              <a:ext cx="992" cy="1544"/>
            </a:xfrm>
            <a:prstGeom prst="rect">
              <a:avLst/>
            </a:prstGeom>
            <a:noFill/>
            <a:ln>
              <a:noFill/>
            </a:ln>
          </p:spPr>
        </p:pic>
      </p:grpSp>
      <p:sp>
        <p:nvSpPr>
          <p:cNvPr id="187" name="Google Shape;187;p26"/>
          <p:cNvSpPr txBox="1"/>
          <p:nvPr/>
        </p:nvSpPr>
        <p:spPr>
          <a:xfrm>
            <a:off x="4191000" y="4572000"/>
            <a:ext cx="762000" cy="762000"/>
          </a:xfrm>
          <a:prstGeom prst="rect">
            <a:avLst/>
          </a:prstGeom>
          <a:noFill/>
          <a:ln cap="flat" cmpd="sng" w="57150">
            <a:solidFill>
              <a:srgbClr val="CC33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3200" u="none">
              <a:solidFill>
                <a:schemeClr val="lt1"/>
              </a:solidFill>
              <a:latin typeface="Times New Roman"/>
              <a:ea typeface="Times New Roman"/>
              <a:cs typeface="Times New Roman"/>
              <a:sym typeface="Times New Roman"/>
            </a:endParaRPr>
          </a:p>
        </p:txBody>
      </p:sp>
      <p:sp>
        <p:nvSpPr>
          <p:cNvPr id="188" name="Google Shape;188;p26"/>
          <p:cNvSpPr/>
          <p:nvPr/>
        </p:nvSpPr>
        <p:spPr>
          <a:xfrm>
            <a:off x="2819400" y="5029200"/>
            <a:ext cx="304800" cy="990600"/>
          </a:xfrm>
          <a:prstGeom prst="upArrow">
            <a:avLst>
              <a:gd fmla="val 50000" name="adj1"/>
              <a:gd fmla="val 50000" name="adj2"/>
            </a:avLst>
          </a:prstGeom>
          <a:solidFill>
            <a:schemeClr val="accent1"/>
          </a:solidFill>
          <a:ln cap="flat" cmpd="sng" w="952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3200" u="none">
              <a:solidFill>
                <a:schemeClr val="lt1"/>
              </a:solidFill>
              <a:latin typeface="Times New Roman"/>
              <a:ea typeface="Times New Roman"/>
              <a:cs typeface="Times New Roman"/>
              <a:sym typeface="Times New Roman"/>
            </a:endParaRPr>
          </a:p>
        </p:txBody>
      </p:sp>
      <p:sp>
        <p:nvSpPr>
          <p:cNvPr id="189" name="Google Shape;189;p26"/>
          <p:cNvSpPr/>
          <p:nvPr/>
        </p:nvSpPr>
        <p:spPr>
          <a:xfrm>
            <a:off x="5029200" y="4953000"/>
            <a:ext cx="152400" cy="1066800"/>
          </a:xfrm>
          <a:prstGeom prst="upArrow">
            <a:avLst>
              <a:gd fmla="val 50000" name="adj1"/>
              <a:gd fmla="val 50000" name="adj2"/>
            </a:avLst>
          </a:prstGeom>
          <a:solidFill>
            <a:schemeClr val="accent1"/>
          </a:solidFill>
          <a:ln cap="flat" cmpd="sng" w="952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3200" u="none">
              <a:solidFill>
                <a:schemeClr val="lt1"/>
              </a:solidFill>
              <a:latin typeface="Times New Roman"/>
              <a:ea typeface="Times New Roman"/>
              <a:cs typeface="Times New Roman"/>
              <a:sym typeface="Times New Roman"/>
            </a:endParaRPr>
          </a:p>
        </p:txBody>
      </p:sp>
      <p:sp>
        <p:nvSpPr>
          <p:cNvPr id="190" name="Google Shape;190;p26"/>
          <p:cNvSpPr/>
          <p:nvPr/>
        </p:nvSpPr>
        <p:spPr>
          <a:xfrm>
            <a:off x="5715000" y="3505200"/>
            <a:ext cx="1676400" cy="3048000"/>
          </a:xfrm>
          <a:prstGeom prst="ellipse">
            <a:avLst/>
          </a:prstGeom>
          <a:noFill/>
          <a:ln cap="flat" cmpd="sng" w="3810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3200" u="none">
              <a:solidFill>
                <a:schemeClr val="lt1"/>
              </a:solidFill>
              <a:latin typeface="Times New Roman"/>
              <a:ea typeface="Times New Roman"/>
              <a:cs typeface="Times New Roman"/>
              <a:sym typeface="Times New Roman"/>
            </a:endParaRPr>
          </a:p>
        </p:txBody>
      </p:sp>
    </p:spTree>
  </p:cSld>
  <p:clrMapOvr>
    <a:masterClrMapping/>
  </p:clrMapOvr>
  <p:transition spd="slow">
    <p:fade thruBlk="1"/>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81">
                                            <p:txEl>
                                              <p:pRg end="0" st="0"/>
                                            </p:txEl>
                                          </p:spTgt>
                                        </p:tgtEl>
                                        <p:attrNameLst>
                                          <p:attrName>style.visibility</p:attrName>
                                        </p:attrNameLst>
                                      </p:cBhvr>
                                      <p:to>
                                        <p:strVal val="visible"/>
                                      </p:to>
                                    </p:set>
                                    <p:anim calcmode="lin" valueType="num">
                                      <p:cBhvr additive="base">
                                        <p:cTn dur="500"/>
                                        <p:tgtEl>
                                          <p:spTgt spid="181">
                                            <p:txEl>
                                              <p:pRg end="0" st="0"/>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81">
                                            <p:txEl>
                                              <p:pRg end="1" st="1"/>
                                            </p:txEl>
                                          </p:spTgt>
                                        </p:tgtEl>
                                        <p:attrNameLst>
                                          <p:attrName>style.visibility</p:attrName>
                                        </p:attrNameLst>
                                      </p:cBhvr>
                                      <p:to>
                                        <p:strVal val="visible"/>
                                      </p:to>
                                    </p:set>
                                    <p:anim calcmode="lin" valueType="num">
                                      <p:cBhvr additive="base">
                                        <p:cTn dur="500"/>
                                        <p:tgtEl>
                                          <p:spTgt spid="181">
                                            <p:txEl>
                                              <p:pRg end="1" st="1"/>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7"/>
                                        </p:tgtEl>
                                        <p:attrNameLst>
                                          <p:attrName>style.visibility</p:attrName>
                                        </p:attrNameLst>
                                      </p:cBhvr>
                                      <p:to>
                                        <p:strVal val="visible"/>
                                      </p:to>
                                    </p:set>
                                    <p:animEffect filter="fade" transition="in">
                                      <p:cBhvr>
                                        <p:cTn dur="1000"/>
                                        <p:tgtEl>
                                          <p:spTgt spid="18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190"/>
                                        </p:tgtEl>
                                        <p:attrNameLst>
                                          <p:attrName>style.visibility</p:attrName>
                                        </p:attrNameLst>
                                      </p:cBhvr>
                                      <p:to>
                                        <p:strVal val="visible"/>
                                      </p:to>
                                    </p:set>
                                    <p:anim calcmode="lin" valueType="num">
                                      <p:cBhvr additive="base">
                                        <p:cTn dur="500"/>
                                        <p:tgtEl>
                                          <p:spTgt spid="190"/>
                                        </p:tgtEl>
                                        <p:attrNameLst>
                                          <p:attrName>ppt_w</p:attrName>
                                        </p:attrNameLst>
                                      </p:cBhvr>
                                      <p:tavLst>
                                        <p:tav fmla="" tm="0">
                                          <p:val>
                                            <p:strVal val="0"/>
                                          </p:val>
                                        </p:tav>
                                        <p:tav fmla="" tm="100000">
                                          <p:val>
                                            <p:strVal val="#ppt_w"/>
                                          </p:val>
                                        </p:tav>
                                      </p:tavLst>
                                    </p:anim>
                                    <p:anim calcmode="lin" valueType="num">
                                      <p:cBhvr additive="base">
                                        <p:cTn dur="500"/>
                                        <p:tgtEl>
                                          <p:spTgt spid="190"/>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82"/>
                                        </p:tgtEl>
                                        <p:attrNameLst>
                                          <p:attrName>style.visibility</p:attrName>
                                        </p:attrNameLst>
                                      </p:cBhvr>
                                      <p:to>
                                        <p:strVal val="visible"/>
                                      </p:to>
                                    </p:set>
                                    <p:anim calcmode="lin" valueType="num">
                                      <p:cBhvr additive="base">
                                        <p:cTn dur="500"/>
                                        <p:tgtEl>
                                          <p:spTgt spid="182"/>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8"/>
                                        </p:tgtEl>
                                        <p:attrNameLst>
                                          <p:attrName>style.visibility</p:attrName>
                                        </p:attrNameLst>
                                      </p:cBhvr>
                                      <p:to>
                                        <p:strVal val="visible"/>
                                      </p:to>
                                    </p:set>
                                    <p:animEffect filter="fade" transition="in">
                                      <p:cBhvr>
                                        <p:cTn dur="500"/>
                                        <p:tgtEl>
                                          <p:spTgt spid="18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83"/>
                                        </p:tgtEl>
                                        <p:attrNameLst>
                                          <p:attrName>style.visibility</p:attrName>
                                        </p:attrNameLst>
                                      </p:cBhvr>
                                      <p:to>
                                        <p:strVal val="visible"/>
                                      </p:to>
                                    </p:set>
                                    <p:anim calcmode="lin" valueType="num">
                                      <p:cBhvr additive="base">
                                        <p:cTn dur="500"/>
                                        <p:tgtEl>
                                          <p:spTgt spid="183"/>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9"/>
                                        </p:tgtEl>
                                        <p:attrNameLst>
                                          <p:attrName>style.visibility</p:attrName>
                                        </p:attrNameLst>
                                      </p:cBhvr>
                                      <p:to>
                                        <p:strVal val="visible"/>
                                      </p:to>
                                    </p:set>
                                    <p:animEffect filter="fade" transition="in">
                                      <p:cBhvr>
                                        <p:cTn dur="500"/>
                                        <p:tgtEl>
                                          <p:spTgt spid="18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sp>
        <p:nvSpPr>
          <p:cNvPr id="196" name="Google Shape;196;p27"/>
          <p:cNvSpPr txBox="1"/>
          <p:nvPr>
            <p:ph idx="1" type="subTitle"/>
          </p:nvPr>
        </p:nvSpPr>
        <p:spPr>
          <a:xfrm>
            <a:off x="609600" y="1828800"/>
            <a:ext cx="8153400" cy="4267200"/>
          </a:xfrm>
          <a:prstGeom prst="rect">
            <a:avLst/>
          </a:prstGeom>
          <a:noFill/>
          <a:ln>
            <a:noFill/>
          </a:ln>
        </p:spPr>
        <p:txBody>
          <a:bodyPr anchorCtr="0" anchor="t" bIns="45700" lIns="91425" spcFirstLastPara="1" rIns="91425" wrap="square" tIns="45700">
            <a:normAutofit/>
          </a:bodyPr>
          <a:lstStyle/>
          <a:p>
            <a:pPr indent="0" lvl="0" marL="0" rtl="0" algn="just">
              <a:lnSpc>
                <a:spcPct val="100000"/>
              </a:lnSpc>
              <a:spcBef>
                <a:spcPts val="0"/>
              </a:spcBef>
              <a:spcAft>
                <a:spcPts val="0"/>
              </a:spcAft>
              <a:buSzPts val="1600"/>
              <a:buNone/>
            </a:pPr>
            <a:r>
              <a:rPr b="1" i="0" lang="en-US" sz="2000" u="none">
                <a:solidFill>
                  <a:srgbClr val="000000"/>
                </a:solidFill>
                <a:latin typeface="Century Gothic"/>
                <a:ea typeface="Century Gothic"/>
                <a:cs typeface="Century Gothic"/>
                <a:sym typeface="Century Gothic"/>
              </a:rPr>
              <a:t>        </a:t>
            </a:r>
            <a:endParaRPr/>
          </a:p>
        </p:txBody>
      </p:sp>
      <p:cxnSp>
        <p:nvCxnSpPr>
          <p:cNvPr id="197" name="Google Shape;197;p27"/>
          <p:cNvCxnSpPr/>
          <p:nvPr/>
        </p:nvCxnSpPr>
        <p:spPr>
          <a:xfrm>
            <a:off x="5486400" y="3048000"/>
            <a:ext cx="0" cy="1524000"/>
          </a:xfrm>
          <a:prstGeom prst="straightConnector1">
            <a:avLst/>
          </a:prstGeom>
          <a:noFill/>
          <a:ln cap="flat" cmpd="sng" w="28575">
            <a:solidFill>
              <a:schemeClr val="lt1"/>
            </a:solidFill>
            <a:prstDash val="solid"/>
            <a:miter lim="800000"/>
            <a:headEnd len="med" w="med" type="none"/>
            <a:tailEnd len="med" w="med" type="none"/>
          </a:ln>
        </p:spPr>
      </p:cxnSp>
      <p:sp>
        <p:nvSpPr>
          <p:cNvPr id="198" name="Google Shape;198;p27"/>
          <p:cNvSpPr txBox="1"/>
          <p:nvPr/>
        </p:nvSpPr>
        <p:spPr>
          <a:xfrm>
            <a:off x="1143000" y="0"/>
            <a:ext cx="7162800" cy="1015800"/>
          </a:xfrm>
          <a:prstGeom prst="rect">
            <a:avLst/>
          </a:prstGeom>
          <a:gradFill>
            <a:gsLst>
              <a:gs pos="0">
                <a:srgbClr val="F9DF8B"/>
              </a:gs>
              <a:gs pos="100000">
                <a:srgbClr val="ECBA16"/>
              </a:gs>
            </a:gsLst>
            <a:lin ang="5400012" scaled="0"/>
          </a:gradFill>
          <a:ln cap="flat" cmpd="sng" w="9525">
            <a:solidFill>
              <a:schemeClr val="accent5"/>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3200"/>
              <a:buFont typeface="Times New Roman"/>
              <a:buNone/>
            </a:pPr>
            <a:r>
              <a:rPr b="1" i="0" lang="en-US" sz="3200" u="none">
                <a:solidFill>
                  <a:srgbClr val="FFFFFF"/>
                </a:solidFill>
                <a:latin typeface="Times New Roman"/>
                <a:ea typeface="Times New Roman"/>
                <a:cs typeface="Times New Roman"/>
                <a:sym typeface="Times New Roman"/>
              </a:rPr>
              <a:t> </a:t>
            </a:r>
            <a:r>
              <a:rPr b="1" i="0" lang="en-US" sz="2800" u="none">
                <a:solidFill>
                  <a:srgbClr val="FFFFFF"/>
                </a:solidFill>
                <a:latin typeface="Times New Roman"/>
                <a:ea typeface="Times New Roman"/>
                <a:cs typeface="Times New Roman"/>
                <a:sym typeface="Times New Roman"/>
              </a:rPr>
              <a:t>SYMPATHETIC &amp; PARASYMPATHETIC NERVOUS SYSTEM  ORIGIN</a:t>
            </a:r>
            <a:endParaRPr/>
          </a:p>
        </p:txBody>
      </p:sp>
      <p:pic>
        <p:nvPicPr>
          <p:cNvPr descr="400px-Gray839" id="199" name="Google Shape;199;p27"/>
          <p:cNvPicPr preferRelativeResize="0"/>
          <p:nvPr/>
        </p:nvPicPr>
        <p:blipFill rotWithShape="1">
          <a:blip r:embed="rId3">
            <a:alphaModFix/>
          </a:blip>
          <a:srcRect b="0" l="0" r="0" t="0"/>
          <a:stretch/>
        </p:blipFill>
        <p:spPr>
          <a:xfrm>
            <a:off x="2819400" y="1295400"/>
            <a:ext cx="3810000" cy="4800600"/>
          </a:xfrm>
          <a:prstGeom prst="rect">
            <a:avLst/>
          </a:prstGeom>
          <a:noFill/>
          <a:ln>
            <a:noFill/>
          </a:ln>
        </p:spPr>
      </p:pic>
      <p:sp>
        <p:nvSpPr>
          <p:cNvPr id="200" name="Google Shape;200;p27"/>
          <p:cNvSpPr txBox="1"/>
          <p:nvPr/>
        </p:nvSpPr>
        <p:spPr>
          <a:xfrm>
            <a:off x="2895600" y="6278562"/>
            <a:ext cx="3733800" cy="579437"/>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FFFF00"/>
              </a:buClr>
              <a:buSzPts val="2000"/>
              <a:buFont typeface="Times New Roman"/>
              <a:buNone/>
            </a:pPr>
            <a:r>
              <a:rPr b="1" i="0" lang="en-US" sz="2000" u="none">
                <a:solidFill>
                  <a:srgbClr val="FFFF00"/>
                </a:solidFill>
                <a:latin typeface="Times New Roman"/>
                <a:ea typeface="Times New Roman"/>
                <a:cs typeface="Times New Roman"/>
                <a:sym typeface="Times New Roman"/>
              </a:rPr>
              <a:t>Blue= Para symp;    Red symp</a:t>
            </a:r>
            <a:r>
              <a:rPr b="0" i="0" lang="en-US" sz="3200" u="none">
                <a:solidFill>
                  <a:schemeClr val="lt1"/>
                </a:solidFill>
                <a:latin typeface="Times New Roman"/>
                <a:ea typeface="Times New Roman"/>
                <a:cs typeface="Times New Roman"/>
                <a:sym typeface="Times New Roman"/>
              </a:rPr>
              <a:t> </a:t>
            </a:r>
            <a:endParaRPr/>
          </a:p>
        </p:txBody>
      </p:sp>
    </p:spTree>
  </p:cSld>
  <p:clrMapOvr>
    <a:masterClrMapping/>
  </p:clrMapOvr>
  <p:transition spd="slow">
    <p:fade thruBlk="1"/>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7"/>
                                        </p:tgtEl>
                                        <p:attrNameLst>
                                          <p:attrName>style.visibility</p:attrName>
                                        </p:attrNameLst>
                                      </p:cBhvr>
                                      <p:to>
                                        <p:strVal val="visible"/>
                                      </p:to>
                                    </p:set>
                                    <p:animEffect filter="fade" transition="in">
                                      <p:cBhvr>
                                        <p:cTn dur="5000"/>
                                        <p:tgtEl>
                                          <p:spTgt spid="19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pic>
        <p:nvPicPr>
          <p:cNvPr descr="I:\Sci&amp;Math\Allen\Images\Sympathetic a_a.jpg" id="206" name="Google Shape;206;p28"/>
          <p:cNvPicPr preferRelativeResize="0"/>
          <p:nvPr/>
        </p:nvPicPr>
        <p:blipFill rotWithShape="1">
          <a:blip r:embed="rId3">
            <a:alphaModFix/>
          </a:blip>
          <a:srcRect b="0" l="0" r="0" t="0"/>
          <a:stretch/>
        </p:blipFill>
        <p:spPr>
          <a:xfrm>
            <a:off x="762000" y="1981200"/>
            <a:ext cx="7620000" cy="4800600"/>
          </a:xfrm>
          <a:prstGeom prst="rect">
            <a:avLst/>
          </a:prstGeom>
          <a:noFill/>
          <a:ln>
            <a:noFill/>
          </a:ln>
        </p:spPr>
      </p:pic>
      <p:sp>
        <p:nvSpPr>
          <p:cNvPr id="207" name="Google Shape;207;p28"/>
          <p:cNvSpPr txBox="1"/>
          <p:nvPr>
            <p:ph type="title"/>
          </p:nvPr>
        </p:nvSpPr>
        <p:spPr>
          <a:xfrm>
            <a:off x="685800" y="76200"/>
            <a:ext cx="7772400" cy="609600"/>
          </a:xfrm>
          <a:prstGeom prst="rect">
            <a:avLst/>
          </a:prstGeom>
          <a:noFill/>
          <a:ln>
            <a:noFill/>
          </a:ln>
        </p:spPr>
        <p:txBody>
          <a:bodyPr anchorCtr="0" anchor="t" bIns="45700" lIns="91425" spcFirstLastPara="1" rIns="91425" wrap="square" tIns="45700">
            <a:normAutofit fontScale="90000"/>
          </a:bodyPr>
          <a:lstStyle/>
          <a:p>
            <a:pPr indent="0" lvl="0" marL="0" rtl="0" algn="l">
              <a:lnSpc>
                <a:spcPct val="100000"/>
              </a:lnSpc>
              <a:spcBef>
                <a:spcPts val="0"/>
              </a:spcBef>
              <a:spcAft>
                <a:spcPts val="0"/>
              </a:spcAft>
              <a:buClr>
                <a:srgbClr val="FFFF00"/>
              </a:buClr>
              <a:buSzPct val="100000"/>
              <a:buFont typeface="Century Gothic"/>
              <a:buNone/>
            </a:pPr>
            <a:r>
              <a:rPr b="1" i="0" lang="en-US" sz="3800" u="sng">
                <a:solidFill>
                  <a:srgbClr val="FFFFFF"/>
                </a:solidFill>
                <a:latin typeface="Century Gothic"/>
                <a:ea typeface="Century Gothic"/>
                <a:cs typeface="Century Gothic"/>
                <a:sym typeface="Century Gothic"/>
              </a:rPr>
              <a:t>Sympathetic</a:t>
            </a:r>
            <a:r>
              <a:rPr b="1" i="0" lang="en-US" sz="3800" u="none">
                <a:solidFill>
                  <a:srgbClr val="FFFFFF"/>
                </a:solidFill>
                <a:latin typeface="Century Gothic"/>
                <a:ea typeface="Century Gothic"/>
                <a:cs typeface="Century Gothic"/>
                <a:sym typeface="Century Gothic"/>
              </a:rPr>
              <a:t> - Origin</a:t>
            </a:r>
            <a:endParaRPr>
              <a:solidFill>
                <a:srgbClr val="FFFFFF"/>
              </a:solidFill>
            </a:endParaRPr>
          </a:p>
        </p:txBody>
      </p:sp>
      <p:sp>
        <p:nvSpPr>
          <p:cNvPr id="208" name="Google Shape;208;p28"/>
          <p:cNvSpPr txBox="1"/>
          <p:nvPr>
            <p:ph idx="1" type="body"/>
          </p:nvPr>
        </p:nvSpPr>
        <p:spPr>
          <a:xfrm>
            <a:off x="685800" y="838200"/>
            <a:ext cx="7772400" cy="9906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accent1"/>
              </a:buClr>
              <a:buSzPts val="1600"/>
              <a:buFont typeface="Noto Sans Symbols"/>
              <a:buChar char="►"/>
            </a:pPr>
            <a:r>
              <a:rPr b="0" i="0" lang="en-US" sz="2000" u="none">
                <a:solidFill>
                  <a:srgbClr val="FFFF00"/>
                </a:solidFill>
                <a:latin typeface="Century Gothic"/>
                <a:ea typeface="Century Gothic"/>
                <a:cs typeface="Century Gothic"/>
                <a:sym typeface="Century Gothic"/>
              </a:rPr>
              <a:t>Thoracolumbar</a:t>
            </a:r>
            <a:r>
              <a:rPr b="1" i="0" lang="en-US" sz="2000" u="none">
                <a:solidFill>
                  <a:srgbClr val="00FF00"/>
                </a:solidFill>
                <a:latin typeface="Century Gothic"/>
                <a:ea typeface="Century Gothic"/>
                <a:cs typeface="Century Gothic"/>
                <a:sym typeface="Century Gothic"/>
              </a:rPr>
              <a:t> lateral horns of the spinal segments T1-L2</a:t>
            </a:r>
            <a:r>
              <a:rPr b="1" i="0" lang="en-US" sz="2000" u="none">
                <a:solidFill>
                  <a:srgbClr val="FFFF00"/>
                </a:solidFill>
                <a:latin typeface="Century Gothic"/>
                <a:ea typeface="Century Gothic"/>
                <a:cs typeface="Century Gothic"/>
                <a:sym typeface="Century Gothic"/>
              </a:rPr>
              <a:t>.</a:t>
            </a:r>
            <a:endParaRPr/>
          </a:p>
          <a:p>
            <a:pPr indent="-342900" lvl="0" marL="342900" marR="0" rtl="0" algn="l">
              <a:lnSpc>
                <a:spcPct val="100000"/>
              </a:lnSpc>
              <a:spcBef>
                <a:spcPts val="1000"/>
              </a:spcBef>
              <a:spcAft>
                <a:spcPts val="0"/>
              </a:spcAft>
              <a:buClr>
                <a:schemeClr val="accent1"/>
              </a:buClr>
              <a:buSzPts val="1600"/>
              <a:buFont typeface="Noto Sans Symbols"/>
              <a:buChar char="►"/>
            </a:pPr>
            <a:r>
              <a:rPr b="0" i="0" lang="en-US" sz="2000" u="none">
                <a:solidFill>
                  <a:srgbClr val="FFFF00"/>
                </a:solidFill>
                <a:latin typeface="Century Gothic"/>
                <a:ea typeface="Century Gothic"/>
                <a:cs typeface="Century Gothic"/>
                <a:sym typeface="Century Gothic"/>
              </a:rPr>
              <a:t>Nerve fibers originate between T1 &amp; L2</a:t>
            </a:r>
            <a:endParaRPr/>
          </a:p>
          <a:p>
            <a:pPr indent="-241300" lvl="0" marL="342900" marR="0" rtl="0" algn="l">
              <a:spcBef>
                <a:spcPts val="1000"/>
              </a:spcBef>
              <a:spcAft>
                <a:spcPts val="0"/>
              </a:spcAft>
              <a:buClr>
                <a:schemeClr val="accent1"/>
              </a:buClr>
              <a:buSzPts val="1600"/>
              <a:buFont typeface="Noto Sans Symbols"/>
              <a:buNone/>
            </a:pPr>
            <a:r>
              <a:t/>
            </a:r>
            <a:endParaRPr b="0" i="0" sz="2000" u="none">
              <a:solidFill>
                <a:srgbClr val="FFFF00"/>
              </a:solidFill>
              <a:latin typeface="Century Gothic"/>
              <a:ea typeface="Century Gothic"/>
              <a:cs typeface="Century Gothic"/>
              <a:sym typeface="Century Gothic"/>
            </a:endParaRPr>
          </a:p>
        </p:txBody>
      </p:sp>
      <p:sp>
        <p:nvSpPr>
          <p:cNvPr id="209" name="Google Shape;209;p28"/>
          <p:cNvSpPr txBox="1"/>
          <p:nvPr/>
        </p:nvSpPr>
        <p:spPr>
          <a:xfrm>
            <a:off x="1066800" y="3581400"/>
            <a:ext cx="1143000" cy="1295400"/>
          </a:xfrm>
          <a:prstGeom prst="rect">
            <a:avLst/>
          </a:prstGeom>
          <a:noFill/>
          <a:ln cap="flat" cmpd="sng" w="38100">
            <a:solidFill>
              <a:srgbClr val="CC33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3200" u="none">
              <a:solidFill>
                <a:schemeClr val="lt1"/>
              </a:solidFill>
              <a:latin typeface="Times New Roman"/>
              <a:ea typeface="Times New Roman"/>
              <a:cs typeface="Times New Roman"/>
              <a:sym typeface="Times New Roman"/>
            </a:endParaRPr>
          </a:p>
        </p:txBody>
      </p:sp>
    </p:spTree>
  </p:cSld>
  <p:clrMapOvr>
    <a:masterClrMapping/>
  </p:clrMapOvr>
  <p:transition spd="slow">
    <p:fade thruBlk="1"/>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2">
                                  <p:stCondLst>
                                    <p:cond delay="0"/>
                                  </p:stCondLst>
                                  <p:childTnLst>
                                    <p:set>
                                      <p:cBhvr>
                                        <p:cTn dur="1" fill="hold">
                                          <p:stCondLst>
                                            <p:cond delay="0"/>
                                          </p:stCondLst>
                                        </p:cTn>
                                        <p:tgtEl>
                                          <p:spTgt spid="208">
                                            <p:txEl>
                                              <p:pRg end="0" st="0"/>
                                            </p:txEl>
                                          </p:spTgt>
                                        </p:tgtEl>
                                        <p:attrNameLst>
                                          <p:attrName>style.visibility</p:attrName>
                                        </p:attrNameLst>
                                      </p:cBhvr>
                                      <p:to>
                                        <p:strVal val="visible"/>
                                      </p:to>
                                    </p:set>
                                    <p:anim calcmode="lin" valueType="num">
                                      <p:cBhvr additive="base">
                                        <p:cTn dur="500"/>
                                        <p:tgtEl>
                                          <p:spTgt spid="208">
                                            <p:txEl>
                                              <p:pRg end="0" st="0"/>
                                            </p:txEl>
                                          </p:spTgt>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2">
                                  <p:stCondLst>
                                    <p:cond delay="0"/>
                                  </p:stCondLst>
                                  <p:childTnLst>
                                    <p:set>
                                      <p:cBhvr>
                                        <p:cTn dur="1" fill="hold">
                                          <p:stCondLst>
                                            <p:cond delay="0"/>
                                          </p:stCondLst>
                                        </p:cTn>
                                        <p:tgtEl>
                                          <p:spTgt spid="208">
                                            <p:txEl>
                                              <p:pRg end="1" st="1"/>
                                            </p:txEl>
                                          </p:spTgt>
                                        </p:tgtEl>
                                        <p:attrNameLst>
                                          <p:attrName>style.visibility</p:attrName>
                                        </p:attrNameLst>
                                      </p:cBhvr>
                                      <p:to>
                                        <p:strVal val="visible"/>
                                      </p:to>
                                    </p:set>
                                    <p:anim calcmode="lin" valueType="num">
                                      <p:cBhvr additive="base">
                                        <p:cTn dur="500"/>
                                        <p:tgtEl>
                                          <p:spTgt spid="208">
                                            <p:txEl>
                                              <p:pRg end="1" st="1"/>
                                            </p:txEl>
                                          </p:spTgt>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2">
                                  <p:stCondLst>
                                    <p:cond delay="0"/>
                                  </p:stCondLst>
                                  <p:childTnLst>
                                    <p:set>
                                      <p:cBhvr>
                                        <p:cTn dur="1" fill="hold">
                                          <p:stCondLst>
                                            <p:cond delay="0"/>
                                          </p:stCondLst>
                                        </p:cTn>
                                        <p:tgtEl>
                                          <p:spTgt spid="208">
                                            <p:txEl>
                                              <p:pRg end="2" st="2"/>
                                            </p:txEl>
                                          </p:spTgt>
                                        </p:tgtEl>
                                        <p:attrNameLst>
                                          <p:attrName>style.visibility</p:attrName>
                                        </p:attrNameLst>
                                      </p:cBhvr>
                                      <p:to>
                                        <p:strVal val="visible"/>
                                      </p:to>
                                    </p:set>
                                    <p:anim calcmode="lin" valueType="num">
                                      <p:cBhvr additive="base">
                                        <p:cTn dur="500"/>
                                        <p:tgtEl>
                                          <p:spTgt spid="208">
                                            <p:txEl>
                                              <p:pRg end="2" st="2"/>
                                            </p:txEl>
                                          </p:spTgt>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9"/>
                                        </p:tgtEl>
                                        <p:attrNameLst>
                                          <p:attrName>style.visibility</p:attrName>
                                        </p:attrNameLst>
                                      </p:cBhvr>
                                      <p:to>
                                        <p:strVal val="visible"/>
                                      </p:to>
                                    </p:set>
                                    <p:animEffect filter="fade" transition="in">
                                      <p:cBhvr>
                                        <p:cTn dur="5000"/>
                                        <p:tgtEl>
                                          <p:spTgt spid="20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pic>
        <p:nvPicPr>
          <p:cNvPr descr="I:\Sci&amp;Math\Allen\Images\Parasympathetic a_a.jpg" id="215" name="Google Shape;215;p29"/>
          <p:cNvPicPr preferRelativeResize="0"/>
          <p:nvPr/>
        </p:nvPicPr>
        <p:blipFill rotWithShape="1">
          <a:blip r:embed="rId3">
            <a:alphaModFix/>
          </a:blip>
          <a:srcRect b="0" l="0" r="0" t="0"/>
          <a:stretch/>
        </p:blipFill>
        <p:spPr>
          <a:xfrm>
            <a:off x="5257800" y="1066800"/>
            <a:ext cx="3886200" cy="4648200"/>
          </a:xfrm>
          <a:prstGeom prst="rect">
            <a:avLst/>
          </a:prstGeom>
          <a:noFill/>
          <a:ln>
            <a:noFill/>
          </a:ln>
        </p:spPr>
      </p:pic>
      <p:sp>
        <p:nvSpPr>
          <p:cNvPr id="216" name="Google Shape;216;p29"/>
          <p:cNvSpPr txBox="1"/>
          <p:nvPr>
            <p:ph type="title"/>
          </p:nvPr>
        </p:nvSpPr>
        <p:spPr>
          <a:xfrm>
            <a:off x="685800" y="152400"/>
            <a:ext cx="7772400" cy="533400"/>
          </a:xfrm>
          <a:prstGeom prst="rect">
            <a:avLst/>
          </a:prstGeom>
          <a:noFill/>
          <a:ln>
            <a:noFill/>
          </a:ln>
        </p:spPr>
        <p:txBody>
          <a:bodyPr anchorCtr="0" anchor="t" bIns="45700" lIns="91425" spcFirstLastPara="1" rIns="91425" wrap="square" tIns="45700">
            <a:normAutofit fontScale="90000"/>
          </a:bodyPr>
          <a:lstStyle/>
          <a:p>
            <a:pPr indent="0" lvl="0" marL="0" rtl="0" algn="l">
              <a:lnSpc>
                <a:spcPct val="100000"/>
              </a:lnSpc>
              <a:spcBef>
                <a:spcPts val="0"/>
              </a:spcBef>
              <a:spcAft>
                <a:spcPts val="0"/>
              </a:spcAft>
              <a:buClr>
                <a:srgbClr val="FFFF00"/>
              </a:buClr>
              <a:buSzPct val="100000"/>
              <a:buFont typeface="Century Gothic"/>
              <a:buNone/>
            </a:pPr>
            <a:r>
              <a:rPr b="1" i="0" lang="en-US" sz="3800" u="sng">
                <a:solidFill>
                  <a:srgbClr val="FFFFFF"/>
                </a:solidFill>
                <a:latin typeface="Century Gothic"/>
                <a:ea typeface="Century Gothic"/>
                <a:cs typeface="Century Gothic"/>
                <a:sym typeface="Century Gothic"/>
              </a:rPr>
              <a:t>Parasympathetic</a:t>
            </a:r>
            <a:r>
              <a:rPr b="1" i="0" lang="en-US" sz="3800" u="none">
                <a:solidFill>
                  <a:srgbClr val="FFFFFF"/>
                </a:solidFill>
                <a:latin typeface="Century Gothic"/>
                <a:ea typeface="Century Gothic"/>
                <a:cs typeface="Century Gothic"/>
                <a:sym typeface="Century Gothic"/>
              </a:rPr>
              <a:t> - Origin</a:t>
            </a:r>
            <a:endParaRPr>
              <a:solidFill>
                <a:srgbClr val="FFFFFF"/>
              </a:solidFill>
            </a:endParaRPr>
          </a:p>
        </p:txBody>
      </p:sp>
      <p:sp>
        <p:nvSpPr>
          <p:cNvPr id="217" name="Google Shape;217;p29"/>
          <p:cNvSpPr txBox="1"/>
          <p:nvPr>
            <p:ph idx="1" type="body"/>
          </p:nvPr>
        </p:nvSpPr>
        <p:spPr>
          <a:xfrm>
            <a:off x="0" y="914400"/>
            <a:ext cx="5181600" cy="1066800"/>
          </a:xfrm>
          <a:prstGeom prst="rect">
            <a:avLst/>
          </a:prstGeom>
          <a:noFill/>
          <a:ln>
            <a:noFill/>
          </a:ln>
        </p:spPr>
        <p:txBody>
          <a:bodyPr anchorCtr="0" anchor="t" bIns="45700" lIns="91425" spcFirstLastPara="1" rIns="91425" wrap="square" tIns="45700">
            <a:noAutofit/>
          </a:bodyPr>
          <a:lstStyle/>
          <a:p>
            <a:pPr indent="-401320" lvl="0" marL="342900" marR="0" rtl="0" algn="just">
              <a:lnSpc>
                <a:spcPct val="80000"/>
              </a:lnSpc>
              <a:spcBef>
                <a:spcPts val="0"/>
              </a:spcBef>
              <a:spcAft>
                <a:spcPts val="0"/>
              </a:spcAft>
              <a:buClr>
                <a:schemeClr val="accent1"/>
              </a:buClr>
              <a:buSzPts val="1800"/>
              <a:buFont typeface="Noto Sans Symbols"/>
              <a:buChar char="❑"/>
            </a:pPr>
            <a:r>
              <a:rPr b="1" i="0" lang="en-US" u="none">
                <a:solidFill>
                  <a:srgbClr val="FFFF00"/>
                </a:solidFill>
                <a:latin typeface="Century Gothic"/>
                <a:ea typeface="Century Gothic"/>
                <a:cs typeface="Century Gothic"/>
                <a:sym typeface="Century Gothic"/>
              </a:rPr>
              <a:t>Craniosacral Cell bodies of the nuclei of the </a:t>
            </a:r>
            <a:r>
              <a:rPr b="1" i="0" lang="en-US" u="none">
                <a:solidFill>
                  <a:srgbClr val="00FF00"/>
                </a:solidFill>
                <a:latin typeface="Century Gothic"/>
                <a:ea typeface="Century Gothic"/>
                <a:cs typeface="Century Gothic"/>
                <a:sym typeface="Century Gothic"/>
              </a:rPr>
              <a:t>cranial nerves III, VII, IX and X</a:t>
            </a:r>
            <a:r>
              <a:rPr b="1" i="0" lang="en-US" u="none">
                <a:solidFill>
                  <a:srgbClr val="FFFF00"/>
                </a:solidFill>
                <a:latin typeface="Century Gothic"/>
                <a:ea typeface="Century Gothic"/>
                <a:cs typeface="Century Gothic"/>
                <a:sym typeface="Century Gothic"/>
              </a:rPr>
              <a:t> </a:t>
            </a:r>
            <a:r>
              <a:rPr b="1" i="0" lang="en-US" u="none">
                <a:solidFill>
                  <a:srgbClr val="00FF00"/>
                </a:solidFill>
                <a:latin typeface="Century Gothic"/>
                <a:ea typeface="Century Gothic"/>
                <a:cs typeface="Century Gothic"/>
                <a:sym typeface="Century Gothic"/>
              </a:rPr>
              <a:t>in the brain stem</a:t>
            </a:r>
            <a:endParaRPr/>
          </a:p>
          <a:p>
            <a:pPr indent="-401320" lvl="0" marL="342900" marR="0" rtl="0" algn="just">
              <a:lnSpc>
                <a:spcPct val="80000"/>
              </a:lnSpc>
              <a:spcBef>
                <a:spcPts val="0"/>
              </a:spcBef>
              <a:spcAft>
                <a:spcPts val="0"/>
              </a:spcAft>
              <a:buClr>
                <a:schemeClr val="accent1"/>
              </a:buClr>
              <a:buSzPts val="1800"/>
              <a:buFont typeface="Noto Sans Symbols"/>
              <a:buChar char="❑"/>
            </a:pPr>
            <a:r>
              <a:rPr b="1" i="0" lang="en-US" u="none">
                <a:solidFill>
                  <a:srgbClr val="00FF00"/>
                </a:solidFill>
                <a:latin typeface="Century Gothic"/>
                <a:ea typeface="Century Gothic"/>
                <a:cs typeface="Century Gothic"/>
                <a:sym typeface="Century Gothic"/>
              </a:rPr>
              <a:t> Second, third and fourth [S2-S4] sacral segments of the spinal cord</a:t>
            </a:r>
            <a:endParaRPr b="1" i="0" u="none">
              <a:solidFill>
                <a:srgbClr val="FFFF00"/>
              </a:solidFill>
              <a:latin typeface="Century Gothic"/>
              <a:ea typeface="Century Gothic"/>
              <a:cs typeface="Century Gothic"/>
              <a:sym typeface="Century Gothic"/>
            </a:endParaRPr>
          </a:p>
          <a:p>
            <a:pPr indent="-401320" lvl="0" marL="342900" marR="0" rtl="0" algn="l">
              <a:lnSpc>
                <a:spcPct val="80000"/>
              </a:lnSpc>
              <a:spcBef>
                <a:spcPts val="1000"/>
              </a:spcBef>
              <a:spcAft>
                <a:spcPts val="0"/>
              </a:spcAft>
              <a:buClr>
                <a:schemeClr val="accent1"/>
              </a:buClr>
              <a:buSzPts val="1800"/>
              <a:buFont typeface="Noto Sans Symbols"/>
              <a:buChar char="►"/>
            </a:pPr>
            <a:r>
              <a:rPr b="1" i="0" lang="en-US" u="none">
                <a:solidFill>
                  <a:srgbClr val="FFFF00"/>
                </a:solidFill>
                <a:latin typeface="Century Gothic"/>
                <a:ea typeface="Century Gothic"/>
                <a:cs typeface="Century Gothic"/>
                <a:sym typeface="Century Gothic"/>
              </a:rPr>
              <a:t>Nerve fibers emerge from brain &amp; </a:t>
            </a:r>
            <a:endParaRPr/>
          </a:p>
          <a:p>
            <a:pPr indent="-401320" lvl="0" marL="342900" marR="0" rtl="0" algn="l">
              <a:lnSpc>
                <a:spcPct val="80000"/>
              </a:lnSpc>
              <a:spcBef>
                <a:spcPts val="1000"/>
              </a:spcBef>
              <a:spcAft>
                <a:spcPts val="0"/>
              </a:spcAft>
              <a:buClr>
                <a:schemeClr val="accent1"/>
              </a:buClr>
              <a:buSzPts val="1800"/>
              <a:buFont typeface="Noto Sans Symbols"/>
              <a:buChar char="►"/>
            </a:pPr>
            <a:r>
              <a:rPr b="1" i="0" lang="en-US" u="none">
                <a:solidFill>
                  <a:srgbClr val="FFFF00"/>
                </a:solidFill>
                <a:latin typeface="Century Gothic"/>
                <a:ea typeface="Century Gothic"/>
                <a:cs typeface="Century Gothic"/>
                <a:sym typeface="Century Gothic"/>
              </a:rPr>
              <a:t>sacrum cranio-sacral outflow </a:t>
            </a:r>
            <a:endParaRPr/>
          </a:p>
          <a:p>
            <a:pPr indent="-287020" lvl="0" marL="342900" marR="0" rtl="0" algn="l">
              <a:spcBef>
                <a:spcPts val="1000"/>
              </a:spcBef>
              <a:spcAft>
                <a:spcPts val="0"/>
              </a:spcAft>
              <a:buClr>
                <a:schemeClr val="accent1"/>
              </a:buClr>
              <a:buSzPts val="880"/>
              <a:buFont typeface="Noto Sans Symbols"/>
              <a:buNone/>
            </a:pPr>
            <a:r>
              <a:t/>
            </a:r>
            <a:endParaRPr b="1" i="0" u="none">
              <a:solidFill>
                <a:srgbClr val="FFFF00"/>
              </a:solidFill>
              <a:latin typeface="Century Gothic"/>
              <a:ea typeface="Century Gothic"/>
              <a:cs typeface="Century Gothic"/>
              <a:sym typeface="Century Gothic"/>
            </a:endParaRPr>
          </a:p>
        </p:txBody>
      </p:sp>
    </p:spTree>
  </p:cSld>
  <p:clrMapOvr>
    <a:masterClrMapping/>
  </p:clrMapOvr>
  <p:transition spd="slow">
    <p:fade thruBlk="1"/>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2">
                                  <p:stCondLst>
                                    <p:cond delay="0"/>
                                  </p:stCondLst>
                                  <p:childTnLst>
                                    <p:set>
                                      <p:cBhvr>
                                        <p:cTn dur="1" fill="hold">
                                          <p:stCondLst>
                                            <p:cond delay="0"/>
                                          </p:stCondLst>
                                        </p:cTn>
                                        <p:tgtEl>
                                          <p:spTgt spid="217">
                                            <p:txEl>
                                              <p:pRg end="0" st="0"/>
                                            </p:txEl>
                                          </p:spTgt>
                                        </p:tgtEl>
                                        <p:attrNameLst>
                                          <p:attrName>style.visibility</p:attrName>
                                        </p:attrNameLst>
                                      </p:cBhvr>
                                      <p:to>
                                        <p:strVal val="visible"/>
                                      </p:to>
                                    </p:set>
                                    <p:anim calcmode="lin" valueType="num">
                                      <p:cBhvr additive="base">
                                        <p:cTn dur="500"/>
                                        <p:tgtEl>
                                          <p:spTgt spid="217">
                                            <p:txEl>
                                              <p:pRg end="0" st="0"/>
                                            </p:txEl>
                                          </p:spTgt>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2">
                                  <p:stCondLst>
                                    <p:cond delay="0"/>
                                  </p:stCondLst>
                                  <p:childTnLst>
                                    <p:set>
                                      <p:cBhvr>
                                        <p:cTn dur="1" fill="hold">
                                          <p:stCondLst>
                                            <p:cond delay="0"/>
                                          </p:stCondLst>
                                        </p:cTn>
                                        <p:tgtEl>
                                          <p:spTgt spid="217">
                                            <p:txEl>
                                              <p:pRg end="1" st="1"/>
                                            </p:txEl>
                                          </p:spTgt>
                                        </p:tgtEl>
                                        <p:attrNameLst>
                                          <p:attrName>style.visibility</p:attrName>
                                        </p:attrNameLst>
                                      </p:cBhvr>
                                      <p:to>
                                        <p:strVal val="visible"/>
                                      </p:to>
                                    </p:set>
                                    <p:anim calcmode="lin" valueType="num">
                                      <p:cBhvr additive="base">
                                        <p:cTn dur="500"/>
                                        <p:tgtEl>
                                          <p:spTgt spid="217">
                                            <p:txEl>
                                              <p:pRg end="1" st="1"/>
                                            </p:txEl>
                                          </p:spTgt>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2">
                                  <p:stCondLst>
                                    <p:cond delay="0"/>
                                  </p:stCondLst>
                                  <p:childTnLst>
                                    <p:set>
                                      <p:cBhvr>
                                        <p:cTn dur="1" fill="hold">
                                          <p:stCondLst>
                                            <p:cond delay="0"/>
                                          </p:stCondLst>
                                        </p:cTn>
                                        <p:tgtEl>
                                          <p:spTgt spid="217">
                                            <p:txEl>
                                              <p:pRg end="2" st="2"/>
                                            </p:txEl>
                                          </p:spTgt>
                                        </p:tgtEl>
                                        <p:attrNameLst>
                                          <p:attrName>style.visibility</p:attrName>
                                        </p:attrNameLst>
                                      </p:cBhvr>
                                      <p:to>
                                        <p:strVal val="visible"/>
                                      </p:to>
                                    </p:set>
                                    <p:anim calcmode="lin" valueType="num">
                                      <p:cBhvr additive="base">
                                        <p:cTn dur="500"/>
                                        <p:tgtEl>
                                          <p:spTgt spid="217">
                                            <p:txEl>
                                              <p:pRg end="2" st="2"/>
                                            </p:txEl>
                                          </p:spTgt>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2">
                                  <p:stCondLst>
                                    <p:cond delay="0"/>
                                  </p:stCondLst>
                                  <p:childTnLst>
                                    <p:set>
                                      <p:cBhvr>
                                        <p:cTn dur="1" fill="hold">
                                          <p:stCondLst>
                                            <p:cond delay="0"/>
                                          </p:stCondLst>
                                        </p:cTn>
                                        <p:tgtEl>
                                          <p:spTgt spid="217">
                                            <p:txEl>
                                              <p:pRg end="3" st="3"/>
                                            </p:txEl>
                                          </p:spTgt>
                                        </p:tgtEl>
                                        <p:attrNameLst>
                                          <p:attrName>style.visibility</p:attrName>
                                        </p:attrNameLst>
                                      </p:cBhvr>
                                      <p:to>
                                        <p:strVal val="visible"/>
                                      </p:to>
                                    </p:set>
                                    <p:anim calcmode="lin" valueType="num">
                                      <p:cBhvr additive="base">
                                        <p:cTn dur="500"/>
                                        <p:tgtEl>
                                          <p:spTgt spid="217">
                                            <p:txEl>
                                              <p:pRg end="3" st="3"/>
                                            </p:txEl>
                                          </p:spTgt>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2">
                                  <p:stCondLst>
                                    <p:cond delay="0"/>
                                  </p:stCondLst>
                                  <p:childTnLst>
                                    <p:set>
                                      <p:cBhvr>
                                        <p:cTn dur="1" fill="hold">
                                          <p:stCondLst>
                                            <p:cond delay="0"/>
                                          </p:stCondLst>
                                        </p:cTn>
                                        <p:tgtEl>
                                          <p:spTgt spid="217">
                                            <p:txEl>
                                              <p:pRg end="4" st="4"/>
                                            </p:txEl>
                                          </p:spTgt>
                                        </p:tgtEl>
                                        <p:attrNameLst>
                                          <p:attrName>style.visibility</p:attrName>
                                        </p:attrNameLst>
                                      </p:cBhvr>
                                      <p:to>
                                        <p:strVal val="visible"/>
                                      </p:to>
                                    </p:set>
                                    <p:anim calcmode="lin" valueType="num">
                                      <p:cBhvr additive="base">
                                        <p:cTn dur="500"/>
                                        <p:tgtEl>
                                          <p:spTgt spid="217">
                                            <p:txEl>
                                              <p:pRg end="4" st="4"/>
                                            </p:txEl>
                                          </p:spTgt>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 name="Shape 222"/>
        <p:cNvGrpSpPr/>
        <p:nvPr/>
      </p:nvGrpSpPr>
      <p:grpSpPr>
        <a:xfrm>
          <a:off x="0" y="0"/>
          <a:ext cx="0" cy="0"/>
          <a:chOff x="0" y="0"/>
          <a:chExt cx="0" cy="0"/>
        </a:xfrm>
      </p:grpSpPr>
      <p:sp>
        <p:nvSpPr>
          <p:cNvPr id="223" name="Google Shape;223;p30"/>
          <p:cNvSpPr txBox="1"/>
          <p:nvPr/>
        </p:nvSpPr>
        <p:spPr>
          <a:xfrm>
            <a:off x="457200" y="609600"/>
            <a:ext cx="8458200" cy="585000"/>
          </a:xfrm>
          <a:prstGeom prst="rect">
            <a:avLst/>
          </a:prstGeom>
          <a:gradFill>
            <a:gsLst>
              <a:gs pos="0">
                <a:srgbClr val="F9DF8B"/>
              </a:gs>
              <a:gs pos="100000">
                <a:srgbClr val="ECBA16"/>
              </a:gs>
            </a:gsLst>
            <a:path path="circle">
              <a:fillToRect b="50%" l="50%" r="50%" t="50%"/>
            </a:path>
            <a:tileRect/>
          </a:gradFill>
          <a:ln cap="flat" cmpd="sng" w="9525">
            <a:solidFill>
              <a:schemeClr val="accent5"/>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FFFFFF"/>
              </a:buClr>
              <a:buSzPts val="3200"/>
              <a:buFont typeface="Times New Roman"/>
              <a:buNone/>
            </a:pPr>
            <a:r>
              <a:rPr b="1" i="0" lang="en-US" sz="3200" u="none">
                <a:solidFill>
                  <a:srgbClr val="FFFFFF"/>
                </a:solidFill>
                <a:latin typeface="Times New Roman"/>
                <a:ea typeface="Times New Roman"/>
                <a:cs typeface="Times New Roman"/>
                <a:sym typeface="Times New Roman"/>
              </a:rPr>
              <a:t> PARASYMPATHETIC NERVOUS SYSTEM</a:t>
            </a:r>
            <a:endParaRPr/>
          </a:p>
        </p:txBody>
      </p:sp>
      <p:sp>
        <p:nvSpPr>
          <p:cNvPr id="224" name="Google Shape;224;p30"/>
          <p:cNvSpPr txBox="1"/>
          <p:nvPr/>
        </p:nvSpPr>
        <p:spPr>
          <a:xfrm>
            <a:off x="381000" y="1524000"/>
            <a:ext cx="7772400" cy="3935412"/>
          </a:xfrm>
          <a:prstGeom prst="rect">
            <a:avLst/>
          </a:prstGeom>
          <a:noFill/>
          <a:ln>
            <a:noFill/>
          </a:ln>
        </p:spPr>
        <p:txBody>
          <a:bodyPr anchorCtr="0" anchor="ctr" bIns="45700" lIns="91425" spcFirstLastPara="1" rIns="91425" wrap="square" tIns="45700">
            <a:spAutoFit/>
          </a:bodyPr>
          <a:lstStyle/>
          <a:p>
            <a:pPr indent="-177800" lvl="0" marL="0" marR="0" rtl="0" algn="just">
              <a:lnSpc>
                <a:spcPct val="100000"/>
              </a:lnSpc>
              <a:spcBef>
                <a:spcPts val="0"/>
              </a:spcBef>
              <a:spcAft>
                <a:spcPts val="0"/>
              </a:spcAft>
              <a:buClr>
                <a:srgbClr val="FFFF00"/>
              </a:buClr>
              <a:buSzPts val="2800"/>
              <a:buFont typeface="Noto Sans Symbols"/>
              <a:buChar char="❑"/>
            </a:pPr>
            <a:r>
              <a:rPr b="1" i="0" lang="en-US" sz="2800" u="none">
                <a:solidFill>
                  <a:srgbClr val="FFFF00"/>
                </a:solidFill>
                <a:latin typeface="Times New Roman"/>
                <a:ea typeface="Times New Roman"/>
                <a:cs typeface="Times New Roman"/>
                <a:sym typeface="Times New Roman"/>
              </a:rPr>
              <a:t> The cranial nerves III, VII and IX affect the </a:t>
            </a:r>
            <a:r>
              <a:rPr b="1" i="0" lang="en-US" sz="2800" u="none">
                <a:solidFill>
                  <a:srgbClr val="FF0066"/>
                </a:solidFill>
                <a:latin typeface="Times New Roman"/>
                <a:ea typeface="Times New Roman"/>
                <a:cs typeface="Times New Roman"/>
                <a:sym typeface="Times New Roman"/>
              </a:rPr>
              <a:t>pupil and salivary gland secretion</a:t>
            </a:r>
            <a:endParaRPr/>
          </a:p>
          <a:p>
            <a:pPr indent="0" lvl="0" marL="0" marR="0" rtl="0" algn="just">
              <a:lnSpc>
                <a:spcPct val="100000"/>
              </a:lnSpc>
              <a:spcBef>
                <a:spcPts val="0"/>
              </a:spcBef>
              <a:spcAft>
                <a:spcPts val="0"/>
              </a:spcAft>
              <a:buClr>
                <a:schemeClr val="lt1"/>
              </a:buClr>
              <a:buSzPts val="2800"/>
              <a:buFont typeface="Times New Roman"/>
              <a:buNone/>
            </a:pPr>
            <a:r>
              <a:t/>
            </a:r>
            <a:endParaRPr b="1" i="0" sz="2800" u="none">
              <a:solidFill>
                <a:srgbClr val="FF0066"/>
              </a:solidFill>
              <a:latin typeface="Times New Roman"/>
              <a:ea typeface="Times New Roman"/>
              <a:cs typeface="Times New Roman"/>
              <a:sym typeface="Times New Roman"/>
            </a:endParaRPr>
          </a:p>
          <a:p>
            <a:pPr indent="-177800" lvl="0" marL="0" marR="0" rtl="0" algn="just">
              <a:lnSpc>
                <a:spcPct val="100000"/>
              </a:lnSpc>
              <a:spcBef>
                <a:spcPts val="0"/>
              </a:spcBef>
              <a:spcAft>
                <a:spcPts val="0"/>
              </a:spcAft>
              <a:buClr>
                <a:srgbClr val="FFFF00"/>
              </a:buClr>
              <a:buSzPts val="2800"/>
              <a:buFont typeface="Noto Sans Symbols"/>
              <a:buChar char="❑"/>
            </a:pPr>
            <a:r>
              <a:rPr b="1" i="0" lang="en-US" sz="2800" u="none">
                <a:solidFill>
                  <a:srgbClr val="FFFF00"/>
                </a:solidFill>
                <a:latin typeface="Times New Roman"/>
                <a:ea typeface="Times New Roman"/>
                <a:cs typeface="Times New Roman"/>
                <a:sym typeface="Times New Roman"/>
              </a:rPr>
              <a:t> Vagus nerve (X) carries fibres to the </a:t>
            </a:r>
            <a:r>
              <a:rPr b="1" i="0" lang="en-US" sz="2800" u="none">
                <a:solidFill>
                  <a:srgbClr val="FF0066"/>
                </a:solidFill>
                <a:latin typeface="Times New Roman"/>
                <a:ea typeface="Times New Roman"/>
                <a:cs typeface="Times New Roman"/>
                <a:sym typeface="Times New Roman"/>
              </a:rPr>
              <a:t>heart, lungs, stomach, upper intestine and ureter</a:t>
            </a:r>
            <a:endParaRPr/>
          </a:p>
          <a:p>
            <a:pPr indent="0" lvl="0" marL="0" marR="0" rtl="0" algn="just">
              <a:lnSpc>
                <a:spcPct val="100000"/>
              </a:lnSpc>
              <a:spcBef>
                <a:spcPts val="0"/>
              </a:spcBef>
              <a:spcAft>
                <a:spcPts val="0"/>
              </a:spcAft>
              <a:buClr>
                <a:schemeClr val="lt1"/>
              </a:buClr>
              <a:buSzPts val="2800"/>
              <a:buFont typeface="Times New Roman"/>
              <a:buNone/>
            </a:pPr>
            <a:r>
              <a:t/>
            </a:r>
            <a:endParaRPr b="1" i="0" sz="2800" u="none">
              <a:solidFill>
                <a:srgbClr val="FF0066"/>
              </a:solidFill>
              <a:latin typeface="Times New Roman"/>
              <a:ea typeface="Times New Roman"/>
              <a:cs typeface="Times New Roman"/>
              <a:sym typeface="Times New Roman"/>
            </a:endParaRPr>
          </a:p>
          <a:p>
            <a:pPr indent="-177800" lvl="0" marL="0" marR="0" rtl="0" algn="just">
              <a:lnSpc>
                <a:spcPct val="100000"/>
              </a:lnSpc>
              <a:spcBef>
                <a:spcPts val="0"/>
              </a:spcBef>
              <a:spcAft>
                <a:spcPts val="0"/>
              </a:spcAft>
              <a:buClr>
                <a:srgbClr val="FFFF00"/>
              </a:buClr>
              <a:buSzPts val="2800"/>
              <a:buFont typeface="Noto Sans Symbols"/>
              <a:buChar char="❑"/>
            </a:pPr>
            <a:r>
              <a:rPr b="1" i="0" lang="en-US" sz="2800" u="none">
                <a:solidFill>
                  <a:srgbClr val="FFFF00"/>
                </a:solidFill>
                <a:latin typeface="Times New Roman"/>
                <a:ea typeface="Times New Roman"/>
                <a:cs typeface="Times New Roman"/>
                <a:sym typeface="Times New Roman"/>
              </a:rPr>
              <a:t> The sacral fibres form pelvic plexuses which innervate the </a:t>
            </a:r>
            <a:r>
              <a:rPr b="1" i="0" lang="en-US" sz="2800" u="none">
                <a:solidFill>
                  <a:srgbClr val="FF0066"/>
                </a:solidFill>
                <a:latin typeface="Times New Roman"/>
                <a:ea typeface="Times New Roman"/>
                <a:cs typeface="Times New Roman"/>
                <a:sym typeface="Times New Roman"/>
              </a:rPr>
              <a:t>distal colon, rectum, bladder and reproductive organs. </a:t>
            </a:r>
            <a:endParaRPr/>
          </a:p>
        </p:txBody>
      </p:sp>
    </p:spTree>
  </p:cSld>
  <p:clrMapOvr>
    <a:masterClrMapping/>
  </p:clrMapOvr>
  <p:transition spd="slow">
    <p:fade thruBlk="1"/>
  </p:transition>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 name="Shape 228"/>
        <p:cNvGrpSpPr/>
        <p:nvPr/>
      </p:nvGrpSpPr>
      <p:grpSpPr>
        <a:xfrm>
          <a:off x="0" y="0"/>
          <a:ext cx="0" cy="0"/>
          <a:chOff x="0" y="0"/>
          <a:chExt cx="0" cy="0"/>
        </a:xfrm>
      </p:grpSpPr>
      <p:sp>
        <p:nvSpPr>
          <p:cNvPr id="229" name="Google Shape;229;p31"/>
          <p:cNvSpPr txBox="1"/>
          <p:nvPr>
            <p:ph type="title"/>
          </p:nvPr>
        </p:nvSpPr>
        <p:spPr>
          <a:xfrm>
            <a:off x="396875" y="-14287"/>
            <a:ext cx="8510587" cy="1325562"/>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rgbClr val="FFFF00"/>
              </a:buClr>
              <a:buSzPts val="4200"/>
              <a:buFont typeface="Century Gothic"/>
              <a:buNone/>
            </a:pPr>
            <a:r>
              <a:rPr b="0" i="0" lang="en-US" sz="4200" u="none">
                <a:solidFill>
                  <a:srgbClr val="FFFFFF"/>
                </a:solidFill>
                <a:latin typeface="Century Gothic"/>
                <a:ea typeface="Century Gothic"/>
                <a:cs typeface="Century Gothic"/>
                <a:sym typeface="Century Gothic"/>
              </a:rPr>
              <a:t>Autonomic Nervous System</a:t>
            </a:r>
            <a:endParaRPr>
              <a:solidFill>
                <a:srgbClr val="FFFFFF"/>
              </a:solidFill>
            </a:endParaRPr>
          </a:p>
        </p:txBody>
      </p:sp>
      <p:sp>
        <p:nvSpPr>
          <p:cNvPr id="230" name="Google Shape;230;p31"/>
          <p:cNvSpPr txBox="1"/>
          <p:nvPr>
            <p:ph idx="1" type="body"/>
          </p:nvPr>
        </p:nvSpPr>
        <p:spPr>
          <a:xfrm>
            <a:off x="250825" y="981075"/>
            <a:ext cx="4176712" cy="5876925"/>
          </a:xfrm>
          <a:prstGeom prst="rect">
            <a:avLst/>
          </a:prstGeom>
          <a:noFill/>
          <a:ln>
            <a:noFill/>
          </a:ln>
        </p:spPr>
        <p:txBody>
          <a:bodyPr anchorCtr="0" anchor="t" bIns="45700" lIns="91425" spcFirstLastPara="1" rIns="91425" wrap="square" tIns="45700">
            <a:normAutofit/>
          </a:bodyPr>
          <a:lstStyle/>
          <a:p>
            <a:pPr indent="-342900" lvl="0" marL="342900" rtl="0" algn="l">
              <a:lnSpc>
                <a:spcPct val="90000"/>
              </a:lnSpc>
              <a:spcBef>
                <a:spcPts val="0"/>
              </a:spcBef>
              <a:spcAft>
                <a:spcPts val="0"/>
              </a:spcAft>
              <a:buClr>
                <a:schemeClr val="accent1"/>
              </a:buClr>
              <a:buSzPts val="1920"/>
              <a:buFont typeface="Noto Sans Symbols"/>
              <a:buChar char="►"/>
            </a:pPr>
            <a:r>
              <a:rPr b="0" i="0" lang="en-US" sz="2400" u="none">
                <a:solidFill>
                  <a:srgbClr val="FFFF00"/>
                </a:solidFill>
                <a:latin typeface="Century Gothic"/>
                <a:ea typeface="Century Gothic"/>
                <a:cs typeface="Century Gothic"/>
                <a:sym typeface="Century Gothic"/>
              </a:rPr>
              <a:t>2 divisions:</a:t>
            </a:r>
            <a:endParaRPr/>
          </a:p>
          <a:p>
            <a:pPr indent="-285750" lvl="1" marL="742950" rtl="0" algn="l">
              <a:lnSpc>
                <a:spcPct val="90000"/>
              </a:lnSpc>
              <a:spcBef>
                <a:spcPts val="1000"/>
              </a:spcBef>
              <a:spcAft>
                <a:spcPts val="0"/>
              </a:spcAft>
              <a:buClr>
                <a:schemeClr val="accent1"/>
              </a:buClr>
              <a:buSzPts val="1920"/>
              <a:buFont typeface="Noto Sans Symbols"/>
              <a:buChar char="►"/>
            </a:pPr>
            <a:r>
              <a:rPr b="0" i="0" lang="en-US" sz="2400" u="none">
                <a:solidFill>
                  <a:srgbClr val="FFFF00"/>
                </a:solidFill>
                <a:latin typeface="Century Gothic"/>
                <a:ea typeface="Century Gothic"/>
                <a:cs typeface="Century Gothic"/>
                <a:sym typeface="Century Gothic"/>
              </a:rPr>
              <a:t>Sympathetic </a:t>
            </a:r>
            <a:endParaRPr/>
          </a:p>
          <a:p>
            <a:pPr indent="-228600" lvl="2" marL="1143000" rtl="0" algn="l">
              <a:lnSpc>
                <a:spcPct val="90000"/>
              </a:lnSpc>
              <a:spcBef>
                <a:spcPts val="1000"/>
              </a:spcBef>
              <a:spcAft>
                <a:spcPts val="0"/>
              </a:spcAft>
              <a:buClr>
                <a:schemeClr val="accent1"/>
              </a:buClr>
              <a:buSzPts val="1280"/>
              <a:buFont typeface="Noto Sans Symbols"/>
              <a:buChar char="►"/>
            </a:pPr>
            <a:r>
              <a:rPr b="0" i="0" lang="en-US" sz="1600" u="none">
                <a:solidFill>
                  <a:srgbClr val="FFFF00"/>
                </a:solidFill>
                <a:latin typeface="Century Gothic"/>
                <a:ea typeface="Century Gothic"/>
                <a:cs typeface="Century Gothic"/>
                <a:sym typeface="Century Gothic"/>
              </a:rPr>
              <a:t>“Fight or flight”</a:t>
            </a:r>
            <a:endParaRPr/>
          </a:p>
          <a:p>
            <a:pPr indent="-228600" lvl="2" marL="1143000" rtl="0" algn="l">
              <a:lnSpc>
                <a:spcPct val="90000"/>
              </a:lnSpc>
              <a:spcBef>
                <a:spcPts val="1000"/>
              </a:spcBef>
              <a:spcAft>
                <a:spcPts val="0"/>
              </a:spcAft>
              <a:buClr>
                <a:schemeClr val="accent1"/>
              </a:buClr>
              <a:buSzPts val="1280"/>
              <a:buFont typeface="Noto Sans Symbols"/>
              <a:buChar char="►"/>
            </a:pPr>
            <a:r>
              <a:rPr b="0" i="0" lang="en-US" sz="1600" u="none">
                <a:solidFill>
                  <a:srgbClr val="FFFF00"/>
                </a:solidFill>
                <a:latin typeface="Century Gothic"/>
                <a:ea typeface="Century Gothic"/>
                <a:cs typeface="Century Gothic"/>
                <a:sym typeface="Century Gothic"/>
              </a:rPr>
              <a:t>“E” division</a:t>
            </a:r>
            <a:endParaRPr/>
          </a:p>
          <a:p>
            <a:pPr indent="-228600" lvl="3" marL="1600200" rtl="0" algn="l">
              <a:lnSpc>
                <a:spcPct val="90000"/>
              </a:lnSpc>
              <a:spcBef>
                <a:spcPts val="1000"/>
              </a:spcBef>
              <a:spcAft>
                <a:spcPts val="0"/>
              </a:spcAft>
              <a:buClr>
                <a:schemeClr val="accent1"/>
              </a:buClr>
              <a:buSzPts val="1920"/>
              <a:buFont typeface="Noto Sans Symbols"/>
              <a:buChar char="►"/>
            </a:pPr>
            <a:r>
              <a:rPr b="0" i="0" lang="en-US" sz="2400" u="none">
                <a:solidFill>
                  <a:srgbClr val="FFFF00"/>
                </a:solidFill>
                <a:latin typeface="Century Gothic"/>
                <a:ea typeface="Century Gothic"/>
                <a:cs typeface="Century Gothic"/>
                <a:sym typeface="Century Gothic"/>
              </a:rPr>
              <a:t>Exercise, excitement, emergency, and embarrassment</a:t>
            </a:r>
            <a:endParaRPr/>
          </a:p>
          <a:p>
            <a:pPr indent="-285750" lvl="1" marL="742950" rtl="0" algn="l">
              <a:lnSpc>
                <a:spcPct val="90000"/>
              </a:lnSpc>
              <a:spcBef>
                <a:spcPts val="1000"/>
              </a:spcBef>
              <a:spcAft>
                <a:spcPts val="0"/>
              </a:spcAft>
              <a:buClr>
                <a:schemeClr val="accent1"/>
              </a:buClr>
              <a:buSzPts val="1920"/>
              <a:buFont typeface="Noto Sans Symbols"/>
              <a:buChar char="►"/>
            </a:pPr>
            <a:r>
              <a:rPr b="0" i="0" lang="en-US" sz="2400" u="none">
                <a:solidFill>
                  <a:srgbClr val="FFFF00"/>
                </a:solidFill>
                <a:latin typeface="Century Gothic"/>
                <a:ea typeface="Century Gothic"/>
                <a:cs typeface="Century Gothic"/>
                <a:sym typeface="Century Gothic"/>
              </a:rPr>
              <a:t>Parasympathetic </a:t>
            </a:r>
            <a:endParaRPr/>
          </a:p>
          <a:p>
            <a:pPr indent="-228600" lvl="2" marL="1143000" rtl="0" algn="l">
              <a:lnSpc>
                <a:spcPct val="90000"/>
              </a:lnSpc>
              <a:spcBef>
                <a:spcPts val="1000"/>
              </a:spcBef>
              <a:spcAft>
                <a:spcPts val="0"/>
              </a:spcAft>
              <a:buClr>
                <a:schemeClr val="accent1"/>
              </a:buClr>
              <a:buSzPts val="1280"/>
              <a:buFont typeface="Noto Sans Symbols"/>
              <a:buChar char="►"/>
            </a:pPr>
            <a:r>
              <a:rPr b="0" i="0" lang="en-US" sz="1600" u="none">
                <a:solidFill>
                  <a:srgbClr val="FFFF00"/>
                </a:solidFill>
                <a:latin typeface="Century Gothic"/>
                <a:ea typeface="Century Gothic"/>
                <a:cs typeface="Century Gothic"/>
                <a:sym typeface="Century Gothic"/>
              </a:rPr>
              <a:t>“Rest and digest”</a:t>
            </a:r>
            <a:endParaRPr/>
          </a:p>
          <a:p>
            <a:pPr indent="-228600" lvl="2" marL="1143000" rtl="0" algn="l">
              <a:lnSpc>
                <a:spcPct val="90000"/>
              </a:lnSpc>
              <a:spcBef>
                <a:spcPts val="1000"/>
              </a:spcBef>
              <a:spcAft>
                <a:spcPts val="0"/>
              </a:spcAft>
              <a:buClr>
                <a:schemeClr val="accent1"/>
              </a:buClr>
              <a:buSzPts val="1280"/>
              <a:buFont typeface="Noto Sans Symbols"/>
              <a:buChar char="►"/>
            </a:pPr>
            <a:r>
              <a:rPr b="0" i="0" lang="en-US" sz="1600" u="none">
                <a:solidFill>
                  <a:srgbClr val="FFFF00"/>
                </a:solidFill>
                <a:latin typeface="Century Gothic"/>
                <a:ea typeface="Century Gothic"/>
                <a:cs typeface="Century Gothic"/>
                <a:sym typeface="Century Gothic"/>
              </a:rPr>
              <a:t>“D” division</a:t>
            </a:r>
            <a:endParaRPr/>
          </a:p>
          <a:p>
            <a:pPr indent="-228600" lvl="3" marL="1600200" rtl="0" algn="l">
              <a:lnSpc>
                <a:spcPct val="90000"/>
              </a:lnSpc>
              <a:spcBef>
                <a:spcPts val="1000"/>
              </a:spcBef>
              <a:spcAft>
                <a:spcPts val="0"/>
              </a:spcAft>
              <a:buClr>
                <a:schemeClr val="accent1"/>
              </a:buClr>
              <a:buSzPts val="1920"/>
              <a:buFont typeface="Noto Sans Symbols"/>
              <a:buChar char="►"/>
            </a:pPr>
            <a:r>
              <a:rPr b="0" i="0" lang="en-US" sz="2400" u="none">
                <a:solidFill>
                  <a:srgbClr val="FFFF00"/>
                </a:solidFill>
                <a:latin typeface="Century Gothic"/>
                <a:ea typeface="Century Gothic"/>
                <a:cs typeface="Century Gothic"/>
                <a:sym typeface="Century Gothic"/>
              </a:rPr>
              <a:t>Digestion, defecation, and diuresis</a:t>
            </a:r>
            <a:endParaRPr/>
          </a:p>
        </p:txBody>
      </p:sp>
      <p:pic>
        <p:nvPicPr>
          <p:cNvPr descr="j0139659[1]" id="231" name="Google Shape;231;p31"/>
          <p:cNvPicPr preferRelativeResize="0"/>
          <p:nvPr>
            <p:ph idx="1" type="body"/>
          </p:nvPr>
        </p:nvPicPr>
        <p:blipFill rotWithShape="1">
          <a:blip r:embed="rId3">
            <a:alphaModFix/>
          </a:blip>
          <a:srcRect b="0" l="0" r="0" t="0"/>
          <a:stretch/>
        </p:blipFill>
        <p:spPr>
          <a:xfrm>
            <a:off x="4067175" y="981075"/>
            <a:ext cx="3594100" cy="3217862"/>
          </a:xfrm>
          <a:prstGeom prst="rect">
            <a:avLst/>
          </a:prstGeom>
          <a:noFill/>
          <a:ln>
            <a:noFill/>
          </a:ln>
        </p:spPr>
      </p:pic>
      <p:pic>
        <p:nvPicPr>
          <p:cNvPr descr="j0271176[1]" id="232" name="Google Shape;232;p31"/>
          <p:cNvPicPr preferRelativeResize="0"/>
          <p:nvPr>
            <p:ph idx="2" type="body"/>
          </p:nvPr>
        </p:nvPicPr>
        <p:blipFill rotWithShape="1">
          <a:blip r:embed="rId4">
            <a:alphaModFix/>
          </a:blip>
          <a:srcRect b="0" l="0" r="0" t="0"/>
          <a:stretch/>
        </p:blipFill>
        <p:spPr>
          <a:xfrm>
            <a:off x="5511800" y="3941762"/>
            <a:ext cx="2311400" cy="2189162"/>
          </a:xfrm>
          <a:prstGeom prst="rect">
            <a:avLst/>
          </a:prstGeom>
          <a:noFill/>
          <a:ln>
            <a:noFill/>
          </a:ln>
        </p:spPr>
      </p:pic>
    </p:spTree>
  </p:cSld>
  <p:clrMapOvr>
    <a:masterClrMapping/>
  </p:clrMapOvr>
  <p:transition spd="slow">
    <p:push/>
  </p:transition>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id="238" name="Google Shape;238;p32"/>
          <p:cNvSpPr txBox="1"/>
          <p:nvPr>
            <p:ph idx="4294967295" type="subTitle"/>
          </p:nvPr>
        </p:nvSpPr>
        <p:spPr>
          <a:xfrm>
            <a:off x="990600" y="1828800"/>
            <a:ext cx="8153400" cy="4267200"/>
          </a:xfrm>
          <a:prstGeom prst="rect">
            <a:avLst/>
          </a:prstGeom>
          <a:noFill/>
          <a:ln>
            <a:noFill/>
          </a:ln>
        </p:spPr>
        <p:txBody>
          <a:bodyPr anchorCtr="0" anchor="t" bIns="45700" lIns="91425" spcFirstLastPara="1" rIns="91425" wrap="square" tIns="45700">
            <a:noAutofit/>
          </a:bodyPr>
          <a:lstStyle/>
          <a:p>
            <a:pPr indent="0" lvl="0" marL="0" marR="0" rtl="0" algn="just">
              <a:lnSpc>
                <a:spcPct val="100000"/>
              </a:lnSpc>
              <a:spcBef>
                <a:spcPts val="0"/>
              </a:spcBef>
              <a:spcAft>
                <a:spcPts val="0"/>
              </a:spcAft>
              <a:buClr>
                <a:schemeClr val="accent1"/>
              </a:buClr>
              <a:buSzPts val="1600"/>
              <a:buFont typeface="Noto Sans Symbols"/>
              <a:buNone/>
            </a:pPr>
            <a:r>
              <a:rPr b="1" i="0" lang="en-US" sz="2000" u="none">
                <a:solidFill>
                  <a:srgbClr val="000000"/>
                </a:solidFill>
                <a:latin typeface="Century Gothic"/>
                <a:ea typeface="Century Gothic"/>
                <a:cs typeface="Century Gothic"/>
                <a:sym typeface="Century Gothic"/>
              </a:rPr>
              <a:t>        </a:t>
            </a:r>
            <a:endParaRPr/>
          </a:p>
        </p:txBody>
      </p:sp>
      <p:sp>
        <p:nvSpPr>
          <p:cNvPr id="239" name="Google Shape;239;p32"/>
          <p:cNvSpPr txBox="1"/>
          <p:nvPr/>
        </p:nvSpPr>
        <p:spPr>
          <a:xfrm>
            <a:off x="990600" y="228600"/>
            <a:ext cx="7315200" cy="1077300"/>
          </a:xfrm>
          <a:prstGeom prst="rect">
            <a:avLst/>
          </a:prstGeom>
          <a:gradFill>
            <a:gsLst>
              <a:gs pos="0">
                <a:srgbClr val="F9DF8B"/>
              </a:gs>
              <a:gs pos="100000">
                <a:srgbClr val="ECBA16"/>
              </a:gs>
            </a:gsLst>
            <a:path path="circle">
              <a:fillToRect b="50%" l="50%" r="50%" t="50%"/>
            </a:path>
            <a:tileRect/>
          </a:gradFill>
          <a:ln cap="flat" cmpd="sng" w="9525">
            <a:solidFill>
              <a:schemeClr val="accent5"/>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FFFFFF"/>
              </a:buClr>
              <a:buSzPts val="3200"/>
              <a:buFont typeface="Times New Roman"/>
              <a:buNone/>
            </a:pPr>
            <a:r>
              <a:rPr b="1" i="0" lang="en-US" sz="3200" u="none">
                <a:solidFill>
                  <a:srgbClr val="FFFFFF"/>
                </a:solidFill>
                <a:latin typeface="Times New Roman"/>
                <a:ea typeface="Times New Roman"/>
                <a:cs typeface="Times New Roman"/>
                <a:sym typeface="Times New Roman"/>
              </a:rPr>
              <a:t> SYMPATHETIC NERVOUS SYSTEM FUNCTIONS</a:t>
            </a:r>
            <a:endParaRPr/>
          </a:p>
        </p:txBody>
      </p:sp>
      <p:sp>
        <p:nvSpPr>
          <p:cNvPr id="240" name="Google Shape;240;p32"/>
          <p:cNvSpPr txBox="1"/>
          <p:nvPr/>
        </p:nvSpPr>
        <p:spPr>
          <a:xfrm>
            <a:off x="533400" y="2047875"/>
            <a:ext cx="7924800" cy="4402200"/>
          </a:xfrm>
          <a:prstGeom prst="rect">
            <a:avLst/>
          </a:prstGeom>
          <a:noFill/>
          <a:ln>
            <a:noFill/>
          </a:ln>
        </p:spPr>
        <p:txBody>
          <a:bodyPr anchorCtr="0" anchor="ctr" bIns="45700" lIns="91425" spcFirstLastPara="1" rIns="91425" wrap="square" tIns="45700">
            <a:spAutoFit/>
          </a:bodyPr>
          <a:lstStyle/>
          <a:p>
            <a:pPr indent="-177800" lvl="0" marL="0" marR="0" rtl="0" algn="just">
              <a:lnSpc>
                <a:spcPct val="100000"/>
              </a:lnSpc>
              <a:spcBef>
                <a:spcPts val="0"/>
              </a:spcBef>
              <a:spcAft>
                <a:spcPts val="0"/>
              </a:spcAft>
              <a:buClr>
                <a:srgbClr val="FFFF00"/>
              </a:buClr>
              <a:buSzPts val="2800"/>
              <a:buFont typeface="Noto Sans Symbols"/>
              <a:buChar char="❑"/>
            </a:pPr>
            <a:r>
              <a:rPr b="1" i="0" lang="en-US" sz="2800" u="none">
                <a:solidFill>
                  <a:srgbClr val="FFFF00"/>
                </a:solidFill>
                <a:latin typeface="Times New Roman"/>
                <a:ea typeface="Times New Roman"/>
                <a:cs typeface="Times New Roman"/>
                <a:sym typeface="Times New Roman"/>
              </a:rPr>
              <a:t> The sympathetic system enables the body to be </a:t>
            </a:r>
            <a:r>
              <a:rPr b="1" i="0" lang="en-US" sz="2800" u="none">
                <a:solidFill>
                  <a:srgbClr val="434343"/>
                </a:solidFill>
                <a:latin typeface="Times New Roman"/>
                <a:ea typeface="Times New Roman"/>
                <a:cs typeface="Times New Roman"/>
                <a:sym typeface="Times New Roman"/>
              </a:rPr>
              <a:t>prepared for fear, flight or fight</a:t>
            </a:r>
            <a:endParaRPr>
              <a:solidFill>
                <a:srgbClr val="434343"/>
              </a:solidFill>
            </a:endParaRPr>
          </a:p>
          <a:p>
            <a:pPr indent="-177800" lvl="0" marL="0" marR="0" rtl="0" algn="just">
              <a:lnSpc>
                <a:spcPct val="100000"/>
              </a:lnSpc>
              <a:spcBef>
                <a:spcPts val="0"/>
              </a:spcBef>
              <a:spcAft>
                <a:spcPts val="0"/>
              </a:spcAft>
              <a:buClr>
                <a:srgbClr val="FFFF00"/>
              </a:buClr>
              <a:buSzPts val="2800"/>
              <a:buFont typeface="Noto Sans Symbols"/>
              <a:buChar char="❑"/>
            </a:pPr>
            <a:r>
              <a:rPr b="1" i="0" lang="en-US" sz="2800" u="none">
                <a:solidFill>
                  <a:srgbClr val="FFFF00"/>
                </a:solidFill>
                <a:latin typeface="Times New Roman"/>
                <a:ea typeface="Times New Roman"/>
                <a:cs typeface="Times New Roman"/>
                <a:sym typeface="Times New Roman"/>
              </a:rPr>
              <a:t> Sympathetic responses include an </a:t>
            </a:r>
            <a:r>
              <a:rPr b="1" i="0" lang="en-US" sz="2800" u="none">
                <a:solidFill>
                  <a:srgbClr val="434343"/>
                </a:solidFill>
                <a:latin typeface="Times New Roman"/>
                <a:ea typeface="Times New Roman"/>
                <a:cs typeface="Times New Roman"/>
                <a:sym typeface="Times New Roman"/>
              </a:rPr>
              <a:t>increase in heart rate, blood pressure and cardiac output</a:t>
            </a:r>
            <a:endParaRPr>
              <a:solidFill>
                <a:srgbClr val="434343"/>
              </a:solidFill>
            </a:endParaRPr>
          </a:p>
          <a:p>
            <a:pPr indent="-177800" lvl="0" marL="0" marR="0" rtl="0" algn="just">
              <a:lnSpc>
                <a:spcPct val="100000"/>
              </a:lnSpc>
              <a:spcBef>
                <a:spcPts val="0"/>
              </a:spcBef>
              <a:spcAft>
                <a:spcPts val="0"/>
              </a:spcAft>
              <a:buClr>
                <a:srgbClr val="FFFF00"/>
              </a:buClr>
              <a:buSzPts val="2800"/>
              <a:buFont typeface="Noto Sans Symbols"/>
              <a:buChar char="❑"/>
            </a:pPr>
            <a:r>
              <a:rPr b="1" i="0" lang="en-US" sz="2800" u="none">
                <a:solidFill>
                  <a:srgbClr val="FFFF00"/>
                </a:solidFill>
                <a:latin typeface="Times New Roman"/>
                <a:ea typeface="Times New Roman"/>
                <a:cs typeface="Times New Roman"/>
                <a:sym typeface="Times New Roman"/>
              </a:rPr>
              <a:t> </a:t>
            </a:r>
            <a:r>
              <a:rPr b="1" i="0" lang="en-US" sz="2800" u="none">
                <a:solidFill>
                  <a:srgbClr val="434343"/>
                </a:solidFill>
                <a:latin typeface="Times New Roman"/>
                <a:ea typeface="Times New Roman"/>
                <a:cs typeface="Times New Roman"/>
                <a:sym typeface="Times New Roman"/>
              </a:rPr>
              <a:t>Diversion of blood flow from the skin and splanchnic vessels to those supplying skeletal muscle</a:t>
            </a:r>
            <a:endParaRPr>
              <a:solidFill>
                <a:srgbClr val="434343"/>
              </a:solidFill>
            </a:endParaRPr>
          </a:p>
          <a:p>
            <a:pPr indent="-177800" lvl="0" marL="0" marR="0" rtl="0" algn="just">
              <a:lnSpc>
                <a:spcPct val="100000"/>
              </a:lnSpc>
              <a:spcBef>
                <a:spcPts val="0"/>
              </a:spcBef>
              <a:spcAft>
                <a:spcPts val="0"/>
              </a:spcAft>
              <a:buClr>
                <a:srgbClr val="FFFF00"/>
              </a:buClr>
              <a:buSzPts val="2800"/>
              <a:buFont typeface="Noto Sans Symbols"/>
              <a:buChar char="❑"/>
            </a:pPr>
            <a:r>
              <a:rPr b="1" i="0" lang="en-US" sz="2800" u="none">
                <a:solidFill>
                  <a:srgbClr val="FFFF00"/>
                </a:solidFill>
                <a:latin typeface="Times New Roman"/>
                <a:ea typeface="Times New Roman"/>
                <a:cs typeface="Times New Roman"/>
                <a:sym typeface="Times New Roman"/>
              </a:rPr>
              <a:t> </a:t>
            </a:r>
            <a:r>
              <a:rPr b="1" i="0" lang="en-US" sz="2800" u="none">
                <a:solidFill>
                  <a:srgbClr val="434343"/>
                </a:solidFill>
                <a:latin typeface="Times New Roman"/>
                <a:ea typeface="Times New Roman"/>
                <a:cs typeface="Times New Roman"/>
                <a:sym typeface="Times New Roman"/>
              </a:rPr>
              <a:t>Increased pupil size, bronchiolar dilation, contraction of sphincters and metabolic changes such as the mobilisation of fat and glycogen. </a:t>
            </a:r>
            <a:endParaRPr>
              <a:solidFill>
                <a:srgbClr val="434343"/>
              </a:solidFill>
            </a:endParaRPr>
          </a:p>
        </p:txBody>
      </p:sp>
      <p:sp>
        <p:nvSpPr>
          <p:cNvPr id="241" name="Google Shape;241;p32"/>
          <p:cNvSpPr txBox="1"/>
          <p:nvPr/>
        </p:nvSpPr>
        <p:spPr>
          <a:xfrm>
            <a:off x="1981200" y="1447800"/>
            <a:ext cx="5410200" cy="585000"/>
          </a:xfrm>
          <a:prstGeom prst="rect">
            <a:avLst/>
          </a:prstGeom>
          <a:gradFill>
            <a:gsLst>
              <a:gs pos="0">
                <a:srgbClr val="FAED5C"/>
              </a:gs>
              <a:gs pos="100000">
                <a:srgbClr val="C6B60E"/>
              </a:gs>
            </a:gsLst>
            <a:path path="circle">
              <a:fillToRect b="50%" l="50%" r="50%" t="50%"/>
            </a:path>
            <a:tileRect/>
          </a:gradFill>
          <a:ln cap="flat" cmpd="sng" w="9525">
            <a:solidFill>
              <a:schemeClr val="accent6"/>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FFFFFF"/>
              </a:buClr>
              <a:buSzPts val="3200"/>
              <a:buFont typeface="Times New Roman"/>
              <a:buNone/>
            </a:pPr>
            <a:r>
              <a:rPr b="1" i="0" lang="en-US" sz="3200" u="none">
                <a:solidFill>
                  <a:srgbClr val="FFFFFF"/>
                </a:solidFill>
                <a:latin typeface="Times New Roman"/>
                <a:ea typeface="Times New Roman"/>
                <a:cs typeface="Times New Roman"/>
                <a:sym typeface="Times New Roman"/>
              </a:rPr>
              <a:t> </a:t>
            </a:r>
            <a:r>
              <a:rPr b="1" i="0" lang="en-US" sz="3200" u="none">
                <a:solidFill>
                  <a:srgbClr val="434343"/>
                </a:solidFill>
                <a:latin typeface="Times New Roman"/>
                <a:ea typeface="Times New Roman"/>
                <a:cs typeface="Times New Roman"/>
                <a:sym typeface="Times New Roman"/>
              </a:rPr>
              <a:t>FEAR, FLIGHT OR FIGHT</a:t>
            </a:r>
            <a:endParaRPr>
              <a:solidFill>
                <a:srgbClr val="434343"/>
              </a:solidFill>
            </a:endParaRPr>
          </a:p>
        </p:txBody>
      </p:sp>
    </p:spTree>
  </p:cSld>
  <p:clrMapOvr>
    <a:masterClrMapping/>
  </p:clrMapOvr>
  <p:transition spd="slow">
    <p:fade thruBlk="1"/>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240">
                                            <p:txEl>
                                              <p:pRg end="0" st="0"/>
                                            </p:txEl>
                                          </p:spTgt>
                                        </p:tgtEl>
                                        <p:attrNameLst>
                                          <p:attrName>style.visibility</p:attrName>
                                        </p:attrNameLst>
                                      </p:cBhvr>
                                      <p:to>
                                        <p:strVal val="visible"/>
                                      </p:to>
                                    </p:set>
                                    <p:anim calcmode="lin" valueType="num">
                                      <p:cBhvr additive="base">
                                        <p:cTn dur="500"/>
                                        <p:tgtEl>
                                          <p:spTgt spid="240">
                                            <p:txEl>
                                              <p:pRg end="0" st="0"/>
                                            </p:txEl>
                                          </p:spTgt>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240">
                                            <p:txEl>
                                              <p:pRg end="1" st="1"/>
                                            </p:txEl>
                                          </p:spTgt>
                                        </p:tgtEl>
                                        <p:attrNameLst>
                                          <p:attrName>style.visibility</p:attrName>
                                        </p:attrNameLst>
                                      </p:cBhvr>
                                      <p:to>
                                        <p:strVal val="visible"/>
                                      </p:to>
                                    </p:set>
                                    <p:anim calcmode="lin" valueType="num">
                                      <p:cBhvr additive="base">
                                        <p:cTn dur="500"/>
                                        <p:tgtEl>
                                          <p:spTgt spid="240">
                                            <p:txEl>
                                              <p:pRg end="1" st="1"/>
                                            </p:txEl>
                                          </p:spTgt>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240">
                                            <p:txEl>
                                              <p:pRg end="2" st="2"/>
                                            </p:txEl>
                                          </p:spTgt>
                                        </p:tgtEl>
                                        <p:attrNameLst>
                                          <p:attrName>style.visibility</p:attrName>
                                        </p:attrNameLst>
                                      </p:cBhvr>
                                      <p:to>
                                        <p:strVal val="visible"/>
                                      </p:to>
                                    </p:set>
                                    <p:anim calcmode="lin" valueType="num">
                                      <p:cBhvr additive="base">
                                        <p:cTn dur="500"/>
                                        <p:tgtEl>
                                          <p:spTgt spid="240">
                                            <p:txEl>
                                              <p:pRg end="2" st="2"/>
                                            </p:txEl>
                                          </p:spTgt>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240">
                                            <p:txEl>
                                              <p:pRg end="3" st="3"/>
                                            </p:txEl>
                                          </p:spTgt>
                                        </p:tgtEl>
                                        <p:attrNameLst>
                                          <p:attrName>style.visibility</p:attrName>
                                        </p:attrNameLst>
                                      </p:cBhvr>
                                      <p:to>
                                        <p:strVal val="visible"/>
                                      </p:to>
                                    </p:set>
                                    <p:anim calcmode="lin" valueType="num">
                                      <p:cBhvr additive="base">
                                        <p:cTn dur="500"/>
                                        <p:tgtEl>
                                          <p:spTgt spid="240">
                                            <p:txEl>
                                              <p:pRg end="3" st="3"/>
                                            </p:txEl>
                                          </p:spTgt>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sp>
        <p:nvSpPr>
          <p:cNvPr id="247" name="Google Shape;247;p33"/>
          <p:cNvSpPr txBox="1"/>
          <p:nvPr>
            <p:ph idx="4294967295" type="subTitle"/>
          </p:nvPr>
        </p:nvSpPr>
        <p:spPr>
          <a:xfrm>
            <a:off x="0" y="1524000"/>
            <a:ext cx="8153400" cy="4267200"/>
          </a:xfrm>
          <a:prstGeom prst="rect">
            <a:avLst/>
          </a:prstGeom>
          <a:noFill/>
          <a:ln>
            <a:noFill/>
          </a:ln>
        </p:spPr>
        <p:txBody>
          <a:bodyPr anchorCtr="0" anchor="t" bIns="45700" lIns="91425" spcFirstLastPara="1" rIns="91425" wrap="square" tIns="45700">
            <a:noAutofit/>
          </a:bodyPr>
          <a:lstStyle/>
          <a:p>
            <a:pPr indent="0" lvl="0" marL="0" marR="0" rtl="0" algn="just">
              <a:lnSpc>
                <a:spcPct val="100000"/>
              </a:lnSpc>
              <a:spcBef>
                <a:spcPts val="0"/>
              </a:spcBef>
              <a:spcAft>
                <a:spcPts val="0"/>
              </a:spcAft>
              <a:buClr>
                <a:schemeClr val="accent1"/>
              </a:buClr>
              <a:buSzPts val="1600"/>
              <a:buFont typeface="Noto Sans Symbols"/>
              <a:buNone/>
            </a:pPr>
            <a:r>
              <a:rPr b="1" i="0" lang="en-US" sz="2000" u="none">
                <a:solidFill>
                  <a:srgbClr val="000000"/>
                </a:solidFill>
                <a:latin typeface="Century Gothic"/>
                <a:ea typeface="Century Gothic"/>
                <a:cs typeface="Century Gothic"/>
                <a:sym typeface="Century Gothic"/>
              </a:rPr>
              <a:t>        </a:t>
            </a:r>
            <a:endParaRPr/>
          </a:p>
        </p:txBody>
      </p:sp>
      <p:sp>
        <p:nvSpPr>
          <p:cNvPr id="248" name="Google Shape;248;p33"/>
          <p:cNvSpPr txBox="1"/>
          <p:nvPr/>
        </p:nvSpPr>
        <p:spPr>
          <a:xfrm>
            <a:off x="533400" y="228600"/>
            <a:ext cx="7848600" cy="1015800"/>
          </a:xfrm>
          <a:prstGeom prst="rect">
            <a:avLst/>
          </a:prstGeom>
          <a:gradFill>
            <a:gsLst>
              <a:gs pos="0">
                <a:srgbClr val="F9DF8B"/>
              </a:gs>
              <a:gs pos="100000">
                <a:srgbClr val="ECBA16"/>
              </a:gs>
            </a:gsLst>
            <a:path path="circle">
              <a:fillToRect b="50%" l="50%" r="50%" t="50%"/>
            </a:path>
            <a:tileRect/>
          </a:gradFill>
          <a:ln cap="flat" cmpd="sng" w="9525">
            <a:solidFill>
              <a:schemeClr val="accent5"/>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3200"/>
              <a:buFont typeface="Times New Roman"/>
              <a:buNone/>
            </a:pPr>
            <a:r>
              <a:rPr b="1" i="0" lang="en-US" sz="3200" u="none">
                <a:solidFill>
                  <a:srgbClr val="FFFFFF"/>
                </a:solidFill>
                <a:latin typeface="Times New Roman"/>
                <a:ea typeface="Times New Roman"/>
                <a:cs typeface="Times New Roman"/>
                <a:sym typeface="Times New Roman"/>
              </a:rPr>
              <a:t> </a:t>
            </a:r>
            <a:r>
              <a:rPr b="1" i="0" lang="en-US" sz="2800" u="none">
                <a:solidFill>
                  <a:srgbClr val="FFFFFF"/>
                </a:solidFill>
                <a:latin typeface="Times New Roman"/>
                <a:ea typeface="Times New Roman"/>
                <a:cs typeface="Times New Roman"/>
                <a:sym typeface="Times New Roman"/>
              </a:rPr>
              <a:t>FUNCTIONS OF SYMPATHETIC NERVOUS SYSTEM</a:t>
            </a:r>
            <a:endParaRPr/>
          </a:p>
        </p:txBody>
      </p:sp>
      <p:sp>
        <p:nvSpPr>
          <p:cNvPr id="249" name="Google Shape;249;p33"/>
          <p:cNvSpPr txBox="1"/>
          <p:nvPr/>
        </p:nvSpPr>
        <p:spPr>
          <a:xfrm>
            <a:off x="457200" y="1524000"/>
            <a:ext cx="7848600" cy="4330500"/>
          </a:xfrm>
          <a:prstGeom prst="rect">
            <a:avLst/>
          </a:prstGeom>
          <a:noFill/>
          <a:ln>
            <a:noFill/>
          </a:ln>
        </p:spPr>
        <p:txBody>
          <a:bodyPr anchorCtr="0" anchor="ctr" bIns="45700" lIns="91425" spcFirstLastPara="1" rIns="91425" wrap="square" tIns="45700">
            <a:spAutoFit/>
          </a:bodyPr>
          <a:lstStyle/>
          <a:p>
            <a:pPr indent="0" lvl="0" marL="0" marR="0" rtl="0" algn="just">
              <a:lnSpc>
                <a:spcPct val="100000"/>
              </a:lnSpc>
              <a:spcBef>
                <a:spcPts val="0"/>
              </a:spcBef>
              <a:spcAft>
                <a:spcPts val="0"/>
              </a:spcAft>
              <a:buClr>
                <a:srgbClr val="FFFF00"/>
              </a:buClr>
              <a:buSzPts val="2800"/>
              <a:buFont typeface="Times New Roman"/>
              <a:buNone/>
            </a:pPr>
            <a:r>
              <a:rPr b="1" i="0" lang="en-US" sz="2800" u="none">
                <a:solidFill>
                  <a:srgbClr val="434343"/>
                </a:solidFill>
                <a:latin typeface="Times New Roman"/>
                <a:ea typeface="Times New Roman"/>
                <a:cs typeface="Times New Roman"/>
                <a:sym typeface="Times New Roman"/>
              </a:rPr>
              <a:t>Bronchioles dilate, which allows for greater alveolar oxygen exchange.</a:t>
            </a:r>
            <a:endParaRPr>
              <a:solidFill>
                <a:srgbClr val="434343"/>
              </a:solidFill>
            </a:endParaRPr>
          </a:p>
          <a:p>
            <a:pPr indent="0" lvl="0" marL="0" marR="0" rtl="0" algn="just">
              <a:lnSpc>
                <a:spcPct val="100000"/>
              </a:lnSpc>
              <a:spcBef>
                <a:spcPts val="1400"/>
              </a:spcBef>
              <a:spcAft>
                <a:spcPts val="0"/>
              </a:spcAft>
              <a:buClr>
                <a:srgbClr val="FFFF00"/>
              </a:buClr>
              <a:buSzPts val="2800"/>
              <a:buFont typeface="Times New Roman"/>
              <a:buNone/>
            </a:pPr>
            <a:r>
              <a:rPr b="1" i="0" lang="en-US" sz="2800" u="none">
                <a:solidFill>
                  <a:srgbClr val="434343"/>
                </a:solidFill>
                <a:latin typeface="Times New Roman"/>
                <a:ea typeface="Times New Roman"/>
                <a:cs typeface="Times New Roman"/>
                <a:sym typeface="Times New Roman"/>
              </a:rPr>
              <a:t>It increases heart rate and the contractility of cardiac cells (myocytes), thereby providing a mechanism for the enhanced blood flow to skeletal muscles. </a:t>
            </a:r>
            <a:endParaRPr>
              <a:solidFill>
                <a:srgbClr val="434343"/>
              </a:solidFill>
            </a:endParaRPr>
          </a:p>
          <a:p>
            <a:pPr indent="0" lvl="0" marL="0" marR="0" rtl="0" algn="just">
              <a:lnSpc>
                <a:spcPct val="100000"/>
              </a:lnSpc>
              <a:spcBef>
                <a:spcPts val="1400"/>
              </a:spcBef>
              <a:spcAft>
                <a:spcPts val="0"/>
              </a:spcAft>
              <a:buClr>
                <a:srgbClr val="FFFF00"/>
              </a:buClr>
              <a:buSzPts val="2800"/>
              <a:buFont typeface="Times New Roman"/>
              <a:buNone/>
            </a:pPr>
            <a:r>
              <a:rPr b="1" i="0" lang="en-US" sz="2800" u="none">
                <a:solidFill>
                  <a:srgbClr val="434343"/>
                </a:solidFill>
                <a:latin typeface="Times New Roman"/>
                <a:ea typeface="Times New Roman"/>
                <a:cs typeface="Times New Roman"/>
                <a:sym typeface="Times New Roman"/>
              </a:rPr>
              <a:t>Sympathetic nerves dilate the pupil and relax the lens, allowing more light to enter the eye. </a:t>
            </a:r>
            <a:endParaRPr>
              <a:solidFill>
                <a:srgbClr val="434343"/>
              </a:solidFill>
            </a:endParaRPr>
          </a:p>
          <a:p>
            <a:pPr indent="0" lvl="0" marL="0" marR="0" rtl="0" algn="l">
              <a:lnSpc>
                <a:spcPct val="100000"/>
              </a:lnSpc>
              <a:spcBef>
                <a:spcPts val="0"/>
              </a:spcBef>
              <a:spcAft>
                <a:spcPts val="0"/>
              </a:spcAft>
              <a:buNone/>
            </a:pPr>
            <a:r>
              <a:t/>
            </a:r>
            <a:endParaRPr b="1" i="0" sz="2800" u="none">
              <a:solidFill>
                <a:srgbClr val="FFFF00"/>
              </a:solidFill>
              <a:latin typeface="Times New Roman"/>
              <a:ea typeface="Times New Roman"/>
              <a:cs typeface="Times New Roman"/>
              <a:sym typeface="Times New Roman"/>
            </a:endParaRPr>
          </a:p>
        </p:txBody>
      </p:sp>
    </p:spTree>
  </p:cSld>
  <p:clrMapOvr>
    <a:masterClrMapping/>
  </p:clrMapOvr>
  <p:transition spd="slow">
    <p:fade thruBlk="1"/>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249">
                                            <p:txEl>
                                              <p:pRg end="0" st="0"/>
                                            </p:txEl>
                                          </p:spTgt>
                                        </p:tgtEl>
                                        <p:attrNameLst>
                                          <p:attrName>style.visibility</p:attrName>
                                        </p:attrNameLst>
                                      </p:cBhvr>
                                      <p:to>
                                        <p:strVal val="visible"/>
                                      </p:to>
                                    </p:set>
                                    <p:anim calcmode="lin" valueType="num">
                                      <p:cBhvr additive="base">
                                        <p:cTn dur="500"/>
                                        <p:tgtEl>
                                          <p:spTgt spid="249">
                                            <p:txEl>
                                              <p:pRg end="0" st="0"/>
                                            </p:txEl>
                                          </p:spTgt>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249">
                                            <p:txEl>
                                              <p:pRg end="1" st="1"/>
                                            </p:txEl>
                                          </p:spTgt>
                                        </p:tgtEl>
                                        <p:attrNameLst>
                                          <p:attrName>style.visibility</p:attrName>
                                        </p:attrNameLst>
                                      </p:cBhvr>
                                      <p:to>
                                        <p:strVal val="visible"/>
                                      </p:to>
                                    </p:set>
                                    <p:anim calcmode="lin" valueType="num">
                                      <p:cBhvr additive="base">
                                        <p:cTn dur="500"/>
                                        <p:tgtEl>
                                          <p:spTgt spid="249">
                                            <p:txEl>
                                              <p:pRg end="1" st="1"/>
                                            </p:txEl>
                                          </p:spTgt>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249">
                                            <p:txEl>
                                              <p:pRg end="2" st="2"/>
                                            </p:txEl>
                                          </p:spTgt>
                                        </p:tgtEl>
                                        <p:attrNameLst>
                                          <p:attrName>style.visibility</p:attrName>
                                        </p:attrNameLst>
                                      </p:cBhvr>
                                      <p:to>
                                        <p:strVal val="visible"/>
                                      </p:to>
                                    </p:set>
                                    <p:anim calcmode="lin" valueType="num">
                                      <p:cBhvr additive="base">
                                        <p:cTn dur="500"/>
                                        <p:tgtEl>
                                          <p:spTgt spid="249">
                                            <p:txEl>
                                              <p:pRg end="2" st="2"/>
                                            </p:txEl>
                                          </p:spTgt>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249">
                                            <p:txEl>
                                              <p:pRg end="3" st="3"/>
                                            </p:txEl>
                                          </p:spTgt>
                                        </p:tgtEl>
                                        <p:attrNameLst>
                                          <p:attrName>style.visibility</p:attrName>
                                        </p:attrNameLst>
                                      </p:cBhvr>
                                      <p:to>
                                        <p:strVal val="visible"/>
                                      </p:to>
                                    </p:set>
                                    <p:anim calcmode="lin" valueType="num">
                                      <p:cBhvr additive="base">
                                        <p:cTn dur="500"/>
                                        <p:tgtEl>
                                          <p:spTgt spid="249">
                                            <p:txEl>
                                              <p:pRg end="3" st="3"/>
                                            </p:txEl>
                                          </p:spTgt>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 name="Shape 254"/>
        <p:cNvGrpSpPr/>
        <p:nvPr/>
      </p:nvGrpSpPr>
      <p:grpSpPr>
        <a:xfrm>
          <a:off x="0" y="0"/>
          <a:ext cx="0" cy="0"/>
          <a:chOff x="0" y="0"/>
          <a:chExt cx="0" cy="0"/>
        </a:xfrm>
      </p:grpSpPr>
      <p:sp>
        <p:nvSpPr>
          <p:cNvPr id="255" name="Google Shape;255;p34"/>
          <p:cNvSpPr txBox="1"/>
          <p:nvPr/>
        </p:nvSpPr>
        <p:spPr>
          <a:xfrm>
            <a:off x="457200" y="228600"/>
            <a:ext cx="8458200" cy="954300"/>
          </a:xfrm>
          <a:prstGeom prst="rect">
            <a:avLst/>
          </a:prstGeom>
          <a:gradFill>
            <a:gsLst>
              <a:gs pos="0">
                <a:srgbClr val="F9DF8B"/>
              </a:gs>
              <a:gs pos="100000">
                <a:srgbClr val="ECBA16"/>
              </a:gs>
            </a:gsLst>
            <a:path path="circle">
              <a:fillToRect b="50%" l="50%" r="50%" t="50%"/>
            </a:path>
            <a:tileRect/>
          </a:gradFill>
          <a:ln cap="flat" cmpd="sng" w="9525">
            <a:solidFill>
              <a:schemeClr val="accent5"/>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2800"/>
              <a:buFont typeface="Times New Roman"/>
              <a:buNone/>
            </a:pPr>
            <a:r>
              <a:rPr b="1" i="0" lang="en-US" sz="2800" u="none">
                <a:solidFill>
                  <a:srgbClr val="FFFFFF"/>
                </a:solidFill>
                <a:latin typeface="Times New Roman"/>
                <a:ea typeface="Times New Roman"/>
                <a:cs typeface="Times New Roman"/>
                <a:sym typeface="Times New Roman"/>
              </a:rPr>
              <a:t> PARASYMPATHETIC NERVOUS SYSTEM FUNCTIONS</a:t>
            </a:r>
            <a:endParaRPr/>
          </a:p>
        </p:txBody>
      </p:sp>
      <p:sp>
        <p:nvSpPr>
          <p:cNvPr id="256" name="Google Shape;256;p34"/>
          <p:cNvSpPr txBox="1"/>
          <p:nvPr/>
        </p:nvSpPr>
        <p:spPr>
          <a:xfrm>
            <a:off x="533400" y="1366837"/>
            <a:ext cx="8610600" cy="4833300"/>
          </a:xfrm>
          <a:prstGeom prst="rect">
            <a:avLst/>
          </a:prstGeom>
          <a:noFill/>
          <a:ln>
            <a:noFill/>
          </a:ln>
        </p:spPr>
        <p:txBody>
          <a:bodyPr anchorCtr="0" anchor="ctr" bIns="45700" lIns="91425" spcFirstLastPara="1" rIns="91425" wrap="square" tIns="45700">
            <a:spAutoFit/>
          </a:bodyPr>
          <a:lstStyle/>
          <a:p>
            <a:pPr indent="-177800" lvl="0" marL="0" marR="0" rtl="0" algn="just">
              <a:lnSpc>
                <a:spcPct val="100000"/>
              </a:lnSpc>
              <a:spcBef>
                <a:spcPts val="0"/>
              </a:spcBef>
              <a:spcAft>
                <a:spcPts val="0"/>
              </a:spcAft>
              <a:buClr>
                <a:srgbClr val="FFFF00"/>
              </a:buClr>
              <a:buSzPts val="2800"/>
              <a:buFont typeface="Noto Sans Symbols"/>
              <a:buChar char="❑"/>
            </a:pPr>
            <a:r>
              <a:rPr b="1" i="0" lang="en-US" sz="2800" u="none">
                <a:solidFill>
                  <a:srgbClr val="FFFF00"/>
                </a:solidFill>
                <a:latin typeface="Times New Roman"/>
                <a:ea typeface="Times New Roman"/>
                <a:cs typeface="Times New Roman"/>
                <a:sym typeface="Times New Roman"/>
              </a:rPr>
              <a:t> The parasympathetic nervous system has </a:t>
            </a:r>
            <a:r>
              <a:rPr b="1" i="0" lang="en-US" sz="2800" u="none">
                <a:solidFill>
                  <a:srgbClr val="434343"/>
                </a:solidFill>
                <a:latin typeface="Times New Roman"/>
                <a:ea typeface="Times New Roman"/>
                <a:cs typeface="Times New Roman"/>
                <a:sym typeface="Times New Roman"/>
              </a:rPr>
              <a:t>"rest and digest" activity.</a:t>
            </a:r>
            <a:endParaRPr>
              <a:solidFill>
                <a:srgbClr val="434343"/>
              </a:solidFill>
            </a:endParaRPr>
          </a:p>
          <a:p>
            <a:pPr indent="-177800" lvl="0" marL="0" marR="0" rtl="0" algn="just">
              <a:lnSpc>
                <a:spcPct val="100000"/>
              </a:lnSpc>
              <a:spcBef>
                <a:spcPts val="0"/>
              </a:spcBef>
              <a:spcAft>
                <a:spcPts val="0"/>
              </a:spcAft>
              <a:buClr>
                <a:srgbClr val="434343"/>
              </a:buClr>
              <a:buSzPts val="2800"/>
              <a:buFont typeface="Noto Sans Symbols"/>
              <a:buChar char="❑"/>
            </a:pPr>
            <a:r>
              <a:rPr b="1" i="0" lang="en-US" sz="2800" u="none">
                <a:solidFill>
                  <a:srgbClr val="434343"/>
                </a:solidFill>
                <a:latin typeface="Times New Roman"/>
                <a:ea typeface="Times New Roman"/>
                <a:cs typeface="Times New Roman"/>
                <a:sym typeface="Times New Roman"/>
              </a:rPr>
              <a:t> </a:t>
            </a:r>
            <a:r>
              <a:rPr b="1" i="0" lang="en-US" sz="2800" u="none">
                <a:solidFill>
                  <a:srgbClr val="434343"/>
                </a:solidFill>
                <a:latin typeface="Times New Roman"/>
                <a:ea typeface="Times New Roman"/>
                <a:cs typeface="Times New Roman"/>
                <a:sym typeface="Times New Roman"/>
              </a:rPr>
              <a:t>In physiological terms, the parasympathetic syst</a:t>
            </a:r>
            <a:r>
              <a:rPr b="1" i="0" lang="en-US" sz="2800" u="none">
                <a:solidFill>
                  <a:srgbClr val="434343"/>
                </a:solidFill>
                <a:latin typeface="Times New Roman"/>
                <a:ea typeface="Times New Roman"/>
                <a:cs typeface="Times New Roman"/>
                <a:sym typeface="Times New Roman"/>
              </a:rPr>
              <a:t>em is concerned with conservation and restoration of energy, as it causes a reduction in heart rate and blood pressure, and facilitates digestion and absorption of nutrients, and consequently the excretion of waste products</a:t>
            </a:r>
            <a:endParaRPr>
              <a:solidFill>
                <a:srgbClr val="434343"/>
              </a:solidFill>
            </a:endParaRPr>
          </a:p>
          <a:p>
            <a:pPr indent="-177800" lvl="0" marL="0" marR="0" rtl="0" algn="just">
              <a:lnSpc>
                <a:spcPct val="100000"/>
              </a:lnSpc>
              <a:spcBef>
                <a:spcPts val="0"/>
              </a:spcBef>
              <a:spcAft>
                <a:spcPts val="0"/>
              </a:spcAft>
              <a:buClr>
                <a:srgbClr val="434343"/>
              </a:buClr>
              <a:buSzPts val="2800"/>
              <a:buFont typeface="Noto Sans Symbols"/>
              <a:buChar char="❑"/>
            </a:pPr>
            <a:r>
              <a:rPr b="1" i="0" lang="en-US" sz="2800" u="none">
                <a:solidFill>
                  <a:srgbClr val="434343"/>
                </a:solidFill>
                <a:latin typeface="Times New Roman"/>
                <a:ea typeface="Times New Roman"/>
                <a:cs typeface="Times New Roman"/>
                <a:sym typeface="Times New Roman"/>
              </a:rPr>
              <a:t> The chemical transmitter at both pre and postganglionic synapses in the parasympathetic system is Acetylcholine (Ach). </a:t>
            </a:r>
            <a:endParaRPr>
              <a:solidFill>
                <a:srgbClr val="434343"/>
              </a:solidFill>
            </a:endParaRPr>
          </a:p>
        </p:txBody>
      </p:sp>
    </p:spTree>
  </p:cSld>
  <p:clrMapOvr>
    <a:masterClrMapping/>
  </p:clrMapOvr>
  <p:transition spd="slow">
    <p:fade thruBlk="1"/>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256">
                                            <p:txEl>
                                              <p:pRg end="0" st="0"/>
                                            </p:txEl>
                                          </p:spTgt>
                                        </p:tgtEl>
                                        <p:attrNameLst>
                                          <p:attrName>style.visibility</p:attrName>
                                        </p:attrNameLst>
                                      </p:cBhvr>
                                      <p:to>
                                        <p:strVal val="visible"/>
                                      </p:to>
                                    </p:set>
                                    <p:anim calcmode="lin" valueType="num">
                                      <p:cBhvr additive="base">
                                        <p:cTn dur="500"/>
                                        <p:tgtEl>
                                          <p:spTgt spid="256">
                                            <p:txEl>
                                              <p:pRg end="0" st="0"/>
                                            </p:txEl>
                                          </p:spTgt>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256">
                                            <p:txEl>
                                              <p:pRg end="1" st="1"/>
                                            </p:txEl>
                                          </p:spTgt>
                                        </p:tgtEl>
                                        <p:attrNameLst>
                                          <p:attrName>style.visibility</p:attrName>
                                        </p:attrNameLst>
                                      </p:cBhvr>
                                      <p:to>
                                        <p:strVal val="visible"/>
                                      </p:to>
                                    </p:set>
                                    <p:anim calcmode="lin" valueType="num">
                                      <p:cBhvr additive="base">
                                        <p:cTn dur="500"/>
                                        <p:tgtEl>
                                          <p:spTgt spid="256">
                                            <p:txEl>
                                              <p:pRg end="1" st="1"/>
                                            </p:txEl>
                                          </p:spTgt>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256">
                                            <p:txEl>
                                              <p:pRg end="2" st="2"/>
                                            </p:txEl>
                                          </p:spTgt>
                                        </p:tgtEl>
                                        <p:attrNameLst>
                                          <p:attrName>style.visibility</p:attrName>
                                        </p:attrNameLst>
                                      </p:cBhvr>
                                      <p:to>
                                        <p:strVal val="visible"/>
                                      </p:to>
                                    </p:set>
                                    <p:anim calcmode="lin" valueType="num">
                                      <p:cBhvr additive="base">
                                        <p:cTn dur="500"/>
                                        <p:tgtEl>
                                          <p:spTgt spid="256">
                                            <p:txEl>
                                              <p:pRg end="2" st="2"/>
                                            </p:txEl>
                                          </p:spTgt>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1" name="Shape 261"/>
        <p:cNvGrpSpPr/>
        <p:nvPr/>
      </p:nvGrpSpPr>
      <p:grpSpPr>
        <a:xfrm>
          <a:off x="0" y="0"/>
          <a:ext cx="0" cy="0"/>
          <a:chOff x="0" y="0"/>
          <a:chExt cx="0" cy="0"/>
        </a:xfrm>
      </p:grpSpPr>
      <p:sp>
        <p:nvSpPr>
          <p:cNvPr id="262" name="Google Shape;262;p35"/>
          <p:cNvSpPr txBox="1"/>
          <p:nvPr>
            <p:ph idx="1" type="subTitle"/>
          </p:nvPr>
        </p:nvSpPr>
        <p:spPr>
          <a:xfrm>
            <a:off x="0" y="1600200"/>
            <a:ext cx="8686800" cy="4876800"/>
          </a:xfrm>
          <a:prstGeom prst="rect">
            <a:avLst/>
          </a:prstGeom>
          <a:noFill/>
          <a:ln>
            <a:noFill/>
          </a:ln>
        </p:spPr>
        <p:txBody>
          <a:bodyPr anchorCtr="0" anchor="t" bIns="45700" lIns="91425" spcFirstLastPara="1" rIns="91425" wrap="square" tIns="45700">
            <a:normAutofit/>
          </a:bodyPr>
          <a:lstStyle/>
          <a:p>
            <a:pPr indent="0" lvl="0" marL="0" rtl="0" algn="just">
              <a:lnSpc>
                <a:spcPct val="100000"/>
              </a:lnSpc>
              <a:spcBef>
                <a:spcPts val="0"/>
              </a:spcBef>
              <a:spcAft>
                <a:spcPts val="0"/>
              </a:spcAft>
              <a:buSzPts val="1600"/>
              <a:buNone/>
            </a:pPr>
            <a:r>
              <a:rPr b="1" i="0" lang="en-US" sz="2000" u="none">
                <a:solidFill>
                  <a:srgbClr val="000000"/>
                </a:solidFill>
                <a:latin typeface="Century Gothic"/>
                <a:ea typeface="Century Gothic"/>
                <a:cs typeface="Century Gothic"/>
                <a:sym typeface="Century Gothic"/>
              </a:rPr>
              <a:t>        </a:t>
            </a:r>
            <a:endParaRPr/>
          </a:p>
        </p:txBody>
      </p:sp>
      <p:graphicFrame>
        <p:nvGraphicFramePr>
          <p:cNvPr id="263" name="Google Shape;263;p35"/>
          <p:cNvGraphicFramePr/>
          <p:nvPr/>
        </p:nvGraphicFramePr>
        <p:xfrm>
          <a:off x="228600" y="1524000"/>
          <a:ext cx="3000000" cy="3000000"/>
        </p:xfrm>
        <a:graphic>
          <a:graphicData uri="http://schemas.openxmlformats.org/drawingml/2006/table">
            <a:tbl>
              <a:tblPr>
                <a:noFill/>
                <a:tableStyleId>{E955B113-5899-4AF7-A3CB-B3BA9B3D3252}</a:tableStyleId>
              </a:tblPr>
              <a:tblGrid>
                <a:gridCol w="1371600"/>
                <a:gridCol w="1905000"/>
                <a:gridCol w="1828800"/>
                <a:gridCol w="1752600"/>
                <a:gridCol w="1752600"/>
              </a:tblGrid>
              <a:tr h="1504950">
                <a:tc>
                  <a:txBody>
                    <a:bodyPr/>
                    <a:lstStyle/>
                    <a:p>
                      <a:pPr indent="0" lvl="0" marL="0" marR="0" rtl="0" algn="l">
                        <a:lnSpc>
                          <a:spcPct val="100000"/>
                        </a:lnSpc>
                        <a:spcBef>
                          <a:spcPts val="0"/>
                        </a:spcBef>
                        <a:spcAft>
                          <a:spcPts val="0"/>
                        </a:spcAft>
                        <a:buClr>
                          <a:srgbClr val="00FF00"/>
                        </a:buClr>
                        <a:buSzPts val="2400"/>
                        <a:buFont typeface="Times New Roman"/>
                        <a:buNone/>
                      </a:pPr>
                      <a:r>
                        <a:rPr b="1" i="0" lang="en-US" sz="2400" u="none" cap="none" strike="noStrike">
                          <a:solidFill>
                            <a:srgbClr val="434343"/>
                          </a:solidFill>
                          <a:latin typeface="Times New Roman"/>
                          <a:ea typeface="Times New Roman"/>
                          <a:cs typeface="Times New Roman"/>
                          <a:sym typeface="Times New Roman"/>
                        </a:rPr>
                        <a:t>Subdivision</a:t>
                      </a:r>
                      <a:endParaRPr>
                        <a:solidFill>
                          <a:srgbClr val="434343"/>
                        </a:solidFill>
                      </a:endParaRPr>
                    </a:p>
                  </a:txBody>
                  <a:tcPr marT="45725" marB="45725" marR="91450" marL="91450"/>
                </a:tc>
                <a:tc>
                  <a:txBody>
                    <a:bodyPr/>
                    <a:lstStyle/>
                    <a:p>
                      <a:pPr indent="0" lvl="0" marL="0" marR="0" rtl="0" algn="l">
                        <a:lnSpc>
                          <a:spcPct val="100000"/>
                        </a:lnSpc>
                        <a:spcBef>
                          <a:spcPts val="0"/>
                        </a:spcBef>
                        <a:spcAft>
                          <a:spcPts val="0"/>
                        </a:spcAft>
                        <a:buClr>
                          <a:srgbClr val="00FF00"/>
                        </a:buClr>
                        <a:buSzPts val="2400"/>
                        <a:buFont typeface="Times New Roman"/>
                        <a:buNone/>
                      </a:pPr>
                      <a:r>
                        <a:rPr b="1" i="0" lang="en-US" sz="2400" u="none" cap="none" strike="noStrike">
                          <a:solidFill>
                            <a:srgbClr val="434343"/>
                          </a:solidFill>
                          <a:latin typeface="Times New Roman"/>
                          <a:ea typeface="Times New Roman"/>
                          <a:cs typeface="Times New Roman"/>
                          <a:sym typeface="Times New Roman"/>
                        </a:rPr>
                        <a:t>Nerves Employed</a:t>
                      </a:r>
                      <a:endParaRPr>
                        <a:solidFill>
                          <a:srgbClr val="434343"/>
                        </a:solidFill>
                      </a:endParaRPr>
                    </a:p>
                  </a:txBody>
                  <a:tcPr marT="45725" marB="45725" marR="91450" marL="91450"/>
                </a:tc>
                <a:tc>
                  <a:txBody>
                    <a:bodyPr/>
                    <a:lstStyle/>
                    <a:p>
                      <a:pPr indent="0" lvl="0" marL="0" marR="0" rtl="0" algn="l">
                        <a:lnSpc>
                          <a:spcPct val="100000"/>
                        </a:lnSpc>
                        <a:spcBef>
                          <a:spcPts val="0"/>
                        </a:spcBef>
                        <a:spcAft>
                          <a:spcPts val="0"/>
                        </a:spcAft>
                        <a:buClr>
                          <a:srgbClr val="00FF00"/>
                        </a:buClr>
                        <a:buSzPts val="2400"/>
                        <a:buFont typeface="Times New Roman"/>
                        <a:buNone/>
                      </a:pPr>
                      <a:r>
                        <a:rPr b="1" i="0" lang="en-US" sz="2400" u="none" cap="none" strike="noStrike">
                          <a:solidFill>
                            <a:srgbClr val="434343"/>
                          </a:solidFill>
                          <a:latin typeface="Times New Roman"/>
                          <a:ea typeface="Times New Roman"/>
                          <a:cs typeface="Times New Roman"/>
                          <a:sym typeface="Times New Roman"/>
                        </a:rPr>
                        <a:t>Location of Ganglia</a:t>
                      </a:r>
                      <a:endParaRPr>
                        <a:solidFill>
                          <a:srgbClr val="434343"/>
                        </a:solidFill>
                      </a:endParaRPr>
                    </a:p>
                  </a:txBody>
                  <a:tcPr marT="45725" marB="45725" marR="91450" marL="91450"/>
                </a:tc>
                <a:tc>
                  <a:txBody>
                    <a:bodyPr/>
                    <a:lstStyle/>
                    <a:p>
                      <a:pPr indent="0" lvl="0" marL="0" marR="0" rtl="0" algn="l">
                        <a:lnSpc>
                          <a:spcPct val="100000"/>
                        </a:lnSpc>
                        <a:spcBef>
                          <a:spcPts val="0"/>
                        </a:spcBef>
                        <a:spcAft>
                          <a:spcPts val="0"/>
                        </a:spcAft>
                        <a:buClr>
                          <a:srgbClr val="00FF00"/>
                        </a:buClr>
                        <a:buSzPts val="2400"/>
                        <a:buFont typeface="Times New Roman"/>
                        <a:buNone/>
                      </a:pPr>
                      <a:r>
                        <a:rPr b="1" i="0" lang="en-US" sz="2400" u="none" cap="none" strike="noStrike">
                          <a:solidFill>
                            <a:srgbClr val="434343"/>
                          </a:solidFill>
                          <a:latin typeface="Times New Roman"/>
                          <a:ea typeface="Times New Roman"/>
                          <a:cs typeface="Times New Roman"/>
                          <a:sym typeface="Times New Roman"/>
                        </a:rPr>
                        <a:t>Chemical Messenger</a:t>
                      </a:r>
                      <a:endParaRPr>
                        <a:solidFill>
                          <a:srgbClr val="434343"/>
                        </a:solidFill>
                      </a:endParaRPr>
                    </a:p>
                  </a:txBody>
                  <a:tcPr marT="45725" marB="45725" marR="91450" marL="91450"/>
                </a:tc>
                <a:tc>
                  <a:txBody>
                    <a:bodyPr/>
                    <a:lstStyle/>
                    <a:p>
                      <a:pPr indent="0" lvl="0" marL="0" marR="0" rtl="0" algn="l">
                        <a:lnSpc>
                          <a:spcPct val="100000"/>
                        </a:lnSpc>
                        <a:spcBef>
                          <a:spcPts val="0"/>
                        </a:spcBef>
                        <a:spcAft>
                          <a:spcPts val="0"/>
                        </a:spcAft>
                        <a:buClr>
                          <a:srgbClr val="00FF00"/>
                        </a:buClr>
                        <a:buSzPts val="2400"/>
                        <a:buFont typeface="Times New Roman"/>
                        <a:buNone/>
                      </a:pPr>
                      <a:r>
                        <a:rPr b="1" i="0" lang="en-US" sz="2400" u="none" cap="none" strike="noStrike">
                          <a:solidFill>
                            <a:srgbClr val="434343"/>
                          </a:solidFill>
                          <a:latin typeface="Times New Roman"/>
                          <a:ea typeface="Times New Roman"/>
                          <a:cs typeface="Times New Roman"/>
                          <a:sym typeface="Times New Roman"/>
                        </a:rPr>
                        <a:t>General Function</a:t>
                      </a:r>
                      <a:endParaRPr>
                        <a:solidFill>
                          <a:srgbClr val="434343"/>
                        </a:solidFill>
                      </a:endParaRPr>
                    </a:p>
                  </a:txBody>
                  <a:tcPr marT="45725" marB="45725" marR="91450" marL="91450"/>
                </a:tc>
              </a:tr>
              <a:tr h="1533525">
                <a:tc>
                  <a:txBody>
                    <a:bodyPr/>
                    <a:lstStyle/>
                    <a:p>
                      <a:pPr indent="0" lvl="0" marL="0" marR="0" rtl="0" algn="l">
                        <a:lnSpc>
                          <a:spcPct val="100000"/>
                        </a:lnSpc>
                        <a:spcBef>
                          <a:spcPts val="0"/>
                        </a:spcBef>
                        <a:spcAft>
                          <a:spcPts val="0"/>
                        </a:spcAft>
                        <a:buClr>
                          <a:srgbClr val="FFFF00"/>
                        </a:buClr>
                        <a:buSzPts val="2400"/>
                        <a:buFont typeface="Times New Roman"/>
                        <a:buNone/>
                      </a:pPr>
                      <a:r>
                        <a:rPr b="1" i="0" lang="en-US" sz="2400" u="none" cap="none" strike="noStrike">
                          <a:solidFill>
                            <a:srgbClr val="FFFF00"/>
                          </a:solidFill>
                          <a:latin typeface="Times New Roman"/>
                          <a:ea typeface="Times New Roman"/>
                          <a:cs typeface="Times New Roman"/>
                          <a:sym typeface="Times New Roman"/>
                        </a:rPr>
                        <a:t>Sympathetic</a:t>
                      </a:r>
                      <a:endParaRPr/>
                    </a:p>
                  </a:txBody>
                  <a:tcPr marT="45725" marB="45725" marR="91450" marL="91450"/>
                </a:tc>
                <a:tc>
                  <a:txBody>
                    <a:bodyPr/>
                    <a:lstStyle/>
                    <a:p>
                      <a:pPr indent="0" lvl="0" marL="0" marR="0" rtl="0" algn="l">
                        <a:lnSpc>
                          <a:spcPct val="100000"/>
                        </a:lnSpc>
                        <a:spcBef>
                          <a:spcPts val="0"/>
                        </a:spcBef>
                        <a:spcAft>
                          <a:spcPts val="0"/>
                        </a:spcAft>
                        <a:buClr>
                          <a:srgbClr val="FFFF00"/>
                        </a:buClr>
                        <a:buSzPts val="2400"/>
                        <a:buFont typeface="Times New Roman"/>
                        <a:buNone/>
                      </a:pPr>
                      <a:r>
                        <a:rPr b="1" i="0" lang="en-US" sz="2400" u="none" cap="none" strike="noStrike">
                          <a:solidFill>
                            <a:srgbClr val="FFFF00"/>
                          </a:solidFill>
                          <a:latin typeface="Times New Roman"/>
                          <a:ea typeface="Times New Roman"/>
                          <a:cs typeface="Times New Roman"/>
                          <a:sym typeface="Times New Roman"/>
                        </a:rPr>
                        <a:t>Thoracolumbar</a:t>
                      </a:r>
                      <a:endParaRPr/>
                    </a:p>
                  </a:txBody>
                  <a:tcPr marT="45725" marB="45725" marR="91450" marL="91450"/>
                </a:tc>
                <a:tc>
                  <a:txBody>
                    <a:bodyPr/>
                    <a:lstStyle/>
                    <a:p>
                      <a:pPr indent="0" lvl="0" marL="0" marR="0" rtl="0" algn="l">
                        <a:lnSpc>
                          <a:spcPct val="100000"/>
                        </a:lnSpc>
                        <a:spcBef>
                          <a:spcPts val="0"/>
                        </a:spcBef>
                        <a:spcAft>
                          <a:spcPts val="0"/>
                        </a:spcAft>
                        <a:buClr>
                          <a:srgbClr val="FFFF00"/>
                        </a:buClr>
                        <a:buSzPts val="2400"/>
                        <a:buFont typeface="Times New Roman"/>
                        <a:buNone/>
                      </a:pPr>
                      <a:r>
                        <a:rPr b="1" i="0" lang="en-US" sz="2400" u="none" cap="none" strike="noStrike">
                          <a:solidFill>
                            <a:srgbClr val="FFFF00"/>
                          </a:solidFill>
                          <a:latin typeface="Times New Roman"/>
                          <a:ea typeface="Times New Roman"/>
                          <a:cs typeface="Times New Roman"/>
                          <a:sym typeface="Times New Roman"/>
                        </a:rPr>
                        <a:t>Alongside vertebral column</a:t>
                      </a:r>
                      <a:endParaRPr/>
                    </a:p>
                  </a:txBody>
                  <a:tcPr marT="45725" marB="45725" marR="91450" marL="91450"/>
                </a:tc>
                <a:tc>
                  <a:txBody>
                    <a:bodyPr/>
                    <a:lstStyle/>
                    <a:p>
                      <a:pPr indent="0" lvl="0" marL="0" marR="0" rtl="0" algn="l">
                        <a:lnSpc>
                          <a:spcPct val="100000"/>
                        </a:lnSpc>
                        <a:spcBef>
                          <a:spcPts val="0"/>
                        </a:spcBef>
                        <a:spcAft>
                          <a:spcPts val="0"/>
                        </a:spcAft>
                        <a:buClr>
                          <a:srgbClr val="FFFF00"/>
                        </a:buClr>
                        <a:buSzPts val="2400"/>
                        <a:buFont typeface="Times New Roman"/>
                        <a:buNone/>
                      </a:pPr>
                      <a:r>
                        <a:rPr b="1" i="0" lang="en-US" sz="2400" u="none" cap="none" strike="noStrike">
                          <a:solidFill>
                            <a:srgbClr val="FFFF00"/>
                          </a:solidFill>
                          <a:latin typeface="Times New Roman"/>
                          <a:ea typeface="Times New Roman"/>
                          <a:cs typeface="Times New Roman"/>
                          <a:sym typeface="Times New Roman"/>
                        </a:rPr>
                        <a:t>Norepinephrine</a:t>
                      </a:r>
                      <a:endParaRPr/>
                    </a:p>
                  </a:txBody>
                  <a:tcPr marT="45725" marB="45725" marR="91450" marL="91450"/>
                </a:tc>
                <a:tc>
                  <a:txBody>
                    <a:bodyPr/>
                    <a:lstStyle/>
                    <a:p>
                      <a:pPr indent="0" lvl="0" marL="0" marR="0" rtl="0" algn="l">
                        <a:lnSpc>
                          <a:spcPct val="100000"/>
                        </a:lnSpc>
                        <a:spcBef>
                          <a:spcPts val="0"/>
                        </a:spcBef>
                        <a:spcAft>
                          <a:spcPts val="0"/>
                        </a:spcAft>
                        <a:buClr>
                          <a:srgbClr val="FFFF00"/>
                        </a:buClr>
                        <a:buSzPts val="2400"/>
                        <a:buFont typeface="Times New Roman"/>
                        <a:buNone/>
                      </a:pPr>
                      <a:r>
                        <a:rPr b="1" i="0" lang="en-US" sz="2400" u="none" cap="none" strike="noStrike">
                          <a:solidFill>
                            <a:srgbClr val="FFFF00"/>
                          </a:solidFill>
                          <a:latin typeface="Times New Roman"/>
                          <a:ea typeface="Times New Roman"/>
                          <a:cs typeface="Times New Roman"/>
                          <a:sym typeface="Times New Roman"/>
                        </a:rPr>
                        <a:t>Fight or flight</a:t>
                      </a:r>
                      <a:endParaRPr/>
                    </a:p>
                  </a:txBody>
                  <a:tcPr marT="45725" marB="45725" marR="91450" marL="91450"/>
                </a:tc>
              </a:tr>
              <a:tr h="1533525">
                <a:tc>
                  <a:txBody>
                    <a:bodyPr/>
                    <a:lstStyle/>
                    <a:p>
                      <a:pPr indent="0" lvl="0" marL="0" marR="0" rtl="0" algn="l">
                        <a:lnSpc>
                          <a:spcPct val="100000"/>
                        </a:lnSpc>
                        <a:spcBef>
                          <a:spcPts val="0"/>
                        </a:spcBef>
                        <a:spcAft>
                          <a:spcPts val="0"/>
                        </a:spcAft>
                        <a:buClr>
                          <a:srgbClr val="FFFF00"/>
                        </a:buClr>
                        <a:buSzPts val="2400"/>
                        <a:buFont typeface="Times New Roman"/>
                        <a:buNone/>
                      </a:pPr>
                      <a:r>
                        <a:rPr b="1" i="0" lang="en-US" sz="2400" u="none" cap="none" strike="noStrike">
                          <a:solidFill>
                            <a:srgbClr val="FFFF00"/>
                          </a:solidFill>
                          <a:latin typeface="Times New Roman"/>
                          <a:ea typeface="Times New Roman"/>
                          <a:cs typeface="Times New Roman"/>
                          <a:sym typeface="Times New Roman"/>
                        </a:rPr>
                        <a:t>Parasympathetic</a:t>
                      </a:r>
                      <a:endParaRPr/>
                    </a:p>
                  </a:txBody>
                  <a:tcPr marT="45725" marB="45725" marR="91450" marL="91450"/>
                </a:tc>
                <a:tc>
                  <a:txBody>
                    <a:bodyPr/>
                    <a:lstStyle/>
                    <a:p>
                      <a:pPr indent="0" lvl="0" marL="0" marR="0" rtl="0" algn="l">
                        <a:lnSpc>
                          <a:spcPct val="100000"/>
                        </a:lnSpc>
                        <a:spcBef>
                          <a:spcPts val="0"/>
                        </a:spcBef>
                        <a:spcAft>
                          <a:spcPts val="0"/>
                        </a:spcAft>
                        <a:buClr>
                          <a:srgbClr val="FFFF00"/>
                        </a:buClr>
                        <a:buSzPts val="2400"/>
                        <a:buFont typeface="Times New Roman"/>
                        <a:buNone/>
                      </a:pPr>
                      <a:r>
                        <a:rPr b="1" i="0" lang="en-US" sz="2400" u="none" cap="none" strike="noStrike">
                          <a:solidFill>
                            <a:srgbClr val="FFFF00"/>
                          </a:solidFill>
                          <a:latin typeface="Times New Roman"/>
                          <a:ea typeface="Times New Roman"/>
                          <a:cs typeface="Times New Roman"/>
                          <a:sym typeface="Times New Roman"/>
                        </a:rPr>
                        <a:t>Craniosacral</a:t>
                      </a:r>
                      <a:endParaRPr/>
                    </a:p>
                  </a:txBody>
                  <a:tcPr marT="45725" marB="45725" marR="91450" marL="91450"/>
                </a:tc>
                <a:tc>
                  <a:txBody>
                    <a:bodyPr/>
                    <a:lstStyle/>
                    <a:p>
                      <a:pPr indent="0" lvl="0" marL="0" marR="0" rtl="0" algn="l">
                        <a:lnSpc>
                          <a:spcPct val="100000"/>
                        </a:lnSpc>
                        <a:spcBef>
                          <a:spcPts val="0"/>
                        </a:spcBef>
                        <a:spcAft>
                          <a:spcPts val="0"/>
                        </a:spcAft>
                        <a:buClr>
                          <a:srgbClr val="FFFF00"/>
                        </a:buClr>
                        <a:buSzPts val="2400"/>
                        <a:buFont typeface="Times New Roman"/>
                        <a:buNone/>
                      </a:pPr>
                      <a:r>
                        <a:rPr b="1" i="0" lang="en-US" sz="2400" u="none" cap="none" strike="noStrike">
                          <a:solidFill>
                            <a:srgbClr val="FFFF00"/>
                          </a:solidFill>
                          <a:latin typeface="Times New Roman"/>
                          <a:ea typeface="Times New Roman"/>
                          <a:cs typeface="Times New Roman"/>
                          <a:sym typeface="Times New Roman"/>
                        </a:rPr>
                        <a:t>On or near an effector organ</a:t>
                      </a:r>
                      <a:endParaRPr/>
                    </a:p>
                  </a:txBody>
                  <a:tcPr marT="45725" marB="45725" marR="91450" marL="91450"/>
                </a:tc>
                <a:tc>
                  <a:txBody>
                    <a:bodyPr/>
                    <a:lstStyle/>
                    <a:p>
                      <a:pPr indent="0" lvl="0" marL="0" marR="0" rtl="0" algn="l">
                        <a:lnSpc>
                          <a:spcPct val="100000"/>
                        </a:lnSpc>
                        <a:spcBef>
                          <a:spcPts val="0"/>
                        </a:spcBef>
                        <a:spcAft>
                          <a:spcPts val="0"/>
                        </a:spcAft>
                        <a:buClr>
                          <a:srgbClr val="FFFF00"/>
                        </a:buClr>
                        <a:buSzPts val="2400"/>
                        <a:buFont typeface="Times New Roman"/>
                        <a:buNone/>
                      </a:pPr>
                      <a:r>
                        <a:rPr b="1" i="0" lang="en-US" sz="2400" u="none" cap="none" strike="noStrike">
                          <a:solidFill>
                            <a:srgbClr val="FFFF00"/>
                          </a:solidFill>
                          <a:latin typeface="Times New Roman"/>
                          <a:ea typeface="Times New Roman"/>
                          <a:cs typeface="Times New Roman"/>
                          <a:sym typeface="Times New Roman"/>
                        </a:rPr>
                        <a:t>Acetylcholine</a:t>
                      </a:r>
                      <a:endParaRPr/>
                    </a:p>
                  </a:txBody>
                  <a:tcPr marT="45725" marB="45725" marR="91450" marL="91450"/>
                </a:tc>
                <a:tc>
                  <a:txBody>
                    <a:bodyPr/>
                    <a:lstStyle/>
                    <a:p>
                      <a:pPr indent="0" lvl="0" marL="0" marR="0" rtl="0" algn="l">
                        <a:lnSpc>
                          <a:spcPct val="100000"/>
                        </a:lnSpc>
                        <a:spcBef>
                          <a:spcPts val="0"/>
                        </a:spcBef>
                        <a:spcAft>
                          <a:spcPts val="0"/>
                        </a:spcAft>
                        <a:buClr>
                          <a:srgbClr val="FFFF00"/>
                        </a:buClr>
                        <a:buSzPts val="2400"/>
                        <a:buFont typeface="Times New Roman"/>
                        <a:buNone/>
                      </a:pPr>
                      <a:r>
                        <a:rPr b="1" i="0" lang="en-US" sz="2400" u="none" cap="none" strike="noStrike">
                          <a:solidFill>
                            <a:srgbClr val="FFFF00"/>
                          </a:solidFill>
                          <a:latin typeface="Times New Roman"/>
                          <a:ea typeface="Times New Roman"/>
                          <a:cs typeface="Times New Roman"/>
                          <a:sym typeface="Times New Roman"/>
                        </a:rPr>
                        <a:t>Conservation of body energy</a:t>
                      </a:r>
                      <a:endParaRPr/>
                    </a:p>
                  </a:txBody>
                  <a:tcPr marT="45725" marB="45725" marR="91450" marL="91450"/>
                </a:tc>
              </a:tr>
            </a:tbl>
          </a:graphicData>
        </a:graphic>
      </p:graphicFrame>
      <p:sp>
        <p:nvSpPr>
          <p:cNvPr id="264" name="Google Shape;264;p35"/>
          <p:cNvSpPr txBox="1"/>
          <p:nvPr/>
        </p:nvSpPr>
        <p:spPr>
          <a:xfrm>
            <a:off x="1066800" y="228600"/>
            <a:ext cx="6553200" cy="1026000"/>
          </a:xfrm>
          <a:prstGeom prst="rect">
            <a:avLst/>
          </a:prstGeom>
          <a:gradFill>
            <a:gsLst>
              <a:gs pos="0">
                <a:srgbClr val="F9DF8B"/>
              </a:gs>
              <a:gs pos="100000">
                <a:srgbClr val="ECBA16"/>
              </a:gs>
            </a:gsLst>
            <a:path path="circle">
              <a:fillToRect b="50%" l="50%" r="50%" t="50%"/>
            </a:path>
            <a:tileRect/>
          </a:gradFill>
          <a:ln cap="flat" cmpd="sng" w="9525">
            <a:solidFill>
              <a:schemeClr val="accent5"/>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2800"/>
              <a:buFont typeface="Times New Roman"/>
              <a:buNone/>
            </a:pPr>
            <a:r>
              <a:rPr b="1" i="0" lang="en-US" sz="2800" u="none">
                <a:solidFill>
                  <a:srgbClr val="FFFFFF"/>
                </a:solidFill>
                <a:latin typeface="Times New Roman"/>
                <a:ea typeface="Times New Roman"/>
                <a:cs typeface="Times New Roman"/>
                <a:sym typeface="Times New Roman"/>
              </a:rPr>
              <a:t> THE AUTONOMIC </a:t>
            </a:r>
            <a:endParaRPr/>
          </a:p>
          <a:p>
            <a:pPr indent="0" lvl="0" marL="0" marR="0" rtl="0" algn="ctr">
              <a:lnSpc>
                <a:spcPct val="100000"/>
              </a:lnSpc>
              <a:spcBef>
                <a:spcPts val="560"/>
              </a:spcBef>
              <a:spcAft>
                <a:spcPts val="0"/>
              </a:spcAft>
              <a:buClr>
                <a:srgbClr val="FFFFFF"/>
              </a:buClr>
              <a:buSzPts val="2800"/>
              <a:buFont typeface="Times New Roman"/>
              <a:buNone/>
            </a:pPr>
            <a:r>
              <a:rPr b="1" i="0" lang="en-US" sz="2800" u="none">
                <a:solidFill>
                  <a:srgbClr val="FFFFFF"/>
                </a:solidFill>
                <a:latin typeface="Times New Roman"/>
                <a:ea typeface="Times New Roman"/>
                <a:cs typeface="Times New Roman"/>
                <a:sym typeface="Times New Roman"/>
              </a:rPr>
              <a:t> NERVOUS SYSTEM</a:t>
            </a:r>
            <a:r>
              <a:rPr b="0" i="0" lang="en-US" sz="2800" u="none">
                <a:solidFill>
                  <a:srgbClr val="FFFFFF"/>
                </a:solidFill>
                <a:latin typeface="Times New Roman"/>
                <a:ea typeface="Times New Roman"/>
                <a:cs typeface="Times New Roman"/>
                <a:sym typeface="Times New Roman"/>
              </a:rPr>
              <a:t> </a:t>
            </a:r>
            <a:endParaRPr/>
          </a:p>
        </p:txBody>
      </p:sp>
    </p:spTree>
  </p:cSld>
  <p:clrMapOvr>
    <a:masterClrMapping/>
  </p:clrMapOvr>
  <p:transition spd="slow">
    <p:fade thruBlk="1"/>
  </p:transition>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9" name="Shape 269"/>
        <p:cNvGrpSpPr/>
        <p:nvPr/>
      </p:nvGrpSpPr>
      <p:grpSpPr>
        <a:xfrm>
          <a:off x="0" y="0"/>
          <a:ext cx="0" cy="0"/>
          <a:chOff x="0" y="0"/>
          <a:chExt cx="0" cy="0"/>
        </a:xfrm>
      </p:grpSpPr>
      <p:sp>
        <p:nvSpPr>
          <p:cNvPr id="270" name="Google Shape;270;p36"/>
          <p:cNvSpPr txBox="1"/>
          <p:nvPr>
            <p:ph idx="1" type="subTitle"/>
          </p:nvPr>
        </p:nvSpPr>
        <p:spPr>
          <a:xfrm>
            <a:off x="609600" y="1828800"/>
            <a:ext cx="8153400" cy="4267200"/>
          </a:xfrm>
          <a:prstGeom prst="rect">
            <a:avLst/>
          </a:prstGeom>
          <a:noFill/>
          <a:ln>
            <a:noFill/>
          </a:ln>
        </p:spPr>
        <p:txBody>
          <a:bodyPr anchorCtr="0" anchor="t" bIns="45700" lIns="91425" spcFirstLastPara="1" rIns="91425" wrap="square" tIns="45700">
            <a:normAutofit/>
          </a:bodyPr>
          <a:lstStyle/>
          <a:p>
            <a:pPr indent="0" lvl="0" marL="0" rtl="0" algn="just">
              <a:lnSpc>
                <a:spcPct val="100000"/>
              </a:lnSpc>
              <a:spcBef>
                <a:spcPts val="0"/>
              </a:spcBef>
              <a:spcAft>
                <a:spcPts val="0"/>
              </a:spcAft>
              <a:buSzPts val="1600"/>
              <a:buNone/>
            </a:pPr>
            <a:r>
              <a:rPr b="1" i="0" lang="en-US" sz="2000" u="none">
                <a:solidFill>
                  <a:srgbClr val="000000"/>
                </a:solidFill>
                <a:latin typeface="Century Gothic"/>
                <a:ea typeface="Century Gothic"/>
                <a:cs typeface="Century Gothic"/>
                <a:sym typeface="Century Gothic"/>
              </a:rPr>
              <a:t>        </a:t>
            </a:r>
            <a:endParaRPr/>
          </a:p>
        </p:txBody>
      </p:sp>
      <p:graphicFrame>
        <p:nvGraphicFramePr>
          <p:cNvPr id="271" name="Google Shape;271;p36"/>
          <p:cNvGraphicFramePr/>
          <p:nvPr/>
        </p:nvGraphicFramePr>
        <p:xfrm>
          <a:off x="0" y="0"/>
          <a:ext cx="3000000" cy="3000000"/>
        </p:xfrm>
        <a:graphic>
          <a:graphicData uri="http://schemas.openxmlformats.org/drawingml/2006/table">
            <a:tbl>
              <a:tblPr>
                <a:noFill/>
                <a:tableStyleId>{E955B113-5899-4AF7-A3CB-B3BA9B3D3252}</a:tableStyleId>
              </a:tblPr>
              <a:tblGrid>
                <a:gridCol w="1295400"/>
                <a:gridCol w="3429000"/>
                <a:gridCol w="4191000"/>
              </a:tblGrid>
              <a:tr h="487350">
                <a:tc gridSpan="3">
                  <a:txBody>
                    <a:bodyPr/>
                    <a:lstStyle/>
                    <a:p>
                      <a:pPr indent="0" lvl="0" marL="0" marR="0" rtl="0" algn="ctr">
                        <a:lnSpc>
                          <a:spcPct val="100000"/>
                        </a:lnSpc>
                        <a:spcBef>
                          <a:spcPts val="0"/>
                        </a:spcBef>
                        <a:spcAft>
                          <a:spcPts val="0"/>
                        </a:spcAft>
                        <a:buClr>
                          <a:srgbClr val="FFFFFF"/>
                        </a:buClr>
                        <a:buSzPts val="2400"/>
                        <a:buFont typeface="Times New Roman"/>
                        <a:buNone/>
                      </a:pPr>
                      <a:r>
                        <a:rPr b="1" i="0" lang="en-US" sz="3400" u="none" cap="none" strike="noStrike">
                          <a:solidFill>
                            <a:srgbClr val="FFFFFF"/>
                          </a:solidFill>
                          <a:latin typeface="Times New Roman"/>
                          <a:ea typeface="Times New Roman"/>
                          <a:cs typeface="Times New Roman"/>
                          <a:sym typeface="Times New Roman"/>
                        </a:rPr>
                        <a:t>The Autonomic Nervous System</a:t>
                      </a:r>
                      <a:endParaRPr sz="2400">
                        <a:latin typeface="Times New Roman"/>
                        <a:ea typeface="Times New Roman"/>
                        <a:cs typeface="Times New Roman"/>
                        <a:sym typeface="Times New Roman"/>
                      </a:endParaRPr>
                    </a:p>
                  </a:txBody>
                  <a:tcPr marT="45725" marB="45725" marR="91450" marL="91450" anchor="ctr"/>
                </a:tc>
                <a:tc hMerge="1"/>
                <a:tc hMerge="1"/>
              </a:tr>
              <a:tr h="822325">
                <a:tc>
                  <a:txBody>
                    <a:bodyPr/>
                    <a:lstStyle/>
                    <a:p>
                      <a:pPr indent="0" lvl="0" marL="0" marR="0" rtl="0" algn="l">
                        <a:lnSpc>
                          <a:spcPct val="100000"/>
                        </a:lnSpc>
                        <a:spcBef>
                          <a:spcPts val="0"/>
                        </a:spcBef>
                        <a:spcAft>
                          <a:spcPts val="0"/>
                        </a:spcAft>
                        <a:buClr>
                          <a:srgbClr val="00FF00"/>
                        </a:buClr>
                        <a:buSzPts val="2400"/>
                        <a:buFont typeface="Times New Roman"/>
                        <a:buNone/>
                      </a:pPr>
                      <a:r>
                        <a:rPr b="1" i="0" lang="en-US" sz="2400" u="none" cap="none" strike="noStrike">
                          <a:solidFill>
                            <a:srgbClr val="434343"/>
                          </a:solidFill>
                          <a:latin typeface="Times New Roman"/>
                          <a:ea typeface="Times New Roman"/>
                          <a:cs typeface="Times New Roman"/>
                          <a:sym typeface="Times New Roman"/>
                        </a:rPr>
                        <a:t>Structure</a:t>
                      </a:r>
                      <a:endParaRPr>
                        <a:solidFill>
                          <a:srgbClr val="434343"/>
                        </a:solidFill>
                      </a:endParaRPr>
                    </a:p>
                  </a:txBody>
                  <a:tcPr marT="45725" marB="45725" marR="91450" marL="91450" anchor="ctr"/>
                </a:tc>
                <a:tc>
                  <a:txBody>
                    <a:bodyPr/>
                    <a:lstStyle/>
                    <a:p>
                      <a:pPr indent="0" lvl="0" marL="0" marR="0" rtl="0" algn="l">
                        <a:lnSpc>
                          <a:spcPct val="100000"/>
                        </a:lnSpc>
                        <a:spcBef>
                          <a:spcPts val="0"/>
                        </a:spcBef>
                        <a:spcAft>
                          <a:spcPts val="0"/>
                        </a:spcAft>
                        <a:buClr>
                          <a:srgbClr val="00FF00"/>
                        </a:buClr>
                        <a:buSzPts val="2400"/>
                        <a:buFont typeface="Times New Roman"/>
                        <a:buNone/>
                      </a:pPr>
                      <a:r>
                        <a:rPr b="1" i="0" lang="en-US" sz="2400" u="none" cap="none" strike="noStrike">
                          <a:solidFill>
                            <a:srgbClr val="434343"/>
                          </a:solidFill>
                          <a:latin typeface="Times New Roman"/>
                          <a:ea typeface="Times New Roman"/>
                          <a:cs typeface="Times New Roman"/>
                          <a:sym typeface="Times New Roman"/>
                        </a:rPr>
                        <a:t>Sympathetic Stimulation</a:t>
                      </a:r>
                      <a:endParaRPr>
                        <a:solidFill>
                          <a:srgbClr val="434343"/>
                        </a:solidFill>
                      </a:endParaRPr>
                    </a:p>
                  </a:txBody>
                  <a:tcPr marT="45725" marB="45725" marR="91450" marL="91450" anchor="ctr"/>
                </a:tc>
                <a:tc>
                  <a:txBody>
                    <a:bodyPr/>
                    <a:lstStyle/>
                    <a:p>
                      <a:pPr indent="0" lvl="0" marL="0" marR="0" rtl="0" algn="l">
                        <a:lnSpc>
                          <a:spcPct val="100000"/>
                        </a:lnSpc>
                        <a:spcBef>
                          <a:spcPts val="0"/>
                        </a:spcBef>
                        <a:spcAft>
                          <a:spcPts val="0"/>
                        </a:spcAft>
                        <a:buClr>
                          <a:srgbClr val="00FF00"/>
                        </a:buClr>
                        <a:buSzPts val="2400"/>
                        <a:buFont typeface="Times New Roman"/>
                        <a:buNone/>
                      </a:pPr>
                      <a:r>
                        <a:rPr b="1" i="0" lang="en-US" sz="2400" u="none" cap="none" strike="noStrike">
                          <a:solidFill>
                            <a:srgbClr val="434343"/>
                          </a:solidFill>
                          <a:latin typeface="Times New Roman"/>
                          <a:ea typeface="Times New Roman"/>
                          <a:cs typeface="Times New Roman"/>
                          <a:sym typeface="Times New Roman"/>
                        </a:rPr>
                        <a:t>Parasympathetic Stimulation</a:t>
                      </a:r>
                      <a:endParaRPr>
                        <a:solidFill>
                          <a:srgbClr val="434343"/>
                        </a:solidFill>
                      </a:endParaRPr>
                    </a:p>
                  </a:txBody>
                  <a:tcPr marT="45725" marB="45725" marR="91450" marL="91450" anchor="ctr"/>
                </a:tc>
              </a:tr>
              <a:tr h="865175">
                <a:tc>
                  <a:txBody>
                    <a:bodyPr/>
                    <a:lstStyle/>
                    <a:p>
                      <a:pPr indent="0" lvl="0" marL="0" marR="0" rtl="0" algn="l">
                        <a:lnSpc>
                          <a:spcPct val="100000"/>
                        </a:lnSpc>
                        <a:spcBef>
                          <a:spcPts val="0"/>
                        </a:spcBef>
                        <a:spcAft>
                          <a:spcPts val="0"/>
                        </a:spcAft>
                        <a:buClr>
                          <a:srgbClr val="FFFF00"/>
                        </a:buClr>
                        <a:buSzPts val="2400"/>
                        <a:buFont typeface="Times New Roman"/>
                        <a:buNone/>
                      </a:pPr>
                      <a:r>
                        <a:rPr b="1" i="0" lang="en-US" sz="2400" u="none" cap="none" strike="noStrike">
                          <a:solidFill>
                            <a:srgbClr val="FFFF00"/>
                          </a:solidFill>
                          <a:latin typeface="Times New Roman"/>
                          <a:ea typeface="Times New Roman"/>
                          <a:cs typeface="Times New Roman"/>
                          <a:sym typeface="Times New Roman"/>
                        </a:rPr>
                        <a:t>Iris (eye muscle)</a:t>
                      </a:r>
                      <a:endParaRPr/>
                    </a:p>
                  </a:txBody>
                  <a:tcPr marT="45725" marB="45725" marR="91450" marL="91450" anchor="ctr"/>
                </a:tc>
                <a:tc>
                  <a:txBody>
                    <a:bodyPr/>
                    <a:lstStyle/>
                    <a:p>
                      <a:pPr indent="0" lvl="0" marL="0" marR="0" rtl="0" algn="l">
                        <a:lnSpc>
                          <a:spcPct val="100000"/>
                        </a:lnSpc>
                        <a:spcBef>
                          <a:spcPts val="0"/>
                        </a:spcBef>
                        <a:spcAft>
                          <a:spcPts val="0"/>
                        </a:spcAft>
                        <a:buClr>
                          <a:srgbClr val="FFFF00"/>
                        </a:buClr>
                        <a:buSzPts val="2400"/>
                        <a:buFont typeface="Times New Roman"/>
                        <a:buNone/>
                      </a:pPr>
                      <a:r>
                        <a:rPr b="1" i="0" lang="en-US" sz="2400" u="none" cap="none" strike="noStrike">
                          <a:solidFill>
                            <a:srgbClr val="FFFF00"/>
                          </a:solidFill>
                          <a:latin typeface="Times New Roman"/>
                          <a:ea typeface="Times New Roman"/>
                          <a:cs typeface="Times New Roman"/>
                          <a:sym typeface="Times New Roman"/>
                        </a:rPr>
                        <a:t>Pupil dilation</a:t>
                      </a:r>
                      <a:endParaRPr/>
                    </a:p>
                  </a:txBody>
                  <a:tcPr marT="45725" marB="45725" marR="91450" marL="91450" anchor="ctr"/>
                </a:tc>
                <a:tc>
                  <a:txBody>
                    <a:bodyPr/>
                    <a:lstStyle/>
                    <a:p>
                      <a:pPr indent="0" lvl="0" marL="0" marR="0" rtl="0" algn="l">
                        <a:lnSpc>
                          <a:spcPct val="100000"/>
                        </a:lnSpc>
                        <a:spcBef>
                          <a:spcPts val="0"/>
                        </a:spcBef>
                        <a:spcAft>
                          <a:spcPts val="0"/>
                        </a:spcAft>
                        <a:buClr>
                          <a:srgbClr val="FFFF00"/>
                        </a:buClr>
                        <a:buSzPts val="2400"/>
                        <a:buFont typeface="Times New Roman"/>
                        <a:buNone/>
                      </a:pPr>
                      <a:r>
                        <a:rPr b="1" i="0" lang="en-US" sz="2400" u="none" cap="none" strike="noStrike">
                          <a:solidFill>
                            <a:srgbClr val="FFFF00"/>
                          </a:solidFill>
                          <a:latin typeface="Times New Roman"/>
                          <a:ea typeface="Times New Roman"/>
                          <a:cs typeface="Times New Roman"/>
                          <a:sym typeface="Times New Roman"/>
                        </a:rPr>
                        <a:t>Pupil constriction</a:t>
                      </a:r>
                      <a:endParaRPr/>
                    </a:p>
                  </a:txBody>
                  <a:tcPr marT="45725" marB="45725" marR="91450" marL="91450" anchor="ctr"/>
                </a:tc>
              </a:tr>
              <a:tr h="863600">
                <a:tc>
                  <a:txBody>
                    <a:bodyPr/>
                    <a:lstStyle/>
                    <a:p>
                      <a:pPr indent="0" lvl="0" marL="0" marR="0" rtl="0" algn="l">
                        <a:lnSpc>
                          <a:spcPct val="100000"/>
                        </a:lnSpc>
                        <a:spcBef>
                          <a:spcPts val="0"/>
                        </a:spcBef>
                        <a:spcAft>
                          <a:spcPts val="0"/>
                        </a:spcAft>
                        <a:buClr>
                          <a:srgbClr val="FFFF00"/>
                        </a:buClr>
                        <a:buSzPts val="2400"/>
                        <a:buFont typeface="Times New Roman"/>
                        <a:buNone/>
                      </a:pPr>
                      <a:r>
                        <a:rPr b="1" i="0" lang="en-US" sz="2400" u="none" cap="none" strike="noStrike">
                          <a:solidFill>
                            <a:srgbClr val="FFFF00"/>
                          </a:solidFill>
                          <a:latin typeface="Times New Roman"/>
                          <a:ea typeface="Times New Roman"/>
                          <a:cs typeface="Times New Roman"/>
                          <a:sym typeface="Times New Roman"/>
                        </a:rPr>
                        <a:t>Salivary Glands</a:t>
                      </a:r>
                      <a:endParaRPr/>
                    </a:p>
                  </a:txBody>
                  <a:tcPr marT="45725" marB="45725" marR="91450" marL="91450" anchor="ctr"/>
                </a:tc>
                <a:tc>
                  <a:txBody>
                    <a:bodyPr/>
                    <a:lstStyle/>
                    <a:p>
                      <a:pPr indent="0" lvl="0" marL="0" marR="0" rtl="0" algn="l">
                        <a:lnSpc>
                          <a:spcPct val="100000"/>
                        </a:lnSpc>
                        <a:spcBef>
                          <a:spcPts val="0"/>
                        </a:spcBef>
                        <a:spcAft>
                          <a:spcPts val="0"/>
                        </a:spcAft>
                        <a:buClr>
                          <a:srgbClr val="FFFF00"/>
                        </a:buClr>
                        <a:buSzPts val="2400"/>
                        <a:buFont typeface="Times New Roman"/>
                        <a:buNone/>
                      </a:pPr>
                      <a:r>
                        <a:rPr b="1" i="0" lang="en-US" sz="2400" u="none" cap="none" strike="noStrike">
                          <a:solidFill>
                            <a:srgbClr val="FFFF00"/>
                          </a:solidFill>
                          <a:latin typeface="Times New Roman"/>
                          <a:ea typeface="Times New Roman"/>
                          <a:cs typeface="Times New Roman"/>
                          <a:sym typeface="Times New Roman"/>
                        </a:rPr>
                        <a:t>Saliva production reduced</a:t>
                      </a:r>
                      <a:endParaRPr/>
                    </a:p>
                  </a:txBody>
                  <a:tcPr marT="45725" marB="45725" marR="91450" marL="91450" anchor="ctr"/>
                </a:tc>
                <a:tc>
                  <a:txBody>
                    <a:bodyPr/>
                    <a:lstStyle/>
                    <a:p>
                      <a:pPr indent="0" lvl="0" marL="0" marR="0" rtl="0" algn="l">
                        <a:lnSpc>
                          <a:spcPct val="100000"/>
                        </a:lnSpc>
                        <a:spcBef>
                          <a:spcPts val="0"/>
                        </a:spcBef>
                        <a:spcAft>
                          <a:spcPts val="0"/>
                        </a:spcAft>
                        <a:buClr>
                          <a:srgbClr val="FFFF00"/>
                        </a:buClr>
                        <a:buSzPts val="2400"/>
                        <a:buFont typeface="Times New Roman"/>
                        <a:buNone/>
                      </a:pPr>
                      <a:r>
                        <a:rPr b="1" i="0" lang="en-US" sz="2400" u="none" cap="none" strike="noStrike">
                          <a:solidFill>
                            <a:srgbClr val="FFFF00"/>
                          </a:solidFill>
                          <a:latin typeface="Times New Roman"/>
                          <a:ea typeface="Times New Roman"/>
                          <a:cs typeface="Times New Roman"/>
                          <a:sym typeface="Times New Roman"/>
                        </a:rPr>
                        <a:t>Saliva production increased</a:t>
                      </a:r>
                      <a:endParaRPr/>
                    </a:p>
                  </a:txBody>
                  <a:tcPr marT="45725" marB="45725" marR="91450" marL="91450" anchor="ctr"/>
                </a:tc>
              </a:tr>
              <a:tr h="1187450">
                <a:tc>
                  <a:txBody>
                    <a:bodyPr/>
                    <a:lstStyle/>
                    <a:p>
                      <a:pPr indent="0" lvl="0" marL="0" marR="0" rtl="0" algn="l">
                        <a:lnSpc>
                          <a:spcPct val="100000"/>
                        </a:lnSpc>
                        <a:spcBef>
                          <a:spcPts val="0"/>
                        </a:spcBef>
                        <a:spcAft>
                          <a:spcPts val="0"/>
                        </a:spcAft>
                        <a:buClr>
                          <a:srgbClr val="FFFF00"/>
                        </a:buClr>
                        <a:buSzPts val="2400"/>
                        <a:buFont typeface="Times New Roman"/>
                        <a:buNone/>
                      </a:pPr>
                      <a:r>
                        <a:rPr b="1" i="0" lang="en-US" sz="2400" u="none" cap="none" strike="noStrike">
                          <a:solidFill>
                            <a:srgbClr val="FFFF00"/>
                          </a:solidFill>
                          <a:latin typeface="Times New Roman"/>
                          <a:ea typeface="Times New Roman"/>
                          <a:cs typeface="Times New Roman"/>
                          <a:sym typeface="Times New Roman"/>
                        </a:rPr>
                        <a:t>Oral/Nasal Mucosa</a:t>
                      </a:r>
                      <a:endParaRPr/>
                    </a:p>
                  </a:txBody>
                  <a:tcPr marT="45725" marB="45725" marR="91450" marL="91450" anchor="ctr"/>
                </a:tc>
                <a:tc>
                  <a:txBody>
                    <a:bodyPr/>
                    <a:lstStyle/>
                    <a:p>
                      <a:pPr indent="0" lvl="0" marL="0" marR="0" rtl="0" algn="l">
                        <a:lnSpc>
                          <a:spcPct val="100000"/>
                        </a:lnSpc>
                        <a:spcBef>
                          <a:spcPts val="0"/>
                        </a:spcBef>
                        <a:spcAft>
                          <a:spcPts val="0"/>
                        </a:spcAft>
                        <a:buClr>
                          <a:srgbClr val="FFFF00"/>
                        </a:buClr>
                        <a:buSzPts val="2400"/>
                        <a:buFont typeface="Times New Roman"/>
                        <a:buNone/>
                      </a:pPr>
                      <a:r>
                        <a:rPr b="1" i="0" lang="en-US" sz="2400" u="none" cap="none" strike="noStrike">
                          <a:solidFill>
                            <a:srgbClr val="FFFF00"/>
                          </a:solidFill>
                          <a:latin typeface="Times New Roman"/>
                          <a:ea typeface="Times New Roman"/>
                          <a:cs typeface="Times New Roman"/>
                          <a:sym typeface="Times New Roman"/>
                        </a:rPr>
                        <a:t>Mucus production reduced</a:t>
                      </a:r>
                      <a:endParaRPr/>
                    </a:p>
                  </a:txBody>
                  <a:tcPr marT="45725" marB="45725" marR="91450" marL="91450" anchor="ctr"/>
                </a:tc>
                <a:tc>
                  <a:txBody>
                    <a:bodyPr/>
                    <a:lstStyle/>
                    <a:p>
                      <a:pPr indent="0" lvl="0" marL="0" marR="0" rtl="0" algn="l">
                        <a:lnSpc>
                          <a:spcPct val="100000"/>
                        </a:lnSpc>
                        <a:spcBef>
                          <a:spcPts val="0"/>
                        </a:spcBef>
                        <a:spcAft>
                          <a:spcPts val="0"/>
                        </a:spcAft>
                        <a:buClr>
                          <a:srgbClr val="FFFF00"/>
                        </a:buClr>
                        <a:buSzPts val="2400"/>
                        <a:buFont typeface="Times New Roman"/>
                        <a:buNone/>
                      </a:pPr>
                      <a:r>
                        <a:rPr b="1" i="0" lang="en-US" sz="2400" u="none" cap="none" strike="noStrike">
                          <a:solidFill>
                            <a:srgbClr val="FFFF00"/>
                          </a:solidFill>
                          <a:latin typeface="Times New Roman"/>
                          <a:ea typeface="Times New Roman"/>
                          <a:cs typeface="Times New Roman"/>
                          <a:sym typeface="Times New Roman"/>
                        </a:rPr>
                        <a:t>Mucus production increased</a:t>
                      </a:r>
                      <a:endParaRPr/>
                    </a:p>
                  </a:txBody>
                  <a:tcPr marT="45725" marB="45725" marR="91450" marL="91450" anchor="ctr"/>
                </a:tc>
              </a:tr>
              <a:tr h="866775">
                <a:tc>
                  <a:txBody>
                    <a:bodyPr/>
                    <a:lstStyle/>
                    <a:p>
                      <a:pPr indent="0" lvl="0" marL="0" marR="0" rtl="0" algn="l">
                        <a:lnSpc>
                          <a:spcPct val="100000"/>
                        </a:lnSpc>
                        <a:spcBef>
                          <a:spcPts val="0"/>
                        </a:spcBef>
                        <a:spcAft>
                          <a:spcPts val="0"/>
                        </a:spcAft>
                        <a:buClr>
                          <a:srgbClr val="FFFF00"/>
                        </a:buClr>
                        <a:buSzPts val="2400"/>
                        <a:buFont typeface="Times New Roman"/>
                        <a:buNone/>
                      </a:pPr>
                      <a:r>
                        <a:rPr b="1" i="0" lang="en-US" sz="2400" u="none" cap="none" strike="noStrike">
                          <a:solidFill>
                            <a:srgbClr val="FFFF00"/>
                          </a:solidFill>
                          <a:latin typeface="Times New Roman"/>
                          <a:ea typeface="Times New Roman"/>
                          <a:cs typeface="Times New Roman"/>
                          <a:sym typeface="Times New Roman"/>
                        </a:rPr>
                        <a:t>Heart</a:t>
                      </a:r>
                      <a:endParaRPr/>
                    </a:p>
                  </a:txBody>
                  <a:tcPr marT="45725" marB="45725" marR="91450" marL="91450" anchor="ctr"/>
                </a:tc>
                <a:tc>
                  <a:txBody>
                    <a:bodyPr/>
                    <a:lstStyle/>
                    <a:p>
                      <a:pPr indent="0" lvl="0" marL="0" marR="0" rtl="0" algn="l">
                        <a:lnSpc>
                          <a:spcPct val="100000"/>
                        </a:lnSpc>
                        <a:spcBef>
                          <a:spcPts val="0"/>
                        </a:spcBef>
                        <a:spcAft>
                          <a:spcPts val="0"/>
                        </a:spcAft>
                        <a:buClr>
                          <a:srgbClr val="FFFF00"/>
                        </a:buClr>
                        <a:buSzPts val="2400"/>
                        <a:buFont typeface="Times New Roman"/>
                        <a:buNone/>
                      </a:pPr>
                      <a:r>
                        <a:rPr b="1" i="0" lang="en-US" sz="2400" u="none" cap="none" strike="noStrike">
                          <a:solidFill>
                            <a:srgbClr val="FFFF00"/>
                          </a:solidFill>
                          <a:latin typeface="Times New Roman"/>
                          <a:ea typeface="Times New Roman"/>
                          <a:cs typeface="Times New Roman"/>
                          <a:sym typeface="Times New Roman"/>
                        </a:rPr>
                        <a:t>Heart rate and force increased</a:t>
                      </a:r>
                      <a:endParaRPr/>
                    </a:p>
                  </a:txBody>
                  <a:tcPr marT="45725" marB="45725" marR="91450" marL="91450" anchor="ctr"/>
                </a:tc>
                <a:tc>
                  <a:txBody>
                    <a:bodyPr/>
                    <a:lstStyle/>
                    <a:p>
                      <a:pPr indent="0" lvl="0" marL="0" marR="0" rtl="0" algn="l">
                        <a:lnSpc>
                          <a:spcPct val="100000"/>
                        </a:lnSpc>
                        <a:spcBef>
                          <a:spcPts val="0"/>
                        </a:spcBef>
                        <a:spcAft>
                          <a:spcPts val="0"/>
                        </a:spcAft>
                        <a:buClr>
                          <a:srgbClr val="FFFF00"/>
                        </a:buClr>
                        <a:buSzPts val="2400"/>
                        <a:buFont typeface="Times New Roman"/>
                        <a:buNone/>
                      </a:pPr>
                      <a:r>
                        <a:rPr b="1" i="0" lang="en-US" sz="2400" u="none" cap="none" strike="noStrike">
                          <a:solidFill>
                            <a:srgbClr val="FFFF00"/>
                          </a:solidFill>
                          <a:latin typeface="Times New Roman"/>
                          <a:ea typeface="Times New Roman"/>
                          <a:cs typeface="Times New Roman"/>
                          <a:sym typeface="Times New Roman"/>
                        </a:rPr>
                        <a:t>Heart rate and force decreased</a:t>
                      </a:r>
                      <a:endParaRPr/>
                    </a:p>
                  </a:txBody>
                  <a:tcPr marT="45725" marB="45725" marR="91450" marL="91450" anchor="ctr"/>
                </a:tc>
              </a:tr>
              <a:tr h="822325">
                <a:tc>
                  <a:txBody>
                    <a:bodyPr/>
                    <a:lstStyle/>
                    <a:p>
                      <a:pPr indent="0" lvl="0" marL="0" marR="0" rtl="0" algn="l">
                        <a:lnSpc>
                          <a:spcPct val="100000"/>
                        </a:lnSpc>
                        <a:spcBef>
                          <a:spcPts val="0"/>
                        </a:spcBef>
                        <a:spcAft>
                          <a:spcPts val="0"/>
                        </a:spcAft>
                        <a:buClr>
                          <a:srgbClr val="FFFF00"/>
                        </a:buClr>
                        <a:buSzPts val="2400"/>
                        <a:buFont typeface="Times New Roman"/>
                        <a:buNone/>
                      </a:pPr>
                      <a:r>
                        <a:rPr b="1" i="0" lang="en-US" sz="2400" u="none" cap="none" strike="noStrike">
                          <a:solidFill>
                            <a:srgbClr val="FFFF00"/>
                          </a:solidFill>
                          <a:latin typeface="Times New Roman"/>
                          <a:ea typeface="Times New Roman"/>
                          <a:cs typeface="Times New Roman"/>
                          <a:sym typeface="Times New Roman"/>
                        </a:rPr>
                        <a:t>Lung</a:t>
                      </a:r>
                      <a:endParaRPr/>
                    </a:p>
                  </a:txBody>
                  <a:tcPr marT="45725" marB="45725" marR="91450" marL="91450" anchor="ctr"/>
                </a:tc>
                <a:tc>
                  <a:txBody>
                    <a:bodyPr/>
                    <a:lstStyle/>
                    <a:p>
                      <a:pPr indent="0" lvl="0" marL="0" marR="0" rtl="0" algn="l">
                        <a:lnSpc>
                          <a:spcPct val="100000"/>
                        </a:lnSpc>
                        <a:spcBef>
                          <a:spcPts val="0"/>
                        </a:spcBef>
                        <a:spcAft>
                          <a:spcPts val="0"/>
                        </a:spcAft>
                        <a:buClr>
                          <a:srgbClr val="FFFF00"/>
                        </a:buClr>
                        <a:buSzPts val="2400"/>
                        <a:buFont typeface="Times New Roman"/>
                        <a:buNone/>
                      </a:pPr>
                      <a:r>
                        <a:rPr b="1" i="0" lang="en-US" sz="2400" u="none" cap="none" strike="noStrike">
                          <a:solidFill>
                            <a:srgbClr val="FFFF00"/>
                          </a:solidFill>
                          <a:latin typeface="Times New Roman"/>
                          <a:ea typeface="Times New Roman"/>
                          <a:cs typeface="Times New Roman"/>
                          <a:sym typeface="Times New Roman"/>
                        </a:rPr>
                        <a:t>Bronchial muscle relaxed</a:t>
                      </a:r>
                      <a:endParaRPr/>
                    </a:p>
                  </a:txBody>
                  <a:tcPr marT="45725" marB="45725" marR="91450" marL="91450" anchor="ctr"/>
                </a:tc>
                <a:tc>
                  <a:txBody>
                    <a:bodyPr/>
                    <a:lstStyle/>
                    <a:p>
                      <a:pPr indent="0" lvl="0" marL="0" marR="0" rtl="0" algn="l">
                        <a:lnSpc>
                          <a:spcPct val="100000"/>
                        </a:lnSpc>
                        <a:spcBef>
                          <a:spcPts val="0"/>
                        </a:spcBef>
                        <a:spcAft>
                          <a:spcPts val="0"/>
                        </a:spcAft>
                        <a:buClr>
                          <a:srgbClr val="FFFF00"/>
                        </a:buClr>
                        <a:buSzPts val="2400"/>
                        <a:buFont typeface="Times New Roman"/>
                        <a:buNone/>
                      </a:pPr>
                      <a:r>
                        <a:rPr b="1" i="0" lang="en-US" sz="2400" u="none" cap="none" strike="noStrike">
                          <a:solidFill>
                            <a:srgbClr val="FFFF00"/>
                          </a:solidFill>
                          <a:latin typeface="Times New Roman"/>
                          <a:ea typeface="Times New Roman"/>
                          <a:cs typeface="Times New Roman"/>
                          <a:sym typeface="Times New Roman"/>
                        </a:rPr>
                        <a:t>Bronchial muscle contracted</a:t>
                      </a:r>
                      <a:endParaRPr/>
                    </a:p>
                  </a:txBody>
                  <a:tcPr marT="45725" marB="45725" marR="91450" marL="91450" anchor="ctr"/>
                </a:tc>
              </a:tr>
            </a:tbl>
          </a:graphicData>
        </a:graphic>
      </p:graphicFrame>
      <p:sp>
        <p:nvSpPr>
          <p:cNvPr descr="clear" id="272" name="Google Shape;272;p36"/>
          <p:cNvSpPr txBox="1"/>
          <p:nvPr/>
        </p:nvSpPr>
        <p:spPr>
          <a:xfrm>
            <a:off x="5354637" y="4405312"/>
            <a:ext cx="304800" cy="30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3200" u="none">
              <a:solidFill>
                <a:schemeClr val="lt1"/>
              </a:solidFill>
              <a:latin typeface="Times New Roman"/>
              <a:ea typeface="Times New Roman"/>
              <a:cs typeface="Times New Roman"/>
              <a:sym typeface="Times New Roman"/>
            </a:endParaRPr>
          </a:p>
        </p:txBody>
      </p:sp>
    </p:spTree>
  </p:cSld>
  <p:clrMapOvr>
    <a:masterClrMapping/>
  </p:clrMapOvr>
  <p:transition spd="slow">
    <p:fade thruBlk="1"/>
  </p:transition>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7" name="Shape 277"/>
        <p:cNvGrpSpPr/>
        <p:nvPr/>
      </p:nvGrpSpPr>
      <p:grpSpPr>
        <a:xfrm>
          <a:off x="0" y="0"/>
          <a:ext cx="0" cy="0"/>
          <a:chOff x="0" y="0"/>
          <a:chExt cx="0" cy="0"/>
        </a:xfrm>
      </p:grpSpPr>
      <p:sp>
        <p:nvSpPr>
          <p:cNvPr id="278" name="Google Shape;278;p37"/>
          <p:cNvSpPr txBox="1"/>
          <p:nvPr>
            <p:ph idx="4294967295" type="subTitle"/>
          </p:nvPr>
        </p:nvSpPr>
        <p:spPr>
          <a:xfrm>
            <a:off x="990600" y="1828800"/>
            <a:ext cx="8153400" cy="4267200"/>
          </a:xfrm>
          <a:prstGeom prst="rect">
            <a:avLst/>
          </a:prstGeom>
          <a:noFill/>
          <a:ln>
            <a:noFill/>
          </a:ln>
        </p:spPr>
        <p:txBody>
          <a:bodyPr anchorCtr="0" anchor="t" bIns="45700" lIns="91425" spcFirstLastPara="1" rIns="91425" wrap="square" tIns="45700">
            <a:noAutofit/>
          </a:bodyPr>
          <a:lstStyle/>
          <a:p>
            <a:pPr indent="0" lvl="0" marL="0" marR="0" rtl="0" algn="just">
              <a:lnSpc>
                <a:spcPct val="100000"/>
              </a:lnSpc>
              <a:spcBef>
                <a:spcPts val="0"/>
              </a:spcBef>
              <a:spcAft>
                <a:spcPts val="0"/>
              </a:spcAft>
              <a:buClr>
                <a:schemeClr val="accent1"/>
              </a:buClr>
              <a:buSzPts val="1600"/>
              <a:buFont typeface="Noto Sans Symbols"/>
              <a:buNone/>
            </a:pPr>
            <a:r>
              <a:rPr b="1" i="0" lang="en-US" sz="2000" u="none">
                <a:solidFill>
                  <a:srgbClr val="000000"/>
                </a:solidFill>
                <a:latin typeface="Century Gothic"/>
                <a:ea typeface="Century Gothic"/>
                <a:cs typeface="Century Gothic"/>
                <a:sym typeface="Century Gothic"/>
              </a:rPr>
              <a:t>        </a:t>
            </a:r>
            <a:endParaRPr/>
          </a:p>
        </p:txBody>
      </p:sp>
      <p:graphicFrame>
        <p:nvGraphicFramePr>
          <p:cNvPr id="279" name="Google Shape;279;p37"/>
          <p:cNvGraphicFramePr/>
          <p:nvPr/>
        </p:nvGraphicFramePr>
        <p:xfrm>
          <a:off x="0" y="381000"/>
          <a:ext cx="3000000" cy="3000000"/>
        </p:xfrm>
        <a:graphic>
          <a:graphicData uri="http://schemas.openxmlformats.org/drawingml/2006/table">
            <a:tbl>
              <a:tblPr>
                <a:noFill/>
                <a:tableStyleId>{E955B113-5899-4AF7-A3CB-B3BA9B3D3252}</a:tableStyleId>
              </a:tblPr>
              <a:tblGrid>
                <a:gridCol w="1295400"/>
                <a:gridCol w="3429000"/>
                <a:gridCol w="4191000"/>
              </a:tblGrid>
              <a:tr h="396875">
                <a:tc gridSpan="3">
                  <a:txBody>
                    <a:bodyPr/>
                    <a:lstStyle/>
                    <a:p>
                      <a:pPr indent="0" lvl="0" marL="0" marR="0" rtl="0" algn="ctr">
                        <a:lnSpc>
                          <a:spcPct val="100000"/>
                        </a:lnSpc>
                        <a:spcBef>
                          <a:spcPts val="0"/>
                        </a:spcBef>
                        <a:spcAft>
                          <a:spcPts val="0"/>
                        </a:spcAft>
                        <a:buClr>
                          <a:srgbClr val="FFFFFF"/>
                        </a:buClr>
                        <a:buSzPts val="2000"/>
                        <a:buFont typeface="Times New Roman"/>
                        <a:buNone/>
                      </a:pPr>
                      <a:r>
                        <a:rPr b="1" i="0" lang="en-US" sz="3200" u="none" cap="none" strike="noStrike">
                          <a:solidFill>
                            <a:srgbClr val="FFFFFF"/>
                          </a:solidFill>
                          <a:latin typeface="Times New Roman"/>
                          <a:ea typeface="Times New Roman"/>
                          <a:cs typeface="Times New Roman"/>
                          <a:sym typeface="Times New Roman"/>
                        </a:rPr>
                        <a:t>The Autonomic Nervous System</a:t>
                      </a:r>
                      <a:endParaRPr sz="2600">
                        <a:latin typeface="Times New Roman"/>
                        <a:ea typeface="Times New Roman"/>
                        <a:cs typeface="Times New Roman"/>
                        <a:sym typeface="Times New Roman"/>
                      </a:endParaRPr>
                    </a:p>
                  </a:txBody>
                  <a:tcPr marT="45725" marB="45725" marR="91450" marL="91450" anchor="ctr"/>
                </a:tc>
                <a:tc hMerge="1"/>
                <a:tc hMerge="1"/>
              </a:tr>
              <a:tr h="422275">
                <a:tc>
                  <a:txBody>
                    <a:bodyPr/>
                    <a:lstStyle/>
                    <a:p>
                      <a:pPr indent="0" lvl="0" marL="0" marR="0" rtl="0" algn="l">
                        <a:lnSpc>
                          <a:spcPct val="100000"/>
                        </a:lnSpc>
                        <a:spcBef>
                          <a:spcPts val="0"/>
                        </a:spcBef>
                        <a:spcAft>
                          <a:spcPts val="0"/>
                        </a:spcAft>
                        <a:buClr>
                          <a:srgbClr val="00FF00"/>
                        </a:buClr>
                        <a:buSzPts val="2000"/>
                        <a:buFont typeface="Times New Roman"/>
                        <a:buNone/>
                      </a:pPr>
                      <a:r>
                        <a:rPr b="1" i="0" lang="en-US" sz="2000" u="none" cap="none" strike="noStrike">
                          <a:solidFill>
                            <a:srgbClr val="434343"/>
                          </a:solidFill>
                          <a:latin typeface="Times New Roman"/>
                          <a:ea typeface="Times New Roman"/>
                          <a:cs typeface="Times New Roman"/>
                          <a:sym typeface="Times New Roman"/>
                        </a:rPr>
                        <a:t>Structure</a:t>
                      </a:r>
                      <a:endParaRPr>
                        <a:solidFill>
                          <a:srgbClr val="434343"/>
                        </a:solidFill>
                      </a:endParaRPr>
                    </a:p>
                  </a:txBody>
                  <a:tcPr marT="45725" marB="45725" marR="91450" marL="91450" anchor="ctr"/>
                </a:tc>
                <a:tc>
                  <a:txBody>
                    <a:bodyPr/>
                    <a:lstStyle/>
                    <a:p>
                      <a:pPr indent="0" lvl="0" marL="0" marR="0" rtl="0" algn="l">
                        <a:lnSpc>
                          <a:spcPct val="100000"/>
                        </a:lnSpc>
                        <a:spcBef>
                          <a:spcPts val="0"/>
                        </a:spcBef>
                        <a:spcAft>
                          <a:spcPts val="0"/>
                        </a:spcAft>
                        <a:buClr>
                          <a:srgbClr val="00FF00"/>
                        </a:buClr>
                        <a:buSzPts val="2000"/>
                        <a:buFont typeface="Times New Roman"/>
                        <a:buNone/>
                      </a:pPr>
                      <a:r>
                        <a:rPr b="1" i="0" lang="en-US" sz="2000" u="none" cap="none" strike="noStrike">
                          <a:solidFill>
                            <a:srgbClr val="434343"/>
                          </a:solidFill>
                          <a:latin typeface="Times New Roman"/>
                          <a:ea typeface="Times New Roman"/>
                          <a:cs typeface="Times New Roman"/>
                          <a:sym typeface="Times New Roman"/>
                        </a:rPr>
                        <a:t>Sympathetic Stimulation</a:t>
                      </a:r>
                      <a:endParaRPr>
                        <a:solidFill>
                          <a:srgbClr val="434343"/>
                        </a:solidFill>
                      </a:endParaRPr>
                    </a:p>
                  </a:txBody>
                  <a:tcPr marT="45725" marB="45725" marR="91450" marL="91450" anchor="ctr"/>
                </a:tc>
                <a:tc>
                  <a:txBody>
                    <a:bodyPr/>
                    <a:lstStyle/>
                    <a:p>
                      <a:pPr indent="0" lvl="0" marL="0" marR="0" rtl="0" algn="l">
                        <a:lnSpc>
                          <a:spcPct val="100000"/>
                        </a:lnSpc>
                        <a:spcBef>
                          <a:spcPts val="0"/>
                        </a:spcBef>
                        <a:spcAft>
                          <a:spcPts val="0"/>
                        </a:spcAft>
                        <a:buClr>
                          <a:srgbClr val="00FF00"/>
                        </a:buClr>
                        <a:buSzPts val="2000"/>
                        <a:buFont typeface="Times New Roman"/>
                        <a:buNone/>
                      </a:pPr>
                      <a:r>
                        <a:rPr b="1" i="0" lang="en-US" sz="2000" u="none" cap="none" strike="noStrike">
                          <a:solidFill>
                            <a:srgbClr val="434343"/>
                          </a:solidFill>
                          <a:latin typeface="Times New Roman"/>
                          <a:ea typeface="Times New Roman"/>
                          <a:cs typeface="Times New Roman"/>
                          <a:sym typeface="Times New Roman"/>
                        </a:rPr>
                        <a:t>Parasympathetic Stimulation</a:t>
                      </a:r>
                      <a:endParaRPr>
                        <a:solidFill>
                          <a:srgbClr val="434343"/>
                        </a:solidFill>
                      </a:endParaRPr>
                    </a:p>
                  </a:txBody>
                  <a:tcPr marT="45725" marB="45725" marR="91450" marL="91450" anchor="ctr"/>
                </a:tc>
              </a:tr>
              <a:tr h="944550">
                <a:tc>
                  <a:txBody>
                    <a:bodyPr/>
                    <a:lstStyle/>
                    <a:p>
                      <a:pPr indent="0" lvl="0" marL="0" marR="0" rtl="0" algn="l">
                        <a:lnSpc>
                          <a:spcPct val="100000"/>
                        </a:lnSpc>
                        <a:spcBef>
                          <a:spcPts val="0"/>
                        </a:spcBef>
                        <a:spcAft>
                          <a:spcPts val="0"/>
                        </a:spcAft>
                        <a:buClr>
                          <a:srgbClr val="FFFF00"/>
                        </a:buClr>
                        <a:buSzPts val="2800"/>
                        <a:buFont typeface="Times New Roman"/>
                        <a:buNone/>
                      </a:pPr>
                      <a:r>
                        <a:rPr b="1" i="0" lang="en-US" sz="2800" u="none" cap="none" strike="noStrike">
                          <a:solidFill>
                            <a:srgbClr val="FFFF00"/>
                          </a:solidFill>
                          <a:latin typeface="Times New Roman"/>
                          <a:ea typeface="Times New Roman"/>
                          <a:cs typeface="Times New Roman"/>
                          <a:sym typeface="Times New Roman"/>
                        </a:rPr>
                        <a:t>Stomach</a:t>
                      </a:r>
                      <a:endParaRPr/>
                    </a:p>
                  </a:txBody>
                  <a:tcPr marT="45725" marB="45725" marR="91450" marL="91450" anchor="ctr"/>
                </a:tc>
                <a:tc>
                  <a:txBody>
                    <a:bodyPr/>
                    <a:lstStyle/>
                    <a:p>
                      <a:pPr indent="0" lvl="0" marL="0" marR="0" rtl="0" algn="l">
                        <a:lnSpc>
                          <a:spcPct val="100000"/>
                        </a:lnSpc>
                        <a:spcBef>
                          <a:spcPts val="0"/>
                        </a:spcBef>
                        <a:spcAft>
                          <a:spcPts val="0"/>
                        </a:spcAft>
                        <a:buClr>
                          <a:srgbClr val="FFFF00"/>
                        </a:buClr>
                        <a:buSzPts val="2000"/>
                        <a:buFont typeface="Times New Roman"/>
                        <a:buNone/>
                      </a:pPr>
                      <a:r>
                        <a:rPr b="1" i="0" lang="en-US" sz="2000" u="none" cap="none" strike="noStrike">
                          <a:solidFill>
                            <a:srgbClr val="FFFF00"/>
                          </a:solidFill>
                          <a:latin typeface="Times New Roman"/>
                          <a:ea typeface="Times New Roman"/>
                          <a:cs typeface="Times New Roman"/>
                          <a:sym typeface="Times New Roman"/>
                        </a:rPr>
                        <a:t>Peristalsis reduced</a:t>
                      </a:r>
                      <a:endParaRPr/>
                    </a:p>
                  </a:txBody>
                  <a:tcPr marT="45725" marB="45725" marR="91450" marL="91450" anchor="ctr"/>
                </a:tc>
                <a:tc>
                  <a:txBody>
                    <a:bodyPr/>
                    <a:lstStyle/>
                    <a:p>
                      <a:pPr indent="0" lvl="0" marL="0" marR="0" rtl="0" algn="l">
                        <a:lnSpc>
                          <a:spcPct val="100000"/>
                        </a:lnSpc>
                        <a:spcBef>
                          <a:spcPts val="0"/>
                        </a:spcBef>
                        <a:spcAft>
                          <a:spcPts val="0"/>
                        </a:spcAft>
                        <a:buClr>
                          <a:srgbClr val="FFFF00"/>
                        </a:buClr>
                        <a:buSzPts val="2000"/>
                        <a:buFont typeface="Times New Roman"/>
                        <a:buNone/>
                      </a:pPr>
                      <a:r>
                        <a:rPr b="1" i="0" lang="en-US" sz="2000" u="none" cap="none" strike="noStrike">
                          <a:solidFill>
                            <a:srgbClr val="FFFF00"/>
                          </a:solidFill>
                          <a:latin typeface="Times New Roman"/>
                          <a:ea typeface="Times New Roman"/>
                          <a:cs typeface="Times New Roman"/>
                          <a:sym typeface="Times New Roman"/>
                        </a:rPr>
                        <a:t>Gastric juice secreted; motility increased</a:t>
                      </a:r>
                      <a:endParaRPr/>
                    </a:p>
                  </a:txBody>
                  <a:tcPr marT="45725" marB="45725" marR="91450" marL="91450" anchor="ctr"/>
                </a:tc>
              </a:tr>
              <a:tr h="700075">
                <a:tc>
                  <a:txBody>
                    <a:bodyPr/>
                    <a:lstStyle/>
                    <a:p>
                      <a:pPr indent="0" lvl="0" marL="0" marR="0" rtl="0" algn="l">
                        <a:lnSpc>
                          <a:spcPct val="100000"/>
                        </a:lnSpc>
                        <a:spcBef>
                          <a:spcPts val="0"/>
                        </a:spcBef>
                        <a:spcAft>
                          <a:spcPts val="0"/>
                        </a:spcAft>
                        <a:buClr>
                          <a:srgbClr val="FFFF00"/>
                        </a:buClr>
                        <a:buSzPts val="2000"/>
                        <a:buFont typeface="Times New Roman"/>
                        <a:buNone/>
                      </a:pPr>
                      <a:r>
                        <a:rPr b="1" i="0" lang="en-US" sz="2000" u="none" cap="none" strike="noStrike">
                          <a:solidFill>
                            <a:srgbClr val="FFFF00"/>
                          </a:solidFill>
                          <a:latin typeface="Times New Roman"/>
                          <a:ea typeface="Times New Roman"/>
                          <a:cs typeface="Times New Roman"/>
                          <a:sym typeface="Times New Roman"/>
                        </a:rPr>
                        <a:t>Small Intes</a:t>
                      </a:r>
                      <a:endParaRPr/>
                    </a:p>
                  </a:txBody>
                  <a:tcPr marT="45725" marB="45725" marR="91450" marL="91450" anchor="ctr"/>
                </a:tc>
                <a:tc>
                  <a:txBody>
                    <a:bodyPr/>
                    <a:lstStyle/>
                    <a:p>
                      <a:pPr indent="0" lvl="0" marL="0" marR="0" rtl="0" algn="l">
                        <a:lnSpc>
                          <a:spcPct val="100000"/>
                        </a:lnSpc>
                        <a:spcBef>
                          <a:spcPts val="0"/>
                        </a:spcBef>
                        <a:spcAft>
                          <a:spcPts val="0"/>
                        </a:spcAft>
                        <a:buClr>
                          <a:srgbClr val="FFFF00"/>
                        </a:buClr>
                        <a:buSzPts val="2000"/>
                        <a:buFont typeface="Times New Roman"/>
                        <a:buNone/>
                      </a:pPr>
                      <a:r>
                        <a:rPr b="1" i="0" lang="en-US" sz="2000" u="none" cap="none" strike="noStrike">
                          <a:solidFill>
                            <a:srgbClr val="FFFF00"/>
                          </a:solidFill>
                          <a:latin typeface="Times New Roman"/>
                          <a:ea typeface="Times New Roman"/>
                          <a:cs typeface="Times New Roman"/>
                          <a:sym typeface="Times New Roman"/>
                        </a:rPr>
                        <a:t>Motility reduced</a:t>
                      </a:r>
                      <a:endParaRPr/>
                    </a:p>
                  </a:txBody>
                  <a:tcPr marT="45725" marB="45725" marR="91450" marL="91450" anchor="ctr"/>
                </a:tc>
                <a:tc>
                  <a:txBody>
                    <a:bodyPr/>
                    <a:lstStyle/>
                    <a:p>
                      <a:pPr indent="0" lvl="0" marL="0" marR="0" rtl="0" algn="l">
                        <a:lnSpc>
                          <a:spcPct val="100000"/>
                        </a:lnSpc>
                        <a:spcBef>
                          <a:spcPts val="0"/>
                        </a:spcBef>
                        <a:spcAft>
                          <a:spcPts val="0"/>
                        </a:spcAft>
                        <a:buClr>
                          <a:srgbClr val="FFFF00"/>
                        </a:buClr>
                        <a:buSzPts val="2000"/>
                        <a:buFont typeface="Times New Roman"/>
                        <a:buNone/>
                      </a:pPr>
                      <a:r>
                        <a:rPr b="1" i="0" lang="en-US" sz="2000" u="none" cap="none" strike="noStrike">
                          <a:solidFill>
                            <a:srgbClr val="FFFF00"/>
                          </a:solidFill>
                          <a:latin typeface="Times New Roman"/>
                          <a:ea typeface="Times New Roman"/>
                          <a:cs typeface="Times New Roman"/>
                          <a:sym typeface="Times New Roman"/>
                        </a:rPr>
                        <a:t>Digestion increased</a:t>
                      </a:r>
                      <a:endParaRPr/>
                    </a:p>
                  </a:txBody>
                  <a:tcPr marT="45725" marB="45725" marR="91450" marL="91450" anchor="ctr"/>
                </a:tc>
              </a:tr>
              <a:tr h="701675">
                <a:tc>
                  <a:txBody>
                    <a:bodyPr/>
                    <a:lstStyle/>
                    <a:p>
                      <a:pPr indent="0" lvl="0" marL="0" marR="0" rtl="0" algn="l">
                        <a:lnSpc>
                          <a:spcPct val="100000"/>
                        </a:lnSpc>
                        <a:spcBef>
                          <a:spcPts val="0"/>
                        </a:spcBef>
                        <a:spcAft>
                          <a:spcPts val="0"/>
                        </a:spcAft>
                        <a:buClr>
                          <a:srgbClr val="FFFF00"/>
                        </a:buClr>
                        <a:buSzPts val="2000"/>
                        <a:buFont typeface="Times New Roman"/>
                        <a:buNone/>
                      </a:pPr>
                      <a:r>
                        <a:rPr b="1" i="0" lang="en-US" sz="2000" u="none" cap="none" strike="noStrike">
                          <a:solidFill>
                            <a:srgbClr val="FFFF00"/>
                          </a:solidFill>
                          <a:latin typeface="Times New Roman"/>
                          <a:ea typeface="Times New Roman"/>
                          <a:cs typeface="Times New Roman"/>
                          <a:sym typeface="Times New Roman"/>
                        </a:rPr>
                        <a:t>Large Intes</a:t>
                      </a:r>
                      <a:endParaRPr/>
                    </a:p>
                  </a:txBody>
                  <a:tcPr marT="45725" marB="45725" marR="91450" marL="91450" anchor="ctr"/>
                </a:tc>
                <a:tc>
                  <a:txBody>
                    <a:bodyPr/>
                    <a:lstStyle/>
                    <a:p>
                      <a:pPr indent="0" lvl="0" marL="0" marR="0" rtl="0" algn="l">
                        <a:lnSpc>
                          <a:spcPct val="100000"/>
                        </a:lnSpc>
                        <a:spcBef>
                          <a:spcPts val="0"/>
                        </a:spcBef>
                        <a:spcAft>
                          <a:spcPts val="0"/>
                        </a:spcAft>
                        <a:buClr>
                          <a:srgbClr val="FFFF00"/>
                        </a:buClr>
                        <a:buSzPts val="2000"/>
                        <a:buFont typeface="Times New Roman"/>
                        <a:buNone/>
                      </a:pPr>
                      <a:r>
                        <a:rPr b="1" i="0" lang="en-US" sz="2000" u="none" cap="none" strike="noStrike">
                          <a:solidFill>
                            <a:srgbClr val="FFFF00"/>
                          </a:solidFill>
                          <a:latin typeface="Times New Roman"/>
                          <a:ea typeface="Times New Roman"/>
                          <a:cs typeface="Times New Roman"/>
                          <a:sym typeface="Times New Roman"/>
                        </a:rPr>
                        <a:t>Motility reduced</a:t>
                      </a:r>
                      <a:endParaRPr/>
                    </a:p>
                  </a:txBody>
                  <a:tcPr marT="45725" marB="45725" marR="91450" marL="91450" anchor="ctr"/>
                </a:tc>
                <a:tc>
                  <a:txBody>
                    <a:bodyPr/>
                    <a:lstStyle/>
                    <a:p>
                      <a:pPr indent="0" lvl="0" marL="0" marR="0" rtl="0" algn="l">
                        <a:lnSpc>
                          <a:spcPct val="100000"/>
                        </a:lnSpc>
                        <a:spcBef>
                          <a:spcPts val="0"/>
                        </a:spcBef>
                        <a:spcAft>
                          <a:spcPts val="0"/>
                        </a:spcAft>
                        <a:buClr>
                          <a:srgbClr val="FFFF00"/>
                        </a:buClr>
                        <a:buSzPts val="2000"/>
                        <a:buFont typeface="Times New Roman"/>
                        <a:buNone/>
                      </a:pPr>
                      <a:r>
                        <a:rPr b="1" i="0" lang="en-US" sz="2000" u="none" cap="none" strike="noStrike">
                          <a:solidFill>
                            <a:srgbClr val="FFFF00"/>
                          </a:solidFill>
                          <a:latin typeface="Times New Roman"/>
                          <a:ea typeface="Times New Roman"/>
                          <a:cs typeface="Times New Roman"/>
                          <a:sym typeface="Times New Roman"/>
                        </a:rPr>
                        <a:t>Secretions and motility increased</a:t>
                      </a:r>
                      <a:endParaRPr/>
                    </a:p>
                  </a:txBody>
                  <a:tcPr marT="45725" marB="45725" marR="91450" marL="91450" anchor="ctr"/>
                </a:tc>
              </a:tr>
              <a:tr h="701675">
                <a:tc>
                  <a:txBody>
                    <a:bodyPr/>
                    <a:lstStyle/>
                    <a:p>
                      <a:pPr indent="0" lvl="0" marL="0" marR="0" rtl="0" algn="l">
                        <a:lnSpc>
                          <a:spcPct val="100000"/>
                        </a:lnSpc>
                        <a:spcBef>
                          <a:spcPts val="0"/>
                        </a:spcBef>
                        <a:spcAft>
                          <a:spcPts val="0"/>
                        </a:spcAft>
                        <a:buClr>
                          <a:srgbClr val="FFFF00"/>
                        </a:buClr>
                        <a:buSzPts val="2000"/>
                        <a:buFont typeface="Times New Roman"/>
                        <a:buNone/>
                      </a:pPr>
                      <a:r>
                        <a:rPr b="1" i="0" lang="en-US" sz="2000" u="none" cap="none" strike="noStrike">
                          <a:solidFill>
                            <a:srgbClr val="FFFF00"/>
                          </a:solidFill>
                          <a:latin typeface="Times New Roman"/>
                          <a:ea typeface="Times New Roman"/>
                          <a:cs typeface="Times New Roman"/>
                          <a:sym typeface="Times New Roman"/>
                        </a:rPr>
                        <a:t>Liver</a:t>
                      </a:r>
                      <a:endParaRPr/>
                    </a:p>
                  </a:txBody>
                  <a:tcPr marT="45725" marB="45725" marR="91450" marL="91450" anchor="ctr"/>
                </a:tc>
                <a:tc>
                  <a:txBody>
                    <a:bodyPr/>
                    <a:lstStyle/>
                    <a:p>
                      <a:pPr indent="0" lvl="0" marL="0" marR="0" rtl="0" algn="l">
                        <a:lnSpc>
                          <a:spcPct val="100000"/>
                        </a:lnSpc>
                        <a:spcBef>
                          <a:spcPts val="0"/>
                        </a:spcBef>
                        <a:spcAft>
                          <a:spcPts val="0"/>
                        </a:spcAft>
                        <a:buClr>
                          <a:srgbClr val="FFFF00"/>
                        </a:buClr>
                        <a:buSzPts val="2000"/>
                        <a:buFont typeface="Times New Roman"/>
                        <a:buNone/>
                      </a:pPr>
                      <a:r>
                        <a:rPr b="1" i="0" lang="en-US" sz="2000" u="none" cap="none" strike="noStrike">
                          <a:solidFill>
                            <a:srgbClr val="FFFF00"/>
                          </a:solidFill>
                          <a:latin typeface="Times New Roman"/>
                          <a:ea typeface="Times New Roman"/>
                          <a:cs typeface="Times New Roman"/>
                          <a:sym typeface="Times New Roman"/>
                        </a:rPr>
                        <a:t>Increased conversion of</a:t>
                      </a:r>
                      <a:br>
                        <a:rPr b="1" i="0" lang="en-US" sz="2000" u="none" cap="none" strike="noStrike">
                          <a:solidFill>
                            <a:srgbClr val="FFFF00"/>
                          </a:solidFill>
                          <a:latin typeface="Times New Roman"/>
                          <a:ea typeface="Times New Roman"/>
                          <a:cs typeface="Times New Roman"/>
                          <a:sym typeface="Times New Roman"/>
                        </a:rPr>
                      </a:br>
                      <a:r>
                        <a:rPr b="1" i="0" lang="en-US" sz="2000" u="none" cap="none" strike="noStrike">
                          <a:solidFill>
                            <a:srgbClr val="FFFF00"/>
                          </a:solidFill>
                          <a:latin typeface="Times New Roman"/>
                          <a:ea typeface="Times New Roman"/>
                          <a:cs typeface="Times New Roman"/>
                          <a:sym typeface="Times New Roman"/>
                        </a:rPr>
                        <a:t>glycogen to glucose</a:t>
                      </a:r>
                      <a:endParaRPr/>
                    </a:p>
                  </a:txBody>
                  <a:tcPr marT="45725" marB="45725" marR="91450" marL="91450" anchor="ctr"/>
                </a:tc>
                <a:tc>
                  <a:txBody>
                    <a:bodyPr/>
                    <a:lstStyle/>
                    <a:p>
                      <a:pPr indent="0" lvl="0" marL="0" marR="0" rtl="0" algn="l">
                        <a:lnSpc>
                          <a:spcPct val="100000"/>
                        </a:lnSpc>
                        <a:spcBef>
                          <a:spcPts val="0"/>
                        </a:spcBef>
                        <a:spcAft>
                          <a:spcPts val="0"/>
                        </a:spcAft>
                        <a:buClr>
                          <a:srgbClr val="FFFF00"/>
                        </a:buClr>
                        <a:buSzPts val="2000"/>
                        <a:buFont typeface="Times New Roman"/>
                        <a:buNone/>
                      </a:pPr>
                      <a:r>
                        <a:rPr b="1" i="0" lang="en-US" sz="2000" u="none" cap="none" strike="noStrike">
                          <a:solidFill>
                            <a:srgbClr val="FFFF00"/>
                          </a:solidFill>
                          <a:latin typeface="Times New Roman"/>
                          <a:ea typeface="Times New Roman"/>
                          <a:cs typeface="Times New Roman"/>
                          <a:sym typeface="Times New Roman"/>
                        </a:rPr>
                        <a:t>      </a:t>
                      </a:r>
                      <a:endParaRPr/>
                    </a:p>
                  </a:txBody>
                  <a:tcPr marT="45725" marB="45725" marR="91450" marL="91450" anchor="ctr"/>
                </a:tc>
              </a:tr>
              <a:tr h="395275">
                <a:tc>
                  <a:txBody>
                    <a:bodyPr/>
                    <a:lstStyle/>
                    <a:p>
                      <a:pPr indent="0" lvl="0" marL="0" marR="0" rtl="0" algn="l">
                        <a:lnSpc>
                          <a:spcPct val="100000"/>
                        </a:lnSpc>
                        <a:spcBef>
                          <a:spcPts val="0"/>
                        </a:spcBef>
                        <a:spcAft>
                          <a:spcPts val="0"/>
                        </a:spcAft>
                        <a:buClr>
                          <a:srgbClr val="FFFF00"/>
                        </a:buClr>
                        <a:buSzPts val="2000"/>
                        <a:buFont typeface="Times New Roman"/>
                        <a:buNone/>
                      </a:pPr>
                      <a:r>
                        <a:rPr b="1" i="0" lang="en-US" sz="2000" u="none" cap="none" strike="noStrike">
                          <a:solidFill>
                            <a:srgbClr val="FFFF00"/>
                          </a:solidFill>
                          <a:latin typeface="Times New Roman"/>
                          <a:ea typeface="Times New Roman"/>
                          <a:cs typeface="Times New Roman"/>
                          <a:sym typeface="Times New Roman"/>
                        </a:rPr>
                        <a:t>Kidney</a:t>
                      </a:r>
                      <a:endParaRPr/>
                    </a:p>
                  </a:txBody>
                  <a:tcPr marT="45725" marB="45725" marR="91450" marL="91450" anchor="ctr"/>
                </a:tc>
                <a:tc>
                  <a:txBody>
                    <a:bodyPr/>
                    <a:lstStyle/>
                    <a:p>
                      <a:pPr indent="0" lvl="0" marL="0" marR="0" rtl="0" algn="l">
                        <a:lnSpc>
                          <a:spcPct val="100000"/>
                        </a:lnSpc>
                        <a:spcBef>
                          <a:spcPts val="0"/>
                        </a:spcBef>
                        <a:spcAft>
                          <a:spcPts val="0"/>
                        </a:spcAft>
                        <a:buClr>
                          <a:srgbClr val="FFFF00"/>
                        </a:buClr>
                        <a:buSzPts val="2000"/>
                        <a:buFont typeface="Times New Roman"/>
                        <a:buNone/>
                      </a:pPr>
                      <a:r>
                        <a:rPr b="1" i="0" lang="en-US" sz="2000" u="none" cap="none" strike="noStrike">
                          <a:solidFill>
                            <a:srgbClr val="FFFF00"/>
                          </a:solidFill>
                          <a:latin typeface="Times New Roman"/>
                          <a:ea typeface="Times New Roman"/>
                          <a:cs typeface="Times New Roman"/>
                          <a:sym typeface="Times New Roman"/>
                        </a:rPr>
                        <a:t>Decreased urine secretion</a:t>
                      </a:r>
                      <a:endParaRPr/>
                    </a:p>
                  </a:txBody>
                  <a:tcPr marT="45725" marB="45725" marR="91450" marL="91450" anchor="ctr"/>
                </a:tc>
                <a:tc>
                  <a:txBody>
                    <a:bodyPr/>
                    <a:lstStyle/>
                    <a:p>
                      <a:pPr indent="0" lvl="0" marL="0" marR="0" rtl="0" algn="l">
                        <a:lnSpc>
                          <a:spcPct val="100000"/>
                        </a:lnSpc>
                        <a:spcBef>
                          <a:spcPts val="0"/>
                        </a:spcBef>
                        <a:spcAft>
                          <a:spcPts val="0"/>
                        </a:spcAft>
                        <a:buClr>
                          <a:srgbClr val="FFFF00"/>
                        </a:buClr>
                        <a:buSzPts val="2000"/>
                        <a:buFont typeface="Times New Roman"/>
                        <a:buNone/>
                      </a:pPr>
                      <a:r>
                        <a:rPr b="1" i="0" lang="en-US" sz="2000" u="none" cap="none" strike="noStrike">
                          <a:solidFill>
                            <a:srgbClr val="FFFF00"/>
                          </a:solidFill>
                          <a:latin typeface="Times New Roman"/>
                          <a:ea typeface="Times New Roman"/>
                          <a:cs typeface="Times New Roman"/>
                          <a:sym typeface="Times New Roman"/>
                        </a:rPr>
                        <a:t>Increased urine secretion</a:t>
                      </a:r>
                      <a:endParaRPr/>
                    </a:p>
                  </a:txBody>
                  <a:tcPr marT="45725" marB="45725" marR="91450" marL="91450" anchor="ctr"/>
                </a:tc>
              </a:tr>
              <a:tr h="701675">
                <a:tc>
                  <a:txBody>
                    <a:bodyPr/>
                    <a:lstStyle/>
                    <a:p>
                      <a:pPr indent="0" lvl="0" marL="0" marR="0" rtl="0" algn="l">
                        <a:lnSpc>
                          <a:spcPct val="100000"/>
                        </a:lnSpc>
                        <a:spcBef>
                          <a:spcPts val="0"/>
                        </a:spcBef>
                        <a:spcAft>
                          <a:spcPts val="0"/>
                        </a:spcAft>
                        <a:buClr>
                          <a:srgbClr val="FFFF00"/>
                        </a:buClr>
                        <a:buSzPts val="2000"/>
                        <a:buFont typeface="Times New Roman"/>
                        <a:buNone/>
                      </a:pPr>
                      <a:r>
                        <a:rPr b="1" i="0" lang="en-US" sz="2000" u="none" cap="none" strike="noStrike">
                          <a:solidFill>
                            <a:srgbClr val="FFFF00"/>
                          </a:solidFill>
                          <a:latin typeface="Times New Roman"/>
                          <a:ea typeface="Times New Roman"/>
                          <a:cs typeface="Times New Roman"/>
                          <a:sym typeface="Times New Roman"/>
                        </a:rPr>
                        <a:t>Adrenal medulla</a:t>
                      </a:r>
                      <a:endParaRPr/>
                    </a:p>
                  </a:txBody>
                  <a:tcPr marT="45725" marB="45725" marR="91450" marL="91450" anchor="ctr"/>
                </a:tc>
                <a:tc>
                  <a:txBody>
                    <a:bodyPr/>
                    <a:lstStyle/>
                    <a:p>
                      <a:pPr indent="0" lvl="0" marL="0" marR="0" rtl="0" algn="l">
                        <a:lnSpc>
                          <a:spcPct val="100000"/>
                        </a:lnSpc>
                        <a:spcBef>
                          <a:spcPts val="0"/>
                        </a:spcBef>
                        <a:spcAft>
                          <a:spcPts val="0"/>
                        </a:spcAft>
                        <a:buClr>
                          <a:srgbClr val="FFFF00"/>
                        </a:buClr>
                        <a:buSzPts val="2000"/>
                        <a:buFont typeface="Times New Roman"/>
                        <a:buNone/>
                      </a:pPr>
                      <a:r>
                        <a:rPr b="1" i="0" lang="en-US" sz="2000" u="none" cap="none" strike="noStrike">
                          <a:solidFill>
                            <a:srgbClr val="FFFF00"/>
                          </a:solidFill>
                          <a:latin typeface="Times New Roman"/>
                          <a:ea typeface="Times New Roman"/>
                          <a:cs typeface="Times New Roman"/>
                          <a:sym typeface="Times New Roman"/>
                        </a:rPr>
                        <a:t>Norepinephrine and</a:t>
                      </a:r>
                      <a:br>
                        <a:rPr b="1" i="0" lang="en-US" sz="2000" u="none" cap="none" strike="noStrike">
                          <a:solidFill>
                            <a:srgbClr val="FFFF00"/>
                          </a:solidFill>
                          <a:latin typeface="Times New Roman"/>
                          <a:ea typeface="Times New Roman"/>
                          <a:cs typeface="Times New Roman"/>
                          <a:sym typeface="Times New Roman"/>
                        </a:rPr>
                      </a:br>
                      <a:r>
                        <a:rPr b="1" i="0" lang="en-US" sz="2000" u="none" cap="none" strike="noStrike">
                          <a:solidFill>
                            <a:srgbClr val="FFFF00"/>
                          </a:solidFill>
                          <a:latin typeface="Times New Roman"/>
                          <a:ea typeface="Times New Roman"/>
                          <a:cs typeface="Times New Roman"/>
                          <a:sym typeface="Times New Roman"/>
                        </a:rPr>
                        <a:t>epinephrine secreted </a:t>
                      </a:r>
                      <a:endParaRPr/>
                    </a:p>
                  </a:txBody>
                  <a:tcPr marT="45725" marB="45725" marR="91450" marL="91450" anchor="ctr"/>
                </a:tc>
                <a:tc>
                  <a:txBody>
                    <a:bodyPr/>
                    <a:lstStyle/>
                    <a:p>
                      <a:pPr indent="0" lvl="0" marL="0" marR="0" rtl="0" algn="l">
                        <a:lnSpc>
                          <a:spcPct val="100000"/>
                        </a:lnSpc>
                        <a:spcBef>
                          <a:spcPts val="0"/>
                        </a:spcBef>
                        <a:spcAft>
                          <a:spcPts val="0"/>
                        </a:spcAft>
                        <a:buClr>
                          <a:srgbClr val="FFFF00"/>
                        </a:buClr>
                        <a:buSzPts val="2000"/>
                        <a:buFont typeface="Times New Roman"/>
                        <a:buNone/>
                      </a:pPr>
                      <a:r>
                        <a:rPr b="1" i="0" lang="en-US" sz="2000" u="none" cap="none" strike="noStrike">
                          <a:solidFill>
                            <a:srgbClr val="FFFF00"/>
                          </a:solidFill>
                          <a:latin typeface="Times New Roman"/>
                          <a:ea typeface="Times New Roman"/>
                          <a:cs typeface="Times New Roman"/>
                          <a:sym typeface="Times New Roman"/>
                        </a:rPr>
                        <a:t>      </a:t>
                      </a:r>
                      <a:endParaRPr/>
                    </a:p>
                  </a:txBody>
                  <a:tcPr marT="45725" marB="45725" marR="91450" marL="91450" anchor="ctr"/>
                </a:tc>
              </a:tr>
              <a:tr h="773100">
                <a:tc>
                  <a:txBody>
                    <a:bodyPr/>
                    <a:lstStyle/>
                    <a:p>
                      <a:pPr indent="0" lvl="0" marL="0" marR="0" rtl="0" algn="l">
                        <a:lnSpc>
                          <a:spcPct val="100000"/>
                        </a:lnSpc>
                        <a:spcBef>
                          <a:spcPts val="0"/>
                        </a:spcBef>
                        <a:spcAft>
                          <a:spcPts val="0"/>
                        </a:spcAft>
                        <a:buClr>
                          <a:srgbClr val="FFFF00"/>
                        </a:buClr>
                        <a:buSzPts val="2000"/>
                        <a:buFont typeface="Times New Roman"/>
                        <a:buNone/>
                      </a:pPr>
                      <a:r>
                        <a:rPr b="1" i="0" lang="en-US" sz="2000" u="none" cap="none" strike="noStrike">
                          <a:solidFill>
                            <a:srgbClr val="FFFF00"/>
                          </a:solidFill>
                          <a:latin typeface="Times New Roman"/>
                          <a:ea typeface="Times New Roman"/>
                          <a:cs typeface="Times New Roman"/>
                          <a:sym typeface="Times New Roman"/>
                        </a:rPr>
                        <a:t>Bladder</a:t>
                      </a:r>
                      <a:endParaRPr/>
                    </a:p>
                  </a:txBody>
                  <a:tcPr marT="45725" marB="45725" marR="91450" marL="91450" anchor="ctr"/>
                </a:tc>
                <a:tc>
                  <a:txBody>
                    <a:bodyPr/>
                    <a:lstStyle/>
                    <a:p>
                      <a:pPr indent="0" lvl="0" marL="0" marR="0" rtl="0" algn="l">
                        <a:lnSpc>
                          <a:spcPct val="100000"/>
                        </a:lnSpc>
                        <a:spcBef>
                          <a:spcPts val="0"/>
                        </a:spcBef>
                        <a:spcAft>
                          <a:spcPts val="0"/>
                        </a:spcAft>
                        <a:buClr>
                          <a:srgbClr val="FFFF00"/>
                        </a:buClr>
                        <a:buSzPts val="2000"/>
                        <a:buFont typeface="Times New Roman"/>
                        <a:buNone/>
                      </a:pPr>
                      <a:r>
                        <a:rPr b="1" i="0" lang="en-US" sz="2000" u="none" cap="none" strike="noStrike">
                          <a:solidFill>
                            <a:srgbClr val="FFFF00"/>
                          </a:solidFill>
                          <a:latin typeface="Times New Roman"/>
                          <a:ea typeface="Times New Roman"/>
                          <a:cs typeface="Times New Roman"/>
                          <a:sym typeface="Times New Roman"/>
                        </a:rPr>
                        <a:t>Wall relaxed</a:t>
                      </a:r>
                      <a:br>
                        <a:rPr b="1" i="0" lang="en-US" sz="2000" u="none" cap="none" strike="noStrike">
                          <a:solidFill>
                            <a:srgbClr val="FFFF00"/>
                          </a:solidFill>
                          <a:latin typeface="Times New Roman"/>
                          <a:ea typeface="Times New Roman"/>
                          <a:cs typeface="Times New Roman"/>
                          <a:sym typeface="Times New Roman"/>
                        </a:rPr>
                      </a:br>
                      <a:r>
                        <a:rPr b="1" i="0" lang="en-US" sz="2000" u="none" cap="none" strike="noStrike">
                          <a:solidFill>
                            <a:srgbClr val="FFFF00"/>
                          </a:solidFill>
                          <a:latin typeface="Times New Roman"/>
                          <a:ea typeface="Times New Roman"/>
                          <a:cs typeface="Times New Roman"/>
                          <a:sym typeface="Times New Roman"/>
                        </a:rPr>
                        <a:t>Sphincter closed</a:t>
                      </a:r>
                      <a:endParaRPr/>
                    </a:p>
                  </a:txBody>
                  <a:tcPr marT="45725" marB="45725" marR="91450" marL="91450" anchor="ctr"/>
                </a:tc>
                <a:tc>
                  <a:txBody>
                    <a:bodyPr/>
                    <a:lstStyle/>
                    <a:p>
                      <a:pPr indent="0" lvl="0" marL="0" marR="0" rtl="0" algn="l">
                        <a:lnSpc>
                          <a:spcPct val="100000"/>
                        </a:lnSpc>
                        <a:spcBef>
                          <a:spcPts val="0"/>
                        </a:spcBef>
                        <a:spcAft>
                          <a:spcPts val="0"/>
                        </a:spcAft>
                        <a:buClr>
                          <a:srgbClr val="FFFF00"/>
                        </a:buClr>
                        <a:buSzPts val="2000"/>
                        <a:buFont typeface="Times New Roman"/>
                        <a:buNone/>
                      </a:pPr>
                      <a:r>
                        <a:rPr b="1" i="0" lang="en-US" sz="2000" u="none" cap="none" strike="noStrike">
                          <a:solidFill>
                            <a:srgbClr val="FFFF00"/>
                          </a:solidFill>
                          <a:latin typeface="Times New Roman"/>
                          <a:ea typeface="Times New Roman"/>
                          <a:cs typeface="Times New Roman"/>
                          <a:sym typeface="Times New Roman"/>
                        </a:rPr>
                        <a:t>Wall contracted</a:t>
                      </a:r>
                      <a:br>
                        <a:rPr b="1" i="0" lang="en-US" sz="2000" u="none" cap="none" strike="noStrike">
                          <a:solidFill>
                            <a:srgbClr val="FFFF00"/>
                          </a:solidFill>
                          <a:latin typeface="Times New Roman"/>
                          <a:ea typeface="Times New Roman"/>
                          <a:cs typeface="Times New Roman"/>
                          <a:sym typeface="Times New Roman"/>
                        </a:rPr>
                      </a:br>
                      <a:r>
                        <a:rPr b="1" i="0" lang="en-US" sz="2000" u="none" cap="none" strike="noStrike">
                          <a:solidFill>
                            <a:srgbClr val="FFFF00"/>
                          </a:solidFill>
                          <a:latin typeface="Times New Roman"/>
                          <a:ea typeface="Times New Roman"/>
                          <a:cs typeface="Times New Roman"/>
                          <a:sym typeface="Times New Roman"/>
                        </a:rPr>
                        <a:t>Sphincter relaxed</a:t>
                      </a:r>
                      <a:endParaRPr/>
                    </a:p>
                  </a:txBody>
                  <a:tcPr marT="45725" marB="45725" marR="91450" marL="91450" anchor="ctr"/>
                </a:tc>
              </a:tr>
            </a:tbl>
          </a:graphicData>
        </a:graphic>
      </p:graphicFrame>
      <p:sp>
        <p:nvSpPr>
          <p:cNvPr descr="clear" id="280" name="Google Shape;280;p37"/>
          <p:cNvSpPr txBox="1"/>
          <p:nvPr/>
        </p:nvSpPr>
        <p:spPr>
          <a:xfrm>
            <a:off x="5354637" y="4405312"/>
            <a:ext cx="304800" cy="30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3200" u="none">
              <a:solidFill>
                <a:schemeClr val="lt1"/>
              </a:solidFill>
              <a:latin typeface="Times New Roman"/>
              <a:ea typeface="Times New Roman"/>
              <a:cs typeface="Times New Roman"/>
              <a:sym typeface="Times New Roman"/>
            </a:endParaRPr>
          </a:p>
        </p:txBody>
      </p:sp>
    </p:spTree>
  </p:cSld>
  <p:clrMapOvr>
    <a:masterClrMapping/>
  </p:clrMapOvr>
  <p:transition spd="slow">
    <p:fade thruBlk="1"/>
  </p:transition>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5" name="Shape 285"/>
        <p:cNvGrpSpPr/>
        <p:nvPr/>
      </p:nvGrpSpPr>
      <p:grpSpPr>
        <a:xfrm>
          <a:off x="0" y="0"/>
          <a:ext cx="0" cy="0"/>
          <a:chOff x="0" y="0"/>
          <a:chExt cx="0" cy="0"/>
        </a:xfrm>
      </p:grpSpPr>
      <p:sp>
        <p:nvSpPr>
          <p:cNvPr id="286" name="Google Shape;286;p38"/>
          <p:cNvSpPr txBox="1"/>
          <p:nvPr>
            <p:ph type="title"/>
          </p:nvPr>
        </p:nvSpPr>
        <p:spPr>
          <a:xfrm>
            <a:off x="533400" y="-121700"/>
            <a:ext cx="7772400" cy="99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rgbClr val="FFFF00"/>
              </a:buClr>
              <a:buSzPts val="4200"/>
              <a:buFont typeface="Century Gothic"/>
              <a:buNone/>
            </a:pPr>
            <a:r>
              <a:rPr b="1" i="0" lang="en-US" sz="4200" u="sng">
                <a:solidFill>
                  <a:srgbClr val="FFFFFF"/>
                </a:solidFill>
                <a:latin typeface="Century Gothic"/>
                <a:ea typeface="Century Gothic"/>
                <a:cs typeface="Century Gothic"/>
                <a:sym typeface="Century Gothic"/>
              </a:rPr>
              <a:t>Sympathetic Neurotransmitters</a:t>
            </a:r>
            <a:endParaRPr>
              <a:solidFill>
                <a:srgbClr val="FFFFFF"/>
              </a:solidFill>
            </a:endParaRPr>
          </a:p>
        </p:txBody>
      </p:sp>
      <p:sp>
        <p:nvSpPr>
          <p:cNvPr id="287" name="Google Shape;287;p38"/>
          <p:cNvSpPr txBox="1"/>
          <p:nvPr>
            <p:ph idx="1" type="body"/>
          </p:nvPr>
        </p:nvSpPr>
        <p:spPr>
          <a:xfrm>
            <a:off x="304800" y="1447800"/>
            <a:ext cx="8534400" cy="2131800"/>
          </a:xfrm>
          <a:prstGeom prst="rect">
            <a:avLst/>
          </a:prstGeom>
          <a:noFill/>
          <a:ln>
            <a:noFill/>
          </a:ln>
        </p:spPr>
        <p:txBody>
          <a:bodyPr anchorCtr="0" anchor="t" bIns="45700" lIns="91425" spcFirstLastPara="1" rIns="91425" wrap="square" tIns="45700">
            <a:noAutofit/>
          </a:bodyPr>
          <a:lstStyle/>
          <a:p>
            <a:pPr indent="-469900" lvl="0" marL="342900" marR="0" rtl="0" algn="l">
              <a:lnSpc>
                <a:spcPct val="80000"/>
              </a:lnSpc>
              <a:spcBef>
                <a:spcPts val="0"/>
              </a:spcBef>
              <a:spcAft>
                <a:spcPts val="0"/>
              </a:spcAft>
              <a:buClr>
                <a:schemeClr val="accent1"/>
              </a:buClr>
              <a:buSzPts val="2400"/>
              <a:buFont typeface="Noto Sans Symbols"/>
              <a:buChar char="►"/>
            </a:pPr>
            <a:r>
              <a:rPr b="1" i="0" lang="en-US" sz="2400" u="none">
                <a:solidFill>
                  <a:srgbClr val="FFFF00"/>
                </a:solidFill>
                <a:latin typeface="Century Gothic"/>
                <a:ea typeface="Century Gothic"/>
                <a:cs typeface="Century Gothic"/>
                <a:sym typeface="Century Gothic"/>
              </a:rPr>
              <a:t>Preganglionic neurons - </a:t>
            </a:r>
            <a:endParaRPr b="1" sz="2400"/>
          </a:p>
          <a:p>
            <a:pPr indent="-393700" lvl="0" marL="342900" marR="0" rtl="0" algn="l">
              <a:lnSpc>
                <a:spcPct val="80000"/>
              </a:lnSpc>
              <a:spcBef>
                <a:spcPts val="1000"/>
              </a:spcBef>
              <a:spcAft>
                <a:spcPts val="0"/>
              </a:spcAft>
              <a:buClr>
                <a:schemeClr val="accent1"/>
              </a:buClr>
              <a:buSzPts val="2400"/>
              <a:buFont typeface="Noto Sans Symbols"/>
              <a:buChar char="►"/>
            </a:pPr>
            <a:r>
              <a:rPr b="1" i="0" lang="en-US" sz="2400" u="none">
                <a:solidFill>
                  <a:srgbClr val="FFFF00"/>
                </a:solidFill>
                <a:latin typeface="Century Gothic"/>
                <a:ea typeface="Century Gothic"/>
                <a:cs typeface="Century Gothic"/>
                <a:sym typeface="Century Gothic"/>
              </a:rPr>
              <a:t>Cholinergic  = ( release acetylcholine )</a:t>
            </a:r>
            <a:r>
              <a:rPr b="1" i="0" lang="en-US" sz="2400" u="none">
                <a:solidFill>
                  <a:schemeClr val="lt2"/>
                </a:solidFill>
                <a:latin typeface="Century Gothic"/>
                <a:ea typeface="Century Gothic"/>
                <a:cs typeface="Century Gothic"/>
                <a:sym typeface="Century Gothic"/>
              </a:rPr>
              <a:t> </a:t>
            </a:r>
            <a:endParaRPr sz="2400"/>
          </a:p>
          <a:p>
            <a:pPr indent="-393700" lvl="0" marL="342900" marR="0" rtl="0" algn="l">
              <a:lnSpc>
                <a:spcPct val="80000"/>
              </a:lnSpc>
              <a:spcBef>
                <a:spcPts val="1000"/>
              </a:spcBef>
              <a:spcAft>
                <a:spcPts val="0"/>
              </a:spcAft>
              <a:buClr>
                <a:schemeClr val="accent1"/>
              </a:buClr>
              <a:buSzPts val="2400"/>
              <a:buFont typeface="Noto Sans Symbols"/>
              <a:buChar char="►"/>
            </a:pPr>
            <a:r>
              <a:rPr b="1" i="0" lang="en-US" sz="2400" u="none">
                <a:solidFill>
                  <a:srgbClr val="FFFF00"/>
                </a:solidFill>
                <a:latin typeface="Century Gothic"/>
                <a:ea typeface="Century Gothic"/>
                <a:cs typeface="Century Gothic"/>
                <a:sym typeface="Century Gothic"/>
              </a:rPr>
              <a:t>Postganglionic neurons: </a:t>
            </a:r>
            <a:endParaRPr sz="2400"/>
          </a:p>
          <a:p>
            <a:pPr indent="-336550" lvl="1" marL="742950" marR="0" rtl="0" algn="l">
              <a:lnSpc>
                <a:spcPct val="80000"/>
              </a:lnSpc>
              <a:spcBef>
                <a:spcPts val="1000"/>
              </a:spcBef>
              <a:spcAft>
                <a:spcPts val="0"/>
              </a:spcAft>
              <a:buClr>
                <a:schemeClr val="accent1"/>
              </a:buClr>
              <a:buSzPts val="2400"/>
              <a:buFont typeface="Noto Sans Symbols"/>
              <a:buChar char="►"/>
            </a:pPr>
            <a:r>
              <a:rPr b="1" i="0" lang="en-US" sz="2400" u="none" cap="none" strike="noStrike">
                <a:solidFill>
                  <a:srgbClr val="FFFF00"/>
                </a:solidFill>
                <a:latin typeface="Century Gothic"/>
                <a:ea typeface="Century Gothic"/>
                <a:cs typeface="Century Gothic"/>
                <a:sym typeface="Century Gothic"/>
              </a:rPr>
              <a:t>release norepinepherine at target organs </a:t>
            </a:r>
            <a:endParaRPr sz="2400"/>
          </a:p>
          <a:p>
            <a:pPr indent="-336550" lvl="1" marL="742950" marR="0" rtl="0" algn="l">
              <a:lnSpc>
                <a:spcPct val="80000"/>
              </a:lnSpc>
              <a:spcBef>
                <a:spcPts val="1000"/>
              </a:spcBef>
              <a:spcAft>
                <a:spcPts val="0"/>
              </a:spcAft>
              <a:buClr>
                <a:schemeClr val="accent1"/>
              </a:buClr>
              <a:buSzPts val="2400"/>
              <a:buFont typeface="Noto Sans Symbols"/>
              <a:buChar char="►"/>
            </a:pPr>
            <a:r>
              <a:rPr b="1" i="0" lang="en-US" sz="2400" u="none" cap="none" strike="noStrike">
                <a:solidFill>
                  <a:srgbClr val="FFFF00"/>
                </a:solidFill>
                <a:latin typeface="Century Gothic"/>
                <a:ea typeface="Century Gothic"/>
                <a:cs typeface="Century Gothic"/>
                <a:sym typeface="Century Gothic"/>
              </a:rPr>
              <a:t>ie. Adrenergic</a:t>
            </a:r>
            <a:endParaRPr sz="2400"/>
          </a:p>
          <a:p>
            <a:pPr indent="-241300" lvl="0" marL="342900" marR="0" rtl="0" algn="l">
              <a:spcBef>
                <a:spcPts val="1000"/>
              </a:spcBef>
              <a:spcAft>
                <a:spcPts val="0"/>
              </a:spcAft>
              <a:buClr>
                <a:schemeClr val="accent1"/>
              </a:buClr>
              <a:buSzPts val="1600"/>
              <a:buFont typeface="Noto Sans Symbols"/>
              <a:buNone/>
            </a:pPr>
            <a:r>
              <a:t/>
            </a:r>
            <a:endParaRPr b="1" i="0" sz="2000" u="none" cap="none" strike="noStrike">
              <a:solidFill>
                <a:srgbClr val="FFFF00"/>
              </a:solidFill>
              <a:latin typeface="Century Gothic"/>
              <a:ea typeface="Century Gothic"/>
              <a:cs typeface="Century Gothic"/>
              <a:sym typeface="Century Gothic"/>
            </a:endParaRPr>
          </a:p>
        </p:txBody>
      </p:sp>
      <p:sp>
        <p:nvSpPr>
          <p:cNvPr id="288" name="Google Shape;288;p38"/>
          <p:cNvSpPr txBox="1"/>
          <p:nvPr/>
        </p:nvSpPr>
        <p:spPr>
          <a:xfrm>
            <a:off x="2286000" y="5029200"/>
            <a:ext cx="1295400" cy="609600"/>
          </a:xfrm>
          <a:prstGeom prst="rect">
            <a:avLst/>
          </a:prstGeom>
          <a:noFill/>
          <a:ln cap="flat" cmpd="sng" w="57150">
            <a:solidFill>
              <a:srgbClr val="CC33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3200" u="none">
              <a:solidFill>
                <a:schemeClr val="lt1"/>
              </a:solidFill>
              <a:latin typeface="Times New Roman"/>
              <a:ea typeface="Times New Roman"/>
              <a:cs typeface="Times New Roman"/>
              <a:sym typeface="Times New Roman"/>
            </a:endParaRPr>
          </a:p>
        </p:txBody>
      </p:sp>
      <p:grpSp>
        <p:nvGrpSpPr>
          <p:cNvPr id="289" name="Google Shape;289;p38"/>
          <p:cNvGrpSpPr/>
          <p:nvPr/>
        </p:nvGrpSpPr>
        <p:grpSpPr>
          <a:xfrm>
            <a:off x="533400" y="4178300"/>
            <a:ext cx="8382000" cy="2451100"/>
            <a:chOff x="816" y="2296"/>
            <a:chExt cx="4032" cy="1544"/>
          </a:xfrm>
        </p:grpSpPr>
        <p:pic>
          <p:nvPicPr>
            <p:cNvPr descr="F:\A&amp;P2 Senses\EXPORT\14_2 Sympathetic Fibers.BMP" id="290" name="Google Shape;290;p38"/>
            <p:cNvPicPr preferRelativeResize="0"/>
            <p:nvPr/>
          </p:nvPicPr>
          <p:blipFill rotWithShape="1">
            <a:blip r:embed="rId3">
              <a:alphaModFix/>
            </a:blip>
            <a:srcRect b="0" l="0" r="0" t="0"/>
            <a:stretch/>
          </p:blipFill>
          <p:spPr>
            <a:xfrm>
              <a:off x="816" y="2688"/>
              <a:ext cx="3168" cy="1008"/>
            </a:xfrm>
            <a:prstGeom prst="rect">
              <a:avLst/>
            </a:prstGeom>
            <a:noFill/>
            <a:ln>
              <a:noFill/>
            </a:ln>
          </p:spPr>
        </p:pic>
        <p:pic>
          <p:nvPicPr>
            <p:cNvPr descr="F:\A&amp;P2 Senses\EXPORT\14_2 Auto Targets.BMP" id="291" name="Google Shape;291;p38"/>
            <p:cNvPicPr preferRelativeResize="0"/>
            <p:nvPr/>
          </p:nvPicPr>
          <p:blipFill rotWithShape="1">
            <a:blip r:embed="rId4">
              <a:alphaModFix/>
            </a:blip>
            <a:srcRect b="0" l="0" r="0" t="0"/>
            <a:stretch/>
          </p:blipFill>
          <p:spPr>
            <a:xfrm>
              <a:off x="3856" y="2296"/>
              <a:ext cx="992" cy="1544"/>
            </a:xfrm>
            <a:prstGeom prst="rect">
              <a:avLst/>
            </a:prstGeom>
            <a:noFill/>
            <a:ln>
              <a:noFill/>
            </a:ln>
          </p:spPr>
        </p:pic>
      </p:grpSp>
    </p:spTree>
  </p:cSld>
  <p:clrMapOvr>
    <a:masterClrMapping/>
  </p:clrMapOvr>
  <p:transition spd="slow">
    <p:fade thruBlk="1"/>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7">
                                            <p:txEl>
                                              <p:pRg end="0" st="0"/>
                                            </p:txEl>
                                          </p:spTgt>
                                        </p:tgtEl>
                                        <p:attrNameLst>
                                          <p:attrName>style.visibility</p:attrName>
                                        </p:attrNameLst>
                                      </p:cBhvr>
                                      <p:to>
                                        <p:strVal val="visible"/>
                                      </p:to>
                                    </p:set>
                                    <p:animEffect filter="fade" transition="in">
                                      <p:cBhvr>
                                        <p:cTn dur="5000"/>
                                        <p:tgtEl>
                                          <p:spTgt spid="287">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7">
                                            <p:txEl>
                                              <p:pRg end="1" st="1"/>
                                            </p:txEl>
                                          </p:spTgt>
                                        </p:tgtEl>
                                        <p:attrNameLst>
                                          <p:attrName>style.visibility</p:attrName>
                                        </p:attrNameLst>
                                      </p:cBhvr>
                                      <p:to>
                                        <p:strVal val="visible"/>
                                      </p:to>
                                    </p:set>
                                    <p:animEffect filter="fade" transition="in">
                                      <p:cBhvr>
                                        <p:cTn dur="5000"/>
                                        <p:tgtEl>
                                          <p:spTgt spid="287">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7">
                                            <p:txEl>
                                              <p:pRg end="2" st="2"/>
                                            </p:txEl>
                                          </p:spTgt>
                                        </p:tgtEl>
                                        <p:attrNameLst>
                                          <p:attrName>style.visibility</p:attrName>
                                        </p:attrNameLst>
                                      </p:cBhvr>
                                      <p:to>
                                        <p:strVal val="visible"/>
                                      </p:to>
                                    </p:set>
                                    <p:animEffect filter="fade" transition="in">
                                      <p:cBhvr>
                                        <p:cTn dur="5000"/>
                                        <p:tgtEl>
                                          <p:spTgt spid="287">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7">
                                            <p:txEl>
                                              <p:pRg end="3" st="3"/>
                                            </p:txEl>
                                          </p:spTgt>
                                        </p:tgtEl>
                                        <p:attrNameLst>
                                          <p:attrName>style.visibility</p:attrName>
                                        </p:attrNameLst>
                                      </p:cBhvr>
                                      <p:to>
                                        <p:strVal val="visible"/>
                                      </p:to>
                                    </p:set>
                                    <p:animEffect filter="fade" transition="in">
                                      <p:cBhvr>
                                        <p:cTn dur="5000"/>
                                        <p:tgtEl>
                                          <p:spTgt spid="287">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7">
                                            <p:txEl>
                                              <p:pRg end="4" st="4"/>
                                            </p:txEl>
                                          </p:spTgt>
                                        </p:tgtEl>
                                        <p:attrNameLst>
                                          <p:attrName>style.visibility</p:attrName>
                                        </p:attrNameLst>
                                      </p:cBhvr>
                                      <p:to>
                                        <p:strVal val="visible"/>
                                      </p:to>
                                    </p:set>
                                    <p:animEffect filter="fade" transition="in">
                                      <p:cBhvr>
                                        <p:cTn dur="5000"/>
                                        <p:tgtEl>
                                          <p:spTgt spid="287">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7">
                                            <p:txEl>
                                              <p:pRg end="5" st="5"/>
                                            </p:txEl>
                                          </p:spTgt>
                                        </p:tgtEl>
                                        <p:attrNameLst>
                                          <p:attrName>style.visibility</p:attrName>
                                        </p:attrNameLst>
                                      </p:cBhvr>
                                      <p:to>
                                        <p:strVal val="visible"/>
                                      </p:to>
                                    </p:set>
                                    <p:animEffect filter="fade" transition="in">
                                      <p:cBhvr>
                                        <p:cTn dur="5000"/>
                                        <p:tgtEl>
                                          <p:spTgt spid="287">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8"/>
                                        </p:tgtEl>
                                        <p:attrNameLst>
                                          <p:attrName>style.visibility</p:attrName>
                                        </p:attrNameLst>
                                      </p:cBhvr>
                                      <p:to>
                                        <p:strVal val="visible"/>
                                      </p:to>
                                    </p:set>
                                    <p:animEffect filter="fade" transition="in">
                                      <p:cBhvr>
                                        <p:cTn dur="5000"/>
                                        <p:tgtEl>
                                          <p:spTgt spid="28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6" name="Shape 296"/>
        <p:cNvGrpSpPr/>
        <p:nvPr/>
      </p:nvGrpSpPr>
      <p:grpSpPr>
        <a:xfrm>
          <a:off x="0" y="0"/>
          <a:ext cx="0" cy="0"/>
          <a:chOff x="0" y="0"/>
          <a:chExt cx="0" cy="0"/>
        </a:xfrm>
      </p:grpSpPr>
      <p:sp>
        <p:nvSpPr>
          <p:cNvPr id="297" name="Google Shape;297;p39"/>
          <p:cNvSpPr txBox="1"/>
          <p:nvPr>
            <p:ph type="title"/>
          </p:nvPr>
        </p:nvSpPr>
        <p:spPr>
          <a:xfrm>
            <a:off x="0" y="762000"/>
            <a:ext cx="9144000" cy="762000"/>
          </a:xfrm>
          <a:prstGeom prst="rect">
            <a:avLst/>
          </a:prstGeom>
          <a:noFill/>
          <a:ln>
            <a:noFill/>
          </a:ln>
        </p:spPr>
        <p:txBody>
          <a:bodyPr anchorCtr="0" anchor="t" bIns="45700" lIns="91425" spcFirstLastPara="1" rIns="91425" wrap="square" tIns="45700">
            <a:normAutofit fontScale="90000"/>
          </a:bodyPr>
          <a:lstStyle/>
          <a:p>
            <a:pPr indent="0" lvl="0" marL="0" rtl="0" algn="l">
              <a:lnSpc>
                <a:spcPct val="100000"/>
              </a:lnSpc>
              <a:spcBef>
                <a:spcPts val="0"/>
              </a:spcBef>
              <a:spcAft>
                <a:spcPts val="0"/>
              </a:spcAft>
              <a:buClr>
                <a:srgbClr val="FFFF00"/>
              </a:buClr>
              <a:buSzPct val="100000"/>
              <a:buFont typeface="Century Gothic"/>
              <a:buNone/>
            </a:pPr>
            <a:r>
              <a:rPr b="1" i="0" lang="en-US" sz="3800" u="sng">
                <a:solidFill>
                  <a:srgbClr val="FFFFFF"/>
                </a:solidFill>
                <a:latin typeface="Century Gothic"/>
                <a:ea typeface="Century Gothic"/>
                <a:cs typeface="Century Gothic"/>
                <a:sym typeface="Century Gothic"/>
              </a:rPr>
              <a:t>Parasympathetic Neurotransmitters</a:t>
            </a:r>
            <a:br>
              <a:rPr b="1" i="0" lang="en-US" sz="3800" u="sng">
                <a:solidFill>
                  <a:srgbClr val="FFFFFF"/>
                </a:solidFill>
                <a:latin typeface="Century Gothic"/>
                <a:ea typeface="Century Gothic"/>
                <a:cs typeface="Century Gothic"/>
                <a:sym typeface="Century Gothic"/>
              </a:rPr>
            </a:br>
            <a:endParaRPr>
              <a:solidFill>
                <a:srgbClr val="FFFFFF"/>
              </a:solidFill>
            </a:endParaRPr>
          </a:p>
        </p:txBody>
      </p:sp>
      <p:sp>
        <p:nvSpPr>
          <p:cNvPr id="298" name="Google Shape;298;p39"/>
          <p:cNvSpPr txBox="1"/>
          <p:nvPr/>
        </p:nvSpPr>
        <p:spPr>
          <a:xfrm>
            <a:off x="685800" y="1752600"/>
            <a:ext cx="7772400" cy="6858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rgbClr val="FFFF00"/>
              </a:buClr>
              <a:buSzPts val="3200"/>
              <a:buFont typeface="Times New Roman"/>
              <a:buChar char="•"/>
            </a:pPr>
            <a:r>
              <a:rPr b="0" i="0" lang="en-US" sz="3200" u="none">
                <a:solidFill>
                  <a:srgbClr val="FFFF00"/>
                </a:solidFill>
                <a:latin typeface="Times New Roman"/>
                <a:ea typeface="Times New Roman"/>
                <a:cs typeface="Times New Roman"/>
                <a:sym typeface="Times New Roman"/>
              </a:rPr>
              <a:t>Pre &amp; Postganglionic neurons release acetylcholine = Cholinergic</a:t>
            </a:r>
            <a:endParaRPr/>
          </a:p>
          <a:p>
            <a:pPr indent="0" lvl="0" marL="0" marR="0" rtl="0" algn="l">
              <a:lnSpc>
                <a:spcPct val="100000"/>
              </a:lnSpc>
              <a:spcBef>
                <a:spcPts val="0"/>
              </a:spcBef>
              <a:spcAft>
                <a:spcPts val="0"/>
              </a:spcAft>
              <a:buNone/>
            </a:pPr>
            <a:r>
              <a:t/>
            </a:r>
            <a:endParaRPr b="0" i="0" sz="3200" u="none">
              <a:solidFill>
                <a:srgbClr val="FFFF00"/>
              </a:solidFill>
              <a:latin typeface="Times New Roman"/>
              <a:ea typeface="Times New Roman"/>
              <a:cs typeface="Times New Roman"/>
              <a:sym typeface="Times New Roman"/>
            </a:endParaRPr>
          </a:p>
        </p:txBody>
      </p:sp>
      <p:grpSp>
        <p:nvGrpSpPr>
          <p:cNvPr id="299" name="Google Shape;299;p39"/>
          <p:cNvGrpSpPr/>
          <p:nvPr/>
        </p:nvGrpSpPr>
        <p:grpSpPr>
          <a:xfrm>
            <a:off x="1636712" y="3124200"/>
            <a:ext cx="5602287" cy="2451100"/>
            <a:chOff x="1031" y="2344"/>
            <a:chExt cx="3529" cy="1544"/>
          </a:xfrm>
        </p:grpSpPr>
        <p:pic>
          <p:nvPicPr>
            <p:cNvPr descr="F:\A&amp;P2 Senses\EXPORT\14_2 Parasympathetic Fibers.BMP" id="300" name="Google Shape;300;p39"/>
            <p:cNvPicPr preferRelativeResize="0"/>
            <p:nvPr/>
          </p:nvPicPr>
          <p:blipFill rotWithShape="1">
            <a:blip r:embed="rId3">
              <a:alphaModFix/>
            </a:blip>
            <a:srcRect b="0" l="0" r="0" t="0"/>
            <a:stretch/>
          </p:blipFill>
          <p:spPr>
            <a:xfrm>
              <a:off x="1031" y="2848"/>
              <a:ext cx="2521" cy="512"/>
            </a:xfrm>
            <a:prstGeom prst="rect">
              <a:avLst/>
            </a:prstGeom>
            <a:noFill/>
            <a:ln>
              <a:noFill/>
            </a:ln>
          </p:spPr>
        </p:pic>
        <p:pic>
          <p:nvPicPr>
            <p:cNvPr descr="F:\A&amp;P2 Senses\EXPORT\14_2 Auto Targets.BMP" id="301" name="Google Shape;301;p39"/>
            <p:cNvPicPr preferRelativeResize="0"/>
            <p:nvPr/>
          </p:nvPicPr>
          <p:blipFill rotWithShape="1">
            <a:blip r:embed="rId4">
              <a:alphaModFix/>
            </a:blip>
            <a:srcRect b="0" l="0" r="0" t="0"/>
            <a:stretch/>
          </p:blipFill>
          <p:spPr>
            <a:xfrm>
              <a:off x="3568" y="2344"/>
              <a:ext cx="992" cy="1544"/>
            </a:xfrm>
            <a:prstGeom prst="rect">
              <a:avLst/>
            </a:prstGeom>
            <a:noFill/>
            <a:ln>
              <a:noFill/>
            </a:ln>
          </p:spPr>
        </p:pic>
      </p:grpSp>
      <p:sp>
        <p:nvSpPr>
          <p:cNvPr id="302" name="Google Shape;302;p39"/>
          <p:cNvSpPr/>
          <p:nvPr/>
        </p:nvSpPr>
        <p:spPr>
          <a:xfrm>
            <a:off x="4953000" y="4343400"/>
            <a:ext cx="152400" cy="1066800"/>
          </a:xfrm>
          <a:prstGeom prst="upArrow">
            <a:avLst>
              <a:gd fmla="val 50000" name="adj1"/>
              <a:gd fmla="val 50000" name="adj2"/>
            </a:avLst>
          </a:prstGeom>
          <a:solidFill>
            <a:schemeClr val="accent1"/>
          </a:solidFill>
          <a:ln cap="flat" cmpd="sng" w="952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3200" u="none">
              <a:solidFill>
                <a:schemeClr val="lt1"/>
              </a:solidFill>
              <a:latin typeface="Times New Roman"/>
              <a:ea typeface="Times New Roman"/>
              <a:cs typeface="Times New Roman"/>
              <a:sym typeface="Times New Roman"/>
            </a:endParaRPr>
          </a:p>
        </p:txBody>
      </p:sp>
      <p:grpSp>
        <p:nvGrpSpPr>
          <p:cNvPr id="303" name="Google Shape;303;p39"/>
          <p:cNvGrpSpPr/>
          <p:nvPr/>
        </p:nvGrpSpPr>
        <p:grpSpPr>
          <a:xfrm>
            <a:off x="3048000" y="3733800"/>
            <a:ext cx="2590800" cy="914400"/>
            <a:chOff x="1920" y="2736"/>
            <a:chExt cx="1632" cy="576"/>
          </a:xfrm>
        </p:grpSpPr>
        <p:sp>
          <p:nvSpPr>
            <p:cNvPr id="304" name="Google Shape;304;p39"/>
            <p:cNvSpPr/>
            <p:nvPr/>
          </p:nvSpPr>
          <p:spPr>
            <a:xfrm>
              <a:off x="3264" y="2928"/>
              <a:ext cx="288" cy="384"/>
            </a:xfrm>
            <a:prstGeom prst="ellipse">
              <a:avLst/>
            </a:prstGeom>
            <a:noFill/>
            <a:ln cap="flat" cmpd="sng" w="57150">
              <a:solidFill>
                <a:srgbClr val="CC33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3200" u="none">
                <a:solidFill>
                  <a:schemeClr val="lt1"/>
                </a:solidFill>
                <a:latin typeface="Times New Roman"/>
                <a:ea typeface="Times New Roman"/>
                <a:cs typeface="Times New Roman"/>
                <a:sym typeface="Times New Roman"/>
              </a:endParaRPr>
            </a:p>
          </p:txBody>
        </p:sp>
        <p:sp>
          <p:nvSpPr>
            <p:cNvPr id="305" name="Google Shape;305;p39"/>
            <p:cNvSpPr txBox="1"/>
            <p:nvPr/>
          </p:nvSpPr>
          <p:spPr>
            <a:xfrm>
              <a:off x="1920" y="2736"/>
              <a:ext cx="672" cy="288"/>
            </a:xfrm>
            <a:prstGeom prst="rect">
              <a:avLst/>
            </a:prstGeom>
            <a:noFill/>
            <a:ln cap="flat" cmpd="sng" w="57150">
              <a:solidFill>
                <a:srgbClr val="CC33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3200" u="none">
                <a:solidFill>
                  <a:schemeClr val="lt1"/>
                </a:solidFill>
                <a:latin typeface="Times New Roman"/>
                <a:ea typeface="Times New Roman"/>
                <a:cs typeface="Times New Roman"/>
                <a:sym typeface="Times New Roman"/>
              </a:endParaRPr>
            </a:p>
          </p:txBody>
        </p:sp>
      </p:grpSp>
      <p:sp>
        <p:nvSpPr>
          <p:cNvPr id="306" name="Google Shape;306;p39"/>
          <p:cNvSpPr/>
          <p:nvPr/>
        </p:nvSpPr>
        <p:spPr>
          <a:xfrm>
            <a:off x="2743200" y="4267200"/>
            <a:ext cx="152400" cy="1066800"/>
          </a:xfrm>
          <a:prstGeom prst="upArrow">
            <a:avLst>
              <a:gd fmla="val 50000" name="adj1"/>
              <a:gd fmla="val 50000" name="adj2"/>
            </a:avLst>
          </a:prstGeom>
          <a:solidFill>
            <a:schemeClr val="accent1"/>
          </a:solidFill>
          <a:ln cap="flat" cmpd="sng" w="952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3200" u="none">
              <a:solidFill>
                <a:schemeClr val="lt1"/>
              </a:solidFill>
              <a:latin typeface="Times New Roman"/>
              <a:ea typeface="Times New Roman"/>
              <a:cs typeface="Times New Roman"/>
              <a:sym typeface="Times New Roman"/>
            </a:endParaRPr>
          </a:p>
        </p:txBody>
      </p:sp>
    </p:spTree>
  </p:cSld>
  <p:clrMapOvr>
    <a:masterClrMapping/>
  </p:clrMapOvr>
  <p:transition spd="slow">
    <p:fade thruBlk="1"/>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298"/>
                                        </p:tgtEl>
                                        <p:attrNameLst>
                                          <p:attrName>style.visibility</p:attrName>
                                        </p:attrNameLst>
                                      </p:cBhvr>
                                      <p:to>
                                        <p:strVal val="visible"/>
                                      </p:to>
                                    </p:set>
                                    <p:anim calcmode="lin" valueType="num">
                                      <p:cBhvr additive="base">
                                        <p:cTn dur="500"/>
                                        <p:tgtEl>
                                          <p:spTgt spid="298"/>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2"/>
                                        </p:tgtEl>
                                        <p:attrNameLst>
                                          <p:attrName>style.visibility</p:attrName>
                                        </p:attrNameLst>
                                      </p:cBhvr>
                                      <p:to>
                                        <p:strVal val="visible"/>
                                      </p:to>
                                    </p:set>
                                    <p:animEffect filter="fade" transition="in">
                                      <p:cBhvr>
                                        <p:cTn dur="500"/>
                                        <p:tgtEl>
                                          <p:spTgt spid="30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6"/>
                                        </p:tgtEl>
                                        <p:attrNameLst>
                                          <p:attrName>style.visibility</p:attrName>
                                        </p:attrNameLst>
                                      </p:cBhvr>
                                      <p:to>
                                        <p:strVal val="visible"/>
                                      </p:to>
                                    </p:set>
                                    <p:animEffect filter="fade" transition="in">
                                      <p:cBhvr>
                                        <p:cTn dur="500"/>
                                        <p:tgtEl>
                                          <p:spTgt spid="30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1" name="Shape 311"/>
        <p:cNvGrpSpPr/>
        <p:nvPr/>
      </p:nvGrpSpPr>
      <p:grpSpPr>
        <a:xfrm>
          <a:off x="0" y="0"/>
          <a:ext cx="0" cy="0"/>
          <a:chOff x="0" y="0"/>
          <a:chExt cx="0" cy="0"/>
        </a:xfrm>
      </p:grpSpPr>
      <p:sp>
        <p:nvSpPr>
          <p:cNvPr id="312" name="Google Shape;312;p40"/>
          <p:cNvSpPr txBox="1"/>
          <p:nvPr>
            <p:ph idx="1" type="subTitle"/>
          </p:nvPr>
        </p:nvSpPr>
        <p:spPr>
          <a:xfrm>
            <a:off x="609600" y="1828800"/>
            <a:ext cx="8153400" cy="4267200"/>
          </a:xfrm>
          <a:prstGeom prst="rect">
            <a:avLst/>
          </a:prstGeom>
          <a:noFill/>
          <a:ln>
            <a:noFill/>
          </a:ln>
        </p:spPr>
        <p:txBody>
          <a:bodyPr anchorCtr="0" anchor="t" bIns="45700" lIns="91425" spcFirstLastPara="1" rIns="91425" wrap="square" tIns="45700">
            <a:normAutofit/>
          </a:bodyPr>
          <a:lstStyle/>
          <a:p>
            <a:pPr indent="0" lvl="0" marL="0" rtl="0" algn="just">
              <a:lnSpc>
                <a:spcPct val="100000"/>
              </a:lnSpc>
              <a:spcBef>
                <a:spcPts val="0"/>
              </a:spcBef>
              <a:spcAft>
                <a:spcPts val="0"/>
              </a:spcAft>
              <a:buSzPts val="1600"/>
              <a:buNone/>
            </a:pPr>
            <a:r>
              <a:rPr b="1" i="0" lang="en-US" sz="2000" u="none">
                <a:solidFill>
                  <a:srgbClr val="000000"/>
                </a:solidFill>
                <a:latin typeface="Century Gothic"/>
                <a:ea typeface="Century Gothic"/>
                <a:cs typeface="Century Gothic"/>
                <a:sym typeface="Century Gothic"/>
              </a:rPr>
              <a:t>        </a:t>
            </a:r>
            <a:endParaRPr/>
          </a:p>
        </p:txBody>
      </p:sp>
      <p:cxnSp>
        <p:nvCxnSpPr>
          <p:cNvPr id="313" name="Google Shape;313;p40"/>
          <p:cNvCxnSpPr/>
          <p:nvPr/>
        </p:nvCxnSpPr>
        <p:spPr>
          <a:xfrm>
            <a:off x="5486400" y="3048000"/>
            <a:ext cx="0" cy="1524000"/>
          </a:xfrm>
          <a:prstGeom prst="straightConnector1">
            <a:avLst/>
          </a:prstGeom>
          <a:noFill/>
          <a:ln cap="flat" cmpd="sng" w="28575">
            <a:solidFill>
              <a:schemeClr val="lt1"/>
            </a:solidFill>
            <a:prstDash val="solid"/>
            <a:miter lim="800000"/>
            <a:headEnd len="med" w="med" type="none"/>
            <a:tailEnd len="med" w="med" type="none"/>
          </a:ln>
        </p:spPr>
      </p:cxnSp>
      <p:pic>
        <p:nvPicPr>
          <p:cNvPr descr="image008iiii" id="314" name="Google Shape;314;p40"/>
          <p:cNvPicPr preferRelativeResize="0"/>
          <p:nvPr/>
        </p:nvPicPr>
        <p:blipFill rotWithShape="1">
          <a:blip r:embed="rId3">
            <a:alphaModFix/>
          </a:blip>
          <a:srcRect b="0" l="0" r="0" t="0"/>
          <a:stretch/>
        </p:blipFill>
        <p:spPr>
          <a:xfrm>
            <a:off x="914400" y="1524000"/>
            <a:ext cx="6781800" cy="2209800"/>
          </a:xfrm>
          <a:prstGeom prst="rect">
            <a:avLst/>
          </a:prstGeom>
          <a:noFill/>
          <a:ln>
            <a:noFill/>
          </a:ln>
        </p:spPr>
      </p:pic>
      <p:pic>
        <p:nvPicPr>
          <p:cNvPr descr="iiiii" id="315" name="Google Shape;315;p40"/>
          <p:cNvPicPr preferRelativeResize="0"/>
          <p:nvPr/>
        </p:nvPicPr>
        <p:blipFill rotWithShape="1">
          <a:blip r:embed="rId4">
            <a:alphaModFix/>
          </a:blip>
          <a:srcRect b="0" l="0" r="0" t="0"/>
          <a:stretch/>
        </p:blipFill>
        <p:spPr>
          <a:xfrm>
            <a:off x="990600" y="3962400"/>
            <a:ext cx="6705600" cy="2133600"/>
          </a:xfrm>
          <a:prstGeom prst="rect">
            <a:avLst/>
          </a:prstGeom>
          <a:noFill/>
          <a:ln>
            <a:noFill/>
          </a:ln>
        </p:spPr>
      </p:pic>
      <p:sp>
        <p:nvSpPr>
          <p:cNvPr id="316" name="Google Shape;316;p40"/>
          <p:cNvSpPr txBox="1"/>
          <p:nvPr/>
        </p:nvSpPr>
        <p:spPr>
          <a:xfrm>
            <a:off x="1371600" y="274637"/>
            <a:ext cx="7086600" cy="1200150"/>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FFFF00"/>
              </a:buClr>
              <a:buSzPts val="2400"/>
              <a:buFont typeface="Times New Roman"/>
              <a:buNone/>
            </a:pPr>
            <a:r>
              <a:rPr b="1" i="0" lang="en-US" sz="2400" u="none">
                <a:solidFill>
                  <a:srgbClr val="FFFF00"/>
                </a:solidFill>
                <a:latin typeface="Times New Roman"/>
                <a:ea typeface="Times New Roman"/>
                <a:cs typeface="Times New Roman"/>
                <a:sym typeface="Times New Roman"/>
              </a:rPr>
              <a:t>ANS Neurotransmitters: </a:t>
            </a:r>
            <a:r>
              <a:rPr b="0" i="0" lang="en-US" sz="2400" u="none">
                <a:solidFill>
                  <a:srgbClr val="FFFF00"/>
                </a:solidFill>
                <a:latin typeface="Times New Roman"/>
                <a:ea typeface="Times New Roman"/>
                <a:cs typeface="Times New Roman"/>
                <a:sym typeface="Times New Roman"/>
              </a:rPr>
              <a:t> Classified as either cholinergic or adrenergic neurons based upon the neurotransmitter released </a:t>
            </a:r>
            <a:endParaRPr/>
          </a:p>
        </p:txBody>
      </p:sp>
      <p:graphicFrame>
        <p:nvGraphicFramePr>
          <p:cNvPr id="317" name="Google Shape;317;p40"/>
          <p:cNvGraphicFramePr/>
          <p:nvPr/>
        </p:nvGraphicFramePr>
        <p:xfrm>
          <a:off x="914400" y="1447800"/>
          <a:ext cx="3000000" cy="3000000"/>
        </p:xfrm>
        <a:graphic>
          <a:graphicData uri="http://schemas.openxmlformats.org/drawingml/2006/table">
            <a:tbl>
              <a:tblPr>
                <a:noFill/>
                <a:tableStyleId>{E955B113-5899-4AF7-A3CB-B3BA9B3D3252}</a:tableStyleId>
              </a:tblPr>
              <a:tblGrid>
                <a:gridCol w="1630350"/>
              </a:tblGrid>
              <a:tr h="457200">
                <a:tc>
                  <a:txBody>
                    <a:bodyPr/>
                    <a:lstStyle/>
                    <a:p>
                      <a:pPr indent="0" lvl="0" marL="0" marR="0" rtl="0" algn="l">
                        <a:lnSpc>
                          <a:spcPct val="100000"/>
                        </a:lnSpc>
                        <a:spcBef>
                          <a:spcPts val="0"/>
                        </a:spcBef>
                        <a:spcAft>
                          <a:spcPts val="0"/>
                        </a:spcAft>
                        <a:buClr>
                          <a:schemeClr val="lt1"/>
                        </a:buClr>
                        <a:buSzPts val="2400"/>
                        <a:buFont typeface="Times New Roman"/>
                        <a:buNone/>
                      </a:pPr>
                      <a:r>
                        <a:rPr b="0" i="0" lang="en-US" sz="2400" u="none" cap="none" strike="noStrike">
                          <a:solidFill>
                            <a:schemeClr val="lt1"/>
                          </a:solidFill>
                          <a:latin typeface="Times New Roman"/>
                          <a:ea typeface="Times New Roman"/>
                          <a:cs typeface="Times New Roman"/>
                          <a:sym typeface="Times New Roman"/>
                        </a:rPr>
                        <a:t>Adrenergic </a:t>
                      </a:r>
                      <a:endParaRPr/>
                    </a:p>
                  </a:txBody>
                  <a:tcPr marT="45725" marB="45725" marR="91450" marL="91450" anchor="ctr"/>
                </a:tc>
              </a:tr>
            </a:tbl>
          </a:graphicData>
        </a:graphic>
      </p:graphicFrame>
      <p:sp>
        <p:nvSpPr>
          <p:cNvPr id="318" name="Google Shape;318;p40"/>
          <p:cNvSpPr txBox="1"/>
          <p:nvPr/>
        </p:nvSpPr>
        <p:spPr>
          <a:xfrm>
            <a:off x="914400" y="4129087"/>
            <a:ext cx="1444625" cy="396875"/>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chemeClr val="lt1"/>
              </a:buClr>
              <a:buSzPts val="2000"/>
              <a:buFont typeface="Times New Roman"/>
              <a:buNone/>
            </a:pPr>
            <a:r>
              <a:rPr b="0" i="0" lang="en-US" sz="2000" u="none">
                <a:solidFill>
                  <a:schemeClr val="lt1"/>
                </a:solidFill>
                <a:latin typeface="Times New Roman"/>
                <a:ea typeface="Times New Roman"/>
                <a:cs typeface="Times New Roman"/>
                <a:sym typeface="Times New Roman"/>
              </a:rPr>
              <a:t>Cholinergic </a:t>
            </a:r>
            <a:endParaRPr/>
          </a:p>
        </p:txBody>
      </p:sp>
    </p:spTree>
  </p:cSld>
  <p:clrMapOvr>
    <a:masterClrMapping/>
  </p:clrMapOvr>
  <p:transition spd="slow">
    <p:fade thruBlk="1"/>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3"/>
                                        </p:tgtEl>
                                        <p:attrNameLst>
                                          <p:attrName>style.visibility</p:attrName>
                                        </p:attrNameLst>
                                      </p:cBhvr>
                                      <p:to>
                                        <p:strVal val="visible"/>
                                      </p:to>
                                    </p:set>
                                    <p:animEffect filter="fade" transition="in">
                                      <p:cBhvr>
                                        <p:cTn dur="5000"/>
                                        <p:tgtEl>
                                          <p:spTgt spid="31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2" name="Shape 322"/>
        <p:cNvGrpSpPr/>
        <p:nvPr/>
      </p:nvGrpSpPr>
      <p:grpSpPr>
        <a:xfrm>
          <a:off x="0" y="0"/>
          <a:ext cx="0" cy="0"/>
          <a:chOff x="0" y="0"/>
          <a:chExt cx="0" cy="0"/>
        </a:xfrm>
      </p:grpSpPr>
      <p:sp>
        <p:nvSpPr>
          <p:cNvPr id="323" name="Google Shape;323;p41"/>
          <p:cNvSpPr txBox="1"/>
          <p:nvPr>
            <p:ph type="title"/>
          </p:nvPr>
        </p:nvSpPr>
        <p:spPr>
          <a:xfrm>
            <a:off x="484187" y="452437"/>
            <a:ext cx="7056437" cy="1400175"/>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rgbClr val="FFFF00"/>
              </a:buClr>
              <a:buSzPts val="4200"/>
              <a:buFont typeface="Century Gothic"/>
              <a:buNone/>
            </a:pPr>
            <a:r>
              <a:rPr b="0" i="0" lang="en-US" sz="4200" u="none">
                <a:solidFill>
                  <a:srgbClr val="FFFF00"/>
                </a:solidFill>
                <a:latin typeface="Century Gothic"/>
                <a:ea typeface="Century Gothic"/>
                <a:cs typeface="Century Gothic"/>
                <a:sym typeface="Century Gothic"/>
              </a:rPr>
              <a:t>Chemical or neural transmitter</a:t>
            </a:r>
            <a:endParaRPr/>
          </a:p>
        </p:txBody>
      </p:sp>
      <p:sp>
        <p:nvSpPr>
          <p:cNvPr id="324" name="Google Shape;324;p41"/>
          <p:cNvSpPr txBox="1"/>
          <p:nvPr>
            <p:ph idx="1" type="body"/>
          </p:nvPr>
        </p:nvSpPr>
        <p:spPr>
          <a:xfrm>
            <a:off x="827087" y="2052637"/>
            <a:ext cx="6711950" cy="41957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accent1"/>
              </a:buClr>
              <a:buSzPts val="2240"/>
              <a:buFont typeface="Noto Sans Symbols"/>
              <a:buChar char="►"/>
            </a:pPr>
            <a:r>
              <a:rPr b="0" i="0" lang="en-US" sz="2800" u="none">
                <a:solidFill>
                  <a:srgbClr val="FFFF00"/>
                </a:solidFill>
                <a:latin typeface="Century Gothic"/>
                <a:ea typeface="Century Gothic"/>
                <a:cs typeface="Century Gothic"/>
                <a:sym typeface="Century Gothic"/>
              </a:rPr>
              <a:t>All </a:t>
            </a:r>
            <a:r>
              <a:rPr b="1" i="0" lang="en-US" sz="2800" u="none">
                <a:solidFill>
                  <a:srgbClr val="FFFF00"/>
                </a:solidFill>
                <a:latin typeface="Century Gothic"/>
                <a:ea typeface="Century Gothic"/>
                <a:cs typeface="Century Gothic"/>
                <a:sym typeface="Century Gothic"/>
              </a:rPr>
              <a:t>preganglionic</a:t>
            </a:r>
            <a:r>
              <a:rPr b="0" i="0" lang="en-US" sz="2800" u="none">
                <a:solidFill>
                  <a:srgbClr val="FFFF00"/>
                </a:solidFill>
                <a:latin typeface="Century Gothic"/>
                <a:ea typeface="Century Gothic"/>
                <a:cs typeface="Century Gothic"/>
                <a:sym typeface="Century Gothic"/>
              </a:rPr>
              <a:t> fibers release </a:t>
            </a:r>
            <a:r>
              <a:rPr b="1" i="0" lang="en-US" sz="2800" u="none">
                <a:solidFill>
                  <a:srgbClr val="FFFF00"/>
                </a:solidFill>
                <a:latin typeface="Century Gothic"/>
                <a:ea typeface="Century Gothic"/>
                <a:cs typeface="Century Gothic"/>
                <a:sym typeface="Century Gothic"/>
              </a:rPr>
              <a:t>acetylcholin (Ach).</a:t>
            </a:r>
            <a:endParaRPr/>
          </a:p>
          <a:p>
            <a:pPr indent="-342900" lvl="0" marL="342900" marR="0" rtl="0" algn="l">
              <a:lnSpc>
                <a:spcPct val="100000"/>
              </a:lnSpc>
              <a:spcBef>
                <a:spcPts val="1000"/>
              </a:spcBef>
              <a:spcAft>
                <a:spcPts val="0"/>
              </a:spcAft>
              <a:buClr>
                <a:schemeClr val="accent1"/>
              </a:buClr>
              <a:buSzPts val="2240"/>
              <a:buFont typeface="Noto Sans Symbols"/>
              <a:buChar char="►"/>
            </a:pPr>
            <a:r>
              <a:rPr b="0" i="0" lang="en-US" sz="2800" u="none">
                <a:solidFill>
                  <a:srgbClr val="FFFF00"/>
                </a:solidFill>
                <a:latin typeface="Century Gothic"/>
                <a:ea typeface="Century Gothic"/>
                <a:cs typeface="Century Gothic"/>
                <a:sym typeface="Century Gothic"/>
              </a:rPr>
              <a:t>All </a:t>
            </a:r>
            <a:r>
              <a:rPr b="1" i="0" lang="en-US" sz="2800" u="none">
                <a:solidFill>
                  <a:srgbClr val="FFFF00"/>
                </a:solidFill>
                <a:latin typeface="Century Gothic"/>
                <a:ea typeface="Century Gothic"/>
                <a:cs typeface="Century Gothic"/>
                <a:sym typeface="Century Gothic"/>
              </a:rPr>
              <a:t>parasympathetic</a:t>
            </a:r>
            <a:r>
              <a:rPr b="0" i="0" lang="en-US" sz="2800" u="none">
                <a:solidFill>
                  <a:srgbClr val="FFFF00"/>
                </a:solidFill>
                <a:latin typeface="Century Gothic"/>
                <a:ea typeface="Century Gothic"/>
                <a:cs typeface="Century Gothic"/>
                <a:sym typeface="Century Gothic"/>
              </a:rPr>
              <a:t> </a:t>
            </a:r>
            <a:r>
              <a:rPr b="1" i="0" lang="en-US" sz="2800" u="none">
                <a:solidFill>
                  <a:srgbClr val="FFFF00"/>
                </a:solidFill>
                <a:latin typeface="Century Gothic"/>
                <a:ea typeface="Century Gothic"/>
                <a:cs typeface="Century Gothic"/>
                <a:sym typeface="Century Gothic"/>
              </a:rPr>
              <a:t>postganglionic</a:t>
            </a:r>
            <a:r>
              <a:rPr b="0" i="0" lang="en-US" sz="2800" u="none">
                <a:solidFill>
                  <a:srgbClr val="FFFF00"/>
                </a:solidFill>
                <a:latin typeface="Century Gothic"/>
                <a:ea typeface="Century Gothic"/>
                <a:cs typeface="Century Gothic"/>
                <a:sym typeface="Century Gothic"/>
              </a:rPr>
              <a:t> release </a:t>
            </a:r>
            <a:r>
              <a:rPr b="1" i="0" lang="en-US" sz="2800" u="none">
                <a:solidFill>
                  <a:srgbClr val="FFFF00"/>
                </a:solidFill>
                <a:latin typeface="Century Gothic"/>
                <a:ea typeface="Century Gothic"/>
                <a:cs typeface="Century Gothic"/>
                <a:sym typeface="Century Gothic"/>
              </a:rPr>
              <a:t>Ach.</a:t>
            </a:r>
            <a:endParaRPr/>
          </a:p>
          <a:p>
            <a:pPr indent="-342900" lvl="0" marL="342900" marR="0" rtl="0" algn="l">
              <a:lnSpc>
                <a:spcPct val="100000"/>
              </a:lnSpc>
              <a:spcBef>
                <a:spcPts val="1000"/>
              </a:spcBef>
              <a:spcAft>
                <a:spcPts val="0"/>
              </a:spcAft>
              <a:buClr>
                <a:schemeClr val="accent1"/>
              </a:buClr>
              <a:buSzPts val="2240"/>
              <a:buFont typeface="Noto Sans Symbols"/>
              <a:buChar char="►"/>
            </a:pPr>
            <a:r>
              <a:rPr b="0" i="0" lang="en-US" sz="2800" u="none">
                <a:solidFill>
                  <a:srgbClr val="FFFF00"/>
                </a:solidFill>
                <a:latin typeface="Century Gothic"/>
                <a:ea typeface="Century Gothic"/>
                <a:cs typeface="Century Gothic"/>
                <a:sym typeface="Century Gothic"/>
              </a:rPr>
              <a:t>All </a:t>
            </a:r>
            <a:r>
              <a:rPr b="1" i="0" lang="en-US" sz="2800" u="none">
                <a:solidFill>
                  <a:srgbClr val="FFFF00"/>
                </a:solidFill>
                <a:latin typeface="Century Gothic"/>
                <a:ea typeface="Century Gothic"/>
                <a:cs typeface="Century Gothic"/>
                <a:sym typeface="Century Gothic"/>
              </a:rPr>
              <a:t>sympathetic postganglionic</a:t>
            </a:r>
            <a:r>
              <a:rPr b="0" i="0" lang="en-US" sz="2800" u="none">
                <a:solidFill>
                  <a:srgbClr val="FFFF00"/>
                </a:solidFill>
                <a:latin typeface="Century Gothic"/>
                <a:ea typeface="Century Gothic"/>
                <a:cs typeface="Century Gothic"/>
                <a:sym typeface="Century Gothic"/>
              </a:rPr>
              <a:t> release </a:t>
            </a:r>
            <a:r>
              <a:rPr b="1" i="0" lang="en-US" sz="2800" u="none">
                <a:solidFill>
                  <a:srgbClr val="FFFF00"/>
                </a:solidFill>
                <a:latin typeface="Century Gothic"/>
                <a:ea typeface="Century Gothic"/>
                <a:cs typeface="Century Gothic"/>
                <a:sym typeface="Century Gothic"/>
              </a:rPr>
              <a:t>noradrenalin except </a:t>
            </a:r>
            <a:r>
              <a:rPr b="1" i="0" lang="en-US" sz="2000" u="none">
                <a:solidFill>
                  <a:srgbClr val="FFFF00"/>
                </a:solidFill>
                <a:latin typeface="Century Gothic"/>
                <a:ea typeface="Century Gothic"/>
                <a:cs typeface="Century Gothic"/>
                <a:sym typeface="Century Gothic"/>
              </a:rPr>
              <a:t>sweat </a:t>
            </a:r>
            <a:r>
              <a:rPr b="1" i="0" lang="en-US" sz="2800" u="none">
                <a:solidFill>
                  <a:srgbClr val="FFFF00"/>
                </a:solidFill>
                <a:latin typeface="Century Gothic"/>
                <a:ea typeface="Century Gothic"/>
                <a:cs typeface="Century Gothic"/>
                <a:sym typeface="Century Gothic"/>
              </a:rPr>
              <a:t>glands &amp; bl vessels to skeletal muscles</a:t>
            </a:r>
            <a:endParaRPr/>
          </a:p>
        </p:txBody>
      </p:sp>
    </p:spTree>
  </p:cSld>
  <p:clrMapOvr>
    <a:masterClrMapping/>
  </p:clrMapOvr>
  <p:transition spd="slow">
    <p:fade thruBlk="1"/>
  </p:transition>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9" name="Shape 329"/>
        <p:cNvGrpSpPr/>
        <p:nvPr/>
      </p:nvGrpSpPr>
      <p:grpSpPr>
        <a:xfrm>
          <a:off x="0" y="0"/>
          <a:ext cx="0" cy="0"/>
          <a:chOff x="0" y="0"/>
          <a:chExt cx="0" cy="0"/>
        </a:xfrm>
      </p:grpSpPr>
      <p:sp>
        <p:nvSpPr>
          <p:cNvPr id="330" name="Google Shape;330;p42"/>
          <p:cNvSpPr txBox="1"/>
          <p:nvPr/>
        </p:nvSpPr>
        <p:spPr>
          <a:xfrm>
            <a:off x="-4408487" y="-6100762"/>
            <a:ext cx="2438400" cy="777875"/>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chemeClr val="lt1"/>
              </a:buClr>
              <a:buSzPts val="2100"/>
              <a:buFont typeface="Times New Roman"/>
              <a:buNone/>
            </a:pPr>
            <a:r>
              <a:rPr b="1" i="0" lang="en-US" sz="2100" u="none">
                <a:solidFill>
                  <a:schemeClr val="lt1"/>
                </a:solidFill>
                <a:latin typeface="Times New Roman"/>
                <a:ea typeface="Times New Roman"/>
                <a:cs typeface="Times New Roman"/>
                <a:sym typeface="Times New Roman"/>
              </a:rPr>
              <a:t>Overview of actions</a:t>
            </a:r>
            <a:endParaRPr/>
          </a:p>
          <a:p>
            <a:pPr indent="0" lvl="0" marL="0" marR="0" rtl="0" algn="l">
              <a:lnSpc>
                <a:spcPct val="100000"/>
              </a:lnSpc>
              <a:spcBef>
                <a:spcPts val="0"/>
              </a:spcBef>
              <a:spcAft>
                <a:spcPts val="0"/>
              </a:spcAft>
              <a:buNone/>
            </a:pPr>
            <a:r>
              <a:t/>
            </a:r>
            <a:endParaRPr b="1" i="0" sz="2100" u="none">
              <a:solidFill>
                <a:schemeClr val="lt1"/>
              </a:solidFill>
              <a:latin typeface="Times New Roman"/>
              <a:ea typeface="Times New Roman"/>
              <a:cs typeface="Times New Roman"/>
              <a:sym typeface="Times New Roman"/>
            </a:endParaRPr>
          </a:p>
        </p:txBody>
      </p:sp>
      <p:sp>
        <p:nvSpPr>
          <p:cNvPr id="331" name="Google Shape;331;p42"/>
          <p:cNvSpPr txBox="1"/>
          <p:nvPr/>
        </p:nvSpPr>
        <p:spPr>
          <a:xfrm>
            <a:off x="228600" y="893762"/>
            <a:ext cx="8458200" cy="4833300"/>
          </a:xfrm>
          <a:prstGeom prst="rect">
            <a:avLst/>
          </a:prstGeom>
          <a:noFill/>
          <a:ln>
            <a:noFill/>
          </a:ln>
        </p:spPr>
        <p:txBody>
          <a:bodyPr anchorCtr="0" anchor="ctr" bIns="45700" lIns="91425" spcFirstLastPara="1" rIns="91425" wrap="square" tIns="45700">
            <a:spAutoFit/>
          </a:bodyPr>
          <a:lstStyle/>
          <a:p>
            <a:pPr indent="-177800" lvl="0" marL="0" marR="0" rtl="0" algn="just">
              <a:lnSpc>
                <a:spcPct val="100000"/>
              </a:lnSpc>
              <a:spcBef>
                <a:spcPts val="0"/>
              </a:spcBef>
              <a:spcAft>
                <a:spcPts val="0"/>
              </a:spcAft>
              <a:buClr>
                <a:srgbClr val="FFFF00"/>
              </a:buClr>
              <a:buSzPts val="2800"/>
              <a:buFont typeface="Noto Sans Symbols"/>
              <a:buChar char="❑"/>
            </a:pPr>
            <a:r>
              <a:rPr b="1" i="0" lang="en-US" sz="2800" u="none">
                <a:solidFill>
                  <a:srgbClr val="FFFF00"/>
                </a:solidFill>
                <a:latin typeface="Times New Roman"/>
                <a:ea typeface="Times New Roman"/>
                <a:cs typeface="Times New Roman"/>
                <a:sym typeface="Times New Roman"/>
              </a:rPr>
              <a:t> The parasympathetic nervous system </a:t>
            </a:r>
            <a:r>
              <a:rPr b="1" i="0" lang="en-US" sz="2800" u="none">
                <a:solidFill>
                  <a:srgbClr val="434343"/>
                </a:solidFill>
                <a:latin typeface="Times New Roman"/>
                <a:ea typeface="Times New Roman"/>
                <a:cs typeface="Times New Roman"/>
                <a:sym typeface="Times New Roman"/>
              </a:rPr>
              <a:t>uses only acetylcholine (ACh) as its neurotransmitter. </a:t>
            </a:r>
            <a:endParaRPr>
              <a:solidFill>
                <a:srgbClr val="434343"/>
              </a:solidFill>
            </a:endParaRPr>
          </a:p>
          <a:p>
            <a:pPr indent="-177800" lvl="0" marL="0" marR="0" rtl="0" algn="just">
              <a:lnSpc>
                <a:spcPct val="100000"/>
              </a:lnSpc>
              <a:spcBef>
                <a:spcPts val="0"/>
              </a:spcBef>
              <a:spcAft>
                <a:spcPts val="0"/>
              </a:spcAft>
              <a:buClr>
                <a:srgbClr val="FFFF00"/>
              </a:buClr>
              <a:buSzPts val="2800"/>
              <a:buFont typeface="Noto Sans Symbols"/>
              <a:buChar char="❑"/>
            </a:pPr>
            <a:r>
              <a:rPr b="1" i="0" lang="en-US" sz="2800" u="none">
                <a:solidFill>
                  <a:srgbClr val="FFFF00"/>
                </a:solidFill>
                <a:latin typeface="Times New Roman"/>
                <a:ea typeface="Times New Roman"/>
                <a:cs typeface="Times New Roman"/>
                <a:sym typeface="Times New Roman"/>
              </a:rPr>
              <a:t> The </a:t>
            </a:r>
            <a:r>
              <a:rPr b="1" i="0" lang="en-US" sz="2800" u="none">
                <a:solidFill>
                  <a:srgbClr val="434343"/>
                </a:solidFill>
                <a:latin typeface="Times New Roman"/>
                <a:ea typeface="Times New Roman"/>
                <a:cs typeface="Times New Roman"/>
                <a:sym typeface="Times New Roman"/>
              </a:rPr>
              <a:t>ACh acts on two types of receptors,</a:t>
            </a:r>
            <a:r>
              <a:rPr b="1" i="0" lang="en-US" sz="2800" u="none">
                <a:solidFill>
                  <a:srgbClr val="FFFF00"/>
                </a:solidFill>
                <a:latin typeface="Times New Roman"/>
                <a:ea typeface="Times New Roman"/>
                <a:cs typeface="Times New Roman"/>
                <a:sym typeface="Times New Roman"/>
              </a:rPr>
              <a:t> </a:t>
            </a:r>
            <a:r>
              <a:rPr b="1" i="0" lang="en-US" sz="2800" u="none">
                <a:solidFill>
                  <a:srgbClr val="434343"/>
                </a:solidFill>
                <a:latin typeface="Times New Roman"/>
                <a:ea typeface="Times New Roman"/>
                <a:cs typeface="Times New Roman"/>
                <a:sym typeface="Times New Roman"/>
              </a:rPr>
              <a:t>the</a:t>
            </a:r>
            <a:r>
              <a:rPr b="1" i="0" lang="en-US" sz="2800" u="none">
                <a:solidFill>
                  <a:srgbClr val="FFFF00"/>
                </a:solidFill>
                <a:latin typeface="Times New Roman"/>
                <a:ea typeface="Times New Roman"/>
                <a:cs typeface="Times New Roman"/>
                <a:sym typeface="Times New Roman"/>
              </a:rPr>
              <a:t> </a:t>
            </a:r>
            <a:r>
              <a:rPr b="1" i="0" lang="en-US" sz="2800" u="none">
                <a:solidFill>
                  <a:srgbClr val="FF0066"/>
                </a:solidFill>
                <a:latin typeface="Times New Roman"/>
                <a:ea typeface="Times New Roman"/>
                <a:cs typeface="Times New Roman"/>
                <a:sym typeface="Times New Roman"/>
              </a:rPr>
              <a:t>muscarinic and nicotonic choloinergic receptors</a:t>
            </a:r>
            <a:r>
              <a:rPr b="1" i="0" lang="en-US" sz="2800" u="none">
                <a:solidFill>
                  <a:srgbClr val="FFFF00"/>
                </a:solidFill>
                <a:latin typeface="Times New Roman"/>
                <a:ea typeface="Times New Roman"/>
                <a:cs typeface="Times New Roman"/>
                <a:sym typeface="Times New Roman"/>
              </a:rPr>
              <a:t>. </a:t>
            </a:r>
            <a:endParaRPr/>
          </a:p>
          <a:p>
            <a:pPr indent="-177800" lvl="0" marL="0" marR="0" rtl="0" algn="just">
              <a:lnSpc>
                <a:spcPct val="100000"/>
              </a:lnSpc>
              <a:spcBef>
                <a:spcPts val="0"/>
              </a:spcBef>
              <a:spcAft>
                <a:spcPts val="0"/>
              </a:spcAft>
              <a:buClr>
                <a:srgbClr val="FFFF00"/>
              </a:buClr>
              <a:buSzPts val="2800"/>
              <a:buFont typeface="Noto Sans Symbols"/>
              <a:buChar char="❑"/>
            </a:pPr>
            <a:r>
              <a:rPr b="1" i="0" lang="en-US" sz="2800" u="none">
                <a:solidFill>
                  <a:srgbClr val="FFFF00"/>
                </a:solidFill>
                <a:latin typeface="Times New Roman"/>
                <a:ea typeface="Times New Roman"/>
                <a:cs typeface="Times New Roman"/>
                <a:sym typeface="Times New Roman"/>
              </a:rPr>
              <a:t> </a:t>
            </a:r>
            <a:r>
              <a:rPr b="1" i="0" lang="en-US" sz="2800" u="none">
                <a:solidFill>
                  <a:srgbClr val="434343"/>
                </a:solidFill>
                <a:latin typeface="Times New Roman"/>
                <a:ea typeface="Times New Roman"/>
                <a:cs typeface="Times New Roman"/>
                <a:sym typeface="Times New Roman"/>
              </a:rPr>
              <a:t>Most transmissions occur in two stages: When stimulated, the preganglionic nerve releases ACh at the ganglion, </a:t>
            </a:r>
            <a:r>
              <a:rPr b="1" i="0" lang="en-US" sz="2800" u="none">
                <a:solidFill>
                  <a:srgbClr val="FF0066"/>
                </a:solidFill>
                <a:latin typeface="Times New Roman"/>
                <a:ea typeface="Times New Roman"/>
                <a:cs typeface="Times New Roman"/>
                <a:sym typeface="Times New Roman"/>
              </a:rPr>
              <a:t>which acts on nicotinic receptors of the postganglionic nerve. </a:t>
            </a:r>
            <a:endParaRPr/>
          </a:p>
          <a:p>
            <a:pPr indent="-177800" lvl="0" marL="0" marR="0" rtl="0" algn="just">
              <a:lnSpc>
                <a:spcPct val="100000"/>
              </a:lnSpc>
              <a:spcBef>
                <a:spcPts val="0"/>
              </a:spcBef>
              <a:spcAft>
                <a:spcPts val="0"/>
              </a:spcAft>
              <a:buClr>
                <a:srgbClr val="FFFF00"/>
              </a:buClr>
              <a:buSzPts val="2800"/>
              <a:buFont typeface="Noto Sans Symbols"/>
              <a:buChar char="❑"/>
            </a:pPr>
            <a:r>
              <a:rPr b="1" i="0" lang="en-US" sz="2800" u="none">
                <a:solidFill>
                  <a:srgbClr val="FFFF00"/>
                </a:solidFill>
                <a:latin typeface="Times New Roman"/>
                <a:ea typeface="Times New Roman"/>
                <a:cs typeface="Times New Roman"/>
                <a:sym typeface="Times New Roman"/>
              </a:rPr>
              <a:t> </a:t>
            </a:r>
            <a:r>
              <a:rPr b="1" i="0" lang="en-US" sz="2800" u="none">
                <a:solidFill>
                  <a:srgbClr val="434343"/>
                </a:solidFill>
                <a:latin typeface="Times New Roman"/>
                <a:ea typeface="Times New Roman"/>
                <a:cs typeface="Times New Roman"/>
                <a:sym typeface="Times New Roman"/>
              </a:rPr>
              <a:t>The postganglionic nerve then releases ACh to stimulate the </a:t>
            </a:r>
            <a:r>
              <a:rPr b="1" i="0" lang="en-US" sz="2800" u="none">
                <a:solidFill>
                  <a:srgbClr val="FF0066"/>
                </a:solidFill>
                <a:latin typeface="Times New Roman"/>
                <a:ea typeface="Times New Roman"/>
                <a:cs typeface="Times New Roman"/>
                <a:sym typeface="Times New Roman"/>
              </a:rPr>
              <a:t>muscarinic receptors of the target organ.</a:t>
            </a:r>
            <a:endParaRPr>
              <a:solidFill>
                <a:srgbClr val="FF0066"/>
              </a:solidFill>
            </a:endParaRPr>
          </a:p>
          <a:p>
            <a:pPr indent="0" lvl="0" marL="0" marR="0" rtl="0" algn="l">
              <a:lnSpc>
                <a:spcPct val="100000"/>
              </a:lnSpc>
              <a:spcBef>
                <a:spcPts val="0"/>
              </a:spcBef>
              <a:spcAft>
                <a:spcPts val="0"/>
              </a:spcAft>
              <a:buNone/>
            </a:pPr>
            <a:r>
              <a:t/>
            </a:r>
            <a:endParaRPr b="1" i="0" sz="2800" u="none">
              <a:solidFill>
                <a:srgbClr val="FFFF00"/>
              </a:solidFill>
              <a:latin typeface="Times New Roman"/>
              <a:ea typeface="Times New Roman"/>
              <a:cs typeface="Times New Roman"/>
              <a:sym typeface="Times New Roman"/>
            </a:endParaRPr>
          </a:p>
        </p:txBody>
      </p:sp>
      <p:sp>
        <p:nvSpPr>
          <p:cNvPr id="332" name="Google Shape;332;p42"/>
          <p:cNvSpPr txBox="1"/>
          <p:nvPr/>
        </p:nvSpPr>
        <p:spPr>
          <a:xfrm>
            <a:off x="2895600" y="0"/>
            <a:ext cx="2668587" cy="579437"/>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FFFFFF"/>
              </a:buClr>
              <a:buSzPts val="3200"/>
              <a:buFont typeface="Times New Roman"/>
              <a:buNone/>
            </a:pPr>
            <a:r>
              <a:rPr b="1" i="0" lang="en-US" sz="3200" u="none">
                <a:solidFill>
                  <a:srgbClr val="FFFFFF"/>
                </a:solidFill>
                <a:latin typeface="Times New Roman"/>
                <a:ea typeface="Times New Roman"/>
                <a:cs typeface="Times New Roman"/>
                <a:sym typeface="Times New Roman"/>
              </a:rPr>
              <a:t>RECEPTORS</a:t>
            </a:r>
            <a:endParaRPr/>
          </a:p>
        </p:txBody>
      </p:sp>
    </p:spTree>
  </p:cSld>
  <p:clrMapOvr>
    <a:masterClrMapping/>
  </p:clrMapOvr>
  <p:transition spd="slow">
    <p:fade thruBlk="1"/>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331">
                                            <p:txEl>
                                              <p:pRg end="0" st="0"/>
                                            </p:txEl>
                                          </p:spTgt>
                                        </p:tgtEl>
                                        <p:attrNameLst>
                                          <p:attrName>style.visibility</p:attrName>
                                        </p:attrNameLst>
                                      </p:cBhvr>
                                      <p:to>
                                        <p:strVal val="visible"/>
                                      </p:to>
                                    </p:set>
                                    <p:anim calcmode="lin" valueType="num">
                                      <p:cBhvr additive="base">
                                        <p:cTn dur="500"/>
                                        <p:tgtEl>
                                          <p:spTgt spid="331">
                                            <p:txEl>
                                              <p:pRg end="0" st="0"/>
                                            </p:txEl>
                                          </p:spTgt>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331">
                                            <p:txEl>
                                              <p:pRg end="1" st="1"/>
                                            </p:txEl>
                                          </p:spTgt>
                                        </p:tgtEl>
                                        <p:attrNameLst>
                                          <p:attrName>style.visibility</p:attrName>
                                        </p:attrNameLst>
                                      </p:cBhvr>
                                      <p:to>
                                        <p:strVal val="visible"/>
                                      </p:to>
                                    </p:set>
                                    <p:anim calcmode="lin" valueType="num">
                                      <p:cBhvr additive="base">
                                        <p:cTn dur="500"/>
                                        <p:tgtEl>
                                          <p:spTgt spid="331">
                                            <p:txEl>
                                              <p:pRg end="1" st="1"/>
                                            </p:txEl>
                                          </p:spTgt>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331">
                                            <p:txEl>
                                              <p:pRg end="2" st="2"/>
                                            </p:txEl>
                                          </p:spTgt>
                                        </p:tgtEl>
                                        <p:attrNameLst>
                                          <p:attrName>style.visibility</p:attrName>
                                        </p:attrNameLst>
                                      </p:cBhvr>
                                      <p:to>
                                        <p:strVal val="visible"/>
                                      </p:to>
                                    </p:set>
                                    <p:anim calcmode="lin" valueType="num">
                                      <p:cBhvr additive="base">
                                        <p:cTn dur="500"/>
                                        <p:tgtEl>
                                          <p:spTgt spid="331">
                                            <p:txEl>
                                              <p:pRg end="2" st="2"/>
                                            </p:txEl>
                                          </p:spTgt>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331">
                                            <p:txEl>
                                              <p:pRg end="3" st="3"/>
                                            </p:txEl>
                                          </p:spTgt>
                                        </p:tgtEl>
                                        <p:attrNameLst>
                                          <p:attrName>style.visibility</p:attrName>
                                        </p:attrNameLst>
                                      </p:cBhvr>
                                      <p:to>
                                        <p:strVal val="visible"/>
                                      </p:to>
                                    </p:set>
                                    <p:anim calcmode="lin" valueType="num">
                                      <p:cBhvr additive="base">
                                        <p:cTn dur="500"/>
                                        <p:tgtEl>
                                          <p:spTgt spid="331">
                                            <p:txEl>
                                              <p:pRg end="3" st="3"/>
                                            </p:txEl>
                                          </p:spTgt>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331">
                                            <p:txEl>
                                              <p:pRg end="4" st="4"/>
                                            </p:txEl>
                                          </p:spTgt>
                                        </p:tgtEl>
                                        <p:attrNameLst>
                                          <p:attrName>style.visibility</p:attrName>
                                        </p:attrNameLst>
                                      </p:cBhvr>
                                      <p:to>
                                        <p:strVal val="visible"/>
                                      </p:to>
                                    </p:set>
                                    <p:anim calcmode="lin" valueType="num">
                                      <p:cBhvr additive="base">
                                        <p:cTn dur="500"/>
                                        <p:tgtEl>
                                          <p:spTgt spid="331">
                                            <p:txEl>
                                              <p:pRg end="4" st="4"/>
                                            </p:txEl>
                                          </p:spTgt>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7" name="Shape 337"/>
        <p:cNvGrpSpPr/>
        <p:nvPr/>
      </p:nvGrpSpPr>
      <p:grpSpPr>
        <a:xfrm>
          <a:off x="0" y="0"/>
          <a:ext cx="0" cy="0"/>
          <a:chOff x="0" y="0"/>
          <a:chExt cx="0" cy="0"/>
        </a:xfrm>
      </p:grpSpPr>
      <p:sp>
        <p:nvSpPr>
          <p:cNvPr id="338" name="Google Shape;338;p43"/>
          <p:cNvSpPr txBox="1"/>
          <p:nvPr>
            <p:ph idx="1" type="subTitle"/>
          </p:nvPr>
        </p:nvSpPr>
        <p:spPr>
          <a:xfrm>
            <a:off x="609600" y="1828800"/>
            <a:ext cx="8153400" cy="4267200"/>
          </a:xfrm>
          <a:prstGeom prst="rect">
            <a:avLst/>
          </a:prstGeom>
          <a:noFill/>
          <a:ln>
            <a:noFill/>
          </a:ln>
        </p:spPr>
        <p:txBody>
          <a:bodyPr anchorCtr="0" anchor="t" bIns="45700" lIns="91425" spcFirstLastPara="1" rIns="91425" wrap="square" tIns="45700">
            <a:normAutofit/>
          </a:bodyPr>
          <a:lstStyle/>
          <a:p>
            <a:pPr indent="0" lvl="0" marL="0" rtl="0" algn="just">
              <a:lnSpc>
                <a:spcPct val="100000"/>
              </a:lnSpc>
              <a:spcBef>
                <a:spcPts val="0"/>
              </a:spcBef>
              <a:spcAft>
                <a:spcPts val="0"/>
              </a:spcAft>
              <a:buSzPts val="1600"/>
              <a:buNone/>
            </a:pPr>
            <a:r>
              <a:rPr b="1" i="0" lang="en-US" sz="2000" u="none">
                <a:solidFill>
                  <a:srgbClr val="000000"/>
                </a:solidFill>
                <a:latin typeface="Century Gothic"/>
                <a:ea typeface="Century Gothic"/>
                <a:cs typeface="Century Gothic"/>
                <a:sym typeface="Century Gothic"/>
              </a:rPr>
              <a:t>        </a:t>
            </a:r>
            <a:endParaRPr/>
          </a:p>
        </p:txBody>
      </p:sp>
      <p:cxnSp>
        <p:nvCxnSpPr>
          <p:cNvPr id="339" name="Google Shape;339;p43"/>
          <p:cNvCxnSpPr/>
          <p:nvPr/>
        </p:nvCxnSpPr>
        <p:spPr>
          <a:xfrm>
            <a:off x="5486400" y="3048000"/>
            <a:ext cx="0" cy="1524000"/>
          </a:xfrm>
          <a:prstGeom prst="straightConnector1">
            <a:avLst/>
          </a:prstGeom>
          <a:noFill/>
          <a:ln cap="flat" cmpd="sng" w="28575">
            <a:solidFill>
              <a:schemeClr val="lt1"/>
            </a:solidFill>
            <a:prstDash val="solid"/>
            <a:miter lim="800000"/>
            <a:headEnd len="med" w="med" type="none"/>
            <a:tailEnd len="med" w="med" type="none"/>
          </a:ln>
        </p:spPr>
      </p:cxnSp>
      <p:pic>
        <p:nvPicPr>
          <p:cNvPr descr="image008iiii" id="340" name="Google Shape;340;p43"/>
          <p:cNvPicPr preferRelativeResize="0"/>
          <p:nvPr/>
        </p:nvPicPr>
        <p:blipFill rotWithShape="1">
          <a:blip r:embed="rId3">
            <a:alphaModFix/>
          </a:blip>
          <a:srcRect b="0" l="0" r="0" t="0"/>
          <a:stretch/>
        </p:blipFill>
        <p:spPr>
          <a:xfrm>
            <a:off x="914400" y="1524000"/>
            <a:ext cx="6781800" cy="2209800"/>
          </a:xfrm>
          <a:prstGeom prst="rect">
            <a:avLst/>
          </a:prstGeom>
          <a:noFill/>
          <a:ln>
            <a:noFill/>
          </a:ln>
        </p:spPr>
      </p:pic>
      <p:pic>
        <p:nvPicPr>
          <p:cNvPr descr="iiiii" id="341" name="Google Shape;341;p43"/>
          <p:cNvPicPr preferRelativeResize="0"/>
          <p:nvPr/>
        </p:nvPicPr>
        <p:blipFill rotWithShape="1">
          <a:blip r:embed="rId4">
            <a:alphaModFix/>
          </a:blip>
          <a:srcRect b="0" l="0" r="0" t="0"/>
          <a:stretch/>
        </p:blipFill>
        <p:spPr>
          <a:xfrm>
            <a:off x="990600" y="3962400"/>
            <a:ext cx="6705600" cy="2133600"/>
          </a:xfrm>
          <a:prstGeom prst="rect">
            <a:avLst/>
          </a:prstGeom>
          <a:noFill/>
          <a:ln>
            <a:noFill/>
          </a:ln>
        </p:spPr>
      </p:pic>
      <p:sp>
        <p:nvSpPr>
          <p:cNvPr id="342" name="Google Shape;342;p43"/>
          <p:cNvSpPr txBox="1"/>
          <p:nvPr/>
        </p:nvSpPr>
        <p:spPr>
          <a:xfrm>
            <a:off x="1371600" y="690562"/>
            <a:ext cx="7086600" cy="368300"/>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FFFFFF"/>
              </a:buClr>
              <a:buSzPts val="1800"/>
              <a:buFont typeface="Times New Roman"/>
              <a:buNone/>
            </a:pPr>
            <a:r>
              <a:rPr b="1" i="0" lang="en-US" sz="1800" u="none">
                <a:solidFill>
                  <a:srgbClr val="FFFFFF"/>
                </a:solidFill>
                <a:latin typeface="Times New Roman"/>
                <a:ea typeface="Times New Roman"/>
                <a:cs typeface="Times New Roman"/>
                <a:sym typeface="Times New Roman"/>
              </a:rPr>
              <a:t>ANS Receptors : </a:t>
            </a:r>
            <a:r>
              <a:rPr b="0" i="0" lang="en-US" sz="1800" u="none">
                <a:solidFill>
                  <a:srgbClr val="FFFFFF"/>
                </a:solidFill>
                <a:latin typeface="Times New Roman"/>
                <a:ea typeface="Times New Roman"/>
                <a:cs typeface="Times New Roman"/>
                <a:sym typeface="Times New Roman"/>
              </a:rPr>
              <a:t> Classified as either parasympathetic or sympathetic</a:t>
            </a:r>
            <a:endParaRPr/>
          </a:p>
        </p:txBody>
      </p:sp>
      <p:graphicFrame>
        <p:nvGraphicFramePr>
          <p:cNvPr id="343" name="Google Shape;343;p43"/>
          <p:cNvGraphicFramePr/>
          <p:nvPr/>
        </p:nvGraphicFramePr>
        <p:xfrm>
          <a:off x="914400" y="1447800"/>
          <a:ext cx="3000000" cy="3000000"/>
        </p:xfrm>
        <a:graphic>
          <a:graphicData uri="http://schemas.openxmlformats.org/drawingml/2006/table">
            <a:tbl>
              <a:tblPr>
                <a:noFill/>
                <a:tableStyleId>{E955B113-5899-4AF7-A3CB-B3BA9B3D3252}</a:tableStyleId>
              </a:tblPr>
              <a:tblGrid>
                <a:gridCol w="1630350"/>
              </a:tblGrid>
              <a:tr h="457200">
                <a:tc>
                  <a:txBody>
                    <a:bodyPr/>
                    <a:lstStyle/>
                    <a:p>
                      <a:pPr indent="0" lvl="0" marL="0" marR="0" rtl="0" algn="l">
                        <a:lnSpc>
                          <a:spcPct val="100000"/>
                        </a:lnSpc>
                        <a:spcBef>
                          <a:spcPts val="0"/>
                        </a:spcBef>
                        <a:spcAft>
                          <a:spcPts val="0"/>
                        </a:spcAft>
                        <a:buClr>
                          <a:schemeClr val="lt1"/>
                        </a:buClr>
                        <a:buSzPts val="2400"/>
                        <a:buFont typeface="Times New Roman"/>
                        <a:buNone/>
                      </a:pPr>
                      <a:r>
                        <a:rPr b="0" i="0" lang="en-US" sz="2400" u="none" cap="none" strike="noStrike">
                          <a:solidFill>
                            <a:schemeClr val="lt1"/>
                          </a:solidFill>
                          <a:latin typeface="Times New Roman"/>
                          <a:ea typeface="Times New Roman"/>
                          <a:cs typeface="Times New Roman"/>
                          <a:sym typeface="Times New Roman"/>
                        </a:rPr>
                        <a:t>Adrenergic </a:t>
                      </a:r>
                      <a:endParaRPr/>
                    </a:p>
                  </a:txBody>
                  <a:tcPr marT="45725" marB="45725" marR="91450" marL="91450" anchor="ctr"/>
                </a:tc>
              </a:tr>
            </a:tbl>
          </a:graphicData>
        </a:graphic>
      </p:graphicFrame>
      <p:sp>
        <p:nvSpPr>
          <p:cNvPr id="344" name="Google Shape;344;p43"/>
          <p:cNvSpPr txBox="1"/>
          <p:nvPr/>
        </p:nvSpPr>
        <p:spPr>
          <a:xfrm>
            <a:off x="914400" y="4129087"/>
            <a:ext cx="1444625" cy="396875"/>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chemeClr val="lt1"/>
              </a:buClr>
              <a:buSzPts val="2000"/>
              <a:buFont typeface="Times New Roman"/>
              <a:buNone/>
            </a:pPr>
            <a:r>
              <a:rPr b="0" i="0" lang="en-US" sz="2000" u="none">
                <a:solidFill>
                  <a:schemeClr val="lt1"/>
                </a:solidFill>
                <a:latin typeface="Times New Roman"/>
                <a:ea typeface="Times New Roman"/>
                <a:cs typeface="Times New Roman"/>
                <a:sym typeface="Times New Roman"/>
              </a:rPr>
              <a:t>Cholinergic </a:t>
            </a:r>
            <a:endParaRPr/>
          </a:p>
        </p:txBody>
      </p:sp>
    </p:spTree>
  </p:cSld>
  <p:clrMapOvr>
    <a:masterClrMapping/>
  </p:clrMapOvr>
  <p:transition spd="slow">
    <p:fade thruBlk="1"/>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39"/>
                                        </p:tgtEl>
                                        <p:attrNameLst>
                                          <p:attrName>style.visibility</p:attrName>
                                        </p:attrNameLst>
                                      </p:cBhvr>
                                      <p:to>
                                        <p:strVal val="visible"/>
                                      </p:to>
                                    </p:set>
                                    <p:animEffect filter="fade" transition="in">
                                      <p:cBhvr>
                                        <p:cTn dur="5000"/>
                                        <p:tgtEl>
                                          <p:spTgt spid="33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8" name="Shape 348"/>
        <p:cNvGrpSpPr/>
        <p:nvPr/>
      </p:nvGrpSpPr>
      <p:grpSpPr>
        <a:xfrm>
          <a:off x="0" y="0"/>
          <a:ext cx="0" cy="0"/>
          <a:chOff x="0" y="0"/>
          <a:chExt cx="0" cy="0"/>
        </a:xfrm>
      </p:grpSpPr>
      <p:sp>
        <p:nvSpPr>
          <p:cNvPr id="349" name="Google Shape;349;p44"/>
          <p:cNvSpPr txBox="1"/>
          <p:nvPr>
            <p:ph type="title"/>
          </p:nvPr>
        </p:nvSpPr>
        <p:spPr>
          <a:xfrm>
            <a:off x="550475" y="1890200"/>
            <a:ext cx="7772400" cy="39624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rgbClr val="FFFF00"/>
              </a:buClr>
              <a:buSzPts val="2400"/>
              <a:buFont typeface="Century Gothic"/>
              <a:buNone/>
            </a:pPr>
            <a:r>
              <a:rPr b="1" i="0" lang="en-US" sz="2400" u="none">
                <a:solidFill>
                  <a:srgbClr val="FFFFFF"/>
                </a:solidFill>
                <a:latin typeface="Century Gothic"/>
                <a:ea typeface="Century Gothic"/>
                <a:cs typeface="Century Gothic"/>
                <a:sym typeface="Century Gothic"/>
              </a:rPr>
              <a:t>The Sympathetic NS Acts on t</a:t>
            </a:r>
            <a:r>
              <a:rPr lang="en-US" sz="2400">
                <a:solidFill>
                  <a:srgbClr val="FFFFFF"/>
                </a:solidFill>
                <a:latin typeface="Century Gothic"/>
                <a:ea typeface="Century Gothic"/>
                <a:cs typeface="Century Gothic"/>
                <a:sym typeface="Century Gothic"/>
              </a:rPr>
              <a:t>wo</a:t>
            </a:r>
            <a:r>
              <a:rPr b="1" i="0" lang="en-US" sz="2400" u="none">
                <a:solidFill>
                  <a:srgbClr val="FFFFFF"/>
                </a:solidFill>
                <a:latin typeface="Century Gothic"/>
                <a:ea typeface="Century Gothic"/>
                <a:cs typeface="Century Gothic"/>
                <a:sym typeface="Century Gothic"/>
              </a:rPr>
              <a:t> types of receptors </a:t>
            </a:r>
            <a:r>
              <a:rPr b="0" i="0" lang="en-US" sz="2400" u="none">
                <a:solidFill>
                  <a:srgbClr val="FFFFFF"/>
                </a:solidFill>
                <a:latin typeface="Century Gothic"/>
                <a:ea typeface="Century Gothic"/>
                <a:cs typeface="Century Gothic"/>
                <a:sym typeface="Century Gothic"/>
              </a:rPr>
              <a:t>:</a:t>
            </a:r>
            <a:r>
              <a:rPr b="1" i="0" lang="en-US" sz="2400" u="none">
                <a:solidFill>
                  <a:srgbClr val="FFFFFF"/>
                </a:solidFill>
                <a:latin typeface="Century Gothic"/>
                <a:ea typeface="Century Gothic"/>
                <a:cs typeface="Century Gothic"/>
                <a:sym typeface="Century Gothic"/>
              </a:rPr>
              <a:t> </a:t>
            </a:r>
            <a:r>
              <a:rPr b="0" i="0" lang="en-US" sz="2400" u="none">
                <a:solidFill>
                  <a:srgbClr val="FFFFFF"/>
                </a:solidFill>
                <a:latin typeface="Century Gothic"/>
                <a:ea typeface="Century Gothic"/>
                <a:cs typeface="Century Gothic"/>
                <a:sym typeface="Century Gothic"/>
              </a:rPr>
              <a:t>α and β.</a:t>
            </a:r>
            <a:br>
              <a:rPr b="0" i="0" lang="en-US" sz="2400" u="none">
                <a:solidFill>
                  <a:srgbClr val="FFFFFF"/>
                </a:solidFill>
                <a:latin typeface="Century Gothic"/>
                <a:ea typeface="Century Gothic"/>
                <a:cs typeface="Century Gothic"/>
                <a:sym typeface="Century Gothic"/>
              </a:rPr>
            </a:br>
            <a:r>
              <a:rPr b="1" i="0" lang="en-US" sz="2400" u="none">
                <a:solidFill>
                  <a:srgbClr val="FFFFFF"/>
                </a:solidFill>
                <a:latin typeface="Times"/>
                <a:ea typeface="Times"/>
                <a:cs typeface="Times"/>
                <a:sym typeface="Times"/>
              </a:rPr>
              <a:t>What do the receptors do?</a:t>
            </a:r>
            <a:br>
              <a:rPr b="1" i="0" lang="en-US" sz="2400" u="none">
                <a:solidFill>
                  <a:srgbClr val="FFFFFF"/>
                </a:solidFill>
                <a:latin typeface="Times"/>
                <a:ea typeface="Times"/>
                <a:cs typeface="Times"/>
                <a:sym typeface="Times"/>
              </a:rPr>
            </a:br>
            <a:br>
              <a:rPr b="0" i="0" lang="en-US" sz="2400" u="none">
                <a:solidFill>
                  <a:srgbClr val="FFFF00"/>
                </a:solidFill>
                <a:latin typeface="Times"/>
                <a:ea typeface="Times"/>
                <a:cs typeface="Times"/>
                <a:sym typeface="Times"/>
              </a:rPr>
            </a:br>
            <a:r>
              <a:rPr b="0" i="0" lang="en-US" sz="2400" u="sng">
                <a:solidFill>
                  <a:srgbClr val="FFFF00"/>
                </a:solidFill>
                <a:latin typeface="Times"/>
                <a:ea typeface="Times"/>
                <a:cs typeface="Times"/>
                <a:sym typeface="Times"/>
              </a:rPr>
              <a:t>Activation</a:t>
            </a:r>
            <a:r>
              <a:rPr b="0" i="0" lang="en-US" sz="2400" u="none">
                <a:solidFill>
                  <a:srgbClr val="FFFF00"/>
                </a:solidFill>
                <a:latin typeface="Times"/>
                <a:ea typeface="Times"/>
                <a:cs typeface="Times"/>
                <a:sym typeface="Times"/>
              </a:rPr>
              <a:t> of </a:t>
            </a:r>
            <a:r>
              <a:rPr b="1" i="0" lang="en-US" sz="2400" u="none">
                <a:solidFill>
                  <a:srgbClr val="FFFF00"/>
                </a:solidFill>
                <a:latin typeface="Noto Sans Symbols"/>
                <a:ea typeface="Noto Sans Symbols"/>
                <a:cs typeface="Noto Sans Symbols"/>
                <a:sym typeface="Noto Sans Symbols"/>
              </a:rPr>
              <a:t>α</a:t>
            </a:r>
            <a:r>
              <a:rPr b="1" i="0" lang="en-US" sz="2400" u="none">
                <a:solidFill>
                  <a:srgbClr val="FFFF00"/>
                </a:solidFill>
                <a:latin typeface="Times"/>
                <a:ea typeface="Times"/>
                <a:cs typeface="Times"/>
                <a:sym typeface="Times"/>
              </a:rPr>
              <a:t> receptors</a:t>
            </a:r>
            <a:r>
              <a:rPr b="0" i="0" lang="en-US" sz="2400" u="none">
                <a:solidFill>
                  <a:srgbClr val="FFFF00"/>
                </a:solidFill>
                <a:latin typeface="Times"/>
                <a:ea typeface="Times"/>
                <a:cs typeface="Times"/>
                <a:sym typeface="Times"/>
              </a:rPr>
              <a:t> leads to smooth muscle </a:t>
            </a:r>
            <a:r>
              <a:rPr b="0" i="0" lang="en-US" sz="2400" u="sng">
                <a:solidFill>
                  <a:srgbClr val="FFFF00"/>
                </a:solidFill>
                <a:latin typeface="Times"/>
                <a:ea typeface="Times"/>
                <a:cs typeface="Times"/>
                <a:sym typeface="Times"/>
              </a:rPr>
              <a:t>contraction</a:t>
            </a:r>
            <a:br>
              <a:rPr b="0" i="0" lang="en-US" sz="2400" u="none">
                <a:solidFill>
                  <a:srgbClr val="FFFF00"/>
                </a:solidFill>
                <a:latin typeface="Times"/>
                <a:ea typeface="Times"/>
                <a:cs typeface="Times"/>
                <a:sym typeface="Times"/>
              </a:rPr>
            </a:br>
            <a:br>
              <a:rPr b="0" i="0" lang="en-US" sz="2400" u="none">
                <a:solidFill>
                  <a:srgbClr val="FFFF00"/>
                </a:solidFill>
                <a:latin typeface="Times"/>
                <a:ea typeface="Times"/>
                <a:cs typeface="Times"/>
                <a:sym typeface="Times"/>
              </a:rPr>
            </a:br>
            <a:r>
              <a:rPr b="0" i="0" lang="en-US" sz="2400" u="sng">
                <a:solidFill>
                  <a:srgbClr val="FFFF00"/>
                </a:solidFill>
                <a:latin typeface="Times"/>
                <a:ea typeface="Times"/>
                <a:cs typeface="Times"/>
                <a:sym typeface="Times"/>
              </a:rPr>
              <a:t>Activation</a:t>
            </a:r>
            <a:r>
              <a:rPr b="0" i="0" lang="en-US" sz="2400" u="none">
                <a:solidFill>
                  <a:srgbClr val="FFFF00"/>
                </a:solidFill>
                <a:latin typeface="Times"/>
                <a:ea typeface="Times"/>
                <a:cs typeface="Times"/>
                <a:sym typeface="Times"/>
              </a:rPr>
              <a:t> of </a:t>
            </a:r>
            <a:r>
              <a:rPr b="1" i="0" lang="en-US" sz="2400" u="none">
                <a:solidFill>
                  <a:srgbClr val="FFFF00"/>
                </a:solidFill>
                <a:latin typeface="Noto Sans Symbols"/>
                <a:ea typeface="Noto Sans Symbols"/>
                <a:cs typeface="Noto Sans Symbols"/>
                <a:sym typeface="Noto Sans Symbols"/>
              </a:rPr>
              <a:t>β</a:t>
            </a:r>
            <a:r>
              <a:rPr b="1" baseline="-25000" i="0" lang="en-US" sz="2400" u="none">
                <a:solidFill>
                  <a:srgbClr val="FFFF00"/>
                </a:solidFill>
                <a:latin typeface="Times"/>
                <a:ea typeface="Times"/>
                <a:cs typeface="Times"/>
                <a:sym typeface="Times"/>
              </a:rPr>
              <a:t>2</a:t>
            </a:r>
            <a:r>
              <a:rPr b="1" i="0" lang="en-US" sz="2400" u="none">
                <a:solidFill>
                  <a:srgbClr val="FFFF00"/>
                </a:solidFill>
                <a:latin typeface="Times"/>
                <a:ea typeface="Times"/>
                <a:cs typeface="Times"/>
                <a:sym typeface="Times"/>
              </a:rPr>
              <a:t> receptors</a:t>
            </a:r>
            <a:r>
              <a:rPr b="0" i="0" lang="en-US" sz="2400" u="none">
                <a:solidFill>
                  <a:srgbClr val="FFFF00"/>
                </a:solidFill>
                <a:latin typeface="Times"/>
                <a:ea typeface="Times"/>
                <a:cs typeface="Times"/>
                <a:sym typeface="Times"/>
              </a:rPr>
              <a:t> leads to smooth muscle </a:t>
            </a:r>
            <a:r>
              <a:rPr b="0" i="0" lang="en-US" sz="2400" u="sng">
                <a:solidFill>
                  <a:srgbClr val="FFFF00"/>
                </a:solidFill>
                <a:latin typeface="Times"/>
                <a:ea typeface="Times"/>
                <a:cs typeface="Times"/>
                <a:sym typeface="Times"/>
              </a:rPr>
              <a:t>relaxation</a:t>
            </a:r>
            <a:br>
              <a:rPr b="0" i="0" lang="en-US" sz="2400" u="none">
                <a:solidFill>
                  <a:srgbClr val="FFFF00"/>
                </a:solidFill>
                <a:latin typeface="Times"/>
                <a:ea typeface="Times"/>
                <a:cs typeface="Times"/>
                <a:sym typeface="Times"/>
              </a:rPr>
            </a:br>
            <a:br>
              <a:rPr b="0" i="0" lang="en-US" sz="2400" u="none">
                <a:solidFill>
                  <a:srgbClr val="FFFF00"/>
                </a:solidFill>
                <a:latin typeface="Times"/>
                <a:ea typeface="Times"/>
                <a:cs typeface="Times"/>
                <a:sym typeface="Times"/>
              </a:rPr>
            </a:br>
            <a:r>
              <a:rPr b="0" i="0" lang="en-US" sz="2400" u="sng">
                <a:solidFill>
                  <a:srgbClr val="FFFF00"/>
                </a:solidFill>
                <a:latin typeface="Times"/>
                <a:ea typeface="Times"/>
                <a:cs typeface="Times"/>
                <a:sym typeface="Times"/>
              </a:rPr>
              <a:t>Activation</a:t>
            </a:r>
            <a:r>
              <a:rPr b="0" i="0" lang="en-US" sz="2400" u="none">
                <a:solidFill>
                  <a:srgbClr val="FFFF00"/>
                </a:solidFill>
                <a:latin typeface="Times"/>
                <a:ea typeface="Times"/>
                <a:cs typeface="Times"/>
                <a:sym typeface="Times"/>
              </a:rPr>
              <a:t> of </a:t>
            </a:r>
            <a:r>
              <a:rPr b="1" i="0" lang="en-US" sz="2400" u="none">
                <a:solidFill>
                  <a:srgbClr val="FFFF00"/>
                </a:solidFill>
                <a:latin typeface="Noto Sans Symbols"/>
                <a:ea typeface="Noto Sans Symbols"/>
                <a:cs typeface="Noto Sans Symbols"/>
                <a:sym typeface="Noto Sans Symbols"/>
              </a:rPr>
              <a:t>β</a:t>
            </a:r>
            <a:r>
              <a:rPr b="1" baseline="-25000" i="0" lang="en-US" sz="2400" u="none">
                <a:solidFill>
                  <a:srgbClr val="FFFF00"/>
                </a:solidFill>
                <a:latin typeface="Times"/>
                <a:ea typeface="Times"/>
                <a:cs typeface="Times"/>
                <a:sym typeface="Times"/>
              </a:rPr>
              <a:t>1</a:t>
            </a:r>
            <a:r>
              <a:rPr b="1" i="0" lang="en-US" sz="2400" u="none">
                <a:solidFill>
                  <a:srgbClr val="FFFF00"/>
                </a:solidFill>
                <a:latin typeface="Times"/>
                <a:ea typeface="Times"/>
                <a:cs typeface="Times"/>
                <a:sym typeface="Times"/>
              </a:rPr>
              <a:t> receptors</a:t>
            </a:r>
            <a:r>
              <a:rPr b="0" i="0" lang="en-US" sz="2400" u="none">
                <a:solidFill>
                  <a:srgbClr val="FFFF00"/>
                </a:solidFill>
                <a:latin typeface="Times"/>
                <a:ea typeface="Times"/>
                <a:cs typeface="Times"/>
                <a:sym typeface="Times"/>
              </a:rPr>
              <a:t> leads to smooth muscle </a:t>
            </a:r>
            <a:r>
              <a:rPr b="0" i="0" lang="en-US" sz="2400" u="sng">
                <a:solidFill>
                  <a:srgbClr val="FFFF00"/>
                </a:solidFill>
                <a:latin typeface="Times"/>
                <a:ea typeface="Times"/>
                <a:cs typeface="Times"/>
                <a:sym typeface="Times"/>
              </a:rPr>
              <a:t>contraction</a:t>
            </a:r>
            <a:r>
              <a:rPr b="0" i="0" lang="en-US" sz="2400" u="none">
                <a:solidFill>
                  <a:srgbClr val="FFFF00"/>
                </a:solidFill>
                <a:latin typeface="Times"/>
                <a:ea typeface="Times"/>
                <a:cs typeface="Times"/>
                <a:sym typeface="Times"/>
              </a:rPr>
              <a:t> (especially in heart)</a:t>
            </a:r>
            <a:br>
              <a:rPr b="0" i="0" lang="en-US" sz="2400" u="none">
                <a:solidFill>
                  <a:srgbClr val="FFFF00"/>
                </a:solidFill>
                <a:latin typeface="Times"/>
                <a:ea typeface="Times"/>
                <a:cs typeface="Times"/>
                <a:sym typeface="Times"/>
              </a:rPr>
            </a:br>
            <a:endParaRPr/>
          </a:p>
        </p:txBody>
      </p:sp>
    </p:spTree>
  </p:cSld>
  <p:clrMapOvr>
    <a:masterClrMapping/>
  </p:clrMapOvr>
  <p:transition spd="slow">
    <p:fade thruBlk="1"/>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349"/>
                                        </p:tgtEl>
                                        <p:attrNameLst>
                                          <p:attrName>style.visibility</p:attrName>
                                        </p:attrNameLst>
                                      </p:cBhvr>
                                      <p:to>
                                        <p:strVal val="visible"/>
                                      </p:to>
                                    </p:set>
                                    <p:anim calcmode="lin" valueType="num">
                                      <p:cBhvr additive="base">
                                        <p:cTn dur="500"/>
                                        <p:tgtEl>
                                          <p:spTgt spid="349"/>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3" name="Shape 353"/>
        <p:cNvGrpSpPr/>
        <p:nvPr/>
      </p:nvGrpSpPr>
      <p:grpSpPr>
        <a:xfrm>
          <a:off x="0" y="0"/>
          <a:ext cx="0" cy="0"/>
          <a:chOff x="0" y="0"/>
          <a:chExt cx="0" cy="0"/>
        </a:xfrm>
      </p:grpSpPr>
      <p:sp>
        <p:nvSpPr>
          <p:cNvPr id="354" name="Google Shape;354;p45"/>
          <p:cNvSpPr txBox="1"/>
          <p:nvPr>
            <p:ph type="title"/>
          </p:nvPr>
        </p:nvSpPr>
        <p:spPr>
          <a:xfrm>
            <a:off x="484187" y="452437"/>
            <a:ext cx="7056437" cy="140017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4200">
              <a:solidFill>
                <a:schemeClr val="lt2"/>
              </a:solidFill>
              <a:latin typeface="Century Gothic"/>
              <a:ea typeface="Century Gothic"/>
              <a:cs typeface="Century Gothic"/>
              <a:sym typeface="Century Gothic"/>
            </a:endParaRPr>
          </a:p>
        </p:txBody>
      </p:sp>
      <p:pic>
        <p:nvPicPr>
          <p:cNvPr id="355" name="Google Shape;355;p45"/>
          <p:cNvPicPr preferRelativeResize="0"/>
          <p:nvPr>
            <p:ph idx="1" type="body"/>
          </p:nvPr>
        </p:nvPicPr>
        <p:blipFill rotWithShape="1">
          <a:blip r:embed="rId3">
            <a:alphaModFix/>
          </a:blip>
          <a:srcRect b="0" l="0" r="0" t="0"/>
          <a:stretch/>
        </p:blipFill>
        <p:spPr>
          <a:xfrm>
            <a:off x="2916237" y="3246437"/>
            <a:ext cx="2533650" cy="1809750"/>
          </a:xfrm>
          <a:prstGeom prst="rect">
            <a:avLst/>
          </a:prstGeom>
          <a:noFill/>
          <a:ln>
            <a:noFill/>
          </a:ln>
        </p:spPr>
      </p:pic>
      <p:pic>
        <p:nvPicPr>
          <p:cNvPr id="356" name="Google Shape;356;p45"/>
          <p:cNvPicPr preferRelativeResize="0"/>
          <p:nvPr/>
        </p:nvPicPr>
        <p:blipFill rotWithShape="1">
          <a:blip r:embed="rId4">
            <a:alphaModFix/>
          </a:blip>
          <a:srcRect b="0" l="0" r="0" t="0"/>
          <a:stretch/>
        </p:blipFill>
        <p:spPr>
          <a:xfrm>
            <a:off x="3338512" y="457200"/>
            <a:ext cx="3062287" cy="2133600"/>
          </a:xfrm>
          <a:prstGeom prst="rect">
            <a:avLst/>
          </a:prstGeom>
          <a:noFill/>
          <a:ln>
            <a:noFill/>
          </a:ln>
        </p:spPr>
      </p:pic>
    </p:spTree>
  </p:cSld>
  <p:clrMapOvr>
    <a:masterClrMapping/>
  </p:clrMapOvr>
  <p:transition spd="slow">
    <p:fade thruBlk="1"/>
  </p:transition>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0" name="Shape 360"/>
        <p:cNvGrpSpPr/>
        <p:nvPr/>
      </p:nvGrpSpPr>
      <p:grpSpPr>
        <a:xfrm>
          <a:off x="0" y="0"/>
          <a:ext cx="0" cy="0"/>
          <a:chOff x="0" y="0"/>
          <a:chExt cx="0" cy="0"/>
        </a:xfrm>
      </p:grpSpPr>
      <p:pic>
        <p:nvPicPr>
          <p:cNvPr id="361" name="Google Shape;361;p46"/>
          <p:cNvPicPr preferRelativeResize="0"/>
          <p:nvPr/>
        </p:nvPicPr>
        <p:blipFill rotWithShape="1">
          <a:blip r:embed="rId3">
            <a:alphaModFix/>
          </a:blip>
          <a:srcRect b="0" l="0" r="0" t="0"/>
          <a:stretch/>
        </p:blipFill>
        <p:spPr>
          <a:xfrm>
            <a:off x="0" y="0"/>
            <a:ext cx="5376862" cy="6858000"/>
          </a:xfrm>
          <a:prstGeom prst="rect">
            <a:avLst/>
          </a:prstGeom>
          <a:noFill/>
          <a:ln>
            <a:noFill/>
          </a:ln>
        </p:spPr>
      </p:pic>
      <p:sp>
        <p:nvSpPr>
          <p:cNvPr id="362" name="Google Shape;362;p46"/>
          <p:cNvSpPr txBox="1"/>
          <p:nvPr>
            <p:ph idx="1" type="body"/>
          </p:nvPr>
        </p:nvSpPr>
        <p:spPr>
          <a:xfrm>
            <a:off x="5003800" y="404812"/>
            <a:ext cx="3960812" cy="6192837"/>
          </a:xfrm>
          <a:prstGeom prst="rect">
            <a:avLst/>
          </a:prstGeom>
          <a:noFill/>
          <a:ln>
            <a:noFill/>
          </a:ln>
        </p:spPr>
        <p:txBody>
          <a:bodyPr anchorCtr="0" anchor="t" bIns="45700" lIns="91425" spcFirstLastPara="1" rIns="91425" wrap="square" tIns="45700">
            <a:normAutofit/>
          </a:bodyPr>
          <a:lstStyle/>
          <a:p>
            <a:pPr indent="-342900" lvl="0" marL="342900" marR="0" rtl="0" algn="l">
              <a:lnSpc>
                <a:spcPct val="70000"/>
              </a:lnSpc>
              <a:spcBef>
                <a:spcPts val="0"/>
              </a:spcBef>
              <a:spcAft>
                <a:spcPts val="0"/>
              </a:spcAft>
              <a:buClr>
                <a:schemeClr val="accent1"/>
              </a:buClr>
              <a:buSzPts val="1600"/>
              <a:buFont typeface="Noto Sans Symbols"/>
              <a:buNone/>
            </a:pPr>
            <a:r>
              <a:rPr b="1" i="0" lang="en-US" sz="2000" u="none">
                <a:solidFill>
                  <a:srgbClr val="FFFF00"/>
                </a:solidFill>
                <a:latin typeface="Century Gothic"/>
                <a:ea typeface="Century Gothic"/>
                <a:cs typeface="Century Gothic"/>
                <a:sym typeface="Century Gothic"/>
              </a:rPr>
              <a:t>     </a:t>
            </a:r>
            <a:r>
              <a:rPr b="0" i="0" lang="en-US" sz="2000" u="none">
                <a:solidFill>
                  <a:srgbClr val="FFFFFF"/>
                </a:solidFill>
                <a:latin typeface="Century Gothic"/>
                <a:ea typeface="Century Gothic"/>
                <a:cs typeface="Century Gothic"/>
                <a:sym typeface="Century Gothic"/>
              </a:rPr>
              <a:t>THE STRESS REACTION</a:t>
            </a:r>
            <a:endParaRPr>
              <a:solidFill>
                <a:srgbClr val="FFFFFF"/>
              </a:solidFill>
            </a:endParaRPr>
          </a:p>
          <a:p>
            <a:pPr indent="-342900" lvl="0" marL="342900" marR="0" rtl="0" algn="l">
              <a:lnSpc>
                <a:spcPct val="70000"/>
              </a:lnSpc>
              <a:spcBef>
                <a:spcPts val="1000"/>
              </a:spcBef>
              <a:spcAft>
                <a:spcPts val="0"/>
              </a:spcAft>
              <a:buClr>
                <a:srgbClr val="FFFFFF"/>
              </a:buClr>
              <a:buSzPts val="1600"/>
              <a:buFont typeface="Noto Sans Symbols"/>
              <a:buChar char="►"/>
            </a:pPr>
            <a:r>
              <a:rPr b="1" i="0" lang="en-US" sz="2000" u="none">
                <a:solidFill>
                  <a:srgbClr val="FFFFFF"/>
                </a:solidFill>
                <a:latin typeface="Century Gothic"/>
                <a:ea typeface="Century Gothic"/>
                <a:cs typeface="Century Gothic"/>
                <a:sym typeface="Century Gothic"/>
              </a:rPr>
              <a:t>When stress occurs, the sympathetic nervous system is triggered. Norepinephrine is released by nerves, and epinephrine is secreted by the adrenal glands. By activating receptors in blood vessels and other structures, these substances ready the heart and working muscles for action.</a:t>
            </a:r>
            <a:endParaRPr>
              <a:solidFill>
                <a:srgbClr val="FFFFFF"/>
              </a:solidFill>
            </a:endParaRPr>
          </a:p>
          <a:p>
            <a:pPr indent="-342900" lvl="0" marL="342900" marR="0" rtl="0" algn="l">
              <a:lnSpc>
                <a:spcPct val="70000"/>
              </a:lnSpc>
              <a:spcBef>
                <a:spcPts val="1000"/>
              </a:spcBef>
              <a:spcAft>
                <a:spcPts val="0"/>
              </a:spcAft>
              <a:buClr>
                <a:srgbClr val="FFFFFF"/>
              </a:buClr>
              <a:buSzPts val="1600"/>
              <a:buFont typeface="Noto Sans Symbols"/>
              <a:buChar char="►"/>
            </a:pPr>
            <a:r>
              <a:rPr b="1" i="0" lang="en-US" sz="2000" u="none">
                <a:solidFill>
                  <a:srgbClr val="FFFFFF"/>
                </a:solidFill>
                <a:latin typeface="Century Gothic"/>
                <a:ea typeface="Century Gothic"/>
                <a:cs typeface="Century Gothic"/>
                <a:sym typeface="Century Gothic"/>
              </a:rPr>
              <a:t>Acetylcholine is released in the parasympathetic nervous system, producing calming effects. The digestive tract is stimulated to digest a meal, the heart rate slows, and the pupils of the eyes become smaller. The neuroendocrine system also maintains the body’s normal internal functioning.</a:t>
            </a:r>
            <a:endParaRPr>
              <a:solidFill>
                <a:srgbClr val="FFFFFF"/>
              </a:solidFill>
            </a:endParaRPr>
          </a:p>
        </p:txBody>
      </p:sp>
    </p:spTree>
  </p:cSld>
  <p:clrMapOvr>
    <a:masterClrMapping/>
  </p:clrMapOvr>
  <p:transition spd="slow">
    <p:fade thruBlk="1"/>
  </p:transition>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6" name="Shape 366"/>
        <p:cNvGrpSpPr/>
        <p:nvPr/>
      </p:nvGrpSpPr>
      <p:grpSpPr>
        <a:xfrm>
          <a:off x="0" y="0"/>
          <a:ext cx="0" cy="0"/>
          <a:chOff x="0" y="0"/>
          <a:chExt cx="0" cy="0"/>
        </a:xfrm>
      </p:grpSpPr>
      <p:sp>
        <p:nvSpPr>
          <p:cNvPr id="367" name="Google Shape;367;p47"/>
          <p:cNvSpPr txBox="1"/>
          <p:nvPr>
            <p:ph type="title"/>
          </p:nvPr>
        </p:nvSpPr>
        <p:spPr>
          <a:xfrm>
            <a:off x="798512" y="277812"/>
            <a:ext cx="7470775" cy="733425"/>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lt2"/>
              </a:buClr>
              <a:buSzPts val="4000"/>
              <a:buFont typeface="Century Gothic"/>
              <a:buNone/>
            </a:pPr>
            <a:r>
              <a:rPr i="0" lang="en-US" sz="4000" u="none">
                <a:solidFill>
                  <a:srgbClr val="FFFFFF"/>
                </a:solidFill>
                <a:latin typeface="Century Gothic"/>
                <a:ea typeface="Century Gothic"/>
                <a:cs typeface="Century Gothic"/>
                <a:sym typeface="Century Gothic"/>
              </a:rPr>
              <a:t>Chronic stress</a:t>
            </a:r>
            <a:endParaRPr>
              <a:solidFill>
                <a:srgbClr val="FFFFFF"/>
              </a:solidFill>
            </a:endParaRPr>
          </a:p>
        </p:txBody>
      </p:sp>
      <p:sp>
        <p:nvSpPr>
          <p:cNvPr id="368" name="Google Shape;368;p47"/>
          <p:cNvSpPr txBox="1"/>
          <p:nvPr>
            <p:ph idx="1" type="body"/>
          </p:nvPr>
        </p:nvSpPr>
        <p:spPr>
          <a:xfrm>
            <a:off x="1403350" y="1052512"/>
            <a:ext cx="7489825" cy="5616575"/>
          </a:xfrm>
          <a:prstGeom prst="rect">
            <a:avLst/>
          </a:prstGeom>
          <a:noFill/>
          <a:ln>
            <a:noFill/>
          </a:ln>
        </p:spPr>
        <p:txBody>
          <a:bodyPr anchorCtr="0" anchor="t" bIns="45700" lIns="91425" spcFirstLastPara="1" rIns="91425" wrap="square" tIns="45700">
            <a:normAutofit/>
          </a:bodyPr>
          <a:lstStyle/>
          <a:p>
            <a:pPr indent="-342900" lvl="0" marL="342900" marR="0" rtl="0" algn="l">
              <a:lnSpc>
                <a:spcPct val="80000"/>
              </a:lnSpc>
              <a:spcBef>
                <a:spcPts val="0"/>
              </a:spcBef>
              <a:spcAft>
                <a:spcPts val="0"/>
              </a:spcAft>
              <a:buClr>
                <a:srgbClr val="FFFFFF"/>
              </a:buClr>
              <a:buSzPts val="1920"/>
              <a:buFont typeface="Noto Sans Symbols"/>
              <a:buChar char="►"/>
            </a:pPr>
            <a:r>
              <a:rPr b="0" i="0" lang="en-US" sz="2400" u="none">
                <a:solidFill>
                  <a:srgbClr val="FFFFFF"/>
                </a:solidFill>
                <a:latin typeface="Century Gothic"/>
                <a:ea typeface="Century Gothic"/>
                <a:cs typeface="Century Gothic"/>
                <a:sym typeface="Century Gothic"/>
              </a:rPr>
              <a:t>When glucocorticoids or adrenaline are secreted in response to the prolonged psychological stress commonly encountered by humans, the results are not ideal. Normally, bodily systems gear up under stress and release hormones to improve memory, increase immune function, enhance muscular activity, and restore homeostasis. If you are not fighting or fleeing, but standing frustrated in a supermarket checkout line or sitting in a traffc jam, you are not engaging in muscular exercise. </a:t>
            </a:r>
            <a:endParaRPr>
              <a:solidFill>
                <a:srgbClr val="FFFFFF"/>
              </a:solidFill>
            </a:endParaRPr>
          </a:p>
          <a:p>
            <a:pPr indent="-342900" lvl="0" marL="342900" marR="0" rtl="0" algn="l">
              <a:lnSpc>
                <a:spcPct val="80000"/>
              </a:lnSpc>
              <a:spcBef>
                <a:spcPts val="1000"/>
              </a:spcBef>
              <a:spcAft>
                <a:spcPts val="0"/>
              </a:spcAft>
              <a:buClr>
                <a:srgbClr val="FFFFFF"/>
              </a:buClr>
              <a:buSzPts val="1920"/>
              <a:buFont typeface="Noto Sans Symbols"/>
              <a:buChar char="►"/>
            </a:pPr>
            <a:r>
              <a:rPr b="0" i="0" lang="en-US" sz="2400" u="none">
                <a:solidFill>
                  <a:srgbClr val="FFFFFF"/>
                </a:solidFill>
                <a:latin typeface="Century Gothic"/>
                <a:ea typeface="Century Gothic"/>
                <a:cs typeface="Century Gothic"/>
                <a:sym typeface="Century Gothic"/>
              </a:rPr>
              <a:t>Yet these systems continue to be stimulated, and when they are stimulated chronically, there are different consequences: Memory is impaired, immune function is suppressed, and energy is stored as fat.</a:t>
            </a:r>
            <a:endParaRPr>
              <a:solidFill>
                <a:srgbClr val="FFFFFF"/>
              </a:solidFill>
            </a:endParaRPr>
          </a:p>
        </p:txBody>
      </p:sp>
    </p:spTree>
  </p:cSld>
  <p:clrMapOvr>
    <a:masterClrMapping/>
  </p:clrMapOvr>
  <p:transition spd="slow">
    <p:fade thruBlk="1"/>
  </p:transition>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2" name="Shape 372"/>
        <p:cNvGrpSpPr/>
        <p:nvPr/>
      </p:nvGrpSpPr>
      <p:grpSpPr>
        <a:xfrm>
          <a:off x="0" y="0"/>
          <a:ext cx="0" cy="0"/>
          <a:chOff x="0" y="0"/>
          <a:chExt cx="0" cy="0"/>
        </a:xfrm>
      </p:grpSpPr>
      <p:sp>
        <p:nvSpPr>
          <p:cNvPr id="373" name="Google Shape;373;p48"/>
          <p:cNvSpPr txBox="1"/>
          <p:nvPr>
            <p:ph type="title"/>
          </p:nvPr>
        </p:nvSpPr>
        <p:spPr>
          <a:xfrm>
            <a:off x="484187" y="452437"/>
            <a:ext cx="7056437" cy="1400175"/>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rgbClr val="FFFF00"/>
              </a:buClr>
              <a:buSzPts val="4200"/>
              <a:buFont typeface="Century Gothic"/>
              <a:buNone/>
            </a:pPr>
            <a:r>
              <a:rPr b="0" i="0" lang="en-US" sz="4200" u="none">
                <a:solidFill>
                  <a:srgbClr val="FFFFFF"/>
                </a:solidFill>
                <a:latin typeface="Century Gothic"/>
                <a:ea typeface="Century Gothic"/>
                <a:cs typeface="Century Gothic"/>
                <a:sym typeface="Century Gothic"/>
              </a:rPr>
              <a:t>Response to stress</a:t>
            </a:r>
            <a:endParaRPr>
              <a:solidFill>
                <a:srgbClr val="FFFFFF"/>
              </a:solidFill>
            </a:endParaRPr>
          </a:p>
        </p:txBody>
      </p:sp>
      <p:pic>
        <p:nvPicPr>
          <p:cNvPr id="374" name="Google Shape;374;p48"/>
          <p:cNvPicPr preferRelativeResize="0"/>
          <p:nvPr/>
        </p:nvPicPr>
        <p:blipFill rotWithShape="1">
          <a:blip r:embed="rId3">
            <a:alphaModFix/>
          </a:blip>
          <a:srcRect b="0" l="0" r="0" t="0"/>
          <a:stretch/>
        </p:blipFill>
        <p:spPr>
          <a:xfrm>
            <a:off x="323850" y="1773237"/>
            <a:ext cx="8569325" cy="4692650"/>
          </a:xfrm>
          <a:prstGeom prst="rect">
            <a:avLst/>
          </a:prstGeom>
          <a:noFill/>
          <a:ln>
            <a:noFill/>
          </a:ln>
        </p:spPr>
      </p:pic>
      <p:sp>
        <p:nvSpPr>
          <p:cNvPr descr="نتيجة بحث الصور عن ‪pots syndrome‬‏" id="375" name="Google Shape;375;p48"/>
          <p:cNvSpPr txBox="1"/>
          <p:nvPr/>
        </p:nvSpPr>
        <p:spPr>
          <a:xfrm>
            <a:off x="-50800" y="-242887"/>
            <a:ext cx="304800" cy="30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3200" u="none">
              <a:solidFill>
                <a:schemeClr val="lt1"/>
              </a:solidFill>
              <a:latin typeface="Times New Roman"/>
              <a:ea typeface="Times New Roman"/>
              <a:cs typeface="Times New Roman"/>
              <a:sym typeface="Times New Roman"/>
            </a:endParaRPr>
          </a:p>
        </p:txBody>
      </p:sp>
    </p:spTree>
  </p:cSld>
  <p:clrMapOvr>
    <a:masterClrMapping/>
  </p:clrMapOvr>
  <p:transition spd="slow">
    <p:fade thruBlk="1"/>
  </p:transition>
</p:sld>
</file>

<file path=ppt/theme/theme1.xml><?xml version="1.0" encoding="utf-8"?>
<a:theme xmlns:a="http://schemas.openxmlformats.org/drawingml/2006/main" xmlns:r="http://schemas.openxmlformats.org/officeDocument/2006/relationships" name="Blue &amp; Gold">
  <a:themeElements>
    <a:clrScheme name="Blue &amp; Gold">
      <a:dk1>
        <a:srgbClr val="FFFFFF"/>
      </a:dk1>
      <a:lt1>
        <a:srgbClr val="01AFD1"/>
      </a:lt1>
      <a:dk2>
        <a:srgbClr val="1E2D31"/>
      </a:dk2>
      <a:lt2>
        <a:srgbClr val="BFC7CA"/>
      </a:lt2>
      <a:accent1>
        <a:srgbClr val="006F85"/>
      </a:accent1>
      <a:accent2>
        <a:srgbClr val="AF4345"/>
      </a:accent2>
      <a:accent3>
        <a:srgbClr val="47D06A"/>
      </a:accent3>
      <a:accent4>
        <a:srgbClr val="F58F8F"/>
      </a:accent4>
      <a:accent5>
        <a:srgbClr val="F6CD4C"/>
      </a:accent5>
      <a:accent6>
        <a:srgbClr val="F8E71C"/>
      </a:accent6>
      <a:hlink>
        <a:srgbClr val="F6CD4C"/>
      </a:hlink>
      <a:folHlink>
        <a:srgbClr val="F6CD4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