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60" r:id="rId4"/>
    <p:sldId id="258" r:id="rId5"/>
    <p:sldId id="309" r:id="rId6"/>
    <p:sldId id="261" r:id="rId7"/>
    <p:sldId id="262" r:id="rId8"/>
    <p:sldId id="263" r:id="rId9"/>
    <p:sldId id="266" r:id="rId10"/>
    <p:sldId id="271" r:id="rId11"/>
    <p:sldId id="274" r:id="rId12"/>
    <p:sldId id="284" r:id="rId13"/>
    <p:sldId id="275" r:id="rId14"/>
    <p:sldId id="276" r:id="rId15"/>
    <p:sldId id="277" r:id="rId16"/>
    <p:sldId id="312" r:id="rId17"/>
    <p:sldId id="279" r:id="rId1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e051083tov" initials="e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181" autoAdjust="0"/>
    <p:restoredTop sz="92412" autoAdjust="0"/>
  </p:normalViewPr>
  <p:slideViewPr>
    <p:cSldViewPr snapToGrid="0" showGuides="1">
      <p:cViewPr varScale="1">
        <p:scale>
          <a:sx n="95" d="100"/>
          <a:sy n="95" d="100"/>
        </p:scale>
        <p:origin x="468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38" d="100"/>
          <a:sy n="38" d="100"/>
        </p:scale>
        <p:origin x="-1896" y="-67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4B67971-0F28-4A9C-AAB7-D80AF575C1BD}" type="doc">
      <dgm:prSet loTypeId="urn:microsoft.com/office/officeart/2005/8/layout/venn3" loCatId="relationship" qsTypeId="urn:microsoft.com/office/officeart/2005/8/quickstyle/3d3" qsCatId="3D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1BE82141-B4E4-4820-A2BC-B802071BE2F4}">
      <dgm:prSet/>
      <dgm:spPr/>
      <dgm:t>
        <a:bodyPr/>
        <a:lstStyle/>
        <a:p>
          <a:r>
            <a:rPr lang="ru-RU" b="1" u="sng" dirty="0" err="1"/>
            <a:t>Вроджена</a:t>
          </a:r>
          <a:r>
            <a:rPr lang="ru-RU" b="1" u="sng" dirty="0"/>
            <a:t> </a:t>
          </a:r>
          <a:r>
            <a:rPr lang="ru-RU" b="1" u="sng" dirty="0" err="1"/>
            <a:t>вада</a:t>
          </a:r>
          <a:r>
            <a:rPr lang="ru-RU" b="1" u="sng" dirty="0"/>
            <a:t> </a:t>
          </a:r>
          <a:r>
            <a:rPr lang="ru-RU" b="1" u="sng" dirty="0" err="1"/>
            <a:t>серця</a:t>
          </a:r>
          <a:r>
            <a:rPr lang="ru-RU" b="1" u="sng" dirty="0"/>
            <a:t> -</a:t>
          </a:r>
          <a:r>
            <a:rPr lang="ru-RU" dirty="0"/>
            <a:t> </a:t>
          </a:r>
        </a:p>
      </dgm:t>
    </dgm:pt>
    <dgm:pt modelId="{926F2CE8-BC8C-4F61-A86B-8CCDD54FE46F}" type="parTrans" cxnId="{4DD0ADF4-B976-454E-BD94-A47FDCC90A7D}">
      <dgm:prSet/>
      <dgm:spPr/>
      <dgm:t>
        <a:bodyPr/>
        <a:lstStyle/>
        <a:p>
          <a:endParaRPr lang="ru-RU"/>
        </a:p>
      </dgm:t>
    </dgm:pt>
    <dgm:pt modelId="{8D820C1E-6A63-4D06-A325-5C7C00DE25F1}" type="sibTrans" cxnId="{4DD0ADF4-B976-454E-BD94-A47FDCC90A7D}">
      <dgm:prSet/>
      <dgm:spPr/>
      <dgm:t>
        <a:bodyPr/>
        <a:lstStyle/>
        <a:p>
          <a:endParaRPr lang="ru-RU"/>
        </a:p>
      </dgm:t>
    </dgm:pt>
    <dgm:pt modelId="{04D75AFF-BCD9-457E-9F44-3FC67500C5B5}">
      <dgm:prSet custT="1"/>
      <dgm:spPr/>
      <dgm:t>
        <a:bodyPr/>
        <a:lstStyle/>
        <a:p>
          <a:pPr algn="ctr"/>
          <a:r>
            <a:rPr lang="ru-RU" sz="2400" b="1" dirty="0" err="1"/>
            <a:t>вроджені</a:t>
          </a:r>
          <a:endParaRPr lang="ru-RU" sz="2400" b="1" dirty="0"/>
        </a:p>
        <a:p>
          <a:pPr algn="ctr"/>
          <a:r>
            <a:rPr lang="ru-RU" sz="2400" b="1" dirty="0" err="1"/>
            <a:t>зміни</a:t>
          </a:r>
          <a:endParaRPr lang="ru-RU" sz="2400" b="1" dirty="0"/>
        </a:p>
        <a:p>
          <a:pPr algn="ctr"/>
          <a:r>
            <a:rPr lang="ru-RU" sz="2400" b="1" dirty="0"/>
            <a:t>структур </a:t>
          </a:r>
          <a:r>
            <a:rPr lang="ru-RU" sz="2400" b="1" dirty="0" err="1"/>
            <a:t>серця</a:t>
          </a:r>
          <a:r>
            <a:rPr lang="ru-RU" sz="2400" b="1" dirty="0"/>
            <a:t>:</a:t>
          </a:r>
        </a:p>
        <a:p>
          <a:pPr algn="ctr"/>
          <a:r>
            <a:rPr lang="ru-RU" sz="2400" b="1" dirty="0" err="1"/>
            <a:t>клапанів</a:t>
          </a:r>
          <a:r>
            <a:rPr lang="ru-RU" sz="2400" b="1" dirty="0"/>
            <a:t>,</a:t>
          </a:r>
        </a:p>
        <a:p>
          <a:pPr algn="ctr"/>
          <a:r>
            <a:rPr lang="ru-RU" sz="2400" b="1" dirty="0"/>
            <a:t>перегородок,</a:t>
          </a:r>
        </a:p>
        <a:p>
          <a:pPr algn="ctr"/>
          <a:r>
            <a:rPr lang="ru-RU" sz="2400" b="1" dirty="0" err="1"/>
            <a:t>стінок</a:t>
          </a:r>
          <a:r>
            <a:rPr lang="ru-RU" sz="2400" b="1" dirty="0"/>
            <a:t>,</a:t>
          </a:r>
        </a:p>
        <a:p>
          <a:pPr algn="ctr"/>
          <a:r>
            <a:rPr lang="ru-RU" sz="2400" b="1" dirty="0" err="1"/>
            <a:t>судин</a:t>
          </a:r>
          <a:r>
            <a:rPr lang="ru-RU" sz="2400" b="1" dirty="0"/>
            <a:t>, </a:t>
          </a:r>
        </a:p>
      </dgm:t>
    </dgm:pt>
    <dgm:pt modelId="{E66946DF-2A26-4D7E-9995-0297815A0B3C}" type="parTrans" cxnId="{1CA95BCA-CAA7-4CF9-A854-9A8C7F272D1C}">
      <dgm:prSet/>
      <dgm:spPr/>
      <dgm:t>
        <a:bodyPr/>
        <a:lstStyle/>
        <a:p>
          <a:endParaRPr lang="ru-RU"/>
        </a:p>
      </dgm:t>
    </dgm:pt>
    <dgm:pt modelId="{B60025AF-4044-43E5-B72F-9B7F52674C1F}" type="sibTrans" cxnId="{1CA95BCA-CAA7-4CF9-A854-9A8C7F272D1C}">
      <dgm:prSet/>
      <dgm:spPr/>
      <dgm:t>
        <a:bodyPr/>
        <a:lstStyle/>
        <a:p>
          <a:endParaRPr lang="ru-RU"/>
        </a:p>
      </dgm:t>
    </dgm:pt>
    <dgm:pt modelId="{BAEBA17C-E8B5-4E3C-BB13-6A44BD67771A}">
      <dgm:prSet/>
      <dgm:spPr/>
      <dgm:t>
        <a:bodyPr/>
        <a:lstStyle/>
        <a:p>
          <a:pPr rtl="0"/>
          <a:r>
            <a:rPr lang="ru-RU" b="1" dirty="0" err="1"/>
            <a:t>які</a:t>
          </a:r>
          <a:r>
            <a:rPr lang="ru-RU" b="1" dirty="0"/>
            <a:t> </a:t>
          </a:r>
          <a:r>
            <a:rPr lang="ru-RU" b="1" dirty="0" err="1"/>
            <a:t>порушують</a:t>
          </a:r>
          <a:endParaRPr lang="ru-RU" b="1" dirty="0"/>
        </a:p>
        <a:p>
          <a:r>
            <a:rPr lang="ru-RU" b="1" dirty="0" err="1"/>
            <a:t>рух</a:t>
          </a:r>
          <a:r>
            <a:rPr lang="ru-RU" b="1" dirty="0"/>
            <a:t> </a:t>
          </a:r>
          <a:r>
            <a:rPr lang="ru-RU" b="1" dirty="0" err="1"/>
            <a:t>крові</a:t>
          </a:r>
          <a:endParaRPr lang="ru-RU" b="1" dirty="0"/>
        </a:p>
        <a:p>
          <a:r>
            <a:rPr lang="ru-RU" b="1" dirty="0" err="1"/>
            <a:t>всередині</a:t>
          </a:r>
          <a:r>
            <a:rPr lang="ru-RU" b="1" dirty="0"/>
            <a:t> </a:t>
          </a:r>
          <a:r>
            <a:rPr lang="ru-RU" b="1" dirty="0" err="1"/>
            <a:t>серця</a:t>
          </a:r>
          <a:endParaRPr lang="ru-RU" b="1" dirty="0"/>
        </a:p>
        <a:p>
          <a:r>
            <a:rPr lang="ru-RU" b="1" dirty="0" err="1"/>
            <a:t>або</a:t>
          </a:r>
          <a:r>
            <a:rPr lang="ru-RU" b="1" dirty="0"/>
            <a:t> по колам</a:t>
          </a:r>
        </a:p>
        <a:p>
          <a:r>
            <a:rPr lang="ru-RU" b="1" dirty="0"/>
            <a:t>кровообігу</a:t>
          </a:r>
        </a:p>
        <a:p>
          <a:r>
            <a:rPr lang="ru-RU" b="1" dirty="0"/>
            <a:t>(ВКК і МКК).</a:t>
          </a:r>
          <a:endParaRPr lang="ru-RU" dirty="0"/>
        </a:p>
      </dgm:t>
    </dgm:pt>
    <dgm:pt modelId="{79850D9E-F958-45E0-9A68-4A6FECC0C18F}" type="parTrans" cxnId="{5BFDA4E6-F359-4C53-B7C7-259FD5188E43}">
      <dgm:prSet/>
      <dgm:spPr/>
      <dgm:t>
        <a:bodyPr/>
        <a:lstStyle/>
        <a:p>
          <a:endParaRPr lang="ru-RU"/>
        </a:p>
      </dgm:t>
    </dgm:pt>
    <dgm:pt modelId="{3755406E-7CAC-406E-AF3A-422DD07EDDB6}" type="sibTrans" cxnId="{5BFDA4E6-F359-4C53-B7C7-259FD5188E43}">
      <dgm:prSet/>
      <dgm:spPr/>
      <dgm:t>
        <a:bodyPr/>
        <a:lstStyle/>
        <a:p>
          <a:endParaRPr lang="ru-RU"/>
        </a:p>
      </dgm:t>
    </dgm:pt>
    <dgm:pt modelId="{C245FCF5-B3D9-4719-BB80-82E50E65FA54}" type="pres">
      <dgm:prSet presAssocID="{E4B67971-0F28-4A9C-AAB7-D80AF575C1BD}" presName="Name0" presStyleCnt="0">
        <dgm:presLayoutVars>
          <dgm:dir/>
          <dgm:resizeHandles val="exact"/>
        </dgm:presLayoutVars>
      </dgm:prSet>
      <dgm:spPr/>
    </dgm:pt>
    <dgm:pt modelId="{C68970F5-1E04-4531-99AA-B3CDC6815295}" type="pres">
      <dgm:prSet presAssocID="{1BE82141-B4E4-4820-A2BC-B802071BE2F4}" presName="Name5" presStyleLbl="vennNode1" presStyleIdx="0" presStyleCnt="3" custLinFactNeighborX="-7552" custLinFactNeighborY="-1079">
        <dgm:presLayoutVars>
          <dgm:bulletEnabled val="1"/>
        </dgm:presLayoutVars>
      </dgm:prSet>
      <dgm:spPr/>
    </dgm:pt>
    <dgm:pt modelId="{2D8E223A-7F83-4006-BBA9-96D2012DACBA}" type="pres">
      <dgm:prSet presAssocID="{8D820C1E-6A63-4D06-A325-5C7C00DE25F1}" presName="space" presStyleCnt="0"/>
      <dgm:spPr/>
    </dgm:pt>
    <dgm:pt modelId="{E04B5995-780D-4CD2-A314-7A43A09C31CC}" type="pres">
      <dgm:prSet presAssocID="{04D75AFF-BCD9-457E-9F44-3FC67500C5B5}" presName="Name5" presStyleLbl="vennNode1" presStyleIdx="1" presStyleCnt="3" custLinFactNeighborX="2553" custLinFactNeighborY="851">
        <dgm:presLayoutVars>
          <dgm:bulletEnabled val="1"/>
        </dgm:presLayoutVars>
      </dgm:prSet>
      <dgm:spPr/>
    </dgm:pt>
    <dgm:pt modelId="{CC666320-3933-4237-AD2F-7A7336C265C1}" type="pres">
      <dgm:prSet presAssocID="{B60025AF-4044-43E5-B72F-9B7F52674C1F}" presName="space" presStyleCnt="0"/>
      <dgm:spPr/>
    </dgm:pt>
    <dgm:pt modelId="{06CDE487-FB5C-4974-9787-9B886231AED3}" type="pres">
      <dgm:prSet presAssocID="{BAEBA17C-E8B5-4E3C-BB13-6A44BD67771A}" presName="Name5" presStyleLbl="vennNode1" presStyleIdx="2" presStyleCnt="3">
        <dgm:presLayoutVars>
          <dgm:bulletEnabled val="1"/>
        </dgm:presLayoutVars>
      </dgm:prSet>
      <dgm:spPr/>
    </dgm:pt>
  </dgm:ptLst>
  <dgm:cxnLst>
    <dgm:cxn modelId="{22A23448-E718-4991-8FC8-370118C6FFAC}" type="presOf" srcId="{E4B67971-0F28-4A9C-AAB7-D80AF575C1BD}" destId="{C245FCF5-B3D9-4719-BB80-82E50E65FA54}" srcOrd="0" destOrd="0" presId="urn:microsoft.com/office/officeart/2005/8/layout/venn3"/>
    <dgm:cxn modelId="{402F9F87-5B41-4BBB-9C44-634D314815C0}" type="presOf" srcId="{BAEBA17C-E8B5-4E3C-BB13-6A44BD67771A}" destId="{06CDE487-FB5C-4974-9787-9B886231AED3}" srcOrd="0" destOrd="0" presId="urn:microsoft.com/office/officeart/2005/8/layout/venn3"/>
    <dgm:cxn modelId="{1CA95BCA-CAA7-4CF9-A854-9A8C7F272D1C}" srcId="{E4B67971-0F28-4A9C-AAB7-D80AF575C1BD}" destId="{04D75AFF-BCD9-457E-9F44-3FC67500C5B5}" srcOrd="1" destOrd="0" parTransId="{E66946DF-2A26-4D7E-9995-0297815A0B3C}" sibTransId="{B60025AF-4044-43E5-B72F-9B7F52674C1F}"/>
    <dgm:cxn modelId="{C7E26FCF-9707-4909-998A-CED8A606B753}" type="presOf" srcId="{1BE82141-B4E4-4820-A2BC-B802071BE2F4}" destId="{C68970F5-1E04-4531-99AA-B3CDC6815295}" srcOrd="0" destOrd="0" presId="urn:microsoft.com/office/officeart/2005/8/layout/venn3"/>
    <dgm:cxn modelId="{F8F5B6DE-8C10-48F6-A73A-D99403870245}" type="presOf" srcId="{04D75AFF-BCD9-457E-9F44-3FC67500C5B5}" destId="{E04B5995-780D-4CD2-A314-7A43A09C31CC}" srcOrd="0" destOrd="0" presId="urn:microsoft.com/office/officeart/2005/8/layout/venn3"/>
    <dgm:cxn modelId="{5BFDA4E6-F359-4C53-B7C7-259FD5188E43}" srcId="{E4B67971-0F28-4A9C-AAB7-D80AF575C1BD}" destId="{BAEBA17C-E8B5-4E3C-BB13-6A44BD67771A}" srcOrd="2" destOrd="0" parTransId="{79850D9E-F958-45E0-9A68-4A6FECC0C18F}" sibTransId="{3755406E-7CAC-406E-AF3A-422DD07EDDB6}"/>
    <dgm:cxn modelId="{4DD0ADF4-B976-454E-BD94-A47FDCC90A7D}" srcId="{E4B67971-0F28-4A9C-AAB7-D80AF575C1BD}" destId="{1BE82141-B4E4-4820-A2BC-B802071BE2F4}" srcOrd="0" destOrd="0" parTransId="{926F2CE8-BC8C-4F61-A86B-8CCDD54FE46F}" sibTransId="{8D820C1E-6A63-4D06-A325-5C7C00DE25F1}"/>
    <dgm:cxn modelId="{FEA3C146-0873-4E81-93AD-00B87D0FA251}" type="presParOf" srcId="{C245FCF5-B3D9-4719-BB80-82E50E65FA54}" destId="{C68970F5-1E04-4531-99AA-B3CDC6815295}" srcOrd="0" destOrd="0" presId="urn:microsoft.com/office/officeart/2005/8/layout/venn3"/>
    <dgm:cxn modelId="{9848CBBD-65AD-4ABF-BFBA-B23F379AE40E}" type="presParOf" srcId="{C245FCF5-B3D9-4719-BB80-82E50E65FA54}" destId="{2D8E223A-7F83-4006-BBA9-96D2012DACBA}" srcOrd="1" destOrd="0" presId="urn:microsoft.com/office/officeart/2005/8/layout/venn3"/>
    <dgm:cxn modelId="{6A29EA1D-73E3-4556-8550-FF3287F0174E}" type="presParOf" srcId="{C245FCF5-B3D9-4719-BB80-82E50E65FA54}" destId="{E04B5995-780D-4CD2-A314-7A43A09C31CC}" srcOrd="2" destOrd="0" presId="urn:microsoft.com/office/officeart/2005/8/layout/venn3"/>
    <dgm:cxn modelId="{E36D30D2-B076-4250-9973-710CC5D192EF}" type="presParOf" srcId="{C245FCF5-B3D9-4719-BB80-82E50E65FA54}" destId="{CC666320-3933-4237-AD2F-7A7336C265C1}" srcOrd="3" destOrd="0" presId="urn:microsoft.com/office/officeart/2005/8/layout/venn3"/>
    <dgm:cxn modelId="{9930EE5D-9945-4905-9A3A-4EA4B5E45DC3}" type="presParOf" srcId="{C245FCF5-B3D9-4719-BB80-82E50E65FA54}" destId="{06CDE487-FB5C-4974-9787-9B886231AED3}" srcOrd="4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C13A3B6-0811-4734-8826-1A8762E36B9A}" type="doc">
      <dgm:prSet loTypeId="urn:microsoft.com/office/officeart/2005/8/layout/vList2" loCatId="list" qsTypeId="urn:microsoft.com/office/officeart/2005/8/quickstyle/simple3" qsCatId="simple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01C9EB2A-7288-4343-99BE-6A3BA1D8C497}">
      <dgm:prSet/>
      <dgm:spPr/>
      <dgm:t>
        <a:bodyPr/>
        <a:lstStyle/>
        <a:p>
          <a:pPr rtl="0"/>
          <a:r>
            <a:rPr lang="ru-RU" dirty="0" err="1"/>
            <a:t>Генетичні</a:t>
          </a:r>
          <a:r>
            <a:rPr lang="ru-RU" dirty="0"/>
            <a:t>                        7-8%</a:t>
          </a:r>
        </a:p>
      </dgm:t>
    </dgm:pt>
    <dgm:pt modelId="{A807FA0A-7A7A-4064-AF17-31BD19B38AEC}" type="parTrans" cxnId="{B2BF1E0F-60C6-4EE9-9085-7818CC26B6F6}">
      <dgm:prSet/>
      <dgm:spPr/>
      <dgm:t>
        <a:bodyPr/>
        <a:lstStyle/>
        <a:p>
          <a:endParaRPr lang="ru-RU"/>
        </a:p>
      </dgm:t>
    </dgm:pt>
    <dgm:pt modelId="{9713C31E-4578-4ACF-A59E-3B480AC6B295}" type="sibTrans" cxnId="{B2BF1E0F-60C6-4EE9-9085-7818CC26B6F6}">
      <dgm:prSet/>
      <dgm:spPr/>
      <dgm:t>
        <a:bodyPr/>
        <a:lstStyle/>
        <a:p>
          <a:endParaRPr lang="ru-RU"/>
        </a:p>
      </dgm:t>
    </dgm:pt>
    <dgm:pt modelId="{39F87CAA-F6AF-4D73-9961-71891A351C91}">
      <dgm:prSet/>
      <dgm:spPr/>
      <dgm:t>
        <a:bodyPr/>
        <a:lstStyle/>
        <a:p>
          <a:pPr rtl="0"/>
          <a:r>
            <a:rPr lang="ru-RU" dirty="0" err="1"/>
            <a:t>Екологічні</a:t>
          </a:r>
          <a:r>
            <a:rPr lang="ru-RU" dirty="0"/>
            <a:t>                     1-2%</a:t>
          </a:r>
        </a:p>
      </dgm:t>
    </dgm:pt>
    <dgm:pt modelId="{00BCE6F2-F645-49DD-923D-30367D2DF856}" type="parTrans" cxnId="{F02B52AC-B695-47DD-ACB2-00407FB344B5}">
      <dgm:prSet/>
      <dgm:spPr/>
      <dgm:t>
        <a:bodyPr/>
        <a:lstStyle/>
        <a:p>
          <a:endParaRPr lang="ru-RU"/>
        </a:p>
      </dgm:t>
    </dgm:pt>
    <dgm:pt modelId="{5B772238-262A-42A3-A617-A690CF6A2B0A}" type="sibTrans" cxnId="{F02B52AC-B695-47DD-ACB2-00407FB344B5}">
      <dgm:prSet/>
      <dgm:spPr/>
      <dgm:t>
        <a:bodyPr/>
        <a:lstStyle/>
        <a:p>
          <a:endParaRPr lang="ru-RU"/>
        </a:p>
      </dgm:t>
    </dgm:pt>
    <dgm:pt modelId="{C38FB951-77DC-478F-AA73-52DEC3ACC64F}">
      <dgm:prSet/>
      <dgm:spPr/>
      <dgm:t>
        <a:bodyPr/>
        <a:lstStyle/>
        <a:p>
          <a:pPr rtl="0"/>
          <a:r>
            <a:rPr lang="ru-RU" dirty="0" err="1"/>
            <a:t>Поєднані</a:t>
          </a:r>
          <a:r>
            <a:rPr lang="ru-RU" dirty="0"/>
            <a:t> причини</a:t>
          </a:r>
        </a:p>
        <a:p>
          <a:r>
            <a:rPr lang="ru-RU" dirty="0"/>
            <a:t>(полигенно - </a:t>
          </a:r>
          <a:r>
            <a:rPr lang="ru-RU" dirty="0" err="1"/>
            <a:t>мультифакторіальні</a:t>
          </a:r>
          <a:r>
            <a:rPr lang="ru-RU" dirty="0"/>
            <a:t>)                       92-93%</a:t>
          </a:r>
        </a:p>
      </dgm:t>
    </dgm:pt>
    <dgm:pt modelId="{0E5727C7-E478-431C-9840-203DA31EF9DC}" type="parTrans" cxnId="{7F280DDF-1035-4E43-B36A-080B6850181A}">
      <dgm:prSet/>
      <dgm:spPr/>
      <dgm:t>
        <a:bodyPr/>
        <a:lstStyle/>
        <a:p>
          <a:endParaRPr lang="ru-RU"/>
        </a:p>
      </dgm:t>
    </dgm:pt>
    <dgm:pt modelId="{5C907E34-8476-4034-BB40-00CE58439ECC}" type="sibTrans" cxnId="{7F280DDF-1035-4E43-B36A-080B6850181A}">
      <dgm:prSet/>
      <dgm:spPr/>
      <dgm:t>
        <a:bodyPr/>
        <a:lstStyle/>
        <a:p>
          <a:endParaRPr lang="ru-RU"/>
        </a:p>
      </dgm:t>
    </dgm:pt>
    <dgm:pt modelId="{C6804CE0-1E29-4C90-9043-00A536C51E40}" type="pres">
      <dgm:prSet presAssocID="{2C13A3B6-0811-4734-8826-1A8762E36B9A}" presName="linear" presStyleCnt="0">
        <dgm:presLayoutVars>
          <dgm:animLvl val="lvl"/>
          <dgm:resizeHandles val="exact"/>
        </dgm:presLayoutVars>
      </dgm:prSet>
      <dgm:spPr/>
    </dgm:pt>
    <dgm:pt modelId="{D004D127-92D7-432C-A153-FCE53B5B588B}" type="pres">
      <dgm:prSet presAssocID="{01C9EB2A-7288-4343-99BE-6A3BA1D8C497}" presName="parentText" presStyleLbl="node1" presStyleIdx="0" presStyleCnt="3" custScaleY="61805">
        <dgm:presLayoutVars>
          <dgm:chMax val="0"/>
          <dgm:bulletEnabled val="1"/>
        </dgm:presLayoutVars>
      </dgm:prSet>
      <dgm:spPr/>
    </dgm:pt>
    <dgm:pt modelId="{9FA9EE47-2BCC-46CB-BC01-A93B2CA919BB}" type="pres">
      <dgm:prSet presAssocID="{9713C31E-4578-4ACF-A59E-3B480AC6B295}" presName="spacer" presStyleCnt="0"/>
      <dgm:spPr/>
    </dgm:pt>
    <dgm:pt modelId="{CEB43E62-3585-4C41-87F6-510DF5B1CD95}" type="pres">
      <dgm:prSet presAssocID="{39F87CAA-F6AF-4D73-9961-71891A351C91}" presName="parentText" presStyleLbl="node1" presStyleIdx="1" presStyleCnt="3" custScaleY="74535">
        <dgm:presLayoutVars>
          <dgm:chMax val="0"/>
          <dgm:bulletEnabled val="1"/>
        </dgm:presLayoutVars>
      </dgm:prSet>
      <dgm:spPr/>
    </dgm:pt>
    <dgm:pt modelId="{F67CF7D2-9BED-433B-8E07-037294056B17}" type="pres">
      <dgm:prSet presAssocID="{5B772238-262A-42A3-A617-A690CF6A2B0A}" presName="spacer" presStyleCnt="0"/>
      <dgm:spPr/>
    </dgm:pt>
    <dgm:pt modelId="{118DA0C8-9BC1-40E4-9D91-CDBA644F9B04}" type="pres">
      <dgm:prSet presAssocID="{C38FB951-77DC-478F-AA73-52DEC3ACC64F}" presName="parentText" presStyleLbl="node1" presStyleIdx="2" presStyleCnt="3" custLinFactY="602" custLinFactNeighborX="1062" custLinFactNeighborY="100000">
        <dgm:presLayoutVars>
          <dgm:chMax val="0"/>
          <dgm:bulletEnabled val="1"/>
        </dgm:presLayoutVars>
      </dgm:prSet>
      <dgm:spPr/>
    </dgm:pt>
  </dgm:ptLst>
  <dgm:cxnLst>
    <dgm:cxn modelId="{B2BF1E0F-60C6-4EE9-9085-7818CC26B6F6}" srcId="{2C13A3B6-0811-4734-8826-1A8762E36B9A}" destId="{01C9EB2A-7288-4343-99BE-6A3BA1D8C497}" srcOrd="0" destOrd="0" parTransId="{A807FA0A-7A7A-4064-AF17-31BD19B38AEC}" sibTransId="{9713C31E-4578-4ACF-A59E-3B480AC6B295}"/>
    <dgm:cxn modelId="{CC027F36-CA95-4938-BCBC-DBC41A1BDE2F}" type="presOf" srcId="{C38FB951-77DC-478F-AA73-52DEC3ACC64F}" destId="{118DA0C8-9BC1-40E4-9D91-CDBA644F9B04}" srcOrd="0" destOrd="0" presId="urn:microsoft.com/office/officeart/2005/8/layout/vList2"/>
    <dgm:cxn modelId="{B34ED961-9D9A-43AF-B696-6EDECCA2FD50}" type="presOf" srcId="{01C9EB2A-7288-4343-99BE-6A3BA1D8C497}" destId="{D004D127-92D7-432C-A153-FCE53B5B588B}" srcOrd="0" destOrd="0" presId="urn:microsoft.com/office/officeart/2005/8/layout/vList2"/>
    <dgm:cxn modelId="{494C976A-6468-4E30-A843-21D6F1B583B4}" type="presOf" srcId="{39F87CAA-F6AF-4D73-9961-71891A351C91}" destId="{CEB43E62-3585-4C41-87F6-510DF5B1CD95}" srcOrd="0" destOrd="0" presId="urn:microsoft.com/office/officeart/2005/8/layout/vList2"/>
    <dgm:cxn modelId="{B70DC981-BF4E-402D-9419-39AD969CA479}" type="presOf" srcId="{2C13A3B6-0811-4734-8826-1A8762E36B9A}" destId="{C6804CE0-1E29-4C90-9043-00A536C51E40}" srcOrd="0" destOrd="0" presId="urn:microsoft.com/office/officeart/2005/8/layout/vList2"/>
    <dgm:cxn modelId="{F02B52AC-B695-47DD-ACB2-00407FB344B5}" srcId="{2C13A3B6-0811-4734-8826-1A8762E36B9A}" destId="{39F87CAA-F6AF-4D73-9961-71891A351C91}" srcOrd="1" destOrd="0" parTransId="{00BCE6F2-F645-49DD-923D-30367D2DF856}" sibTransId="{5B772238-262A-42A3-A617-A690CF6A2B0A}"/>
    <dgm:cxn modelId="{7F280DDF-1035-4E43-B36A-080B6850181A}" srcId="{2C13A3B6-0811-4734-8826-1A8762E36B9A}" destId="{C38FB951-77DC-478F-AA73-52DEC3ACC64F}" srcOrd="2" destOrd="0" parTransId="{0E5727C7-E478-431C-9840-203DA31EF9DC}" sibTransId="{5C907E34-8476-4034-BB40-00CE58439ECC}"/>
    <dgm:cxn modelId="{660BC7E3-3AFF-4B01-98E3-02296230B84A}" type="presParOf" srcId="{C6804CE0-1E29-4C90-9043-00A536C51E40}" destId="{D004D127-92D7-432C-A153-FCE53B5B588B}" srcOrd="0" destOrd="0" presId="urn:microsoft.com/office/officeart/2005/8/layout/vList2"/>
    <dgm:cxn modelId="{E5B1321F-07D5-462E-BA4A-CC0A31B2A5C5}" type="presParOf" srcId="{C6804CE0-1E29-4C90-9043-00A536C51E40}" destId="{9FA9EE47-2BCC-46CB-BC01-A93B2CA919BB}" srcOrd="1" destOrd="0" presId="urn:microsoft.com/office/officeart/2005/8/layout/vList2"/>
    <dgm:cxn modelId="{6371BAAA-503A-460D-8CF0-2FBD9F14F0DE}" type="presParOf" srcId="{C6804CE0-1E29-4C90-9043-00A536C51E40}" destId="{CEB43E62-3585-4C41-87F6-510DF5B1CD95}" srcOrd="2" destOrd="0" presId="urn:microsoft.com/office/officeart/2005/8/layout/vList2"/>
    <dgm:cxn modelId="{976E308B-071C-4F31-ABD2-1B0F9AC8BCAE}" type="presParOf" srcId="{C6804CE0-1E29-4C90-9043-00A536C51E40}" destId="{F67CF7D2-9BED-433B-8E07-037294056B17}" srcOrd="3" destOrd="0" presId="urn:microsoft.com/office/officeart/2005/8/layout/vList2"/>
    <dgm:cxn modelId="{C5A5BB93-8DF3-45B9-ADC0-FFB97FBCDFC6}" type="presParOf" srcId="{C6804CE0-1E29-4C90-9043-00A536C51E40}" destId="{118DA0C8-9BC1-40E4-9D91-CDBA644F9B04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A807AAB-F019-4B61-BB4B-EAB24BB2A112}" type="doc">
      <dgm:prSet loTypeId="urn:microsoft.com/office/officeart/2005/8/layout/vList5" loCatId="list" qsTypeId="urn:microsoft.com/office/officeart/2005/8/quickstyle/simple5" qsCatId="simple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E054A018-6CA9-4EA8-8F08-235F7CD08D48}">
      <dgm:prSet/>
      <dgm:spPr/>
      <dgm:t>
        <a:bodyPr/>
        <a:lstStyle/>
        <a:p>
          <a:pPr algn="l" rtl="0"/>
          <a:r>
            <a:rPr lang="en-US" dirty="0"/>
            <a:t>1</a:t>
          </a:r>
          <a:endParaRPr lang="ru-RU" dirty="0"/>
        </a:p>
      </dgm:t>
    </dgm:pt>
    <dgm:pt modelId="{8666CF8F-6F34-4A72-83B2-F5741C9B8A5B}" type="parTrans" cxnId="{E4DA8B60-46C5-4B78-B096-A1D61209FB33}">
      <dgm:prSet/>
      <dgm:spPr/>
      <dgm:t>
        <a:bodyPr/>
        <a:lstStyle/>
        <a:p>
          <a:endParaRPr lang="ru-RU"/>
        </a:p>
      </dgm:t>
    </dgm:pt>
    <dgm:pt modelId="{C2B706EE-5DE7-4A2F-A699-0AAFC462735B}" type="sibTrans" cxnId="{E4DA8B60-46C5-4B78-B096-A1D61209FB33}">
      <dgm:prSet/>
      <dgm:spPr/>
      <dgm:t>
        <a:bodyPr/>
        <a:lstStyle/>
        <a:p>
          <a:endParaRPr lang="ru-RU"/>
        </a:p>
      </dgm:t>
    </dgm:pt>
    <dgm:pt modelId="{2BDEAD46-7996-4AA7-8460-86D93CCFE8EF}">
      <dgm:prSet/>
      <dgm:spPr/>
      <dgm:t>
        <a:bodyPr/>
        <a:lstStyle/>
        <a:p>
          <a:pPr algn="l" rtl="0"/>
          <a:r>
            <a:rPr lang="ru-RU" dirty="0"/>
            <a:t>2 </a:t>
          </a:r>
        </a:p>
      </dgm:t>
    </dgm:pt>
    <dgm:pt modelId="{8BD1DFE1-2308-4AB5-85D7-9884171F5C8E}" type="parTrans" cxnId="{8F2265EC-CA60-4AB6-AAC2-0FE4A0E22F94}">
      <dgm:prSet/>
      <dgm:spPr/>
      <dgm:t>
        <a:bodyPr/>
        <a:lstStyle/>
        <a:p>
          <a:endParaRPr lang="ru-RU"/>
        </a:p>
      </dgm:t>
    </dgm:pt>
    <dgm:pt modelId="{26AA229F-30C7-40BB-8697-1BF82F412432}" type="sibTrans" cxnId="{8F2265EC-CA60-4AB6-AAC2-0FE4A0E22F94}">
      <dgm:prSet/>
      <dgm:spPr/>
      <dgm:t>
        <a:bodyPr/>
        <a:lstStyle/>
        <a:p>
          <a:endParaRPr lang="ru-RU"/>
        </a:p>
      </dgm:t>
    </dgm:pt>
    <dgm:pt modelId="{2C099095-2018-4C97-B2D5-E18115981333}">
      <dgm:prSet/>
      <dgm:spPr/>
      <dgm:t>
        <a:bodyPr/>
        <a:lstStyle/>
        <a:p>
          <a:pPr algn="l" rtl="0"/>
          <a:r>
            <a:rPr lang="ru-RU" dirty="0"/>
            <a:t>3 </a:t>
          </a:r>
        </a:p>
      </dgm:t>
    </dgm:pt>
    <dgm:pt modelId="{28BABD3D-576D-4E5A-AB5D-3BC9DE680287}" type="parTrans" cxnId="{79CC8556-0B4A-46B2-B0AC-06118A90944C}">
      <dgm:prSet/>
      <dgm:spPr/>
      <dgm:t>
        <a:bodyPr/>
        <a:lstStyle/>
        <a:p>
          <a:endParaRPr lang="ru-RU"/>
        </a:p>
      </dgm:t>
    </dgm:pt>
    <dgm:pt modelId="{CD22CBEB-0C0E-4E2A-BF6C-D9261E7AB602}" type="sibTrans" cxnId="{79CC8556-0B4A-46B2-B0AC-06118A90944C}">
      <dgm:prSet/>
      <dgm:spPr/>
      <dgm:t>
        <a:bodyPr/>
        <a:lstStyle/>
        <a:p>
          <a:endParaRPr lang="ru-RU"/>
        </a:p>
      </dgm:t>
    </dgm:pt>
    <dgm:pt modelId="{006F5F75-0806-46B8-975F-57EA11A98C32}">
      <dgm:prSet/>
      <dgm:spPr/>
      <dgm:t>
        <a:bodyPr/>
        <a:lstStyle/>
        <a:p>
          <a:pPr algn="l" rtl="0"/>
          <a:r>
            <a:rPr lang="ru-RU" dirty="0"/>
            <a:t>4 </a:t>
          </a:r>
        </a:p>
      </dgm:t>
    </dgm:pt>
    <dgm:pt modelId="{457F5AE3-D00B-4BA4-8575-5705C3430C8B}" type="parTrans" cxnId="{9845A7A4-003F-44E0-A800-17D96326709E}">
      <dgm:prSet/>
      <dgm:spPr/>
      <dgm:t>
        <a:bodyPr/>
        <a:lstStyle/>
        <a:p>
          <a:endParaRPr lang="ru-RU"/>
        </a:p>
      </dgm:t>
    </dgm:pt>
    <dgm:pt modelId="{DB4863BE-022F-4F30-BBB7-5922B2985FA7}" type="sibTrans" cxnId="{9845A7A4-003F-44E0-A800-17D96326709E}">
      <dgm:prSet/>
      <dgm:spPr/>
      <dgm:t>
        <a:bodyPr/>
        <a:lstStyle/>
        <a:p>
          <a:endParaRPr lang="ru-RU"/>
        </a:p>
      </dgm:t>
    </dgm:pt>
    <dgm:pt modelId="{C13EC6CB-78C6-4515-B538-D48EE074D29F}">
      <dgm:prSet/>
      <dgm:spPr/>
      <dgm:t>
        <a:bodyPr/>
        <a:lstStyle/>
        <a:p>
          <a:pPr algn="l" rtl="0"/>
          <a:r>
            <a:rPr lang="ru-RU" dirty="0"/>
            <a:t>5 </a:t>
          </a:r>
        </a:p>
      </dgm:t>
    </dgm:pt>
    <dgm:pt modelId="{54CF7E5D-F37F-4574-8A14-CB1EAE358A92}" type="parTrans" cxnId="{016B2554-F737-4F5B-82FD-ADCDAC70CBDE}">
      <dgm:prSet/>
      <dgm:spPr/>
      <dgm:t>
        <a:bodyPr/>
        <a:lstStyle/>
        <a:p>
          <a:endParaRPr lang="ru-RU"/>
        </a:p>
      </dgm:t>
    </dgm:pt>
    <dgm:pt modelId="{58B72D97-821E-45C9-8C85-44C014C82BE3}" type="sibTrans" cxnId="{016B2554-F737-4F5B-82FD-ADCDAC70CBDE}">
      <dgm:prSet/>
      <dgm:spPr/>
      <dgm:t>
        <a:bodyPr/>
        <a:lstStyle/>
        <a:p>
          <a:endParaRPr lang="ru-RU"/>
        </a:p>
      </dgm:t>
    </dgm:pt>
    <dgm:pt modelId="{83420930-552F-42B6-B4FF-1EBFE6FB26FA}">
      <dgm:prSet/>
      <dgm:spPr/>
      <dgm:t>
        <a:bodyPr/>
        <a:lstStyle/>
        <a:p>
          <a:pPr rtl="0"/>
          <a:r>
            <a:rPr lang="ru-RU" b="1" dirty="0" err="1"/>
            <a:t>Припинення</a:t>
          </a:r>
          <a:r>
            <a:rPr lang="ru-RU" b="1" dirty="0"/>
            <a:t> плацентарного кровообігу ( </a:t>
          </a:r>
          <a:r>
            <a:rPr lang="ru-RU" b="1" dirty="0">
              <a:latin typeface="Times New Roman" panose="02020603050405020304" pitchFamily="18" charset="0"/>
              <a:cs typeface="Times New Roman" panose="02020603050405020304" pitchFamily="18" charset="0"/>
            </a:rPr>
            <a:t>↑</a:t>
          </a:r>
          <a:r>
            <a:rPr lang="ru-RU" b="1" dirty="0"/>
            <a:t> ССС,  </a:t>
          </a:r>
          <a:r>
            <a:rPr lang="ru-RU" b="1" dirty="0">
              <a:latin typeface="Times New Roman" panose="02020603050405020304" pitchFamily="18" charset="0"/>
              <a:cs typeface="Times New Roman" panose="02020603050405020304" pitchFamily="18" charset="0"/>
            </a:rPr>
            <a:t>↓ </a:t>
          </a:r>
          <a:r>
            <a:rPr lang="ru-RU" b="1" dirty="0" err="1"/>
            <a:t>припливу</a:t>
          </a:r>
          <a:r>
            <a:rPr lang="ru-RU" b="1" dirty="0"/>
            <a:t> </a:t>
          </a:r>
          <a:r>
            <a:rPr lang="ru-RU" b="1" dirty="0" err="1"/>
            <a:t>крові</a:t>
          </a:r>
          <a:r>
            <a:rPr lang="ru-RU" b="1" dirty="0"/>
            <a:t> по НПВ, </a:t>
          </a:r>
          <a:r>
            <a:rPr lang="ru-RU" b="1" dirty="0" err="1"/>
            <a:t>закриття</a:t>
          </a:r>
          <a:r>
            <a:rPr lang="ru-RU" b="1" dirty="0"/>
            <a:t> </a:t>
          </a:r>
          <a:r>
            <a:rPr lang="ru-RU" b="1" dirty="0" err="1"/>
            <a:t>венозної</a:t>
          </a:r>
          <a:r>
            <a:rPr lang="ru-RU" b="1" dirty="0"/>
            <a:t> протоки)</a:t>
          </a:r>
        </a:p>
      </dgm:t>
    </dgm:pt>
    <dgm:pt modelId="{0A61870B-4A58-4CBB-9686-1DB4EDAB3332}" type="parTrans" cxnId="{0880FB59-3294-4C31-AA5B-AD10E7A3C88D}">
      <dgm:prSet/>
      <dgm:spPr/>
      <dgm:t>
        <a:bodyPr/>
        <a:lstStyle/>
        <a:p>
          <a:endParaRPr lang="ru-RU"/>
        </a:p>
      </dgm:t>
    </dgm:pt>
    <dgm:pt modelId="{81A8C96E-1629-499A-B07A-57ECB21D3487}" type="sibTrans" cxnId="{0880FB59-3294-4C31-AA5B-AD10E7A3C88D}">
      <dgm:prSet/>
      <dgm:spPr/>
      <dgm:t>
        <a:bodyPr/>
        <a:lstStyle/>
        <a:p>
          <a:endParaRPr lang="ru-RU"/>
        </a:p>
      </dgm:t>
    </dgm:pt>
    <dgm:pt modelId="{C6B2AC4C-971C-4A05-8D08-4E1FA4D62C77}">
      <dgm:prSet/>
      <dgm:spPr/>
      <dgm:t>
        <a:bodyPr/>
        <a:lstStyle/>
        <a:p>
          <a:r>
            <a:rPr lang="ru-RU" b="1" dirty="0"/>
            <a:t>Расправление </a:t>
          </a:r>
          <a:r>
            <a:rPr lang="ru-RU" b="1" dirty="0" err="1"/>
            <a:t>фізіологічного</a:t>
          </a:r>
          <a:r>
            <a:rPr lang="ru-RU" b="1" dirty="0"/>
            <a:t> ателектазу, </a:t>
          </a:r>
          <a:r>
            <a:rPr lang="ru-RU" b="1" dirty="0">
              <a:latin typeface="Times New Roman" panose="02020603050405020304" pitchFamily="18" charset="0"/>
              <a:cs typeface="Times New Roman" panose="02020603050405020304" pitchFamily="18" charset="0"/>
            </a:rPr>
            <a:t>↓</a:t>
          </a:r>
          <a:r>
            <a:rPr lang="ru-RU" b="1" dirty="0"/>
            <a:t> ЛСС, </a:t>
          </a:r>
          <a:r>
            <a:rPr lang="ru-RU" b="1" dirty="0" err="1"/>
            <a:t>збільшення</a:t>
          </a:r>
          <a:r>
            <a:rPr lang="ru-RU" b="1" dirty="0"/>
            <a:t> </a:t>
          </a:r>
          <a:r>
            <a:rPr lang="ru-RU" b="1" dirty="0" err="1"/>
            <a:t>легеневого</a:t>
          </a:r>
          <a:r>
            <a:rPr lang="ru-RU" b="1" dirty="0"/>
            <a:t> кровотоку, </a:t>
          </a:r>
          <a:r>
            <a:rPr lang="ru-RU" b="1" dirty="0" err="1"/>
            <a:t>оксигенація</a:t>
          </a:r>
          <a:r>
            <a:rPr lang="ru-RU" b="1" dirty="0"/>
            <a:t> </a:t>
          </a:r>
          <a:r>
            <a:rPr lang="ru-RU" b="1" dirty="0" err="1"/>
            <a:t>крові</a:t>
          </a:r>
          <a:r>
            <a:rPr lang="ru-RU" b="1" dirty="0"/>
            <a:t> в </a:t>
          </a:r>
          <a:r>
            <a:rPr lang="ru-RU" b="1" dirty="0" err="1"/>
            <a:t>легенях</a:t>
          </a:r>
          <a:endParaRPr lang="ru-RU" dirty="0"/>
        </a:p>
      </dgm:t>
    </dgm:pt>
    <dgm:pt modelId="{B3608444-52E0-4152-88B8-A999C11F1C72}" type="parTrans" cxnId="{C9F0B47E-5529-40C8-927D-D87357E3BB0E}">
      <dgm:prSet/>
      <dgm:spPr/>
      <dgm:t>
        <a:bodyPr/>
        <a:lstStyle/>
        <a:p>
          <a:endParaRPr lang="ru-RU"/>
        </a:p>
      </dgm:t>
    </dgm:pt>
    <dgm:pt modelId="{EDE096A0-3D23-4955-BA45-25C19464F7AE}" type="sibTrans" cxnId="{C9F0B47E-5529-40C8-927D-D87357E3BB0E}">
      <dgm:prSet/>
      <dgm:spPr/>
      <dgm:t>
        <a:bodyPr/>
        <a:lstStyle/>
        <a:p>
          <a:endParaRPr lang="ru-RU"/>
        </a:p>
      </dgm:t>
    </dgm:pt>
    <dgm:pt modelId="{B5C4E954-2B52-4CC3-85A4-D6A68BB1B9F9}">
      <dgm:prSet/>
      <dgm:spPr/>
      <dgm:t>
        <a:bodyPr/>
        <a:lstStyle/>
        <a:p>
          <a:r>
            <a:rPr lang="ru-RU" b="1" dirty="0" err="1"/>
            <a:t>Закриття</a:t>
          </a:r>
          <a:r>
            <a:rPr lang="ru-RU" b="1" dirty="0"/>
            <a:t> </a:t>
          </a:r>
          <a:r>
            <a:rPr lang="ru-RU" b="1" dirty="0" err="1"/>
            <a:t>артеріальної</a:t>
          </a:r>
          <a:r>
            <a:rPr lang="ru-RU" b="1" dirty="0"/>
            <a:t> протоки (12-24 </a:t>
          </a:r>
          <a:r>
            <a:rPr lang="ru-RU" b="1" dirty="0" err="1"/>
            <a:t>години</a:t>
          </a:r>
          <a:r>
            <a:rPr lang="ru-RU" b="1" dirty="0"/>
            <a:t>)</a:t>
          </a:r>
          <a:endParaRPr lang="ru-RU" dirty="0"/>
        </a:p>
      </dgm:t>
    </dgm:pt>
    <dgm:pt modelId="{211A1FD6-206B-43B3-ACB4-497EFD59531C}" type="parTrans" cxnId="{E683D24B-2E02-49F7-84D8-4678EC7D4B43}">
      <dgm:prSet/>
      <dgm:spPr/>
      <dgm:t>
        <a:bodyPr/>
        <a:lstStyle/>
        <a:p>
          <a:endParaRPr lang="ru-RU"/>
        </a:p>
      </dgm:t>
    </dgm:pt>
    <dgm:pt modelId="{989467CB-C8D8-4923-B581-B0AE76AA2198}" type="sibTrans" cxnId="{E683D24B-2E02-49F7-84D8-4678EC7D4B43}">
      <dgm:prSet/>
      <dgm:spPr/>
      <dgm:t>
        <a:bodyPr/>
        <a:lstStyle/>
        <a:p>
          <a:endParaRPr lang="ru-RU"/>
        </a:p>
      </dgm:t>
    </dgm:pt>
    <dgm:pt modelId="{9A563C24-64F2-4A23-928F-3B468AF6B726}">
      <dgm:prSet/>
      <dgm:spPr/>
      <dgm:t>
        <a:bodyPr/>
        <a:lstStyle/>
        <a:p>
          <a:r>
            <a:rPr lang="ru-RU" b="1" dirty="0"/>
            <a:t>Збільшення </a:t>
          </a:r>
          <a:r>
            <a:rPr lang="ru-RU" b="1" dirty="0" err="1"/>
            <a:t>припливу</a:t>
          </a:r>
          <a:r>
            <a:rPr lang="ru-RU" b="1" dirty="0"/>
            <a:t> </a:t>
          </a:r>
          <a:r>
            <a:rPr lang="ru-RU" b="1" dirty="0" err="1"/>
            <a:t>крові</a:t>
          </a:r>
          <a:r>
            <a:rPr lang="ru-RU" b="1" dirty="0"/>
            <a:t> до ЛП (</a:t>
          </a:r>
          <a:r>
            <a:rPr lang="ru-RU" b="1" dirty="0" err="1"/>
            <a:t>Sat</a:t>
          </a:r>
          <a:r>
            <a:rPr lang="ru-RU" b="1" dirty="0"/>
            <a:t> 100%)</a:t>
          </a:r>
          <a:endParaRPr lang="ru-RU" dirty="0"/>
        </a:p>
      </dgm:t>
    </dgm:pt>
    <dgm:pt modelId="{E0B8B888-576B-4B91-8124-1D193586C7D4}" type="parTrans" cxnId="{EBE0FA52-2C88-4EC0-AF3A-AB75469CBF5A}">
      <dgm:prSet/>
      <dgm:spPr/>
      <dgm:t>
        <a:bodyPr/>
        <a:lstStyle/>
        <a:p>
          <a:endParaRPr lang="ru-RU"/>
        </a:p>
      </dgm:t>
    </dgm:pt>
    <dgm:pt modelId="{0BDCC7D0-3B61-49F1-96FD-B1B90DB8F353}" type="sibTrans" cxnId="{EBE0FA52-2C88-4EC0-AF3A-AB75469CBF5A}">
      <dgm:prSet/>
      <dgm:spPr/>
      <dgm:t>
        <a:bodyPr/>
        <a:lstStyle/>
        <a:p>
          <a:endParaRPr lang="ru-RU"/>
        </a:p>
      </dgm:t>
    </dgm:pt>
    <dgm:pt modelId="{38957D76-DCB8-4E25-8D0C-C22FD04A6A3C}">
      <dgm:prSet/>
      <dgm:spPr/>
      <dgm:t>
        <a:bodyPr/>
        <a:lstStyle/>
        <a:p>
          <a:r>
            <a:rPr lang="ru-RU" b="1" dirty="0" err="1"/>
            <a:t>Закриття</a:t>
          </a:r>
          <a:r>
            <a:rPr lang="ru-RU" b="1" dirty="0"/>
            <a:t> овального </a:t>
          </a:r>
          <a:r>
            <a:rPr lang="ru-RU" b="1" dirty="0" err="1"/>
            <a:t>вікна</a:t>
          </a:r>
          <a:r>
            <a:rPr lang="ru-RU" b="1" dirty="0"/>
            <a:t> (30-50% </a:t>
          </a:r>
          <a:r>
            <a:rPr lang="ru-RU" b="1" dirty="0" err="1"/>
            <a:t>випадків</a:t>
          </a:r>
          <a:r>
            <a:rPr lang="ru-RU" b="1" dirty="0"/>
            <a:t> - </a:t>
          </a:r>
          <a:r>
            <a:rPr lang="ru-RU" b="1" dirty="0" err="1"/>
            <a:t>неповне</a:t>
          </a:r>
          <a:r>
            <a:rPr lang="ru-RU" b="1" dirty="0"/>
            <a:t>)</a:t>
          </a:r>
        </a:p>
      </dgm:t>
    </dgm:pt>
    <dgm:pt modelId="{32F90D49-57D6-426C-A348-3BDEEA25FD57}" type="parTrans" cxnId="{883EF90A-8A0B-4162-9C16-67D54A92C143}">
      <dgm:prSet/>
      <dgm:spPr/>
      <dgm:t>
        <a:bodyPr/>
        <a:lstStyle/>
        <a:p>
          <a:endParaRPr lang="ru-RU"/>
        </a:p>
      </dgm:t>
    </dgm:pt>
    <dgm:pt modelId="{6F49B948-C2F8-4F2F-A2FF-6C02AD403E88}" type="sibTrans" cxnId="{883EF90A-8A0B-4162-9C16-67D54A92C143}">
      <dgm:prSet/>
      <dgm:spPr/>
      <dgm:t>
        <a:bodyPr/>
        <a:lstStyle/>
        <a:p>
          <a:endParaRPr lang="ru-RU"/>
        </a:p>
      </dgm:t>
    </dgm:pt>
    <dgm:pt modelId="{EF69A78B-DBFD-41B8-96F0-D2BF87BA05DA}" type="pres">
      <dgm:prSet presAssocID="{BA807AAB-F019-4B61-BB4B-EAB24BB2A112}" presName="Name0" presStyleCnt="0">
        <dgm:presLayoutVars>
          <dgm:dir/>
          <dgm:animLvl val="lvl"/>
          <dgm:resizeHandles val="exact"/>
        </dgm:presLayoutVars>
      </dgm:prSet>
      <dgm:spPr/>
    </dgm:pt>
    <dgm:pt modelId="{A7E9E4BF-34CE-4EA6-9D79-FB59307E2980}" type="pres">
      <dgm:prSet presAssocID="{E054A018-6CA9-4EA8-8F08-235F7CD08D48}" presName="linNode" presStyleCnt="0"/>
      <dgm:spPr/>
    </dgm:pt>
    <dgm:pt modelId="{F2C34035-6F0F-4B04-8219-2150B5F180DC}" type="pres">
      <dgm:prSet presAssocID="{E054A018-6CA9-4EA8-8F08-235F7CD08D48}" presName="parentText" presStyleLbl="node1" presStyleIdx="0" presStyleCnt="5" custScaleX="248279" custLinFactNeighborX="3651" custLinFactNeighborY="-1159">
        <dgm:presLayoutVars>
          <dgm:chMax val="1"/>
          <dgm:bulletEnabled val="1"/>
        </dgm:presLayoutVars>
      </dgm:prSet>
      <dgm:spPr/>
    </dgm:pt>
    <dgm:pt modelId="{B409D692-D155-4C31-9F42-FA2614C3CD46}" type="pres">
      <dgm:prSet presAssocID="{E054A018-6CA9-4EA8-8F08-235F7CD08D48}" presName="descendantText" presStyleLbl="alignAccFollowNode1" presStyleIdx="0" presStyleCnt="5" custScaleX="2000000">
        <dgm:presLayoutVars>
          <dgm:bulletEnabled val="1"/>
        </dgm:presLayoutVars>
      </dgm:prSet>
      <dgm:spPr/>
    </dgm:pt>
    <dgm:pt modelId="{D2097385-5C11-48D9-A249-017FFD9B3F1C}" type="pres">
      <dgm:prSet presAssocID="{C2B706EE-5DE7-4A2F-A699-0AAFC462735B}" presName="sp" presStyleCnt="0"/>
      <dgm:spPr/>
    </dgm:pt>
    <dgm:pt modelId="{2C59FFD3-E29F-4454-A41C-1C823A252F77}" type="pres">
      <dgm:prSet presAssocID="{2BDEAD46-7996-4AA7-8460-86D93CCFE8EF}" presName="linNode" presStyleCnt="0"/>
      <dgm:spPr/>
    </dgm:pt>
    <dgm:pt modelId="{AA01A392-D65B-4972-959D-0EA730DAE519}" type="pres">
      <dgm:prSet presAssocID="{2BDEAD46-7996-4AA7-8460-86D93CCFE8EF}" presName="parentText" presStyleLbl="node1" presStyleIdx="1" presStyleCnt="5" custScaleX="248279">
        <dgm:presLayoutVars>
          <dgm:chMax val="1"/>
          <dgm:bulletEnabled val="1"/>
        </dgm:presLayoutVars>
      </dgm:prSet>
      <dgm:spPr/>
    </dgm:pt>
    <dgm:pt modelId="{F0C8CD84-1110-4A34-BDAC-D64F7585720B}" type="pres">
      <dgm:prSet presAssocID="{2BDEAD46-7996-4AA7-8460-86D93CCFE8EF}" presName="descendantText" presStyleLbl="alignAccFollowNode1" presStyleIdx="1" presStyleCnt="5" custScaleX="2000000" custScaleY="130299">
        <dgm:presLayoutVars>
          <dgm:bulletEnabled val="1"/>
        </dgm:presLayoutVars>
      </dgm:prSet>
      <dgm:spPr/>
    </dgm:pt>
    <dgm:pt modelId="{02E35EEB-8EEA-45D8-A5A7-44AD2FED534F}" type="pres">
      <dgm:prSet presAssocID="{26AA229F-30C7-40BB-8697-1BF82F412432}" presName="sp" presStyleCnt="0"/>
      <dgm:spPr/>
    </dgm:pt>
    <dgm:pt modelId="{3477D20C-F4E6-42A9-A7B4-BF87361AF528}" type="pres">
      <dgm:prSet presAssocID="{2C099095-2018-4C97-B2D5-E18115981333}" presName="linNode" presStyleCnt="0"/>
      <dgm:spPr/>
    </dgm:pt>
    <dgm:pt modelId="{6283DBAF-36F3-4889-9020-E8857A661EAA}" type="pres">
      <dgm:prSet presAssocID="{2C099095-2018-4C97-B2D5-E18115981333}" presName="parentText" presStyleLbl="node1" presStyleIdx="2" presStyleCnt="5" custScaleX="248550" custLinFactNeighborX="-1229" custLinFactNeighborY="1853">
        <dgm:presLayoutVars>
          <dgm:chMax val="1"/>
          <dgm:bulletEnabled val="1"/>
        </dgm:presLayoutVars>
      </dgm:prSet>
      <dgm:spPr/>
    </dgm:pt>
    <dgm:pt modelId="{94F905F9-1395-4634-BDAC-653B44086326}" type="pres">
      <dgm:prSet presAssocID="{2C099095-2018-4C97-B2D5-E18115981333}" presName="descendantText" presStyleLbl="alignAccFollowNode1" presStyleIdx="2" presStyleCnt="5" custScaleX="2000000">
        <dgm:presLayoutVars>
          <dgm:bulletEnabled val="1"/>
        </dgm:presLayoutVars>
      </dgm:prSet>
      <dgm:spPr/>
    </dgm:pt>
    <dgm:pt modelId="{66F3648A-C7A3-406F-8B67-4BE1601C05ED}" type="pres">
      <dgm:prSet presAssocID="{CD22CBEB-0C0E-4E2A-BF6C-D9261E7AB602}" presName="sp" presStyleCnt="0"/>
      <dgm:spPr/>
    </dgm:pt>
    <dgm:pt modelId="{51F5ADC7-9A80-4544-B333-68E31E3ABD3F}" type="pres">
      <dgm:prSet presAssocID="{006F5F75-0806-46B8-975F-57EA11A98C32}" presName="linNode" presStyleCnt="0"/>
      <dgm:spPr/>
    </dgm:pt>
    <dgm:pt modelId="{21045425-BE3C-45DA-8B1F-309DE7A6D90A}" type="pres">
      <dgm:prSet presAssocID="{006F5F75-0806-46B8-975F-57EA11A98C32}" presName="parentText" presStyleLbl="node1" presStyleIdx="3" presStyleCnt="5" custScaleX="248279">
        <dgm:presLayoutVars>
          <dgm:chMax val="1"/>
          <dgm:bulletEnabled val="1"/>
        </dgm:presLayoutVars>
      </dgm:prSet>
      <dgm:spPr/>
    </dgm:pt>
    <dgm:pt modelId="{6EF6ED94-EC33-45A8-A06F-C8D8AA42CE76}" type="pres">
      <dgm:prSet presAssocID="{006F5F75-0806-46B8-975F-57EA11A98C32}" presName="descendantText" presStyleLbl="alignAccFollowNode1" presStyleIdx="3" presStyleCnt="5" custScaleX="2000000">
        <dgm:presLayoutVars>
          <dgm:bulletEnabled val="1"/>
        </dgm:presLayoutVars>
      </dgm:prSet>
      <dgm:spPr/>
    </dgm:pt>
    <dgm:pt modelId="{787BE179-6D10-488D-AAE4-430A9088364A}" type="pres">
      <dgm:prSet presAssocID="{DB4863BE-022F-4F30-BBB7-5922B2985FA7}" presName="sp" presStyleCnt="0"/>
      <dgm:spPr/>
    </dgm:pt>
    <dgm:pt modelId="{D2D638F1-9876-49D6-BBB3-318DBF933628}" type="pres">
      <dgm:prSet presAssocID="{C13EC6CB-78C6-4515-B538-D48EE074D29F}" presName="linNode" presStyleCnt="0"/>
      <dgm:spPr/>
    </dgm:pt>
    <dgm:pt modelId="{E6788B56-3996-4F6A-B445-D81A95BEFC63}" type="pres">
      <dgm:prSet presAssocID="{C13EC6CB-78C6-4515-B538-D48EE074D29F}" presName="parentText" presStyleLbl="node1" presStyleIdx="4" presStyleCnt="5" custScaleX="248279">
        <dgm:presLayoutVars>
          <dgm:chMax val="1"/>
          <dgm:bulletEnabled val="1"/>
        </dgm:presLayoutVars>
      </dgm:prSet>
      <dgm:spPr/>
    </dgm:pt>
    <dgm:pt modelId="{E72EEA1A-96BC-4327-85FC-7C9427CCDF35}" type="pres">
      <dgm:prSet presAssocID="{C13EC6CB-78C6-4515-B538-D48EE074D29F}" presName="descendantText" presStyleLbl="alignAccFollowNode1" presStyleIdx="4" presStyleCnt="5" custScaleX="2000000">
        <dgm:presLayoutVars>
          <dgm:bulletEnabled val="1"/>
        </dgm:presLayoutVars>
      </dgm:prSet>
      <dgm:spPr/>
    </dgm:pt>
  </dgm:ptLst>
  <dgm:cxnLst>
    <dgm:cxn modelId="{883EF90A-8A0B-4162-9C16-67D54A92C143}" srcId="{C13EC6CB-78C6-4515-B538-D48EE074D29F}" destId="{38957D76-DCB8-4E25-8D0C-C22FD04A6A3C}" srcOrd="0" destOrd="0" parTransId="{32F90D49-57D6-426C-A348-3BDEEA25FD57}" sibTransId="{6F49B948-C2F8-4F2F-A2FF-6C02AD403E88}"/>
    <dgm:cxn modelId="{D55C4B1A-10AE-434A-81B3-6C9B07A3F30A}" type="presOf" srcId="{38957D76-DCB8-4E25-8D0C-C22FD04A6A3C}" destId="{E72EEA1A-96BC-4327-85FC-7C9427CCDF35}" srcOrd="0" destOrd="0" presId="urn:microsoft.com/office/officeart/2005/8/layout/vList5"/>
    <dgm:cxn modelId="{6745CF21-D76E-4A8E-9353-6BFBED28B9F3}" type="presOf" srcId="{C13EC6CB-78C6-4515-B538-D48EE074D29F}" destId="{E6788B56-3996-4F6A-B445-D81A95BEFC63}" srcOrd="0" destOrd="0" presId="urn:microsoft.com/office/officeart/2005/8/layout/vList5"/>
    <dgm:cxn modelId="{24358034-8075-4295-AEA9-C410BE5A4F9E}" type="presOf" srcId="{E054A018-6CA9-4EA8-8F08-235F7CD08D48}" destId="{F2C34035-6F0F-4B04-8219-2150B5F180DC}" srcOrd="0" destOrd="0" presId="urn:microsoft.com/office/officeart/2005/8/layout/vList5"/>
    <dgm:cxn modelId="{36F31F3A-41D9-47D3-B509-67AC84C9391A}" type="presOf" srcId="{B5C4E954-2B52-4CC3-85A4-D6A68BB1B9F9}" destId="{94F905F9-1395-4634-BDAC-653B44086326}" srcOrd="0" destOrd="0" presId="urn:microsoft.com/office/officeart/2005/8/layout/vList5"/>
    <dgm:cxn modelId="{E4DA8B60-46C5-4B78-B096-A1D61209FB33}" srcId="{BA807AAB-F019-4B61-BB4B-EAB24BB2A112}" destId="{E054A018-6CA9-4EA8-8F08-235F7CD08D48}" srcOrd="0" destOrd="0" parTransId="{8666CF8F-6F34-4A72-83B2-F5741C9B8A5B}" sibTransId="{C2B706EE-5DE7-4A2F-A699-0AAFC462735B}"/>
    <dgm:cxn modelId="{E683D24B-2E02-49F7-84D8-4678EC7D4B43}" srcId="{2C099095-2018-4C97-B2D5-E18115981333}" destId="{B5C4E954-2B52-4CC3-85A4-D6A68BB1B9F9}" srcOrd="0" destOrd="0" parTransId="{211A1FD6-206B-43B3-ACB4-497EFD59531C}" sibTransId="{989467CB-C8D8-4923-B581-B0AE76AA2198}"/>
    <dgm:cxn modelId="{EBE0FA52-2C88-4EC0-AF3A-AB75469CBF5A}" srcId="{006F5F75-0806-46B8-975F-57EA11A98C32}" destId="{9A563C24-64F2-4A23-928F-3B468AF6B726}" srcOrd="0" destOrd="0" parTransId="{E0B8B888-576B-4B91-8124-1D193586C7D4}" sibTransId="{0BDCC7D0-3B61-49F1-96FD-B1B90DB8F353}"/>
    <dgm:cxn modelId="{016B2554-F737-4F5B-82FD-ADCDAC70CBDE}" srcId="{BA807AAB-F019-4B61-BB4B-EAB24BB2A112}" destId="{C13EC6CB-78C6-4515-B538-D48EE074D29F}" srcOrd="4" destOrd="0" parTransId="{54CF7E5D-F37F-4574-8A14-CB1EAE358A92}" sibTransId="{58B72D97-821E-45C9-8C85-44C014C82BE3}"/>
    <dgm:cxn modelId="{79CC8556-0B4A-46B2-B0AC-06118A90944C}" srcId="{BA807AAB-F019-4B61-BB4B-EAB24BB2A112}" destId="{2C099095-2018-4C97-B2D5-E18115981333}" srcOrd="2" destOrd="0" parTransId="{28BABD3D-576D-4E5A-AB5D-3BC9DE680287}" sibTransId="{CD22CBEB-0C0E-4E2A-BF6C-D9261E7AB602}"/>
    <dgm:cxn modelId="{0880FB59-3294-4C31-AA5B-AD10E7A3C88D}" srcId="{E054A018-6CA9-4EA8-8F08-235F7CD08D48}" destId="{83420930-552F-42B6-B4FF-1EBFE6FB26FA}" srcOrd="0" destOrd="0" parTransId="{0A61870B-4A58-4CBB-9686-1DB4EDAB3332}" sibTransId="{81A8C96E-1629-499A-B07A-57ECB21D3487}"/>
    <dgm:cxn modelId="{C9F0B47E-5529-40C8-927D-D87357E3BB0E}" srcId="{2BDEAD46-7996-4AA7-8460-86D93CCFE8EF}" destId="{C6B2AC4C-971C-4A05-8D08-4E1FA4D62C77}" srcOrd="0" destOrd="0" parTransId="{B3608444-52E0-4152-88B8-A999C11F1C72}" sibTransId="{EDE096A0-3D23-4955-BA45-25C19464F7AE}"/>
    <dgm:cxn modelId="{0291E47E-A6B0-43EC-9C1E-099871AF60D2}" type="presOf" srcId="{C6B2AC4C-971C-4A05-8D08-4E1FA4D62C77}" destId="{F0C8CD84-1110-4A34-BDAC-D64F7585720B}" srcOrd="0" destOrd="0" presId="urn:microsoft.com/office/officeart/2005/8/layout/vList5"/>
    <dgm:cxn modelId="{47D72083-0F0A-4A99-977E-7A2995E4A4C1}" type="presOf" srcId="{2C099095-2018-4C97-B2D5-E18115981333}" destId="{6283DBAF-36F3-4889-9020-E8857A661EAA}" srcOrd="0" destOrd="0" presId="urn:microsoft.com/office/officeart/2005/8/layout/vList5"/>
    <dgm:cxn modelId="{9845A7A4-003F-44E0-A800-17D96326709E}" srcId="{BA807AAB-F019-4B61-BB4B-EAB24BB2A112}" destId="{006F5F75-0806-46B8-975F-57EA11A98C32}" srcOrd="3" destOrd="0" parTransId="{457F5AE3-D00B-4BA4-8575-5705C3430C8B}" sibTransId="{DB4863BE-022F-4F30-BBB7-5922B2985FA7}"/>
    <dgm:cxn modelId="{D145F3B6-099F-4797-A1A3-F366C187D297}" type="presOf" srcId="{9A563C24-64F2-4A23-928F-3B468AF6B726}" destId="{6EF6ED94-EC33-45A8-A06F-C8D8AA42CE76}" srcOrd="0" destOrd="0" presId="urn:microsoft.com/office/officeart/2005/8/layout/vList5"/>
    <dgm:cxn modelId="{7E777BD3-C0E2-42AC-9A4F-00BDBE74EE9B}" type="presOf" srcId="{BA807AAB-F019-4B61-BB4B-EAB24BB2A112}" destId="{EF69A78B-DBFD-41B8-96F0-D2BF87BA05DA}" srcOrd="0" destOrd="0" presId="urn:microsoft.com/office/officeart/2005/8/layout/vList5"/>
    <dgm:cxn modelId="{106367DB-6EFC-42B6-A6EA-710934F16405}" type="presOf" srcId="{83420930-552F-42B6-B4FF-1EBFE6FB26FA}" destId="{B409D692-D155-4C31-9F42-FA2614C3CD46}" srcOrd="0" destOrd="0" presId="urn:microsoft.com/office/officeart/2005/8/layout/vList5"/>
    <dgm:cxn modelId="{849307E2-AF5B-4057-B86D-4068DC5CD7E6}" type="presOf" srcId="{006F5F75-0806-46B8-975F-57EA11A98C32}" destId="{21045425-BE3C-45DA-8B1F-309DE7A6D90A}" srcOrd="0" destOrd="0" presId="urn:microsoft.com/office/officeart/2005/8/layout/vList5"/>
    <dgm:cxn modelId="{8F2265EC-CA60-4AB6-AAC2-0FE4A0E22F94}" srcId="{BA807AAB-F019-4B61-BB4B-EAB24BB2A112}" destId="{2BDEAD46-7996-4AA7-8460-86D93CCFE8EF}" srcOrd="1" destOrd="0" parTransId="{8BD1DFE1-2308-4AB5-85D7-9884171F5C8E}" sibTransId="{26AA229F-30C7-40BB-8697-1BF82F412432}"/>
    <dgm:cxn modelId="{6AB8F8F6-97B9-4C9D-BAD9-43CFD72B537D}" type="presOf" srcId="{2BDEAD46-7996-4AA7-8460-86D93CCFE8EF}" destId="{AA01A392-D65B-4972-959D-0EA730DAE519}" srcOrd="0" destOrd="0" presId="urn:microsoft.com/office/officeart/2005/8/layout/vList5"/>
    <dgm:cxn modelId="{D5C2B206-0B16-4FDC-843D-A2F458663D8D}" type="presParOf" srcId="{EF69A78B-DBFD-41B8-96F0-D2BF87BA05DA}" destId="{A7E9E4BF-34CE-4EA6-9D79-FB59307E2980}" srcOrd="0" destOrd="0" presId="urn:microsoft.com/office/officeart/2005/8/layout/vList5"/>
    <dgm:cxn modelId="{872A2684-2C07-4261-9B5D-73421094FBA4}" type="presParOf" srcId="{A7E9E4BF-34CE-4EA6-9D79-FB59307E2980}" destId="{F2C34035-6F0F-4B04-8219-2150B5F180DC}" srcOrd="0" destOrd="0" presId="urn:microsoft.com/office/officeart/2005/8/layout/vList5"/>
    <dgm:cxn modelId="{20C12D90-5091-4735-A7B6-5A92B6324FA8}" type="presParOf" srcId="{A7E9E4BF-34CE-4EA6-9D79-FB59307E2980}" destId="{B409D692-D155-4C31-9F42-FA2614C3CD46}" srcOrd="1" destOrd="0" presId="urn:microsoft.com/office/officeart/2005/8/layout/vList5"/>
    <dgm:cxn modelId="{7B80B794-DC35-4FF2-BD89-790547E740B7}" type="presParOf" srcId="{EF69A78B-DBFD-41B8-96F0-D2BF87BA05DA}" destId="{D2097385-5C11-48D9-A249-017FFD9B3F1C}" srcOrd="1" destOrd="0" presId="urn:microsoft.com/office/officeart/2005/8/layout/vList5"/>
    <dgm:cxn modelId="{D5748C08-3726-4026-A4CF-7760A213F22C}" type="presParOf" srcId="{EF69A78B-DBFD-41B8-96F0-D2BF87BA05DA}" destId="{2C59FFD3-E29F-4454-A41C-1C823A252F77}" srcOrd="2" destOrd="0" presId="urn:microsoft.com/office/officeart/2005/8/layout/vList5"/>
    <dgm:cxn modelId="{CECAF0B3-3C02-4AD9-B359-7304ACDE80BB}" type="presParOf" srcId="{2C59FFD3-E29F-4454-A41C-1C823A252F77}" destId="{AA01A392-D65B-4972-959D-0EA730DAE519}" srcOrd="0" destOrd="0" presId="urn:microsoft.com/office/officeart/2005/8/layout/vList5"/>
    <dgm:cxn modelId="{F7693EF6-6DAD-40A5-BD01-60794263DF59}" type="presParOf" srcId="{2C59FFD3-E29F-4454-A41C-1C823A252F77}" destId="{F0C8CD84-1110-4A34-BDAC-D64F7585720B}" srcOrd="1" destOrd="0" presId="urn:microsoft.com/office/officeart/2005/8/layout/vList5"/>
    <dgm:cxn modelId="{9935DF77-6DD6-4217-9229-66319DB76FF4}" type="presParOf" srcId="{EF69A78B-DBFD-41B8-96F0-D2BF87BA05DA}" destId="{02E35EEB-8EEA-45D8-A5A7-44AD2FED534F}" srcOrd="3" destOrd="0" presId="urn:microsoft.com/office/officeart/2005/8/layout/vList5"/>
    <dgm:cxn modelId="{73E3B08F-D2C7-4C28-883E-799BDF5B238E}" type="presParOf" srcId="{EF69A78B-DBFD-41B8-96F0-D2BF87BA05DA}" destId="{3477D20C-F4E6-42A9-A7B4-BF87361AF528}" srcOrd="4" destOrd="0" presId="urn:microsoft.com/office/officeart/2005/8/layout/vList5"/>
    <dgm:cxn modelId="{EE1E001D-20D8-4FF6-864E-9D699D0B3CC0}" type="presParOf" srcId="{3477D20C-F4E6-42A9-A7B4-BF87361AF528}" destId="{6283DBAF-36F3-4889-9020-E8857A661EAA}" srcOrd="0" destOrd="0" presId="urn:microsoft.com/office/officeart/2005/8/layout/vList5"/>
    <dgm:cxn modelId="{BD5A4403-2407-4FFF-A7D2-F4C9EE75AF99}" type="presParOf" srcId="{3477D20C-F4E6-42A9-A7B4-BF87361AF528}" destId="{94F905F9-1395-4634-BDAC-653B44086326}" srcOrd="1" destOrd="0" presId="urn:microsoft.com/office/officeart/2005/8/layout/vList5"/>
    <dgm:cxn modelId="{5256C8F9-4DF3-4022-860F-40C221253FB6}" type="presParOf" srcId="{EF69A78B-DBFD-41B8-96F0-D2BF87BA05DA}" destId="{66F3648A-C7A3-406F-8B67-4BE1601C05ED}" srcOrd="5" destOrd="0" presId="urn:microsoft.com/office/officeart/2005/8/layout/vList5"/>
    <dgm:cxn modelId="{485C3578-2AB8-4EF9-94A6-D1010D82B082}" type="presParOf" srcId="{EF69A78B-DBFD-41B8-96F0-D2BF87BA05DA}" destId="{51F5ADC7-9A80-4544-B333-68E31E3ABD3F}" srcOrd="6" destOrd="0" presId="urn:microsoft.com/office/officeart/2005/8/layout/vList5"/>
    <dgm:cxn modelId="{FFB67CBB-D2C5-4B3B-9ED4-255C7F2C4197}" type="presParOf" srcId="{51F5ADC7-9A80-4544-B333-68E31E3ABD3F}" destId="{21045425-BE3C-45DA-8B1F-309DE7A6D90A}" srcOrd="0" destOrd="0" presId="urn:microsoft.com/office/officeart/2005/8/layout/vList5"/>
    <dgm:cxn modelId="{4BD70AD0-A34C-4AD6-8EB9-46A0A127545A}" type="presParOf" srcId="{51F5ADC7-9A80-4544-B333-68E31E3ABD3F}" destId="{6EF6ED94-EC33-45A8-A06F-C8D8AA42CE76}" srcOrd="1" destOrd="0" presId="urn:microsoft.com/office/officeart/2005/8/layout/vList5"/>
    <dgm:cxn modelId="{54E5F9C3-2126-4F8A-B254-4C81F87039BF}" type="presParOf" srcId="{EF69A78B-DBFD-41B8-96F0-D2BF87BA05DA}" destId="{787BE179-6D10-488D-AAE4-430A9088364A}" srcOrd="7" destOrd="0" presId="urn:microsoft.com/office/officeart/2005/8/layout/vList5"/>
    <dgm:cxn modelId="{BD449B44-9312-4A67-A302-93FD9F438155}" type="presParOf" srcId="{EF69A78B-DBFD-41B8-96F0-D2BF87BA05DA}" destId="{D2D638F1-9876-49D6-BBB3-318DBF933628}" srcOrd="8" destOrd="0" presId="urn:microsoft.com/office/officeart/2005/8/layout/vList5"/>
    <dgm:cxn modelId="{9C0ECC95-5375-457D-B0C8-CD48462E6EC0}" type="presParOf" srcId="{D2D638F1-9876-49D6-BBB3-318DBF933628}" destId="{E6788B56-3996-4F6A-B445-D81A95BEFC63}" srcOrd="0" destOrd="0" presId="urn:microsoft.com/office/officeart/2005/8/layout/vList5"/>
    <dgm:cxn modelId="{438CA071-0051-4293-9947-FCD9A1B7A7B7}" type="presParOf" srcId="{D2D638F1-9876-49D6-BBB3-318DBF933628}" destId="{E72EEA1A-96BC-4327-85FC-7C9427CCDF35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B022EA1-9099-472C-B066-25C66B153AA4}" type="doc">
      <dgm:prSet loTypeId="urn:microsoft.com/office/officeart/2005/8/layout/hierarchy3" loCatId="list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87CF7C35-01B0-429E-9A1C-2FF25A2CE6CA}">
      <dgm:prSet phldrT="[Текст]"/>
      <dgm:spPr/>
      <dgm:t>
        <a:bodyPr/>
        <a:lstStyle/>
        <a:p>
          <a:r>
            <a:rPr lang="ru-RU" altLang="ru-RU" dirty="0" err="1"/>
            <a:t>Антенатальна</a:t>
          </a:r>
          <a:endParaRPr lang="ru-RU" dirty="0"/>
        </a:p>
      </dgm:t>
    </dgm:pt>
    <dgm:pt modelId="{1908CBFC-736E-418B-A86F-C80D9EAF1DEF}" type="parTrans" cxnId="{1FC74847-5A42-4C15-A528-D443C3D66917}">
      <dgm:prSet/>
      <dgm:spPr/>
      <dgm:t>
        <a:bodyPr/>
        <a:lstStyle/>
        <a:p>
          <a:endParaRPr lang="ru-RU"/>
        </a:p>
      </dgm:t>
    </dgm:pt>
    <dgm:pt modelId="{5942483F-DF05-421A-861A-DDF93AD85F3C}" type="sibTrans" cxnId="{1FC74847-5A42-4C15-A528-D443C3D66917}">
      <dgm:prSet/>
      <dgm:spPr/>
      <dgm:t>
        <a:bodyPr/>
        <a:lstStyle/>
        <a:p>
          <a:endParaRPr lang="ru-RU"/>
        </a:p>
      </dgm:t>
    </dgm:pt>
    <dgm:pt modelId="{720605CD-67CA-4ECA-B8A1-6014606B1233}">
      <dgm:prSet phldrT="[Текст]"/>
      <dgm:spPr/>
      <dgm:t>
        <a:bodyPr/>
        <a:lstStyle/>
        <a:p>
          <a:r>
            <a:rPr lang="ru-RU" altLang="ru-RU" dirty="0"/>
            <a:t>Фетальна ЕХО-КС</a:t>
          </a:r>
          <a:endParaRPr lang="ru-RU" dirty="0"/>
        </a:p>
      </dgm:t>
    </dgm:pt>
    <dgm:pt modelId="{0B5EA462-8DB2-4A02-8E4A-6F7B62B9EBEB}" type="parTrans" cxnId="{CC71E421-F7BC-4656-8F96-1A5CB9BA4960}">
      <dgm:prSet/>
      <dgm:spPr/>
      <dgm:t>
        <a:bodyPr/>
        <a:lstStyle/>
        <a:p>
          <a:endParaRPr lang="ru-RU"/>
        </a:p>
      </dgm:t>
    </dgm:pt>
    <dgm:pt modelId="{F0EE87ED-F224-408C-BF03-42DF5290C8DE}" type="sibTrans" cxnId="{CC71E421-F7BC-4656-8F96-1A5CB9BA4960}">
      <dgm:prSet/>
      <dgm:spPr/>
      <dgm:t>
        <a:bodyPr/>
        <a:lstStyle/>
        <a:p>
          <a:endParaRPr lang="ru-RU"/>
        </a:p>
      </dgm:t>
    </dgm:pt>
    <dgm:pt modelId="{E608FBB8-D249-4E57-B7FB-4A08E8054142}">
      <dgm:prSet phldrT="[Текст]"/>
      <dgm:spPr/>
      <dgm:t>
        <a:bodyPr/>
        <a:lstStyle/>
        <a:p>
          <a:r>
            <a:rPr lang="ru-RU" altLang="ru-RU" dirty="0"/>
            <a:t>Каріотипування</a:t>
          </a:r>
        </a:p>
        <a:p>
          <a:r>
            <a:rPr lang="ru-RU" altLang="ru-RU" dirty="0"/>
            <a:t>плода</a:t>
          </a:r>
          <a:endParaRPr lang="ru-RU" dirty="0"/>
        </a:p>
      </dgm:t>
    </dgm:pt>
    <dgm:pt modelId="{E126C5CB-7414-42A4-9FB5-985B2BEF070F}" type="parTrans" cxnId="{23084404-C9E3-4049-B016-1667C801B90A}">
      <dgm:prSet/>
      <dgm:spPr/>
      <dgm:t>
        <a:bodyPr/>
        <a:lstStyle/>
        <a:p>
          <a:endParaRPr lang="ru-RU"/>
        </a:p>
      </dgm:t>
    </dgm:pt>
    <dgm:pt modelId="{38702F18-7D7B-4D76-BE06-6B69D22FFED1}" type="sibTrans" cxnId="{23084404-C9E3-4049-B016-1667C801B90A}">
      <dgm:prSet/>
      <dgm:spPr/>
      <dgm:t>
        <a:bodyPr/>
        <a:lstStyle/>
        <a:p>
          <a:endParaRPr lang="ru-RU"/>
        </a:p>
      </dgm:t>
    </dgm:pt>
    <dgm:pt modelId="{345E696D-F9E3-4505-A62B-6607307CF947}">
      <dgm:prSet phldrT="[Текст]"/>
      <dgm:spPr/>
      <dgm:t>
        <a:bodyPr/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altLang="ru-RU" sz="1800" dirty="0"/>
            <a:t>Постнатальна</a:t>
          </a:r>
        </a:p>
      </dgm:t>
    </dgm:pt>
    <dgm:pt modelId="{60F3DA78-C0AE-4219-B73A-56755DDB51CA}" type="parTrans" cxnId="{2006EDCF-8D9D-48DF-8DE0-E584217974CB}">
      <dgm:prSet/>
      <dgm:spPr/>
      <dgm:t>
        <a:bodyPr/>
        <a:lstStyle/>
        <a:p>
          <a:endParaRPr lang="ru-RU"/>
        </a:p>
      </dgm:t>
    </dgm:pt>
    <dgm:pt modelId="{036453EE-E80C-4FCD-B4CC-DF71ABF837B3}" type="sibTrans" cxnId="{2006EDCF-8D9D-48DF-8DE0-E584217974CB}">
      <dgm:prSet/>
      <dgm:spPr/>
      <dgm:t>
        <a:bodyPr/>
        <a:lstStyle/>
        <a:p>
          <a:endParaRPr lang="ru-RU"/>
        </a:p>
      </dgm:t>
    </dgm:pt>
    <dgm:pt modelId="{5FEC0F65-95CF-4854-892D-4C2D9DC07445}">
      <dgm:prSet phldrT="[Текст]" custT="1"/>
      <dgm:spPr/>
      <dgm:t>
        <a:bodyPr/>
        <a:lstStyle/>
        <a:p>
          <a:pPr algn="ctr" eaLnBrk="1" hangingPunct="1"/>
          <a:r>
            <a:rPr lang="ru-RU" altLang="ru-RU" sz="2000" dirty="0" err="1"/>
            <a:t>Докладний</a:t>
          </a:r>
          <a:r>
            <a:rPr lang="ru-RU" altLang="ru-RU" sz="2000" dirty="0"/>
            <a:t> </a:t>
          </a:r>
          <a:r>
            <a:rPr lang="ru-RU" altLang="ru-RU" sz="2000" dirty="0" err="1"/>
            <a:t>збір</a:t>
          </a:r>
          <a:r>
            <a:rPr lang="ru-RU" altLang="ru-RU" sz="2000" dirty="0"/>
            <a:t> </a:t>
          </a:r>
          <a:r>
            <a:rPr lang="ru-RU" altLang="ru-RU" sz="2000" dirty="0" err="1"/>
            <a:t>скарг</a:t>
          </a:r>
          <a:endParaRPr lang="ru-RU" altLang="ru-RU" sz="2000" dirty="0"/>
        </a:p>
        <a:p>
          <a:endParaRPr lang="ru-RU" sz="1200" dirty="0"/>
        </a:p>
      </dgm:t>
    </dgm:pt>
    <dgm:pt modelId="{4BE2F23E-BA7C-459F-97C6-034C0265F6FB}" type="parTrans" cxnId="{5795DCD5-6C29-423D-AF33-455E5FBBC253}">
      <dgm:prSet/>
      <dgm:spPr/>
      <dgm:t>
        <a:bodyPr/>
        <a:lstStyle/>
        <a:p>
          <a:endParaRPr lang="ru-RU"/>
        </a:p>
      </dgm:t>
    </dgm:pt>
    <dgm:pt modelId="{F7BD608F-F605-4B5B-9807-AF33616830D0}" type="sibTrans" cxnId="{5795DCD5-6C29-423D-AF33-455E5FBBC253}">
      <dgm:prSet/>
      <dgm:spPr/>
      <dgm:t>
        <a:bodyPr/>
        <a:lstStyle/>
        <a:p>
          <a:endParaRPr lang="ru-RU"/>
        </a:p>
      </dgm:t>
    </dgm:pt>
    <dgm:pt modelId="{C8D871A7-2CCD-42FE-9A37-9E225E846238}">
      <dgm:prSet phldrT="[Текст]" custT="1"/>
      <dgm:spPr/>
      <dgm:t>
        <a:bodyPr/>
        <a:lstStyle/>
        <a:p>
          <a:pPr algn="ctr" eaLnBrk="1" hangingPunct="1"/>
          <a:r>
            <a:rPr lang="ru-RU" altLang="ru-RU" sz="2000" dirty="0"/>
            <a:t>Об'єктивне обстеження</a:t>
          </a:r>
        </a:p>
        <a:p>
          <a:endParaRPr lang="ru-RU" sz="1400" dirty="0"/>
        </a:p>
      </dgm:t>
    </dgm:pt>
    <dgm:pt modelId="{A1BFA3F7-F994-46C8-B38F-85EB1268AD57}" type="parTrans" cxnId="{94FCB16E-836A-4AE1-94CE-DEB657717DB1}">
      <dgm:prSet/>
      <dgm:spPr/>
      <dgm:t>
        <a:bodyPr/>
        <a:lstStyle/>
        <a:p>
          <a:endParaRPr lang="ru-RU"/>
        </a:p>
      </dgm:t>
    </dgm:pt>
    <dgm:pt modelId="{7B72CB63-F8B6-476F-A62E-0C946B057C78}" type="sibTrans" cxnId="{94FCB16E-836A-4AE1-94CE-DEB657717DB1}">
      <dgm:prSet/>
      <dgm:spPr/>
      <dgm:t>
        <a:bodyPr/>
        <a:lstStyle/>
        <a:p>
          <a:endParaRPr lang="ru-RU"/>
        </a:p>
      </dgm:t>
    </dgm:pt>
    <dgm:pt modelId="{988839E3-15B3-4B92-B2BE-DB9AD26D2A18}">
      <dgm:prSet custT="1"/>
      <dgm:spPr/>
      <dgm:t>
        <a:bodyPr/>
        <a:lstStyle/>
        <a:p>
          <a:pPr algn="ctr" eaLnBrk="1" hangingPunct="1"/>
          <a:r>
            <a:rPr lang="ru-RU" altLang="ru-RU" sz="2000" dirty="0" err="1"/>
            <a:t>Лабораторна</a:t>
          </a:r>
          <a:r>
            <a:rPr lang="ru-RU" altLang="ru-RU" sz="2000" dirty="0"/>
            <a:t> </a:t>
          </a:r>
          <a:r>
            <a:rPr lang="ru-RU" altLang="ru-RU" sz="2000" dirty="0" err="1"/>
            <a:t>діагностика</a:t>
          </a:r>
          <a:endParaRPr lang="ru-RU" altLang="ru-RU" sz="2000" dirty="0"/>
        </a:p>
        <a:p>
          <a:endParaRPr lang="ru-RU" sz="1400" dirty="0"/>
        </a:p>
      </dgm:t>
    </dgm:pt>
    <dgm:pt modelId="{91D525C2-187C-44A9-AF74-333F266713D5}" type="parTrans" cxnId="{8BA7D3CF-DA4B-435E-834D-00EC9AF50879}">
      <dgm:prSet/>
      <dgm:spPr/>
      <dgm:t>
        <a:bodyPr/>
        <a:lstStyle/>
        <a:p>
          <a:endParaRPr lang="ru-RU"/>
        </a:p>
      </dgm:t>
    </dgm:pt>
    <dgm:pt modelId="{BF84CC16-FBA3-474E-9000-5D59BEC038C5}" type="sibTrans" cxnId="{8BA7D3CF-DA4B-435E-834D-00EC9AF50879}">
      <dgm:prSet/>
      <dgm:spPr/>
      <dgm:t>
        <a:bodyPr/>
        <a:lstStyle/>
        <a:p>
          <a:endParaRPr lang="ru-RU"/>
        </a:p>
      </dgm:t>
    </dgm:pt>
    <dgm:pt modelId="{74831271-395D-4C9E-AA90-2C3DAB9FFAB3}">
      <dgm:prSet custT="1"/>
      <dgm:spPr/>
      <dgm:t>
        <a:bodyPr/>
        <a:lstStyle/>
        <a:p>
          <a:pPr algn="ctr" eaLnBrk="1" hangingPunct="1"/>
          <a:r>
            <a:rPr lang="ru-RU" altLang="ru-RU" sz="2000" dirty="0" err="1"/>
            <a:t>Інструментальна</a:t>
          </a:r>
          <a:r>
            <a:rPr lang="ru-RU" altLang="ru-RU" sz="2000" dirty="0"/>
            <a:t> </a:t>
          </a:r>
          <a:r>
            <a:rPr lang="ru-RU" altLang="ru-RU" sz="2000" dirty="0" err="1"/>
            <a:t>діагностика</a:t>
          </a:r>
          <a:endParaRPr lang="ru-RU" altLang="ru-RU" sz="2000" dirty="0"/>
        </a:p>
      </dgm:t>
    </dgm:pt>
    <dgm:pt modelId="{4EA90F5A-0BAE-469B-8A16-8FC3F1F0D6FC}" type="parTrans" cxnId="{3E5C7740-9614-4155-B49C-844B3B15FE95}">
      <dgm:prSet/>
      <dgm:spPr/>
      <dgm:t>
        <a:bodyPr/>
        <a:lstStyle/>
        <a:p>
          <a:endParaRPr lang="ru-RU"/>
        </a:p>
      </dgm:t>
    </dgm:pt>
    <dgm:pt modelId="{0E16E781-0B72-495E-AB24-2A782E65846C}" type="sibTrans" cxnId="{3E5C7740-9614-4155-B49C-844B3B15FE95}">
      <dgm:prSet/>
      <dgm:spPr/>
      <dgm:t>
        <a:bodyPr/>
        <a:lstStyle/>
        <a:p>
          <a:endParaRPr lang="ru-RU"/>
        </a:p>
      </dgm:t>
    </dgm:pt>
    <dgm:pt modelId="{7589EB7C-C471-4863-B16B-D15368146175}" type="pres">
      <dgm:prSet presAssocID="{5B022EA1-9099-472C-B066-25C66B153AA4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EA27A1EA-1F11-4FA8-BC50-79DD5C9B4224}" type="pres">
      <dgm:prSet presAssocID="{87CF7C35-01B0-429E-9A1C-2FF25A2CE6CA}" presName="root" presStyleCnt="0"/>
      <dgm:spPr/>
    </dgm:pt>
    <dgm:pt modelId="{0F1C33AD-642C-4BAC-AD51-F6FFDFE07A11}" type="pres">
      <dgm:prSet presAssocID="{87CF7C35-01B0-429E-9A1C-2FF25A2CE6CA}" presName="rootComposite" presStyleCnt="0"/>
      <dgm:spPr/>
    </dgm:pt>
    <dgm:pt modelId="{B1BC1A51-A964-4E77-BDA0-A51D6CE5BEF3}" type="pres">
      <dgm:prSet presAssocID="{87CF7C35-01B0-429E-9A1C-2FF25A2CE6CA}" presName="rootText" presStyleLbl="node1" presStyleIdx="0" presStyleCnt="2" custScaleX="148236" custLinFactNeighborX="-38868" custLinFactNeighborY="4590"/>
      <dgm:spPr/>
    </dgm:pt>
    <dgm:pt modelId="{04B9C129-5AF9-43C5-9415-EC3389EAE72A}" type="pres">
      <dgm:prSet presAssocID="{87CF7C35-01B0-429E-9A1C-2FF25A2CE6CA}" presName="rootConnector" presStyleLbl="node1" presStyleIdx="0" presStyleCnt="2"/>
      <dgm:spPr/>
    </dgm:pt>
    <dgm:pt modelId="{D3D895E7-F9AF-41BD-B990-E4399093D6E1}" type="pres">
      <dgm:prSet presAssocID="{87CF7C35-01B0-429E-9A1C-2FF25A2CE6CA}" presName="childShape" presStyleCnt="0"/>
      <dgm:spPr/>
    </dgm:pt>
    <dgm:pt modelId="{D155A508-2F8F-40AF-BA3B-AEA7CA9238F0}" type="pres">
      <dgm:prSet presAssocID="{0B5EA462-8DB2-4A02-8E4A-6F7B62B9EBEB}" presName="Name13" presStyleLbl="parChTrans1D2" presStyleIdx="0" presStyleCnt="6"/>
      <dgm:spPr/>
    </dgm:pt>
    <dgm:pt modelId="{58371F10-045B-44AE-B7A2-311D1325A213}" type="pres">
      <dgm:prSet presAssocID="{720605CD-67CA-4ECA-B8A1-6014606B1233}" presName="childText" presStyleLbl="bgAcc1" presStyleIdx="0" presStyleCnt="6" custScaleX="108711" custLinFactNeighborX="-45009" custLinFactNeighborY="-13447">
        <dgm:presLayoutVars>
          <dgm:bulletEnabled val="1"/>
        </dgm:presLayoutVars>
      </dgm:prSet>
      <dgm:spPr/>
    </dgm:pt>
    <dgm:pt modelId="{03820EA0-7241-4F45-BBE6-19C3610591F3}" type="pres">
      <dgm:prSet presAssocID="{E126C5CB-7414-42A4-9FB5-985B2BEF070F}" presName="Name13" presStyleLbl="parChTrans1D2" presStyleIdx="1" presStyleCnt="6"/>
      <dgm:spPr/>
    </dgm:pt>
    <dgm:pt modelId="{955E8D98-A77B-4EC9-B66B-6E960404CE11}" type="pres">
      <dgm:prSet presAssocID="{E608FBB8-D249-4E57-B7FB-4A08E8054142}" presName="childText" presStyleLbl="bgAcc1" presStyleIdx="1" presStyleCnt="6" custLinFactNeighborX="-45009" custLinFactNeighborY="-13843">
        <dgm:presLayoutVars>
          <dgm:bulletEnabled val="1"/>
        </dgm:presLayoutVars>
      </dgm:prSet>
      <dgm:spPr/>
    </dgm:pt>
    <dgm:pt modelId="{4B6602EF-D27A-4604-90E0-2971905C471F}" type="pres">
      <dgm:prSet presAssocID="{345E696D-F9E3-4505-A62B-6607307CF947}" presName="root" presStyleCnt="0"/>
      <dgm:spPr/>
    </dgm:pt>
    <dgm:pt modelId="{159BBC05-EA4D-4560-B01E-89E713D69E12}" type="pres">
      <dgm:prSet presAssocID="{345E696D-F9E3-4505-A62B-6607307CF947}" presName="rootComposite" presStyleCnt="0"/>
      <dgm:spPr/>
    </dgm:pt>
    <dgm:pt modelId="{AC11F357-3889-4DDE-9BE2-468F0BAB1884}" type="pres">
      <dgm:prSet presAssocID="{345E696D-F9E3-4505-A62B-6607307CF947}" presName="rootText" presStyleLbl="node1" presStyleIdx="1" presStyleCnt="2" custScaleX="160607" custLinFactNeighborX="49594" custLinFactNeighborY="2730"/>
      <dgm:spPr/>
    </dgm:pt>
    <dgm:pt modelId="{489DB3C0-636E-4FB6-9481-CD5A97ACE1FE}" type="pres">
      <dgm:prSet presAssocID="{345E696D-F9E3-4505-A62B-6607307CF947}" presName="rootConnector" presStyleLbl="node1" presStyleIdx="1" presStyleCnt="2"/>
      <dgm:spPr/>
    </dgm:pt>
    <dgm:pt modelId="{22B3AF99-22BA-4962-AF59-0E3E0261DCAF}" type="pres">
      <dgm:prSet presAssocID="{345E696D-F9E3-4505-A62B-6607307CF947}" presName="childShape" presStyleCnt="0"/>
      <dgm:spPr/>
    </dgm:pt>
    <dgm:pt modelId="{78485F7B-5E84-41AB-B728-5293FD2D60F8}" type="pres">
      <dgm:prSet presAssocID="{4BE2F23E-BA7C-459F-97C6-034C0265F6FB}" presName="Name13" presStyleLbl="parChTrans1D2" presStyleIdx="2" presStyleCnt="6"/>
      <dgm:spPr/>
    </dgm:pt>
    <dgm:pt modelId="{1DEAA0D2-9AD2-480C-BB6E-17105C9D85E1}" type="pres">
      <dgm:prSet presAssocID="{5FEC0F65-95CF-4854-892D-4C2D9DC07445}" presName="childText" presStyleLbl="bgAcc1" presStyleIdx="2" presStyleCnt="6" custScaleX="175689" custScaleY="43450" custLinFactX="40983" custLinFactNeighborX="100000" custLinFactNeighborY="-14845">
        <dgm:presLayoutVars>
          <dgm:bulletEnabled val="1"/>
        </dgm:presLayoutVars>
      </dgm:prSet>
      <dgm:spPr/>
    </dgm:pt>
    <dgm:pt modelId="{67A739B7-43F9-48A4-979F-654A7EF9F7F1}" type="pres">
      <dgm:prSet presAssocID="{A1BFA3F7-F994-46C8-B38F-85EB1268AD57}" presName="Name13" presStyleLbl="parChTrans1D2" presStyleIdx="3" presStyleCnt="6"/>
      <dgm:spPr/>
    </dgm:pt>
    <dgm:pt modelId="{84AF3B33-60FE-4E4A-97B1-337E1CB52EAB}" type="pres">
      <dgm:prSet presAssocID="{C8D871A7-2CCD-42FE-9A37-9E225E846238}" presName="childText" presStyleLbl="bgAcc1" presStyleIdx="3" presStyleCnt="6" custScaleX="172286" custScaleY="45639" custLinFactX="41542" custLinFactNeighborX="100000" custLinFactNeighborY="-27142">
        <dgm:presLayoutVars>
          <dgm:bulletEnabled val="1"/>
        </dgm:presLayoutVars>
      </dgm:prSet>
      <dgm:spPr/>
    </dgm:pt>
    <dgm:pt modelId="{E1D91CD4-D5DD-47CD-A5A4-BD842B3FD07B}" type="pres">
      <dgm:prSet presAssocID="{91D525C2-187C-44A9-AF74-333F266713D5}" presName="Name13" presStyleLbl="parChTrans1D2" presStyleIdx="4" presStyleCnt="6"/>
      <dgm:spPr/>
    </dgm:pt>
    <dgm:pt modelId="{6B8D815C-959D-4CFF-A527-9C8D9D103233}" type="pres">
      <dgm:prSet presAssocID="{988839E3-15B3-4B92-B2BE-DB9AD26D2A18}" presName="childText" presStyleLbl="bgAcc1" presStyleIdx="4" presStyleCnt="6" custScaleX="167416" custScaleY="38464" custLinFactX="40373" custLinFactNeighborX="100000" custLinFactNeighborY="-39410">
        <dgm:presLayoutVars>
          <dgm:bulletEnabled val="1"/>
        </dgm:presLayoutVars>
      </dgm:prSet>
      <dgm:spPr/>
    </dgm:pt>
    <dgm:pt modelId="{1521ED17-B075-4046-8492-0FE27E43B0A2}" type="pres">
      <dgm:prSet presAssocID="{4EA90F5A-0BAE-469B-8A16-8FC3F1F0D6FC}" presName="Name13" presStyleLbl="parChTrans1D2" presStyleIdx="5" presStyleCnt="6"/>
      <dgm:spPr/>
    </dgm:pt>
    <dgm:pt modelId="{F56FC646-9814-4CD1-B612-4D24E4B4806C}" type="pres">
      <dgm:prSet presAssocID="{74831271-395D-4C9E-AA90-2C3DAB9FFAB3}" presName="childText" presStyleLbl="bgAcc1" presStyleIdx="5" presStyleCnt="6" custScaleX="168359" custScaleY="44997" custLinFactX="18435" custLinFactNeighborX="100000" custLinFactNeighborY="-55501">
        <dgm:presLayoutVars>
          <dgm:bulletEnabled val="1"/>
        </dgm:presLayoutVars>
      </dgm:prSet>
      <dgm:spPr/>
    </dgm:pt>
  </dgm:ptLst>
  <dgm:cxnLst>
    <dgm:cxn modelId="{23084404-C9E3-4049-B016-1667C801B90A}" srcId="{87CF7C35-01B0-429E-9A1C-2FF25A2CE6CA}" destId="{E608FBB8-D249-4E57-B7FB-4A08E8054142}" srcOrd="1" destOrd="0" parTransId="{E126C5CB-7414-42A4-9FB5-985B2BEF070F}" sibTransId="{38702F18-7D7B-4D76-BE06-6B69D22FFED1}"/>
    <dgm:cxn modelId="{FA016512-74DF-43B0-B7CD-159E159B740B}" type="presOf" srcId="{4EA90F5A-0BAE-469B-8A16-8FC3F1F0D6FC}" destId="{1521ED17-B075-4046-8492-0FE27E43B0A2}" srcOrd="0" destOrd="0" presId="urn:microsoft.com/office/officeart/2005/8/layout/hierarchy3"/>
    <dgm:cxn modelId="{CC71E421-F7BC-4656-8F96-1A5CB9BA4960}" srcId="{87CF7C35-01B0-429E-9A1C-2FF25A2CE6CA}" destId="{720605CD-67CA-4ECA-B8A1-6014606B1233}" srcOrd="0" destOrd="0" parTransId="{0B5EA462-8DB2-4A02-8E4A-6F7B62B9EBEB}" sibTransId="{F0EE87ED-F224-408C-BF03-42DF5290C8DE}"/>
    <dgm:cxn modelId="{57CA1430-08FA-4B59-B790-6936EA62BEED}" type="presOf" srcId="{988839E3-15B3-4B92-B2BE-DB9AD26D2A18}" destId="{6B8D815C-959D-4CFF-A527-9C8D9D103233}" srcOrd="0" destOrd="0" presId="urn:microsoft.com/office/officeart/2005/8/layout/hierarchy3"/>
    <dgm:cxn modelId="{6257F130-ED7E-49BF-8032-BA2174497B49}" type="presOf" srcId="{720605CD-67CA-4ECA-B8A1-6014606B1233}" destId="{58371F10-045B-44AE-B7A2-311D1325A213}" srcOrd="0" destOrd="0" presId="urn:microsoft.com/office/officeart/2005/8/layout/hierarchy3"/>
    <dgm:cxn modelId="{3E5C7740-9614-4155-B49C-844B3B15FE95}" srcId="{345E696D-F9E3-4505-A62B-6607307CF947}" destId="{74831271-395D-4C9E-AA90-2C3DAB9FFAB3}" srcOrd="3" destOrd="0" parTransId="{4EA90F5A-0BAE-469B-8A16-8FC3F1F0D6FC}" sibTransId="{0E16E781-0B72-495E-AB24-2A782E65846C}"/>
    <dgm:cxn modelId="{8292BA5C-DC88-44A8-BB0E-F932DB71EB2B}" type="presOf" srcId="{345E696D-F9E3-4505-A62B-6607307CF947}" destId="{AC11F357-3889-4DDE-9BE2-468F0BAB1884}" srcOrd="0" destOrd="0" presId="urn:microsoft.com/office/officeart/2005/8/layout/hierarchy3"/>
    <dgm:cxn modelId="{91F9E25C-7A03-4926-8FE8-D78CB316F3F6}" type="presOf" srcId="{87CF7C35-01B0-429E-9A1C-2FF25A2CE6CA}" destId="{B1BC1A51-A964-4E77-BDA0-A51D6CE5BEF3}" srcOrd="0" destOrd="0" presId="urn:microsoft.com/office/officeart/2005/8/layout/hierarchy3"/>
    <dgm:cxn modelId="{09562E5E-21B6-44EC-B920-17B024E18233}" type="presOf" srcId="{E608FBB8-D249-4E57-B7FB-4A08E8054142}" destId="{955E8D98-A77B-4EC9-B66B-6E960404CE11}" srcOrd="0" destOrd="0" presId="urn:microsoft.com/office/officeart/2005/8/layout/hierarchy3"/>
    <dgm:cxn modelId="{1FC74847-5A42-4C15-A528-D443C3D66917}" srcId="{5B022EA1-9099-472C-B066-25C66B153AA4}" destId="{87CF7C35-01B0-429E-9A1C-2FF25A2CE6CA}" srcOrd="0" destOrd="0" parTransId="{1908CBFC-736E-418B-A86F-C80D9EAF1DEF}" sibTransId="{5942483F-DF05-421A-861A-DDF93AD85F3C}"/>
    <dgm:cxn modelId="{94FCB16E-836A-4AE1-94CE-DEB657717DB1}" srcId="{345E696D-F9E3-4505-A62B-6607307CF947}" destId="{C8D871A7-2CCD-42FE-9A37-9E225E846238}" srcOrd="1" destOrd="0" parTransId="{A1BFA3F7-F994-46C8-B38F-85EB1268AD57}" sibTransId="{7B72CB63-F8B6-476F-A62E-0C946B057C78}"/>
    <dgm:cxn modelId="{6ED2CF6E-81DE-4395-9BCF-02EB8EAFB845}" type="presOf" srcId="{A1BFA3F7-F994-46C8-B38F-85EB1268AD57}" destId="{67A739B7-43F9-48A4-979F-654A7EF9F7F1}" srcOrd="0" destOrd="0" presId="urn:microsoft.com/office/officeart/2005/8/layout/hierarchy3"/>
    <dgm:cxn modelId="{948CAC5A-66A3-4581-B5B2-67F70E6177C4}" type="presOf" srcId="{91D525C2-187C-44A9-AF74-333F266713D5}" destId="{E1D91CD4-D5DD-47CD-A5A4-BD842B3FD07B}" srcOrd="0" destOrd="0" presId="urn:microsoft.com/office/officeart/2005/8/layout/hierarchy3"/>
    <dgm:cxn modelId="{6B115C80-8FDB-4D5F-8FA9-0EF66864B616}" type="presOf" srcId="{74831271-395D-4C9E-AA90-2C3DAB9FFAB3}" destId="{F56FC646-9814-4CD1-B612-4D24E4B4806C}" srcOrd="0" destOrd="0" presId="urn:microsoft.com/office/officeart/2005/8/layout/hierarchy3"/>
    <dgm:cxn modelId="{2B544D81-85B4-4E75-AD11-230B1B9F6E49}" type="presOf" srcId="{4BE2F23E-BA7C-459F-97C6-034C0265F6FB}" destId="{78485F7B-5E84-41AB-B728-5293FD2D60F8}" srcOrd="0" destOrd="0" presId="urn:microsoft.com/office/officeart/2005/8/layout/hierarchy3"/>
    <dgm:cxn modelId="{211ACFA6-8D11-443B-9E53-93F004931CAE}" type="presOf" srcId="{0B5EA462-8DB2-4A02-8E4A-6F7B62B9EBEB}" destId="{D155A508-2F8F-40AF-BA3B-AEA7CA9238F0}" srcOrd="0" destOrd="0" presId="urn:microsoft.com/office/officeart/2005/8/layout/hierarchy3"/>
    <dgm:cxn modelId="{7A77A5B5-F5F6-4A16-844D-5B754AE9CDB3}" type="presOf" srcId="{C8D871A7-2CCD-42FE-9A37-9E225E846238}" destId="{84AF3B33-60FE-4E4A-97B1-337E1CB52EAB}" srcOrd="0" destOrd="0" presId="urn:microsoft.com/office/officeart/2005/8/layout/hierarchy3"/>
    <dgm:cxn modelId="{4D1A31BB-CFFE-416F-9959-41531C71FD4B}" type="presOf" srcId="{5FEC0F65-95CF-4854-892D-4C2D9DC07445}" destId="{1DEAA0D2-9AD2-480C-BB6E-17105C9D85E1}" srcOrd="0" destOrd="0" presId="urn:microsoft.com/office/officeart/2005/8/layout/hierarchy3"/>
    <dgm:cxn modelId="{BF4001C7-7CA8-4812-875E-476FE8EC9119}" type="presOf" srcId="{5B022EA1-9099-472C-B066-25C66B153AA4}" destId="{7589EB7C-C471-4863-B16B-D15368146175}" srcOrd="0" destOrd="0" presId="urn:microsoft.com/office/officeart/2005/8/layout/hierarchy3"/>
    <dgm:cxn modelId="{4B3B0FC7-B3A1-4136-AD4C-EE8E1D0D168B}" type="presOf" srcId="{345E696D-F9E3-4505-A62B-6607307CF947}" destId="{489DB3C0-636E-4FB6-9481-CD5A97ACE1FE}" srcOrd="1" destOrd="0" presId="urn:microsoft.com/office/officeart/2005/8/layout/hierarchy3"/>
    <dgm:cxn modelId="{8BA7D3CF-DA4B-435E-834D-00EC9AF50879}" srcId="{345E696D-F9E3-4505-A62B-6607307CF947}" destId="{988839E3-15B3-4B92-B2BE-DB9AD26D2A18}" srcOrd="2" destOrd="0" parTransId="{91D525C2-187C-44A9-AF74-333F266713D5}" sibTransId="{BF84CC16-FBA3-474E-9000-5D59BEC038C5}"/>
    <dgm:cxn modelId="{2006EDCF-8D9D-48DF-8DE0-E584217974CB}" srcId="{5B022EA1-9099-472C-B066-25C66B153AA4}" destId="{345E696D-F9E3-4505-A62B-6607307CF947}" srcOrd="1" destOrd="0" parTransId="{60F3DA78-C0AE-4219-B73A-56755DDB51CA}" sibTransId="{036453EE-E80C-4FCD-B4CC-DF71ABF837B3}"/>
    <dgm:cxn modelId="{5795DCD5-6C29-423D-AF33-455E5FBBC253}" srcId="{345E696D-F9E3-4505-A62B-6607307CF947}" destId="{5FEC0F65-95CF-4854-892D-4C2D9DC07445}" srcOrd="0" destOrd="0" parTransId="{4BE2F23E-BA7C-459F-97C6-034C0265F6FB}" sibTransId="{F7BD608F-F605-4B5B-9807-AF33616830D0}"/>
    <dgm:cxn modelId="{C767E0E9-F9CA-4218-81F8-BA6CEBBF1D0F}" type="presOf" srcId="{E126C5CB-7414-42A4-9FB5-985B2BEF070F}" destId="{03820EA0-7241-4F45-BBE6-19C3610591F3}" srcOrd="0" destOrd="0" presId="urn:microsoft.com/office/officeart/2005/8/layout/hierarchy3"/>
    <dgm:cxn modelId="{00BA30F9-BEBC-4801-89C4-C61E5C4FC085}" type="presOf" srcId="{87CF7C35-01B0-429E-9A1C-2FF25A2CE6CA}" destId="{04B9C129-5AF9-43C5-9415-EC3389EAE72A}" srcOrd="1" destOrd="0" presId="urn:microsoft.com/office/officeart/2005/8/layout/hierarchy3"/>
    <dgm:cxn modelId="{A499D60F-CEDC-46A3-93C2-AC32496B4D5B}" type="presParOf" srcId="{7589EB7C-C471-4863-B16B-D15368146175}" destId="{EA27A1EA-1F11-4FA8-BC50-79DD5C9B4224}" srcOrd="0" destOrd="0" presId="urn:microsoft.com/office/officeart/2005/8/layout/hierarchy3"/>
    <dgm:cxn modelId="{72041CC6-25C8-444C-9685-54BCA659AFAA}" type="presParOf" srcId="{EA27A1EA-1F11-4FA8-BC50-79DD5C9B4224}" destId="{0F1C33AD-642C-4BAC-AD51-F6FFDFE07A11}" srcOrd="0" destOrd="0" presId="urn:microsoft.com/office/officeart/2005/8/layout/hierarchy3"/>
    <dgm:cxn modelId="{97CF96DC-A4CA-4385-BC2D-5D43FAA8402B}" type="presParOf" srcId="{0F1C33AD-642C-4BAC-AD51-F6FFDFE07A11}" destId="{B1BC1A51-A964-4E77-BDA0-A51D6CE5BEF3}" srcOrd="0" destOrd="0" presId="urn:microsoft.com/office/officeart/2005/8/layout/hierarchy3"/>
    <dgm:cxn modelId="{BE65002D-4869-46D4-AAEC-7EEFE981D2B8}" type="presParOf" srcId="{0F1C33AD-642C-4BAC-AD51-F6FFDFE07A11}" destId="{04B9C129-5AF9-43C5-9415-EC3389EAE72A}" srcOrd="1" destOrd="0" presId="urn:microsoft.com/office/officeart/2005/8/layout/hierarchy3"/>
    <dgm:cxn modelId="{2D0A5D87-7CB8-4F91-8044-5F13C4610D60}" type="presParOf" srcId="{EA27A1EA-1F11-4FA8-BC50-79DD5C9B4224}" destId="{D3D895E7-F9AF-41BD-B990-E4399093D6E1}" srcOrd="1" destOrd="0" presId="urn:microsoft.com/office/officeart/2005/8/layout/hierarchy3"/>
    <dgm:cxn modelId="{F57982AC-7CBE-4F14-9B75-58C9275F754E}" type="presParOf" srcId="{D3D895E7-F9AF-41BD-B990-E4399093D6E1}" destId="{D155A508-2F8F-40AF-BA3B-AEA7CA9238F0}" srcOrd="0" destOrd="0" presId="urn:microsoft.com/office/officeart/2005/8/layout/hierarchy3"/>
    <dgm:cxn modelId="{6CEC1B7E-C366-477F-9490-15752D724C03}" type="presParOf" srcId="{D3D895E7-F9AF-41BD-B990-E4399093D6E1}" destId="{58371F10-045B-44AE-B7A2-311D1325A213}" srcOrd="1" destOrd="0" presId="urn:microsoft.com/office/officeart/2005/8/layout/hierarchy3"/>
    <dgm:cxn modelId="{4A64BA7A-D5CB-45B4-AC64-49B1D3BCAAE8}" type="presParOf" srcId="{D3D895E7-F9AF-41BD-B990-E4399093D6E1}" destId="{03820EA0-7241-4F45-BBE6-19C3610591F3}" srcOrd="2" destOrd="0" presId="urn:microsoft.com/office/officeart/2005/8/layout/hierarchy3"/>
    <dgm:cxn modelId="{25FCBF93-19C2-4D91-8C97-FC7C2F609990}" type="presParOf" srcId="{D3D895E7-F9AF-41BD-B990-E4399093D6E1}" destId="{955E8D98-A77B-4EC9-B66B-6E960404CE11}" srcOrd="3" destOrd="0" presId="urn:microsoft.com/office/officeart/2005/8/layout/hierarchy3"/>
    <dgm:cxn modelId="{A840094F-BB85-400C-A466-58269BBEACBE}" type="presParOf" srcId="{7589EB7C-C471-4863-B16B-D15368146175}" destId="{4B6602EF-D27A-4604-90E0-2971905C471F}" srcOrd="1" destOrd="0" presId="urn:microsoft.com/office/officeart/2005/8/layout/hierarchy3"/>
    <dgm:cxn modelId="{48F38041-E84E-4CD8-AD78-3261C8D5DB67}" type="presParOf" srcId="{4B6602EF-D27A-4604-90E0-2971905C471F}" destId="{159BBC05-EA4D-4560-B01E-89E713D69E12}" srcOrd="0" destOrd="0" presId="urn:microsoft.com/office/officeart/2005/8/layout/hierarchy3"/>
    <dgm:cxn modelId="{782815B3-0D63-4695-AABD-50AFA49AE608}" type="presParOf" srcId="{159BBC05-EA4D-4560-B01E-89E713D69E12}" destId="{AC11F357-3889-4DDE-9BE2-468F0BAB1884}" srcOrd="0" destOrd="0" presId="urn:microsoft.com/office/officeart/2005/8/layout/hierarchy3"/>
    <dgm:cxn modelId="{3FAB70C2-56AD-4CB7-A565-EDD3350BD119}" type="presParOf" srcId="{159BBC05-EA4D-4560-B01E-89E713D69E12}" destId="{489DB3C0-636E-4FB6-9481-CD5A97ACE1FE}" srcOrd="1" destOrd="0" presId="urn:microsoft.com/office/officeart/2005/8/layout/hierarchy3"/>
    <dgm:cxn modelId="{E4057814-4FA4-4E13-9D2A-751FC6866CA3}" type="presParOf" srcId="{4B6602EF-D27A-4604-90E0-2971905C471F}" destId="{22B3AF99-22BA-4962-AF59-0E3E0261DCAF}" srcOrd="1" destOrd="0" presId="urn:microsoft.com/office/officeart/2005/8/layout/hierarchy3"/>
    <dgm:cxn modelId="{144550D5-AB88-4AC1-9A0F-9BE52C2ACBD8}" type="presParOf" srcId="{22B3AF99-22BA-4962-AF59-0E3E0261DCAF}" destId="{78485F7B-5E84-41AB-B728-5293FD2D60F8}" srcOrd="0" destOrd="0" presId="urn:microsoft.com/office/officeart/2005/8/layout/hierarchy3"/>
    <dgm:cxn modelId="{74FFEB13-A7B4-4E3D-8D96-1FF9841F9CA9}" type="presParOf" srcId="{22B3AF99-22BA-4962-AF59-0E3E0261DCAF}" destId="{1DEAA0D2-9AD2-480C-BB6E-17105C9D85E1}" srcOrd="1" destOrd="0" presId="urn:microsoft.com/office/officeart/2005/8/layout/hierarchy3"/>
    <dgm:cxn modelId="{18E254B1-FBF1-4E54-991C-3998B791F530}" type="presParOf" srcId="{22B3AF99-22BA-4962-AF59-0E3E0261DCAF}" destId="{67A739B7-43F9-48A4-979F-654A7EF9F7F1}" srcOrd="2" destOrd="0" presId="urn:microsoft.com/office/officeart/2005/8/layout/hierarchy3"/>
    <dgm:cxn modelId="{EA974BFA-EF46-4BB4-97A8-16110019310A}" type="presParOf" srcId="{22B3AF99-22BA-4962-AF59-0E3E0261DCAF}" destId="{84AF3B33-60FE-4E4A-97B1-337E1CB52EAB}" srcOrd="3" destOrd="0" presId="urn:microsoft.com/office/officeart/2005/8/layout/hierarchy3"/>
    <dgm:cxn modelId="{30771DF1-E54B-4250-B07F-82C5318A4E6B}" type="presParOf" srcId="{22B3AF99-22BA-4962-AF59-0E3E0261DCAF}" destId="{E1D91CD4-D5DD-47CD-A5A4-BD842B3FD07B}" srcOrd="4" destOrd="0" presId="urn:microsoft.com/office/officeart/2005/8/layout/hierarchy3"/>
    <dgm:cxn modelId="{59D7ECAE-132E-4FC0-AAEE-EB5DECC02256}" type="presParOf" srcId="{22B3AF99-22BA-4962-AF59-0E3E0261DCAF}" destId="{6B8D815C-959D-4CFF-A527-9C8D9D103233}" srcOrd="5" destOrd="0" presId="urn:microsoft.com/office/officeart/2005/8/layout/hierarchy3"/>
    <dgm:cxn modelId="{F3F4C62D-BEE5-46E0-AD44-194E4533AB7B}" type="presParOf" srcId="{22B3AF99-22BA-4962-AF59-0E3E0261DCAF}" destId="{1521ED17-B075-4046-8492-0FE27E43B0A2}" srcOrd="6" destOrd="0" presId="urn:microsoft.com/office/officeart/2005/8/layout/hierarchy3"/>
    <dgm:cxn modelId="{4ECA4F9D-432E-4E01-859E-63392D315E4E}" type="presParOf" srcId="{22B3AF99-22BA-4962-AF59-0E3E0261DCAF}" destId="{F56FC646-9814-4CD1-B612-4D24E4B4806C}" srcOrd="7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1C8316F-CFBA-4785-B1FB-484AEDF35353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866C57C-64FE-4499-9F6D-D726AA9C1E6E}">
      <dgm:prSet/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pPr rtl="0"/>
          <a:r>
            <a:rPr lang="ru-RU" b="1" i="1" u="sng" dirty="0"/>
            <a:t>Синдром </a:t>
          </a:r>
          <a:r>
            <a:rPr lang="ru-RU" b="1" i="1" u="sng" dirty="0" err="1"/>
            <a:t>серцевої</a:t>
          </a:r>
          <a:r>
            <a:rPr lang="ru-RU" b="1" i="1" u="sng" dirty="0"/>
            <a:t> </a:t>
          </a:r>
          <a:r>
            <a:rPr lang="ru-RU" b="1" i="1" u="sng" dirty="0" err="1"/>
            <a:t>недостатності</a:t>
          </a:r>
          <a:endParaRPr lang="ru-RU" dirty="0"/>
        </a:p>
      </dgm:t>
    </dgm:pt>
    <dgm:pt modelId="{BE856FF2-38D2-4FD0-996C-12ACE7D02FCA}" type="parTrans" cxnId="{8BEB8509-5168-46E1-B18D-C84739F5CE5C}">
      <dgm:prSet/>
      <dgm:spPr/>
      <dgm:t>
        <a:bodyPr/>
        <a:lstStyle/>
        <a:p>
          <a:endParaRPr lang="ru-RU"/>
        </a:p>
      </dgm:t>
    </dgm:pt>
    <dgm:pt modelId="{A037B91E-CA40-4AFE-B51A-45895B16EC96}" type="sibTrans" cxnId="{8BEB8509-5168-46E1-B18D-C84739F5CE5C}">
      <dgm:prSet/>
      <dgm:spPr/>
      <dgm:t>
        <a:bodyPr/>
        <a:lstStyle/>
        <a:p>
          <a:endParaRPr lang="ru-RU"/>
        </a:p>
      </dgm:t>
    </dgm:pt>
    <dgm:pt modelId="{37576A37-738D-4463-8CAA-7D5BE623340C}">
      <dgm:prSet/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pPr rtl="0"/>
          <a:r>
            <a:rPr lang="ru-RU" b="1" i="1" u="sng" dirty="0"/>
            <a:t>Синдром </a:t>
          </a:r>
          <a:r>
            <a:rPr lang="ru-RU" b="1" i="1" u="sng" dirty="0" err="1"/>
            <a:t>дихальних</a:t>
          </a:r>
          <a:r>
            <a:rPr lang="ru-RU" b="1" i="1" u="sng" dirty="0"/>
            <a:t> </a:t>
          </a:r>
          <a:r>
            <a:rPr lang="ru-RU" b="1" i="1" u="sng" dirty="0" err="1"/>
            <a:t>розладів</a:t>
          </a:r>
          <a:endParaRPr lang="ru-RU" dirty="0"/>
        </a:p>
      </dgm:t>
    </dgm:pt>
    <dgm:pt modelId="{C1C2D899-3C4B-4948-9249-9C74B1038B39}" type="parTrans" cxnId="{D28D6D50-580B-4F37-A516-81392BDD98ED}">
      <dgm:prSet/>
      <dgm:spPr/>
      <dgm:t>
        <a:bodyPr/>
        <a:lstStyle/>
        <a:p>
          <a:endParaRPr lang="ru-RU"/>
        </a:p>
      </dgm:t>
    </dgm:pt>
    <dgm:pt modelId="{013B90B9-1EBA-4F9F-96C3-E512099ED329}" type="sibTrans" cxnId="{D28D6D50-580B-4F37-A516-81392BDD98ED}">
      <dgm:prSet/>
      <dgm:spPr/>
      <dgm:t>
        <a:bodyPr/>
        <a:lstStyle/>
        <a:p>
          <a:endParaRPr lang="ru-RU"/>
        </a:p>
      </dgm:t>
    </dgm:pt>
    <dgm:pt modelId="{B03ADE60-D5D4-4D00-9127-5F4B0FB14238}">
      <dgm:prSet/>
      <dgm:spPr/>
      <dgm:t>
        <a:bodyPr/>
        <a:lstStyle/>
        <a:p>
          <a:pPr rtl="0"/>
          <a:r>
            <a:rPr lang="ru-RU" b="1" i="1" u="sng" dirty="0"/>
            <a:t>Синдром </a:t>
          </a:r>
          <a:r>
            <a:rPr lang="ru-RU" b="1" i="1" u="sng" dirty="0" err="1"/>
            <a:t>хронічної</a:t>
          </a:r>
          <a:r>
            <a:rPr lang="ru-RU" b="1" i="1" u="sng" dirty="0"/>
            <a:t> </a:t>
          </a:r>
          <a:r>
            <a:rPr lang="ru-RU" b="1" i="1" u="sng" dirty="0" err="1"/>
            <a:t>системної</a:t>
          </a:r>
          <a:r>
            <a:rPr lang="ru-RU" b="1" i="1" u="sng" dirty="0"/>
            <a:t> </a:t>
          </a:r>
          <a:r>
            <a:rPr lang="ru-RU" b="1" i="1" u="sng" dirty="0" err="1"/>
            <a:t>гіпоксії</a:t>
          </a:r>
          <a:endParaRPr lang="ru-RU" b="1" i="1" u="sng" dirty="0"/>
        </a:p>
        <a:p>
          <a:pPr rtl="0"/>
          <a:r>
            <a:rPr lang="ru-RU" b="1" i="1" u="sng" dirty="0" err="1"/>
            <a:t>Кардіальний</a:t>
          </a:r>
          <a:r>
            <a:rPr lang="ru-RU" b="1" i="1" u="sng" dirty="0"/>
            <a:t> синдром</a:t>
          </a:r>
          <a:endParaRPr lang="ru-RU" dirty="0"/>
        </a:p>
      </dgm:t>
    </dgm:pt>
    <dgm:pt modelId="{AC327DD9-EBFB-476F-86B1-C946574E4ECF}" type="parTrans" cxnId="{877FB85C-7294-448C-80AE-FD7D1719964B}">
      <dgm:prSet/>
      <dgm:spPr/>
      <dgm:t>
        <a:bodyPr/>
        <a:lstStyle/>
        <a:p>
          <a:endParaRPr lang="ru-RU"/>
        </a:p>
      </dgm:t>
    </dgm:pt>
    <dgm:pt modelId="{6AA8536A-8705-4408-943D-F468490B632D}" type="sibTrans" cxnId="{877FB85C-7294-448C-80AE-FD7D1719964B}">
      <dgm:prSet/>
      <dgm:spPr/>
      <dgm:t>
        <a:bodyPr/>
        <a:lstStyle/>
        <a:p>
          <a:endParaRPr lang="ru-RU"/>
        </a:p>
      </dgm:t>
    </dgm:pt>
    <dgm:pt modelId="{577B36FF-2B29-444D-8A8A-1BD571659AED}" type="pres">
      <dgm:prSet presAssocID="{91C8316F-CFBA-4785-B1FB-484AEDF35353}" presName="vert0" presStyleCnt="0">
        <dgm:presLayoutVars>
          <dgm:dir/>
          <dgm:animOne val="branch"/>
          <dgm:animLvl val="lvl"/>
        </dgm:presLayoutVars>
      </dgm:prSet>
      <dgm:spPr/>
    </dgm:pt>
    <dgm:pt modelId="{83790CE2-DB6B-4B17-9688-8C3B866A2CFD}" type="pres">
      <dgm:prSet presAssocID="{8866C57C-64FE-4499-9F6D-D726AA9C1E6E}" presName="thickLine" presStyleLbl="alignNode1" presStyleIdx="0" presStyleCnt="3"/>
      <dgm:spPr/>
    </dgm:pt>
    <dgm:pt modelId="{962FF8A8-2486-4CDA-BC91-95A34C2ECECC}" type="pres">
      <dgm:prSet presAssocID="{8866C57C-64FE-4499-9F6D-D726AA9C1E6E}" presName="horz1" presStyleCnt="0"/>
      <dgm:spPr/>
    </dgm:pt>
    <dgm:pt modelId="{176AE94A-22AC-4614-A6C1-16EEFE752D89}" type="pres">
      <dgm:prSet presAssocID="{8866C57C-64FE-4499-9F6D-D726AA9C1E6E}" presName="tx1" presStyleLbl="revTx" presStyleIdx="0" presStyleCnt="3" custScaleY="54499"/>
      <dgm:spPr/>
    </dgm:pt>
    <dgm:pt modelId="{EA9FDC34-5DD0-4758-B729-EA8FA31268D8}" type="pres">
      <dgm:prSet presAssocID="{8866C57C-64FE-4499-9F6D-D726AA9C1E6E}" presName="vert1" presStyleCnt="0"/>
      <dgm:spPr/>
    </dgm:pt>
    <dgm:pt modelId="{4AD44E02-C9A1-46E8-B7E3-A6E8155CCC77}" type="pres">
      <dgm:prSet presAssocID="{37576A37-738D-4463-8CAA-7D5BE623340C}" presName="thickLine" presStyleLbl="alignNode1" presStyleIdx="1" presStyleCnt="3"/>
      <dgm:spPr/>
    </dgm:pt>
    <dgm:pt modelId="{BB6C7240-AF0E-4311-B438-3B2AB5817908}" type="pres">
      <dgm:prSet presAssocID="{37576A37-738D-4463-8CAA-7D5BE623340C}" presName="horz1" presStyleCnt="0"/>
      <dgm:spPr/>
    </dgm:pt>
    <dgm:pt modelId="{6412CA2F-2BDA-4939-9017-1496DD52213C}" type="pres">
      <dgm:prSet presAssocID="{37576A37-738D-4463-8CAA-7D5BE623340C}" presName="tx1" presStyleLbl="revTx" presStyleIdx="1" presStyleCnt="3" custScaleY="45378"/>
      <dgm:spPr/>
    </dgm:pt>
    <dgm:pt modelId="{1A91E429-C70B-49C7-9377-9A003DE120EE}" type="pres">
      <dgm:prSet presAssocID="{37576A37-738D-4463-8CAA-7D5BE623340C}" presName="vert1" presStyleCnt="0"/>
      <dgm:spPr/>
    </dgm:pt>
    <dgm:pt modelId="{45661559-5F19-42AB-B8A8-BC42CDFDC987}" type="pres">
      <dgm:prSet presAssocID="{B03ADE60-D5D4-4D00-9127-5F4B0FB14238}" presName="thickLine" presStyleLbl="alignNode1" presStyleIdx="2" presStyleCnt="3"/>
      <dgm:spPr/>
    </dgm:pt>
    <dgm:pt modelId="{AC99ABC0-8DF2-473C-B47D-7C2332A06BC2}" type="pres">
      <dgm:prSet presAssocID="{B03ADE60-D5D4-4D00-9127-5F4B0FB14238}" presName="horz1" presStyleCnt="0"/>
      <dgm:spPr/>
    </dgm:pt>
    <dgm:pt modelId="{9FF13891-2C55-4493-B389-B9D6913CFF62}" type="pres">
      <dgm:prSet presAssocID="{B03ADE60-D5D4-4D00-9127-5F4B0FB14238}" presName="tx1" presStyleLbl="revTx" presStyleIdx="2" presStyleCnt="3"/>
      <dgm:spPr/>
    </dgm:pt>
    <dgm:pt modelId="{EFD83FC1-AF01-4BB9-8583-A705A8DBBE48}" type="pres">
      <dgm:prSet presAssocID="{B03ADE60-D5D4-4D00-9127-5F4B0FB14238}" presName="vert1" presStyleCnt="0"/>
      <dgm:spPr/>
    </dgm:pt>
  </dgm:ptLst>
  <dgm:cxnLst>
    <dgm:cxn modelId="{91ACC006-CCFA-4B35-ADD1-CD6D065A9073}" type="presOf" srcId="{91C8316F-CFBA-4785-B1FB-484AEDF35353}" destId="{577B36FF-2B29-444D-8A8A-1BD571659AED}" srcOrd="0" destOrd="0" presId="urn:microsoft.com/office/officeart/2008/layout/LinedList"/>
    <dgm:cxn modelId="{8BEB8509-5168-46E1-B18D-C84739F5CE5C}" srcId="{91C8316F-CFBA-4785-B1FB-484AEDF35353}" destId="{8866C57C-64FE-4499-9F6D-D726AA9C1E6E}" srcOrd="0" destOrd="0" parTransId="{BE856FF2-38D2-4FD0-996C-12ACE7D02FCA}" sibTransId="{A037B91E-CA40-4AFE-B51A-45895B16EC96}"/>
    <dgm:cxn modelId="{9A90D813-1968-4015-8AAE-1D3912A20F31}" type="presOf" srcId="{37576A37-738D-4463-8CAA-7D5BE623340C}" destId="{6412CA2F-2BDA-4939-9017-1496DD52213C}" srcOrd="0" destOrd="0" presId="urn:microsoft.com/office/officeart/2008/layout/LinedList"/>
    <dgm:cxn modelId="{877FB85C-7294-448C-80AE-FD7D1719964B}" srcId="{91C8316F-CFBA-4785-B1FB-484AEDF35353}" destId="{B03ADE60-D5D4-4D00-9127-5F4B0FB14238}" srcOrd="2" destOrd="0" parTransId="{AC327DD9-EBFB-476F-86B1-C946574E4ECF}" sibTransId="{6AA8536A-8705-4408-943D-F468490B632D}"/>
    <dgm:cxn modelId="{CF878C49-2112-4147-AC15-6FC68E3DC7F8}" type="presOf" srcId="{8866C57C-64FE-4499-9F6D-D726AA9C1E6E}" destId="{176AE94A-22AC-4614-A6C1-16EEFE752D89}" srcOrd="0" destOrd="0" presId="urn:microsoft.com/office/officeart/2008/layout/LinedList"/>
    <dgm:cxn modelId="{D28D6D50-580B-4F37-A516-81392BDD98ED}" srcId="{91C8316F-CFBA-4785-B1FB-484AEDF35353}" destId="{37576A37-738D-4463-8CAA-7D5BE623340C}" srcOrd="1" destOrd="0" parTransId="{C1C2D899-3C4B-4948-9249-9C74B1038B39}" sibTransId="{013B90B9-1EBA-4F9F-96C3-E512099ED329}"/>
    <dgm:cxn modelId="{55741C8D-1F4D-4D07-8EB6-E9C0CDBCE8B1}" type="presOf" srcId="{B03ADE60-D5D4-4D00-9127-5F4B0FB14238}" destId="{9FF13891-2C55-4493-B389-B9D6913CFF62}" srcOrd="0" destOrd="0" presId="urn:microsoft.com/office/officeart/2008/layout/LinedList"/>
    <dgm:cxn modelId="{58564E8C-A30C-45C4-BF1A-1CB06EAD3464}" type="presParOf" srcId="{577B36FF-2B29-444D-8A8A-1BD571659AED}" destId="{83790CE2-DB6B-4B17-9688-8C3B866A2CFD}" srcOrd="0" destOrd="0" presId="urn:microsoft.com/office/officeart/2008/layout/LinedList"/>
    <dgm:cxn modelId="{BA312EB3-EFF4-4BFD-AA2D-EA2D7A00448C}" type="presParOf" srcId="{577B36FF-2B29-444D-8A8A-1BD571659AED}" destId="{962FF8A8-2486-4CDA-BC91-95A34C2ECECC}" srcOrd="1" destOrd="0" presId="urn:microsoft.com/office/officeart/2008/layout/LinedList"/>
    <dgm:cxn modelId="{D8858659-B3FE-4F60-B4E7-A3050309F07E}" type="presParOf" srcId="{962FF8A8-2486-4CDA-BC91-95A34C2ECECC}" destId="{176AE94A-22AC-4614-A6C1-16EEFE752D89}" srcOrd="0" destOrd="0" presId="urn:microsoft.com/office/officeart/2008/layout/LinedList"/>
    <dgm:cxn modelId="{725E12A2-D7A9-4235-ADB1-0F3A16F557D6}" type="presParOf" srcId="{962FF8A8-2486-4CDA-BC91-95A34C2ECECC}" destId="{EA9FDC34-5DD0-4758-B729-EA8FA31268D8}" srcOrd="1" destOrd="0" presId="urn:microsoft.com/office/officeart/2008/layout/LinedList"/>
    <dgm:cxn modelId="{7D2979B0-28A6-414A-A557-BD1A2425C26D}" type="presParOf" srcId="{577B36FF-2B29-444D-8A8A-1BD571659AED}" destId="{4AD44E02-C9A1-46E8-B7E3-A6E8155CCC77}" srcOrd="2" destOrd="0" presId="urn:microsoft.com/office/officeart/2008/layout/LinedList"/>
    <dgm:cxn modelId="{E1B755F8-BD5D-488A-AFE7-E3CA549E061E}" type="presParOf" srcId="{577B36FF-2B29-444D-8A8A-1BD571659AED}" destId="{BB6C7240-AF0E-4311-B438-3B2AB5817908}" srcOrd="3" destOrd="0" presId="urn:microsoft.com/office/officeart/2008/layout/LinedList"/>
    <dgm:cxn modelId="{179262EC-4304-4EEA-8B96-89344BED511B}" type="presParOf" srcId="{BB6C7240-AF0E-4311-B438-3B2AB5817908}" destId="{6412CA2F-2BDA-4939-9017-1496DD52213C}" srcOrd="0" destOrd="0" presId="urn:microsoft.com/office/officeart/2008/layout/LinedList"/>
    <dgm:cxn modelId="{6CE71D87-2E87-4379-883C-49172605BB62}" type="presParOf" srcId="{BB6C7240-AF0E-4311-B438-3B2AB5817908}" destId="{1A91E429-C70B-49C7-9377-9A003DE120EE}" srcOrd="1" destOrd="0" presId="urn:microsoft.com/office/officeart/2008/layout/LinedList"/>
    <dgm:cxn modelId="{07ADEC11-F602-4971-816B-DF5CED58B06A}" type="presParOf" srcId="{577B36FF-2B29-444D-8A8A-1BD571659AED}" destId="{45661559-5F19-42AB-B8A8-BC42CDFDC987}" srcOrd="4" destOrd="0" presId="urn:microsoft.com/office/officeart/2008/layout/LinedList"/>
    <dgm:cxn modelId="{C825B884-5B33-467E-ADEB-528A09D2205B}" type="presParOf" srcId="{577B36FF-2B29-444D-8A8A-1BD571659AED}" destId="{AC99ABC0-8DF2-473C-B47D-7C2332A06BC2}" srcOrd="5" destOrd="0" presId="urn:microsoft.com/office/officeart/2008/layout/LinedList"/>
    <dgm:cxn modelId="{5A672261-6989-4B9C-863A-2EC724BF31EB}" type="presParOf" srcId="{AC99ABC0-8DF2-473C-B47D-7C2332A06BC2}" destId="{9FF13891-2C55-4493-B389-B9D6913CFF62}" srcOrd="0" destOrd="0" presId="urn:microsoft.com/office/officeart/2008/layout/LinedList"/>
    <dgm:cxn modelId="{8631E367-358A-49E5-AE73-7106BEA96BBA}" type="presParOf" srcId="{AC99ABC0-8DF2-473C-B47D-7C2332A06BC2}" destId="{EFD83FC1-AF01-4BB9-8583-A705A8DBBE48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8D1C05FE-F7C9-4E90-946D-AFBC5DE1A3E4}" type="doc">
      <dgm:prSet loTypeId="urn:microsoft.com/office/officeart/2005/8/layout/vList2" loCatId="list" qsTypeId="urn:microsoft.com/office/officeart/2005/8/quickstyle/3d1" qsCatId="3D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B0F8955F-F5B4-4EC1-A8B5-8EE714CB7F2C}">
      <dgm:prSet/>
      <dgm:spPr/>
      <dgm:t>
        <a:bodyPr/>
        <a:lstStyle/>
        <a:p>
          <a:pPr rtl="0"/>
          <a:r>
            <a:rPr lang="ru-RU" b="1" u="sng" dirty="0" err="1"/>
            <a:t>Збагачення</a:t>
          </a:r>
          <a:r>
            <a:rPr lang="ru-RU" b="1" u="sng" dirty="0"/>
            <a:t> МКК </a:t>
          </a:r>
          <a:r>
            <a:rPr lang="ru-RU" dirty="0" err="1"/>
            <a:t>Ліво-правий</a:t>
          </a:r>
          <a:r>
            <a:rPr lang="ru-RU" dirty="0"/>
            <a:t> шунт. </a:t>
          </a:r>
          <a:r>
            <a:rPr lang="ru-RU" dirty="0" err="1"/>
            <a:t>Ціанозу</a:t>
          </a:r>
          <a:r>
            <a:rPr lang="ru-RU" dirty="0"/>
            <a:t> </a:t>
          </a:r>
          <a:r>
            <a:rPr lang="ru-RU" dirty="0" err="1"/>
            <a:t>немає</a:t>
          </a:r>
          <a:r>
            <a:rPr lang="ru-RU" b="1" dirty="0"/>
            <a:t>! </a:t>
          </a:r>
          <a:endParaRPr lang="ru-RU" dirty="0"/>
        </a:p>
      </dgm:t>
    </dgm:pt>
    <dgm:pt modelId="{55417BCA-0D8B-45CF-9250-B24B9B8E5A56}" type="parTrans" cxnId="{F3054A60-641E-44A9-AC5E-5B0D6B92B0A0}">
      <dgm:prSet/>
      <dgm:spPr/>
      <dgm:t>
        <a:bodyPr/>
        <a:lstStyle/>
        <a:p>
          <a:endParaRPr lang="ru-RU"/>
        </a:p>
      </dgm:t>
    </dgm:pt>
    <dgm:pt modelId="{11C4187F-5232-4F3C-8A27-68A041E15F52}" type="sibTrans" cxnId="{F3054A60-641E-44A9-AC5E-5B0D6B92B0A0}">
      <dgm:prSet/>
      <dgm:spPr/>
      <dgm:t>
        <a:bodyPr/>
        <a:lstStyle/>
        <a:p>
          <a:endParaRPr lang="ru-RU"/>
        </a:p>
      </dgm:t>
    </dgm:pt>
    <dgm:pt modelId="{561EC45F-901B-4559-878E-CB0AD44E7148}">
      <dgm:prSet/>
      <dgm:spPr/>
      <dgm:t>
        <a:bodyPr/>
        <a:lstStyle/>
        <a:p>
          <a:pPr rtl="0"/>
          <a:r>
            <a:rPr lang="ru-RU" dirty="0" err="1"/>
            <a:t>Відставання</a:t>
          </a:r>
          <a:r>
            <a:rPr lang="ru-RU" dirty="0"/>
            <a:t> в </a:t>
          </a:r>
          <a:r>
            <a:rPr lang="ru-RU" dirty="0" err="1"/>
            <a:t>розвитку</a:t>
          </a:r>
          <a:r>
            <a:rPr lang="ru-RU" dirty="0"/>
            <a:t>. </a:t>
          </a:r>
          <a:r>
            <a:rPr lang="ru-RU" dirty="0" err="1"/>
            <a:t>Швидка</a:t>
          </a:r>
          <a:r>
            <a:rPr lang="ru-RU" dirty="0"/>
            <a:t> </a:t>
          </a:r>
          <a:r>
            <a:rPr lang="ru-RU" dirty="0" err="1"/>
            <a:t>втомлюваність</a:t>
          </a:r>
          <a:r>
            <a:rPr lang="ru-RU" dirty="0"/>
            <a:t>.  </a:t>
          </a:r>
        </a:p>
      </dgm:t>
    </dgm:pt>
    <dgm:pt modelId="{9D4EAFBA-E2D5-42C1-8022-4DF6ACB83375}" type="parTrans" cxnId="{C2F46F5E-44C2-4FC1-9688-923EAA7278F8}">
      <dgm:prSet/>
      <dgm:spPr/>
      <dgm:t>
        <a:bodyPr/>
        <a:lstStyle/>
        <a:p>
          <a:endParaRPr lang="ru-RU"/>
        </a:p>
      </dgm:t>
    </dgm:pt>
    <dgm:pt modelId="{4F9AE30F-28DD-4C42-AFC8-0E37071570D3}" type="sibTrans" cxnId="{C2F46F5E-44C2-4FC1-9688-923EAA7278F8}">
      <dgm:prSet/>
      <dgm:spPr/>
      <dgm:t>
        <a:bodyPr/>
        <a:lstStyle/>
        <a:p>
          <a:endParaRPr lang="ru-RU"/>
        </a:p>
      </dgm:t>
    </dgm:pt>
    <dgm:pt modelId="{BFA93EC7-44FE-4FF3-BCCF-5AEC65D96C71}">
      <dgm:prSet/>
      <dgm:spPr/>
      <dgm:t>
        <a:bodyPr/>
        <a:lstStyle/>
        <a:p>
          <a:pPr rtl="0"/>
          <a:r>
            <a:rPr lang="ru-RU" dirty="0"/>
            <a:t>Задишка при невеликому </a:t>
          </a:r>
          <a:r>
            <a:rPr lang="ru-RU" dirty="0" err="1"/>
            <a:t>навантаженні</a:t>
          </a:r>
          <a:r>
            <a:rPr lang="ru-RU" dirty="0"/>
            <a:t>. </a:t>
          </a:r>
          <a:r>
            <a:rPr lang="ru-RU" dirty="0" err="1"/>
            <a:t>Малорухливі</a:t>
          </a:r>
          <a:r>
            <a:rPr lang="ru-RU" dirty="0"/>
            <a:t>. </a:t>
          </a:r>
        </a:p>
      </dgm:t>
    </dgm:pt>
    <dgm:pt modelId="{C20F0F12-B545-4B36-BB0E-F052564A9F5F}" type="parTrans" cxnId="{9C5AE0C4-8146-46AA-A85E-87C7363E878A}">
      <dgm:prSet/>
      <dgm:spPr/>
      <dgm:t>
        <a:bodyPr/>
        <a:lstStyle/>
        <a:p>
          <a:endParaRPr lang="ru-RU"/>
        </a:p>
      </dgm:t>
    </dgm:pt>
    <dgm:pt modelId="{537FB474-187D-4619-AAE2-B82FC4162D2F}" type="sibTrans" cxnId="{9C5AE0C4-8146-46AA-A85E-87C7363E878A}">
      <dgm:prSet/>
      <dgm:spPr/>
      <dgm:t>
        <a:bodyPr/>
        <a:lstStyle/>
        <a:p>
          <a:endParaRPr lang="ru-RU"/>
        </a:p>
      </dgm:t>
    </dgm:pt>
    <dgm:pt modelId="{BF7C6E44-EED3-4596-A25F-F69179AA03D2}">
      <dgm:prSet/>
      <dgm:spPr/>
      <dgm:t>
        <a:bodyPr/>
        <a:lstStyle/>
        <a:p>
          <a:pPr rtl="0"/>
          <a:r>
            <a:rPr lang="ru-RU" dirty="0" err="1"/>
            <a:t>Серцебиття</a:t>
          </a:r>
          <a:r>
            <a:rPr lang="ru-RU" dirty="0"/>
            <a:t>, </a:t>
          </a:r>
          <a:r>
            <a:rPr lang="ru-RU" dirty="0" err="1"/>
            <a:t>перебої</a:t>
          </a:r>
          <a:r>
            <a:rPr lang="ru-RU" dirty="0"/>
            <a:t> в </a:t>
          </a:r>
          <a:r>
            <a:rPr lang="ru-RU" dirty="0" err="1"/>
            <a:t>області</a:t>
          </a:r>
          <a:r>
            <a:rPr lang="ru-RU" dirty="0"/>
            <a:t> </a:t>
          </a:r>
          <a:r>
            <a:rPr lang="ru-RU" dirty="0" err="1"/>
            <a:t>серця</a:t>
          </a:r>
          <a:r>
            <a:rPr lang="ru-RU" dirty="0"/>
            <a:t>. </a:t>
          </a:r>
        </a:p>
        <a:p>
          <a:pPr rtl="0"/>
          <a:r>
            <a:rPr lang="ru-RU" dirty="0"/>
            <a:t>Часто </a:t>
          </a:r>
          <a:r>
            <a:rPr lang="ru-RU" dirty="0" err="1"/>
            <a:t>виникають</a:t>
          </a:r>
          <a:r>
            <a:rPr lang="ru-RU" dirty="0"/>
            <a:t> </a:t>
          </a:r>
          <a:r>
            <a:rPr lang="ru-RU" dirty="0" err="1"/>
            <a:t>пневмонії</a:t>
          </a:r>
          <a:endParaRPr lang="ru-RU" dirty="0"/>
        </a:p>
      </dgm:t>
    </dgm:pt>
    <dgm:pt modelId="{C3AE82CC-4B6B-4A60-8A80-C8A80FC6B8D3}" type="parTrans" cxnId="{27B061B4-C3E8-46FE-BD02-30B78AE397DF}">
      <dgm:prSet/>
      <dgm:spPr/>
      <dgm:t>
        <a:bodyPr/>
        <a:lstStyle/>
        <a:p>
          <a:endParaRPr lang="ru-RU"/>
        </a:p>
      </dgm:t>
    </dgm:pt>
    <dgm:pt modelId="{BA1E368C-C03E-41B0-BBD1-47B34B681867}" type="sibTrans" cxnId="{27B061B4-C3E8-46FE-BD02-30B78AE397DF}">
      <dgm:prSet/>
      <dgm:spPr/>
      <dgm:t>
        <a:bodyPr/>
        <a:lstStyle/>
        <a:p>
          <a:endParaRPr lang="ru-RU"/>
        </a:p>
      </dgm:t>
    </dgm:pt>
    <dgm:pt modelId="{49305712-0773-4BA0-8EB5-FFCC979AFCFD}">
      <dgm:prSet/>
      <dgm:spPr/>
      <dgm:t>
        <a:bodyPr/>
        <a:lstStyle/>
        <a:p>
          <a:r>
            <a:rPr lang="ru-RU" dirty="0" err="1"/>
            <a:t>Систолічне</a:t>
          </a:r>
          <a:r>
            <a:rPr lang="ru-RU" dirty="0"/>
            <a:t> </a:t>
          </a:r>
          <a:r>
            <a:rPr lang="ru-RU" dirty="0" err="1"/>
            <a:t>тремтіння</a:t>
          </a:r>
          <a:r>
            <a:rPr lang="ru-RU" dirty="0"/>
            <a:t> </a:t>
          </a:r>
          <a:r>
            <a:rPr lang="ru-RU" dirty="0" err="1"/>
            <a:t>передньої</a:t>
          </a:r>
          <a:r>
            <a:rPr lang="ru-RU" dirty="0"/>
            <a:t> </a:t>
          </a:r>
          <a:r>
            <a:rPr lang="ru-RU" dirty="0" err="1"/>
            <a:t>грудної</a:t>
          </a:r>
          <a:r>
            <a:rPr lang="ru-RU" dirty="0"/>
            <a:t> </a:t>
          </a:r>
          <a:r>
            <a:rPr lang="ru-RU" dirty="0" err="1"/>
            <a:t>стінки</a:t>
          </a:r>
          <a:r>
            <a:rPr lang="ru-RU" dirty="0"/>
            <a:t> </a:t>
          </a:r>
          <a:r>
            <a:rPr lang="ru-RU" dirty="0" err="1"/>
            <a:t>зліва</a:t>
          </a:r>
          <a:r>
            <a:rPr lang="ru-RU" dirty="0"/>
            <a:t> </a:t>
          </a:r>
          <a:r>
            <a:rPr lang="ru-RU" dirty="0" err="1"/>
            <a:t>від</a:t>
          </a:r>
          <a:r>
            <a:rPr lang="ru-RU" dirty="0"/>
            <a:t> </a:t>
          </a:r>
          <a:r>
            <a:rPr lang="ru-RU" dirty="0" err="1"/>
            <a:t>грудини</a:t>
          </a:r>
          <a:endParaRPr lang="ru-RU" dirty="0"/>
        </a:p>
      </dgm:t>
    </dgm:pt>
    <dgm:pt modelId="{ECB9C71F-4074-424D-9449-59DF0610AA9C}" type="parTrans" cxnId="{DD020B5D-4B53-4C47-921C-9BD5907AA6CB}">
      <dgm:prSet/>
      <dgm:spPr/>
      <dgm:t>
        <a:bodyPr/>
        <a:lstStyle/>
        <a:p>
          <a:endParaRPr lang="ru-RU"/>
        </a:p>
      </dgm:t>
    </dgm:pt>
    <dgm:pt modelId="{EB46D6CD-E595-4101-B8FF-30DC0C430648}" type="sibTrans" cxnId="{DD020B5D-4B53-4C47-921C-9BD5907AA6CB}">
      <dgm:prSet/>
      <dgm:spPr/>
      <dgm:t>
        <a:bodyPr/>
        <a:lstStyle/>
        <a:p>
          <a:endParaRPr lang="ru-RU"/>
        </a:p>
      </dgm:t>
    </dgm:pt>
    <dgm:pt modelId="{B470E4E4-DF41-41DA-A7C2-1583B000773F}">
      <dgm:prSet/>
      <dgm:spPr/>
      <dgm:t>
        <a:bodyPr/>
        <a:lstStyle/>
        <a:p>
          <a:r>
            <a:rPr lang="ru-RU" dirty="0" err="1"/>
            <a:t>Притуплення</a:t>
          </a:r>
          <a:r>
            <a:rPr lang="ru-RU" dirty="0"/>
            <a:t> перкуторного звуку в II МР </a:t>
          </a:r>
          <a:r>
            <a:rPr lang="ru-RU" dirty="0" err="1"/>
            <a:t>зліва</a:t>
          </a:r>
          <a:r>
            <a:rPr lang="ru-RU" dirty="0"/>
            <a:t> </a:t>
          </a:r>
          <a:r>
            <a:rPr lang="ru-RU" dirty="0" err="1"/>
            <a:t>від</a:t>
          </a:r>
          <a:r>
            <a:rPr lang="ru-RU" dirty="0"/>
            <a:t> </a:t>
          </a:r>
          <a:r>
            <a:rPr lang="ru-RU" dirty="0" err="1"/>
            <a:t>грудини</a:t>
          </a:r>
          <a:r>
            <a:rPr lang="ru-RU" dirty="0"/>
            <a:t> (зона </a:t>
          </a:r>
          <a:r>
            <a:rPr lang="ru-RU" dirty="0" err="1"/>
            <a:t>Ґергардт</a:t>
          </a:r>
          <a:r>
            <a:rPr lang="ru-RU" dirty="0"/>
            <a:t>)</a:t>
          </a:r>
        </a:p>
      </dgm:t>
    </dgm:pt>
    <dgm:pt modelId="{7A06D1C0-9763-4098-892F-999C7E933BFC}" type="parTrans" cxnId="{FBC645B2-1B86-4E13-B330-8866207A93C5}">
      <dgm:prSet/>
      <dgm:spPr/>
      <dgm:t>
        <a:bodyPr/>
        <a:lstStyle/>
        <a:p>
          <a:endParaRPr lang="ru-RU"/>
        </a:p>
      </dgm:t>
    </dgm:pt>
    <dgm:pt modelId="{14FB9357-50FF-4C57-BB77-40FB80391C60}" type="sibTrans" cxnId="{FBC645B2-1B86-4E13-B330-8866207A93C5}">
      <dgm:prSet/>
      <dgm:spPr/>
      <dgm:t>
        <a:bodyPr/>
        <a:lstStyle/>
        <a:p>
          <a:endParaRPr lang="ru-RU"/>
        </a:p>
      </dgm:t>
    </dgm:pt>
    <dgm:pt modelId="{07F27BAA-8BBE-422A-98D5-933FAA00347A}">
      <dgm:prSet/>
      <dgm:spPr/>
      <dgm:t>
        <a:bodyPr/>
        <a:lstStyle/>
        <a:p>
          <a:r>
            <a:rPr lang="ru-RU" dirty="0" err="1"/>
            <a:t>Розширення</a:t>
          </a:r>
          <a:r>
            <a:rPr lang="ru-RU" dirty="0"/>
            <a:t> меж </a:t>
          </a:r>
          <a:r>
            <a:rPr lang="ru-RU" dirty="0" err="1"/>
            <a:t>серця</a:t>
          </a:r>
          <a:endParaRPr lang="ru-RU" dirty="0"/>
        </a:p>
      </dgm:t>
    </dgm:pt>
    <dgm:pt modelId="{23E91142-554E-4FC7-A911-28563E703C4C}" type="parTrans" cxnId="{54176EB9-F2A0-4F51-A8BA-434E60337930}">
      <dgm:prSet/>
      <dgm:spPr/>
      <dgm:t>
        <a:bodyPr/>
        <a:lstStyle/>
        <a:p>
          <a:endParaRPr lang="ru-RU"/>
        </a:p>
      </dgm:t>
    </dgm:pt>
    <dgm:pt modelId="{5AAC7469-E7B3-4065-83A1-1279983D3C5C}" type="sibTrans" cxnId="{54176EB9-F2A0-4F51-A8BA-434E60337930}">
      <dgm:prSet/>
      <dgm:spPr/>
      <dgm:t>
        <a:bodyPr/>
        <a:lstStyle/>
        <a:p>
          <a:endParaRPr lang="ru-RU"/>
        </a:p>
      </dgm:t>
    </dgm:pt>
    <dgm:pt modelId="{1A69FE94-1FC4-4BE2-829C-0A868D99C423}">
      <dgm:prSet/>
      <dgm:spPr/>
      <dgm:t>
        <a:bodyPr/>
        <a:lstStyle/>
        <a:p>
          <a:r>
            <a:rPr lang="ru-RU" dirty="0"/>
            <a:t>II МР </a:t>
          </a:r>
          <a:r>
            <a:rPr lang="ru-RU" dirty="0" err="1"/>
            <a:t>зліва</a:t>
          </a:r>
          <a:r>
            <a:rPr lang="ru-RU" dirty="0"/>
            <a:t> </a:t>
          </a:r>
          <a:r>
            <a:rPr lang="ru-RU" dirty="0" err="1"/>
            <a:t>від</a:t>
          </a:r>
          <a:r>
            <a:rPr lang="ru-RU" dirty="0"/>
            <a:t> </a:t>
          </a:r>
          <a:r>
            <a:rPr lang="ru-RU" dirty="0" err="1"/>
            <a:t>грудини</a:t>
          </a:r>
          <a:r>
            <a:rPr lang="ru-RU" dirty="0"/>
            <a:t> -  «</a:t>
          </a:r>
          <a:r>
            <a:rPr lang="ru-RU" dirty="0" err="1"/>
            <a:t>машиноподібний</a:t>
          </a:r>
          <a:r>
            <a:rPr lang="ru-RU" dirty="0"/>
            <a:t>» </a:t>
          </a:r>
          <a:r>
            <a:rPr lang="ru-RU" dirty="0" err="1"/>
            <a:t>систоло</a:t>
          </a:r>
          <a:r>
            <a:rPr lang="ru-RU" dirty="0"/>
            <a:t>-діастолічний шум </a:t>
          </a:r>
          <a:r>
            <a:rPr lang="ru-RU" dirty="0" err="1"/>
            <a:t>Гібсона</a:t>
          </a:r>
          <a:endParaRPr lang="ru-RU" dirty="0"/>
        </a:p>
      </dgm:t>
    </dgm:pt>
    <dgm:pt modelId="{A9389ED0-2442-437C-A9C1-1106E9D60F03}" type="parTrans" cxnId="{06D8CE62-D444-4FB9-A090-A1D8037FDAB8}">
      <dgm:prSet/>
      <dgm:spPr/>
      <dgm:t>
        <a:bodyPr/>
        <a:lstStyle/>
        <a:p>
          <a:endParaRPr lang="ru-RU"/>
        </a:p>
      </dgm:t>
    </dgm:pt>
    <dgm:pt modelId="{A6F209D4-91A2-4D35-9A72-62853EF9BDED}" type="sibTrans" cxnId="{06D8CE62-D444-4FB9-A090-A1D8037FDAB8}">
      <dgm:prSet/>
      <dgm:spPr/>
      <dgm:t>
        <a:bodyPr/>
        <a:lstStyle/>
        <a:p>
          <a:endParaRPr lang="ru-RU"/>
        </a:p>
      </dgm:t>
    </dgm:pt>
    <dgm:pt modelId="{B6A2F8C7-C08B-4B29-BFBF-776AD911CAC1}" type="pres">
      <dgm:prSet presAssocID="{8D1C05FE-F7C9-4E90-946D-AFBC5DE1A3E4}" presName="linear" presStyleCnt="0">
        <dgm:presLayoutVars>
          <dgm:animLvl val="lvl"/>
          <dgm:resizeHandles val="exact"/>
        </dgm:presLayoutVars>
      </dgm:prSet>
      <dgm:spPr/>
    </dgm:pt>
    <dgm:pt modelId="{782103C2-601D-4EEA-81C5-828564598252}" type="pres">
      <dgm:prSet presAssocID="{B0F8955F-F5B4-4EC1-A8B5-8EE714CB7F2C}" presName="parentText" presStyleLbl="node1" presStyleIdx="0" presStyleCnt="8" custScaleY="84641" custLinFactY="-30205" custLinFactNeighborY="-100000">
        <dgm:presLayoutVars>
          <dgm:chMax val="0"/>
          <dgm:bulletEnabled val="1"/>
        </dgm:presLayoutVars>
      </dgm:prSet>
      <dgm:spPr/>
    </dgm:pt>
    <dgm:pt modelId="{C27F33B9-E493-43AB-830A-78C16C56B492}" type="pres">
      <dgm:prSet presAssocID="{11C4187F-5232-4F3C-8A27-68A041E15F52}" presName="spacer" presStyleCnt="0"/>
      <dgm:spPr/>
    </dgm:pt>
    <dgm:pt modelId="{A1DDC053-1279-4537-A8B2-04153D2209AA}" type="pres">
      <dgm:prSet presAssocID="{561EC45F-901B-4559-878E-CB0AD44E7148}" presName="parentText" presStyleLbl="node1" presStyleIdx="1" presStyleCnt="8" custLinFactY="-7956" custLinFactNeighborY="-100000">
        <dgm:presLayoutVars>
          <dgm:chMax val="0"/>
          <dgm:bulletEnabled val="1"/>
        </dgm:presLayoutVars>
      </dgm:prSet>
      <dgm:spPr/>
    </dgm:pt>
    <dgm:pt modelId="{C3342C77-925E-4761-AC20-199919178F3B}" type="pres">
      <dgm:prSet presAssocID="{4F9AE30F-28DD-4C42-AFC8-0E37071570D3}" presName="spacer" presStyleCnt="0"/>
      <dgm:spPr/>
    </dgm:pt>
    <dgm:pt modelId="{D33E74E0-9133-4FA9-A6D8-BCCEF6771D38}" type="pres">
      <dgm:prSet presAssocID="{BFA93EC7-44FE-4FF3-BCCF-5AEC65D96C71}" presName="parentText" presStyleLbl="node1" presStyleIdx="2" presStyleCnt="8" custLinFactY="-4341" custLinFactNeighborY="-100000">
        <dgm:presLayoutVars>
          <dgm:chMax val="0"/>
          <dgm:bulletEnabled val="1"/>
        </dgm:presLayoutVars>
      </dgm:prSet>
      <dgm:spPr/>
    </dgm:pt>
    <dgm:pt modelId="{AD200CFE-7E18-43F8-A4CD-FFB6F82C4ECC}" type="pres">
      <dgm:prSet presAssocID="{537FB474-187D-4619-AAE2-B82FC4162D2F}" presName="spacer" presStyleCnt="0"/>
      <dgm:spPr/>
    </dgm:pt>
    <dgm:pt modelId="{2E1A44B8-8E83-42CE-93FE-C149036261E4}" type="pres">
      <dgm:prSet presAssocID="{BF7C6E44-EED3-4596-A25F-F69179AA03D2}" presName="parentText" presStyleLbl="node1" presStyleIdx="3" presStyleCnt="8" custLinFactNeighborX="157" custLinFactNeighborY="-76653">
        <dgm:presLayoutVars>
          <dgm:chMax val="0"/>
          <dgm:bulletEnabled val="1"/>
        </dgm:presLayoutVars>
      </dgm:prSet>
      <dgm:spPr/>
    </dgm:pt>
    <dgm:pt modelId="{D4542311-F3EB-4CD8-884C-F9AE3E382EB3}" type="pres">
      <dgm:prSet presAssocID="{BA1E368C-C03E-41B0-BBD1-47B34B681867}" presName="spacer" presStyleCnt="0"/>
      <dgm:spPr/>
    </dgm:pt>
    <dgm:pt modelId="{C7FD94F6-B3DD-4F16-93EF-3EEE1EE7C657}" type="pres">
      <dgm:prSet presAssocID="{49305712-0773-4BA0-8EB5-FFCC979AFCFD}" presName="parentText" presStyleLbl="node1" presStyleIdx="4" presStyleCnt="8" custLinFactNeighborX="157" custLinFactNeighborY="-67458">
        <dgm:presLayoutVars>
          <dgm:chMax val="0"/>
          <dgm:bulletEnabled val="1"/>
        </dgm:presLayoutVars>
      </dgm:prSet>
      <dgm:spPr/>
    </dgm:pt>
    <dgm:pt modelId="{FFBF4FD9-E635-4DB8-A8BD-6776E023F62A}" type="pres">
      <dgm:prSet presAssocID="{EB46D6CD-E595-4101-B8FF-30DC0C430648}" presName="spacer" presStyleCnt="0"/>
      <dgm:spPr/>
    </dgm:pt>
    <dgm:pt modelId="{CAB47522-4BA1-4C13-80BC-CD86C48DDC12}" type="pres">
      <dgm:prSet presAssocID="{07F27BAA-8BBE-422A-98D5-933FAA00347A}" presName="parentText" presStyleLbl="node1" presStyleIdx="5" presStyleCnt="8" custScaleY="53682" custLinFactNeighborX="-314" custLinFactNeighborY="1">
        <dgm:presLayoutVars>
          <dgm:chMax val="0"/>
          <dgm:bulletEnabled val="1"/>
        </dgm:presLayoutVars>
      </dgm:prSet>
      <dgm:spPr/>
    </dgm:pt>
    <dgm:pt modelId="{AC778A1E-8E74-4F5C-9C74-90687041E020}" type="pres">
      <dgm:prSet presAssocID="{5AAC7469-E7B3-4065-83A1-1279983D3C5C}" presName="spacer" presStyleCnt="0"/>
      <dgm:spPr/>
    </dgm:pt>
    <dgm:pt modelId="{2A0947DD-9A03-4BB2-9D6E-44E4EF27BD4D}" type="pres">
      <dgm:prSet presAssocID="{B470E4E4-DF41-41DA-A7C2-1583B000773F}" presName="parentText" presStyleLbl="node1" presStyleIdx="6" presStyleCnt="8" custLinFactNeighborX="-314" custLinFactNeighborY="-5869">
        <dgm:presLayoutVars>
          <dgm:chMax val="0"/>
          <dgm:bulletEnabled val="1"/>
        </dgm:presLayoutVars>
      </dgm:prSet>
      <dgm:spPr/>
    </dgm:pt>
    <dgm:pt modelId="{B7A02FE1-A860-4AC4-A4AC-1390C0812B6E}" type="pres">
      <dgm:prSet presAssocID="{14FB9357-50FF-4C57-BB77-40FB80391C60}" presName="spacer" presStyleCnt="0"/>
      <dgm:spPr/>
    </dgm:pt>
    <dgm:pt modelId="{B6526B31-5D6B-42E2-8803-210114F91FDC}" type="pres">
      <dgm:prSet presAssocID="{1A69FE94-1FC4-4BE2-829C-0A868D99C423}" presName="parentText" presStyleLbl="node1" presStyleIdx="7" presStyleCnt="8" custLinFactNeighborX="-157" custLinFactNeighborY="-55752">
        <dgm:presLayoutVars>
          <dgm:chMax val="0"/>
          <dgm:bulletEnabled val="1"/>
        </dgm:presLayoutVars>
      </dgm:prSet>
      <dgm:spPr/>
    </dgm:pt>
  </dgm:ptLst>
  <dgm:cxnLst>
    <dgm:cxn modelId="{4EFB6C29-FC2C-4412-BC61-5BD0B3228E76}" type="presOf" srcId="{49305712-0773-4BA0-8EB5-FFCC979AFCFD}" destId="{C7FD94F6-B3DD-4F16-93EF-3EEE1EE7C657}" srcOrd="0" destOrd="0" presId="urn:microsoft.com/office/officeart/2005/8/layout/vList2"/>
    <dgm:cxn modelId="{D453A52C-D358-4520-BC92-141B3A9C41E8}" type="presOf" srcId="{B470E4E4-DF41-41DA-A7C2-1583B000773F}" destId="{2A0947DD-9A03-4BB2-9D6E-44E4EF27BD4D}" srcOrd="0" destOrd="0" presId="urn:microsoft.com/office/officeart/2005/8/layout/vList2"/>
    <dgm:cxn modelId="{F1974933-59B4-49C5-85ED-E7B690537979}" type="presOf" srcId="{561EC45F-901B-4559-878E-CB0AD44E7148}" destId="{A1DDC053-1279-4537-A8B2-04153D2209AA}" srcOrd="0" destOrd="0" presId="urn:microsoft.com/office/officeart/2005/8/layout/vList2"/>
    <dgm:cxn modelId="{72E9C939-9EE2-4ADD-8E87-0370729A469F}" type="presOf" srcId="{BFA93EC7-44FE-4FF3-BCCF-5AEC65D96C71}" destId="{D33E74E0-9133-4FA9-A6D8-BCCEF6771D38}" srcOrd="0" destOrd="0" presId="urn:microsoft.com/office/officeart/2005/8/layout/vList2"/>
    <dgm:cxn modelId="{DD020B5D-4B53-4C47-921C-9BD5907AA6CB}" srcId="{8D1C05FE-F7C9-4E90-946D-AFBC5DE1A3E4}" destId="{49305712-0773-4BA0-8EB5-FFCC979AFCFD}" srcOrd="4" destOrd="0" parTransId="{ECB9C71F-4074-424D-9449-59DF0610AA9C}" sibTransId="{EB46D6CD-E595-4101-B8FF-30DC0C430648}"/>
    <dgm:cxn modelId="{C2F46F5E-44C2-4FC1-9688-923EAA7278F8}" srcId="{8D1C05FE-F7C9-4E90-946D-AFBC5DE1A3E4}" destId="{561EC45F-901B-4559-878E-CB0AD44E7148}" srcOrd="1" destOrd="0" parTransId="{9D4EAFBA-E2D5-42C1-8022-4DF6ACB83375}" sibTransId="{4F9AE30F-28DD-4C42-AFC8-0E37071570D3}"/>
    <dgm:cxn modelId="{F3054A60-641E-44A9-AC5E-5B0D6B92B0A0}" srcId="{8D1C05FE-F7C9-4E90-946D-AFBC5DE1A3E4}" destId="{B0F8955F-F5B4-4EC1-A8B5-8EE714CB7F2C}" srcOrd="0" destOrd="0" parTransId="{55417BCA-0D8B-45CF-9250-B24B9B8E5A56}" sibTransId="{11C4187F-5232-4F3C-8A27-68A041E15F52}"/>
    <dgm:cxn modelId="{06D8CE62-D444-4FB9-A090-A1D8037FDAB8}" srcId="{8D1C05FE-F7C9-4E90-946D-AFBC5DE1A3E4}" destId="{1A69FE94-1FC4-4BE2-829C-0A868D99C423}" srcOrd="7" destOrd="0" parTransId="{A9389ED0-2442-437C-A9C1-1106E9D60F03}" sibTransId="{A6F209D4-91A2-4D35-9A72-62853EF9BDED}"/>
    <dgm:cxn modelId="{98F81191-BA99-4FA9-AFB9-24E37987FD5B}" type="presOf" srcId="{07F27BAA-8BBE-422A-98D5-933FAA00347A}" destId="{CAB47522-4BA1-4C13-80BC-CD86C48DDC12}" srcOrd="0" destOrd="0" presId="urn:microsoft.com/office/officeart/2005/8/layout/vList2"/>
    <dgm:cxn modelId="{E5C19DA3-15E8-4562-B30B-14885707300C}" type="presOf" srcId="{8D1C05FE-F7C9-4E90-946D-AFBC5DE1A3E4}" destId="{B6A2F8C7-C08B-4B29-BFBF-776AD911CAC1}" srcOrd="0" destOrd="0" presId="urn:microsoft.com/office/officeart/2005/8/layout/vList2"/>
    <dgm:cxn modelId="{FBC645B2-1B86-4E13-B330-8866207A93C5}" srcId="{8D1C05FE-F7C9-4E90-946D-AFBC5DE1A3E4}" destId="{B470E4E4-DF41-41DA-A7C2-1583B000773F}" srcOrd="6" destOrd="0" parTransId="{7A06D1C0-9763-4098-892F-999C7E933BFC}" sibTransId="{14FB9357-50FF-4C57-BB77-40FB80391C60}"/>
    <dgm:cxn modelId="{27B061B4-C3E8-46FE-BD02-30B78AE397DF}" srcId="{8D1C05FE-F7C9-4E90-946D-AFBC5DE1A3E4}" destId="{BF7C6E44-EED3-4596-A25F-F69179AA03D2}" srcOrd="3" destOrd="0" parTransId="{C3AE82CC-4B6B-4A60-8A80-C8A80FC6B8D3}" sibTransId="{BA1E368C-C03E-41B0-BBD1-47B34B681867}"/>
    <dgm:cxn modelId="{54176EB9-F2A0-4F51-A8BA-434E60337930}" srcId="{8D1C05FE-F7C9-4E90-946D-AFBC5DE1A3E4}" destId="{07F27BAA-8BBE-422A-98D5-933FAA00347A}" srcOrd="5" destOrd="0" parTransId="{23E91142-554E-4FC7-A911-28563E703C4C}" sibTransId="{5AAC7469-E7B3-4065-83A1-1279983D3C5C}"/>
    <dgm:cxn modelId="{9C5AE0C4-8146-46AA-A85E-87C7363E878A}" srcId="{8D1C05FE-F7C9-4E90-946D-AFBC5DE1A3E4}" destId="{BFA93EC7-44FE-4FF3-BCCF-5AEC65D96C71}" srcOrd="2" destOrd="0" parTransId="{C20F0F12-B545-4B36-BB0E-F052564A9F5F}" sibTransId="{537FB474-187D-4619-AAE2-B82FC4162D2F}"/>
    <dgm:cxn modelId="{F0E29ED0-6692-4A97-8BE5-2DAEE654D324}" type="presOf" srcId="{B0F8955F-F5B4-4EC1-A8B5-8EE714CB7F2C}" destId="{782103C2-601D-4EEA-81C5-828564598252}" srcOrd="0" destOrd="0" presId="urn:microsoft.com/office/officeart/2005/8/layout/vList2"/>
    <dgm:cxn modelId="{0AAA91EC-4FF5-4C8F-A61C-FB294B348A77}" type="presOf" srcId="{1A69FE94-1FC4-4BE2-829C-0A868D99C423}" destId="{B6526B31-5D6B-42E2-8803-210114F91FDC}" srcOrd="0" destOrd="0" presId="urn:microsoft.com/office/officeart/2005/8/layout/vList2"/>
    <dgm:cxn modelId="{DD4412F0-3188-43E7-9958-22B460AE18F7}" type="presOf" srcId="{BF7C6E44-EED3-4596-A25F-F69179AA03D2}" destId="{2E1A44B8-8E83-42CE-93FE-C149036261E4}" srcOrd="0" destOrd="0" presId="urn:microsoft.com/office/officeart/2005/8/layout/vList2"/>
    <dgm:cxn modelId="{CD82FE6B-0112-4A50-9F12-07BEE88241D2}" type="presParOf" srcId="{B6A2F8C7-C08B-4B29-BFBF-776AD911CAC1}" destId="{782103C2-601D-4EEA-81C5-828564598252}" srcOrd="0" destOrd="0" presId="urn:microsoft.com/office/officeart/2005/8/layout/vList2"/>
    <dgm:cxn modelId="{13F410A8-CAE6-41D7-B408-62551742E654}" type="presParOf" srcId="{B6A2F8C7-C08B-4B29-BFBF-776AD911CAC1}" destId="{C27F33B9-E493-43AB-830A-78C16C56B492}" srcOrd="1" destOrd="0" presId="urn:microsoft.com/office/officeart/2005/8/layout/vList2"/>
    <dgm:cxn modelId="{F42CCC08-04B1-4AE1-BF20-20D465D01BE3}" type="presParOf" srcId="{B6A2F8C7-C08B-4B29-BFBF-776AD911CAC1}" destId="{A1DDC053-1279-4537-A8B2-04153D2209AA}" srcOrd="2" destOrd="0" presId="urn:microsoft.com/office/officeart/2005/8/layout/vList2"/>
    <dgm:cxn modelId="{923CAE36-47DA-478B-AA32-2251D86E8D37}" type="presParOf" srcId="{B6A2F8C7-C08B-4B29-BFBF-776AD911CAC1}" destId="{C3342C77-925E-4761-AC20-199919178F3B}" srcOrd="3" destOrd="0" presId="urn:microsoft.com/office/officeart/2005/8/layout/vList2"/>
    <dgm:cxn modelId="{C1FAA210-FF8A-4CD2-BF34-0725744ADF7F}" type="presParOf" srcId="{B6A2F8C7-C08B-4B29-BFBF-776AD911CAC1}" destId="{D33E74E0-9133-4FA9-A6D8-BCCEF6771D38}" srcOrd="4" destOrd="0" presId="urn:microsoft.com/office/officeart/2005/8/layout/vList2"/>
    <dgm:cxn modelId="{CE43421C-C1F6-4F47-9EBA-EFFF2483E148}" type="presParOf" srcId="{B6A2F8C7-C08B-4B29-BFBF-776AD911CAC1}" destId="{AD200CFE-7E18-43F8-A4CD-FFB6F82C4ECC}" srcOrd="5" destOrd="0" presId="urn:microsoft.com/office/officeart/2005/8/layout/vList2"/>
    <dgm:cxn modelId="{B452595A-A9B4-4E76-A222-77D1134B5208}" type="presParOf" srcId="{B6A2F8C7-C08B-4B29-BFBF-776AD911CAC1}" destId="{2E1A44B8-8E83-42CE-93FE-C149036261E4}" srcOrd="6" destOrd="0" presId="urn:microsoft.com/office/officeart/2005/8/layout/vList2"/>
    <dgm:cxn modelId="{E40FD2C3-DA1B-4F69-90AB-30430E83E2C5}" type="presParOf" srcId="{B6A2F8C7-C08B-4B29-BFBF-776AD911CAC1}" destId="{D4542311-F3EB-4CD8-884C-F9AE3E382EB3}" srcOrd="7" destOrd="0" presId="urn:microsoft.com/office/officeart/2005/8/layout/vList2"/>
    <dgm:cxn modelId="{574B56DF-AF23-4BBD-86C0-C73A29696302}" type="presParOf" srcId="{B6A2F8C7-C08B-4B29-BFBF-776AD911CAC1}" destId="{C7FD94F6-B3DD-4F16-93EF-3EEE1EE7C657}" srcOrd="8" destOrd="0" presId="urn:microsoft.com/office/officeart/2005/8/layout/vList2"/>
    <dgm:cxn modelId="{08CDE792-6E6D-40C6-94EB-3B3E7B8C402B}" type="presParOf" srcId="{B6A2F8C7-C08B-4B29-BFBF-776AD911CAC1}" destId="{FFBF4FD9-E635-4DB8-A8BD-6776E023F62A}" srcOrd="9" destOrd="0" presId="urn:microsoft.com/office/officeart/2005/8/layout/vList2"/>
    <dgm:cxn modelId="{D52A61E3-0D16-4DFA-8794-5B4A50E2EE49}" type="presParOf" srcId="{B6A2F8C7-C08B-4B29-BFBF-776AD911CAC1}" destId="{CAB47522-4BA1-4C13-80BC-CD86C48DDC12}" srcOrd="10" destOrd="0" presId="urn:microsoft.com/office/officeart/2005/8/layout/vList2"/>
    <dgm:cxn modelId="{3D72A357-40ED-4472-A4EB-2B5B9D7C6849}" type="presParOf" srcId="{B6A2F8C7-C08B-4B29-BFBF-776AD911CAC1}" destId="{AC778A1E-8E74-4F5C-9C74-90687041E020}" srcOrd="11" destOrd="0" presId="urn:microsoft.com/office/officeart/2005/8/layout/vList2"/>
    <dgm:cxn modelId="{BC093FB0-5C9D-40E6-B548-08F9171079B6}" type="presParOf" srcId="{B6A2F8C7-C08B-4B29-BFBF-776AD911CAC1}" destId="{2A0947DD-9A03-4BB2-9D6E-44E4EF27BD4D}" srcOrd="12" destOrd="0" presId="urn:microsoft.com/office/officeart/2005/8/layout/vList2"/>
    <dgm:cxn modelId="{732D522E-292D-4F89-9203-7B821E0530A0}" type="presParOf" srcId="{B6A2F8C7-C08B-4B29-BFBF-776AD911CAC1}" destId="{B7A02FE1-A860-4AC4-A4AC-1390C0812B6E}" srcOrd="13" destOrd="0" presId="urn:microsoft.com/office/officeart/2005/8/layout/vList2"/>
    <dgm:cxn modelId="{47C74A39-2133-4B86-A0F8-CC019B557A7D}" type="presParOf" srcId="{B6A2F8C7-C08B-4B29-BFBF-776AD911CAC1}" destId="{B6526B31-5D6B-42E2-8803-210114F91FDC}" srcOrd="1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68970F5-1E04-4531-99AA-B3CDC6815295}">
      <dsp:nvSpPr>
        <dsp:cNvPr id="0" name=""/>
        <dsp:cNvSpPr/>
      </dsp:nvSpPr>
      <dsp:spPr>
        <a:xfrm>
          <a:off x="0" y="435070"/>
          <a:ext cx="4009439" cy="4009439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20653" tIns="31750" rIns="220653" bIns="317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500" b="1" u="sng" kern="1200" dirty="0" err="1"/>
            <a:t>Вроджена</a:t>
          </a:r>
          <a:r>
            <a:rPr lang="ru-RU" sz="2500" b="1" u="sng" kern="1200" dirty="0"/>
            <a:t> </a:t>
          </a:r>
          <a:r>
            <a:rPr lang="ru-RU" sz="2500" b="1" u="sng" kern="1200" dirty="0" err="1"/>
            <a:t>вада</a:t>
          </a:r>
          <a:r>
            <a:rPr lang="ru-RU" sz="2500" b="1" u="sng" kern="1200" dirty="0"/>
            <a:t> </a:t>
          </a:r>
          <a:r>
            <a:rPr lang="ru-RU" sz="2500" b="1" u="sng" kern="1200" dirty="0" err="1"/>
            <a:t>серця</a:t>
          </a:r>
          <a:r>
            <a:rPr lang="ru-RU" sz="2500" b="1" u="sng" kern="1200" dirty="0"/>
            <a:t> -</a:t>
          </a:r>
          <a:r>
            <a:rPr lang="ru-RU" sz="2500" kern="1200" dirty="0"/>
            <a:t> </a:t>
          </a:r>
        </a:p>
      </dsp:txBody>
      <dsp:txXfrm>
        <a:off x="587169" y="1022239"/>
        <a:ext cx="2835101" cy="2835101"/>
      </dsp:txXfrm>
    </dsp:sp>
    <dsp:sp modelId="{E04B5995-780D-4CD2-A314-7A43A09C31CC}">
      <dsp:nvSpPr>
        <dsp:cNvPr id="0" name=""/>
        <dsp:cNvSpPr/>
      </dsp:nvSpPr>
      <dsp:spPr>
        <a:xfrm>
          <a:off x="3232609" y="512452"/>
          <a:ext cx="4009439" cy="4009439"/>
        </a:xfrm>
        <a:prstGeom prst="ellipse">
          <a:avLst/>
        </a:prstGeom>
        <a:solidFill>
          <a:schemeClr val="accent2">
            <a:alpha val="50000"/>
            <a:hueOff val="-727682"/>
            <a:satOff val="-41964"/>
            <a:lumOff val="4314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20653" tIns="30480" rIns="220653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kern="1200" dirty="0" err="1"/>
            <a:t>вроджені</a:t>
          </a:r>
          <a:endParaRPr lang="ru-RU" sz="2400" b="1" kern="1200" dirty="0"/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kern="1200" dirty="0" err="1"/>
            <a:t>зміни</a:t>
          </a:r>
          <a:endParaRPr lang="ru-RU" sz="2400" b="1" kern="1200" dirty="0"/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kern="1200" dirty="0"/>
            <a:t>структур </a:t>
          </a:r>
          <a:r>
            <a:rPr lang="ru-RU" sz="2400" b="1" kern="1200" dirty="0" err="1"/>
            <a:t>серця</a:t>
          </a:r>
          <a:r>
            <a:rPr lang="ru-RU" sz="2400" b="1" kern="1200" dirty="0"/>
            <a:t>: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kern="1200" dirty="0" err="1"/>
            <a:t>клапанів</a:t>
          </a:r>
          <a:r>
            <a:rPr lang="ru-RU" sz="2400" b="1" kern="1200" dirty="0"/>
            <a:t>,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kern="1200" dirty="0"/>
            <a:t>перегородок,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kern="1200" dirty="0" err="1"/>
            <a:t>стінок</a:t>
          </a:r>
          <a:r>
            <a:rPr lang="ru-RU" sz="2400" b="1" kern="1200" dirty="0"/>
            <a:t>,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kern="1200" dirty="0" err="1"/>
            <a:t>судин</a:t>
          </a:r>
          <a:r>
            <a:rPr lang="ru-RU" sz="2400" b="1" kern="1200" dirty="0"/>
            <a:t>, </a:t>
          </a:r>
        </a:p>
      </dsp:txBody>
      <dsp:txXfrm>
        <a:off x="3819778" y="1099621"/>
        <a:ext cx="2835101" cy="2835101"/>
      </dsp:txXfrm>
    </dsp:sp>
    <dsp:sp modelId="{06CDE487-FB5C-4974-9787-9B886231AED3}">
      <dsp:nvSpPr>
        <dsp:cNvPr id="0" name=""/>
        <dsp:cNvSpPr/>
      </dsp:nvSpPr>
      <dsp:spPr>
        <a:xfrm>
          <a:off x="6419688" y="478332"/>
          <a:ext cx="4009439" cy="4009439"/>
        </a:xfrm>
        <a:prstGeom prst="ellipse">
          <a:avLst/>
        </a:prstGeom>
        <a:solidFill>
          <a:schemeClr val="accent2">
            <a:alpha val="50000"/>
            <a:hueOff val="-1455363"/>
            <a:satOff val="-83928"/>
            <a:lumOff val="8628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20653" tIns="31750" rIns="220653" bIns="31750" numCol="1" spcCol="1270" anchor="ctr" anchorCtr="0">
          <a:noAutofit/>
        </a:bodyPr>
        <a:lstStyle/>
        <a:p>
          <a:pPr marL="0" lvl="0" indent="0" algn="ctr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500" b="1" kern="1200" dirty="0" err="1"/>
            <a:t>які</a:t>
          </a:r>
          <a:r>
            <a:rPr lang="ru-RU" sz="2500" b="1" kern="1200" dirty="0"/>
            <a:t> </a:t>
          </a:r>
          <a:r>
            <a:rPr lang="ru-RU" sz="2500" b="1" kern="1200" dirty="0" err="1"/>
            <a:t>порушують</a:t>
          </a:r>
          <a:endParaRPr lang="ru-RU" sz="2500" b="1" kern="1200" dirty="0"/>
        </a:p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500" b="1" kern="1200" dirty="0" err="1"/>
            <a:t>рух</a:t>
          </a:r>
          <a:r>
            <a:rPr lang="ru-RU" sz="2500" b="1" kern="1200" dirty="0"/>
            <a:t> </a:t>
          </a:r>
          <a:r>
            <a:rPr lang="ru-RU" sz="2500" b="1" kern="1200" dirty="0" err="1"/>
            <a:t>крові</a:t>
          </a:r>
          <a:endParaRPr lang="ru-RU" sz="2500" b="1" kern="1200" dirty="0"/>
        </a:p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500" b="1" kern="1200" dirty="0" err="1"/>
            <a:t>всередині</a:t>
          </a:r>
          <a:r>
            <a:rPr lang="ru-RU" sz="2500" b="1" kern="1200" dirty="0"/>
            <a:t> </a:t>
          </a:r>
          <a:r>
            <a:rPr lang="ru-RU" sz="2500" b="1" kern="1200" dirty="0" err="1"/>
            <a:t>серця</a:t>
          </a:r>
          <a:endParaRPr lang="ru-RU" sz="2500" b="1" kern="1200" dirty="0"/>
        </a:p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500" b="1" kern="1200" dirty="0" err="1"/>
            <a:t>або</a:t>
          </a:r>
          <a:r>
            <a:rPr lang="ru-RU" sz="2500" b="1" kern="1200" dirty="0"/>
            <a:t> по колам</a:t>
          </a:r>
        </a:p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500" b="1" kern="1200" dirty="0"/>
            <a:t>кровообігу</a:t>
          </a:r>
        </a:p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500" b="1" kern="1200" dirty="0"/>
            <a:t>(ВКК і МКК).</a:t>
          </a:r>
          <a:endParaRPr lang="ru-RU" sz="2500" kern="1200" dirty="0"/>
        </a:p>
      </dsp:txBody>
      <dsp:txXfrm>
        <a:off x="7006857" y="1065501"/>
        <a:ext cx="2835101" cy="283510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004D127-92D7-432C-A153-FCE53B5B588B}">
      <dsp:nvSpPr>
        <dsp:cNvPr id="0" name=""/>
        <dsp:cNvSpPr/>
      </dsp:nvSpPr>
      <dsp:spPr>
        <a:xfrm>
          <a:off x="0" y="26374"/>
          <a:ext cx="11204811" cy="1481466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marL="0" lvl="0" indent="0" algn="l" defTabSz="17335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900" kern="1200" dirty="0" err="1"/>
            <a:t>Генетичні</a:t>
          </a:r>
          <a:r>
            <a:rPr lang="ru-RU" sz="3900" kern="1200" dirty="0"/>
            <a:t>                        7-8%</a:t>
          </a:r>
        </a:p>
      </dsp:txBody>
      <dsp:txXfrm>
        <a:off x="72319" y="98693"/>
        <a:ext cx="11060173" cy="1336828"/>
      </dsp:txXfrm>
    </dsp:sp>
    <dsp:sp modelId="{CEB43E62-3585-4C41-87F6-510DF5B1CD95}">
      <dsp:nvSpPr>
        <dsp:cNvPr id="0" name=""/>
        <dsp:cNvSpPr/>
      </dsp:nvSpPr>
      <dsp:spPr>
        <a:xfrm>
          <a:off x="0" y="1620161"/>
          <a:ext cx="11204811" cy="1786604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marL="0" lvl="0" indent="0" algn="l" defTabSz="17335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900" kern="1200" dirty="0" err="1"/>
            <a:t>Екологічні</a:t>
          </a:r>
          <a:r>
            <a:rPr lang="ru-RU" sz="3900" kern="1200" dirty="0"/>
            <a:t>                     1-2%</a:t>
          </a:r>
        </a:p>
      </dsp:txBody>
      <dsp:txXfrm>
        <a:off x="87215" y="1707376"/>
        <a:ext cx="11030381" cy="1612174"/>
      </dsp:txXfrm>
    </dsp:sp>
    <dsp:sp modelId="{118DA0C8-9BC1-40E4-9D91-CDBA644F9B04}">
      <dsp:nvSpPr>
        <dsp:cNvPr id="0" name=""/>
        <dsp:cNvSpPr/>
      </dsp:nvSpPr>
      <dsp:spPr>
        <a:xfrm>
          <a:off x="0" y="3545461"/>
          <a:ext cx="11204811" cy="239700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marL="0" lvl="0" indent="0" algn="l" defTabSz="17335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900" kern="1200" dirty="0" err="1"/>
            <a:t>Поєднані</a:t>
          </a:r>
          <a:r>
            <a:rPr lang="ru-RU" sz="3900" kern="1200" dirty="0"/>
            <a:t> причини</a:t>
          </a:r>
        </a:p>
        <a:p>
          <a:pPr marL="0" lvl="0" indent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900" kern="1200" dirty="0"/>
            <a:t>(полигенно - </a:t>
          </a:r>
          <a:r>
            <a:rPr lang="ru-RU" sz="3900" kern="1200" dirty="0" err="1"/>
            <a:t>мультифакторіальні</a:t>
          </a:r>
          <a:r>
            <a:rPr lang="ru-RU" sz="3900" kern="1200" dirty="0"/>
            <a:t>)                       92-93%</a:t>
          </a:r>
        </a:p>
      </dsp:txBody>
      <dsp:txXfrm>
        <a:off x="117012" y="3662473"/>
        <a:ext cx="10970787" cy="216297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409D692-D155-4C31-9F42-FA2614C3CD46}">
      <dsp:nvSpPr>
        <dsp:cNvPr id="0" name=""/>
        <dsp:cNvSpPr/>
      </dsp:nvSpPr>
      <dsp:spPr>
        <a:xfrm rot="5400000">
          <a:off x="2590559" y="-2130936"/>
          <a:ext cx="753713" cy="5206056"/>
        </a:xfrm>
        <a:prstGeom prst="round2Same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marL="171450" lvl="1" indent="-171450" algn="l" defTabSz="7556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700" b="1" kern="1200" dirty="0" err="1"/>
            <a:t>Припинення</a:t>
          </a:r>
          <a:r>
            <a:rPr lang="ru-RU" sz="1700" b="1" kern="1200" dirty="0"/>
            <a:t> плацентарного кровообігу ( </a:t>
          </a:r>
          <a:r>
            <a:rPr lang="ru-RU" sz="17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↑</a:t>
          </a:r>
          <a:r>
            <a:rPr lang="ru-RU" sz="1700" b="1" kern="1200" dirty="0"/>
            <a:t> ССС,  </a:t>
          </a:r>
          <a:r>
            <a:rPr lang="ru-RU" sz="17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↓ </a:t>
          </a:r>
          <a:r>
            <a:rPr lang="ru-RU" sz="1700" b="1" kern="1200" dirty="0" err="1"/>
            <a:t>припливу</a:t>
          </a:r>
          <a:r>
            <a:rPr lang="ru-RU" sz="1700" b="1" kern="1200" dirty="0"/>
            <a:t> </a:t>
          </a:r>
          <a:r>
            <a:rPr lang="ru-RU" sz="1700" b="1" kern="1200" dirty="0" err="1"/>
            <a:t>крові</a:t>
          </a:r>
          <a:r>
            <a:rPr lang="ru-RU" sz="1700" b="1" kern="1200" dirty="0"/>
            <a:t> по НПВ, </a:t>
          </a:r>
          <a:r>
            <a:rPr lang="ru-RU" sz="1700" b="1" kern="1200" dirty="0" err="1"/>
            <a:t>закриття</a:t>
          </a:r>
          <a:r>
            <a:rPr lang="ru-RU" sz="1700" b="1" kern="1200" dirty="0"/>
            <a:t> </a:t>
          </a:r>
          <a:r>
            <a:rPr lang="ru-RU" sz="1700" b="1" kern="1200" dirty="0" err="1"/>
            <a:t>венозної</a:t>
          </a:r>
          <a:r>
            <a:rPr lang="ru-RU" sz="1700" b="1" kern="1200" dirty="0"/>
            <a:t> протоки)</a:t>
          </a:r>
        </a:p>
      </dsp:txBody>
      <dsp:txXfrm rot="-5400000">
        <a:off x="364388" y="132028"/>
        <a:ext cx="5169263" cy="680127"/>
      </dsp:txXfrm>
    </dsp:sp>
    <dsp:sp modelId="{F2C34035-6F0F-4B04-8219-2150B5F180DC}">
      <dsp:nvSpPr>
        <dsp:cNvPr id="0" name=""/>
        <dsp:cNvSpPr/>
      </dsp:nvSpPr>
      <dsp:spPr>
        <a:xfrm>
          <a:off x="10361" y="0"/>
          <a:ext cx="363530" cy="942142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7630" tIns="43815" rIns="87630" bIns="43815" numCol="1" spcCol="1270" anchor="ctr" anchorCtr="0">
          <a:noAutofit/>
        </a:bodyPr>
        <a:lstStyle/>
        <a:p>
          <a:pPr marL="0" lvl="0" indent="0" algn="l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1</a:t>
          </a:r>
          <a:endParaRPr lang="ru-RU" sz="2300" kern="1200" dirty="0"/>
        </a:p>
      </dsp:txBody>
      <dsp:txXfrm>
        <a:off x="28107" y="17746"/>
        <a:ext cx="328038" cy="906650"/>
      </dsp:txXfrm>
    </dsp:sp>
    <dsp:sp modelId="{F0C8CD84-1110-4A34-BDAC-D64F7585720B}">
      <dsp:nvSpPr>
        <dsp:cNvPr id="0" name=""/>
        <dsp:cNvSpPr/>
      </dsp:nvSpPr>
      <dsp:spPr>
        <a:xfrm rot="5400000">
          <a:off x="2476375" y="-1121717"/>
          <a:ext cx="982081" cy="5206056"/>
        </a:xfrm>
        <a:prstGeom prst="round2Same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700" b="1" kern="1200" dirty="0"/>
            <a:t>Расправление </a:t>
          </a:r>
          <a:r>
            <a:rPr lang="ru-RU" sz="1700" b="1" kern="1200" dirty="0" err="1"/>
            <a:t>фізіологічного</a:t>
          </a:r>
          <a:r>
            <a:rPr lang="ru-RU" sz="1700" b="1" kern="1200" dirty="0"/>
            <a:t> ателектазу, </a:t>
          </a:r>
          <a:r>
            <a:rPr lang="ru-RU" sz="17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↓</a:t>
          </a:r>
          <a:r>
            <a:rPr lang="ru-RU" sz="1700" b="1" kern="1200" dirty="0"/>
            <a:t> ЛСС, </a:t>
          </a:r>
          <a:r>
            <a:rPr lang="ru-RU" sz="1700" b="1" kern="1200" dirty="0" err="1"/>
            <a:t>збільшення</a:t>
          </a:r>
          <a:r>
            <a:rPr lang="ru-RU" sz="1700" b="1" kern="1200" dirty="0"/>
            <a:t> </a:t>
          </a:r>
          <a:r>
            <a:rPr lang="ru-RU" sz="1700" b="1" kern="1200" dirty="0" err="1"/>
            <a:t>легеневого</a:t>
          </a:r>
          <a:r>
            <a:rPr lang="ru-RU" sz="1700" b="1" kern="1200" dirty="0"/>
            <a:t> кровотоку, </a:t>
          </a:r>
          <a:r>
            <a:rPr lang="ru-RU" sz="1700" b="1" kern="1200" dirty="0" err="1"/>
            <a:t>оксигенація</a:t>
          </a:r>
          <a:r>
            <a:rPr lang="ru-RU" sz="1700" b="1" kern="1200" dirty="0"/>
            <a:t> </a:t>
          </a:r>
          <a:r>
            <a:rPr lang="ru-RU" sz="1700" b="1" kern="1200" dirty="0" err="1"/>
            <a:t>крові</a:t>
          </a:r>
          <a:r>
            <a:rPr lang="ru-RU" sz="1700" b="1" kern="1200" dirty="0"/>
            <a:t> в </a:t>
          </a:r>
          <a:r>
            <a:rPr lang="ru-RU" sz="1700" b="1" kern="1200" dirty="0" err="1"/>
            <a:t>легенях</a:t>
          </a:r>
          <a:endParaRPr lang="ru-RU" sz="1700" kern="1200" dirty="0"/>
        </a:p>
      </dsp:txBody>
      <dsp:txXfrm rot="-5400000">
        <a:off x="364388" y="1038211"/>
        <a:ext cx="5158115" cy="886199"/>
      </dsp:txXfrm>
    </dsp:sp>
    <dsp:sp modelId="{AA01A392-D65B-4972-959D-0EA730DAE519}">
      <dsp:nvSpPr>
        <dsp:cNvPr id="0" name=""/>
        <dsp:cNvSpPr/>
      </dsp:nvSpPr>
      <dsp:spPr>
        <a:xfrm>
          <a:off x="857" y="1010239"/>
          <a:ext cx="363530" cy="942142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7630" tIns="43815" rIns="87630" bIns="43815" numCol="1" spcCol="1270" anchor="ctr" anchorCtr="0">
          <a:noAutofit/>
        </a:bodyPr>
        <a:lstStyle/>
        <a:p>
          <a:pPr marL="0" lvl="0" indent="0" algn="l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300" kern="1200" dirty="0"/>
            <a:t>2 </a:t>
          </a:r>
        </a:p>
      </dsp:txBody>
      <dsp:txXfrm>
        <a:off x="18603" y="1027985"/>
        <a:ext cx="328038" cy="906650"/>
      </dsp:txXfrm>
    </dsp:sp>
    <dsp:sp modelId="{94F905F9-1395-4634-BDAC-653B44086326}">
      <dsp:nvSpPr>
        <dsp:cNvPr id="0" name=""/>
        <dsp:cNvSpPr/>
      </dsp:nvSpPr>
      <dsp:spPr>
        <a:xfrm rot="5400000">
          <a:off x="2590956" y="-112498"/>
          <a:ext cx="753713" cy="5206056"/>
        </a:xfrm>
        <a:prstGeom prst="round2Same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700" b="1" kern="1200" dirty="0" err="1"/>
            <a:t>Закриття</a:t>
          </a:r>
          <a:r>
            <a:rPr lang="ru-RU" sz="1700" b="1" kern="1200" dirty="0"/>
            <a:t> </a:t>
          </a:r>
          <a:r>
            <a:rPr lang="ru-RU" sz="1700" b="1" kern="1200" dirty="0" err="1"/>
            <a:t>артеріальної</a:t>
          </a:r>
          <a:r>
            <a:rPr lang="ru-RU" sz="1700" b="1" kern="1200" dirty="0"/>
            <a:t> протоки (12-24 </a:t>
          </a:r>
          <a:r>
            <a:rPr lang="ru-RU" sz="1700" b="1" kern="1200" dirty="0" err="1"/>
            <a:t>години</a:t>
          </a:r>
          <a:r>
            <a:rPr lang="ru-RU" sz="1700" b="1" kern="1200" dirty="0"/>
            <a:t>)</a:t>
          </a:r>
          <a:endParaRPr lang="ru-RU" sz="1700" kern="1200" dirty="0"/>
        </a:p>
      </dsp:txBody>
      <dsp:txXfrm rot="-5400000">
        <a:off x="364785" y="2150466"/>
        <a:ext cx="5169263" cy="680127"/>
      </dsp:txXfrm>
    </dsp:sp>
    <dsp:sp modelId="{6283DBAF-36F3-4889-9020-E8857A661EAA}">
      <dsp:nvSpPr>
        <dsp:cNvPr id="0" name=""/>
        <dsp:cNvSpPr/>
      </dsp:nvSpPr>
      <dsp:spPr>
        <a:xfrm>
          <a:off x="0" y="2036916"/>
          <a:ext cx="363927" cy="942142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7630" tIns="43815" rIns="87630" bIns="43815" numCol="1" spcCol="1270" anchor="ctr" anchorCtr="0">
          <a:noAutofit/>
        </a:bodyPr>
        <a:lstStyle/>
        <a:p>
          <a:pPr marL="0" lvl="0" indent="0" algn="l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300" kern="1200" dirty="0"/>
            <a:t>3 </a:t>
          </a:r>
        </a:p>
      </dsp:txBody>
      <dsp:txXfrm>
        <a:off x="17765" y="2054681"/>
        <a:ext cx="328397" cy="906612"/>
      </dsp:txXfrm>
    </dsp:sp>
    <dsp:sp modelId="{6EF6ED94-EC33-45A8-A06F-C8D8AA42CE76}">
      <dsp:nvSpPr>
        <dsp:cNvPr id="0" name=""/>
        <dsp:cNvSpPr/>
      </dsp:nvSpPr>
      <dsp:spPr>
        <a:xfrm rot="5400000">
          <a:off x="2590559" y="876750"/>
          <a:ext cx="753713" cy="5206056"/>
        </a:xfrm>
        <a:prstGeom prst="round2Same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700" b="1" kern="1200" dirty="0"/>
            <a:t>Збільшення </a:t>
          </a:r>
          <a:r>
            <a:rPr lang="ru-RU" sz="1700" b="1" kern="1200" dirty="0" err="1"/>
            <a:t>припливу</a:t>
          </a:r>
          <a:r>
            <a:rPr lang="ru-RU" sz="1700" b="1" kern="1200" dirty="0"/>
            <a:t> </a:t>
          </a:r>
          <a:r>
            <a:rPr lang="ru-RU" sz="1700" b="1" kern="1200" dirty="0" err="1"/>
            <a:t>крові</a:t>
          </a:r>
          <a:r>
            <a:rPr lang="ru-RU" sz="1700" b="1" kern="1200" dirty="0"/>
            <a:t> до ЛП (</a:t>
          </a:r>
          <a:r>
            <a:rPr lang="ru-RU" sz="1700" b="1" kern="1200" dirty="0" err="1"/>
            <a:t>Sat</a:t>
          </a:r>
          <a:r>
            <a:rPr lang="ru-RU" sz="1700" b="1" kern="1200" dirty="0"/>
            <a:t> 100%)</a:t>
          </a:r>
          <a:endParaRPr lang="ru-RU" sz="1700" kern="1200" dirty="0"/>
        </a:p>
      </dsp:txBody>
      <dsp:txXfrm rot="-5400000">
        <a:off x="364388" y="3139715"/>
        <a:ext cx="5169263" cy="680127"/>
      </dsp:txXfrm>
    </dsp:sp>
    <dsp:sp modelId="{21045425-BE3C-45DA-8B1F-309DE7A6D90A}">
      <dsp:nvSpPr>
        <dsp:cNvPr id="0" name=""/>
        <dsp:cNvSpPr/>
      </dsp:nvSpPr>
      <dsp:spPr>
        <a:xfrm>
          <a:off x="857" y="3008707"/>
          <a:ext cx="363530" cy="942142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7630" tIns="43815" rIns="87630" bIns="43815" numCol="1" spcCol="1270" anchor="ctr" anchorCtr="0">
          <a:noAutofit/>
        </a:bodyPr>
        <a:lstStyle/>
        <a:p>
          <a:pPr marL="0" lvl="0" indent="0" algn="l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300" kern="1200" dirty="0"/>
            <a:t>4 </a:t>
          </a:r>
        </a:p>
      </dsp:txBody>
      <dsp:txXfrm>
        <a:off x="18603" y="3026453"/>
        <a:ext cx="328038" cy="906650"/>
      </dsp:txXfrm>
    </dsp:sp>
    <dsp:sp modelId="{E72EEA1A-96BC-4327-85FC-7C9427CCDF35}">
      <dsp:nvSpPr>
        <dsp:cNvPr id="0" name=""/>
        <dsp:cNvSpPr/>
      </dsp:nvSpPr>
      <dsp:spPr>
        <a:xfrm rot="5400000">
          <a:off x="2590559" y="1866000"/>
          <a:ext cx="753713" cy="5206056"/>
        </a:xfrm>
        <a:prstGeom prst="round2Same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700" b="1" kern="1200" dirty="0" err="1"/>
            <a:t>Закриття</a:t>
          </a:r>
          <a:r>
            <a:rPr lang="ru-RU" sz="1700" b="1" kern="1200" dirty="0"/>
            <a:t> овального </a:t>
          </a:r>
          <a:r>
            <a:rPr lang="ru-RU" sz="1700" b="1" kern="1200" dirty="0" err="1"/>
            <a:t>вікна</a:t>
          </a:r>
          <a:r>
            <a:rPr lang="ru-RU" sz="1700" b="1" kern="1200" dirty="0"/>
            <a:t> (30-50% </a:t>
          </a:r>
          <a:r>
            <a:rPr lang="ru-RU" sz="1700" b="1" kern="1200" dirty="0" err="1"/>
            <a:t>випадків</a:t>
          </a:r>
          <a:r>
            <a:rPr lang="ru-RU" sz="1700" b="1" kern="1200" dirty="0"/>
            <a:t> - </a:t>
          </a:r>
          <a:r>
            <a:rPr lang="ru-RU" sz="1700" b="1" kern="1200" dirty="0" err="1"/>
            <a:t>неповне</a:t>
          </a:r>
          <a:r>
            <a:rPr lang="ru-RU" sz="1700" b="1" kern="1200" dirty="0"/>
            <a:t>)</a:t>
          </a:r>
        </a:p>
      </dsp:txBody>
      <dsp:txXfrm rot="-5400000">
        <a:off x="364388" y="4128965"/>
        <a:ext cx="5169263" cy="680127"/>
      </dsp:txXfrm>
    </dsp:sp>
    <dsp:sp modelId="{E6788B56-3996-4F6A-B445-D81A95BEFC63}">
      <dsp:nvSpPr>
        <dsp:cNvPr id="0" name=""/>
        <dsp:cNvSpPr/>
      </dsp:nvSpPr>
      <dsp:spPr>
        <a:xfrm>
          <a:off x="857" y="3997957"/>
          <a:ext cx="363530" cy="942142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7630" tIns="43815" rIns="87630" bIns="43815" numCol="1" spcCol="1270" anchor="ctr" anchorCtr="0">
          <a:noAutofit/>
        </a:bodyPr>
        <a:lstStyle/>
        <a:p>
          <a:pPr marL="0" lvl="0" indent="0" algn="l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300" kern="1200" dirty="0"/>
            <a:t>5 </a:t>
          </a:r>
        </a:p>
      </dsp:txBody>
      <dsp:txXfrm>
        <a:off x="18603" y="4015703"/>
        <a:ext cx="328038" cy="90665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1BC1A51-A964-4E77-BDA0-A51D6CE5BEF3}">
      <dsp:nvSpPr>
        <dsp:cNvPr id="0" name=""/>
        <dsp:cNvSpPr/>
      </dsp:nvSpPr>
      <dsp:spPr>
        <a:xfrm>
          <a:off x="0" y="67044"/>
          <a:ext cx="4299653" cy="145027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0965" tIns="67310" rIns="100965" bIns="67310" numCol="1" spcCol="1270" anchor="ctr" anchorCtr="0">
          <a:noAutofit/>
        </a:bodyPr>
        <a:lstStyle/>
        <a:p>
          <a:pPr marL="0" lvl="0" indent="0" algn="ctr" defTabSz="2355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altLang="ru-RU" sz="5300" kern="1200" dirty="0" err="1"/>
            <a:t>Антенатальна</a:t>
          </a:r>
          <a:endParaRPr lang="ru-RU" sz="5300" kern="1200" dirty="0"/>
        </a:p>
      </dsp:txBody>
      <dsp:txXfrm>
        <a:off x="42477" y="109521"/>
        <a:ext cx="4214699" cy="1365318"/>
      </dsp:txXfrm>
    </dsp:sp>
    <dsp:sp modelId="{D155A508-2F8F-40AF-BA3B-AEA7CA9238F0}">
      <dsp:nvSpPr>
        <dsp:cNvPr id="0" name=""/>
        <dsp:cNvSpPr/>
      </dsp:nvSpPr>
      <dsp:spPr>
        <a:xfrm>
          <a:off x="429965" y="1517317"/>
          <a:ext cx="227242" cy="82611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26118"/>
              </a:lnTo>
              <a:lnTo>
                <a:pt x="227242" y="826118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8371F10-045B-44AE-B7A2-311D1325A213}">
      <dsp:nvSpPr>
        <dsp:cNvPr id="0" name=""/>
        <dsp:cNvSpPr/>
      </dsp:nvSpPr>
      <dsp:spPr>
        <a:xfrm>
          <a:off x="657208" y="1618299"/>
          <a:ext cx="2522569" cy="145027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7625" tIns="31750" rIns="47625" bIns="317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altLang="ru-RU" sz="2500" kern="1200" dirty="0"/>
            <a:t>Фетальна ЕХО-КС</a:t>
          </a:r>
          <a:endParaRPr lang="ru-RU" sz="2500" kern="1200" dirty="0"/>
        </a:p>
      </dsp:txBody>
      <dsp:txXfrm>
        <a:off x="699685" y="1660776"/>
        <a:ext cx="2437615" cy="1365318"/>
      </dsp:txXfrm>
    </dsp:sp>
    <dsp:sp modelId="{03820EA0-7241-4F45-BBE6-19C3610591F3}">
      <dsp:nvSpPr>
        <dsp:cNvPr id="0" name=""/>
        <dsp:cNvSpPr/>
      </dsp:nvSpPr>
      <dsp:spPr>
        <a:xfrm>
          <a:off x="429965" y="1517317"/>
          <a:ext cx="227242" cy="263321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33216"/>
              </a:lnTo>
              <a:lnTo>
                <a:pt x="227242" y="2633216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55E8D98-A77B-4EC9-B66B-6E960404CE11}">
      <dsp:nvSpPr>
        <dsp:cNvPr id="0" name=""/>
        <dsp:cNvSpPr/>
      </dsp:nvSpPr>
      <dsp:spPr>
        <a:xfrm>
          <a:off x="657208" y="3425397"/>
          <a:ext cx="2320436" cy="145027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7625" tIns="31750" rIns="47625" bIns="317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altLang="ru-RU" sz="2500" kern="1200" dirty="0"/>
            <a:t>Каріотипування</a:t>
          </a:r>
        </a:p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altLang="ru-RU" sz="2500" kern="1200" dirty="0"/>
            <a:t>плода</a:t>
          </a:r>
          <a:endParaRPr lang="ru-RU" sz="2500" kern="1200" dirty="0"/>
        </a:p>
      </dsp:txBody>
      <dsp:txXfrm>
        <a:off x="699685" y="3467874"/>
        <a:ext cx="2235482" cy="1365318"/>
      </dsp:txXfrm>
    </dsp:sp>
    <dsp:sp modelId="{AC11F357-3889-4DDE-9BE2-468F0BAB1884}">
      <dsp:nvSpPr>
        <dsp:cNvPr id="0" name=""/>
        <dsp:cNvSpPr/>
      </dsp:nvSpPr>
      <dsp:spPr>
        <a:xfrm>
          <a:off x="7058123" y="40069"/>
          <a:ext cx="4658479" cy="145027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0965" tIns="67310" rIns="100965" bIns="6731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altLang="ru-RU" sz="5300" kern="1200" dirty="0"/>
            <a:t>Постнатальна</a:t>
          </a:r>
        </a:p>
      </dsp:txBody>
      <dsp:txXfrm>
        <a:off x="7100600" y="82546"/>
        <a:ext cx="4573525" cy="1365318"/>
      </dsp:txXfrm>
    </dsp:sp>
    <dsp:sp modelId="{78485F7B-5E84-41AB-B728-5293FD2D60F8}">
      <dsp:nvSpPr>
        <dsp:cNvPr id="0" name=""/>
        <dsp:cNvSpPr/>
      </dsp:nvSpPr>
      <dsp:spPr>
        <a:xfrm>
          <a:off x="7523971" y="1490342"/>
          <a:ext cx="115879" cy="42275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22754"/>
              </a:lnTo>
              <a:lnTo>
                <a:pt x="115879" y="422754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DEAA0D2-9AD2-480C-BB6E-17105C9D85E1}">
      <dsp:nvSpPr>
        <dsp:cNvPr id="0" name=""/>
        <dsp:cNvSpPr/>
      </dsp:nvSpPr>
      <dsp:spPr>
        <a:xfrm>
          <a:off x="7639851" y="1598024"/>
          <a:ext cx="4076751" cy="63014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 eaLnBrk="1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altLang="ru-RU" sz="2000" kern="1200" dirty="0" err="1"/>
            <a:t>Докладний</a:t>
          </a:r>
          <a:r>
            <a:rPr lang="ru-RU" altLang="ru-RU" sz="2000" kern="1200" dirty="0"/>
            <a:t> </a:t>
          </a:r>
          <a:r>
            <a:rPr lang="ru-RU" altLang="ru-RU" sz="2000" kern="1200" dirty="0" err="1"/>
            <a:t>збір</a:t>
          </a:r>
          <a:r>
            <a:rPr lang="ru-RU" altLang="ru-RU" sz="2000" kern="1200" dirty="0"/>
            <a:t> </a:t>
          </a:r>
          <a:r>
            <a:rPr lang="ru-RU" altLang="ru-RU" sz="2000" kern="1200" dirty="0" err="1"/>
            <a:t>скарг</a:t>
          </a:r>
          <a:endParaRPr lang="ru-RU" altLang="ru-RU" sz="2000" kern="1200" dirty="0"/>
        </a:p>
        <a:p>
          <a:pPr marL="0" lvl="0" indent="0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200" kern="1200" dirty="0"/>
        </a:p>
      </dsp:txBody>
      <dsp:txXfrm>
        <a:off x="7658307" y="1616480"/>
        <a:ext cx="4039839" cy="593231"/>
      </dsp:txXfrm>
    </dsp:sp>
    <dsp:sp modelId="{67A739B7-43F9-48A4-979F-654A7EF9F7F1}">
      <dsp:nvSpPr>
        <dsp:cNvPr id="0" name=""/>
        <dsp:cNvSpPr/>
      </dsp:nvSpPr>
      <dsp:spPr>
        <a:xfrm>
          <a:off x="7523971" y="1490342"/>
          <a:ext cx="194844" cy="125299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52999"/>
              </a:lnTo>
              <a:lnTo>
                <a:pt x="194844" y="1252999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4AF3B33-60FE-4E4A-97B1-337E1CB52EAB}">
      <dsp:nvSpPr>
        <dsp:cNvPr id="0" name=""/>
        <dsp:cNvSpPr/>
      </dsp:nvSpPr>
      <dsp:spPr>
        <a:xfrm>
          <a:off x="7718815" y="2412396"/>
          <a:ext cx="3997787" cy="66189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 eaLnBrk="1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altLang="ru-RU" sz="2000" kern="1200" dirty="0"/>
            <a:t>Об'єктивне обстеження</a:t>
          </a:r>
        </a:p>
        <a:p>
          <a:pPr marL="0" lvl="0" indent="0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400" kern="1200" dirty="0"/>
        </a:p>
      </dsp:txBody>
      <dsp:txXfrm>
        <a:off x="7738201" y="2431782"/>
        <a:ext cx="3959015" cy="623118"/>
      </dsp:txXfrm>
    </dsp:sp>
    <dsp:sp modelId="{E1D91CD4-D5DD-47CD-A5A4-BD842B3FD07B}">
      <dsp:nvSpPr>
        <dsp:cNvPr id="0" name=""/>
        <dsp:cNvSpPr/>
      </dsp:nvSpPr>
      <dsp:spPr>
        <a:xfrm>
          <a:off x="7523971" y="1490342"/>
          <a:ext cx="307849" cy="204750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47509"/>
              </a:lnTo>
              <a:lnTo>
                <a:pt x="307849" y="2047509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B8D815C-959D-4CFF-A527-9C8D9D103233}">
      <dsp:nvSpPr>
        <dsp:cNvPr id="0" name=""/>
        <dsp:cNvSpPr/>
      </dsp:nvSpPr>
      <dsp:spPr>
        <a:xfrm>
          <a:off x="7831820" y="3258935"/>
          <a:ext cx="3884782" cy="5578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 eaLnBrk="1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altLang="ru-RU" sz="2000" kern="1200" dirty="0" err="1"/>
            <a:t>Лабораторна</a:t>
          </a:r>
          <a:r>
            <a:rPr lang="ru-RU" altLang="ru-RU" sz="2000" kern="1200" dirty="0"/>
            <a:t> </a:t>
          </a:r>
          <a:r>
            <a:rPr lang="ru-RU" altLang="ru-RU" sz="2000" kern="1200" dirty="0" err="1"/>
            <a:t>діагностика</a:t>
          </a:r>
          <a:endParaRPr lang="ru-RU" altLang="ru-RU" sz="2000" kern="1200" dirty="0"/>
        </a:p>
        <a:p>
          <a:pPr marL="0" lvl="0" indent="0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400" kern="1200" dirty="0"/>
        </a:p>
      </dsp:txBody>
      <dsp:txXfrm>
        <a:off x="7848158" y="3275273"/>
        <a:ext cx="3852106" cy="525156"/>
      </dsp:txXfrm>
    </dsp:sp>
    <dsp:sp modelId="{1521ED17-B075-4046-8492-0FE27E43B0A2}">
      <dsp:nvSpPr>
        <dsp:cNvPr id="0" name=""/>
        <dsp:cNvSpPr/>
      </dsp:nvSpPr>
      <dsp:spPr>
        <a:xfrm>
          <a:off x="7523971" y="1490342"/>
          <a:ext cx="285967" cy="278192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81920"/>
              </a:lnTo>
              <a:lnTo>
                <a:pt x="285967" y="2781920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56FC646-9814-4CD1-B612-4D24E4B4806C}">
      <dsp:nvSpPr>
        <dsp:cNvPr id="0" name=""/>
        <dsp:cNvSpPr/>
      </dsp:nvSpPr>
      <dsp:spPr>
        <a:xfrm>
          <a:off x="7809939" y="3945973"/>
          <a:ext cx="3906663" cy="65257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 eaLnBrk="1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altLang="ru-RU" sz="2000" kern="1200" dirty="0" err="1"/>
            <a:t>Інструментальна</a:t>
          </a:r>
          <a:r>
            <a:rPr lang="ru-RU" altLang="ru-RU" sz="2000" kern="1200" dirty="0"/>
            <a:t> </a:t>
          </a:r>
          <a:r>
            <a:rPr lang="ru-RU" altLang="ru-RU" sz="2000" kern="1200" dirty="0" err="1"/>
            <a:t>діагностика</a:t>
          </a:r>
          <a:endParaRPr lang="ru-RU" altLang="ru-RU" sz="2000" kern="1200" dirty="0"/>
        </a:p>
      </dsp:txBody>
      <dsp:txXfrm>
        <a:off x="7829052" y="3965086"/>
        <a:ext cx="3868437" cy="614353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3790CE2-DB6B-4B17-9688-8C3B866A2CFD}">
      <dsp:nvSpPr>
        <dsp:cNvPr id="0" name=""/>
        <dsp:cNvSpPr/>
      </dsp:nvSpPr>
      <dsp:spPr>
        <a:xfrm>
          <a:off x="0" y="1719"/>
          <a:ext cx="705020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76AE94A-22AC-4614-A6C1-16EEFE752D89}">
      <dsp:nvSpPr>
        <dsp:cNvPr id="0" name=""/>
        <dsp:cNvSpPr/>
      </dsp:nvSpPr>
      <dsp:spPr>
        <a:xfrm>
          <a:off x="0" y="1719"/>
          <a:ext cx="7050206" cy="1523528"/>
        </a:xfrm>
        <a:prstGeom prst="rect">
          <a:avLst/>
        </a:prstGeom>
        <a:noFill/>
        <a:ln>
          <a:noFill/>
        </a:ln>
        <a:effectLst>
          <a:outerShdw blurRad="149987" dist="250190" dir="8460000" algn="ctr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210" tIns="156210" rIns="156210" bIns="156210" numCol="1" spcCol="1270" anchor="t" anchorCtr="0">
          <a:noAutofit/>
        </a:bodyPr>
        <a:lstStyle/>
        <a:p>
          <a:pPr marL="0" lvl="0" indent="0" algn="l" defTabSz="18224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4100" b="1" i="1" u="sng" kern="1200" dirty="0"/>
            <a:t>Синдром </a:t>
          </a:r>
          <a:r>
            <a:rPr lang="ru-RU" sz="4100" b="1" i="1" u="sng" kern="1200" dirty="0" err="1"/>
            <a:t>серцевої</a:t>
          </a:r>
          <a:r>
            <a:rPr lang="ru-RU" sz="4100" b="1" i="1" u="sng" kern="1200" dirty="0"/>
            <a:t> </a:t>
          </a:r>
          <a:r>
            <a:rPr lang="ru-RU" sz="4100" b="1" i="1" u="sng" kern="1200" dirty="0" err="1"/>
            <a:t>недостатності</a:t>
          </a:r>
          <a:endParaRPr lang="ru-RU" sz="4100" kern="1200" dirty="0"/>
        </a:p>
      </dsp:txBody>
      <dsp:txXfrm>
        <a:off x="0" y="1719"/>
        <a:ext cx="7050206" cy="1523528"/>
      </dsp:txXfrm>
    </dsp:sp>
    <dsp:sp modelId="{4AD44E02-C9A1-46E8-B7E3-A6E8155CCC77}">
      <dsp:nvSpPr>
        <dsp:cNvPr id="0" name=""/>
        <dsp:cNvSpPr/>
      </dsp:nvSpPr>
      <dsp:spPr>
        <a:xfrm>
          <a:off x="0" y="1525247"/>
          <a:ext cx="705020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412CA2F-2BDA-4939-9017-1496DD52213C}">
      <dsp:nvSpPr>
        <dsp:cNvPr id="0" name=""/>
        <dsp:cNvSpPr/>
      </dsp:nvSpPr>
      <dsp:spPr>
        <a:xfrm>
          <a:off x="0" y="1525247"/>
          <a:ext cx="7050206" cy="1268549"/>
        </a:xfrm>
        <a:prstGeom prst="rect">
          <a:avLst/>
        </a:prstGeom>
        <a:noFill/>
        <a:ln>
          <a:noFill/>
        </a:ln>
        <a:effectLst>
          <a:outerShdw blurRad="149987" dist="250190" dir="8460000" algn="ctr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210" tIns="156210" rIns="156210" bIns="156210" numCol="1" spcCol="1270" anchor="t" anchorCtr="0">
          <a:noAutofit/>
        </a:bodyPr>
        <a:lstStyle/>
        <a:p>
          <a:pPr marL="0" lvl="0" indent="0" algn="l" defTabSz="18224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4100" b="1" i="1" u="sng" kern="1200" dirty="0"/>
            <a:t>Синдром </a:t>
          </a:r>
          <a:r>
            <a:rPr lang="ru-RU" sz="4100" b="1" i="1" u="sng" kern="1200" dirty="0" err="1"/>
            <a:t>дихальних</a:t>
          </a:r>
          <a:r>
            <a:rPr lang="ru-RU" sz="4100" b="1" i="1" u="sng" kern="1200" dirty="0"/>
            <a:t> </a:t>
          </a:r>
          <a:r>
            <a:rPr lang="ru-RU" sz="4100" b="1" i="1" u="sng" kern="1200" dirty="0" err="1"/>
            <a:t>розладів</a:t>
          </a:r>
          <a:endParaRPr lang="ru-RU" sz="4100" kern="1200" dirty="0"/>
        </a:p>
      </dsp:txBody>
      <dsp:txXfrm>
        <a:off x="0" y="1525247"/>
        <a:ext cx="7050206" cy="1268549"/>
      </dsp:txXfrm>
    </dsp:sp>
    <dsp:sp modelId="{45661559-5F19-42AB-B8A8-BC42CDFDC987}">
      <dsp:nvSpPr>
        <dsp:cNvPr id="0" name=""/>
        <dsp:cNvSpPr/>
      </dsp:nvSpPr>
      <dsp:spPr>
        <a:xfrm>
          <a:off x="0" y="2793797"/>
          <a:ext cx="705020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FF13891-2C55-4493-B389-B9D6913CFF62}">
      <dsp:nvSpPr>
        <dsp:cNvPr id="0" name=""/>
        <dsp:cNvSpPr/>
      </dsp:nvSpPr>
      <dsp:spPr>
        <a:xfrm>
          <a:off x="0" y="2793797"/>
          <a:ext cx="7050206" cy="27955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210" tIns="156210" rIns="156210" bIns="156210" numCol="1" spcCol="1270" anchor="t" anchorCtr="0">
          <a:noAutofit/>
        </a:bodyPr>
        <a:lstStyle/>
        <a:p>
          <a:pPr marL="0" lvl="0" indent="0" algn="l" defTabSz="18224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4100" b="1" i="1" u="sng" kern="1200" dirty="0"/>
            <a:t>Синдром </a:t>
          </a:r>
          <a:r>
            <a:rPr lang="ru-RU" sz="4100" b="1" i="1" u="sng" kern="1200" dirty="0" err="1"/>
            <a:t>хронічної</a:t>
          </a:r>
          <a:r>
            <a:rPr lang="ru-RU" sz="4100" b="1" i="1" u="sng" kern="1200" dirty="0"/>
            <a:t> </a:t>
          </a:r>
          <a:r>
            <a:rPr lang="ru-RU" sz="4100" b="1" i="1" u="sng" kern="1200" dirty="0" err="1"/>
            <a:t>системної</a:t>
          </a:r>
          <a:r>
            <a:rPr lang="ru-RU" sz="4100" b="1" i="1" u="sng" kern="1200" dirty="0"/>
            <a:t> </a:t>
          </a:r>
          <a:r>
            <a:rPr lang="ru-RU" sz="4100" b="1" i="1" u="sng" kern="1200" dirty="0" err="1"/>
            <a:t>гіпоксії</a:t>
          </a:r>
          <a:endParaRPr lang="ru-RU" sz="4100" b="1" i="1" u="sng" kern="1200" dirty="0"/>
        </a:p>
        <a:p>
          <a:pPr marL="0" lvl="0" indent="0" algn="l" defTabSz="18224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4100" b="1" i="1" u="sng" kern="1200" dirty="0" err="1"/>
            <a:t>Кардіальний</a:t>
          </a:r>
          <a:r>
            <a:rPr lang="ru-RU" sz="4100" b="1" i="1" u="sng" kern="1200" dirty="0"/>
            <a:t> синдром</a:t>
          </a:r>
          <a:endParaRPr lang="ru-RU" sz="4100" kern="1200" dirty="0"/>
        </a:p>
      </dsp:txBody>
      <dsp:txXfrm>
        <a:off x="0" y="2793797"/>
        <a:ext cx="7050206" cy="2795516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82103C2-601D-4EEA-81C5-828564598252}">
      <dsp:nvSpPr>
        <dsp:cNvPr id="0" name=""/>
        <dsp:cNvSpPr/>
      </dsp:nvSpPr>
      <dsp:spPr>
        <a:xfrm>
          <a:off x="0" y="0"/>
          <a:ext cx="9412856" cy="657883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b="1" u="sng" kern="1200" dirty="0" err="1"/>
            <a:t>Збагачення</a:t>
          </a:r>
          <a:r>
            <a:rPr lang="ru-RU" sz="1700" b="1" u="sng" kern="1200" dirty="0"/>
            <a:t> МКК </a:t>
          </a:r>
          <a:r>
            <a:rPr lang="ru-RU" sz="1700" kern="1200" dirty="0" err="1"/>
            <a:t>Ліво-правий</a:t>
          </a:r>
          <a:r>
            <a:rPr lang="ru-RU" sz="1700" kern="1200" dirty="0"/>
            <a:t> шунт. </a:t>
          </a:r>
          <a:r>
            <a:rPr lang="ru-RU" sz="1700" kern="1200" dirty="0" err="1"/>
            <a:t>Ціанозу</a:t>
          </a:r>
          <a:r>
            <a:rPr lang="ru-RU" sz="1700" kern="1200" dirty="0"/>
            <a:t> </a:t>
          </a:r>
          <a:r>
            <a:rPr lang="ru-RU" sz="1700" kern="1200" dirty="0" err="1"/>
            <a:t>немає</a:t>
          </a:r>
          <a:r>
            <a:rPr lang="ru-RU" sz="1700" b="1" kern="1200" dirty="0"/>
            <a:t>! </a:t>
          </a:r>
          <a:endParaRPr lang="ru-RU" sz="1700" kern="1200" dirty="0"/>
        </a:p>
      </dsp:txBody>
      <dsp:txXfrm>
        <a:off x="32115" y="32115"/>
        <a:ext cx="9348626" cy="593653"/>
      </dsp:txXfrm>
    </dsp:sp>
    <dsp:sp modelId="{A1DDC053-1279-4537-A8B2-04153D2209AA}">
      <dsp:nvSpPr>
        <dsp:cNvPr id="0" name=""/>
        <dsp:cNvSpPr/>
      </dsp:nvSpPr>
      <dsp:spPr>
        <a:xfrm>
          <a:off x="0" y="669252"/>
          <a:ext cx="9412856" cy="777263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 dirty="0" err="1"/>
            <a:t>Відставання</a:t>
          </a:r>
          <a:r>
            <a:rPr lang="ru-RU" sz="1700" kern="1200" dirty="0"/>
            <a:t> в </a:t>
          </a:r>
          <a:r>
            <a:rPr lang="ru-RU" sz="1700" kern="1200" dirty="0" err="1"/>
            <a:t>розвитку</a:t>
          </a:r>
          <a:r>
            <a:rPr lang="ru-RU" sz="1700" kern="1200" dirty="0"/>
            <a:t>. </a:t>
          </a:r>
          <a:r>
            <a:rPr lang="ru-RU" sz="1700" kern="1200" dirty="0" err="1"/>
            <a:t>Швидка</a:t>
          </a:r>
          <a:r>
            <a:rPr lang="ru-RU" sz="1700" kern="1200" dirty="0"/>
            <a:t> </a:t>
          </a:r>
          <a:r>
            <a:rPr lang="ru-RU" sz="1700" kern="1200" dirty="0" err="1"/>
            <a:t>втомлюваність</a:t>
          </a:r>
          <a:r>
            <a:rPr lang="ru-RU" sz="1700" kern="1200" dirty="0"/>
            <a:t>.  </a:t>
          </a:r>
        </a:p>
      </dsp:txBody>
      <dsp:txXfrm>
        <a:off x="37943" y="707195"/>
        <a:ext cx="9336970" cy="701377"/>
      </dsp:txXfrm>
    </dsp:sp>
    <dsp:sp modelId="{D33E74E0-9133-4FA9-A6D8-BCCEF6771D38}">
      <dsp:nvSpPr>
        <dsp:cNvPr id="0" name=""/>
        <dsp:cNvSpPr/>
      </dsp:nvSpPr>
      <dsp:spPr>
        <a:xfrm>
          <a:off x="0" y="1523574"/>
          <a:ext cx="9412856" cy="777263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 dirty="0"/>
            <a:t>Задишка при невеликому </a:t>
          </a:r>
          <a:r>
            <a:rPr lang="ru-RU" sz="1700" kern="1200" dirty="0" err="1"/>
            <a:t>навантаженні</a:t>
          </a:r>
          <a:r>
            <a:rPr lang="ru-RU" sz="1700" kern="1200" dirty="0"/>
            <a:t>. </a:t>
          </a:r>
          <a:r>
            <a:rPr lang="ru-RU" sz="1700" kern="1200" dirty="0" err="1"/>
            <a:t>Малорухливі</a:t>
          </a:r>
          <a:r>
            <a:rPr lang="ru-RU" sz="1700" kern="1200" dirty="0"/>
            <a:t>. </a:t>
          </a:r>
        </a:p>
      </dsp:txBody>
      <dsp:txXfrm>
        <a:off x="37943" y="1561517"/>
        <a:ext cx="9336970" cy="701377"/>
      </dsp:txXfrm>
    </dsp:sp>
    <dsp:sp modelId="{2E1A44B8-8E83-42CE-93FE-C149036261E4}">
      <dsp:nvSpPr>
        <dsp:cNvPr id="0" name=""/>
        <dsp:cNvSpPr/>
      </dsp:nvSpPr>
      <dsp:spPr>
        <a:xfrm>
          <a:off x="0" y="2394969"/>
          <a:ext cx="9412856" cy="777263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 dirty="0" err="1"/>
            <a:t>Серцебиття</a:t>
          </a:r>
          <a:r>
            <a:rPr lang="ru-RU" sz="1700" kern="1200" dirty="0"/>
            <a:t>, </a:t>
          </a:r>
          <a:r>
            <a:rPr lang="ru-RU" sz="1700" kern="1200" dirty="0" err="1"/>
            <a:t>перебої</a:t>
          </a:r>
          <a:r>
            <a:rPr lang="ru-RU" sz="1700" kern="1200" dirty="0"/>
            <a:t> в </a:t>
          </a:r>
          <a:r>
            <a:rPr lang="ru-RU" sz="1700" kern="1200" dirty="0" err="1"/>
            <a:t>області</a:t>
          </a:r>
          <a:r>
            <a:rPr lang="ru-RU" sz="1700" kern="1200" dirty="0"/>
            <a:t> </a:t>
          </a:r>
          <a:r>
            <a:rPr lang="ru-RU" sz="1700" kern="1200" dirty="0" err="1"/>
            <a:t>серця</a:t>
          </a:r>
          <a:r>
            <a:rPr lang="ru-RU" sz="1700" kern="1200" dirty="0"/>
            <a:t>. </a:t>
          </a:r>
        </a:p>
        <a:p>
          <a:pPr marL="0" lvl="0" indent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 dirty="0"/>
            <a:t>Часто </a:t>
          </a:r>
          <a:r>
            <a:rPr lang="ru-RU" sz="1700" kern="1200" dirty="0" err="1"/>
            <a:t>виникають</a:t>
          </a:r>
          <a:r>
            <a:rPr lang="ru-RU" sz="1700" kern="1200" dirty="0"/>
            <a:t> </a:t>
          </a:r>
          <a:r>
            <a:rPr lang="ru-RU" sz="1700" kern="1200" dirty="0" err="1"/>
            <a:t>пневмонії</a:t>
          </a:r>
          <a:endParaRPr lang="ru-RU" sz="1700" kern="1200" dirty="0"/>
        </a:p>
      </dsp:txBody>
      <dsp:txXfrm>
        <a:off x="37943" y="2432912"/>
        <a:ext cx="9336970" cy="701377"/>
      </dsp:txXfrm>
    </dsp:sp>
    <dsp:sp modelId="{C7FD94F6-B3DD-4F16-93EF-3EEE1EE7C657}">
      <dsp:nvSpPr>
        <dsp:cNvPr id="0" name=""/>
        <dsp:cNvSpPr/>
      </dsp:nvSpPr>
      <dsp:spPr>
        <a:xfrm>
          <a:off x="0" y="3225695"/>
          <a:ext cx="9412856" cy="777263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 dirty="0" err="1"/>
            <a:t>Систолічне</a:t>
          </a:r>
          <a:r>
            <a:rPr lang="ru-RU" sz="1700" kern="1200" dirty="0"/>
            <a:t> </a:t>
          </a:r>
          <a:r>
            <a:rPr lang="ru-RU" sz="1700" kern="1200" dirty="0" err="1"/>
            <a:t>тремтіння</a:t>
          </a:r>
          <a:r>
            <a:rPr lang="ru-RU" sz="1700" kern="1200" dirty="0"/>
            <a:t> </a:t>
          </a:r>
          <a:r>
            <a:rPr lang="ru-RU" sz="1700" kern="1200" dirty="0" err="1"/>
            <a:t>передньої</a:t>
          </a:r>
          <a:r>
            <a:rPr lang="ru-RU" sz="1700" kern="1200" dirty="0"/>
            <a:t> </a:t>
          </a:r>
          <a:r>
            <a:rPr lang="ru-RU" sz="1700" kern="1200" dirty="0" err="1"/>
            <a:t>грудної</a:t>
          </a:r>
          <a:r>
            <a:rPr lang="ru-RU" sz="1700" kern="1200" dirty="0"/>
            <a:t> </a:t>
          </a:r>
          <a:r>
            <a:rPr lang="ru-RU" sz="1700" kern="1200" dirty="0" err="1"/>
            <a:t>стінки</a:t>
          </a:r>
          <a:r>
            <a:rPr lang="ru-RU" sz="1700" kern="1200" dirty="0"/>
            <a:t> </a:t>
          </a:r>
          <a:r>
            <a:rPr lang="ru-RU" sz="1700" kern="1200" dirty="0" err="1"/>
            <a:t>зліва</a:t>
          </a:r>
          <a:r>
            <a:rPr lang="ru-RU" sz="1700" kern="1200" dirty="0"/>
            <a:t> </a:t>
          </a:r>
          <a:r>
            <a:rPr lang="ru-RU" sz="1700" kern="1200" dirty="0" err="1"/>
            <a:t>від</a:t>
          </a:r>
          <a:r>
            <a:rPr lang="ru-RU" sz="1700" kern="1200" dirty="0"/>
            <a:t> </a:t>
          </a:r>
          <a:r>
            <a:rPr lang="ru-RU" sz="1700" kern="1200" dirty="0" err="1"/>
            <a:t>грудини</a:t>
          </a:r>
          <a:endParaRPr lang="ru-RU" sz="1700" kern="1200" dirty="0"/>
        </a:p>
      </dsp:txBody>
      <dsp:txXfrm>
        <a:off x="37943" y="3263638"/>
        <a:ext cx="9336970" cy="701377"/>
      </dsp:txXfrm>
    </dsp:sp>
    <dsp:sp modelId="{CAB47522-4BA1-4C13-80BC-CD86C48DDC12}">
      <dsp:nvSpPr>
        <dsp:cNvPr id="0" name=""/>
        <dsp:cNvSpPr/>
      </dsp:nvSpPr>
      <dsp:spPr>
        <a:xfrm>
          <a:off x="0" y="4084947"/>
          <a:ext cx="9412856" cy="41725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 dirty="0" err="1"/>
            <a:t>Розширення</a:t>
          </a:r>
          <a:r>
            <a:rPr lang="ru-RU" sz="1700" kern="1200" dirty="0"/>
            <a:t> меж </a:t>
          </a:r>
          <a:r>
            <a:rPr lang="ru-RU" sz="1700" kern="1200" dirty="0" err="1"/>
            <a:t>серця</a:t>
          </a:r>
          <a:endParaRPr lang="ru-RU" sz="1700" kern="1200" dirty="0"/>
        </a:p>
      </dsp:txBody>
      <dsp:txXfrm>
        <a:off x="20368" y="4105315"/>
        <a:ext cx="9372120" cy="376514"/>
      </dsp:txXfrm>
    </dsp:sp>
    <dsp:sp modelId="{2A0947DD-9A03-4BB2-9D6E-44E4EF27BD4D}">
      <dsp:nvSpPr>
        <dsp:cNvPr id="0" name=""/>
        <dsp:cNvSpPr/>
      </dsp:nvSpPr>
      <dsp:spPr>
        <a:xfrm>
          <a:off x="0" y="4548284"/>
          <a:ext cx="9412856" cy="777263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 dirty="0" err="1"/>
            <a:t>Притуплення</a:t>
          </a:r>
          <a:r>
            <a:rPr lang="ru-RU" sz="1700" kern="1200" dirty="0"/>
            <a:t> перкуторного звуку в II МР </a:t>
          </a:r>
          <a:r>
            <a:rPr lang="ru-RU" sz="1700" kern="1200" dirty="0" err="1"/>
            <a:t>зліва</a:t>
          </a:r>
          <a:r>
            <a:rPr lang="ru-RU" sz="1700" kern="1200" dirty="0"/>
            <a:t> </a:t>
          </a:r>
          <a:r>
            <a:rPr lang="ru-RU" sz="1700" kern="1200" dirty="0" err="1"/>
            <a:t>від</a:t>
          </a:r>
          <a:r>
            <a:rPr lang="ru-RU" sz="1700" kern="1200" dirty="0"/>
            <a:t> </a:t>
          </a:r>
          <a:r>
            <a:rPr lang="ru-RU" sz="1700" kern="1200" dirty="0" err="1"/>
            <a:t>грудини</a:t>
          </a:r>
          <a:r>
            <a:rPr lang="ru-RU" sz="1700" kern="1200" dirty="0"/>
            <a:t> (зона </a:t>
          </a:r>
          <a:r>
            <a:rPr lang="ru-RU" sz="1700" kern="1200" dirty="0" err="1"/>
            <a:t>Ґергардт</a:t>
          </a:r>
          <a:r>
            <a:rPr lang="ru-RU" sz="1700" kern="1200" dirty="0"/>
            <a:t>)</a:t>
          </a:r>
        </a:p>
      </dsp:txBody>
      <dsp:txXfrm>
        <a:off x="37943" y="4586227"/>
        <a:ext cx="9336970" cy="701377"/>
      </dsp:txXfrm>
    </dsp:sp>
    <dsp:sp modelId="{B6526B31-5D6B-42E2-8803-210114F91FDC}">
      <dsp:nvSpPr>
        <dsp:cNvPr id="0" name=""/>
        <dsp:cNvSpPr/>
      </dsp:nvSpPr>
      <dsp:spPr>
        <a:xfrm>
          <a:off x="0" y="5350085"/>
          <a:ext cx="9412856" cy="777263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 dirty="0"/>
            <a:t>II МР </a:t>
          </a:r>
          <a:r>
            <a:rPr lang="ru-RU" sz="1700" kern="1200" dirty="0" err="1"/>
            <a:t>зліва</a:t>
          </a:r>
          <a:r>
            <a:rPr lang="ru-RU" sz="1700" kern="1200" dirty="0"/>
            <a:t> </a:t>
          </a:r>
          <a:r>
            <a:rPr lang="ru-RU" sz="1700" kern="1200" dirty="0" err="1"/>
            <a:t>від</a:t>
          </a:r>
          <a:r>
            <a:rPr lang="ru-RU" sz="1700" kern="1200" dirty="0"/>
            <a:t> </a:t>
          </a:r>
          <a:r>
            <a:rPr lang="ru-RU" sz="1700" kern="1200" dirty="0" err="1"/>
            <a:t>грудини</a:t>
          </a:r>
          <a:r>
            <a:rPr lang="ru-RU" sz="1700" kern="1200" dirty="0"/>
            <a:t> -  «</a:t>
          </a:r>
          <a:r>
            <a:rPr lang="ru-RU" sz="1700" kern="1200" dirty="0" err="1"/>
            <a:t>машиноподібний</a:t>
          </a:r>
          <a:r>
            <a:rPr lang="ru-RU" sz="1700" kern="1200" dirty="0"/>
            <a:t>» </a:t>
          </a:r>
          <a:r>
            <a:rPr lang="ru-RU" sz="1700" kern="1200" dirty="0" err="1"/>
            <a:t>систоло</a:t>
          </a:r>
          <a:r>
            <a:rPr lang="ru-RU" sz="1700" kern="1200" dirty="0"/>
            <a:t>-діастолічний шум </a:t>
          </a:r>
          <a:r>
            <a:rPr lang="ru-RU" sz="1700" kern="1200" dirty="0" err="1"/>
            <a:t>Гібсона</a:t>
          </a:r>
          <a:endParaRPr lang="ru-RU" sz="1700" kern="1200" dirty="0"/>
        </a:p>
      </dsp:txBody>
      <dsp:txXfrm>
        <a:off x="37943" y="5388028"/>
        <a:ext cx="9336970" cy="70137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B1E4B3-8E84-4D82-B87A-BE6A413552D7}" type="datetimeFigureOut">
              <a:rPr lang="uk-UA" smtClean="0"/>
              <a:t>30.05.2023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E06997-86CF-4A35-9F19-7622F99E3450}" type="slidenum">
              <a:rPr lang="uk-UA" smtClean="0"/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E06997-86CF-4A35-9F19-7622F99E3450}" type="slidenum">
              <a:rPr lang="uk-UA" smtClean="0"/>
              <a:t>3</a:t>
            </a:fld>
            <a:endParaRPr lang="uk-UA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E06997-86CF-4A35-9F19-7622F99E3450}" type="slidenum">
              <a:rPr lang="uk-UA" smtClean="0"/>
              <a:t>4</a:t>
            </a:fld>
            <a:endParaRPr lang="uk-UA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E06997-86CF-4A35-9F19-7622F99E3450}" type="slidenum">
              <a:rPr lang="uk-UA" smtClean="0"/>
              <a:t>6</a:t>
            </a:fld>
            <a:endParaRPr lang="uk-UA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E06997-86CF-4A35-9F19-7622F99E3450}" type="slidenum">
              <a:rPr lang="uk-UA" smtClean="0"/>
              <a:t>7</a:t>
            </a:fld>
            <a:endParaRPr lang="uk-U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6D873-45CE-4730-BC4A-3930D9ABA00F}" type="datetimeFigureOut">
              <a:rPr lang="ru-RU" smtClean="0"/>
              <a:pPr/>
              <a:t>30.05.2023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40187-54B6-44B7-B9A4-60638CDD5E0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17393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6D873-45CE-4730-BC4A-3930D9ABA00F}" type="datetimeFigureOut">
              <a:rPr lang="ru-RU" smtClean="0"/>
              <a:pPr/>
              <a:t>30.05.2023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40187-54B6-44B7-B9A4-60638CDD5E0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7787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6D873-45CE-4730-BC4A-3930D9ABA00F}" type="datetimeFigureOut">
              <a:rPr lang="ru-RU" smtClean="0"/>
              <a:pPr/>
              <a:t>30.05.2023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40187-54B6-44B7-B9A4-60638CDD5E0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70336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6D873-45CE-4730-BC4A-3930D9ABA00F}" type="datetimeFigureOut">
              <a:rPr lang="ru-RU" smtClean="0"/>
              <a:pPr/>
              <a:t>30.05.2023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40187-54B6-44B7-B9A4-60638CDD5E0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6116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6D873-45CE-4730-BC4A-3930D9ABA00F}" type="datetimeFigureOut">
              <a:rPr lang="ru-RU" smtClean="0"/>
              <a:pPr/>
              <a:t>30.05.2023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40187-54B6-44B7-B9A4-60638CDD5E0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8188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6D873-45CE-4730-BC4A-3930D9ABA00F}" type="datetimeFigureOut">
              <a:rPr lang="ru-RU" smtClean="0"/>
              <a:pPr/>
              <a:t>30.05.2023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40187-54B6-44B7-B9A4-60638CDD5E0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18759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6D873-45CE-4730-BC4A-3930D9ABA00F}" type="datetimeFigureOut">
              <a:rPr lang="ru-RU" smtClean="0"/>
              <a:pPr/>
              <a:t>30.05.2023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40187-54B6-44B7-B9A4-60638CDD5E0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25416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6D873-45CE-4730-BC4A-3930D9ABA00F}" type="datetimeFigureOut">
              <a:rPr lang="ru-RU" smtClean="0"/>
              <a:pPr/>
              <a:t>30.05.2023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40187-54B6-44B7-B9A4-60638CDD5E0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43315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6D873-45CE-4730-BC4A-3930D9ABA00F}" type="datetimeFigureOut">
              <a:rPr lang="ru-RU" smtClean="0"/>
              <a:pPr/>
              <a:t>30.05.2023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40187-54B6-44B7-B9A4-60638CDD5E0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26563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6D873-45CE-4730-BC4A-3930D9ABA00F}" type="datetimeFigureOut">
              <a:rPr lang="ru-RU" smtClean="0"/>
              <a:pPr/>
              <a:t>30.05.2023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40187-54B6-44B7-B9A4-60638CDD5E0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14360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6D873-45CE-4730-BC4A-3930D9ABA00F}" type="datetimeFigureOut">
              <a:rPr lang="ru-RU" smtClean="0"/>
              <a:pPr/>
              <a:t>30.05.2023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40187-54B6-44B7-B9A4-60638CDD5E0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37547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Заголовок, объект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92100"/>
            <a:ext cx="10972800" cy="13843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905000"/>
            <a:ext cx="5384800" cy="4114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197600" y="1905000"/>
            <a:ext cx="5384800" cy="4114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8E64B8-141E-44E3-BE4F-A433619E6C7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76189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92100"/>
            <a:ext cx="10972800" cy="13843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609600" y="1905000"/>
            <a:ext cx="5384800" cy="4114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905000"/>
            <a:ext cx="5384800" cy="4114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18E539-DF2F-4C8D-8B8D-CF2F9935982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30537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06D873-45CE-4730-BC4A-3930D9ABA00F}" type="datetimeFigureOut">
              <a:rPr lang="ru-RU" smtClean="0"/>
              <a:pPr/>
              <a:t>30.05.2023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140187-54B6-44B7-B9A4-60638CDD5E0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32981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diagramLayout" Target="../diagrams/layout5.xml"/><Relationship Id="rId7" Type="http://schemas.openxmlformats.org/officeDocument/2006/relationships/hyperlink" Target="http://www.google.com.ua/url?sa=i&amp;rct=j&amp;q=&amp;esrc=s&amp;source=images&amp;cd=&amp;cad=rja&amp;uact=8&amp;ved=0ahUKEwju0r3k8PjOAhVkQpoKHV4SAg0QjRwIBw&amp;url=http://forum.materinstvo.ru/lofiversion/index.php/t1648313.html&amp;bvm=bv.131783435,d.bGs&amp;psig=AFQjCNFdQ6ia9h4tuURRQgpRykvR1VhsMQ&amp;ust=1473187339875188" TargetMode="Externa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10" Type="http://schemas.openxmlformats.org/officeDocument/2006/relationships/image" Target="../media/image5.jpeg"/><Relationship Id="rId4" Type="http://schemas.openxmlformats.org/officeDocument/2006/relationships/diagramQuickStyle" Target="../diagrams/quickStyle5.xml"/><Relationship Id="rId9" Type="http://schemas.openxmlformats.org/officeDocument/2006/relationships/hyperlink" Target="http://www.google.com.ua/url?sa=i&amp;rct=j&amp;q=&amp;esrc=s&amp;source=images&amp;cd=&amp;cad=rja&amp;uact=8&amp;ved=0ahUKEwiMwvT28vjOAhUCCCwKHbDcAQMQjRwIBw&amp;url=http://pro-consulting.com.ru/gipotrofija-detej&amp;bvm=bv.131783435,d.bGs&amp;psig=AFQjCNGWQF1Be8pjiVS0nExdKVT8of8zHQ&amp;ust=1473187937810862" TargetMode="Externa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://www.google.com.ua/url?sa=i&amp;rct=j&amp;q=&amp;esrc=s&amp;source=images&amp;cd=&amp;cad=rja&amp;uact=8&amp;ved=0ahUKEwiRxZLhlPnOAhVIWiwKHVaEBMwQjRwIBw&amp;url=http://www.fesmu.ru/www2/poltxt/u0008/vitium/sl15/resume15.htm&amp;psig=AFQjCNGeFAYXBEcHYVv5usI4dcKJoaHqTw&amp;ust=1473196973171574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diagramLayout" Target="../diagrams/layout6.xml"/><Relationship Id="rId7" Type="http://schemas.openxmlformats.org/officeDocument/2006/relationships/image" Target="../media/image8.gif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10" Type="http://schemas.openxmlformats.org/officeDocument/2006/relationships/image" Target="../media/image10.jpeg"/><Relationship Id="rId4" Type="http://schemas.openxmlformats.org/officeDocument/2006/relationships/diagramQuickStyle" Target="../diagrams/quickStyle6.xml"/><Relationship Id="rId9" Type="http://schemas.openxmlformats.org/officeDocument/2006/relationships/hyperlink" Target="http://www.google.com.ua/url?sa=i&amp;rct=j&amp;q=&amp;esrc=s&amp;source=images&amp;cd=&amp;cad=rja&amp;uact=8&amp;ved=0ahUKEwik9Z7B_fjOAhWiKJoKHRtvCsIQjRwIBw&amp;url=http://vk.com/wall-106049742_1858?reply=1866&amp;psig=AFQjCNGHgxu3mjPpPiEz1IrkLfGZVOwyrA&amp;ust=1473190693337856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.ua/url?sa=i&amp;rct=j&amp;q=&amp;esrc=s&amp;source=images&amp;cd=&amp;cad=rja&amp;uact=8&amp;ved=0ahUKEwjk6qPki_nOAhXjFJoKHfiJBgoQjRwIBw&amp;url=http://xn--80ahc0abogjs.com/57_patologicheskaya-fiziologiya_797/defekt-mejjeludochkovoy-peregorodki-52937.html&amp;psig=AFQjCNHk0gZk9DnXy8QHsCgtEA_TDcWH6w&amp;ust=1473194539565932" TargetMode="External"/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hyperlink" Target="http://www.google.ru/url?sa=i&amp;rct=j&amp;q=&amp;esrc=s&amp;source=images&amp;cd=&amp;cad=rja&amp;uact=8&amp;ved=0ahUKEwj1hYXF1b_QAhXKCSwKHfgoAM8QjRwIBw&amp;url=http://www.pted.org/?id=coarctation1&amp;psig=AFQjCNFqAZUS9HkbOJs2_aLYjE8pHQwyMQ&amp;ust=1480017587928738" TargetMode="Externa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78280" y="0"/>
            <a:ext cx="9814560" cy="3246120"/>
          </a:xfrm>
        </p:spPr>
        <p:txBody>
          <a:bodyPr>
            <a:normAutofit fontScale="90000"/>
          </a:bodyPr>
          <a:lstStyle/>
          <a:p>
            <a:br>
              <a:rPr lang="ru-RU" dirty="0"/>
            </a:br>
            <a:r>
              <a:rPr lang="ru-RU" b="1" i="1" dirty="0"/>
              <a:t> </a:t>
            </a:r>
            <a:r>
              <a:rPr lang="ru-RU" sz="6700" b="1" i="1" dirty="0">
                <a:solidFill>
                  <a:srgbClr val="FF0000"/>
                </a:solidFill>
              </a:rPr>
              <a:t>НАЙБІЛЬШ РОЗПОВСЮДЖЕНІ ВРОДЖЕНІ ВАДИ СЕРЦЯ У ДІТЕЙ</a:t>
            </a:r>
            <a:endParaRPr lang="ru-RU" sz="6700" b="1" i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485466" y="4182531"/>
            <a:ext cx="5198534" cy="2235201"/>
          </a:xfrm>
        </p:spPr>
        <p:txBody>
          <a:bodyPr>
            <a:normAutofit/>
          </a:bodyPr>
          <a:lstStyle/>
          <a:p>
            <a:r>
              <a:rPr lang="ru-RU" dirty="0"/>
              <a:t>Пре</a:t>
            </a:r>
            <a:r>
              <a:rPr lang="uk-UA" dirty="0" err="1"/>
              <a:t>зентація</a:t>
            </a:r>
            <a:r>
              <a:rPr lang="uk-UA" dirty="0"/>
              <a:t> лекції для студентів 4 курсу медичного факультету</a:t>
            </a:r>
          </a:p>
          <a:p>
            <a:r>
              <a:rPr lang="uk-UA" dirty="0"/>
              <a:t>Доцент </a:t>
            </a:r>
            <a:r>
              <a:rPr lang="ru-RU" dirty="0" err="1"/>
              <a:t>кафедри</a:t>
            </a:r>
            <a:r>
              <a:rPr lang="ru-RU" dirty="0"/>
              <a:t> </a:t>
            </a:r>
            <a:r>
              <a:rPr lang="ru-RU" dirty="0" err="1"/>
              <a:t>педіатрії</a:t>
            </a:r>
            <a:r>
              <a:rPr lang="ru-RU" dirty="0"/>
              <a:t> №2 ОНМедУ, к. мед. н. </a:t>
            </a:r>
            <a:r>
              <a:rPr lang="ru-RU" dirty="0" err="1"/>
              <a:t>Тіткова</a:t>
            </a:r>
            <a:r>
              <a:rPr lang="ru-RU" dirty="0"/>
              <a:t> О. В.</a:t>
            </a:r>
          </a:p>
        </p:txBody>
      </p:sp>
    </p:spTree>
    <p:extLst>
      <p:ext uri="{BB962C8B-B14F-4D97-AF65-F5344CB8AC3E}">
        <p14:creationId xmlns:p14="http://schemas.microsoft.com/office/powerpoint/2010/main" val="11267820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2388" y="-53228"/>
            <a:ext cx="10515600" cy="1325563"/>
          </a:xfrm>
        </p:spPr>
        <p:txBody>
          <a:bodyPr/>
          <a:lstStyle/>
          <a:p>
            <a:r>
              <a:rPr lang="ru-RU" dirty="0" err="1"/>
              <a:t>Навчальні</a:t>
            </a:r>
            <a:r>
              <a:rPr lang="ru-RU" dirty="0"/>
              <a:t> </a:t>
            </a:r>
            <a:r>
              <a:rPr lang="ru-RU" dirty="0" err="1"/>
              <a:t>цілі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3773" y="1433015"/>
            <a:ext cx="11859905" cy="4743948"/>
          </a:xfrm>
        </p:spPr>
        <p:txBody>
          <a:bodyPr>
            <a:normAutofit/>
          </a:bodyPr>
          <a:lstStyle/>
          <a:p>
            <a:pPr algn="just"/>
            <a:r>
              <a:rPr lang="ru-RU" dirty="0" err="1"/>
              <a:t>Визнач</a:t>
            </a:r>
            <a:r>
              <a:rPr lang="uk-UA" dirty="0" err="1"/>
              <a:t>ення</a:t>
            </a:r>
            <a:r>
              <a:rPr lang="ru-RU" dirty="0"/>
              <a:t> </a:t>
            </a:r>
            <a:r>
              <a:rPr lang="ru-RU" dirty="0" err="1"/>
              <a:t>етіологічних</a:t>
            </a:r>
            <a:r>
              <a:rPr lang="ru-RU" dirty="0"/>
              <a:t> </a:t>
            </a:r>
            <a:r>
              <a:rPr lang="ru-RU" dirty="0" err="1"/>
              <a:t>факторів</a:t>
            </a:r>
            <a:r>
              <a:rPr lang="ru-RU" dirty="0"/>
              <a:t> і </a:t>
            </a:r>
            <a:r>
              <a:rPr lang="ru-RU" dirty="0" err="1"/>
              <a:t>змін</a:t>
            </a:r>
            <a:r>
              <a:rPr lang="ru-RU" dirty="0"/>
              <a:t> </a:t>
            </a:r>
            <a:r>
              <a:rPr lang="ru-RU" dirty="0" err="1"/>
              <a:t>гемодинаміки</a:t>
            </a:r>
            <a:r>
              <a:rPr lang="ru-RU" dirty="0"/>
              <a:t> при </a:t>
            </a:r>
            <a:r>
              <a:rPr lang="ru-RU" dirty="0" err="1"/>
              <a:t>найбільш</a:t>
            </a:r>
            <a:r>
              <a:rPr lang="ru-RU" dirty="0"/>
              <a:t> </a:t>
            </a:r>
            <a:r>
              <a:rPr lang="ru-RU" dirty="0" err="1"/>
              <a:t>поширених</a:t>
            </a:r>
            <a:r>
              <a:rPr lang="ru-RU" dirty="0"/>
              <a:t> </a:t>
            </a:r>
            <a:r>
              <a:rPr lang="ru-RU" dirty="0" err="1"/>
              <a:t>вроджених</a:t>
            </a:r>
            <a:r>
              <a:rPr lang="ru-RU" dirty="0"/>
              <a:t> </a:t>
            </a:r>
            <a:r>
              <a:rPr lang="ru-RU" dirty="0" err="1"/>
              <a:t>вадах</a:t>
            </a:r>
            <a:r>
              <a:rPr lang="ru-RU" dirty="0"/>
              <a:t> </a:t>
            </a:r>
            <a:r>
              <a:rPr lang="ru-RU" dirty="0" err="1"/>
              <a:t>серця</a:t>
            </a:r>
            <a:r>
              <a:rPr lang="ru-RU" dirty="0"/>
              <a:t> (ВВС) у </a:t>
            </a:r>
            <a:r>
              <a:rPr lang="ru-RU" dirty="0" err="1"/>
              <a:t>дітей</a:t>
            </a:r>
            <a:r>
              <a:rPr lang="ru-RU" dirty="0"/>
              <a:t> (дефект міжшлуночкової перегородки, дефект </a:t>
            </a:r>
            <a:r>
              <a:rPr lang="ru-RU" dirty="0" err="1"/>
              <a:t>міжпередсердної</a:t>
            </a:r>
            <a:r>
              <a:rPr lang="ru-RU" dirty="0"/>
              <a:t> перегородки,  </a:t>
            </a:r>
            <a:r>
              <a:rPr lang="ru-RU" dirty="0" err="1"/>
              <a:t>тетрада</a:t>
            </a:r>
            <a:r>
              <a:rPr lang="ru-RU" dirty="0"/>
              <a:t> Фалло, коарктація </a:t>
            </a:r>
            <a:r>
              <a:rPr lang="ru-RU" dirty="0" err="1"/>
              <a:t>аорти</a:t>
            </a:r>
            <a:r>
              <a:rPr lang="ru-RU" dirty="0"/>
              <a:t>, </a:t>
            </a:r>
            <a:r>
              <a:rPr lang="ru-RU" dirty="0" err="1"/>
              <a:t>відкрита</a:t>
            </a:r>
            <a:r>
              <a:rPr lang="ru-RU" dirty="0"/>
              <a:t> </a:t>
            </a:r>
            <a:r>
              <a:rPr lang="ru-RU" dirty="0" err="1"/>
              <a:t>артеріальна</a:t>
            </a:r>
            <a:r>
              <a:rPr lang="ru-RU" dirty="0"/>
              <a:t> протока);</a:t>
            </a:r>
          </a:p>
          <a:p>
            <a:pPr algn="just"/>
            <a:r>
              <a:rPr lang="ru-RU" dirty="0" err="1"/>
              <a:t>Класифікування</a:t>
            </a:r>
            <a:r>
              <a:rPr lang="ru-RU" dirty="0"/>
              <a:t> і </a:t>
            </a:r>
            <a:r>
              <a:rPr lang="ru-RU" dirty="0" err="1"/>
              <a:t>аналіз</a:t>
            </a:r>
            <a:r>
              <a:rPr lang="ru-RU" dirty="0"/>
              <a:t> </a:t>
            </a:r>
            <a:r>
              <a:rPr lang="ru-RU" dirty="0" err="1"/>
              <a:t>типової</a:t>
            </a:r>
            <a:r>
              <a:rPr lang="ru-RU" dirty="0"/>
              <a:t> </a:t>
            </a:r>
            <a:r>
              <a:rPr lang="ru-RU" dirty="0" err="1"/>
              <a:t>клінічної</a:t>
            </a:r>
            <a:r>
              <a:rPr lang="ru-RU" dirty="0"/>
              <a:t> </a:t>
            </a:r>
            <a:r>
              <a:rPr lang="ru-RU" dirty="0" err="1"/>
              <a:t>картини</a:t>
            </a:r>
            <a:r>
              <a:rPr lang="ru-RU" dirty="0"/>
              <a:t> </a:t>
            </a:r>
            <a:r>
              <a:rPr lang="ru-RU" dirty="0" err="1"/>
              <a:t>найбільш</a:t>
            </a:r>
            <a:r>
              <a:rPr lang="ru-RU" dirty="0"/>
              <a:t> </a:t>
            </a:r>
            <a:r>
              <a:rPr lang="ru-RU" dirty="0" err="1"/>
              <a:t>поширених</a:t>
            </a:r>
            <a:r>
              <a:rPr lang="ru-RU" dirty="0"/>
              <a:t> ВВС у </a:t>
            </a:r>
            <a:r>
              <a:rPr lang="ru-RU" dirty="0" err="1"/>
              <a:t>дітей</a:t>
            </a:r>
            <a:r>
              <a:rPr lang="ru-RU" dirty="0"/>
              <a:t>;</a:t>
            </a:r>
          </a:p>
          <a:p>
            <a:pPr algn="just"/>
            <a:r>
              <a:rPr lang="ru-RU" dirty="0" err="1"/>
              <a:t>Складання</a:t>
            </a:r>
            <a:r>
              <a:rPr lang="ru-RU" dirty="0"/>
              <a:t> плану обстеження та </a:t>
            </a:r>
            <a:r>
              <a:rPr lang="ru-RU" dirty="0" err="1"/>
              <a:t>оцінка</a:t>
            </a:r>
            <a:r>
              <a:rPr lang="ru-RU" dirty="0"/>
              <a:t> </a:t>
            </a:r>
            <a:r>
              <a:rPr lang="ru-RU" dirty="0" err="1"/>
              <a:t>даних</a:t>
            </a:r>
            <a:r>
              <a:rPr lang="ru-RU" dirty="0"/>
              <a:t> </a:t>
            </a:r>
            <a:r>
              <a:rPr lang="ru-RU" dirty="0" err="1"/>
              <a:t>лабораторних</a:t>
            </a:r>
            <a:r>
              <a:rPr lang="ru-RU" dirty="0"/>
              <a:t> та </a:t>
            </a:r>
            <a:r>
              <a:rPr lang="ru-RU" dirty="0" err="1"/>
              <a:t>інструментальних</a:t>
            </a:r>
            <a:r>
              <a:rPr lang="ru-RU" dirty="0"/>
              <a:t> </a:t>
            </a:r>
            <a:r>
              <a:rPr lang="ru-RU" dirty="0" err="1"/>
              <a:t>обстежень</a:t>
            </a:r>
            <a:r>
              <a:rPr lang="ru-RU" dirty="0"/>
              <a:t> при типовому </a:t>
            </a:r>
            <a:r>
              <a:rPr lang="ru-RU" dirty="0" err="1"/>
              <a:t>перебігу</a:t>
            </a:r>
            <a:r>
              <a:rPr lang="ru-RU" dirty="0"/>
              <a:t> </a:t>
            </a:r>
            <a:r>
              <a:rPr lang="ru-RU" dirty="0" err="1"/>
              <a:t>найбільш</a:t>
            </a:r>
            <a:r>
              <a:rPr lang="ru-RU" dirty="0"/>
              <a:t> </a:t>
            </a:r>
            <a:r>
              <a:rPr lang="ru-RU" dirty="0" err="1"/>
              <a:t>поширених</a:t>
            </a:r>
            <a:r>
              <a:rPr lang="ru-RU" dirty="0"/>
              <a:t> ВВС у </a:t>
            </a:r>
            <a:r>
              <a:rPr lang="ru-RU" dirty="0" err="1"/>
              <a:t>дітей</a:t>
            </a:r>
            <a:r>
              <a:rPr lang="ru-RU" dirty="0"/>
              <a:t>;</a:t>
            </a:r>
          </a:p>
          <a:p>
            <a:pPr algn="just"/>
            <a:r>
              <a:rPr lang="ru-RU" dirty="0" err="1"/>
              <a:t>Здійснення</a:t>
            </a:r>
            <a:r>
              <a:rPr lang="ru-RU" dirty="0"/>
              <a:t> прогнозу при </a:t>
            </a:r>
            <a:r>
              <a:rPr lang="ru-RU" dirty="0" err="1"/>
              <a:t>найбільш</a:t>
            </a:r>
            <a:r>
              <a:rPr lang="ru-RU" dirty="0"/>
              <a:t> </a:t>
            </a:r>
            <a:r>
              <a:rPr lang="ru-RU" dirty="0" err="1"/>
              <a:t>поширених</a:t>
            </a:r>
            <a:r>
              <a:rPr lang="ru-RU" dirty="0"/>
              <a:t> ВВС у </a:t>
            </a:r>
            <a:r>
              <a:rPr lang="ru-RU" dirty="0" err="1"/>
              <a:t>дітей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057973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838200" y="61415"/>
            <a:ext cx="10515600" cy="716507"/>
          </a:xfrm>
        </p:spPr>
        <p:txBody>
          <a:bodyPr/>
          <a:lstStyle/>
          <a:p>
            <a:r>
              <a:rPr lang="ru-RU" b="1" i="1" u="sng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Визначення</a:t>
            </a:r>
            <a:endParaRPr lang="ru-RU" b="1" i="1" u="sng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2" name="Объект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29540949"/>
              </p:ext>
            </p:extLst>
          </p:nvPr>
        </p:nvGraphicFramePr>
        <p:xfrm>
          <a:off x="716507" y="1160061"/>
          <a:ext cx="10433714" cy="49661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418861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-51662"/>
            <a:ext cx="10515600" cy="1325563"/>
          </a:xfrm>
        </p:spPr>
        <p:txBody>
          <a:bodyPr/>
          <a:lstStyle/>
          <a:p>
            <a:r>
              <a:rPr lang="ru-RU" i="1" dirty="0" err="1">
                <a:solidFill>
                  <a:srgbClr val="FF0000"/>
                </a:solidFill>
                <a:latin typeface="+mn-lt"/>
              </a:rPr>
              <a:t>Критичні</a:t>
            </a:r>
            <a:r>
              <a:rPr lang="ru-RU" i="1" dirty="0">
                <a:solidFill>
                  <a:srgbClr val="FF0000"/>
                </a:solidFill>
                <a:latin typeface="+mn-lt"/>
              </a:rPr>
              <a:t> </a:t>
            </a:r>
            <a:r>
              <a:rPr lang="ru-RU" i="1" dirty="0" err="1">
                <a:solidFill>
                  <a:srgbClr val="FF0000"/>
                </a:solidFill>
                <a:latin typeface="+mn-lt"/>
              </a:rPr>
              <a:t>періоди</a:t>
            </a:r>
            <a:r>
              <a:rPr lang="ru-RU" i="1" dirty="0">
                <a:solidFill>
                  <a:srgbClr val="FF0000"/>
                </a:solidFill>
                <a:latin typeface="+mn-lt"/>
              </a:rPr>
              <a:t> </a:t>
            </a:r>
            <a:r>
              <a:rPr lang="ru-RU" i="1" dirty="0" err="1">
                <a:solidFill>
                  <a:srgbClr val="FF0000"/>
                </a:solidFill>
                <a:latin typeface="+mn-lt"/>
              </a:rPr>
              <a:t>ембріогенезу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8" name="Picture 4" descr="http://utis.in.ua/wp-content/uploads/2016/04/criticalb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137" y="1044054"/>
            <a:ext cx="11139248" cy="5604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93435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325563"/>
          </a:xfrm>
        </p:spPr>
        <p:txBody>
          <a:bodyPr>
            <a:noAutofit/>
          </a:bodyPr>
          <a:lstStyle/>
          <a:p>
            <a:r>
              <a:rPr lang="uk-UA" sz="4800" b="1" i="1" dirty="0">
                <a:solidFill>
                  <a:srgbClr val="FF0000"/>
                </a:solidFill>
              </a:rPr>
              <a:t>Передбачувані патогенетичні механізми ВВС</a:t>
            </a:r>
            <a:br>
              <a:rPr lang="uk-UA" sz="4800" dirty="0"/>
            </a:br>
            <a:endParaRPr lang="uk-UA" sz="4800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413657" y="1741713"/>
            <a:ext cx="11517086" cy="4637315"/>
          </a:xfrm>
        </p:spPr>
        <p:txBody>
          <a:bodyPr>
            <a:noAutofit/>
          </a:bodyPr>
          <a:lstStyle/>
          <a:p>
            <a:r>
              <a:rPr lang="uk-UA" sz="3600" dirty="0"/>
              <a:t>Аномальна міграція </a:t>
            </a:r>
            <a:r>
              <a:rPr lang="uk-UA" sz="3600" dirty="0" err="1"/>
              <a:t>ектомезенхімальної</a:t>
            </a:r>
            <a:r>
              <a:rPr lang="uk-UA" sz="3600" dirty="0"/>
              <a:t> тканини</a:t>
            </a:r>
          </a:p>
          <a:p>
            <a:r>
              <a:rPr lang="uk-UA" sz="3600" dirty="0"/>
              <a:t>Порушення </a:t>
            </a:r>
            <a:r>
              <a:rPr lang="uk-UA" sz="3600" dirty="0" err="1"/>
              <a:t>внутрішньосерцевого</a:t>
            </a:r>
            <a:r>
              <a:rPr lang="uk-UA" sz="3600" dirty="0"/>
              <a:t> </a:t>
            </a:r>
            <a:r>
              <a:rPr lang="uk-UA" sz="3600" dirty="0" err="1"/>
              <a:t>кровотоку</a:t>
            </a:r>
            <a:endParaRPr lang="uk-UA" sz="3600" dirty="0"/>
          </a:p>
          <a:p>
            <a:r>
              <a:rPr lang="uk-UA" sz="3600" dirty="0"/>
              <a:t>Аномальна клітинна смерть (</a:t>
            </a:r>
            <a:r>
              <a:rPr lang="uk-UA" sz="3600" dirty="0" err="1"/>
              <a:t>апоптоз</a:t>
            </a:r>
            <a:r>
              <a:rPr lang="uk-UA" sz="3600" dirty="0"/>
              <a:t>)</a:t>
            </a:r>
          </a:p>
          <a:p>
            <a:r>
              <a:rPr lang="uk-UA" sz="3600" dirty="0"/>
              <a:t>Аномалії позаклітинного </a:t>
            </a:r>
            <a:r>
              <a:rPr lang="uk-UA" sz="3600" dirty="0" err="1"/>
              <a:t>матриксу</a:t>
            </a:r>
            <a:endParaRPr lang="uk-UA" sz="3600" dirty="0"/>
          </a:p>
          <a:p>
            <a:r>
              <a:rPr lang="uk-UA" sz="3600" dirty="0"/>
              <a:t>Аномальний спрямований ріст</a:t>
            </a:r>
          </a:p>
          <a:p>
            <a:r>
              <a:rPr lang="uk-UA" sz="3600" dirty="0"/>
              <a:t>Аномалії </a:t>
            </a:r>
            <a:r>
              <a:rPr lang="uk-UA" sz="3600" dirty="0" err="1"/>
              <a:t>ситусу</a:t>
            </a:r>
            <a:r>
              <a:rPr lang="uk-UA" sz="3600" dirty="0"/>
              <a:t> та петлі.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81200" y="76200"/>
            <a:ext cx="8229600" cy="838200"/>
          </a:xfrm>
        </p:spPr>
        <p:txBody>
          <a:bodyPr>
            <a:normAutofit/>
          </a:bodyPr>
          <a:lstStyle/>
          <a:p>
            <a:r>
              <a:rPr lang="ru-RU" sz="2800" b="1" i="1" u="sng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Етіологія</a:t>
            </a:r>
            <a:endParaRPr lang="ru-RU" sz="2800" b="1" i="1" u="sng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92775615"/>
              </p:ext>
            </p:extLst>
          </p:nvPr>
        </p:nvGraphicFramePr>
        <p:xfrm>
          <a:off x="320722" y="839338"/>
          <a:ext cx="11204812" cy="59424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8884563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31555" y="365125"/>
            <a:ext cx="5588245" cy="1007779"/>
          </a:xfrm>
        </p:spPr>
        <p:txBody>
          <a:bodyPr>
            <a:normAutofit fontScale="90000"/>
          </a:bodyPr>
          <a:lstStyle/>
          <a:p>
            <a:r>
              <a:rPr lang="ru-RU" b="1" i="1" dirty="0" err="1">
                <a:solidFill>
                  <a:srgbClr val="FF0000"/>
                </a:solidFill>
              </a:rPr>
              <a:t>Особливості</a:t>
            </a:r>
            <a:r>
              <a:rPr lang="ru-RU" b="1" i="1" dirty="0">
                <a:solidFill>
                  <a:srgbClr val="FF0000"/>
                </a:solidFill>
              </a:rPr>
              <a:t> кровообігу у плода</a:t>
            </a:r>
            <a:br>
              <a:rPr lang="ru-RU" dirty="0"/>
            </a:br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 descr="Рис.11.46 Кровообіг людини до народження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787" y="1332032"/>
            <a:ext cx="5424472" cy="4399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Прямоугольник 13"/>
          <p:cNvSpPr/>
          <p:nvPr/>
        </p:nvSpPr>
        <p:spPr>
          <a:xfrm>
            <a:off x="2763134" y="5772685"/>
            <a:ext cx="325666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0" i="0" dirty="0">
                <a:solidFill>
                  <a:srgbClr val="363030"/>
                </a:solidFill>
                <a:effectLst/>
                <a:latin typeface="Verdana" panose="020B0604030504040204" pitchFamily="34" charset="0"/>
              </a:rPr>
              <a:t>Томас В. </a:t>
            </a:r>
            <a:r>
              <a:rPr lang="ru-RU" sz="1200" b="0" i="0" dirty="0" err="1">
                <a:solidFill>
                  <a:srgbClr val="363030"/>
                </a:solidFill>
                <a:effectLst/>
                <a:latin typeface="Verdana" panose="020B0604030504040204" pitchFamily="34" charset="0"/>
              </a:rPr>
              <a:t>Садле</a:t>
            </a:r>
            <a:r>
              <a:rPr lang="ru-RU" sz="1200" b="0" i="0" dirty="0">
                <a:solidFill>
                  <a:srgbClr val="363030"/>
                </a:solidFill>
                <a:effectLst/>
                <a:latin typeface="Verdana" panose="020B0604030504040204" pitchFamily="34" charset="0"/>
              </a:rPr>
              <a:t>. </a:t>
            </a:r>
            <a:r>
              <a:rPr lang="ru-RU" sz="1200" i="0" dirty="0" err="1">
                <a:solidFill>
                  <a:srgbClr val="363030"/>
                </a:solidFill>
                <a:effectLst/>
                <a:latin typeface="Verdana" panose="020B0604030504040204" pitchFamily="34" charset="0"/>
              </a:rPr>
              <a:t>Медична</a:t>
            </a:r>
            <a:r>
              <a:rPr lang="ru-RU" sz="1200" i="0" dirty="0">
                <a:solidFill>
                  <a:srgbClr val="36303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sz="1200" i="0" dirty="0" err="1">
                <a:solidFill>
                  <a:srgbClr val="363030"/>
                </a:solidFill>
                <a:effectLst/>
                <a:latin typeface="Verdana" panose="020B0604030504040204" pitchFamily="34" charset="0"/>
              </a:rPr>
              <a:t>ембріологія</a:t>
            </a:r>
            <a:r>
              <a:rPr lang="ru-RU" sz="1200" i="0" dirty="0">
                <a:solidFill>
                  <a:srgbClr val="363030"/>
                </a:solidFill>
                <a:effectLst/>
                <a:latin typeface="Verdana" panose="020B0604030504040204" pitchFamily="34" charset="0"/>
              </a:rPr>
              <a:t> за Ланґманом.</a:t>
            </a:r>
            <a:r>
              <a:rPr lang="ru-RU" sz="1200" b="0" i="0" dirty="0">
                <a:solidFill>
                  <a:srgbClr val="363030"/>
                </a:solidFill>
                <a:effectLst/>
                <a:latin typeface="Verdana" panose="020B0604030504040204" pitchFamily="34" charset="0"/>
              </a:rPr>
              <a:t>2001.</a:t>
            </a:r>
            <a:endParaRPr lang="ru-RU" sz="1200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6057330" y="-87596"/>
            <a:ext cx="607221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i="1" dirty="0" err="1">
                <a:solidFill>
                  <a:srgbClr val="FF0000"/>
                </a:solidFill>
              </a:rPr>
              <a:t>Зміна</a:t>
            </a:r>
            <a:r>
              <a:rPr lang="ru-RU" sz="4000" i="1" dirty="0">
                <a:solidFill>
                  <a:srgbClr val="FF0000"/>
                </a:solidFill>
              </a:rPr>
              <a:t> кровообігу </a:t>
            </a:r>
            <a:r>
              <a:rPr lang="ru-RU" sz="4000" i="1" dirty="0" err="1">
                <a:solidFill>
                  <a:srgbClr val="FF0000"/>
                </a:solidFill>
              </a:rPr>
              <a:t>після</a:t>
            </a:r>
            <a:r>
              <a:rPr lang="ru-RU" sz="4000" i="1" dirty="0">
                <a:solidFill>
                  <a:srgbClr val="FF0000"/>
                </a:solidFill>
              </a:rPr>
              <a:t> </a:t>
            </a:r>
            <a:r>
              <a:rPr lang="ru-RU" sz="4000" i="1" dirty="0" err="1">
                <a:solidFill>
                  <a:srgbClr val="FF0000"/>
                </a:solidFill>
              </a:rPr>
              <a:t>народження</a:t>
            </a:r>
            <a:endParaRPr lang="ru-RU" sz="4000" i="1" dirty="0">
              <a:solidFill>
                <a:srgbClr val="FF0000"/>
              </a:solidFill>
            </a:endParaRPr>
          </a:p>
        </p:txBody>
      </p:sp>
      <p:graphicFrame>
        <p:nvGraphicFramePr>
          <p:cNvPr id="17" name="Объект 3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798260874"/>
              </p:ext>
            </p:extLst>
          </p:nvPr>
        </p:nvGraphicFramePr>
        <p:xfrm>
          <a:off x="6172199" y="1235843"/>
          <a:ext cx="5571699" cy="49411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3948436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78522"/>
            <a:ext cx="10515600" cy="1325563"/>
          </a:xfrm>
        </p:spPr>
        <p:txBody>
          <a:bodyPr/>
          <a:lstStyle/>
          <a:p>
            <a:r>
              <a:rPr lang="ru-RU" b="1" i="1" dirty="0">
                <a:solidFill>
                  <a:srgbClr val="FF0000"/>
                </a:solidFill>
                <a:latin typeface="+mn-lt"/>
              </a:rPr>
              <a:t>КЛАСИФІКАЦІЯ</a:t>
            </a:r>
            <a:br>
              <a:rPr lang="ru-RU" b="1" i="1" dirty="0">
                <a:solidFill>
                  <a:srgbClr val="FF0000"/>
                </a:solidFill>
                <a:latin typeface="+mn-lt"/>
              </a:rPr>
            </a:br>
            <a:r>
              <a:rPr lang="ru-RU" b="1" i="1" dirty="0">
                <a:solidFill>
                  <a:srgbClr val="FF0000"/>
                </a:solidFill>
                <a:latin typeface="+mn-lt"/>
              </a:rPr>
              <a:t>ВРОДЖЕНИХ ВАД СЕРЦЯ (К.</a:t>
            </a:r>
            <a:r>
              <a:rPr lang="en-US" b="1" i="1" dirty="0" err="1">
                <a:solidFill>
                  <a:srgbClr val="FF0000"/>
                </a:solidFill>
                <a:latin typeface="+mn-lt"/>
              </a:rPr>
              <a:t>Marder</a:t>
            </a:r>
            <a:r>
              <a:rPr lang="en-US" b="1" i="1" dirty="0">
                <a:solidFill>
                  <a:srgbClr val="FF0000"/>
                </a:solidFill>
                <a:latin typeface="+mn-lt"/>
              </a:rPr>
              <a:t>,</a:t>
            </a:r>
            <a:r>
              <a:rPr lang="ru-RU" b="1" i="1" dirty="0">
                <a:solidFill>
                  <a:srgbClr val="FF0000"/>
                </a:solidFill>
                <a:latin typeface="+mn-lt"/>
              </a:rPr>
              <a:t>1957)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Вроджені вади серця у дітей і дорослих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781" b="7215"/>
          <a:stretch/>
        </p:blipFill>
        <p:spPr bwMode="auto">
          <a:xfrm>
            <a:off x="796163" y="1269242"/>
            <a:ext cx="10599674" cy="5406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18978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0"/>
            <a:ext cx="8229600" cy="955343"/>
          </a:xfrm>
        </p:spPr>
        <p:txBody>
          <a:bodyPr/>
          <a:lstStyle/>
          <a:p>
            <a:pPr algn="ctr">
              <a:defRPr/>
            </a:pPr>
            <a:r>
              <a:rPr lang="ru-RU" sz="2800" b="1" i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ДІАГНОСТИКА ВРОДЖЕНИХ ВАД СЕРЦЯ</a:t>
            </a:r>
          </a:p>
        </p:txBody>
      </p:sp>
      <p:sp>
        <p:nvSpPr>
          <p:cNvPr id="17411" name="Line 7"/>
          <p:cNvSpPr>
            <a:spLocks noChangeShapeType="1"/>
          </p:cNvSpPr>
          <p:nvPr/>
        </p:nvSpPr>
        <p:spPr bwMode="auto">
          <a:xfrm>
            <a:off x="2590800" y="18288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7413" name="Line 12"/>
          <p:cNvSpPr>
            <a:spLocks noChangeShapeType="1"/>
          </p:cNvSpPr>
          <p:nvPr/>
        </p:nvSpPr>
        <p:spPr bwMode="auto">
          <a:xfrm flipH="1">
            <a:off x="4053384" y="684095"/>
            <a:ext cx="2042615" cy="46004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7414" name="Line 13"/>
          <p:cNvSpPr>
            <a:spLocks noChangeShapeType="1"/>
          </p:cNvSpPr>
          <p:nvPr/>
        </p:nvSpPr>
        <p:spPr bwMode="auto">
          <a:xfrm>
            <a:off x="6099265" y="680113"/>
            <a:ext cx="2431869" cy="46402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7431" name="Rectangle 35"/>
          <p:cNvSpPr>
            <a:spLocks noChangeArrowheads="1"/>
          </p:cNvSpPr>
          <p:nvPr/>
        </p:nvSpPr>
        <p:spPr bwMode="auto">
          <a:xfrm>
            <a:off x="7099110" y="6013829"/>
            <a:ext cx="2286000" cy="3810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/>
            <a:r>
              <a:rPr lang="ru-RU" altLang="ru-RU" dirty="0" err="1"/>
              <a:t>Інвазивні</a:t>
            </a:r>
            <a:r>
              <a:rPr lang="ru-RU" altLang="ru-RU" dirty="0"/>
              <a:t> </a:t>
            </a:r>
            <a:r>
              <a:rPr lang="ru-RU" altLang="ru-RU" dirty="0" err="1"/>
              <a:t>методи</a:t>
            </a:r>
            <a:endParaRPr lang="ru-RU" altLang="ru-RU" dirty="0"/>
          </a:p>
        </p:txBody>
      </p:sp>
      <p:sp>
        <p:nvSpPr>
          <p:cNvPr id="17432" name="Rectangle 36"/>
          <p:cNvSpPr>
            <a:spLocks noChangeArrowheads="1"/>
          </p:cNvSpPr>
          <p:nvPr/>
        </p:nvSpPr>
        <p:spPr bwMode="auto">
          <a:xfrm>
            <a:off x="9601200" y="6013829"/>
            <a:ext cx="2590800" cy="3810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/>
            <a:r>
              <a:rPr lang="ru-RU" altLang="ru-RU" dirty="0" err="1"/>
              <a:t>Неінвазивні</a:t>
            </a:r>
            <a:r>
              <a:rPr lang="ru-RU" altLang="ru-RU" dirty="0"/>
              <a:t> </a:t>
            </a:r>
            <a:r>
              <a:rPr lang="ru-RU" altLang="ru-RU" dirty="0" err="1"/>
              <a:t>методи</a:t>
            </a:r>
            <a:endParaRPr lang="ru-RU" altLang="ru-RU" dirty="0"/>
          </a:p>
        </p:txBody>
      </p:sp>
      <p:sp>
        <p:nvSpPr>
          <p:cNvPr id="17433" name="Line 37"/>
          <p:cNvSpPr>
            <a:spLocks noChangeShapeType="1"/>
          </p:cNvSpPr>
          <p:nvPr/>
        </p:nvSpPr>
        <p:spPr bwMode="auto">
          <a:xfrm flipH="1">
            <a:off x="8830101" y="5785229"/>
            <a:ext cx="6096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7434" name="Line 38"/>
          <p:cNvSpPr>
            <a:spLocks noChangeShapeType="1"/>
          </p:cNvSpPr>
          <p:nvPr/>
        </p:nvSpPr>
        <p:spPr bwMode="auto">
          <a:xfrm>
            <a:off x="10538347" y="5767885"/>
            <a:ext cx="8382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3044183141"/>
              </p:ext>
            </p:extLst>
          </p:nvPr>
        </p:nvGraphicFramePr>
        <p:xfrm>
          <a:off x="237697" y="1199581"/>
          <a:ext cx="11716603" cy="54039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791208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81200" y="274638"/>
            <a:ext cx="8229600" cy="639762"/>
          </a:xfrm>
        </p:spPr>
        <p:txBody>
          <a:bodyPr>
            <a:normAutofit/>
          </a:bodyPr>
          <a:lstStyle/>
          <a:p>
            <a:r>
              <a:rPr lang="en-US" sz="3200" b="1" i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</a:t>
            </a:r>
            <a:r>
              <a:rPr lang="ru-RU" sz="3200" b="1" i="1" u="sng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индроми</a:t>
            </a:r>
            <a:r>
              <a:rPr lang="ru-RU" sz="3200" b="1" i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при ВВС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13742596"/>
              </p:ext>
            </p:extLst>
          </p:nvPr>
        </p:nvGraphicFramePr>
        <p:xfrm>
          <a:off x="341194" y="962166"/>
          <a:ext cx="7050206" cy="55910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050" name="Picture 2" descr="Картинки по запросу барабанные палочки и часовые стекла">
            <a:hlinkClick r:id="rId7"/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400" y="4267200"/>
            <a:ext cx="304800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Картинки по запросу дети с гипотрофией">
            <a:hlinkClick r:id="rId9"/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400" y="855982"/>
            <a:ext cx="3048000" cy="3220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50620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-195942"/>
            <a:ext cx="9130352" cy="973864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 sz="4000" b="1" dirty="0">
                <a:solidFill>
                  <a:srgbClr val="FF3300"/>
                </a:solidFill>
              </a:rPr>
              <a:t>Дефект </a:t>
            </a:r>
            <a:r>
              <a:rPr lang="ru-RU" sz="4000" b="1" dirty="0" err="1">
                <a:solidFill>
                  <a:srgbClr val="FF3300"/>
                </a:solidFill>
              </a:rPr>
              <a:t>міжпередсердної</a:t>
            </a:r>
            <a:r>
              <a:rPr lang="ru-RU" sz="4000" b="1" dirty="0">
                <a:solidFill>
                  <a:srgbClr val="FF3300"/>
                </a:solidFill>
              </a:rPr>
              <a:t> </a:t>
            </a:r>
            <a:r>
              <a:rPr lang="ru-RU" sz="4000" b="1" dirty="0" err="1">
                <a:solidFill>
                  <a:srgbClr val="FF3300"/>
                </a:solidFill>
              </a:rPr>
              <a:t>перетинки</a:t>
            </a:r>
            <a:r>
              <a:rPr lang="ru-RU" sz="4000" b="1" dirty="0">
                <a:solidFill>
                  <a:srgbClr val="FF3300"/>
                </a:solidFill>
              </a:rPr>
              <a:t> (ДМПП)</a:t>
            </a:r>
          </a:p>
        </p:txBody>
      </p:sp>
      <p:sp>
        <p:nvSpPr>
          <p:cNvPr id="2" name="Объект 1">
            <a:extLst>
              <a:ext uri="{FF2B5EF4-FFF2-40B4-BE49-F238E27FC236}">
                <a16:creationId xmlns:a16="http://schemas.microsoft.com/office/drawing/2014/main" id="{D91BBCEB-8093-0B9D-C565-A8100E8DF1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71305" y="777923"/>
            <a:ext cx="11746524" cy="5813796"/>
          </a:xfrm>
        </p:spPr>
        <p:txBody>
          <a:bodyPr>
            <a:normAutofit fontScale="92500" lnSpcReduction="20000"/>
          </a:bodyPr>
          <a:lstStyle/>
          <a:p>
            <a:pPr lvl="0" rtl="0"/>
            <a:r>
              <a:rPr lang="ru-RU" dirty="0">
                <a:solidFill>
                  <a:schemeClr val="tx1"/>
                </a:solidFill>
              </a:rPr>
              <a:t>Основа гемодинамічних </a:t>
            </a:r>
            <a:r>
              <a:rPr lang="ru-RU" dirty="0" err="1">
                <a:solidFill>
                  <a:schemeClr val="tx1"/>
                </a:solidFill>
              </a:rPr>
              <a:t>порушень</a:t>
            </a:r>
            <a:r>
              <a:rPr lang="ru-RU" dirty="0">
                <a:solidFill>
                  <a:schemeClr val="tx1"/>
                </a:solidFill>
              </a:rPr>
              <a:t> - </a:t>
            </a:r>
            <a:r>
              <a:rPr lang="ru-RU" dirty="0" err="1">
                <a:solidFill>
                  <a:schemeClr val="tx1"/>
                </a:solidFill>
              </a:rPr>
              <a:t>скидання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крові</a:t>
            </a:r>
            <a:r>
              <a:rPr lang="ru-RU" dirty="0">
                <a:solidFill>
                  <a:schemeClr val="tx1"/>
                </a:solidFill>
              </a:rPr>
              <a:t> з ЛП в ПП і </a:t>
            </a:r>
            <a:r>
              <a:rPr lang="ru-RU" dirty="0" err="1">
                <a:solidFill>
                  <a:schemeClr val="tx1"/>
                </a:solidFill>
              </a:rPr>
              <a:t>збагачення</a:t>
            </a:r>
            <a:r>
              <a:rPr lang="ru-RU" dirty="0">
                <a:solidFill>
                  <a:schemeClr val="tx1"/>
                </a:solidFill>
              </a:rPr>
              <a:t> МКК</a:t>
            </a:r>
          </a:p>
          <a:p>
            <a:pPr lvl="0" rtl="0"/>
            <a:r>
              <a:rPr lang="ru-RU" b="1" dirty="0">
                <a:solidFill>
                  <a:schemeClr val="tx1"/>
                </a:solidFill>
              </a:rPr>
              <a:t>До 50% ДМПП </a:t>
            </a:r>
            <a:r>
              <a:rPr lang="ru-RU" b="1" dirty="0" err="1">
                <a:solidFill>
                  <a:schemeClr val="tx1"/>
                </a:solidFill>
              </a:rPr>
              <a:t>мають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тенденцію</a:t>
            </a:r>
            <a:r>
              <a:rPr lang="ru-RU" b="1" dirty="0">
                <a:solidFill>
                  <a:schemeClr val="tx1"/>
                </a:solidFill>
              </a:rPr>
              <a:t> до спонтанного </a:t>
            </a:r>
            <a:r>
              <a:rPr lang="ru-RU" b="1" dirty="0" err="1">
                <a:solidFill>
                  <a:schemeClr val="tx1"/>
                </a:solidFill>
              </a:rPr>
              <a:t>закриття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протягом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першого</a:t>
            </a:r>
            <a:r>
              <a:rPr lang="ru-RU" b="1" dirty="0">
                <a:solidFill>
                  <a:schemeClr val="tx1"/>
                </a:solidFill>
              </a:rPr>
              <a:t> року життя (</a:t>
            </a:r>
            <a:r>
              <a:rPr lang="ru-RU" b="1" dirty="0" err="1">
                <a:solidFill>
                  <a:schemeClr val="tx1"/>
                </a:solidFill>
              </a:rPr>
              <a:t>локалізація</a:t>
            </a:r>
            <a:r>
              <a:rPr lang="ru-RU" b="1" dirty="0">
                <a:solidFill>
                  <a:schemeClr val="tx1"/>
                </a:solidFill>
              </a:rPr>
              <a:t> в </a:t>
            </a:r>
            <a:r>
              <a:rPr lang="ru-RU" b="1" dirty="0" err="1">
                <a:solidFill>
                  <a:schemeClr val="tx1"/>
                </a:solidFill>
              </a:rPr>
              <a:t>області</a:t>
            </a:r>
            <a:r>
              <a:rPr lang="ru-RU" b="1" dirty="0">
                <a:solidFill>
                  <a:schemeClr val="tx1"/>
                </a:solidFill>
              </a:rPr>
              <a:t> овального </a:t>
            </a:r>
            <a:r>
              <a:rPr lang="ru-RU" b="1" dirty="0" err="1">
                <a:solidFill>
                  <a:schemeClr val="tx1"/>
                </a:solidFill>
              </a:rPr>
              <a:t>вікна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або</a:t>
            </a:r>
            <a:r>
              <a:rPr lang="ru-RU" b="1" dirty="0">
                <a:solidFill>
                  <a:schemeClr val="tx1"/>
                </a:solidFill>
              </a:rPr>
              <a:t> в </a:t>
            </a:r>
            <a:r>
              <a:rPr lang="ru-RU" b="1" dirty="0" err="1">
                <a:solidFill>
                  <a:schemeClr val="tx1"/>
                </a:solidFill>
              </a:rPr>
              <a:t>аневризмі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міжпередсердної</a:t>
            </a:r>
            <a:r>
              <a:rPr lang="ru-RU" b="1" dirty="0">
                <a:solidFill>
                  <a:schemeClr val="tx1"/>
                </a:solidFill>
              </a:rPr>
              <a:t> перегородки)</a:t>
            </a:r>
            <a:endParaRPr lang="ru-RU" dirty="0"/>
          </a:p>
          <a:p>
            <a:pPr lvl="0"/>
            <a:r>
              <a:rPr lang="ru-RU" dirty="0" err="1"/>
              <a:t>Зазвичай</a:t>
            </a:r>
            <a:r>
              <a:rPr lang="ru-RU" dirty="0"/>
              <a:t> </a:t>
            </a:r>
            <a:r>
              <a:rPr lang="ru-RU" dirty="0" err="1"/>
              <a:t>протягом</a:t>
            </a:r>
            <a:r>
              <a:rPr lang="ru-RU" dirty="0"/>
              <a:t> перших </a:t>
            </a:r>
            <a:r>
              <a:rPr lang="ru-RU" dirty="0" err="1"/>
              <a:t>місяців</a:t>
            </a:r>
            <a:r>
              <a:rPr lang="ru-RU" dirty="0"/>
              <a:t> життя </a:t>
            </a:r>
            <a:r>
              <a:rPr lang="ru-RU" dirty="0" err="1"/>
              <a:t>відбуваються</a:t>
            </a:r>
            <a:r>
              <a:rPr lang="ru-RU" dirty="0"/>
              <a:t> </a:t>
            </a:r>
            <a:r>
              <a:rPr lang="ru-RU" dirty="0" err="1"/>
              <a:t>компенсація</a:t>
            </a:r>
            <a:r>
              <a:rPr lang="ru-RU" dirty="0"/>
              <a:t> </a:t>
            </a:r>
            <a:r>
              <a:rPr lang="ru-RU" dirty="0" err="1"/>
              <a:t>гемодинаміки</a:t>
            </a:r>
            <a:r>
              <a:rPr lang="ru-RU" dirty="0"/>
              <a:t> і </a:t>
            </a:r>
            <a:r>
              <a:rPr lang="ru-RU" dirty="0" err="1"/>
              <a:t>регрес</a:t>
            </a:r>
            <a:r>
              <a:rPr lang="ru-RU" dirty="0"/>
              <a:t> </a:t>
            </a:r>
            <a:r>
              <a:rPr lang="ru-RU" dirty="0" err="1"/>
              <a:t>клінічної</a:t>
            </a:r>
            <a:r>
              <a:rPr lang="ru-RU" dirty="0"/>
              <a:t> </a:t>
            </a:r>
            <a:r>
              <a:rPr lang="ru-RU" dirty="0" err="1"/>
              <a:t>картини</a:t>
            </a:r>
            <a:endParaRPr lang="ru-RU" dirty="0"/>
          </a:p>
          <a:p>
            <a:pPr lvl="0" rtl="0"/>
            <a:r>
              <a:rPr lang="ru-RU" dirty="0">
                <a:solidFill>
                  <a:schemeClr val="tx1"/>
                </a:solidFill>
              </a:rPr>
              <a:t>Часто </a:t>
            </a:r>
            <a:r>
              <a:rPr lang="ru-RU" dirty="0" err="1">
                <a:solidFill>
                  <a:schemeClr val="tx1"/>
                </a:solidFill>
              </a:rPr>
              <a:t>виявляється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тільки</a:t>
            </a:r>
            <a:r>
              <a:rPr lang="ru-RU" dirty="0">
                <a:solidFill>
                  <a:schemeClr val="tx1"/>
                </a:solidFill>
              </a:rPr>
              <a:t> безсимптомним </a:t>
            </a:r>
            <a:r>
              <a:rPr lang="ru-RU" dirty="0" err="1">
                <a:solidFill>
                  <a:schemeClr val="tx1"/>
                </a:solidFill>
              </a:rPr>
              <a:t>серцевим</a:t>
            </a:r>
            <a:r>
              <a:rPr lang="ru-RU" dirty="0">
                <a:solidFill>
                  <a:schemeClr val="tx1"/>
                </a:solidFill>
              </a:rPr>
              <a:t> шумом</a:t>
            </a:r>
          </a:p>
          <a:p>
            <a:pPr lvl="0" algn="just"/>
            <a:r>
              <a:rPr lang="ru-RU" dirty="0"/>
              <a:t>Стійка блідість, </a:t>
            </a:r>
            <a:r>
              <a:rPr lang="ru-RU" dirty="0" err="1"/>
              <a:t>відставання</a:t>
            </a:r>
            <a:r>
              <a:rPr lang="ru-RU" dirty="0"/>
              <a:t> у </a:t>
            </a:r>
            <a:r>
              <a:rPr lang="ru-RU" dirty="0" err="1"/>
              <a:t>фізичному</a:t>
            </a:r>
            <a:r>
              <a:rPr lang="ru-RU" dirty="0"/>
              <a:t> </a:t>
            </a:r>
            <a:r>
              <a:rPr lang="ru-RU" dirty="0" err="1"/>
              <a:t>розвитку</a:t>
            </a:r>
            <a:r>
              <a:rPr lang="ru-RU" dirty="0"/>
              <a:t>. </a:t>
            </a:r>
            <a:r>
              <a:rPr lang="ru-RU" dirty="0" err="1"/>
              <a:t>Швидка</a:t>
            </a:r>
            <a:r>
              <a:rPr lang="ru-RU" dirty="0"/>
              <a:t> </a:t>
            </a:r>
            <a:r>
              <a:rPr lang="ru-RU" dirty="0" err="1"/>
              <a:t>втомлюваність</a:t>
            </a:r>
            <a:r>
              <a:rPr lang="ru-RU" dirty="0"/>
              <a:t>, </a:t>
            </a:r>
            <a:r>
              <a:rPr lang="ru-RU" dirty="0" err="1"/>
              <a:t>запаморочення</a:t>
            </a:r>
            <a:r>
              <a:rPr lang="ru-RU" dirty="0"/>
              <a:t>, </a:t>
            </a:r>
            <a:r>
              <a:rPr lang="ru-RU" dirty="0" err="1"/>
              <a:t>непритомність</a:t>
            </a:r>
            <a:r>
              <a:rPr lang="ru-RU" dirty="0"/>
              <a:t>, </a:t>
            </a:r>
            <a:r>
              <a:rPr lang="ru-RU" dirty="0" err="1"/>
              <a:t>задишка</a:t>
            </a:r>
            <a:r>
              <a:rPr lang="ru-RU" dirty="0"/>
              <a:t> при </a:t>
            </a:r>
            <a:r>
              <a:rPr lang="ru-RU" dirty="0" err="1"/>
              <a:t>фізичному</a:t>
            </a:r>
            <a:r>
              <a:rPr lang="ru-RU" dirty="0"/>
              <a:t> </a:t>
            </a:r>
            <a:r>
              <a:rPr lang="ru-RU" dirty="0" err="1"/>
              <a:t>навантаженні</a:t>
            </a:r>
            <a:r>
              <a:rPr lang="ru-RU" dirty="0"/>
              <a:t>. </a:t>
            </a:r>
            <a:r>
              <a:rPr lang="ru-RU" dirty="0" err="1"/>
              <a:t>Схильність</a:t>
            </a:r>
            <a:r>
              <a:rPr lang="ru-RU" dirty="0"/>
              <a:t> до </a:t>
            </a:r>
            <a:r>
              <a:rPr lang="ru-RU" dirty="0" err="1"/>
              <a:t>простудних</a:t>
            </a:r>
            <a:r>
              <a:rPr lang="ru-RU" dirty="0"/>
              <a:t> </a:t>
            </a:r>
            <a:r>
              <a:rPr lang="ru-RU" dirty="0" err="1"/>
              <a:t>захворюваннь</a:t>
            </a:r>
            <a:r>
              <a:rPr lang="ru-RU" dirty="0"/>
              <a:t>, </a:t>
            </a:r>
            <a:r>
              <a:rPr lang="ru-RU" dirty="0" err="1"/>
              <a:t>захриплість</a:t>
            </a:r>
            <a:endParaRPr lang="ru-RU" dirty="0"/>
          </a:p>
          <a:p>
            <a:pPr lvl="0" rtl="0"/>
            <a:r>
              <a:rPr lang="ru-RU" dirty="0" err="1">
                <a:solidFill>
                  <a:schemeClr val="tx1"/>
                </a:solidFill>
              </a:rPr>
              <a:t>Симптоми</a:t>
            </a:r>
            <a:r>
              <a:rPr lang="ru-RU" dirty="0">
                <a:solidFill>
                  <a:schemeClr val="tx1"/>
                </a:solidFill>
              </a:rPr>
              <a:t> СН як правило не </a:t>
            </a:r>
            <a:r>
              <a:rPr lang="ru-RU" dirty="0" err="1">
                <a:solidFill>
                  <a:schemeClr val="tx1"/>
                </a:solidFill>
              </a:rPr>
              <a:t>виявляються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протягом</a:t>
            </a:r>
            <a:r>
              <a:rPr lang="ru-RU" dirty="0">
                <a:solidFill>
                  <a:schemeClr val="tx1"/>
                </a:solidFill>
              </a:rPr>
              <a:t> перших 10 </a:t>
            </a:r>
            <a:r>
              <a:rPr lang="ru-RU" dirty="0" err="1">
                <a:solidFill>
                  <a:schemeClr val="tx1"/>
                </a:solidFill>
              </a:rPr>
              <a:t>років</a:t>
            </a:r>
            <a:r>
              <a:rPr lang="ru-RU" dirty="0">
                <a:solidFill>
                  <a:schemeClr val="tx1"/>
                </a:solidFill>
              </a:rPr>
              <a:t> життя</a:t>
            </a:r>
          </a:p>
          <a:p>
            <a:pPr lvl="0"/>
            <a:r>
              <a:rPr lang="ru-RU" b="1" u="sng" dirty="0" err="1"/>
              <a:t>Об'єктивно</a:t>
            </a:r>
            <a:r>
              <a:rPr lang="ru-RU" dirty="0"/>
              <a:t>: </a:t>
            </a:r>
            <a:r>
              <a:rPr lang="ru-RU" dirty="0" err="1"/>
              <a:t>межі</a:t>
            </a:r>
            <a:r>
              <a:rPr lang="ru-RU" dirty="0"/>
              <a:t> </a:t>
            </a:r>
            <a:r>
              <a:rPr lang="ru-RU" dirty="0" err="1"/>
              <a:t>серця</a:t>
            </a:r>
            <a:r>
              <a:rPr lang="ru-RU" dirty="0"/>
              <a:t> </a:t>
            </a:r>
            <a:r>
              <a:rPr lang="ru-RU" dirty="0" err="1"/>
              <a:t>збільшені</a:t>
            </a:r>
            <a:r>
              <a:rPr lang="ru-RU" dirty="0"/>
              <a:t> вправо і </a:t>
            </a:r>
            <a:r>
              <a:rPr lang="ru-RU" dirty="0" err="1"/>
              <a:t>вгору</a:t>
            </a:r>
            <a:r>
              <a:rPr lang="ru-RU" dirty="0"/>
              <a:t> за </a:t>
            </a:r>
            <a:r>
              <a:rPr lang="ru-RU" dirty="0" err="1"/>
              <a:t>рахунок</a:t>
            </a:r>
            <a:r>
              <a:rPr lang="ru-RU" dirty="0"/>
              <a:t> </a:t>
            </a:r>
            <a:r>
              <a:rPr lang="ru-RU" dirty="0" err="1"/>
              <a:t>передсердь</a:t>
            </a:r>
            <a:r>
              <a:rPr lang="ru-RU" dirty="0"/>
              <a:t>. «</a:t>
            </a:r>
            <a:r>
              <a:rPr lang="ru-RU" dirty="0" err="1"/>
              <a:t>Тендітний</a:t>
            </a:r>
            <a:r>
              <a:rPr lang="ru-RU" dirty="0"/>
              <a:t>» </a:t>
            </a:r>
            <a:r>
              <a:rPr lang="ru-RU" dirty="0" err="1"/>
              <a:t>систолічний</a:t>
            </a:r>
            <a:r>
              <a:rPr lang="ru-RU" dirty="0"/>
              <a:t> шум з </a:t>
            </a:r>
            <a:r>
              <a:rPr lang="ru-RU" dirty="0" err="1"/>
              <a:t>епіцентром</a:t>
            </a:r>
            <a:r>
              <a:rPr lang="ru-RU" dirty="0"/>
              <a:t> над ЛА (</a:t>
            </a:r>
            <a:r>
              <a:rPr lang="ru-RU" dirty="0" err="1"/>
              <a:t>краще</a:t>
            </a:r>
            <a:r>
              <a:rPr lang="ru-RU" dirty="0"/>
              <a:t> </a:t>
            </a:r>
            <a:r>
              <a:rPr lang="ru-RU" dirty="0" err="1"/>
              <a:t>вислуховувати</a:t>
            </a:r>
            <a:r>
              <a:rPr lang="ru-RU" dirty="0"/>
              <a:t> в </a:t>
            </a:r>
            <a:r>
              <a:rPr lang="ru-RU" dirty="0" err="1"/>
              <a:t>положенні</a:t>
            </a:r>
            <a:r>
              <a:rPr lang="ru-RU" dirty="0"/>
              <a:t> </a:t>
            </a:r>
            <a:r>
              <a:rPr lang="ru-RU" dirty="0" err="1"/>
              <a:t>пацієнта</a:t>
            </a:r>
            <a:r>
              <a:rPr lang="ru-RU" dirty="0"/>
              <a:t> </a:t>
            </a:r>
            <a:r>
              <a:rPr lang="ru-RU" dirty="0" err="1"/>
              <a:t>лежачи</a:t>
            </a:r>
            <a:r>
              <a:rPr lang="ru-RU" dirty="0"/>
              <a:t>). </a:t>
            </a:r>
            <a:r>
              <a:rPr lang="ru-RU" dirty="0" err="1"/>
              <a:t>Посилення</a:t>
            </a:r>
            <a:r>
              <a:rPr lang="ru-RU" dirty="0"/>
              <a:t> I тону, II тон над ЛА </a:t>
            </a:r>
            <a:r>
              <a:rPr lang="ru-RU" dirty="0" err="1"/>
              <a:t>посилений</a:t>
            </a:r>
            <a:r>
              <a:rPr lang="ru-RU" dirty="0"/>
              <a:t> і часто </a:t>
            </a:r>
            <a:r>
              <a:rPr lang="ru-RU" dirty="0" err="1"/>
              <a:t>розщеплений</a:t>
            </a:r>
            <a:endParaRPr lang="ru-RU" dirty="0"/>
          </a:p>
          <a:p>
            <a:pPr lvl="0"/>
            <a:r>
              <a:rPr lang="ru-RU" dirty="0"/>
              <a:t>ЕКГ: </a:t>
            </a:r>
            <a:r>
              <a:rPr lang="ru-RU" dirty="0" err="1"/>
              <a:t>ознаки</a:t>
            </a:r>
            <a:r>
              <a:rPr lang="ru-RU" dirty="0"/>
              <a:t> </a:t>
            </a:r>
            <a:r>
              <a:rPr lang="ru-RU" dirty="0" err="1"/>
              <a:t>перевантаження</a:t>
            </a:r>
            <a:r>
              <a:rPr lang="ru-RU" dirty="0"/>
              <a:t> </a:t>
            </a:r>
            <a:r>
              <a:rPr lang="ru-RU" dirty="0" err="1"/>
              <a:t>правих</a:t>
            </a:r>
            <a:r>
              <a:rPr lang="ru-RU" dirty="0"/>
              <a:t> </a:t>
            </a:r>
            <a:r>
              <a:rPr lang="ru-RU" dirty="0" err="1"/>
              <a:t>відділів</a:t>
            </a:r>
            <a:r>
              <a:rPr lang="ru-RU" dirty="0"/>
              <a:t> </a:t>
            </a:r>
            <a:r>
              <a:rPr lang="ru-RU" dirty="0" err="1"/>
              <a:t>серця</a:t>
            </a:r>
            <a:r>
              <a:rPr lang="ru-RU" dirty="0"/>
              <a:t> з </a:t>
            </a:r>
            <a:r>
              <a:rPr lang="ru-RU" dirty="0" err="1"/>
              <a:t>гіпертрофією</a:t>
            </a:r>
            <a:r>
              <a:rPr lang="ru-RU" dirty="0"/>
              <a:t> правого </a:t>
            </a:r>
            <a:r>
              <a:rPr lang="ru-RU" dirty="0" err="1"/>
              <a:t>шлуночка</a:t>
            </a:r>
            <a:r>
              <a:rPr lang="ru-RU" dirty="0"/>
              <a:t> і </a:t>
            </a:r>
            <a:r>
              <a:rPr lang="ru-RU" dirty="0" err="1"/>
              <a:t>передсердя</a:t>
            </a:r>
            <a:r>
              <a:rPr lang="ru-RU" dirty="0"/>
              <a:t>, </a:t>
            </a:r>
            <a:r>
              <a:rPr lang="ru-RU" dirty="0" err="1"/>
              <a:t>неповна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повна</a:t>
            </a:r>
            <a:r>
              <a:rPr lang="ru-RU" dirty="0"/>
              <a:t> блокада </a:t>
            </a:r>
            <a:r>
              <a:rPr lang="ru-RU" dirty="0" err="1"/>
              <a:t>правої</a:t>
            </a:r>
            <a:r>
              <a:rPr lang="ru-RU" dirty="0"/>
              <a:t> </a:t>
            </a:r>
            <a:r>
              <a:rPr lang="ru-RU" dirty="0" err="1"/>
              <a:t>ніжки</a:t>
            </a:r>
            <a:r>
              <a:rPr lang="ru-RU" dirty="0"/>
              <a:t> пучка </a:t>
            </a:r>
            <a:r>
              <a:rPr lang="ru-RU" dirty="0" err="1"/>
              <a:t>Гіса</a:t>
            </a:r>
            <a:endParaRPr lang="ru-RU" b="1" dirty="0"/>
          </a:p>
          <a:p>
            <a:pPr lvl="1" rt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08270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4"/>
          <p:cNvSpPr txBox="1">
            <a:spLocks noGrp="1"/>
          </p:cNvSpPr>
          <p:nvPr>
            <p:ph type="title"/>
          </p:nvPr>
        </p:nvSpPr>
        <p:spPr>
          <a:xfrm>
            <a:off x="1981200" y="274641"/>
            <a:ext cx="8229600" cy="639759"/>
          </a:xfrm>
        </p:spPr>
        <p:txBody>
          <a:bodyPr/>
          <a:lstStyle/>
          <a:p>
            <a:pPr lvl="0"/>
            <a:r>
              <a:rPr lang="ru-RU" sz="2900" b="1" i="1" u="sng" dirty="0">
                <a:solidFill>
                  <a:srgbClr val="FF0000"/>
                </a:solidFill>
                <a:effectLst>
                  <a:outerShdw dist="38096" dir="2700000">
                    <a:srgbClr val="000000"/>
                  </a:outerShdw>
                </a:effectLst>
              </a:rPr>
              <a:t>Дефект </a:t>
            </a:r>
            <a:r>
              <a:rPr lang="ru-RU" sz="2900" b="1" i="1" u="sng" dirty="0" err="1">
                <a:solidFill>
                  <a:srgbClr val="FF0000"/>
                </a:solidFill>
                <a:effectLst>
                  <a:outerShdw dist="38096" dir="2700000">
                    <a:srgbClr val="000000"/>
                  </a:outerShdw>
                </a:effectLst>
              </a:rPr>
              <a:t>межпередсердної</a:t>
            </a:r>
            <a:r>
              <a:rPr lang="ru-RU" sz="2900" b="1" i="1" u="sng" dirty="0">
                <a:solidFill>
                  <a:srgbClr val="FF0000"/>
                </a:solidFill>
                <a:effectLst>
                  <a:outerShdw dist="38096" dir="2700000">
                    <a:srgbClr val="000000"/>
                  </a:outerShdw>
                </a:effectLst>
              </a:rPr>
              <a:t> </a:t>
            </a:r>
            <a:r>
              <a:rPr lang="ru-RU" sz="2900" b="1" i="1" u="sng" dirty="0" err="1">
                <a:solidFill>
                  <a:srgbClr val="FF0000"/>
                </a:solidFill>
                <a:effectLst>
                  <a:outerShdw dist="38096" dir="2700000">
                    <a:srgbClr val="000000"/>
                  </a:outerShdw>
                </a:effectLst>
              </a:rPr>
              <a:t>перетинки</a:t>
            </a:r>
            <a:r>
              <a:rPr lang="ru-RU" sz="2900" b="1" i="1" u="sng" dirty="0">
                <a:solidFill>
                  <a:srgbClr val="FF0000"/>
                </a:solidFill>
                <a:effectLst>
                  <a:outerShdw dist="38096" dir="2700000">
                    <a:srgbClr val="000000"/>
                  </a:outerShdw>
                </a:effectLst>
              </a:rPr>
              <a:t> (ДМПП)</a:t>
            </a:r>
          </a:p>
        </p:txBody>
      </p:sp>
      <p:sp>
        <p:nvSpPr>
          <p:cNvPr id="3" name="Объект 1"/>
          <p:cNvSpPr txBox="1">
            <a:spLocks noGrp="1"/>
          </p:cNvSpPr>
          <p:nvPr>
            <p:ph idx="1"/>
          </p:nvPr>
        </p:nvSpPr>
        <p:spPr>
          <a:xfrm>
            <a:off x="1981200" y="1676397"/>
            <a:ext cx="8229600" cy="4525959"/>
          </a:xfrm>
        </p:spPr>
        <p:txBody>
          <a:bodyPr/>
          <a:lstStyle/>
          <a:p>
            <a:endParaRPr lang="ru-RU"/>
          </a:p>
        </p:txBody>
      </p:sp>
      <p:pic>
        <p:nvPicPr>
          <p:cNvPr id="5" name="Picture 2" descr="Картинки по запросу ДМПП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602" y="989009"/>
            <a:ext cx="5146198" cy="5484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Объект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44" r="3441"/>
          <a:stretch/>
        </p:blipFill>
        <p:spPr>
          <a:xfrm>
            <a:off x="6071736" y="1226486"/>
            <a:ext cx="5881662" cy="4405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65082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203579"/>
            <a:ext cx="8229600" cy="990600"/>
          </a:xfrm>
        </p:spPr>
        <p:txBody>
          <a:bodyPr>
            <a:normAutofit/>
          </a:bodyPr>
          <a:lstStyle/>
          <a:p>
            <a:r>
              <a:rPr lang="ru-RU" sz="3200" b="1" i="1" u="sng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Відкрита</a:t>
            </a:r>
            <a:r>
              <a:rPr lang="ru-RU" sz="3200" b="1" i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i="1" u="sng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артеріальна</a:t>
            </a:r>
            <a:r>
              <a:rPr lang="ru-RU" sz="3200" b="1" i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протока (ВАП)</a:t>
            </a:r>
          </a:p>
        </p:txBody>
      </p:sp>
      <p:graphicFrame>
        <p:nvGraphicFramePr>
          <p:cNvPr id="3" name="Объект 2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169086246"/>
              </p:ext>
            </p:extLst>
          </p:nvPr>
        </p:nvGraphicFramePr>
        <p:xfrm>
          <a:off x="72788" y="518614"/>
          <a:ext cx="9412856" cy="62278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2443" y="0"/>
            <a:ext cx="2114266" cy="2473691"/>
          </a:xfrm>
        </p:spPr>
      </p:pic>
      <p:pic>
        <p:nvPicPr>
          <p:cNvPr id="5" name="Объект 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2443" y="2726708"/>
            <a:ext cx="2185004" cy="1820837"/>
          </a:xfrm>
          <a:prstGeom prst="rect">
            <a:avLst/>
          </a:prstGeom>
        </p:spPr>
      </p:pic>
      <p:pic>
        <p:nvPicPr>
          <p:cNvPr id="6" name="Picture 2" descr="Картинки по запросу открытый артериальный проток рентген">
            <a:hlinkClick r:id="rId9"/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95941" y="4800562"/>
            <a:ext cx="2138008" cy="1945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48854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Объект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4322" y="707944"/>
            <a:ext cx="3039660" cy="2279745"/>
          </a:xfrm>
          <a:prstGeom prst="rect">
            <a:avLst/>
          </a:prstGeom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1390" y="0"/>
            <a:ext cx="8229600" cy="552734"/>
          </a:xfrm>
        </p:spPr>
        <p:txBody>
          <a:bodyPr>
            <a:normAutofit/>
          </a:bodyPr>
          <a:lstStyle/>
          <a:p>
            <a:r>
              <a:rPr lang="ru-RU" sz="2800" b="1" i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Дефект міжшлуночкової перегородки (ДМШП)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43301" y="627796"/>
            <a:ext cx="5793475" cy="6107373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ru-RU" dirty="0" err="1"/>
              <a:t>Найбільш</a:t>
            </a:r>
            <a:r>
              <a:rPr lang="ru-RU" dirty="0"/>
              <a:t> </a:t>
            </a:r>
            <a:r>
              <a:rPr lang="ru-RU" dirty="0" err="1"/>
              <a:t>поширений</a:t>
            </a:r>
            <a:r>
              <a:rPr lang="ru-RU" dirty="0"/>
              <a:t> ВВС</a:t>
            </a:r>
          </a:p>
          <a:p>
            <a:pPr algn="just"/>
            <a:r>
              <a:rPr lang="ru-RU" dirty="0" err="1"/>
              <a:t>Збагачення</a:t>
            </a:r>
            <a:r>
              <a:rPr lang="ru-RU" dirty="0"/>
              <a:t> МКК</a:t>
            </a:r>
          </a:p>
          <a:p>
            <a:pPr algn="just"/>
            <a:r>
              <a:rPr lang="ru-RU" dirty="0" err="1"/>
              <a:t>Поява</a:t>
            </a:r>
            <a:r>
              <a:rPr lang="ru-RU" dirty="0"/>
              <a:t> </a:t>
            </a:r>
            <a:r>
              <a:rPr lang="ru-RU" dirty="0" err="1"/>
              <a:t>симптомів</a:t>
            </a:r>
            <a:r>
              <a:rPr lang="ru-RU" dirty="0"/>
              <a:t> на 3-5 </a:t>
            </a:r>
            <a:r>
              <a:rPr lang="ru-RU" dirty="0" err="1"/>
              <a:t>добу</a:t>
            </a:r>
            <a:r>
              <a:rPr lang="ru-RU" dirty="0"/>
              <a:t> життя</a:t>
            </a:r>
          </a:p>
          <a:p>
            <a:pPr algn="just"/>
            <a:r>
              <a:rPr lang="ru-RU" dirty="0"/>
              <a:t>У </a:t>
            </a:r>
            <a:r>
              <a:rPr lang="ru-RU" dirty="0" err="1"/>
              <a:t>ранньому</a:t>
            </a:r>
            <a:r>
              <a:rPr lang="ru-RU" dirty="0"/>
              <a:t> неонатальному </a:t>
            </a:r>
            <a:r>
              <a:rPr lang="ru-RU" dirty="0" err="1"/>
              <a:t>періоді</a:t>
            </a:r>
            <a:r>
              <a:rPr lang="ru-RU" dirty="0"/>
              <a:t> шум в </a:t>
            </a:r>
            <a:r>
              <a:rPr lang="ru-RU" dirty="0" err="1"/>
              <a:t>серці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бути </a:t>
            </a:r>
            <a:r>
              <a:rPr lang="ru-RU" dirty="0" err="1"/>
              <a:t>відсутнім</a:t>
            </a:r>
            <a:r>
              <a:rPr lang="ru-RU" dirty="0"/>
              <a:t> через </a:t>
            </a:r>
            <a:r>
              <a:rPr lang="ru-RU" dirty="0" err="1"/>
              <a:t>неонатальну</a:t>
            </a:r>
            <a:r>
              <a:rPr lang="ru-RU" dirty="0"/>
              <a:t> </a:t>
            </a:r>
            <a:r>
              <a:rPr lang="ru-RU" dirty="0" err="1"/>
              <a:t>легеневу</a:t>
            </a:r>
            <a:r>
              <a:rPr lang="ru-RU" dirty="0"/>
              <a:t> </a:t>
            </a:r>
            <a:r>
              <a:rPr lang="ru-RU" dirty="0" err="1"/>
              <a:t>гіпертензію</a:t>
            </a:r>
            <a:endParaRPr lang="ru-RU" dirty="0"/>
          </a:p>
          <a:p>
            <a:pPr algn="just"/>
            <a:r>
              <a:rPr lang="ru-RU" dirty="0"/>
              <a:t>Характерно: СН (1-3 </a:t>
            </a:r>
            <a:r>
              <a:rPr lang="ru-RU" dirty="0" err="1"/>
              <a:t>місяці</a:t>
            </a:r>
            <a:r>
              <a:rPr lang="ru-RU" dirty="0"/>
              <a:t> життя)</a:t>
            </a:r>
          </a:p>
          <a:p>
            <a:pPr algn="just"/>
            <a:r>
              <a:rPr lang="ru-RU" dirty="0" err="1"/>
              <a:t>Тахікардія</a:t>
            </a:r>
            <a:r>
              <a:rPr lang="ru-RU" dirty="0"/>
              <a:t>, </a:t>
            </a:r>
            <a:r>
              <a:rPr lang="ru-RU" dirty="0" err="1"/>
              <a:t>задишка</a:t>
            </a:r>
            <a:r>
              <a:rPr lang="ru-RU" dirty="0"/>
              <a:t>, </a:t>
            </a:r>
            <a:r>
              <a:rPr lang="ru-RU" dirty="0" err="1"/>
              <a:t>розширення</a:t>
            </a:r>
            <a:r>
              <a:rPr lang="ru-RU" dirty="0"/>
              <a:t> меж </a:t>
            </a:r>
            <a:r>
              <a:rPr lang="ru-RU" dirty="0" err="1"/>
              <a:t>відносної</a:t>
            </a:r>
            <a:r>
              <a:rPr lang="ru-RU" dirty="0"/>
              <a:t> </a:t>
            </a:r>
            <a:r>
              <a:rPr lang="ru-RU" dirty="0" err="1"/>
              <a:t>серцевої</a:t>
            </a:r>
            <a:r>
              <a:rPr lang="ru-RU" dirty="0"/>
              <a:t> </a:t>
            </a:r>
            <a:r>
              <a:rPr lang="ru-RU" dirty="0" err="1"/>
              <a:t>тупості</a:t>
            </a:r>
            <a:r>
              <a:rPr lang="ru-RU" dirty="0"/>
              <a:t>, </a:t>
            </a:r>
            <a:r>
              <a:rPr lang="ru-RU" dirty="0" err="1"/>
              <a:t>зміщення</a:t>
            </a:r>
            <a:r>
              <a:rPr lang="ru-RU" dirty="0"/>
              <a:t> </a:t>
            </a:r>
            <a:r>
              <a:rPr lang="ru-RU" dirty="0" err="1"/>
              <a:t>верхівкового</a:t>
            </a:r>
            <a:r>
              <a:rPr lang="ru-RU" dirty="0"/>
              <a:t> </a:t>
            </a:r>
            <a:r>
              <a:rPr lang="ru-RU" dirty="0" err="1"/>
              <a:t>поштовху</a:t>
            </a:r>
            <a:r>
              <a:rPr lang="ru-RU" dirty="0"/>
              <a:t> вниз і </a:t>
            </a:r>
            <a:r>
              <a:rPr lang="ru-RU" dirty="0" err="1"/>
              <a:t>вліво</a:t>
            </a:r>
            <a:endParaRPr lang="ru-RU" dirty="0"/>
          </a:p>
          <a:p>
            <a:pPr algn="just"/>
            <a:r>
              <a:rPr lang="ru-RU" dirty="0"/>
              <a:t>Симптом «</a:t>
            </a:r>
            <a:r>
              <a:rPr lang="ru-RU" dirty="0" err="1"/>
              <a:t>котячого</a:t>
            </a:r>
            <a:r>
              <a:rPr lang="ru-RU" dirty="0"/>
              <a:t> </a:t>
            </a:r>
            <a:r>
              <a:rPr lang="ru-RU" dirty="0" err="1"/>
              <a:t>муркотіння</a:t>
            </a:r>
            <a:r>
              <a:rPr lang="ru-RU" dirty="0"/>
              <a:t>»</a:t>
            </a:r>
          </a:p>
          <a:p>
            <a:pPr algn="just"/>
            <a:r>
              <a:rPr lang="ru-RU" dirty="0" err="1"/>
              <a:t>Систолічний</a:t>
            </a:r>
            <a:r>
              <a:rPr lang="ru-RU" dirty="0"/>
              <a:t> шум, </a:t>
            </a:r>
            <a:r>
              <a:rPr lang="ru-RU" dirty="0" err="1"/>
              <a:t>інтенсивний</a:t>
            </a:r>
            <a:r>
              <a:rPr lang="ru-RU" dirty="0"/>
              <a:t>, над </a:t>
            </a:r>
            <a:r>
              <a:rPr lang="ru-RU" dirty="0" err="1"/>
              <a:t>всією</a:t>
            </a:r>
            <a:r>
              <a:rPr lang="ru-RU" dirty="0"/>
              <a:t> </a:t>
            </a:r>
            <a:r>
              <a:rPr lang="ru-RU" dirty="0" err="1"/>
              <a:t>областю</a:t>
            </a:r>
            <a:r>
              <a:rPr lang="ru-RU" dirty="0"/>
              <a:t> </a:t>
            </a:r>
            <a:r>
              <a:rPr lang="ru-RU" dirty="0" err="1"/>
              <a:t>серця</a:t>
            </a:r>
            <a:r>
              <a:rPr lang="ru-RU" dirty="0"/>
              <a:t>, проводиться на праву сторону </a:t>
            </a:r>
            <a:r>
              <a:rPr lang="ru-RU" dirty="0" err="1"/>
              <a:t>грудної</a:t>
            </a:r>
            <a:r>
              <a:rPr lang="ru-RU" dirty="0"/>
              <a:t> </a:t>
            </a:r>
            <a:r>
              <a:rPr lang="ru-RU" dirty="0" err="1"/>
              <a:t>клітки</a:t>
            </a:r>
            <a:r>
              <a:rPr lang="ru-RU" dirty="0"/>
              <a:t> і на спину з </a:t>
            </a:r>
            <a:r>
              <a:rPr lang="en-US" dirty="0"/>
              <a:t>punctum maximum </a:t>
            </a:r>
            <a:r>
              <a:rPr lang="ru-RU" dirty="0"/>
              <a:t>в </a:t>
            </a:r>
            <a:r>
              <a:rPr lang="en-US" dirty="0"/>
              <a:t>IV </a:t>
            </a:r>
            <a:r>
              <a:rPr lang="ru-RU" dirty="0"/>
              <a:t>МР </a:t>
            </a:r>
            <a:r>
              <a:rPr lang="ru-RU" dirty="0" err="1"/>
              <a:t>зліва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грудини</a:t>
            </a:r>
            <a:r>
              <a:rPr lang="ru-RU" dirty="0"/>
              <a:t>, «</a:t>
            </a:r>
            <a:r>
              <a:rPr lang="ru-RU" dirty="0" err="1"/>
              <a:t>оперізуючий</a:t>
            </a:r>
            <a:r>
              <a:rPr lang="ru-RU" dirty="0"/>
              <a:t> шум», </a:t>
            </a:r>
            <a:r>
              <a:rPr lang="ru-RU" dirty="0" err="1"/>
              <a:t>поява</a:t>
            </a:r>
            <a:r>
              <a:rPr lang="ru-RU" dirty="0"/>
              <a:t> 3 тону</a:t>
            </a:r>
          </a:p>
          <a:p>
            <a:pPr algn="just"/>
            <a:r>
              <a:rPr lang="ru-RU" dirty="0" err="1"/>
              <a:t>Гепатоспленомегалія</a:t>
            </a:r>
            <a:endParaRPr lang="ru-RU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6264322" y="4721953"/>
            <a:ext cx="5793475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Термін оперативного </a:t>
            </a:r>
            <a:r>
              <a:rPr lang="ru-RU" dirty="0" err="1"/>
              <a:t>втручання</a:t>
            </a:r>
            <a:r>
              <a:rPr lang="ru-RU" dirty="0"/>
              <a:t> </a:t>
            </a:r>
            <a:r>
              <a:rPr lang="ru-RU" dirty="0" err="1"/>
              <a:t>визначається</a:t>
            </a:r>
            <a:r>
              <a:rPr lang="ru-RU" dirty="0"/>
              <a:t> </a:t>
            </a:r>
            <a:r>
              <a:rPr lang="ru-RU" dirty="0" err="1"/>
              <a:t>розміром</a:t>
            </a:r>
            <a:r>
              <a:rPr lang="ru-RU" dirty="0"/>
              <a:t> і </a:t>
            </a:r>
            <a:r>
              <a:rPr lang="ru-RU" dirty="0" err="1"/>
              <a:t>локалізацією</a:t>
            </a:r>
            <a:r>
              <a:rPr lang="ru-RU" dirty="0"/>
              <a:t> дефекту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err="1"/>
              <a:t>Великі</a:t>
            </a:r>
            <a:r>
              <a:rPr lang="ru-RU" dirty="0"/>
              <a:t> </a:t>
            </a:r>
            <a:r>
              <a:rPr lang="ru-RU" dirty="0" err="1"/>
              <a:t>нерестріктівні</a:t>
            </a:r>
            <a:r>
              <a:rPr lang="ru-RU" dirty="0"/>
              <a:t> </a:t>
            </a:r>
            <a:r>
              <a:rPr lang="ru-RU" dirty="0" err="1"/>
              <a:t>дефекти</a:t>
            </a:r>
            <a:r>
              <a:rPr lang="ru-RU" dirty="0"/>
              <a:t> </a:t>
            </a:r>
            <a:r>
              <a:rPr lang="ru-RU" dirty="0" err="1"/>
              <a:t>оперуються</a:t>
            </a:r>
            <a:r>
              <a:rPr lang="ru-RU" dirty="0"/>
              <a:t> </a:t>
            </a:r>
            <a:r>
              <a:rPr lang="ru-RU" dirty="0" err="1"/>
              <a:t>протягом</a:t>
            </a:r>
            <a:r>
              <a:rPr lang="ru-RU" dirty="0"/>
              <a:t> перших 6 </a:t>
            </a:r>
            <a:r>
              <a:rPr lang="ru-RU" dirty="0" err="1"/>
              <a:t>міс</a:t>
            </a:r>
            <a:r>
              <a:rPr lang="ru-RU" dirty="0"/>
              <a:t> життя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err="1"/>
              <a:t>Паліативна</a:t>
            </a:r>
            <a:r>
              <a:rPr lang="ru-RU" dirty="0"/>
              <a:t> </a:t>
            </a:r>
            <a:r>
              <a:rPr lang="ru-RU" dirty="0" err="1"/>
              <a:t>операція</a:t>
            </a:r>
            <a:r>
              <a:rPr lang="ru-RU" dirty="0"/>
              <a:t> - </a:t>
            </a:r>
            <a:r>
              <a:rPr lang="ru-RU" dirty="0" err="1"/>
              <a:t>бандировання</a:t>
            </a:r>
            <a:r>
              <a:rPr lang="ru-RU" dirty="0"/>
              <a:t> ЛА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Радикальна </a:t>
            </a:r>
            <a:r>
              <a:rPr lang="ru-RU" dirty="0" err="1"/>
              <a:t>корекція</a:t>
            </a:r>
            <a:r>
              <a:rPr lang="ru-RU" dirty="0"/>
              <a:t> - пластика дефекту </a:t>
            </a:r>
            <a:r>
              <a:rPr lang="ru-RU" dirty="0" err="1"/>
              <a:t>латкою</a:t>
            </a:r>
            <a:endParaRPr lang="ru-RU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err="1"/>
              <a:t>Можливо</a:t>
            </a:r>
            <a:r>
              <a:rPr lang="ru-RU" dirty="0"/>
              <a:t> </a:t>
            </a:r>
            <a:r>
              <a:rPr lang="ru-RU" dirty="0" err="1"/>
              <a:t>ендоваскулярне</a:t>
            </a:r>
            <a:r>
              <a:rPr lang="ru-RU" dirty="0"/>
              <a:t> </a:t>
            </a:r>
            <a:r>
              <a:rPr lang="ru-RU" dirty="0" err="1"/>
              <a:t>закриття</a:t>
            </a:r>
            <a:r>
              <a:rPr lang="ru-RU" dirty="0"/>
              <a:t> дефекту</a:t>
            </a:r>
          </a:p>
        </p:txBody>
      </p:sp>
      <p:pic>
        <p:nvPicPr>
          <p:cNvPr id="33" name="Picture 2" descr="Картинки по запросу ДМЖП лекция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7191" y="1963420"/>
            <a:ext cx="2764809" cy="27260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17544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-143302"/>
            <a:ext cx="4915469" cy="914400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b="1" i="1" dirty="0">
                <a:solidFill>
                  <a:srgbClr val="FF3300"/>
                </a:solidFill>
              </a:rPr>
              <a:t>ТЕТРАДА ФАЛЛО</a:t>
            </a:r>
          </a:p>
        </p:txBody>
      </p:sp>
      <p:sp>
        <p:nvSpPr>
          <p:cNvPr id="16388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68239" y="586854"/>
            <a:ext cx="5650173" cy="6148316"/>
          </a:xfrm>
        </p:spPr>
        <p:txBody>
          <a:bodyPr>
            <a:normAutofit lnSpcReduction="10000"/>
          </a:bodyPr>
          <a:lstStyle/>
          <a:p>
            <a:pPr>
              <a:lnSpc>
                <a:spcPct val="80000"/>
              </a:lnSpc>
              <a:defRPr/>
            </a:pPr>
            <a:r>
              <a:rPr lang="ru-RU" sz="1800" b="1" u="sng" dirty="0" err="1"/>
              <a:t>Багатокомпонентний</a:t>
            </a:r>
            <a:r>
              <a:rPr lang="ru-RU" sz="1800" b="1" u="sng" dirty="0"/>
              <a:t> ВВС: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Char char="q"/>
              <a:defRPr/>
            </a:pPr>
            <a:r>
              <a:rPr lang="ru-RU" sz="1800" dirty="0"/>
              <a:t>Стеноз </a:t>
            </a:r>
            <a:r>
              <a:rPr lang="ru-RU" sz="1800" dirty="0" err="1"/>
              <a:t>вивідного</a:t>
            </a:r>
            <a:r>
              <a:rPr lang="ru-RU" sz="1800" dirty="0"/>
              <a:t> </a:t>
            </a:r>
            <a:r>
              <a:rPr lang="ru-RU" sz="1800" dirty="0" err="1"/>
              <a:t>відділу</a:t>
            </a:r>
            <a:r>
              <a:rPr lang="ru-RU" sz="1800" dirty="0"/>
              <a:t> ПШ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Char char="q"/>
              <a:defRPr/>
            </a:pPr>
            <a:r>
              <a:rPr lang="ru-RU" sz="1800" dirty="0"/>
              <a:t>ДМШП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Char char="q"/>
              <a:defRPr/>
            </a:pPr>
            <a:r>
              <a:rPr lang="ru-RU" sz="1800" dirty="0" err="1"/>
              <a:t>Декстрапозиція</a:t>
            </a:r>
            <a:r>
              <a:rPr lang="ru-RU" sz="1800" dirty="0"/>
              <a:t> </a:t>
            </a:r>
            <a:r>
              <a:rPr lang="ru-RU" sz="1800" dirty="0" err="1"/>
              <a:t>аорти</a:t>
            </a:r>
            <a:endParaRPr lang="ru-RU" sz="1800" dirty="0"/>
          </a:p>
          <a:p>
            <a:pPr>
              <a:lnSpc>
                <a:spcPct val="80000"/>
              </a:lnSpc>
              <a:buFont typeface="Wingdings" panose="05000000000000000000" pitchFamily="2" charset="2"/>
              <a:buChar char="q"/>
              <a:defRPr/>
            </a:pPr>
            <a:r>
              <a:rPr lang="ru-RU" sz="1800" dirty="0" err="1"/>
              <a:t>Гіпертрофія</a:t>
            </a:r>
            <a:r>
              <a:rPr lang="ru-RU" sz="1800" dirty="0"/>
              <a:t> </a:t>
            </a:r>
            <a:r>
              <a:rPr lang="ru-RU" sz="1800" dirty="0" err="1"/>
              <a:t>міокарда</a:t>
            </a:r>
            <a:r>
              <a:rPr lang="ru-RU" sz="1800" dirty="0"/>
              <a:t> ПШ</a:t>
            </a:r>
          </a:p>
          <a:p>
            <a:pPr>
              <a:lnSpc>
                <a:spcPct val="80000"/>
              </a:lnSpc>
              <a:defRPr/>
            </a:pPr>
            <a:r>
              <a:rPr lang="ru-RU" sz="1800" b="1" u="sng" dirty="0"/>
              <a:t>Раннє </a:t>
            </a:r>
            <a:r>
              <a:rPr lang="ru-RU" sz="1800" b="1" u="sng" dirty="0" err="1"/>
              <a:t>формування</a:t>
            </a:r>
            <a:r>
              <a:rPr lang="ru-RU" sz="1800" b="1" u="sng" dirty="0"/>
              <a:t> венозно-</a:t>
            </a:r>
            <a:r>
              <a:rPr lang="ru-RU" sz="1800" b="1" u="sng" dirty="0" err="1"/>
              <a:t>артеріального</a:t>
            </a:r>
            <a:r>
              <a:rPr lang="ru-RU" sz="1800" b="1" u="sng" dirty="0"/>
              <a:t> шунта, </a:t>
            </a:r>
            <a:r>
              <a:rPr lang="ru-RU" sz="1800" b="1" u="sng" dirty="0" err="1"/>
              <a:t>артеріальної</a:t>
            </a:r>
            <a:r>
              <a:rPr lang="ru-RU" sz="1800" b="1" u="sng" dirty="0"/>
              <a:t> гіпоксемії. </a:t>
            </a:r>
          </a:p>
          <a:p>
            <a:pPr>
              <a:lnSpc>
                <a:spcPct val="80000"/>
              </a:lnSpc>
              <a:defRPr/>
            </a:pPr>
            <a:r>
              <a:rPr lang="ru-RU" sz="1800" b="1" u="sng" dirty="0" err="1"/>
              <a:t>Збіднення</a:t>
            </a:r>
            <a:r>
              <a:rPr lang="ru-RU" sz="1800" b="1" u="sng" dirty="0"/>
              <a:t> МКК !!!!</a:t>
            </a:r>
          </a:p>
          <a:p>
            <a:pPr>
              <a:lnSpc>
                <a:spcPct val="80000"/>
              </a:lnSpc>
              <a:defRPr/>
            </a:pPr>
            <a:r>
              <a:rPr lang="ru-RU" sz="1800" b="1" u="sng" dirty="0" err="1"/>
              <a:t>Задишка</a:t>
            </a:r>
            <a:r>
              <a:rPr lang="ru-RU" sz="1800" b="1" u="sng" dirty="0"/>
              <a:t>, блідість при крику, </a:t>
            </a:r>
            <a:r>
              <a:rPr lang="ru-RU" sz="1800" b="1" u="sng" dirty="0" err="1"/>
              <a:t>плачі</a:t>
            </a:r>
            <a:r>
              <a:rPr lang="ru-RU" sz="1800" b="1" u="sng" dirty="0"/>
              <a:t>, </a:t>
            </a:r>
            <a:r>
              <a:rPr lang="ru-RU" sz="1800" b="1" u="sng" dirty="0" err="1"/>
              <a:t>ссанні</a:t>
            </a:r>
            <a:r>
              <a:rPr lang="ru-RU" sz="1800" b="1" u="sng" dirty="0"/>
              <a:t> (6-8 </a:t>
            </a:r>
            <a:r>
              <a:rPr lang="ru-RU" sz="1800" b="1" u="sng" dirty="0" err="1"/>
              <a:t>тижні</a:t>
            </a:r>
            <a:r>
              <a:rPr lang="ru-RU" sz="1800" b="1" u="sng" dirty="0"/>
              <a:t>)</a:t>
            </a:r>
          </a:p>
          <a:p>
            <a:pPr>
              <a:lnSpc>
                <a:spcPct val="80000"/>
              </a:lnSpc>
              <a:defRPr/>
            </a:pPr>
            <a:r>
              <a:rPr lang="ru-RU" sz="1800" b="1" u="sng" dirty="0" err="1"/>
              <a:t>Ціаноз</a:t>
            </a:r>
            <a:r>
              <a:rPr lang="ru-RU" sz="1800" b="1" u="sng" dirty="0"/>
              <a:t> (3-6 </a:t>
            </a:r>
            <a:r>
              <a:rPr lang="ru-RU" sz="1800" b="1" u="sng" dirty="0" err="1"/>
              <a:t>міс</a:t>
            </a:r>
            <a:r>
              <a:rPr lang="ru-RU" sz="1800" b="1" u="sng" dirty="0"/>
              <a:t>)</a:t>
            </a:r>
          </a:p>
          <a:p>
            <a:pPr>
              <a:lnSpc>
                <a:spcPct val="80000"/>
              </a:lnSpc>
              <a:defRPr/>
            </a:pPr>
            <a:r>
              <a:rPr lang="ru-RU" sz="1800" b="1" u="sng" dirty="0" err="1"/>
              <a:t>Відставання</a:t>
            </a:r>
            <a:r>
              <a:rPr lang="ru-RU" sz="1800" b="1" u="sng" dirty="0"/>
              <a:t> в </a:t>
            </a:r>
            <a:r>
              <a:rPr lang="ru-RU" sz="1800" b="1" u="sng" dirty="0" err="1"/>
              <a:t>фізичному</a:t>
            </a:r>
            <a:r>
              <a:rPr lang="ru-RU" sz="1800" b="1" u="sng" dirty="0"/>
              <a:t> і </a:t>
            </a:r>
            <a:r>
              <a:rPr lang="ru-RU" sz="1800" b="1" u="sng" dirty="0" err="1"/>
              <a:t>розумовому</a:t>
            </a:r>
            <a:r>
              <a:rPr lang="ru-RU" sz="1800" b="1" u="sng" dirty="0"/>
              <a:t> </a:t>
            </a:r>
            <a:r>
              <a:rPr lang="ru-RU" sz="1800" b="1" u="sng" dirty="0" err="1"/>
              <a:t>розвитку</a:t>
            </a:r>
            <a:endParaRPr lang="ru-RU" sz="1800" b="1" u="sng" dirty="0"/>
          </a:p>
          <a:p>
            <a:pPr>
              <a:lnSpc>
                <a:spcPct val="80000"/>
              </a:lnSpc>
              <a:defRPr/>
            </a:pPr>
            <a:r>
              <a:rPr lang="ru-RU" sz="1800" b="1" u="sng" dirty="0" err="1"/>
              <a:t>Задишково</a:t>
            </a:r>
            <a:r>
              <a:rPr lang="ru-RU" sz="1800" b="1" u="sng" dirty="0"/>
              <a:t>-ціанотичні напади</a:t>
            </a:r>
          </a:p>
          <a:p>
            <a:pPr>
              <a:lnSpc>
                <a:spcPct val="80000"/>
              </a:lnSpc>
              <a:defRPr/>
            </a:pPr>
            <a:r>
              <a:rPr lang="ru-RU" sz="1800" b="1" u="sng" dirty="0" err="1"/>
              <a:t>Розширення</a:t>
            </a:r>
            <a:r>
              <a:rPr lang="ru-RU" sz="1800" b="1" u="sng" dirty="0"/>
              <a:t> меж </a:t>
            </a:r>
            <a:r>
              <a:rPr lang="ru-RU" sz="1800" b="1" u="sng" dirty="0" err="1"/>
              <a:t>серця</a:t>
            </a:r>
            <a:r>
              <a:rPr lang="ru-RU" sz="1800" b="1" u="sng" dirty="0"/>
              <a:t> в </a:t>
            </a:r>
            <a:r>
              <a:rPr lang="ru-RU" sz="1800" b="1" u="sng" dirty="0" err="1"/>
              <a:t>обидві</a:t>
            </a:r>
            <a:r>
              <a:rPr lang="ru-RU" sz="1800" b="1" u="sng" dirty="0"/>
              <a:t> </a:t>
            </a:r>
            <a:r>
              <a:rPr lang="ru-RU" sz="1800" b="1" u="sng" dirty="0" err="1"/>
              <a:t>сторони</a:t>
            </a:r>
            <a:endParaRPr lang="ru-RU" sz="1800" b="1" u="sng" dirty="0"/>
          </a:p>
          <a:p>
            <a:pPr>
              <a:lnSpc>
                <a:spcPct val="80000"/>
              </a:lnSpc>
              <a:defRPr/>
            </a:pPr>
            <a:r>
              <a:rPr lang="ru-RU" sz="1800" b="1" u="sng" dirty="0" err="1"/>
              <a:t>Перші</a:t>
            </a:r>
            <a:r>
              <a:rPr lang="ru-RU" sz="1800" b="1" u="sng" dirty="0"/>
              <a:t> </a:t>
            </a:r>
            <a:r>
              <a:rPr lang="ru-RU" sz="1800" b="1" u="sng" dirty="0" err="1"/>
              <a:t>тижні</a:t>
            </a:r>
            <a:r>
              <a:rPr lang="ru-RU" sz="1800" b="1" u="sng" dirty="0"/>
              <a:t> життя: </a:t>
            </a:r>
            <a:r>
              <a:rPr lang="en-US" sz="1800" b="1" u="sng" dirty="0"/>
              <a:t>II-III </a:t>
            </a:r>
            <a:r>
              <a:rPr lang="ru-RU" sz="1800" b="1" u="sng" dirty="0"/>
              <a:t>МР </a:t>
            </a:r>
            <a:r>
              <a:rPr lang="ru-RU" sz="1800" b="1" u="sng" dirty="0" err="1"/>
              <a:t>зліва</a:t>
            </a:r>
            <a:r>
              <a:rPr lang="ru-RU" sz="1800" b="1" u="sng" dirty="0"/>
              <a:t> - </a:t>
            </a:r>
            <a:r>
              <a:rPr lang="ru-RU" sz="1800" b="1" u="sng" dirty="0" err="1"/>
              <a:t>систолічне</a:t>
            </a:r>
            <a:r>
              <a:rPr lang="ru-RU" sz="1800" b="1" u="sng" dirty="0"/>
              <a:t> </a:t>
            </a:r>
            <a:r>
              <a:rPr lang="ru-RU" sz="1800" b="1" u="sng" dirty="0" err="1"/>
              <a:t>тремтіння</a:t>
            </a:r>
            <a:r>
              <a:rPr lang="ru-RU" sz="1800" b="1" u="sng" dirty="0"/>
              <a:t>, при </a:t>
            </a:r>
            <a:r>
              <a:rPr lang="ru-RU" sz="1800" b="1" u="sng" dirty="0" err="1"/>
              <a:t>аускультації</a:t>
            </a:r>
            <a:r>
              <a:rPr lang="ru-RU" sz="1800" b="1" u="sng" dirty="0"/>
              <a:t> там же - шум стенозу ЛА </a:t>
            </a:r>
            <a:r>
              <a:rPr lang="ru-RU" sz="1800" b="1" u="sng" dirty="0" err="1"/>
              <a:t>або</a:t>
            </a:r>
            <a:r>
              <a:rPr lang="ru-RU" sz="1800" b="1" u="sng" dirty="0"/>
              <a:t> ВАП</a:t>
            </a:r>
          </a:p>
          <a:p>
            <a:pPr>
              <a:lnSpc>
                <a:spcPct val="80000"/>
              </a:lnSpc>
              <a:defRPr/>
            </a:pPr>
            <a:r>
              <a:rPr lang="ru-RU" sz="1800" b="1" u="sng" dirty="0" err="1"/>
              <a:t>Ослаблення</a:t>
            </a:r>
            <a:r>
              <a:rPr lang="ru-RU" sz="1800" b="1" u="sng" dirty="0"/>
              <a:t> </a:t>
            </a:r>
            <a:r>
              <a:rPr lang="en-US" sz="1800" b="1" u="sng" dirty="0"/>
              <a:t>II </a:t>
            </a:r>
            <a:r>
              <a:rPr lang="ru-RU" sz="1800" b="1" u="sng" dirty="0"/>
              <a:t>тону над ЛА</a:t>
            </a:r>
          </a:p>
          <a:p>
            <a:pPr>
              <a:lnSpc>
                <a:spcPct val="80000"/>
              </a:lnSpc>
              <a:defRPr/>
            </a:pPr>
            <a:r>
              <a:rPr lang="en-US" sz="1800" b="1" u="sng" dirty="0"/>
              <a:t>III-IV </a:t>
            </a:r>
            <a:r>
              <a:rPr lang="ru-RU" sz="1800" b="1" u="sng" dirty="0"/>
              <a:t>МР </a:t>
            </a:r>
            <a:r>
              <a:rPr lang="ru-RU" sz="1800" b="1" u="sng" dirty="0" err="1"/>
              <a:t>зліва</a:t>
            </a:r>
            <a:r>
              <a:rPr lang="ru-RU" sz="1800" b="1" u="sng" dirty="0"/>
              <a:t> </a:t>
            </a:r>
            <a:r>
              <a:rPr lang="ru-RU" sz="1800" b="1" u="sng" dirty="0" err="1"/>
              <a:t>від</a:t>
            </a:r>
            <a:r>
              <a:rPr lang="ru-RU" sz="1800" b="1" u="sng" dirty="0"/>
              <a:t> </a:t>
            </a:r>
            <a:r>
              <a:rPr lang="ru-RU" sz="1800" b="1" u="sng" dirty="0" err="1"/>
              <a:t>грудини</a:t>
            </a:r>
            <a:r>
              <a:rPr lang="ru-RU" sz="1800" b="1" u="sng" dirty="0"/>
              <a:t> - шум ДМШП</a:t>
            </a:r>
          </a:p>
          <a:p>
            <a:pPr>
              <a:lnSpc>
                <a:spcPct val="80000"/>
              </a:lnSpc>
              <a:defRPr/>
            </a:pPr>
            <a:r>
              <a:rPr lang="ru-RU" sz="1800" b="1" u="sng" dirty="0"/>
              <a:t>На </a:t>
            </a:r>
            <a:r>
              <a:rPr lang="ru-RU" sz="1800" b="1" u="sng" dirty="0" err="1"/>
              <a:t>спині</a:t>
            </a:r>
            <a:r>
              <a:rPr lang="ru-RU" sz="1800" b="1" u="sng" dirty="0"/>
              <a:t> в межлопаточному </a:t>
            </a:r>
            <a:r>
              <a:rPr lang="ru-RU" sz="1800" b="1" u="sng" dirty="0" err="1"/>
              <a:t>просторі</a:t>
            </a:r>
            <a:r>
              <a:rPr lang="ru-RU" sz="1800" b="1" u="sng" dirty="0"/>
              <a:t> - шум </a:t>
            </a:r>
            <a:r>
              <a:rPr lang="ru-RU" sz="1800" b="1" u="sng" dirty="0" err="1"/>
              <a:t>колатеральногокровообігу</a:t>
            </a:r>
            <a:endParaRPr lang="ru-RU" sz="1800" b="1" u="sng" dirty="0"/>
          </a:p>
        </p:txBody>
      </p:sp>
      <p:pic>
        <p:nvPicPr>
          <p:cNvPr id="4098" name="Picture 2" descr="Тетрада ФАЛЛО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013" t="6250" r="5925" b="70316"/>
          <a:stretch/>
        </p:blipFill>
        <p:spPr bwMode="auto">
          <a:xfrm>
            <a:off x="5718412" y="122830"/>
            <a:ext cx="2653886" cy="3316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487235" y="5645031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 err="1"/>
              <a:t>Хірургічне</a:t>
            </a:r>
            <a:r>
              <a:rPr lang="ru-RU" b="1" dirty="0"/>
              <a:t> </a:t>
            </a:r>
            <a:r>
              <a:rPr lang="ru-RU" b="1" dirty="0" err="1"/>
              <a:t>лікування</a:t>
            </a:r>
            <a:r>
              <a:rPr lang="ru-RU" dirty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Паліативне: </a:t>
            </a:r>
            <a:r>
              <a:rPr lang="ru-RU" dirty="0" err="1"/>
              <a:t>аортолегеневий</a:t>
            </a:r>
            <a:r>
              <a:rPr lang="ru-RU" dirty="0"/>
              <a:t> анастомоз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Радикальна </a:t>
            </a:r>
            <a:r>
              <a:rPr lang="ru-RU" dirty="0" err="1"/>
              <a:t>корекція</a:t>
            </a:r>
            <a:r>
              <a:rPr lang="ru-RU" dirty="0"/>
              <a:t> вади</a:t>
            </a:r>
          </a:p>
        </p:txBody>
      </p:sp>
      <p:pic>
        <p:nvPicPr>
          <p:cNvPr id="1026" name="Picture 2" descr="Тетрада Фалло">
            <a:extLst>
              <a:ext uri="{FF2B5EF4-FFF2-40B4-BE49-F238E27FC236}">
                <a16:creationId xmlns:a16="http://schemas.microsoft.com/office/drawing/2014/main" id="{60377D32-651D-7FEC-2967-83D8CFEB1D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7200" y="2703900"/>
            <a:ext cx="3926561" cy="2941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92732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8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3850943" cy="650700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sz="3200" b="1" i="1" dirty="0">
                <a:solidFill>
                  <a:srgbClr val="FF3300"/>
                </a:solidFill>
              </a:rPr>
              <a:t>КОАРКТАЦІЯ АОРТИ</a:t>
            </a:r>
          </a:p>
        </p:txBody>
      </p:sp>
      <p:sp>
        <p:nvSpPr>
          <p:cNvPr id="19460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716507"/>
            <a:ext cx="4962508" cy="6141493"/>
          </a:xfrm>
        </p:spPr>
        <p:txBody>
          <a:bodyPr>
            <a:normAutofit fontScale="92500" lnSpcReduction="20000"/>
          </a:bodyPr>
          <a:lstStyle/>
          <a:p>
            <a:pPr algn="just">
              <a:defRPr/>
            </a:pPr>
            <a:r>
              <a:rPr lang="ru-RU" sz="2400" dirty="0"/>
              <a:t>У 1760 </a:t>
            </a:r>
            <a:r>
              <a:rPr lang="ru-RU" sz="2400" dirty="0" err="1"/>
              <a:t>році</a:t>
            </a:r>
            <a:r>
              <a:rPr lang="ru-RU" sz="2400" dirty="0"/>
              <a:t> </a:t>
            </a:r>
            <a:r>
              <a:rPr lang="ru-RU" sz="2400" dirty="0" err="1"/>
              <a:t>прусський</a:t>
            </a:r>
            <a:r>
              <a:rPr lang="ru-RU" sz="2400" dirty="0"/>
              <a:t> анатом </a:t>
            </a:r>
            <a:r>
              <a:rPr lang="ru-RU" sz="2400" dirty="0" err="1"/>
              <a:t>Йоган</a:t>
            </a:r>
            <a:r>
              <a:rPr lang="ru-RU" sz="2400" dirty="0"/>
              <a:t> </a:t>
            </a:r>
            <a:r>
              <a:rPr lang="ru-RU" sz="2400" dirty="0" err="1"/>
              <a:t>Фрідрейх</a:t>
            </a:r>
            <a:r>
              <a:rPr lang="ru-RU" sz="2400" dirty="0"/>
              <a:t> </a:t>
            </a:r>
            <a:r>
              <a:rPr lang="ru-RU" sz="2400" dirty="0" err="1"/>
              <a:t>Меккель</a:t>
            </a:r>
            <a:r>
              <a:rPr lang="ru-RU" sz="2400" dirty="0"/>
              <a:t> </a:t>
            </a:r>
            <a:r>
              <a:rPr lang="ru-RU" sz="2400" dirty="0" err="1"/>
              <a:t>охарактеризував</a:t>
            </a:r>
            <a:r>
              <a:rPr lang="ru-RU" sz="2400" dirty="0"/>
              <a:t> </a:t>
            </a:r>
            <a:r>
              <a:rPr lang="ru-RU" sz="2400" dirty="0" err="1"/>
              <a:t>коарктацію</a:t>
            </a:r>
            <a:r>
              <a:rPr lang="ru-RU" sz="2400" dirty="0"/>
              <a:t> </a:t>
            </a:r>
            <a:r>
              <a:rPr lang="ru-RU" sz="2400" dirty="0" err="1"/>
              <a:t>аорти</a:t>
            </a:r>
            <a:r>
              <a:rPr lang="ru-RU" sz="2400" dirty="0"/>
              <a:t> як «</a:t>
            </a:r>
            <a:r>
              <a:rPr lang="ru-RU" sz="2400" dirty="0" err="1"/>
              <a:t>надзвичайне</a:t>
            </a:r>
            <a:r>
              <a:rPr lang="ru-RU" sz="2400" dirty="0"/>
              <a:t> </a:t>
            </a:r>
            <a:r>
              <a:rPr lang="ru-RU" sz="2400" dirty="0" err="1"/>
              <a:t>розширення</a:t>
            </a:r>
            <a:r>
              <a:rPr lang="ru-RU" sz="2400" dirty="0"/>
              <a:t> </a:t>
            </a:r>
            <a:r>
              <a:rPr lang="ru-RU" sz="2400" dirty="0" err="1"/>
              <a:t>серця</a:t>
            </a:r>
            <a:r>
              <a:rPr lang="ru-RU" sz="2400" dirty="0"/>
              <a:t> через те, </a:t>
            </a:r>
            <a:r>
              <a:rPr lang="ru-RU" sz="2400" dirty="0" err="1"/>
              <a:t>що</a:t>
            </a:r>
            <a:r>
              <a:rPr lang="ru-RU" sz="2400" dirty="0"/>
              <a:t> </a:t>
            </a:r>
            <a:r>
              <a:rPr lang="ru-RU" sz="2400" dirty="0" err="1"/>
              <a:t>аортальний</a:t>
            </a:r>
            <a:r>
              <a:rPr lang="ru-RU" sz="2400" dirty="0"/>
              <a:t> канал </a:t>
            </a:r>
            <a:r>
              <a:rPr lang="ru-RU" sz="2400" dirty="0" err="1"/>
              <a:t>був</a:t>
            </a:r>
            <a:r>
              <a:rPr lang="ru-RU" sz="2400" dirty="0"/>
              <a:t> </a:t>
            </a:r>
            <a:r>
              <a:rPr lang="ru-RU" sz="2400" dirty="0" err="1"/>
              <a:t>надто</a:t>
            </a:r>
            <a:r>
              <a:rPr lang="ru-RU" sz="2400" dirty="0"/>
              <a:t> </a:t>
            </a:r>
            <a:r>
              <a:rPr lang="ru-RU" sz="2400" dirty="0" err="1"/>
              <a:t>вузьким</a:t>
            </a:r>
            <a:r>
              <a:rPr lang="ru-RU" sz="2400" dirty="0"/>
              <a:t>».</a:t>
            </a:r>
          </a:p>
          <a:p>
            <a:pPr algn="just">
              <a:defRPr/>
            </a:pPr>
            <a:r>
              <a:rPr lang="ru-RU" sz="2400" dirty="0" err="1"/>
              <a:t>Природжене</a:t>
            </a:r>
            <a:r>
              <a:rPr lang="ru-RU" sz="2400" dirty="0"/>
              <a:t> </a:t>
            </a:r>
            <a:r>
              <a:rPr lang="ru-RU" sz="2400" dirty="0" err="1"/>
              <a:t>сегментарне</a:t>
            </a:r>
            <a:r>
              <a:rPr lang="ru-RU" sz="2400" dirty="0"/>
              <a:t> </a:t>
            </a:r>
            <a:r>
              <a:rPr lang="ru-RU" sz="2400" dirty="0" err="1"/>
              <a:t>звуження</a:t>
            </a:r>
            <a:r>
              <a:rPr lang="ru-RU" sz="2400" dirty="0"/>
              <a:t> </a:t>
            </a:r>
            <a:r>
              <a:rPr lang="ru-RU" sz="2400" dirty="0" err="1"/>
              <a:t>аорти</a:t>
            </a:r>
            <a:r>
              <a:rPr lang="ru-RU" sz="2400" dirty="0"/>
              <a:t> </a:t>
            </a:r>
            <a:r>
              <a:rPr lang="ru-RU" sz="2400" dirty="0" err="1"/>
              <a:t>або</a:t>
            </a:r>
            <a:r>
              <a:rPr lang="ru-RU" sz="2400" dirty="0"/>
              <a:t> </a:t>
            </a:r>
            <a:r>
              <a:rPr lang="ru-RU" sz="2400" dirty="0" err="1"/>
              <a:t>її</a:t>
            </a:r>
            <a:r>
              <a:rPr lang="ru-RU" sz="2400" dirty="0"/>
              <a:t> </a:t>
            </a:r>
            <a:r>
              <a:rPr lang="ru-RU" sz="2400" dirty="0" err="1"/>
              <a:t>повна</a:t>
            </a:r>
            <a:r>
              <a:rPr lang="ru-RU" sz="2400" dirty="0"/>
              <a:t> </a:t>
            </a:r>
            <a:r>
              <a:rPr lang="ru-RU" sz="2400" dirty="0" err="1"/>
              <a:t>перерва</a:t>
            </a:r>
            <a:r>
              <a:rPr lang="ru-RU" sz="2400" dirty="0"/>
              <a:t> в </a:t>
            </a:r>
            <a:r>
              <a:rPr lang="ru-RU" sz="2400" dirty="0" err="1"/>
              <a:t>області</a:t>
            </a:r>
            <a:r>
              <a:rPr lang="ru-RU" sz="2400" dirty="0"/>
              <a:t> </a:t>
            </a:r>
            <a:r>
              <a:rPr lang="ru-RU" sz="2400" dirty="0" err="1"/>
              <a:t>перешийка</a:t>
            </a:r>
            <a:r>
              <a:rPr lang="ru-RU" sz="2400" dirty="0"/>
              <a:t>, а </a:t>
            </a:r>
            <a:r>
              <a:rPr lang="ru-RU" sz="2400" dirty="0" err="1"/>
              <a:t>також</a:t>
            </a:r>
            <a:r>
              <a:rPr lang="ru-RU" sz="2400" dirty="0"/>
              <a:t> у </a:t>
            </a:r>
            <a:r>
              <a:rPr lang="ru-RU" sz="2400" dirty="0" err="1"/>
              <a:t>грудній</a:t>
            </a:r>
            <a:r>
              <a:rPr lang="ru-RU" sz="2400" dirty="0"/>
              <a:t> </a:t>
            </a:r>
            <a:r>
              <a:rPr lang="ru-RU" sz="2400" dirty="0" err="1"/>
              <a:t>або</a:t>
            </a:r>
            <a:r>
              <a:rPr lang="ru-RU" sz="2400" dirty="0"/>
              <a:t> </a:t>
            </a:r>
            <a:r>
              <a:rPr lang="ru-RU" sz="2400" dirty="0" err="1"/>
              <a:t>черевній</a:t>
            </a:r>
            <a:r>
              <a:rPr lang="ru-RU" sz="2400" dirty="0"/>
              <a:t> </a:t>
            </a:r>
            <a:r>
              <a:rPr lang="ru-RU" sz="2400" dirty="0" err="1"/>
              <a:t>частині</a:t>
            </a:r>
            <a:r>
              <a:rPr lang="ru-RU" sz="2400" dirty="0"/>
              <a:t> </a:t>
            </a:r>
            <a:r>
              <a:rPr lang="ru-RU" sz="2400" dirty="0" err="1"/>
              <a:t>аорти</a:t>
            </a:r>
            <a:r>
              <a:rPr lang="ru-RU" sz="2400" dirty="0"/>
              <a:t>.</a:t>
            </a:r>
          </a:p>
          <a:p>
            <a:pPr algn="just">
              <a:defRPr/>
            </a:pPr>
            <a:r>
              <a:rPr lang="ru-RU" sz="2400" dirty="0" err="1"/>
              <a:t>Коарктація</a:t>
            </a:r>
            <a:r>
              <a:rPr lang="ru-RU" sz="2400" dirty="0"/>
              <a:t> </a:t>
            </a:r>
            <a:r>
              <a:rPr lang="ru-RU" sz="2400" dirty="0" err="1"/>
              <a:t>аорти</a:t>
            </a:r>
            <a:r>
              <a:rPr lang="ru-RU" sz="2400" dirty="0"/>
              <a:t> </a:t>
            </a:r>
            <a:r>
              <a:rPr lang="ru-RU" sz="2400" dirty="0" err="1"/>
              <a:t>традиційно</a:t>
            </a:r>
            <a:r>
              <a:rPr lang="ru-RU" sz="2400" dirty="0"/>
              <a:t> </a:t>
            </a:r>
            <a:r>
              <a:rPr lang="ru-RU" sz="2400" dirty="0" err="1"/>
              <a:t>визначається</a:t>
            </a:r>
            <a:r>
              <a:rPr lang="ru-RU" sz="2400" dirty="0"/>
              <a:t> </a:t>
            </a:r>
            <a:r>
              <a:rPr lang="ru-RU" sz="2400" dirty="0" err="1"/>
              <a:t>ставленням</a:t>
            </a:r>
            <a:r>
              <a:rPr lang="ru-RU" sz="2400" dirty="0"/>
              <a:t> до </a:t>
            </a:r>
            <a:r>
              <a:rPr lang="ru-RU" sz="2400" dirty="0" err="1"/>
              <a:t>артеріальної</a:t>
            </a:r>
            <a:r>
              <a:rPr lang="ru-RU" sz="2400" dirty="0"/>
              <a:t> протоки (</a:t>
            </a:r>
            <a:r>
              <a:rPr lang="ru-RU" sz="2400" dirty="0" err="1"/>
              <a:t>незалежно</a:t>
            </a:r>
            <a:r>
              <a:rPr lang="ru-RU" sz="2400" dirty="0"/>
              <a:t> </a:t>
            </a:r>
            <a:r>
              <a:rPr lang="ru-RU" sz="2400" dirty="0" err="1"/>
              <a:t>від</a:t>
            </a:r>
            <a:r>
              <a:rPr lang="ru-RU" sz="2400" dirty="0"/>
              <a:t> того, </a:t>
            </a:r>
            <a:r>
              <a:rPr lang="ru-RU" sz="2400" dirty="0" err="1"/>
              <a:t>чи</a:t>
            </a:r>
            <a:r>
              <a:rPr lang="ru-RU" sz="2400" dirty="0"/>
              <a:t> </a:t>
            </a:r>
            <a:r>
              <a:rPr lang="ru-RU" sz="2400" dirty="0" err="1"/>
              <a:t>є</a:t>
            </a:r>
            <a:r>
              <a:rPr lang="ru-RU" sz="2400" dirty="0"/>
              <a:t> вона </a:t>
            </a:r>
            <a:r>
              <a:rPr lang="ru-RU" sz="2400" dirty="0" err="1"/>
              <a:t>відкритою</a:t>
            </a:r>
            <a:r>
              <a:rPr lang="ru-RU" sz="2400" dirty="0"/>
              <a:t> </a:t>
            </a:r>
            <a:r>
              <a:rPr lang="ru-RU" sz="2400" dirty="0" err="1"/>
              <a:t>або</a:t>
            </a:r>
            <a:r>
              <a:rPr lang="ru-RU" sz="2400" dirty="0"/>
              <a:t> </a:t>
            </a:r>
            <a:r>
              <a:rPr lang="ru-RU" sz="2400" dirty="0" err="1"/>
              <a:t>зв'язковою</a:t>
            </a:r>
            <a:r>
              <a:rPr lang="ru-RU" sz="2400" dirty="0"/>
              <a:t>): </a:t>
            </a:r>
            <a:r>
              <a:rPr lang="ru-RU" sz="2400" dirty="0" err="1"/>
              <a:t>передуктальна</a:t>
            </a:r>
            <a:r>
              <a:rPr lang="ru-RU" sz="2400" dirty="0"/>
              <a:t>, </a:t>
            </a:r>
            <a:r>
              <a:rPr lang="ru-RU" sz="2400" dirty="0" err="1"/>
              <a:t>постдуктальна</a:t>
            </a:r>
            <a:r>
              <a:rPr lang="ru-RU" sz="2400" dirty="0"/>
              <a:t>, </a:t>
            </a:r>
            <a:r>
              <a:rPr lang="ru-RU" sz="2400" dirty="0" err="1"/>
              <a:t>юкстдуктальна</a:t>
            </a:r>
            <a:r>
              <a:rPr lang="ru-RU" sz="2400" dirty="0"/>
              <a:t>.</a:t>
            </a:r>
          </a:p>
          <a:p>
            <a:pPr algn="just">
              <a:defRPr/>
            </a:pPr>
            <a:r>
              <a:rPr lang="ru-RU" sz="2400" dirty="0"/>
              <a:t>У </a:t>
            </a:r>
            <a:r>
              <a:rPr lang="ru-RU" sz="2400" dirty="0" err="1"/>
              <a:t>низхідній</a:t>
            </a:r>
            <a:r>
              <a:rPr lang="ru-RU" sz="2400" dirty="0"/>
              <a:t> </a:t>
            </a:r>
            <a:r>
              <a:rPr lang="ru-RU" sz="2400" dirty="0" err="1"/>
              <a:t>аорті</a:t>
            </a:r>
            <a:r>
              <a:rPr lang="ru-RU" sz="2400" dirty="0"/>
              <a:t> поза </a:t>
            </a:r>
            <a:r>
              <a:rPr lang="ru-RU" sz="2400" dirty="0" err="1"/>
              <a:t>коарктації</a:t>
            </a:r>
            <a:r>
              <a:rPr lang="ru-RU" sz="2400" dirty="0"/>
              <a:t> </a:t>
            </a:r>
            <a:r>
              <a:rPr lang="ru-RU" sz="2400" dirty="0" err="1"/>
              <a:t>зазвичай</a:t>
            </a:r>
            <a:r>
              <a:rPr lang="ru-RU" sz="2400" dirty="0"/>
              <a:t> </a:t>
            </a:r>
            <a:r>
              <a:rPr lang="ru-RU" sz="2400" dirty="0" err="1"/>
              <a:t>спостерігається</a:t>
            </a:r>
            <a:r>
              <a:rPr lang="ru-RU" sz="2400" dirty="0"/>
              <a:t> </a:t>
            </a:r>
            <a:r>
              <a:rPr lang="ru-RU" sz="2400" dirty="0" err="1"/>
              <a:t>постстенотична</a:t>
            </a:r>
            <a:r>
              <a:rPr lang="ru-RU" sz="2400" dirty="0"/>
              <a:t> </a:t>
            </a:r>
            <a:r>
              <a:rPr lang="ru-RU" sz="2400" dirty="0" err="1"/>
              <a:t>дилатація</a:t>
            </a:r>
            <a:r>
              <a:rPr lang="ru-RU" sz="2400" dirty="0"/>
              <a:t>.</a:t>
            </a:r>
          </a:p>
          <a:p>
            <a:pPr algn="just">
              <a:defRPr/>
            </a:pPr>
            <a:r>
              <a:rPr lang="ru-RU" sz="2400" dirty="0"/>
              <a:t>У 50% </a:t>
            </a:r>
            <a:r>
              <a:rPr lang="ru-RU" sz="2400" dirty="0" err="1"/>
              <a:t>пацієнтів</a:t>
            </a:r>
            <a:r>
              <a:rPr lang="ru-RU" sz="2400" dirty="0"/>
              <a:t> </a:t>
            </a:r>
            <a:r>
              <a:rPr lang="ru-RU" sz="2400" dirty="0" err="1"/>
              <a:t>є</a:t>
            </a:r>
            <a:r>
              <a:rPr lang="ru-RU" sz="2400" dirty="0"/>
              <a:t> </a:t>
            </a:r>
            <a:r>
              <a:rPr lang="ru-RU" sz="2400" dirty="0" err="1"/>
              <a:t>співіснуючий</a:t>
            </a:r>
            <a:r>
              <a:rPr lang="ru-RU" sz="2400" dirty="0"/>
              <a:t> </a:t>
            </a:r>
            <a:r>
              <a:rPr lang="ru-RU" sz="2400" dirty="0" err="1"/>
              <a:t>двостулковий</a:t>
            </a:r>
            <a:r>
              <a:rPr lang="ru-RU" sz="2400" dirty="0"/>
              <a:t> </a:t>
            </a:r>
            <a:r>
              <a:rPr lang="ru-RU" sz="2400" dirty="0" err="1"/>
              <a:t>аортальний</a:t>
            </a:r>
            <a:r>
              <a:rPr lang="ru-RU" sz="2400" dirty="0"/>
              <a:t> клапан.</a:t>
            </a:r>
          </a:p>
        </p:txBody>
      </p:sp>
      <p:pic>
        <p:nvPicPr>
          <p:cNvPr id="1026" name="Picture 2" descr="Картинки по запросу coarctation of aorta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8595" y="375483"/>
            <a:ext cx="3225719" cy="4222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889997" y="67196"/>
            <a:ext cx="3122464" cy="3522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34727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3351766" y="3105834"/>
            <a:ext cx="563602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600" b="1" i="1" dirty="0">
                <a:solidFill>
                  <a:srgbClr val="FF0000"/>
                </a:solidFill>
              </a:rPr>
              <a:t>Дякую за увагу</a:t>
            </a:r>
            <a:endParaRPr lang="ru-RU" sz="3600" b="1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255445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7419</TotalTime>
  <Words>915</Words>
  <Application>Microsoft Office PowerPoint</Application>
  <PresentationFormat>Широкоэкранный</PresentationFormat>
  <Paragraphs>133</Paragraphs>
  <Slides>17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5" baseType="lpstr">
      <vt:lpstr>Arial</vt:lpstr>
      <vt:lpstr>Calibri</vt:lpstr>
      <vt:lpstr>Calibri Light</vt:lpstr>
      <vt:lpstr>Tahoma</vt:lpstr>
      <vt:lpstr>Times New Roman</vt:lpstr>
      <vt:lpstr>Verdana</vt:lpstr>
      <vt:lpstr>Wingdings</vt:lpstr>
      <vt:lpstr>Тема Office</vt:lpstr>
      <vt:lpstr>  НАЙБІЛЬШ РОЗПОВСЮДЖЕНІ ВРОДЖЕНІ ВАДИ СЕРЦЯ У ДІТЕЙ</vt:lpstr>
      <vt:lpstr>Навчальні цілі</vt:lpstr>
      <vt:lpstr>Визначення</vt:lpstr>
      <vt:lpstr>Критичні періоди ембріогенезу </vt:lpstr>
      <vt:lpstr>Передбачувані патогенетичні механізми ВВС </vt:lpstr>
      <vt:lpstr>Етіологія</vt:lpstr>
      <vt:lpstr>Особливості кровообігу у плода </vt:lpstr>
      <vt:lpstr>КЛАСИФІКАЦІЯ ВРОДЖЕНИХ ВАД СЕРЦЯ (К.Marder,1957)</vt:lpstr>
      <vt:lpstr>ДІАГНОСТИКА ВРОДЖЕНИХ ВАД СЕРЦЯ</vt:lpstr>
      <vt:lpstr>Cиндроми при ВВС</vt:lpstr>
      <vt:lpstr>Дефект міжпередсердної перетинки (ДМПП)</vt:lpstr>
      <vt:lpstr>Дефект межпередсердної перетинки (ДМПП)</vt:lpstr>
      <vt:lpstr>Відкрита артеріальна протока (ВАП)</vt:lpstr>
      <vt:lpstr>Дефект міжшлуночкової перегородки (ДМШП)</vt:lpstr>
      <vt:lpstr>ТЕТРАДА ФАЛЛО</vt:lpstr>
      <vt:lpstr>КОАРКТАЦІЯ АОРТИ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НАЙБІЛЬШ РОЗПОВСЮДЖЕНІ ВРОДЖЕНІ ВАДИ СЕРЦЯ У ДІТЕЙ</dc:title>
  <dc:creator>Титков В Д</dc:creator>
  <cp:lastModifiedBy>Олена Василівна Тіткова</cp:lastModifiedBy>
  <cp:revision>79</cp:revision>
  <dcterms:created xsi:type="dcterms:W3CDTF">2021-04-09T11:58:40Z</dcterms:created>
  <dcterms:modified xsi:type="dcterms:W3CDTF">2023-05-30T07:35:24Z</dcterms:modified>
</cp:coreProperties>
</file>