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0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6870" y="2252294"/>
            <a:ext cx="5890259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png"/><Relationship Id="rId117" Type="http://schemas.openxmlformats.org/officeDocument/2006/relationships/image" Target="../media/image141.png"/><Relationship Id="rId21" Type="http://schemas.openxmlformats.org/officeDocument/2006/relationships/image" Target="../media/image45.png"/><Relationship Id="rId42" Type="http://schemas.openxmlformats.org/officeDocument/2006/relationships/image" Target="../media/image66.png"/><Relationship Id="rId47" Type="http://schemas.openxmlformats.org/officeDocument/2006/relationships/image" Target="../media/image71.png"/><Relationship Id="rId63" Type="http://schemas.openxmlformats.org/officeDocument/2006/relationships/image" Target="../media/image87.png"/><Relationship Id="rId68" Type="http://schemas.openxmlformats.org/officeDocument/2006/relationships/image" Target="../media/image92.png"/><Relationship Id="rId84" Type="http://schemas.openxmlformats.org/officeDocument/2006/relationships/image" Target="../media/image108.png"/><Relationship Id="rId89" Type="http://schemas.openxmlformats.org/officeDocument/2006/relationships/image" Target="../media/image113.png"/><Relationship Id="rId112" Type="http://schemas.openxmlformats.org/officeDocument/2006/relationships/image" Target="../media/image136.png"/><Relationship Id="rId133" Type="http://schemas.openxmlformats.org/officeDocument/2006/relationships/image" Target="../media/image157.png"/><Relationship Id="rId138" Type="http://schemas.openxmlformats.org/officeDocument/2006/relationships/image" Target="../media/image162.png"/><Relationship Id="rId16" Type="http://schemas.openxmlformats.org/officeDocument/2006/relationships/image" Target="../media/image40.png"/><Relationship Id="rId107" Type="http://schemas.openxmlformats.org/officeDocument/2006/relationships/image" Target="../media/image131.png"/><Relationship Id="rId11" Type="http://schemas.openxmlformats.org/officeDocument/2006/relationships/image" Target="../media/image35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53" Type="http://schemas.openxmlformats.org/officeDocument/2006/relationships/image" Target="../media/image77.png"/><Relationship Id="rId58" Type="http://schemas.openxmlformats.org/officeDocument/2006/relationships/image" Target="../media/image82.png"/><Relationship Id="rId74" Type="http://schemas.openxmlformats.org/officeDocument/2006/relationships/image" Target="../media/image98.png"/><Relationship Id="rId79" Type="http://schemas.openxmlformats.org/officeDocument/2006/relationships/image" Target="../media/image103.png"/><Relationship Id="rId102" Type="http://schemas.openxmlformats.org/officeDocument/2006/relationships/image" Target="../media/image126.png"/><Relationship Id="rId123" Type="http://schemas.openxmlformats.org/officeDocument/2006/relationships/image" Target="../media/image147.png"/><Relationship Id="rId128" Type="http://schemas.openxmlformats.org/officeDocument/2006/relationships/image" Target="../media/image152.png"/><Relationship Id="rId144" Type="http://schemas.openxmlformats.org/officeDocument/2006/relationships/image" Target="../media/image168.png"/><Relationship Id="rId5" Type="http://schemas.openxmlformats.org/officeDocument/2006/relationships/image" Target="../media/image29.png"/><Relationship Id="rId90" Type="http://schemas.openxmlformats.org/officeDocument/2006/relationships/image" Target="../media/image114.png"/><Relationship Id="rId95" Type="http://schemas.openxmlformats.org/officeDocument/2006/relationships/image" Target="../media/image119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43" Type="http://schemas.openxmlformats.org/officeDocument/2006/relationships/image" Target="../media/image67.png"/><Relationship Id="rId48" Type="http://schemas.openxmlformats.org/officeDocument/2006/relationships/image" Target="../media/image72.png"/><Relationship Id="rId64" Type="http://schemas.openxmlformats.org/officeDocument/2006/relationships/image" Target="../media/image88.png"/><Relationship Id="rId69" Type="http://schemas.openxmlformats.org/officeDocument/2006/relationships/image" Target="../media/image93.png"/><Relationship Id="rId113" Type="http://schemas.openxmlformats.org/officeDocument/2006/relationships/image" Target="../media/image137.png"/><Relationship Id="rId118" Type="http://schemas.openxmlformats.org/officeDocument/2006/relationships/image" Target="../media/image142.png"/><Relationship Id="rId134" Type="http://schemas.openxmlformats.org/officeDocument/2006/relationships/image" Target="../media/image158.png"/><Relationship Id="rId139" Type="http://schemas.openxmlformats.org/officeDocument/2006/relationships/image" Target="../media/image163.png"/><Relationship Id="rId80" Type="http://schemas.openxmlformats.org/officeDocument/2006/relationships/image" Target="../media/image104.png"/><Relationship Id="rId85" Type="http://schemas.openxmlformats.org/officeDocument/2006/relationships/image" Target="../media/image109.png"/><Relationship Id="rId3" Type="http://schemas.openxmlformats.org/officeDocument/2006/relationships/image" Target="../media/image2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46" Type="http://schemas.openxmlformats.org/officeDocument/2006/relationships/image" Target="../media/image70.png"/><Relationship Id="rId59" Type="http://schemas.openxmlformats.org/officeDocument/2006/relationships/image" Target="../media/image83.png"/><Relationship Id="rId67" Type="http://schemas.openxmlformats.org/officeDocument/2006/relationships/image" Target="../media/image91.png"/><Relationship Id="rId103" Type="http://schemas.openxmlformats.org/officeDocument/2006/relationships/image" Target="../media/image127.png"/><Relationship Id="rId108" Type="http://schemas.openxmlformats.org/officeDocument/2006/relationships/image" Target="../media/image132.png"/><Relationship Id="rId116" Type="http://schemas.openxmlformats.org/officeDocument/2006/relationships/image" Target="../media/image140.png"/><Relationship Id="rId124" Type="http://schemas.openxmlformats.org/officeDocument/2006/relationships/image" Target="../media/image148.png"/><Relationship Id="rId129" Type="http://schemas.openxmlformats.org/officeDocument/2006/relationships/image" Target="../media/image153.png"/><Relationship Id="rId137" Type="http://schemas.openxmlformats.org/officeDocument/2006/relationships/image" Target="../media/image161.png"/><Relationship Id="rId20" Type="http://schemas.openxmlformats.org/officeDocument/2006/relationships/image" Target="../media/image44.png"/><Relationship Id="rId41" Type="http://schemas.openxmlformats.org/officeDocument/2006/relationships/image" Target="../media/image65.png"/><Relationship Id="rId54" Type="http://schemas.openxmlformats.org/officeDocument/2006/relationships/image" Target="../media/image78.png"/><Relationship Id="rId62" Type="http://schemas.openxmlformats.org/officeDocument/2006/relationships/image" Target="../media/image86.png"/><Relationship Id="rId70" Type="http://schemas.openxmlformats.org/officeDocument/2006/relationships/image" Target="../media/image94.png"/><Relationship Id="rId75" Type="http://schemas.openxmlformats.org/officeDocument/2006/relationships/image" Target="../media/image99.png"/><Relationship Id="rId83" Type="http://schemas.openxmlformats.org/officeDocument/2006/relationships/image" Target="../media/image107.png"/><Relationship Id="rId88" Type="http://schemas.openxmlformats.org/officeDocument/2006/relationships/image" Target="../media/image112.png"/><Relationship Id="rId91" Type="http://schemas.openxmlformats.org/officeDocument/2006/relationships/image" Target="../media/image115.png"/><Relationship Id="rId96" Type="http://schemas.openxmlformats.org/officeDocument/2006/relationships/image" Target="../media/image120.png"/><Relationship Id="rId111" Type="http://schemas.openxmlformats.org/officeDocument/2006/relationships/image" Target="../media/image135.png"/><Relationship Id="rId132" Type="http://schemas.openxmlformats.org/officeDocument/2006/relationships/image" Target="../media/image156.png"/><Relationship Id="rId140" Type="http://schemas.openxmlformats.org/officeDocument/2006/relationships/image" Target="../media/image164.png"/><Relationship Id="rId145" Type="http://schemas.openxmlformats.org/officeDocument/2006/relationships/image" Target="../media/image1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49" Type="http://schemas.openxmlformats.org/officeDocument/2006/relationships/image" Target="../media/image73.png"/><Relationship Id="rId57" Type="http://schemas.openxmlformats.org/officeDocument/2006/relationships/image" Target="../media/image81.png"/><Relationship Id="rId106" Type="http://schemas.openxmlformats.org/officeDocument/2006/relationships/image" Target="../media/image130.png"/><Relationship Id="rId114" Type="http://schemas.openxmlformats.org/officeDocument/2006/relationships/image" Target="../media/image138.png"/><Relationship Id="rId119" Type="http://schemas.openxmlformats.org/officeDocument/2006/relationships/image" Target="../media/image143.png"/><Relationship Id="rId127" Type="http://schemas.openxmlformats.org/officeDocument/2006/relationships/image" Target="../media/image151.png"/><Relationship Id="rId10" Type="http://schemas.openxmlformats.org/officeDocument/2006/relationships/image" Target="../media/image34.png"/><Relationship Id="rId31" Type="http://schemas.openxmlformats.org/officeDocument/2006/relationships/image" Target="../media/image55.png"/><Relationship Id="rId44" Type="http://schemas.openxmlformats.org/officeDocument/2006/relationships/image" Target="../media/image68.png"/><Relationship Id="rId52" Type="http://schemas.openxmlformats.org/officeDocument/2006/relationships/image" Target="../media/image76.png"/><Relationship Id="rId60" Type="http://schemas.openxmlformats.org/officeDocument/2006/relationships/image" Target="../media/image84.png"/><Relationship Id="rId65" Type="http://schemas.openxmlformats.org/officeDocument/2006/relationships/image" Target="../media/image89.png"/><Relationship Id="rId73" Type="http://schemas.openxmlformats.org/officeDocument/2006/relationships/image" Target="../media/image97.png"/><Relationship Id="rId78" Type="http://schemas.openxmlformats.org/officeDocument/2006/relationships/image" Target="../media/image102.png"/><Relationship Id="rId81" Type="http://schemas.openxmlformats.org/officeDocument/2006/relationships/image" Target="../media/image105.png"/><Relationship Id="rId86" Type="http://schemas.openxmlformats.org/officeDocument/2006/relationships/image" Target="../media/image110.png"/><Relationship Id="rId94" Type="http://schemas.openxmlformats.org/officeDocument/2006/relationships/image" Target="../media/image118.png"/><Relationship Id="rId99" Type="http://schemas.openxmlformats.org/officeDocument/2006/relationships/image" Target="../media/image123.png"/><Relationship Id="rId101" Type="http://schemas.openxmlformats.org/officeDocument/2006/relationships/image" Target="../media/image125.png"/><Relationship Id="rId122" Type="http://schemas.openxmlformats.org/officeDocument/2006/relationships/image" Target="../media/image146.png"/><Relationship Id="rId130" Type="http://schemas.openxmlformats.org/officeDocument/2006/relationships/image" Target="../media/image154.png"/><Relationship Id="rId135" Type="http://schemas.openxmlformats.org/officeDocument/2006/relationships/image" Target="../media/image159.png"/><Relationship Id="rId143" Type="http://schemas.openxmlformats.org/officeDocument/2006/relationships/image" Target="../media/image167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9" Type="http://schemas.openxmlformats.org/officeDocument/2006/relationships/image" Target="../media/image63.png"/><Relationship Id="rId109" Type="http://schemas.openxmlformats.org/officeDocument/2006/relationships/image" Target="../media/image133.png"/><Relationship Id="rId34" Type="http://schemas.openxmlformats.org/officeDocument/2006/relationships/image" Target="../media/image58.png"/><Relationship Id="rId50" Type="http://schemas.openxmlformats.org/officeDocument/2006/relationships/image" Target="../media/image74.png"/><Relationship Id="rId55" Type="http://schemas.openxmlformats.org/officeDocument/2006/relationships/image" Target="../media/image79.png"/><Relationship Id="rId76" Type="http://schemas.openxmlformats.org/officeDocument/2006/relationships/image" Target="../media/image100.png"/><Relationship Id="rId97" Type="http://schemas.openxmlformats.org/officeDocument/2006/relationships/image" Target="../media/image121.png"/><Relationship Id="rId104" Type="http://schemas.openxmlformats.org/officeDocument/2006/relationships/image" Target="../media/image128.png"/><Relationship Id="rId120" Type="http://schemas.openxmlformats.org/officeDocument/2006/relationships/image" Target="../media/image144.png"/><Relationship Id="rId125" Type="http://schemas.openxmlformats.org/officeDocument/2006/relationships/image" Target="../media/image149.png"/><Relationship Id="rId141" Type="http://schemas.openxmlformats.org/officeDocument/2006/relationships/image" Target="../media/image165.png"/><Relationship Id="rId7" Type="http://schemas.openxmlformats.org/officeDocument/2006/relationships/image" Target="../media/image31.png"/><Relationship Id="rId71" Type="http://schemas.openxmlformats.org/officeDocument/2006/relationships/image" Target="../media/image95.png"/><Relationship Id="rId92" Type="http://schemas.openxmlformats.org/officeDocument/2006/relationships/image" Target="../media/image116.png"/><Relationship Id="rId2" Type="http://schemas.openxmlformats.org/officeDocument/2006/relationships/image" Target="../media/image5.png"/><Relationship Id="rId29" Type="http://schemas.openxmlformats.org/officeDocument/2006/relationships/image" Target="../media/image53.png"/><Relationship Id="rId24" Type="http://schemas.openxmlformats.org/officeDocument/2006/relationships/image" Target="../media/image48.png"/><Relationship Id="rId40" Type="http://schemas.openxmlformats.org/officeDocument/2006/relationships/image" Target="../media/image64.png"/><Relationship Id="rId45" Type="http://schemas.openxmlformats.org/officeDocument/2006/relationships/image" Target="../media/image69.png"/><Relationship Id="rId66" Type="http://schemas.openxmlformats.org/officeDocument/2006/relationships/image" Target="../media/image90.png"/><Relationship Id="rId87" Type="http://schemas.openxmlformats.org/officeDocument/2006/relationships/image" Target="../media/image111.png"/><Relationship Id="rId110" Type="http://schemas.openxmlformats.org/officeDocument/2006/relationships/image" Target="../media/image134.png"/><Relationship Id="rId115" Type="http://schemas.openxmlformats.org/officeDocument/2006/relationships/image" Target="../media/image139.png"/><Relationship Id="rId131" Type="http://schemas.openxmlformats.org/officeDocument/2006/relationships/image" Target="../media/image155.png"/><Relationship Id="rId136" Type="http://schemas.openxmlformats.org/officeDocument/2006/relationships/image" Target="../media/image160.png"/><Relationship Id="rId61" Type="http://schemas.openxmlformats.org/officeDocument/2006/relationships/image" Target="../media/image85.png"/><Relationship Id="rId82" Type="http://schemas.openxmlformats.org/officeDocument/2006/relationships/image" Target="../media/image106.png"/><Relationship Id="rId19" Type="http://schemas.openxmlformats.org/officeDocument/2006/relationships/image" Target="../media/image43.png"/><Relationship Id="rId14" Type="http://schemas.openxmlformats.org/officeDocument/2006/relationships/image" Target="../media/image38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56" Type="http://schemas.openxmlformats.org/officeDocument/2006/relationships/image" Target="../media/image80.png"/><Relationship Id="rId77" Type="http://schemas.openxmlformats.org/officeDocument/2006/relationships/image" Target="../media/image101.png"/><Relationship Id="rId100" Type="http://schemas.openxmlformats.org/officeDocument/2006/relationships/image" Target="../media/image124.png"/><Relationship Id="rId105" Type="http://schemas.openxmlformats.org/officeDocument/2006/relationships/image" Target="../media/image129.png"/><Relationship Id="rId126" Type="http://schemas.openxmlformats.org/officeDocument/2006/relationships/image" Target="../media/image150.png"/><Relationship Id="rId8" Type="http://schemas.openxmlformats.org/officeDocument/2006/relationships/image" Target="../media/image32.png"/><Relationship Id="rId51" Type="http://schemas.openxmlformats.org/officeDocument/2006/relationships/image" Target="../media/image75.png"/><Relationship Id="rId72" Type="http://schemas.openxmlformats.org/officeDocument/2006/relationships/image" Target="../media/image96.png"/><Relationship Id="rId93" Type="http://schemas.openxmlformats.org/officeDocument/2006/relationships/image" Target="../media/image117.png"/><Relationship Id="rId98" Type="http://schemas.openxmlformats.org/officeDocument/2006/relationships/image" Target="../media/image122.png"/><Relationship Id="rId121" Type="http://schemas.openxmlformats.org/officeDocument/2006/relationships/image" Target="../media/image145.png"/><Relationship Id="rId142" Type="http://schemas.openxmlformats.org/officeDocument/2006/relationships/image" Target="../media/image166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4.png"/><Relationship Id="rId117" Type="http://schemas.openxmlformats.org/officeDocument/2006/relationships/image" Target="../media/image285.png"/><Relationship Id="rId21" Type="http://schemas.openxmlformats.org/officeDocument/2006/relationships/image" Target="../media/image189.png"/><Relationship Id="rId42" Type="http://schemas.openxmlformats.org/officeDocument/2006/relationships/image" Target="../media/image210.png"/><Relationship Id="rId47" Type="http://schemas.openxmlformats.org/officeDocument/2006/relationships/image" Target="../media/image215.png"/><Relationship Id="rId63" Type="http://schemas.openxmlformats.org/officeDocument/2006/relationships/image" Target="../media/image231.png"/><Relationship Id="rId68" Type="http://schemas.openxmlformats.org/officeDocument/2006/relationships/image" Target="../media/image236.png"/><Relationship Id="rId84" Type="http://schemas.openxmlformats.org/officeDocument/2006/relationships/image" Target="../media/image252.png"/><Relationship Id="rId89" Type="http://schemas.openxmlformats.org/officeDocument/2006/relationships/image" Target="../media/image257.png"/><Relationship Id="rId112" Type="http://schemas.openxmlformats.org/officeDocument/2006/relationships/image" Target="../media/image280.png"/><Relationship Id="rId133" Type="http://schemas.openxmlformats.org/officeDocument/2006/relationships/image" Target="../media/image301.png"/><Relationship Id="rId138" Type="http://schemas.openxmlformats.org/officeDocument/2006/relationships/image" Target="../media/image306.png"/><Relationship Id="rId154" Type="http://schemas.openxmlformats.org/officeDocument/2006/relationships/image" Target="../media/image322.png"/><Relationship Id="rId159" Type="http://schemas.openxmlformats.org/officeDocument/2006/relationships/image" Target="../media/image327.png"/><Relationship Id="rId170" Type="http://schemas.openxmlformats.org/officeDocument/2006/relationships/image" Target="../media/image338.png"/><Relationship Id="rId16" Type="http://schemas.openxmlformats.org/officeDocument/2006/relationships/image" Target="../media/image184.png"/><Relationship Id="rId107" Type="http://schemas.openxmlformats.org/officeDocument/2006/relationships/image" Target="../media/image275.png"/><Relationship Id="rId11" Type="http://schemas.openxmlformats.org/officeDocument/2006/relationships/image" Target="../media/image179.png"/><Relationship Id="rId32" Type="http://schemas.openxmlformats.org/officeDocument/2006/relationships/image" Target="../media/image200.png"/><Relationship Id="rId37" Type="http://schemas.openxmlformats.org/officeDocument/2006/relationships/image" Target="../media/image205.png"/><Relationship Id="rId53" Type="http://schemas.openxmlformats.org/officeDocument/2006/relationships/image" Target="../media/image221.png"/><Relationship Id="rId58" Type="http://schemas.openxmlformats.org/officeDocument/2006/relationships/image" Target="../media/image226.png"/><Relationship Id="rId74" Type="http://schemas.openxmlformats.org/officeDocument/2006/relationships/image" Target="../media/image242.png"/><Relationship Id="rId79" Type="http://schemas.openxmlformats.org/officeDocument/2006/relationships/image" Target="../media/image247.png"/><Relationship Id="rId102" Type="http://schemas.openxmlformats.org/officeDocument/2006/relationships/image" Target="../media/image270.png"/><Relationship Id="rId123" Type="http://schemas.openxmlformats.org/officeDocument/2006/relationships/image" Target="../media/image291.png"/><Relationship Id="rId128" Type="http://schemas.openxmlformats.org/officeDocument/2006/relationships/image" Target="../media/image296.png"/><Relationship Id="rId144" Type="http://schemas.openxmlformats.org/officeDocument/2006/relationships/image" Target="../media/image312.png"/><Relationship Id="rId149" Type="http://schemas.openxmlformats.org/officeDocument/2006/relationships/image" Target="../media/image317.png"/><Relationship Id="rId5" Type="http://schemas.openxmlformats.org/officeDocument/2006/relationships/image" Target="../media/image173.png"/><Relationship Id="rId90" Type="http://schemas.openxmlformats.org/officeDocument/2006/relationships/image" Target="../media/image258.png"/><Relationship Id="rId95" Type="http://schemas.openxmlformats.org/officeDocument/2006/relationships/image" Target="../media/image263.png"/><Relationship Id="rId160" Type="http://schemas.openxmlformats.org/officeDocument/2006/relationships/image" Target="../media/image328.png"/><Relationship Id="rId165" Type="http://schemas.openxmlformats.org/officeDocument/2006/relationships/image" Target="../media/image333.png"/><Relationship Id="rId22" Type="http://schemas.openxmlformats.org/officeDocument/2006/relationships/image" Target="../media/image190.png"/><Relationship Id="rId27" Type="http://schemas.openxmlformats.org/officeDocument/2006/relationships/image" Target="../media/image195.png"/><Relationship Id="rId43" Type="http://schemas.openxmlformats.org/officeDocument/2006/relationships/image" Target="../media/image211.png"/><Relationship Id="rId48" Type="http://schemas.openxmlformats.org/officeDocument/2006/relationships/image" Target="../media/image216.png"/><Relationship Id="rId64" Type="http://schemas.openxmlformats.org/officeDocument/2006/relationships/image" Target="../media/image232.png"/><Relationship Id="rId69" Type="http://schemas.openxmlformats.org/officeDocument/2006/relationships/image" Target="../media/image237.png"/><Relationship Id="rId113" Type="http://schemas.openxmlformats.org/officeDocument/2006/relationships/image" Target="../media/image281.png"/><Relationship Id="rId118" Type="http://schemas.openxmlformats.org/officeDocument/2006/relationships/image" Target="../media/image286.png"/><Relationship Id="rId134" Type="http://schemas.openxmlformats.org/officeDocument/2006/relationships/image" Target="../media/image302.png"/><Relationship Id="rId139" Type="http://schemas.openxmlformats.org/officeDocument/2006/relationships/image" Target="../media/image307.png"/><Relationship Id="rId80" Type="http://schemas.openxmlformats.org/officeDocument/2006/relationships/image" Target="../media/image248.png"/><Relationship Id="rId85" Type="http://schemas.openxmlformats.org/officeDocument/2006/relationships/image" Target="../media/image253.png"/><Relationship Id="rId150" Type="http://schemas.openxmlformats.org/officeDocument/2006/relationships/image" Target="../media/image318.png"/><Relationship Id="rId155" Type="http://schemas.openxmlformats.org/officeDocument/2006/relationships/image" Target="../media/image323.png"/><Relationship Id="rId171" Type="http://schemas.openxmlformats.org/officeDocument/2006/relationships/image" Target="../media/image339.jp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33" Type="http://schemas.openxmlformats.org/officeDocument/2006/relationships/image" Target="../media/image201.png"/><Relationship Id="rId38" Type="http://schemas.openxmlformats.org/officeDocument/2006/relationships/image" Target="../media/image206.png"/><Relationship Id="rId59" Type="http://schemas.openxmlformats.org/officeDocument/2006/relationships/image" Target="../media/image227.png"/><Relationship Id="rId103" Type="http://schemas.openxmlformats.org/officeDocument/2006/relationships/image" Target="../media/image271.png"/><Relationship Id="rId108" Type="http://schemas.openxmlformats.org/officeDocument/2006/relationships/image" Target="../media/image276.png"/><Relationship Id="rId124" Type="http://schemas.openxmlformats.org/officeDocument/2006/relationships/image" Target="../media/image292.png"/><Relationship Id="rId129" Type="http://schemas.openxmlformats.org/officeDocument/2006/relationships/image" Target="../media/image297.png"/><Relationship Id="rId54" Type="http://schemas.openxmlformats.org/officeDocument/2006/relationships/image" Target="../media/image222.png"/><Relationship Id="rId70" Type="http://schemas.openxmlformats.org/officeDocument/2006/relationships/image" Target="../media/image238.png"/><Relationship Id="rId75" Type="http://schemas.openxmlformats.org/officeDocument/2006/relationships/image" Target="../media/image243.png"/><Relationship Id="rId91" Type="http://schemas.openxmlformats.org/officeDocument/2006/relationships/image" Target="../media/image259.png"/><Relationship Id="rId96" Type="http://schemas.openxmlformats.org/officeDocument/2006/relationships/image" Target="../media/image264.png"/><Relationship Id="rId140" Type="http://schemas.openxmlformats.org/officeDocument/2006/relationships/image" Target="../media/image308.png"/><Relationship Id="rId145" Type="http://schemas.openxmlformats.org/officeDocument/2006/relationships/image" Target="../media/image313.png"/><Relationship Id="rId161" Type="http://schemas.openxmlformats.org/officeDocument/2006/relationships/image" Target="../media/image329.png"/><Relationship Id="rId166" Type="http://schemas.openxmlformats.org/officeDocument/2006/relationships/image" Target="../media/image3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15" Type="http://schemas.openxmlformats.org/officeDocument/2006/relationships/image" Target="../media/image183.png"/><Relationship Id="rId23" Type="http://schemas.openxmlformats.org/officeDocument/2006/relationships/image" Target="../media/image191.png"/><Relationship Id="rId28" Type="http://schemas.openxmlformats.org/officeDocument/2006/relationships/image" Target="../media/image196.png"/><Relationship Id="rId36" Type="http://schemas.openxmlformats.org/officeDocument/2006/relationships/image" Target="../media/image204.png"/><Relationship Id="rId49" Type="http://schemas.openxmlformats.org/officeDocument/2006/relationships/image" Target="../media/image217.png"/><Relationship Id="rId57" Type="http://schemas.openxmlformats.org/officeDocument/2006/relationships/image" Target="../media/image225.png"/><Relationship Id="rId106" Type="http://schemas.openxmlformats.org/officeDocument/2006/relationships/image" Target="../media/image274.png"/><Relationship Id="rId114" Type="http://schemas.openxmlformats.org/officeDocument/2006/relationships/image" Target="../media/image282.png"/><Relationship Id="rId119" Type="http://schemas.openxmlformats.org/officeDocument/2006/relationships/image" Target="../media/image287.png"/><Relationship Id="rId127" Type="http://schemas.openxmlformats.org/officeDocument/2006/relationships/image" Target="../media/image295.png"/><Relationship Id="rId10" Type="http://schemas.openxmlformats.org/officeDocument/2006/relationships/image" Target="../media/image178.png"/><Relationship Id="rId31" Type="http://schemas.openxmlformats.org/officeDocument/2006/relationships/image" Target="../media/image199.png"/><Relationship Id="rId44" Type="http://schemas.openxmlformats.org/officeDocument/2006/relationships/image" Target="../media/image212.png"/><Relationship Id="rId52" Type="http://schemas.openxmlformats.org/officeDocument/2006/relationships/image" Target="../media/image220.png"/><Relationship Id="rId60" Type="http://schemas.openxmlformats.org/officeDocument/2006/relationships/image" Target="../media/image228.png"/><Relationship Id="rId65" Type="http://schemas.openxmlformats.org/officeDocument/2006/relationships/image" Target="../media/image233.png"/><Relationship Id="rId73" Type="http://schemas.openxmlformats.org/officeDocument/2006/relationships/image" Target="../media/image241.png"/><Relationship Id="rId78" Type="http://schemas.openxmlformats.org/officeDocument/2006/relationships/image" Target="../media/image246.png"/><Relationship Id="rId81" Type="http://schemas.openxmlformats.org/officeDocument/2006/relationships/image" Target="../media/image249.png"/><Relationship Id="rId86" Type="http://schemas.openxmlformats.org/officeDocument/2006/relationships/image" Target="../media/image254.png"/><Relationship Id="rId94" Type="http://schemas.openxmlformats.org/officeDocument/2006/relationships/image" Target="../media/image262.png"/><Relationship Id="rId99" Type="http://schemas.openxmlformats.org/officeDocument/2006/relationships/image" Target="../media/image267.png"/><Relationship Id="rId101" Type="http://schemas.openxmlformats.org/officeDocument/2006/relationships/image" Target="../media/image269.png"/><Relationship Id="rId122" Type="http://schemas.openxmlformats.org/officeDocument/2006/relationships/image" Target="../media/image290.png"/><Relationship Id="rId130" Type="http://schemas.openxmlformats.org/officeDocument/2006/relationships/image" Target="../media/image298.png"/><Relationship Id="rId135" Type="http://schemas.openxmlformats.org/officeDocument/2006/relationships/image" Target="../media/image303.png"/><Relationship Id="rId143" Type="http://schemas.openxmlformats.org/officeDocument/2006/relationships/image" Target="../media/image311.png"/><Relationship Id="rId148" Type="http://schemas.openxmlformats.org/officeDocument/2006/relationships/image" Target="../media/image316.png"/><Relationship Id="rId151" Type="http://schemas.openxmlformats.org/officeDocument/2006/relationships/image" Target="../media/image319.png"/><Relationship Id="rId156" Type="http://schemas.openxmlformats.org/officeDocument/2006/relationships/image" Target="../media/image324.png"/><Relationship Id="rId164" Type="http://schemas.openxmlformats.org/officeDocument/2006/relationships/image" Target="../media/image332.png"/><Relationship Id="rId169" Type="http://schemas.openxmlformats.org/officeDocument/2006/relationships/image" Target="../media/image337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72" Type="http://schemas.openxmlformats.org/officeDocument/2006/relationships/image" Target="../media/image340.jp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39" Type="http://schemas.openxmlformats.org/officeDocument/2006/relationships/image" Target="../media/image207.png"/><Relationship Id="rId109" Type="http://schemas.openxmlformats.org/officeDocument/2006/relationships/image" Target="../media/image277.png"/><Relationship Id="rId34" Type="http://schemas.openxmlformats.org/officeDocument/2006/relationships/image" Target="../media/image202.png"/><Relationship Id="rId50" Type="http://schemas.openxmlformats.org/officeDocument/2006/relationships/image" Target="../media/image218.png"/><Relationship Id="rId55" Type="http://schemas.openxmlformats.org/officeDocument/2006/relationships/image" Target="../media/image223.png"/><Relationship Id="rId76" Type="http://schemas.openxmlformats.org/officeDocument/2006/relationships/image" Target="../media/image244.png"/><Relationship Id="rId97" Type="http://schemas.openxmlformats.org/officeDocument/2006/relationships/image" Target="../media/image265.png"/><Relationship Id="rId104" Type="http://schemas.openxmlformats.org/officeDocument/2006/relationships/image" Target="../media/image272.png"/><Relationship Id="rId120" Type="http://schemas.openxmlformats.org/officeDocument/2006/relationships/image" Target="../media/image288.png"/><Relationship Id="rId125" Type="http://schemas.openxmlformats.org/officeDocument/2006/relationships/image" Target="../media/image293.png"/><Relationship Id="rId141" Type="http://schemas.openxmlformats.org/officeDocument/2006/relationships/image" Target="../media/image309.png"/><Relationship Id="rId146" Type="http://schemas.openxmlformats.org/officeDocument/2006/relationships/image" Target="../media/image314.png"/><Relationship Id="rId167" Type="http://schemas.openxmlformats.org/officeDocument/2006/relationships/image" Target="../media/image335.png"/><Relationship Id="rId7" Type="http://schemas.openxmlformats.org/officeDocument/2006/relationships/image" Target="../media/image175.png"/><Relationship Id="rId71" Type="http://schemas.openxmlformats.org/officeDocument/2006/relationships/image" Target="../media/image239.png"/><Relationship Id="rId92" Type="http://schemas.openxmlformats.org/officeDocument/2006/relationships/image" Target="../media/image260.png"/><Relationship Id="rId162" Type="http://schemas.openxmlformats.org/officeDocument/2006/relationships/image" Target="../media/image330.png"/><Relationship Id="rId2" Type="http://schemas.openxmlformats.org/officeDocument/2006/relationships/image" Target="../media/image170.png"/><Relationship Id="rId29" Type="http://schemas.openxmlformats.org/officeDocument/2006/relationships/image" Target="../media/image197.png"/><Relationship Id="rId24" Type="http://schemas.openxmlformats.org/officeDocument/2006/relationships/image" Target="../media/image192.png"/><Relationship Id="rId40" Type="http://schemas.openxmlformats.org/officeDocument/2006/relationships/image" Target="../media/image208.png"/><Relationship Id="rId45" Type="http://schemas.openxmlformats.org/officeDocument/2006/relationships/image" Target="../media/image213.png"/><Relationship Id="rId66" Type="http://schemas.openxmlformats.org/officeDocument/2006/relationships/image" Target="../media/image234.png"/><Relationship Id="rId87" Type="http://schemas.openxmlformats.org/officeDocument/2006/relationships/image" Target="../media/image255.png"/><Relationship Id="rId110" Type="http://schemas.openxmlformats.org/officeDocument/2006/relationships/image" Target="../media/image278.png"/><Relationship Id="rId115" Type="http://schemas.openxmlformats.org/officeDocument/2006/relationships/image" Target="../media/image283.png"/><Relationship Id="rId131" Type="http://schemas.openxmlformats.org/officeDocument/2006/relationships/image" Target="../media/image299.png"/><Relationship Id="rId136" Type="http://schemas.openxmlformats.org/officeDocument/2006/relationships/image" Target="../media/image304.png"/><Relationship Id="rId157" Type="http://schemas.openxmlformats.org/officeDocument/2006/relationships/image" Target="../media/image325.png"/><Relationship Id="rId61" Type="http://schemas.openxmlformats.org/officeDocument/2006/relationships/image" Target="../media/image229.png"/><Relationship Id="rId82" Type="http://schemas.openxmlformats.org/officeDocument/2006/relationships/image" Target="../media/image250.png"/><Relationship Id="rId152" Type="http://schemas.openxmlformats.org/officeDocument/2006/relationships/image" Target="../media/image320.png"/><Relationship Id="rId19" Type="http://schemas.openxmlformats.org/officeDocument/2006/relationships/image" Target="../media/image187.png"/><Relationship Id="rId14" Type="http://schemas.openxmlformats.org/officeDocument/2006/relationships/image" Target="../media/image182.png"/><Relationship Id="rId30" Type="http://schemas.openxmlformats.org/officeDocument/2006/relationships/image" Target="../media/image198.png"/><Relationship Id="rId35" Type="http://schemas.openxmlformats.org/officeDocument/2006/relationships/image" Target="../media/image203.png"/><Relationship Id="rId56" Type="http://schemas.openxmlformats.org/officeDocument/2006/relationships/image" Target="../media/image224.png"/><Relationship Id="rId77" Type="http://schemas.openxmlformats.org/officeDocument/2006/relationships/image" Target="../media/image245.png"/><Relationship Id="rId100" Type="http://schemas.openxmlformats.org/officeDocument/2006/relationships/image" Target="../media/image268.png"/><Relationship Id="rId105" Type="http://schemas.openxmlformats.org/officeDocument/2006/relationships/image" Target="../media/image273.png"/><Relationship Id="rId126" Type="http://schemas.openxmlformats.org/officeDocument/2006/relationships/image" Target="../media/image294.png"/><Relationship Id="rId147" Type="http://schemas.openxmlformats.org/officeDocument/2006/relationships/image" Target="../media/image315.png"/><Relationship Id="rId168" Type="http://schemas.openxmlformats.org/officeDocument/2006/relationships/image" Target="../media/image336.png"/><Relationship Id="rId8" Type="http://schemas.openxmlformats.org/officeDocument/2006/relationships/image" Target="../media/image176.png"/><Relationship Id="rId51" Type="http://schemas.openxmlformats.org/officeDocument/2006/relationships/image" Target="../media/image219.png"/><Relationship Id="rId72" Type="http://schemas.openxmlformats.org/officeDocument/2006/relationships/image" Target="../media/image240.png"/><Relationship Id="rId93" Type="http://schemas.openxmlformats.org/officeDocument/2006/relationships/image" Target="../media/image261.png"/><Relationship Id="rId98" Type="http://schemas.openxmlformats.org/officeDocument/2006/relationships/image" Target="../media/image266.png"/><Relationship Id="rId121" Type="http://schemas.openxmlformats.org/officeDocument/2006/relationships/image" Target="../media/image289.png"/><Relationship Id="rId142" Type="http://schemas.openxmlformats.org/officeDocument/2006/relationships/image" Target="../media/image310.png"/><Relationship Id="rId163" Type="http://schemas.openxmlformats.org/officeDocument/2006/relationships/image" Target="../media/image331.png"/><Relationship Id="rId3" Type="http://schemas.openxmlformats.org/officeDocument/2006/relationships/image" Target="../media/image171.png"/><Relationship Id="rId25" Type="http://schemas.openxmlformats.org/officeDocument/2006/relationships/image" Target="../media/image193.png"/><Relationship Id="rId46" Type="http://schemas.openxmlformats.org/officeDocument/2006/relationships/image" Target="../media/image214.png"/><Relationship Id="rId67" Type="http://schemas.openxmlformats.org/officeDocument/2006/relationships/image" Target="../media/image235.png"/><Relationship Id="rId116" Type="http://schemas.openxmlformats.org/officeDocument/2006/relationships/image" Target="../media/image284.png"/><Relationship Id="rId137" Type="http://schemas.openxmlformats.org/officeDocument/2006/relationships/image" Target="../media/image305.png"/><Relationship Id="rId158" Type="http://schemas.openxmlformats.org/officeDocument/2006/relationships/image" Target="../media/image326.png"/><Relationship Id="rId20" Type="http://schemas.openxmlformats.org/officeDocument/2006/relationships/image" Target="../media/image188.png"/><Relationship Id="rId41" Type="http://schemas.openxmlformats.org/officeDocument/2006/relationships/image" Target="../media/image209.png"/><Relationship Id="rId62" Type="http://schemas.openxmlformats.org/officeDocument/2006/relationships/image" Target="../media/image230.png"/><Relationship Id="rId83" Type="http://schemas.openxmlformats.org/officeDocument/2006/relationships/image" Target="../media/image251.png"/><Relationship Id="rId88" Type="http://schemas.openxmlformats.org/officeDocument/2006/relationships/image" Target="../media/image256.png"/><Relationship Id="rId111" Type="http://schemas.openxmlformats.org/officeDocument/2006/relationships/image" Target="../media/image279.png"/><Relationship Id="rId132" Type="http://schemas.openxmlformats.org/officeDocument/2006/relationships/image" Target="../media/image300.png"/><Relationship Id="rId153" Type="http://schemas.openxmlformats.org/officeDocument/2006/relationships/image" Target="../media/image3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13" Type="http://schemas.openxmlformats.org/officeDocument/2006/relationships/image" Target="../media/image352.png"/><Relationship Id="rId18" Type="http://schemas.openxmlformats.org/officeDocument/2006/relationships/image" Target="../media/image357.png"/><Relationship Id="rId26" Type="http://schemas.openxmlformats.org/officeDocument/2006/relationships/image" Target="../media/image365.png"/><Relationship Id="rId3" Type="http://schemas.openxmlformats.org/officeDocument/2006/relationships/image" Target="../media/image342.png"/><Relationship Id="rId21" Type="http://schemas.openxmlformats.org/officeDocument/2006/relationships/image" Target="../media/image360.png"/><Relationship Id="rId7" Type="http://schemas.openxmlformats.org/officeDocument/2006/relationships/image" Target="../media/image346.png"/><Relationship Id="rId12" Type="http://schemas.openxmlformats.org/officeDocument/2006/relationships/image" Target="../media/image351.png"/><Relationship Id="rId17" Type="http://schemas.openxmlformats.org/officeDocument/2006/relationships/image" Target="../media/image356.png"/><Relationship Id="rId25" Type="http://schemas.openxmlformats.org/officeDocument/2006/relationships/image" Target="../media/image364.png"/><Relationship Id="rId2" Type="http://schemas.openxmlformats.org/officeDocument/2006/relationships/image" Target="../media/image341.png"/><Relationship Id="rId16" Type="http://schemas.openxmlformats.org/officeDocument/2006/relationships/image" Target="../media/image355.png"/><Relationship Id="rId20" Type="http://schemas.openxmlformats.org/officeDocument/2006/relationships/image" Target="../media/image359.png"/><Relationship Id="rId29" Type="http://schemas.openxmlformats.org/officeDocument/2006/relationships/image" Target="../media/image3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5.png"/><Relationship Id="rId11" Type="http://schemas.openxmlformats.org/officeDocument/2006/relationships/image" Target="../media/image350.png"/><Relationship Id="rId24" Type="http://schemas.openxmlformats.org/officeDocument/2006/relationships/image" Target="../media/image363.png"/><Relationship Id="rId5" Type="http://schemas.openxmlformats.org/officeDocument/2006/relationships/image" Target="../media/image344.png"/><Relationship Id="rId15" Type="http://schemas.openxmlformats.org/officeDocument/2006/relationships/image" Target="../media/image354.png"/><Relationship Id="rId23" Type="http://schemas.openxmlformats.org/officeDocument/2006/relationships/image" Target="../media/image362.png"/><Relationship Id="rId28" Type="http://schemas.openxmlformats.org/officeDocument/2006/relationships/image" Target="../media/image367.png"/><Relationship Id="rId10" Type="http://schemas.openxmlformats.org/officeDocument/2006/relationships/image" Target="../media/image349.png"/><Relationship Id="rId19" Type="http://schemas.openxmlformats.org/officeDocument/2006/relationships/image" Target="../media/image358.png"/><Relationship Id="rId31" Type="http://schemas.openxmlformats.org/officeDocument/2006/relationships/image" Target="../media/image370.jpg"/><Relationship Id="rId4" Type="http://schemas.openxmlformats.org/officeDocument/2006/relationships/image" Target="../media/image343.png"/><Relationship Id="rId9" Type="http://schemas.openxmlformats.org/officeDocument/2006/relationships/image" Target="../media/image348.png"/><Relationship Id="rId14" Type="http://schemas.openxmlformats.org/officeDocument/2006/relationships/image" Target="../media/image353.png"/><Relationship Id="rId22" Type="http://schemas.openxmlformats.org/officeDocument/2006/relationships/image" Target="../media/image361.png"/><Relationship Id="rId27" Type="http://schemas.openxmlformats.org/officeDocument/2006/relationships/image" Target="../media/image366.png"/><Relationship Id="rId30" Type="http://schemas.openxmlformats.org/officeDocument/2006/relationships/image" Target="../media/image36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jp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jp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1.png"/><Relationship Id="rId21" Type="http://schemas.openxmlformats.org/officeDocument/2006/relationships/image" Target="../media/image395.png"/><Relationship Id="rId42" Type="http://schemas.openxmlformats.org/officeDocument/2006/relationships/image" Target="../media/image416.png"/><Relationship Id="rId63" Type="http://schemas.openxmlformats.org/officeDocument/2006/relationships/image" Target="../media/image437.png"/><Relationship Id="rId84" Type="http://schemas.openxmlformats.org/officeDocument/2006/relationships/image" Target="../media/image458.png"/><Relationship Id="rId138" Type="http://schemas.openxmlformats.org/officeDocument/2006/relationships/image" Target="../media/image512.png"/><Relationship Id="rId159" Type="http://schemas.openxmlformats.org/officeDocument/2006/relationships/image" Target="../media/image533.png"/><Relationship Id="rId170" Type="http://schemas.openxmlformats.org/officeDocument/2006/relationships/image" Target="../media/image544.png"/><Relationship Id="rId191" Type="http://schemas.openxmlformats.org/officeDocument/2006/relationships/image" Target="../media/image565.png"/><Relationship Id="rId205" Type="http://schemas.openxmlformats.org/officeDocument/2006/relationships/image" Target="../media/image579.png"/><Relationship Id="rId107" Type="http://schemas.openxmlformats.org/officeDocument/2006/relationships/image" Target="../media/image481.png"/><Relationship Id="rId11" Type="http://schemas.openxmlformats.org/officeDocument/2006/relationships/image" Target="../media/image385.png"/><Relationship Id="rId32" Type="http://schemas.openxmlformats.org/officeDocument/2006/relationships/image" Target="../media/image406.png"/><Relationship Id="rId53" Type="http://schemas.openxmlformats.org/officeDocument/2006/relationships/image" Target="../media/image427.png"/><Relationship Id="rId74" Type="http://schemas.openxmlformats.org/officeDocument/2006/relationships/image" Target="../media/image448.png"/><Relationship Id="rId128" Type="http://schemas.openxmlformats.org/officeDocument/2006/relationships/image" Target="../media/image502.png"/><Relationship Id="rId149" Type="http://schemas.openxmlformats.org/officeDocument/2006/relationships/image" Target="../media/image523.png"/><Relationship Id="rId5" Type="http://schemas.openxmlformats.org/officeDocument/2006/relationships/image" Target="../media/image379.png"/><Relationship Id="rId90" Type="http://schemas.openxmlformats.org/officeDocument/2006/relationships/image" Target="../media/image464.png"/><Relationship Id="rId95" Type="http://schemas.openxmlformats.org/officeDocument/2006/relationships/image" Target="../media/image469.png"/><Relationship Id="rId160" Type="http://schemas.openxmlformats.org/officeDocument/2006/relationships/image" Target="../media/image534.png"/><Relationship Id="rId165" Type="http://schemas.openxmlformats.org/officeDocument/2006/relationships/image" Target="../media/image539.png"/><Relationship Id="rId181" Type="http://schemas.openxmlformats.org/officeDocument/2006/relationships/image" Target="../media/image555.png"/><Relationship Id="rId186" Type="http://schemas.openxmlformats.org/officeDocument/2006/relationships/image" Target="../media/image560.png"/><Relationship Id="rId216" Type="http://schemas.openxmlformats.org/officeDocument/2006/relationships/image" Target="../media/image590.png"/><Relationship Id="rId211" Type="http://schemas.openxmlformats.org/officeDocument/2006/relationships/image" Target="../media/image585.png"/><Relationship Id="rId22" Type="http://schemas.openxmlformats.org/officeDocument/2006/relationships/image" Target="../media/image396.png"/><Relationship Id="rId27" Type="http://schemas.openxmlformats.org/officeDocument/2006/relationships/image" Target="../media/image401.png"/><Relationship Id="rId43" Type="http://schemas.openxmlformats.org/officeDocument/2006/relationships/image" Target="../media/image417.png"/><Relationship Id="rId48" Type="http://schemas.openxmlformats.org/officeDocument/2006/relationships/image" Target="../media/image422.png"/><Relationship Id="rId64" Type="http://schemas.openxmlformats.org/officeDocument/2006/relationships/image" Target="../media/image438.png"/><Relationship Id="rId69" Type="http://schemas.openxmlformats.org/officeDocument/2006/relationships/image" Target="../media/image443.png"/><Relationship Id="rId113" Type="http://schemas.openxmlformats.org/officeDocument/2006/relationships/image" Target="../media/image487.png"/><Relationship Id="rId118" Type="http://schemas.openxmlformats.org/officeDocument/2006/relationships/image" Target="../media/image492.png"/><Relationship Id="rId134" Type="http://schemas.openxmlformats.org/officeDocument/2006/relationships/image" Target="../media/image508.png"/><Relationship Id="rId139" Type="http://schemas.openxmlformats.org/officeDocument/2006/relationships/image" Target="../media/image513.png"/><Relationship Id="rId80" Type="http://schemas.openxmlformats.org/officeDocument/2006/relationships/image" Target="../media/image454.png"/><Relationship Id="rId85" Type="http://schemas.openxmlformats.org/officeDocument/2006/relationships/image" Target="../media/image459.png"/><Relationship Id="rId150" Type="http://schemas.openxmlformats.org/officeDocument/2006/relationships/image" Target="../media/image524.png"/><Relationship Id="rId155" Type="http://schemas.openxmlformats.org/officeDocument/2006/relationships/image" Target="../media/image529.png"/><Relationship Id="rId171" Type="http://schemas.openxmlformats.org/officeDocument/2006/relationships/image" Target="../media/image545.png"/><Relationship Id="rId176" Type="http://schemas.openxmlformats.org/officeDocument/2006/relationships/image" Target="../media/image550.png"/><Relationship Id="rId192" Type="http://schemas.openxmlformats.org/officeDocument/2006/relationships/image" Target="../media/image566.png"/><Relationship Id="rId197" Type="http://schemas.openxmlformats.org/officeDocument/2006/relationships/image" Target="../media/image571.png"/><Relationship Id="rId206" Type="http://schemas.openxmlformats.org/officeDocument/2006/relationships/image" Target="../media/image580.png"/><Relationship Id="rId201" Type="http://schemas.openxmlformats.org/officeDocument/2006/relationships/image" Target="../media/image575.png"/><Relationship Id="rId12" Type="http://schemas.openxmlformats.org/officeDocument/2006/relationships/image" Target="../media/image386.png"/><Relationship Id="rId17" Type="http://schemas.openxmlformats.org/officeDocument/2006/relationships/image" Target="../media/image391.png"/><Relationship Id="rId33" Type="http://schemas.openxmlformats.org/officeDocument/2006/relationships/image" Target="../media/image407.png"/><Relationship Id="rId38" Type="http://schemas.openxmlformats.org/officeDocument/2006/relationships/image" Target="../media/image412.png"/><Relationship Id="rId59" Type="http://schemas.openxmlformats.org/officeDocument/2006/relationships/image" Target="../media/image433.png"/><Relationship Id="rId103" Type="http://schemas.openxmlformats.org/officeDocument/2006/relationships/image" Target="../media/image477.png"/><Relationship Id="rId108" Type="http://schemas.openxmlformats.org/officeDocument/2006/relationships/image" Target="../media/image482.png"/><Relationship Id="rId124" Type="http://schemas.openxmlformats.org/officeDocument/2006/relationships/image" Target="../media/image498.png"/><Relationship Id="rId129" Type="http://schemas.openxmlformats.org/officeDocument/2006/relationships/image" Target="../media/image503.png"/><Relationship Id="rId54" Type="http://schemas.openxmlformats.org/officeDocument/2006/relationships/image" Target="../media/image428.png"/><Relationship Id="rId70" Type="http://schemas.openxmlformats.org/officeDocument/2006/relationships/image" Target="../media/image444.png"/><Relationship Id="rId75" Type="http://schemas.openxmlformats.org/officeDocument/2006/relationships/image" Target="../media/image449.png"/><Relationship Id="rId91" Type="http://schemas.openxmlformats.org/officeDocument/2006/relationships/image" Target="../media/image465.png"/><Relationship Id="rId96" Type="http://schemas.openxmlformats.org/officeDocument/2006/relationships/image" Target="../media/image470.png"/><Relationship Id="rId140" Type="http://schemas.openxmlformats.org/officeDocument/2006/relationships/image" Target="../media/image514.png"/><Relationship Id="rId145" Type="http://schemas.openxmlformats.org/officeDocument/2006/relationships/image" Target="../media/image519.png"/><Relationship Id="rId161" Type="http://schemas.openxmlformats.org/officeDocument/2006/relationships/image" Target="../media/image535.png"/><Relationship Id="rId166" Type="http://schemas.openxmlformats.org/officeDocument/2006/relationships/image" Target="../media/image540.png"/><Relationship Id="rId182" Type="http://schemas.openxmlformats.org/officeDocument/2006/relationships/image" Target="../media/image556.png"/><Relationship Id="rId187" Type="http://schemas.openxmlformats.org/officeDocument/2006/relationships/image" Target="../media/image561.png"/><Relationship Id="rId217" Type="http://schemas.openxmlformats.org/officeDocument/2006/relationships/image" Target="../media/image5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0.png"/><Relationship Id="rId212" Type="http://schemas.openxmlformats.org/officeDocument/2006/relationships/image" Target="../media/image586.png"/><Relationship Id="rId23" Type="http://schemas.openxmlformats.org/officeDocument/2006/relationships/image" Target="../media/image397.png"/><Relationship Id="rId28" Type="http://schemas.openxmlformats.org/officeDocument/2006/relationships/image" Target="../media/image402.png"/><Relationship Id="rId49" Type="http://schemas.openxmlformats.org/officeDocument/2006/relationships/image" Target="../media/image423.png"/><Relationship Id="rId114" Type="http://schemas.openxmlformats.org/officeDocument/2006/relationships/image" Target="../media/image488.png"/><Relationship Id="rId119" Type="http://schemas.openxmlformats.org/officeDocument/2006/relationships/image" Target="../media/image493.png"/><Relationship Id="rId44" Type="http://schemas.openxmlformats.org/officeDocument/2006/relationships/image" Target="../media/image418.png"/><Relationship Id="rId60" Type="http://schemas.openxmlformats.org/officeDocument/2006/relationships/image" Target="../media/image434.png"/><Relationship Id="rId65" Type="http://schemas.openxmlformats.org/officeDocument/2006/relationships/image" Target="../media/image439.png"/><Relationship Id="rId81" Type="http://schemas.openxmlformats.org/officeDocument/2006/relationships/image" Target="../media/image455.png"/><Relationship Id="rId86" Type="http://schemas.openxmlformats.org/officeDocument/2006/relationships/image" Target="../media/image460.png"/><Relationship Id="rId130" Type="http://schemas.openxmlformats.org/officeDocument/2006/relationships/image" Target="../media/image504.png"/><Relationship Id="rId135" Type="http://schemas.openxmlformats.org/officeDocument/2006/relationships/image" Target="../media/image509.png"/><Relationship Id="rId151" Type="http://schemas.openxmlformats.org/officeDocument/2006/relationships/image" Target="../media/image525.png"/><Relationship Id="rId156" Type="http://schemas.openxmlformats.org/officeDocument/2006/relationships/image" Target="../media/image530.png"/><Relationship Id="rId177" Type="http://schemas.openxmlformats.org/officeDocument/2006/relationships/image" Target="../media/image551.png"/><Relationship Id="rId198" Type="http://schemas.openxmlformats.org/officeDocument/2006/relationships/image" Target="../media/image572.png"/><Relationship Id="rId172" Type="http://schemas.openxmlformats.org/officeDocument/2006/relationships/image" Target="../media/image546.png"/><Relationship Id="rId193" Type="http://schemas.openxmlformats.org/officeDocument/2006/relationships/image" Target="../media/image567.png"/><Relationship Id="rId202" Type="http://schemas.openxmlformats.org/officeDocument/2006/relationships/image" Target="../media/image576.png"/><Relationship Id="rId207" Type="http://schemas.openxmlformats.org/officeDocument/2006/relationships/image" Target="../media/image581.png"/><Relationship Id="rId13" Type="http://schemas.openxmlformats.org/officeDocument/2006/relationships/image" Target="../media/image387.png"/><Relationship Id="rId18" Type="http://schemas.openxmlformats.org/officeDocument/2006/relationships/image" Target="../media/image392.png"/><Relationship Id="rId39" Type="http://schemas.openxmlformats.org/officeDocument/2006/relationships/image" Target="../media/image413.png"/><Relationship Id="rId109" Type="http://schemas.openxmlformats.org/officeDocument/2006/relationships/image" Target="../media/image483.png"/><Relationship Id="rId34" Type="http://schemas.openxmlformats.org/officeDocument/2006/relationships/image" Target="../media/image408.png"/><Relationship Id="rId50" Type="http://schemas.openxmlformats.org/officeDocument/2006/relationships/image" Target="../media/image424.png"/><Relationship Id="rId55" Type="http://schemas.openxmlformats.org/officeDocument/2006/relationships/image" Target="../media/image429.png"/><Relationship Id="rId76" Type="http://schemas.openxmlformats.org/officeDocument/2006/relationships/image" Target="../media/image450.png"/><Relationship Id="rId97" Type="http://schemas.openxmlformats.org/officeDocument/2006/relationships/image" Target="../media/image471.png"/><Relationship Id="rId104" Type="http://schemas.openxmlformats.org/officeDocument/2006/relationships/image" Target="../media/image478.png"/><Relationship Id="rId120" Type="http://schemas.openxmlformats.org/officeDocument/2006/relationships/image" Target="../media/image494.png"/><Relationship Id="rId125" Type="http://schemas.openxmlformats.org/officeDocument/2006/relationships/image" Target="../media/image499.png"/><Relationship Id="rId141" Type="http://schemas.openxmlformats.org/officeDocument/2006/relationships/image" Target="../media/image515.png"/><Relationship Id="rId146" Type="http://schemas.openxmlformats.org/officeDocument/2006/relationships/image" Target="../media/image520.png"/><Relationship Id="rId167" Type="http://schemas.openxmlformats.org/officeDocument/2006/relationships/image" Target="../media/image541.png"/><Relationship Id="rId188" Type="http://schemas.openxmlformats.org/officeDocument/2006/relationships/image" Target="../media/image562.png"/><Relationship Id="rId7" Type="http://schemas.openxmlformats.org/officeDocument/2006/relationships/image" Target="../media/image381.png"/><Relationship Id="rId71" Type="http://schemas.openxmlformats.org/officeDocument/2006/relationships/image" Target="../media/image445.png"/><Relationship Id="rId92" Type="http://schemas.openxmlformats.org/officeDocument/2006/relationships/image" Target="../media/image466.png"/><Relationship Id="rId162" Type="http://schemas.openxmlformats.org/officeDocument/2006/relationships/image" Target="../media/image536.png"/><Relationship Id="rId183" Type="http://schemas.openxmlformats.org/officeDocument/2006/relationships/image" Target="../media/image557.png"/><Relationship Id="rId213" Type="http://schemas.openxmlformats.org/officeDocument/2006/relationships/image" Target="../media/image587.png"/><Relationship Id="rId218" Type="http://schemas.openxmlformats.org/officeDocument/2006/relationships/image" Target="../media/image592.png"/><Relationship Id="rId2" Type="http://schemas.openxmlformats.org/officeDocument/2006/relationships/image" Target="../media/image341.png"/><Relationship Id="rId29" Type="http://schemas.openxmlformats.org/officeDocument/2006/relationships/image" Target="../media/image403.png"/><Relationship Id="rId24" Type="http://schemas.openxmlformats.org/officeDocument/2006/relationships/image" Target="../media/image398.png"/><Relationship Id="rId40" Type="http://schemas.openxmlformats.org/officeDocument/2006/relationships/image" Target="../media/image414.png"/><Relationship Id="rId45" Type="http://schemas.openxmlformats.org/officeDocument/2006/relationships/image" Target="../media/image419.png"/><Relationship Id="rId66" Type="http://schemas.openxmlformats.org/officeDocument/2006/relationships/image" Target="../media/image440.png"/><Relationship Id="rId87" Type="http://schemas.openxmlformats.org/officeDocument/2006/relationships/image" Target="../media/image461.png"/><Relationship Id="rId110" Type="http://schemas.openxmlformats.org/officeDocument/2006/relationships/image" Target="../media/image484.png"/><Relationship Id="rId115" Type="http://schemas.openxmlformats.org/officeDocument/2006/relationships/image" Target="../media/image489.png"/><Relationship Id="rId131" Type="http://schemas.openxmlformats.org/officeDocument/2006/relationships/image" Target="../media/image505.png"/><Relationship Id="rId136" Type="http://schemas.openxmlformats.org/officeDocument/2006/relationships/image" Target="../media/image510.png"/><Relationship Id="rId157" Type="http://schemas.openxmlformats.org/officeDocument/2006/relationships/image" Target="../media/image531.png"/><Relationship Id="rId178" Type="http://schemas.openxmlformats.org/officeDocument/2006/relationships/image" Target="../media/image552.png"/><Relationship Id="rId61" Type="http://schemas.openxmlformats.org/officeDocument/2006/relationships/image" Target="../media/image435.png"/><Relationship Id="rId82" Type="http://schemas.openxmlformats.org/officeDocument/2006/relationships/image" Target="../media/image456.png"/><Relationship Id="rId152" Type="http://schemas.openxmlformats.org/officeDocument/2006/relationships/image" Target="../media/image526.png"/><Relationship Id="rId173" Type="http://schemas.openxmlformats.org/officeDocument/2006/relationships/image" Target="../media/image547.png"/><Relationship Id="rId194" Type="http://schemas.openxmlformats.org/officeDocument/2006/relationships/image" Target="../media/image568.png"/><Relationship Id="rId199" Type="http://schemas.openxmlformats.org/officeDocument/2006/relationships/image" Target="../media/image573.png"/><Relationship Id="rId203" Type="http://schemas.openxmlformats.org/officeDocument/2006/relationships/image" Target="../media/image577.png"/><Relationship Id="rId208" Type="http://schemas.openxmlformats.org/officeDocument/2006/relationships/image" Target="../media/image582.png"/><Relationship Id="rId19" Type="http://schemas.openxmlformats.org/officeDocument/2006/relationships/image" Target="../media/image393.png"/><Relationship Id="rId14" Type="http://schemas.openxmlformats.org/officeDocument/2006/relationships/image" Target="../media/image388.png"/><Relationship Id="rId30" Type="http://schemas.openxmlformats.org/officeDocument/2006/relationships/image" Target="../media/image404.png"/><Relationship Id="rId35" Type="http://schemas.openxmlformats.org/officeDocument/2006/relationships/image" Target="../media/image409.png"/><Relationship Id="rId56" Type="http://schemas.openxmlformats.org/officeDocument/2006/relationships/image" Target="../media/image430.png"/><Relationship Id="rId77" Type="http://schemas.openxmlformats.org/officeDocument/2006/relationships/image" Target="../media/image451.png"/><Relationship Id="rId100" Type="http://schemas.openxmlformats.org/officeDocument/2006/relationships/image" Target="../media/image474.png"/><Relationship Id="rId105" Type="http://schemas.openxmlformats.org/officeDocument/2006/relationships/image" Target="../media/image479.png"/><Relationship Id="rId126" Type="http://schemas.openxmlformats.org/officeDocument/2006/relationships/image" Target="../media/image500.png"/><Relationship Id="rId147" Type="http://schemas.openxmlformats.org/officeDocument/2006/relationships/image" Target="../media/image521.png"/><Relationship Id="rId168" Type="http://schemas.openxmlformats.org/officeDocument/2006/relationships/image" Target="../media/image542.png"/><Relationship Id="rId8" Type="http://schemas.openxmlformats.org/officeDocument/2006/relationships/image" Target="../media/image382.png"/><Relationship Id="rId51" Type="http://schemas.openxmlformats.org/officeDocument/2006/relationships/image" Target="../media/image425.png"/><Relationship Id="rId72" Type="http://schemas.openxmlformats.org/officeDocument/2006/relationships/image" Target="../media/image446.png"/><Relationship Id="rId93" Type="http://schemas.openxmlformats.org/officeDocument/2006/relationships/image" Target="../media/image467.png"/><Relationship Id="rId98" Type="http://schemas.openxmlformats.org/officeDocument/2006/relationships/image" Target="../media/image472.png"/><Relationship Id="rId121" Type="http://schemas.openxmlformats.org/officeDocument/2006/relationships/image" Target="../media/image495.png"/><Relationship Id="rId142" Type="http://schemas.openxmlformats.org/officeDocument/2006/relationships/image" Target="../media/image516.png"/><Relationship Id="rId163" Type="http://schemas.openxmlformats.org/officeDocument/2006/relationships/image" Target="../media/image537.png"/><Relationship Id="rId184" Type="http://schemas.openxmlformats.org/officeDocument/2006/relationships/image" Target="../media/image558.png"/><Relationship Id="rId189" Type="http://schemas.openxmlformats.org/officeDocument/2006/relationships/image" Target="../media/image563.png"/><Relationship Id="rId219" Type="http://schemas.openxmlformats.org/officeDocument/2006/relationships/image" Target="../media/image593.png"/><Relationship Id="rId3" Type="http://schemas.openxmlformats.org/officeDocument/2006/relationships/image" Target="../media/image377.jpg"/><Relationship Id="rId214" Type="http://schemas.openxmlformats.org/officeDocument/2006/relationships/image" Target="../media/image588.png"/><Relationship Id="rId25" Type="http://schemas.openxmlformats.org/officeDocument/2006/relationships/image" Target="../media/image399.png"/><Relationship Id="rId46" Type="http://schemas.openxmlformats.org/officeDocument/2006/relationships/image" Target="../media/image420.png"/><Relationship Id="rId67" Type="http://schemas.openxmlformats.org/officeDocument/2006/relationships/image" Target="../media/image441.png"/><Relationship Id="rId116" Type="http://schemas.openxmlformats.org/officeDocument/2006/relationships/image" Target="../media/image490.png"/><Relationship Id="rId137" Type="http://schemas.openxmlformats.org/officeDocument/2006/relationships/image" Target="../media/image511.png"/><Relationship Id="rId158" Type="http://schemas.openxmlformats.org/officeDocument/2006/relationships/image" Target="../media/image532.png"/><Relationship Id="rId20" Type="http://schemas.openxmlformats.org/officeDocument/2006/relationships/image" Target="../media/image394.png"/><Relationship Id="rId41" Type="http://schemas.openxmlformats.org/officeDocument/2006/relationships/image" Target="../media/image415.png"/><Relationship Id="rId62" Type="http://schemas.openxmlformats.org/officeDocument/2006/relationships/image" Target="../media/image436.png"/><Relationship Id="rId83" Type="http://schemas.openxmlformats.org/officeDocument/2006/relationships/image" Target="../media/image457.png"/><Relationship Id="rId88" Type="http://schemas.openxmlformats.org/officeDocument/2006/relationships/image" Target="../media/image462.png"/><Relationship Id="rId111" Type="http://schemas.openxmlformats.org/officeDocument/2006/relationships/image" Target="../media/image485.png"/><Relationship Id="rId132" Type="http://schemas.openxmlformats.org/officeDocument/2006/relationships/image" Target="../media/image506.png"/><Relationship Id="rId153" Type="http://schemas.openxmlformats.org/officeDocument/2006/relationships/image" Target="../media/image527.png"/><Relationship Id="rId174" Type="http://schemas.openxmlformats.org/officeDocument/2006/relationships/image" Target="../media/image548.png"/><Relationship Id="rId179" Type="http://schemas.openxmlformats.org/officeDocument/2006/relationships/image" Target="../media/image553.png"/><Relationship Id="rId195" Type="http://schemas.openxmlformats.org/officeDocument/2006/relationships/image" Target="../media/image569.png"/><Relationship Id="rId209" Type="http://schemas.openxmlformats.org/officeDocument/2006/relationships/image" Target="../media/image583.png"/><Relationship Id="rId190" Type="http://schemas.openxmlformats.org/officeDocument/2006/relationships/image" Target="../media/image564.png"/><Relationship Id="rId204" Type="http://schemas.openxmlformats.org/officeDocument/2006/relationships/image" Target="../media/image578.png"/><Relationship Id="rId220" Type="http://schemas.openxmlformats.org/officeDocument/2006/relationships/image" Target="../media/image594.png"/><Relationship Id="rId15" Type="http://schemas.openxmlformats.org/officeDocument/2006/relationships/image" Target="../media/image389.png"/><Relationship Id="rId36" Type="http://schemas.openxmlformats.org/officeDocument/2006/relationships/image" Target="../media/image410.png"/><Relationship Id="rId57" Type="http://schemas.openxmlformats.org/officeDocument/2006/relationships/image" Target="../media/image431.png"/><Relationship Id="rId106" Type="http://schemas.openxmlformats.org/officeDocument/2006/relationships/image" Target="../media/image480.png"/><Relationship Id="rId127" Type="http://schemas.openxmlformats.org/officeDocument/2006/relationships/image" Target="../media/image501.png"/><Relationship Id="rId10" Type="http://schemas.openxmlformats.org/officeDocument/2006/relationships/image" Target="../media/image384.png"/><Relationship Id="rId31" Type="http://schemas.openxmlformats.org/officeDocument/2006/relationships/image" Target="../media/image405.png"/><Relationship Id="rId52" Type="http://schemas.openxmlformats.org/officeDocument/2006/relationships/image" Target="../media/image426.png"/><Relationship Id="rId73" Type="http://schemas.openxmlformats.org/officeDocument/2006/relationships/image" Target="../media/image447.png"/><Relationship Id="rId78" Type="http://schemas.openxmlformats.org/officeDocument/2006/relationships/image" Target="../media/image452.png"/><Relationship Id="rId94" Type="http://schemas.openxmlformats.org/officeDocument/2006/relationships/image" Target="../media/image468.png"/><Relationship Id="rId99" Type="http://schemas.openxmlformats.org/officeDocument/2006/relationships/image" Target="../media/image473.png"/><Relationship Id="rId101" Type="http://schemas.openxmlformats.org/officeDocument/2006/relationships/image" Target="../media/image475.png"/><Relationship Id="rId122" Type="http://schemas.openxmlformats.org/officeDocument/2006/relationships/image" Target="../media/image496.png"/><Relationship Id="rId143" Type="http://schemas.openxmlformats.org/officeDocument/2006/relationships/image" Target="../media/image517.png"/><Relationship Id="rId148" Type="http://schemas.openxmlformats.org/officeDocument/2006/relationships/image" Target="../media/image522.png"/><Relationship Id="rId164" Type="http://schemas.openxmlformats.org/officeDocument/2006/relationships/image" Target="../media/image538.png"/><Relationship Id="rId169" Type="http://schemas.openxmlformats.org/officeDocument/2006/relationships/image" Target="../media/image543.png"/><Relationship Id="rId185" Type="http://schemas.openxmlformats.org/officeDocument/2006/relationships/image" Target="../media/image559.png"/><Relationship Id="rId4" Type="http://schemas.openxmlformats.org/officeDocument/2006/relationships/image" Target="../media/image378.png"/><Relationship Id="rId9" Type="http://schemas.openxmlformats.org/officeDocument/2006/relationships/image" Target="../media/image383.png"/><Relationship Id="rId180" Type="http://schemas.openxmlformats.org/officeDocument/2006/relationships/image" Target="../media/image554.png"/><Relationship Id="rId210" Type="http://schemas.openxmlformats.org/officeDocument/2006/relationships/image" Target="../media/image584.png"/><Relationship Id="rId215" Type="http://schemas.openxmlformats.org/officeDocument/2006/relationships/image" Target="../media/image589.png"/><Relationship Id="rId26" Type="http://schemas.openxmlformats.org/officeDocument/2006/relationships/image" Target="../media/image400.png"/><Relationship Id="rId47" Type="http://schemas.openxmlformats.org/officeDocument/2006/relationships/image" Target="../media/image421.png"/><Relationship Id="rId68" Type="http://schemas.openxmlformats.org/officeDocument/2006/relationships/image" Target="../media/image442.png"/><Relationship Id="rId89" Type="http://schemas.openxmlformats.org/officeDocument/2006/relationships/image" Target="../media/image463.png"/><Relationship Id="rId112" Type="http://schemas.openxmlformats.org/officeDocument/2006/relationships/image" Target="../media/image486.png"/><Relationship Id="rId133" Type="http://schemas.openxmlformats.org/officeDocument/2006/relationships/image" Target="../media/image507.png"/><Relationship Id="rId154" Type="http://schemas.openxmlformats.org/officeDocument/2006/relationships/image" Target="../media/image528.png"/><Relationship Id="rId175" Type="http://schemas.openxmlformats.org/officeDocument/2006/relationships/image" Target="../media/image549.png"/><Relationship Id="rId196" Type="http://schemas.openxmlformats.org/officeDocument/2006/relationships/image" Target="../media/image570.png"/><Relationship Id="rId200" Type="http://schemas.openxmlformats.org/officeDocument/2006/relationships/image" Target="../media/image574.png"/><Relationship Id="rId16" Type="http://schemas.openxmlformats.org/officeDocument/2006/relationships/image" Target="../media/image390.png"/><Relationship Id="rId221" Type="http://schemas.openxmlformats.org/officeDocument/2006/relationships/image" Target="../media/image595.png"/><Relationship Id="rId37" Type="http://schemas.openxmlformats.org/officeDocument/2006/relationships/image" Target="../media/image411.png"/><Relationship Id="rId58" Type="http://schemas.openxmlformats.org/officeDocument/2006/relationships/image" Target="../media/image432.png"/><Relationship Id="rId79" Type="http://schemas.openxmlformats.org/officeDocument/2006/relationships/image" Target="../media/image453.png"/><Relationship Id="rId102" Type="http://schemas.openxmlformats.org/officeDocument/2006/relationships/image" Target="../media/image476.png"/><Relationship Id="rId123" Type="http://schemas.openxmlformats.org/officeDocument/2006/relationships/image" Target="../media/image497.png"/><Relationship Id="rId144" Type="http://schemas.openxmlformats.org/officeDocument/2006/relationships/image" Target="../media/image5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7.jpg"/><Relationship Id="rId2" Type="http://schemas.openxmlformats.org/officeDocument/2006/relationships/image" Target="../media/image59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22.png"/><Relationship Id="rId117" Type="http://schemas.openxmlformats.org/officeDocument/2006/relationships/image" Target="../media/image713.png"/><Relationship Id="rId21" Type="http://schemas.openxmlformats.org/officeDocument/2006/relationships/image" Target="../media/image617.png"/><Relationship Id="rId42" Type="http://schemas.openxmlformats.org/officeDocument/2006/relationships/image" Target="../media/image638.png"/><Relationship Id="rId47" Type="http://schemas.openxmlformats.org/officeDocument/2006/relationships/image" Target="../media/image643.png"/><Relationship Id="rId63" Type="http://schemas.openxmlformats.org/officeDocument/2006/relationships/image" Target="../media/image659.png"/><Relationship Id="rId68" Type="http://schemas.openxmlformats.org/officeDocument/2006/relationships/image" Target="../media/image664.png"/><Relationship Id="rId84" Type="http://schemas.openxmlformats.org/officeDocument/2006/relationships/image" Target="../media/image680.png"/><Relationship Id="rId89" Type="http://schemas.openxmlformats.org/officeDocument/2006/relationships/image" Target="../media/image685.png"/><Relationship Id="rId112" Type="http://schemas.openxmlformats.org/officeDocument/2006/relationships/image" Target="../media/image708.png"/><Relationship Id="rId133" Type="http://schemas.openxmlformats.org/officeDocument/2006/relationships/image" Target="../media/image729.png"/><Relationship Id="rId138" Type="http://schemas.openxmlformats.org/officeDocument/2006/relationships/image" Target="../media/image734.png"/><Relationship Id="rId154" Type="http://schemas.openxmlformats.org/officeDocument/2006/relationships/image" Target="../media/image750.png"/><Relationship Id="rId159" Type="http://schemas.openxmlformats.org/officeDocument/2006/relationships/image" Target="../media/image755.png"/><Relationship Id="rId175" Type="http://schemas.openxmlformats.org/officeDocument/2006/relationships/image" Target="../media/image771.png"/><Relationship Id="rId170" Type="http://schemas.openxmlformats.org/officeDocument/2006/relationships/image" Target="../media/image766.png"/><Relationship Id="rId16" Type="http://schemas.openxmlformats.org/officeDocument/2006/relationships/image" Target="../media/image612.png"/><Relationship Id="rId107" Type="http://schemas.openxmlformats.org/officeDocument/2006/relationships/image" Target="../media/image703.png"/><Relationship Id="rId11" Type="http://schemas.openxmlformats.org/officeDocument/2006/relationships/image" Target="../media/image607.png"/><Relationship Id="rId32" Type="http://schemas.openxmlformats.org/officeDocument/2006/relationships/image" Target="../media/image628.png"/><Relationship Id="rId37" Type="http://schemas.openxmlformats.org/officeDocument/2006/relationships/image" Target="../media/image633.png"/><Relationship Id="rId53" Type="http://schemas.openxmlformats.org/officeDocument/2006/relationships/image" Target="../media/image649.png"/><Relationship Id="rId58" Type="http://schemas.openxmlformats.org/officeDocument/2006/relationships/image" Target="../media/image654.png"/><Relationship Id="rId74" Type="http://schemas.openxmlformats.org/officeDocument/2006/relationships/image" Target="../media/image670.png"/><Relationship Id="rId79" Type="http://schemas.openxmlformats.org/officeDocument/2006/relationships/image" Target="../media/image675.png"/><Relationship Id="rId102" Type="http://schemas.openxmlformats.org/officeDocument/2006/relationships/image" Target="../media/image698.png"/><Relationship Id="rId123" Type="http://schemas.openxmlformats.org/officeDocument/2006/relationships/image" Target="../media/image719.png"/><Relationship Id="rId128" Type="http://schemas.openxmlformats.org/officeDocument/2006/relationships/image" Target="../media/image724.png"/><Relationship Id="rId144" Type="http://schemas.openxmlformats.org/officeDocument/2006/relationships/image" Target="../media/image740.png"/><Relationship Id="rId149" Type="http://schemas.openxmlformats.org/officeDocument/2006/relationships/image" Target="../media/image745.png"/><Relationship Id="rId5" Type="http://schemas.openxmlformats.org/officeDocument/2006/relationships/image" Target="../media/image601.png"/><Relationship Id="rId90" Type="http://schemas.openxmlformats.org/officeDocument/2006/relationships/image" Target="../media/image686.png"/><Relationship Id="rId95" Type="http://schemas.openxmlformats.org/officeDocument/2006/relationships/image" Target="../media/image691.png"/><Relationship Id="rId160" Type="http://schemas.openxmlformats.org/officeDocument/2006/relationships/image" Target="../media/image756.png"/><Relationship Id="rId165" Type="http://schemas.openxmlformats.org/officeDocument/2006/relationships/image" Target="../media/image761.png"/><Relationship Id="rId22" Type="http://schemas.openxmlformats.org/officeDocument/2006/relationships/image" Target="../media/image618.png"/><Relationship Id="rId27" Type="http://schemas.openxmlformats.org/officeDocument/2006/relationships/image" Target="../media/image623.png"/><Relationship Id="rId43" Type="http://schemas.openxmlformats.org/officeDocument/2006/relationships/image" Target="../media/image639.png"/><Relationship Id="rId48" Type="http://schemas.openxmlformats.org/officeDocument/2006/relationships/image" Target="../media/image644.png"/><Relationship Id="rId64" Type="http://schemas.openxmlformats.org/officeDocument/2006/relationships/image" Target="../media/image660.png"/><Relationship Id="rId69" Type="http://schemas.openxmlformats.org/officeDocument/2006/relationships/image" Target="../media/image665.png"/><Relationship Id="rId113" Type="http://schemas.openxmlformats.org/officeDocument/2006/relationships/image" Target="../media/image709.png"/><Relationship Id="rId118" Type="http://schemas.openxmlformats.org/officeDocument/2006/relationships/image" Target="../media/image714.png"/><Relationship Id="rId134" Type="http://schemas.openxmlformats.org/officeDocument/2006/relationships/image" Target="../media/image730.png"/><Relationship Id="rId139" Type="http://schemas.openxmlformats.org/officeDocument/2006/relationships/image" Target="../media/image735.png"/><Relationship Id="rId80" Type="http://schemas.openxmlformats.org/officeDocument/2006/relationships/image" Target="../media/image676.png"/><Relationship Id="rId85" Type="http://schemas.openxmlformats.org/officeDocument/2006/relationships/image" Target="../media/image681.png"/><Relationship Id="rId150" Type="http://schemas.openxmlformats.org/officeDocument/2006/relationships/image" Target="../media/image746.png"/><Relationship Id="rId155" Type="http://schemas.openxmlformats.org/officeDocument/2006/relationships/image" Target="../media/image751.png"/><Relationship Id="rId171" Type="http://schemas.openxmlformats.org/officeDocument/2006/relationships/image" Target="../media/image767.png"/><Relationship Id="rId176" Type="http://schemas.openxmlformats.org/officeDocument/2006/relationships/image" Target="../media/image772.png"/><Relationship Id="rId12" Type="http://schemas.openxmlformats.org/officeDocument/2006/relationships/image" Target="../media/image608.png"/><Relationship Id="rId17" Type="http://schemas.openxmlformats.org/officeDocument/2006/relationships/image" Target="../media/image613.png"/><Relationship Id="rId33" Type="http://schemas.openxmlformats.org/officeDocument/2006/relationships/image" Target="../media/image629.png"/><Relationship Id="rId38" Type="http://schemas.openxmlformats.org/officeDocument/2006/relationships/image" Target="../media/image634.png"/><Relationship Id="rId59" Type="http://schemas.openxmlformats.org/officeDocument/2006/relationships/image" Target="../media/image655.png"/><Relationship Id="rId103" Type="http://schemas.openxmlformats.org/officeDocument/2006/relationships/image" Target="../media/image699.png"/><Relationship Id="rId108" Type="http://schemas.openxmlformats.org/officeDocument/2006/relationships/image" Target="../media/image704.png"/><Relationship Id="rId124" Type="http://schemas.openxmlformats.org/officeDocument/2006/relationships/image" Target="../media/image720.png"/><Relationship Id="rId129" Type="http://schemas.openxmlformats.org/officeDocument/2006/relationships/image" Target="../media/image725.png"/><Relationship Id="rId54" Type="http://schemas.openxmlformats.org/officeDocument/2006/relationships/image" Target="../media/image650.png"/><Relationship Id="rId70" Type="http://schemas.openxmlformats.org/officeDocument/2006/relationships/image" Target="../media/image666.png"/><Relationship Id="rId75" Type="http://schemas.openxmlformats.org/officeDocument/2006/relationships/image" Target="../media/image671.png"/><Relationship Id="rId91" Type="http://schemas.openxmlformats.org/officeDocument/2006/relationships/image" Target="../media/image687.png"/><Relationship Id="rId96" Type="http://schemas.openxmlformats.org/officeDocument/2006/relationships/image" Target="../media/image692.png"/><Relationship Id="rId140" Type="http://schemas.openxmlformats.org/officeDocument/2006/relationships/image" Target="../media/image736.png"/><Relationship Id="rId145" Type="http://schemas.openxmlformats.org/officeDocument/2006/relationships/image" Target="../media/image741.png"/><Relationship Id="rId161" Type="http://schemas.openxmlformats.org/officeDocument/2006/relationships/image" Target="../media/image757.png"/><Relationship Id="rId166" Type="http://schemas.openxmlformats.org/officeDocument/2006/relationships/image" Target="../media/image7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2.png"/><Relationship Id="rId23" Type="http://schemas.openxmlformats.org/officeDocument/2006/relationships/image" Target="../media/image619.png"/><Relationship Id="rId28" Type="http://schemas.openxmlformats.org/officeDocument/2006/relationships/image" Target="../media/image624.png"/><Relationship Id="rId49" Type="http://schemas.openxmlformats.org/officeDocument/2006/relationships/image" Target="../media/image645.png"/><Relationship Id="rId114" Type="http://schemas.openxmlformats.org/officeDocument/2006/relationships/image" Target="../media/image710.png"/><Relationship Id="rId119" Type="http://schemas.openxmlformats.org/officeDocument/2006/relationships/image" Target="../media/image715.png"/><Relationship Id="rId10" Type="http://schemas.openxmlformats.org/officeDocument/2006/relationships/image" Target="../media/image606.png"/><Relationship Id="rId31" Type="http://schemas.openxmlformats.org/officeDocument/2006/relationships/image" Target="../media/image627.png"/><Relationship Id="rId44" Type="http://schemas.openxmlformats.org/officeDocument/2006/relationships/image" Target="../media/image640.png"/><Relationship Id="rId52" Type="http://schemas.openxmlformats.org/officeDocument/2006/relationships/image" Target="../media/image648.png"/><Relationship Id="rId60" Type="http://schemas.openxmlformats.org/officeDocument/2006/relationships/image" Target="../media/image656.png"/><Relationship Id="rId65" Type="http://schemas.openxmlformats.org/officeDocument/2006/relationships/image" Target="../media/image661.png"/><Relationship Id="rId73" Type="http://schemas.openxmlformats.org/officeDocument/2006/relationships/image" Target="../media/image669.png"/><Relationship Id="rId78" Type="http://schemas.openxmlformats.org/officeDocument/2006/relationships/image" Target="../media/image674.png"/><Relationship Id="rId81" Type="http://schemas.openxmlformats.org/officeDocument/2006/relationships/image" Target="../media/image677.png"/><Relationship Id="rId86" Type="http://schemas.openxmlformats.org/officeDocument/2006/relationships/image" Target="../media/image682.png"/><Relationship Id="rId94" Type="http://schemas.openxmlformats.org/officeDocument/2006/relationships/image" Target="../media/image690.png"/><Relationship Id="rId99" Type="http://schemas.openxmlformats.org/officeDocument/2006/relationships/image" Target="../media/image695.png"/><Relationship Id="rId101" Type="http://schemas.openxmlformats.org/officeDocument/2006/relationships/image" Target="../media/image697.png"/><Relationship Id="rId122" Type="http://schemas.openxmlformats.org/officeDocument/2006/relationships/image" Target="../media/image718.png"/><Relationship Id="rId130" Type="http://schemas.openxmlformats.org/officeDocument/2006/relationships/image" Target="../media/image726.png"/><Relationship Id="rId135" Type="http://schemas.openxmlformats.org/officeDocument/2006/relationships/image" Target="../media/image731.png"/><Relationship Id="rId143" Type="http://schemas.openxmlformats.org/officeDocument/2006/relationships/image" Target="../media/image739.png"/><Relationship Id="rId148" Type="http://schemas.openxmlformats.org/officeDocument/2006/relationships/image" Target="../media/image744.png"/><Relationship Id="rId151" Type="http://schemas.openxmlformats.org/officeDocument/2006/relationships/image" Target="../media/image747.png"/><Relationship Id="rId156" Type="http://schemas.openxmlformats.org/officeDocument/2006/relationships/image" Target="../media/image752.png"/><Relationship Id="rId164" Type="http://schemas.openxmlformats.org/officeDocument/2006/relationships/image" Target="../media/image760.png"/><Relationship Id="rId169" Type="http://schemas.openxmlformats.org/officeDocument/2006/relationships/image" Target="../media/image765.png"/><Relationship Id="rId177" Type="http://schemas.openxmlformats.org/officeDocument/2006/relationships/image" Target="../media/image773.png"/><Relationship Id="rId4" Type="http://schemas.openxmlformats.org/officeDocument/2006/relationships/image" Target="../media/image600.png"/><Relationship Id="rId9" Type="http://schemas.openxmlformats.org/officeDocument/2006/relationships/image" Target="../media/image605.png"/><Relationship Id="rId172" Type="http://schemas.openxmlformats.org/officeDocument/2006/relationships/image" Target="../media/image768.png"/><Relationship Id="rId180" Type="http://schemas.openxmlformats.org/officeDocument/2006/relationships/image" Target="../media/image776.jpg"/><Relationship Id="rId13" Type="http://schemas.openxmlformats.org/officeDocument/2006/relationships/image" Target="../media/image609.png"/><Relationship Id="rId18" Type="http://schemas.openxmlformats.org/officeDocument/2006/relationships/image" Target="../media/image614.png"/><Relationship Id="rId39" Type="http://schemas.openxmlformats.org/officeDocument/2006/relationships/image" Target="../media/image635.png"/><Relationship Id="rId109" Type="http://schemas.openxmlformats.org/officeDocument/2006/relationships/image" Target="../media/image705.png"/><Relationship Id="rId34" Type="http://schemas.openxmlformats.org/officeDocument/2006/relationships/image" Target="../media/image630.png"/><Relationship Id="rId50" Type="http://schemas.openxmlformats.org/officeDocument/2006/relationships/image" Target="../media/image646.png"/><Relationship Id="rId55" Type="http://schemas.openxmlformats.org/officeDocument/2006/relationships/image" Target="../media/image651.png"/><Relationship Id="rId76" Type="http://schemas.openxmlformats.org/officeDocument/2006/relationships/image" Target="../media/image672.png"/><Relationship Id="rId97" Type="http://schemas.openxmlformats.org/officeDocument/2006/relationships/image" Target="../media/image693.png"/><Relationship Id="rId104" Type="http://schemas.openxmlformats.org/officeDocument/2006/relationships/image" Target="../media/image700.png"/><Relationship Id="rId120" Type="http://schemas.openxmlformats.org/officeDocument/2006/relationships/image" Target="../media/image716.png"/><Relationship Id="rId125" Type="http://schemas.openxmlformats.org/officeDocument/2006/relationships/image" Target="../media/image721.png"/><Relationship Id="rId141" Type="http://schemas.openxmlformats.org/officeDocument/2006/relationships/image" Target="../media/image737.png"/><Relationship Id="rId146" Type="http://schemas.openxmlformats.org/officeDocument/2006/relationships/image" Target="../media/image742.png"/><Relationship Id="rId167" Type="http://schemas.openxmlformats.org/officeDocument/2006/relationships/image" Target="../media/image763.png"/><Relationship Id="rId7" Type="http://schemas.openxmlformats.org/officeDocument/2006/relationships/image" Target="../media/image603.png"/><Relationship Id="rId71" Type="http://schemas.openxmlformats.org/officeDocument/2006/relationships/image" Target="../media/image667.png"/><Relationship Id="rId92" Type="http://schemas.openxmlformats.org/officeDocument/2006/relationships/image" Target="../media/image688.png"/><Relationship Id="rId162" Type="http://schemas.openxmlformats.org/officeDocument/2006/relationships/image" Target="../media/image758.png"/><Relationship Id="rId2" Type="http://schemas.openxmlformats.org/officeDocument/2006/relationships/image" Target="../media/image598.png"/><Relationship Id="rId29" Type="http://schemas.openxmlformats.org/officeDocument/2006/relationships/image" Target="../media/image625.png"/><Relationship Id="rId24" Type="http://schemas.openxmlformats.org/officeDocument/2006/relationships/image" Target="../media/image620.png"/><Relationship Id="rId40" Type="http://schemas.openxmlformats.org/officeDocument/2006/relationships/image" Target="../media/image636.png"/><Relationship Id="rId45" Type="http://schemas.openxmlformats.org/officeDocument/2006/relationships/image" Target="../media/image641.png"/><Relationship Id="rId66" Type="http://schemas.openxmlformats.org/officeDocument/2006/relationships/image" Target="../media/image662.png"/><Relationship Id="rId87" Type="http://schemas.openxmlformats.org/officeDocument/2006/relationships/image" Target="../media/image683.png"/><Relationship Id="rId110" Type="http://schemas.openxmlformats.org/officeDocument/2006/relationships/image" Target="../media/image706.png"/><Relationship Id="rId115" Type="http://schemas.openxmlformats.org/officeDocument/2006/relationships/image" Target="../media/image711.png"/><Relationship Id="rId131" Type="http://schemas.openxmlformats.org/officeDocument/2006/relationships/image" Target="../media/image727.png"/><Relationship Id="rId136" Type="http://schemas.openxmlformats.org/officeDocument/2006/relationships/image" Target="../media/image732.png"/><Relationship Id="rId157" Type="http://schemas.openxmlformats.org/officeDocument/2006/relationships/image" Target="../media/image753.png"/><Relationship Id="rId178" Type="http://schemas.openxmlformats.org/officeDocument/2006/relationships/image" Target="../media/image774.png"/><Relationship Id="rId61" Type="http://schemas.openxmlformats.org/officeDocument/2006/relationships/image" Target="../media/image657.png"/><Relationship Id="rId82" Type="http://schemas.openxmlformats.org/officeDocument/2006/relationships/image" Target="../media/image678.png"/><Relationship Id="rId152" Type="http://schemas.openxmlformats.org/officeDocument/2006/relationships/image" Target="../media/image748.png"/><Relationship Id="rId173" Type="http://schemas.openxmlformats.org/officeDocument/2006/relationships/image" Target="../media/image769.png"/><Relationship Id="rId19" Type="http://schemas.openxmlformats.org/officeDocument/2006/relationships/image" Target="../media/image615.png"/><Relationship Id="rId14" Type="http://schemas.openxmlformats.org/officeDocument/2006/relationships/image" Target="../media/image610.png"/><Relationship Id="rId30" Type="http://schemas.openxmlformats.org/officeDocument/2006/relationships/image" Target="../media/image626.png"/><Relationship Id="rId35" Type="http://schemas.openxmlformats.org/officeDocument/2006/relationships/image" Target="../media/image631.png"/><Relationship Id="rId56" Type="http://schemas.openxmlformats.org/officeDocument/2006/relationships/image" Target="../media/image652.png"/><Relationship Id="rId77" Type="http://schemas.openxmlformats.org/officeDocument/2006/relationships/image" Target="../media/image673.png"/><Relationship Id="rId100" Type="http://schemas.openxmlformats.org/officeDocument/2006/relationships/image" Target="../media/image696.png"/><Relationship Id="rId105" Type="http://schemas.openxmlformats.org/officeDocument/2006/relationships/image" Target="../media/image701.png"/><Relationship Id="rId126" Type="http://schemas.openxmlformats.org/officeDocument/2006/relationships/image" Target="../media/image722.png"/><Relationship Id="rId147" Type="http://schemas.openxmlformats.org/officeDocument/2006/relationships/image" Target="../media/image743.png"/><Relationship Id="rId168" Type="http://schemas.openxmlformats.org/officeDocument/2006/relationships/image" Target="../media/image764.png"/><Relationship Id="rId8" Type="http://schemas.openxmlformats.org/officeDocument/2006/relationships/image" Target="../media/image604.png"/><Relationship Id="rId51" Type="http://schemas.openxmlformats.org/officeDocument/2006/relationships/image" Target="../media/image647.png"/><Relationship Id="rId72" Type="http://schemas.openxmlformats.org/officeDocument/2006/relationships/image" Target="../media/image668.png"/><Relationship Id="rId93" Type="http://schemas.openxmlformats.org/officeDocument/2006/relationships/image" Target="../media/image689.png"/><Relationship Id="rId98" Type="http://schemas.openxmlformats.org/officeDocument/2006/relationships/image" Target="../media/image694.png"/><Relationship Id="rId121" Type="http://schemas.openxmlformats.org/officeDocument/2006/relationships/image" Target="../media/image717.png"/><Relationship Id="rId142" Type="http://schemas.openxmlformats.org/officeDocument/2006/relationships/image" Target="../media/image738.png"/><Relationship Id="rId163" Type="http://schemas.openxmlformats.org/officeDocument/2006/relationships/image" Target="../media/image759.png"/><Relationship Id="rId3" Type="http://schemas.openxmlformats.org/officeDocument/2006/relationships/image" Target="../media/image599.png"/><Relationship Id="rId25" Type="http://schemas.openxmlformats.org/officeDocument/2006/relationships/image" Target="../media/image621.png"/><Relationship Id="rId46" Type="http://schemas.openxmlformats.org/officeDocument/2006/relationships/image" Target="../media/image642.png"/><Relationship Id="rId67" Type="http://schemas.openxmlformats.org/officeDocument/2006/relationships/image" Target="../media/image663.png"/><Relationship Id="rId116" Type="http://schemas.openxmlformats.org/officeDocument/2006/relationships/image" Target="../media/image712.png"/><Relationship Id="rId137" Type="http://schemas.openxmlformats.org/officeDocument/2006/relationships/image" Target="../media/image733.png"/><Relationship Id="rId158" Type="http://schemas.openxmlformats.org/officeDocument/2006/relationships/image" Target="../media/image754.png"/><Relationship Id="rId20" Type="http://schemas.openxmlformats.org/officeDocument/2006/relationships/image" Target="../media/image616.png"/><Relationship Id="rId41" Type="http://schemas.openxmlformats.org/officeDocument/2006/relationships/image" Target="../media/image637.png"/><Relationship Id="rId62" Type="http://schemas.openxmlformats.org/officeDocument/2006/relationships/image" Target="../media/image658.png"/><Relationship Id="rId83" Type="http://schemas.openxmlformats.org/officeDocument/2006/relationships/image" Target="../media/image679.png"/><Relationship Id="rId88" Type="http://schemas.openxmlformats.org/officeDocument/2006/relationships/image" Target="../media/image684.png"/><Relationship Id="rId111" Type="http://schemas.openxmlformats.org/officeDocument/2006/relationships/image" Target="../media/image707.png"/><Relationship Id="rId132" Type="http://schemas.openxmlformats.org/officeDocument/2006/relationships/image" Target="../media/image728.png"/><Relationship Id="rId153" Type="http://schemas.openxmlformats.org/officeDocument/2006/relationships/image" Target="../media/image749.png"/><Relationship Id="rId174" Type="http://schemas.openxmlformats.org/officeDocument/2006/relationships/image" Target="../media/image770.png"/><Relationship Id="rId179" Type="http://schemas.openxmlformats.org/officeDocument/2006/relationships/image" Target="../media/image775.png"/><Relationship Id="rId15" Type="http://schemas.openxmlformats.org/officeDocument/2006/relationships/image" Target="../media/image611.png"/><Relationship Id="rId36" Type="http://schemas.openxmlformats.org/officeDocument/2006/relationships/image" Target="../media/image632.png"/><Relationship Id="rId57" Type="http://schemas.openxmlformats.org/officeDocument/2006/relationships/image" Target="../media/image653.png"/><Relationship Id="rId106" Type="http://schemas.openxmlformats.org/officeDocument/2006/relationships/image" Target="../media/image702.png"/><Relationship Id="rId127" Type="http://schemas.openxmlformats.org/officeDocument/2006/relationships/image" Target="../media/image7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7.jp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9.jpg"/><Relationship Id="rId2" Type="http://schemas.openxmlformats.org/officeDocument/2006/relationships/image" Target="../media/image77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jp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3.png"/><Relationship Id="rId2" Type="http://schemas.openxmlformats.org/officeDocument/2006/relationships/image" Target="../media/image78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96162" y="3887165"/>
            <a:ext cx="70027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75" dirty="0">
                <a:solidFill>
                  <a:srgbClr val="FDF9C8"/>
                </a:solidFill>
                <a:latin typeface="Constantia"/>
                <a:cs typeface="Constantia"/>
              </a:rPr>
              <a:t>Артеріальна</a:t>
            </a:r>
            <a:r>
              <a:rPr sz="4400" b="1" spc="15" dirty="0">
                <a:solidFill>
                  <a:srgbClr val="FDF9C8"/>
                </a:solidFill>
                <a:latin typeface="Constantia"/>
                <a:cs typeface="Constantia"/>
              </a:rPr>
              <a:t> </a:t>
            </a:r>
            <a:r>
              <a:rPr sz="4400" b="1" spc="75" dirty="0">
                <a:solidFill>
                  <a:srgbClr val="FDF9C8"/>
                </a:solidFill>
                <a:latin typeface="Constantia"/>
                <a:cs typeface="Constantia"/>
              </a:rPr>
              <a:t>гіпертензія</a:t>
            </a:r>
            <a:endParaRPr sz="4400">
              <a:latin typeface="Constantia"/>
              <a:cs typeface="Constant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8511" y="1560588"/>
            <a:ext cx="7147559" cy="3378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9195" y="1973592"/>
            <a:ext cx="5344795" cy="351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56132" y="926591"/>
            <a:ext cx="7030084" cy="961390"/>
            <a:chOff x="1056132" y="926591"/>
            <a:chExt cx="7030084" cy="961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8636" y="926591"/>
              <a:ext cx="493001" cy="4732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6132" y="1170431"/>
              <a:ext cx="1960626" cy="4732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6727" y="1170431"/>
              <a:ext cx="436625" cy="4732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3032" y="1170431"/>
              <a:ext cx="1381506" cy="4732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96028" y="926591"/>
              <a:ext cx="357390" cy="4732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14900" y="926591"/>
              <a:ext cx="1163574" cy="4732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41491" y="926591"/>
              <a:ext cx="1622297" cy="4732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73467" y="926591"/>
              <a:ext cx="392417" cy="4732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75576" y="926591"/>
              <a:ext cx="585977" cy="4732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67555" y="1170431"/>
              <a:ext cx="957834" cy="4732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86884" y="1170431"/>
              <a:ext cx="1555241" cy="47320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51803" y="1170431"/>
              <a:ext cx="694181" cy="4732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55664" y="1170431"/>
              <a:ext cx="1509521" cy="4732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28203" y="1170431"/>
              <a:ext cx="357390" cy="4732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34184" y="1414272"/>
              <a:ext cx="1302258" cy="4732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7936" y="1414272"/>
              <a:ext cx="1591817" cy="4732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48200" y="1414272"/>
              <a:ext cx="1628394" cy="4732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39611" y="1414272"/>
              <a:ext cx="817626" cy="4732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66916" y="1414272"/>
              <a:ext cx="340614" cy="47320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89736" y="973073"/>
            <a:ext cx="6766559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solidFill>
                  <a:srgbClr val="2E5796"/>
                </a:solidFill>
                <a:latin typeface="Palatino Linotype"/>
                <a:cs typeface="Palatino Linotype"/>
              </a:rPr>
              <a:t>1.</a:t>
            </a:r>
            <a:r>
              <a:rPr sz="1600" i="1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b="1" i="1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Гіпертонічна</a:t>
            </a:r>
            <a:r>
              <a:rPr sz="1600" b="1" i="1" spc="5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b="1" i="1" spc="-10" dirty="0">
                <a:solidFill>
                  <a:srgbClr val="2E5796"/>
                </a:solidFill>
                <a:latin typeface="Palatino Linotype"/>
                <a:cs typeface="Palatino Linotype"/>
              </a:rPr>
              <a:t>хвороба,</a:t>
            </a:r>
            <a:r>
              <a:rPr sz="1600" b="1" i="1" spc="2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b="1" i="1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гіпертонія</a:t>
            </a:r>
            <a:r>
              <a:rPr sz="1600" b="1" i="1" spc="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-</a:t>
            </a:r>
            <a:r>
              <a:rPr sz="16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Хронічне</a:t>
            </a:r>
            <a:r>
              <a:rPr sz="1600" spc="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захворювання,</a:t>
            </a:r>
            <a:r>
              <a:rPr sz="16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що</a:t>
            </a:r>
            <a:endParaRPr sz="1600">
              <a:latin typeface="Palatino Linotype"/>
              <a:cs typeface="Palatino Linotype"/>
            </a:endParaRPr>
          </a:p>
          <a:p>
            <a:pPr marL="1190625" marR="5080" indent="-1178560">
              <a:lnSpc>
                <a:spcPct val="100000"/>
              </a:lnSpc>
            </a:pP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характеризується</a:t>
            </a:r>
            <a:r>
              <a:rPr sz="16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в</a:t>
            </a:r>
            <a:r>
              <a:rPr sz="16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початкових</a:t>
            </a:r>
            <a:r>
              <a:rPr sz="1600" spc="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стадіях</a:t>
            </a:r>
            <a:r>
              <a:rPr sz="16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періодичним,</a:t>
            </a:r>
            <a:r>
              <a:rPr sz="1600" spc="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а</a:t>
            </a:r>
            <a:r>
              <a:rPr sz="16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в</a:t>
            </a:r>
            <a:r>
              <a:rPr sz="16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подальшому</a:t>
            </a:r>
            <a:r>
              <a:rPr sz="1600" spc="4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- </a:t>
            </a:r>
            <a:r>
              <a:rPr sz="1600" spc="-38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постійним</a:t>
            </a:r>
            <a:r>
              <a:rPr sz="16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підвищенням </a:t>
            </a:r>
            <a:r>
              <a:rPr sz="16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артеріального</a:t>
            </a:r>
            <a:r>
              <a:rPr sz="1600" spc="2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6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тиску.</a:t>
            </a:r>
            <a:endParaRPr sz="1600">
              <a:latin typeface="Palatino Linotype"/>
              <a:cs typeface="Palatino Linotype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15567" y="1772411"/>
            <a:ext cx="6768083" cy="43494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2437" y="920242"/>
            <a:ext cx="6136640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95"/>
              </a:spcBef>
              <a:buAutoNum type="arabicPeriod" startAt="2"/>
              <a:tabLst>
                <a:tab pos="215900" algn="l"/>
              </a:tabLst>
            </a:pPr>
            <a:r>
              <a:rPr sz="1600" b="1" spc="-5" dirty="0">
                <a:solidFill>
                  <a:srgbClr val="EBDDC3"/>
                </a:solidFill>
                <a:latin typeface="Calibri"/>
                <a:cs typeface="Calibri"/>
              </a:rPr>
              <a:t>ПРИЧИНИ</a:t>
            </a:r>
            <a:r>
              <a:rPr sz="1600" b="1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BDDC3"/>
                </a:solidFill>
                <a:latin typeface="Calibri"/>
                <a:cs typeface="Calibri"/>
              </a:rPr>
              <a:t>РОЗВИТКУ</a:t>
            </a:r>
            <a:r>
              <a:rPr sz="1600" b="1" spc="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BDDC3"/>
                </a:solidFill>
                <a:latin typeface="Calibri"/>
                <a:cs typeface="Calibri"/>
              </a:rPr>
              <a:t>ГІПЕРТОНІЧНОЇ</a:t>
            </a:r>
            <a:r>
              <a:rPr sz="1600" b="1" spc="3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EBDDC3"/>
                </a:solidFill>
                <a:latin typeface="Calibri"/>
                <a:cs typeface="Calibri"/>
              </a:rPr>
              <a:t>ХВОРОБИ.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ДЛЯ</a:t>
            </a:r>
            <a:r>
              <a:rPr sz="1600" spc="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ФОРМУВАННЯ</a:t>
            </a:r>
            <a:r>
              <a:rPr sz="1600" spc="3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ГІПЕРТОНІЧНОЇ</a:t>
            </a:r>
            <a:r>
              <a:rPr sz="1600" spc="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ХВОРОБИ</a:t>
            </a:r>
            <a:r>
              <a:rPr sz="1600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НЕОБХІДНО</a:t>
            </a:r>
            <a:r>
              <a:rPr sz="1600" spc="3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ПОЄДНАННЯ</a:t>
            </a:r>
            <a:endParaRPr sz="1600">
              <a:latin typeface="Calibri"/>
              <a:cs typeface="Calibri"/>
            </a:endParaRPr>
          </a:p>
          <a:p>
            <a:pPr marL="12700" marR="282575">
              <a:lnSpc>
                <a:spcPct val="100000"/>
              </a:lnSpc>
            </a:pP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СПАДКОВОЇ</a:t>
            </a:r>
            <a:r>
              <a:rPr sz="1600" spc="3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СХИЛЬНОСТІ</a:t>
            </a:r>
            <a:r>
              <a:rPr sz="1600" spc="1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ДО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ЗАХВОРЮВАННЯ</a:t>
            </a:r>
            <a:r>
              <a:rPr sz="1600" spc="5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З</a:t>
            </a:r>
            <a:r>
              <a:rPr sz="1600" spc="1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НЕСПРИЯТЛИВИМИ </a:t>
            </a:r>
            <a:r>
              <a:rPr sz="1600" spc="-34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ВПЛИВАМИ</a:t>
            </a:r>
            <a:r>
              <a:rPr sz="1600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НА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ЛЮДИНУ</a:t>
            </a:r>
            <a:r>
              <a:rPr sz="1600" spc="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ЗОВНІШНІХ</a:t>
            </a:r>
            <a:r>
              <a:rPr sz="1600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ЧИННИКІВ.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2700" marR="753110" lvl="1">
              <a:lnSpc>
                <a:spcPct val="100000"/>
              </a:lnSpc>
              <a:buAutoNum type="arabicPeriod"/>
              <a:tabLst>
                <a:tab pos="319405" algn="l"/>
              </a:tabLst>
            </a:pPr>
            <a:r>
              <a:rPr sz="1600" b="1" spc="-20" dirty="0">
                <a:solidFill>
                  <a:srgbClr val="EBDDC3"/>
                </a:solidFill>
                <a:latin typeface="Calibri"/>
                <a:cs typeface="Calibri"/>
              </a:rPr>
              <a:t>ФАКТОРИ,</a:t>
            </a:r>
            <a:r>
              <a:rPr sz="1600" b="1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EBDDC3"/>
                </a:solidFill>
                <a:latin typeface="Calibri"/>
                <a:cs typeface="Calibri"/>
              </a:rPr>
              <a:t>ЩО</a:t>
            </a:r>
            <a:r>
              <a:rPr sz="1600" b="1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EBDDC3"/>
                </a:solidFill>
                <a:latin typeface="Calibri"/>
                <a:cs typeface="Calibri"/>
              </a:rPr>
              <a:t>СПРИЯЮТЬ</a:t>
            </a:r>
            <a:r>
              <a:rPr sz="1600" b="1" spc="3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EBDDC3"/>
                </a:solidFill>
                <a:latin typeface="Calibri"/>
                <a:cs typeface="Calibri"/>
              </a:rPr>
              <a:t>ВИНИКНЕННЮ</a:t>
            </a:r>
            <a:r>
              <a:rPr sz="1600" b="1" spc="2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BDDC3"/>
                </a:solidFill>
                <a:latin typeface="Calibri"/>
                <a:cs typeface="Calibri"/>
              </a:rPr>
              <a:t>ГІПЕРТОНІЧНОЇ </a:t>
            </a:r>
            <a:r>
              <a:rPr sz="1600" b="1" spc="-35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EBDDC3"/>
                </a:solidFill>
                <a:latin typeface="Calibri"/>
                <a:cs typeface="Calibri"/>
              </a:rPr>
              <a:t>ХВОРОБИ: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ГОСТРІ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EBDDC3"/>
                </a:solidFill>
                <a:latin typeface="Calibri"/>
                <a:cs typeface="Calibri"/>
              </a:rPr>
              <a:t>ТА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ХРОНІЧНІ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ПСИХОЕМОЦІЙНІ</a:t>
            </a:r>
            <a:r>
              <a:rPr sz="1600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СТРЕСИ</a:t>
            </a:r>
            <a:endParaRPr sz="1600">
              <a:latin typeface="Calibri"/>
              <a:cs typeface="Calibri"/>
            </a:endParaRPr>
          </a:p>
          <a:p>
            <a:pPr marL="12700" marR="2547620">
              <a:lnSpc>
                <a:spcPct val="100000"/>
              </a:lnSpc>
            </a:pP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ПОСТІЙНЕ</a:t>
            </a: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РОЗУМОВЕ</a:t>
            </a:r>
            <a:r>
              <a:rPr sz="1600" spc="2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ПЕРЕНАПРУЖЕННЯ </a:t>
            </a:r>
            <a:r>
              <a:rPr sz="1600" spc="-35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ЧЕРЕПНО-МОЗКОВА</a:t>
            </a:r>
            <a:r>
              <a:rPr sz="1600" spc="4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EBDDC3"/>
                </a:solidFill>
                <a:latin typeface="Calibri"/>
                <a:cs typeface="Calibri"/>
              </a:rPr>
              <a:t>ТРАВМА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ГІПОКСІЯ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МОЗКУ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EBDDC3"/>
                </a:solidFill>
                <a:latin typeface="Calibri"/>
                <a:cs typeface="Calibri"/>
              </a:rPr>
              <a:t>БУДЬ-ЯКОГО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ҐЕНЕЗУ</a:t>
            </a:r>
            <a:endParaRPr sz="1600">
              <a:latin typeface="Calibri"/>
              <a:cs typeface="Calibri"/>
            </a:endParaRPr>
          </a:p>
          <a:p>
            <a:pPr marL="12700" marR="814705">
              <a:lnSpc>
                <a:spcPct val="100000"/>
              </a:lnSpc>
            </a:pP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ШКІДЛИВІ</a:t>
            </a:r>
            <a:r>
              <a:rPr sz="1600" spc="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ЗВИЧКИ,</a:t>
            </a:r>
            <a:r>
              <a:rPr sz="1600" spc="4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ЗЛОВЖИВАННЯ</a:t>
            </a:r>
            <a:r>
              <a:rPr sz="1600" spc="5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СІЛЛЮ,</a:t>
            </a:r>
            <a:r>
              <a:rPr sz="1600" spc="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ЦУКРОМ,</a:t>
            </a:r>
            <a:r>
              <a:rPr sz="1600" spc="3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КАВОЮ </a:t>
            </a:r>
            <a:r>
              <a:rPr sz="1600" spc="-34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ХВОРОБИ</a:t>
            </a:r>
            <a:r>
              <a:rPr sz="1600" spc="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НИРОК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ГІПОДИНАМІЯ</a:t>
            </a:r>
            <a:endParaRPr sz="1600">
              <a:latin typeface="Calibri"/>
              <a:cs typeface="Calibri"/>
            </a:endParaRPr>
          </a:p>
          <a:p>
            <a:pPr marL="12700" marR="3849370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НАДЛИШКОВА</a:t>
            </a:r>
            <a:r>
              <a:rPr sz="1600" spc="1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EBDDC3"/>
                </a:solidFill>
                <a:latin typeface="Calibri"/>
                <a:cs typeface="Calibri"/>
              </a:rPr>
              <a:t>МАСА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ТІЛА </a:t>
            </a:r>
            <a:r>
              <a:rPr sz="1600" spc="-35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СПАДКОВІСТЬ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EBDDC3"/>
                </a:solidFill>
                <a:latin typeface="Calibri"/>
                <a:cs typeface="Calibri"/>
              </a:rPr>
              <a:t>ВІКОВІ</a:t>
            </a:r>
            <a:r>
              <a:rPr sz="1600" spc="2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ЗМІНИ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EBDDC3"/>
                </a:solidFill>
                <a:latin typeface="Calibri"/>
                <a:cs typeface="Calibri"/>
              </a:rPr>
              <a:t>В</a:t>
            </a:r>
            <a:r>
              <a:rPr sz="1600" spc="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РОБОТІ</a:t>
            </a:r>
            <a:r>
              <a:rPr sz="1600" spc="1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НЕРВОВОЇ</a:t>
            </a:r>
            <a:r>
              <a:rPr sz="1600" spc="45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EBDDC3"/>
                </a:solidFill>
                <a:latin typeface="Calibri"/>
                <a:cs typeface="Calibri"/>
              </a:rPr>
              <a:t>ТА</a:t>
            </a:r>
            <a:r>
              <a:rPr sz="160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ЕНДОКРИННОЇ</a:t>
            </a:r>
            <a:r>
              <a:rPr sz="1600" spc="50" dirty="0">
                <a:solidFill>
                  <a:srgbClr val="EBDDC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EBDDC3"/>
                </a:solidFill>
                <a:latin typeface="Calibri"/>
                <a:cs typeface="Calibri"/>
              </a:rPr>
              <a:t>СИСТЕМ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508" y="2205227"/>
            <a:ext cx="3174491" cy="3175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4779" y="512063"/>
            <a:ext cx="5447665" cy="5748020"/>
            <a:chOff x="144779" y="512063"/>
            <a:chExt cx="5447665" cy="5748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468" y="512063"/>
              <a:ext cx="432054" cy="4137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4147" y="749744"/>
              <a:ext cx="3324605" cy="511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5776" y="512063"/>
              <a:ext cx="1215389" cy="4137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1615" y="512063"/>
              <a:ext cx="1507997" cy="4137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0064" y="512063"/>
              <a:ext cx="1011174" cy="4137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7491" y="512063"/>
              <a:ext cx="297954" cy="4137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700" y="725423"/>
              <a:ext cx="1450086" cy="4137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3379" y="963104"/>
              <a:ext cx="4947666" cy="511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4188" y="725423"/>
              <a:ext cx="703326" cy="4137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01012" y="725423"/>
              <a:ext cx="1305306" cy="4137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3719" y="725423"/>
              <a:ext cx="383273" cy="4137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23259" y="725423"/>
              <a:ext cx="582929" cy="4137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98164" y="725423"/>
              <a:ext cx="1029462" cy="4137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19600" y="725423"/>
              <a:ext cx="476262" cy="41376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42103" y="725423"/>
              <a:ext cx="688086" cy="4137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22164" y="725423"/>
              <a:ext cx="351269" cy="41376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6239" y="938783"/>
              <a:ext cx="1125474" cy="41376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2920" y="1176464"/>
              <a:ext cx="4688586" cy="511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67968" y="938783"/>
              <a:ext cx="688086" cy="41376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02307" y="938783"/>
              <a:ext cx="345186" cy="4137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93747" y="938783"/>
              <a:ext cx="1294638" cy="4137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77312" y="938783"/>
              <a:ext cx="1428750" cy="4137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94988" y="938783"/>
              <a:ext cx="717041" cy="4137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02479" y="938783"/>
              <a:ext cx="695705" cy="41376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8723" y="1152144"/>
              <a:ext cx="1387602" cy="41376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65403" y="1389824"/>
              <a:ext cx="4563618" cy="511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92579" y="1152144"/>
              <a:ext cx="695706" cy="41376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78735" y="1152144"/>
              <a:ext cx="1706117" cy="41376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73779" y="1152144"/>
              <a:ext cx="1056894" cy="41376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21124" y="1152144"/>
              <a:ext cx="770381" cy="41376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37759" y="1152144"/>
              <a:ext cx="343674" cy="41376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48995" y="1365503"/>
              <a:ext cx="1050798" cy="41376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5675" y="1603184"/>
              <a:ext cx="4783074" cy="511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46047" y="1365503"/>
              <a:ext cx="761238" cy="41376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53540" y="1365503"/>
              <a:ext cx="345186" cy="41376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44979" y="1365503"/>
              <a:ext cx="1346454" cy="41376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878835" y="1365503"/>
              <a:ext cx="619506" cy="41376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244596" y="1365503"/>
              <a:ext cx="1215390" cy="41376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47388" y="1365503"/>
              <a:ext cx="1098041" cy="41376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058924" y="1578863"/>
              <a:ext cx="1530858" cy="4137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165603" y="1816544"/>
              <a:ext cx="1361694" cy="5111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336035" y="1578863"/>
              <a:ext cx="297954" cy="4137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3543" y="1792224"/>
              <a:ext cx="1018794" cy="41376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30224" y="2029904"/>
              <a:ext cx="3633978" cy="5111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32788" y="1792224"/>
              <a:ext cx="1546098" cy="41376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25140" y="1792224"/>
              <a:ext cx="339102" cy="41376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110484" y="1792224"/>
              <a:ext cx="770382" cy="4137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674364" y="1792224"/>
              <a:ext cx="1052322" cy="41376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72939" y="1792224"/>
              <a:ext cx="297954" cy="41376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12063" y="2005583"/>
              <a:ext cx="1332738" cy="41376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18743" y="2243264"/>
              <a:ext cx="4456937" cy="5111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35252" y="2005583"/>
              <a:ext cx="965453" cy="41376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346959" y="2005583"/>
              <a:ext cx="983741" cy="41376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124200" y="2005583"/>
              <a:ext cx="1000505" cy="41376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915156" y="2005583"/>
              <a:ext cx="378701" cy="41376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040124" y="2005583"/>
              <a:ext cx="1142238" cy="41376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618488" y="2218943"/>
              <a:ext cx="1244346" cy="41376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725168" y="2456624"/>
              <a:ext cx="2244089" cy="5111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53284" y="2218943"/>
              <a:ext cx="351269" cy="41376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750819" y="2218943"/>
              <a:ext cx="1280921" cy="41376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77995" y="2218943"/>
              <a:ext cx="297954" cy="41376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06907" y="2432303"/>
              <a:ext cx="1079754" cy="41376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278635" y="2432303"/>
              <a:ext cx="1277874" cy="41376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302763" y="2432303"/>
              <a:ext cx="1370838" cy="41376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465576" y="2432303"/>
              <a:ext cx="941070" cy="41376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201668" y="2432303"/>
              <a:ext cx="390906" cy="41376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338827" y="2432303"/>
              <a:ext cx="947165" cy="41376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84504" y="2645663"/>
              <a:ext cx="1384554" cy="41376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156459" y="2645663"/>
              <a:ext cx="622554" cy="41376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570987" y="2645663"/>
              <a:ext cx="313181" cy="41376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18815" y="2645663"/>
              <a:ext cx="695706" cy="41376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204972" y="2645663"/>
              <a:ext cx="800862" cy="41376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752088" y="2645663"/>
              <a:ext cx="957834" cy="41376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9079" y="2859024"/>
              <a:ext cx="1294638" cy="41376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42643" y="2859024"/>
              <a:ext cx="1428750" cy="41376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60319" y="2859024"/>
              <a:ext cx="717042" cy="413765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113531" y="2859024"/>
              <a:ext cx="715518" cy="41376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619500" y="2859024"/>
              <a:ext cx="1814322" cy="41376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37388" y="3072384"/>
              <a:ext cx="1056894" cy="41376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84732" y="3072384"/>
              <a:ext cx="770382" cy="413765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847087" y="3072384"/>
              <a:ext cx="392417" cy="41376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985772" y="3072384"/>
              <a:ext cx="870965" cy="41376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645663" y="3072384"/>
              <a:ext cx="942593" cy="413765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77184" y="3072384"/>
              <a:ext cx="717041" cy="41376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3886200" y="3072384"/>
              <a:ext cx="381762" cy="413765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014215" y="3072384"/>
              <a:ext cx="1241298" cy="41376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4779" y="3285743"/>
              <a:ext cx="870966" cy="41376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61999" y="3285743"/>
              <a:ext cx="340613" cy="41376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48867" y="3285743"/>
              <a:ext cx="1677162" cy="41376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272284" y="3285743"/>
              <a:ext cx="339102" cy="41376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357628" y="3285743"/>
              <a:ext cx="889253" cy="41376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038856" y="3285743"/>
              <a:ext cx="787145" cy="41376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72256" y="3285743"/>
              <a:ext cx="782574" cy="41376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43756" y="3285743"/>
              <a:ext cx="831341" cy="413765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721351" y="3285743"/>
              <a:ext cx="342125" cy="41376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809744" y="3285743"/>
              <a:ext cx="695705" cy="413765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251703" y="3285743"/>
              <a:ext cx="340613" cy="41376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93420" y="3499103"/>
              <a:ext cx="770381" cy="41376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255776" y="3499103"/>
              <a:ext cx="381762" cy="41376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383791" y="3499103"/>
              <a:ext cx="870966" cy="41376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043684" y="3499103"/>
              <a:ext cx="733806" cy="41376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523744" y="3499103"/>
              <a:ext cx="297954" cy="41376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657856" y="3499103"/>
              <a:ext cx="1183386" cy="41376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627120" y="3499103"/>
              <a:ext cx="1329689" cy="41376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03064" y="3499103"/>
              <a:ext cx="297954" cy="41376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24611" y="3712463"/>
              <a:ext cx="962406" cy="41376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077468" y="3712463"/>
              <a:ext cx="688086" cy="41376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511807" y="3712463"/>
              <a:ext cx="345185" cy="41376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603247" y="3712463"/>
              <a:ext cx="724662" cy="41376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119884" y="3712463"/>
              <a:ext cx="1550670" cy="41376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506724" y="3712463"/>
              <a:ext cx="811529" cy="41376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105656" y="3712463"/>
              <a:ext cx="1262634" cy="41376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81584" y="3925823"/>
              <a:ext cx="1428750" cy="413765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9260" y="3925823"/>
              <a:ext cx="717042" cy="41376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06752" y="3925823"/>
              <a:ext cx="695706" cy="41376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694431" y="3925823"/>
              <a:ext cx="889254" cy="41376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329940" y="3925823"/>
              <a:ext cx="957834" cy="41376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034027" y="3925823"/>
              <a:ext cx="342125" cy="41376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122420" y="3925823"/>
              <a:ext cx="343674" cy="41376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255008" y="3925823"/>
              <a:ext cx="451853" cy="41376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497324" y="3925823"/>
              <a:ext cx="715518" cy="413765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94943" y="4139184"/>
              <a:ext cx="1110233" cy="41376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597152" y="4139184"/>
              <a:ext cx="496061" cy="413765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39468" y="4139184"/>
              <a:ext cx="1251966" cy="413765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926079" y="4139184"/>
              <a:ext cx="1489709" cy="413765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207764" y="4139184"/>
              <a:ext cx="790193" cy="413765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88847" y="4352543"/>
              <a:ext cx="713994" cy="413765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49096" y="4352543"/>
              <a:ext cx="343674" cy="41376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239012" y="4352543"/>
              <a:ext cx="494550" cy="413765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525524" y="4352543"/>
              <a:ext cx="1171194" cy="41376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2442972" y="4352543"/>
              <a:ext cx="1329689" cy="41376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560064" y="4352543"/>
              <a:ext cx="1445514" cy="413765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64820" y="4565904"/>
              <a:ext cx="689610" cy="41376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990599" y="4565904"/>
              <a:ext cx="1219962" cy="41376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997963" y="4565904"/>
              <a:ext cx="1053846" cy="413766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842259" y="4565904"/>
              <a:ext cx="1120902" cy="413766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3752088" y="4565904"/>
              <a:ext cx="715517" cy="41376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59579" y="4565904"/>
              <a:ext cx="688086" cy="41376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739639" y="4565904"/>
              <a:ext cx="488429" cy="413766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87451" y="4779263"/>
              <a:ext cx="1003554" cy="413766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984504" y="4779263"/>
              <a:ext cx="1395222" cy="413766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25979" y="4779263"/>
              <a:ext cx="343674" cy="413766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215896" y="4779263"/>
              <a:ext cx="989838" cy="41376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951987" y="4779263"/>
              <a:ext cx="297954" cy="413766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084575" y="4779263"/>
              <a:ext cx="596646" cy="413766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471671" y="4779263"/>
              <a:ext cx="758189" cy="41376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021835" y="4779263"/>
              <a:ext cx="1363217" cy="413766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173979" y="4779263"/>
              <a:ext cx="377189" cy="41376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312419" y="4992623"/>
              <a:ext cx="712470" cy="413766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71143" y="4992623"/>
              <a:ext cx="297954" cy="413766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06779" y="4992623"/>
              <a:ext cx="628650" cy="41376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81683" y="4992623"/>
              <a:ext cx="1218438" cy="413766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292096" y="4992623"/>
              <a:ext cx="1178813" cy="413766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59835" y="4992623"/>
              <a:ext cx="383273" cy="413766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389375" y="4992623"/>
              <a:ext cx="688086" cy="413766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869435" y="4992623"/>
              <a:ext cx="848106" cy="413766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463795" y="4992623"/>
              <a:ext cx="916686" cy="41376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237488" y="5205984"/>
              <a:ext cx="1146810" cy="413765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2176272" y="5205984"/>
              <a:ext cx="1309877" cy="413765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273552" y="5205984"/>
              <a:ext cx="1137665" cy="41376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157471" y="5205984"/>
              <a:ext cx="297954" cy="41376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76783" y="5632704"/>
              <a:ext cx="1468373" cy="41376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437132" y="5632704"/>
              <a:ext cx="691133" cy="413765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874519" y="5632704"/>
              <a:ext cx="1346454" cy="413765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3009900" y="5632704"/>
              <a:ext cx="1181862" cy="413765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3983735" y="5632704"/>
              <a:ext cx="718565" cy="413765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448556" y="5632704"/>
              <a:ext cx="829818" cy="413765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5070347" y="5632704"/>
              <a:ext cx="491489" cy="413765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690115" y="5846063"/>
              <a:ext cx="1253490" cy="413766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2729484" y="5846063"/>
              <a:ext cx="1230630" cy="41376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06368" y="5846063"/>
              <a:ext cx="297954" cy="413766"/>
            </a:xfrm>
            <a:prstGeom prst="rect">
              <a:avLst/>
            </a:prstGeom>
          </p:spPr>
        </p:pic>
      </p:grpSp>
      <p:sp>
        <p:nvSpPr>
          <p:cNvPr id="175" name="object 175"/>
          <p:cNvSpPr txBox="1"/>
          <p:nvPr/>
        </p:nvSpPr>
        <p:spPr>
          <a:xfrm>
            <a:off x="260095" y="550290"/>
            <a:ext cx="5178425" cy="5574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3.</a:t>
            </a:r>
            <a:r>
              <a:rPr sz="1400" b="1" u="sng" spc="-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b="1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Симптоми</a:t>
            </a:r>
            <a:r>
              <a:rPr sz="1400" b="1" u="sng" spc="-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b="1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гіпертонічної</a:t>
            </a:r>
            <a:r>
              <a:rPr sz="1400" b="1" u="sng" spc="-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b="1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хвороби.</a:t>
            </a:r>
            <a:endParaRPr sz="1400">
              <a:latin typeface="Palatino Linotype"/>
              <a:cs typeface="Palatino Linotype"/>
            </a:endParaRPr>
          </a:p>
          <a:p>
            <a:pPr marL="133985" marR="127000" algn="ctr">
              <a:lnSpc>
                <a:spcPct val="100000"/>
              </a:lnSpc>
            </a:pP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Захворювання</a:t>
            </a:r>
            <a:r>
              <a:rPr sz="1400" u="sng" spc="-2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рідко</a:t>
            </a:r>
            <a:r>
              <a:rPr sz="1400" u="sng" spc="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починається</a:t>
            </a:r>
            <a:r>
              <a:rPr sz="1400" u="sng" spc="-1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в</a:t>
            </a:r>
            <a:r>
              <a:rPr sz="1400" u="sng" spc="1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осіб</a:t>
            </a:r>
            <a:r>
              <a:rPr sz="1400" u="sng" spc="1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молодше</a:t>
            </a:r>
            <a:r>
              <a:rPr sz="1400" u="sng" spc="1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30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років</a:t>
            </a:r>
            <a:r>
              <a:rPr sz="1400" u="sng" spc="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і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старше 60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років.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Підвищення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артеріального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тиску вище 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нормального</a:t>
            </a:r>
            <a:r>
              <a:rPr sz="1400" u="sng" spc="-1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рівня супроводжується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головним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болем,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шумом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у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голові, порушенням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сну, зниженням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розумової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працездатності.</a:t>
            </a:r>
            <a:endParaRPr sz="1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Можливі</a:t>
            </a:r>
            <a:r>
              <a:rPr sz="1400" u="sng" spc="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запаморочення,</a:t>
            </a:r>
            <a:r>
              <a:rPr sz="1400" u="sng" spc="-2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носові</a:t>
            </a:r>
            <a:r>
              <a:rPr sz="1400" u="sng" spc="3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кровотечі.</a:t>
            </a:r>
            <a:endParaRPr sz="1400">
              <a:latin typeface="Palatino Linotype"/>
              <a:cs typeface="Palatino Linotype"/>
            </a:endParaRPr>
          </a:p>
          <a:p>
            <a:pPr marL="379730" marR="373380" algn="ctr">
              <a:lnSpc>
                <a:spcPct val="100000"/>
              </a:lnSpc>
            </a:pP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Гіпертонічна</a:t>
            </a:r>
            <a:r>
              <a:rPr sz="1400" u="sng" spc="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хвороба</a:t>
            </a:r>
            <a:r>
              <a:rPr sz="1400" u="sng" spc="3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протікає</a:t>
            </a:r>
            <a:r>
              <a:rPr sz="1400" u="sng" spc="3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хронічно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з</a:t>
            </a:r>
            <a:r>
              <a:rPr sz="1400" u="sng" spc="2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періодами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погіршення </a:t>
            </a:r>
            <a:r>
              <a:rPr sz="14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і</a:t>
            </a:r>
            <a:r>
              <a:rPr sz="1400" u="sng" spc="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1400" u="sng" spc="-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Palatino Linotype"/>
                <a:cs typeface="Palatino Linotype"/>
              </a:rPr>
              <a:t>поліпшення.</a:t>
            </a:r>
            <a:endParaRPr sz="1400">
              <a:latin typeface="Palatino Linotype"/>
              <a:cs typeface="Palatino Linotype"/>
            </a:endParaRPr>
          </a:p>
          <a:p>
            <a:pPr marL="274320" marR="268605" algn="ctr">
              <a:lnSpc>
                <a:spcPct val="100000"/>
              </a:lnSpc>
            </a:pP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Головним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симптомом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гіпертонічної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хвороби</a:t>
            </a:r>
            <a:r>
              <a:rPr sz="1400" spc="2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є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високий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артеріальний</a:t>
            </a:r>
            <a:r>
              <a:rPr sz="1400" spc="-3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тиск -</a:t>
            </a:r>
            <a:r>
              <a:rPr sz="1400" spc="34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вище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160/95</a:t>
            </a:r>
            <a:r>
              <a:rPr sz="1400" spc="-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мм.рт.ст</a:t>
            </a:r>
            <a:endParaRPr sz="1400">
              <a:latin typeface="Palatino Linotype"/>
              <a:cs typeface="Palatino Linotype"/>
            </a:endParaRPr>
          </a:p>
          <a:p>
            <a:pPr marL="127000" marR="121920" algn="ctr">
              <a:lnSpc>
                <a:spcPct val="100000"/>
              </a:lnSpc>
            </a:pP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Підвищення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артеріального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тиску</a:t>
            </a:r>
            <a:r>
              <a:rPr sz="1400" spc="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може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 супроводжуватися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головним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болем у вигляді</a:t>
            </a:r>
            <a:r>
              <a:rPr sz="1400" spc="-2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відчуття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тиску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потиличній</a:t>
            </a:r>
            <a:endParaRPr sz="1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ділянці,</a:t>
            </a:r>
            <a:r>
              <a:rPr sz="1400" spc="-2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запамороченням,</a:t>
            </a:r>
            <a:r>
              <a:rPr sz="1400" spc="-3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появою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перед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очима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мушок,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плям;</a:t>
            </a:r>
            <a:endParaRPr sz="1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болем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</a:t>
            </a:r>
            <a:r>
              <a:rPr sz="1400" spc="-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ділянці</a:t>
            </a:r>
            <a:r>
              <a:rPr sz="1400" spc="-2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серця,</a:t>
            </a:r>
            <a:r>
              <a:rPr sz="1400" spc="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надмірним</a:t>
            </a:r>
            <a:r>
              <a:rPr sz="1400" spc="-4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серцебиттям.</a:t>
            </a:r>
            <a:endParaRPr sz="1400">
              <a:latin typeface="Palatino Linotype"/>
              <a:cs typeface="Palatino Linotype"/>
            </a:endParaRPr>
          </a:p>
          <a:p>
            <a:pPr marL="192405" marR="186690" algn="ctr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Зверніть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увагу!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Якщо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спостерігається</a:t>
            </a:r>
            <a:r>
              <a:rPr sz="1400" spc="5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значне</a:t>
            </a:r>
            <a:r>
              <a:rPr sz="1400" spc="-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підвищення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артеріального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тиску вище 170/100 мм.рт.ст. –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це може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призвести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до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виникнення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гіпертонічного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кризу!</a:t>
            </a:r>
            <a:endParaRPr sz="1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Хворі,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 які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перенесли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 ускладнений</a:t>
            </a:r>
            <a:r>
              <a:rPr sz="1400" spc="-2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гіпертонічний</a:t>
            </a:r>
            <a:endParaRPr sz="1400">
              <a:latin typeface="Palatino Linotype"/>
              <a:cs typeface="Palatino Linotype"/>
            </a:endParaRPr>
          </a:p>
          <a:p>
            <a:pPr marL="55244" marR="48260" indent="-1905" algn="ctr">
              <a:lnSpc>
                <a:spcPct val="100000"/>
              </a:lnSpc>
            </a:pP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криз,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помирають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протягом наступних трьох років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від 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ниркової</a:t>
            </a:r>
            <a:r>
              <a:rPr sz="1400" spc="2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недостатності,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інсультів.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Цей ризик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збільшується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з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віком,</a:t>
            </a:r>
            <a:r>
              <a:rPr sz="1400" spc="3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при</a:t>
            </a:r>
            <a:r>
              <a:rPr sz="1400" spc="-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підвищенні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креатиніну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в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крові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та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при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більшій</a:t>
            </a:r>
            <a:endParaRPr sz="1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тривалості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артеріальної</a:t>
            </a:r>
            <a:r>
              <a:rPr sz="1400" spc="-2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гіпертензії.</a:t>
            </a:r>
            <a:endParaRPr sz="1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Palatino Linotype"/>
              <a:cs typeface="Palatino Linotype"/>
            </a:endParaRPr>
          </a:p>
          <a:p>
            <a:pPr marL="44450" marR="38100" algn="ctr">
              <a:lnSpc>
                <a:spcPct val="100000"/>
              </a:lnSpc>
            </a:pP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Гіпертонічний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криз</a:t>
            </a:r>
            <a:r>
              <a:rPr sz="1400" spc="1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розвивається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 приблизно</a:t>
            </a:r>
            <a:r>
              <a:rPr sz="1400" spc="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у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1</a:t>
            </a:r>
            <a:r>
              <a:rPr sz="1400" spc="-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%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хворих</a:t>
            </a:r>
            <a:r>
              <a:rPr sz="1400" spc="1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на </a:t>
            </a:r>
            <a:r>
              <a:rPr sz="1400" spc="-335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dirty="0">
                <a:solidFill>
                  <a:srgbClr val="2E5796"/>
                </a:solidFill>
                <a:latin typeface="Palatino Linotype"/>
                <a:cs typeface="Palatino Linotype"/>
              </a:rPr>
              <a:t>артеріальну</a:t>
            </a:r>
            <a:r>
              <a:rPr sz="1400" spc="-40" dirty="0">
                <a:solidFill>
                  <a:srgbClr val="2E5796"/>
                </a:solidFill>
                <a:latin typeface="Palatino Linotype"/>
                <a:cs typeface="Palatino Linotype"/>
              </a:rPr>
              <a:t> </a:t>
            </a:r>
            <a:r>
              <a:rPr sz="1400" spc="-5" dirty="0">
                <a:solidFill>
                  <a:srgbClr val="2E5796"/>
                </a:solidFill>
                <a:latin typeface="Palatino Linotype"/>
                <a:cs typeface="Palatino Linotype"/>
              </a:rPr>
              <a:t>гіпертензію.</a:t>
            </a:r>
            <a:endParaRPr sz="1400">
              <a:latin typeface="Palatino Linotype"/>
              <a:cs typeface="Palatino Linotype"/>
            </a:endParaRPr>
          </a:p>
        </p:txBody>
      </p:sp>
      <p:pic>
        <p:nvPicPr>
          <p:cNvPr id="176" name="object 176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5516879" y="765048"/>
            <a:ext cx="3575304" cy="3240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37486" y="157734"/>
            <a:ext cx="14859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C3250C"/>
                </a:solidFill>
                <a:latin typeface="Georgia"/>
                <a:cs typeface="Georgia"/>
              </a:rPr>
              <a:t>*</a:t>
            </a:r>
            <a:endParaRPr sz="205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22191" y="322834"/>
            <a:ext cx="266065" cy="217804"/>
            <a:chOff x="3822191" y="322834"/>
            <a:chExt cx="266065" cy="21780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2191" y="428244"/>
              <a:ext cx="265950" cy="1120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5366" y="322834"/>
              <a:ext cx="261366" cy="14503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160520" y="322452"/>
            <a:ext cx="1287145" cy="217804"/>
            <a:chOff x="4160520" y="322452"/>
            <a:chExt cx="1287145" cy="217804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0520" y="428243"/>
              <a:ext cx="1287018" cy="1120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3314" y="322452"/>
              <a:ext cx="1283970" cy="15011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530596" y="269493"/>
            <a:ext cx="1360170" cy="324485"/>
            <a:chOff x="5530596" y="269493"/>
            <a:chExt cx="1360170" cy="32448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0596" y="428218"/>
              <a:ext cx="1360170" cy="1653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3771" y="269493"/>
              <a:ext cx="1356868" cy="20307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981443" y="322452"/>
            <a:ext cx="494665" cy="217804"/>
            <a:chOff x="6981443" y="322452"/>
            <a:chExt cx="494665" cy="217804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1443" y="428243"/>
              <a:ext cx="494550" cy="1120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84618" y="322452"/>
              <a:ext cx="490092" cy="150113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838444" y="1011047"/>
            <a:ext cx="1029969" cy="547370"/>
            <a:chOff x="5838444" y="1011047"/>
            <a:chExt cx="1029969" cy="54737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1304" y="1159789"/>
              <a:ext cx="874013" cy="1546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3717" y="1011047"/>
              <a:ext cx="870204" cy="1930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38444" y="1403629"/>
              <a:ext cx="1029461" cy="1546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41619" y="1254887"/>
              <a:ext cx="1025651" cy="19303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005828" y="1259205"/>
            <a:ext cx="497840" cy="294640"/>
            <a:chOff x="7005828" y="1259205"/>
            <a:chExt cx="497840" cy="294640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05828" y="1403629"/>
              <a:ext cx="497573" cy="1500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09003" y="1259205"/>
              <a:ext cx="493649" cy="14909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6327647" y="1746885"/>
            <a:ext cx="1697355" cy="294640"/>
            <a:chOff x="6327647" y="1746885"/>
            <a:chExt cx="1697355" cy="294640"/>
          </a:xfrm>
        </p:grpSpPr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27647" y="1891309"/>
              <a:ext cx="1636013" cy="1500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30060" y="1746885"/>
              <a:ext cx="1633473" cy="1887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79663" y="1891266"/>
              <a:ext cx="44881" cy="311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82457" y="1866519"/>
              <a:ext cx="40894" cy="64515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6336791" y="2517394"/>
            <a:ext cx="313690" cy="217804"/>
            <a:chOff x="6336791" y="2517394"/>
            <a:chExt cx="313690" cy="217804"/>
          </a:xfrm>
        </p:grpSpPr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36791" y="2622804"/>
              <a:ext cx="313182" cy="1120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40347" y="2517394"/>
              <a:ext cx="309372" cy="110108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729983" y="2478404"/>
            <a:ext cx="1596390" cy="294640"/>
            <a:chOff x="6729983" y="2478404"/>
            <a:chExt cx="1596390" cy="294640"/>
          </a:xfrm>
        </p:grpSpPr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29983" y="2622829"/>
              <a:ext cx="863346" cy="15008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33158" y="2478404"/>
              <a:ext cx="859536" cy="18872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04759" y="2622803"/>
              <a:ext cx="721614" cy="11201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607553" y="2517393"/>
              <a:ext cx="718057" cy="149732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164592" y="279527"/>
            <a:ext cx="8223884" cy="6510020"/>
            <a:chOff x="164592" y="279527"/>
            <a:chExt cx="8223884" cy="6510020"/>
          </a:xfrm>
        </p:grpSpPr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11324" y="428244"/>
              <a:ext cx="509777" cy="1485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13864" y="285369"/>
              <a:ext cx="505841" cy="18719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3492" y="428269"/>
              <a:ext cx="874013" cy="15466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95905" y="279527"/>
              <a:ext cx="870204" cy="19303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83507" y="428226"/>
              <a:ext cx="44881" cy="3113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86301" y="403479"/>
              <a:ext cx="40894" cy="6451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17419" y="672054"/>
              <a:ext cx="986790" cy="11509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20594" y="563879"/>
              <a:ext cx="982726" cy="1158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217419" y="915949"/>
              <a:ext cx="902969" cy="15008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220594" y="771525"/>
              <a:ext cx="898652" cy="18872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00399" y="915924"/>
              <a:ext cx="939546" cy="11201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03574" y="810132"/>
              <a:ext cx="935609" cy="11099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217419" y="1159789"/>
              <a:ext cx="425970" cy="15008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220594" y="1015364"/>
              <a:ext cx="422656" cy="18872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21864" y="1159789"/>
              <a:ext cx="532638" cy="15008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725039" y="1015364"/>
              <a:ext cx="529336" cy="14960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43656" y="1159789"/>
              <a:ext cx="2443733" cy="15008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229100" y="915949"/>
              <a:ext cx="861822" cy="1500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32275" y="771906"/>
              <a:ext cx="857250" cy="18834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154168" y="915949"/>
              <a:ext cx="386334" cy="15008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156962" y="771525"/>
              <a:ext cx="383413" cy="14909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346831" y="1015364"/>
              <a:ext cx="2440432" cy="18872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217419" y="1403604"/>
              <a:ext cx="625601" cy="11201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220594" y="1298193"/>
              <a:ext cx="621792" cy="14973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918459" y="1403629"/>
              <a:ext cx="718565" cy="15008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921634" y="1259204"/>
              <a:ext cx="714755" cy="18402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717036" y="1403604"/>
              <a:ext cx="102870" cy="15316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720719" y="1256029"/>
              <a:ext cx="97662" cy="15227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832859" y="1450848"/>
              <a:ext cx="57150" cy="2654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836415" y="1335896"/>
              <a:ext cx="52355" cy="2325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904488" y="1403629"/>
              <a:ext cx="1777745" cy="15466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907079" y="1254887"/>
              <a:ext cx="1773757" cy="19303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98236" y="1403586"/>
              <a:ext cx="44881" cy="3113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01030" y="1378838"/>
              <a:ext cx="40894" cy="6451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11324" y="1647443"/>
              <a:ext cx="994410" cy="11201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213737" y="1541652"/>
              <a:ext cx="990600" cy="15011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265931" y="1647469"/>
              <a:ext cx="182105" cy="15008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268599" y="1503426"/>
              <a:ext cx="179324" cy="14668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514344" y="1647443"/>
              <a:ext cx="1299210" cy="11201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517519" y="1541907"/>
              <a:ext cx="1295272" cy="14985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208275" y="1891284"/>
              <a:ext cx="1283970" cy="11201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211450" y="1785493"/>
              <a:ext cx="1280033" cy="11099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75303" y="1891309"/>
              <a:ext cx="710946" cy="15008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578097" y="1746885"/>
              <a:ext cx="707516" cy="18402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366259" y="1891284"/>
              <a:ext cx="582929" cy="11201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369434" y="1785874"/>
              <a:ext cx="579119" cy="11010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024627" y="1891284"/>
              <a:ext cx="282689" cy="14858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027040" y="1748409"/>
              <a:ext cx="279146" cy="14757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311139" y="1891309"/>
              <a:ext cx="332981" cy="15466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313731" y="1742566"/>
              <a:ext cx="329005" cy="15341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718047" y="1891284"/>
              <a:ext cx="462546" cy="11201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721603" y="1785746"/>
              <a:ext cx="458850" cy="11048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96583" y="1891266"/>
              <a:ext cx="44881" cy="3113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199377" y="1866518"/>
              <a:ext cx="40894" cy="6451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211324" y="2135124"/>
              <a:ext cx="1041653" cy="11201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213915" y="2029713"/>
              <a:ext cx="1038935" cy="11010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211324" y="2378963"/>
              <a:ext cx="788669" cy="112013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214118" y="2273553"/>
              <a:ext cx="785240" cy="11010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080003" y="2378989"/>
              <a:ext cx="1419606" cy="15008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083178" y="2234565"/>
              <a:ext cx="1415669" cy="18872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208275" y="2622829"/>
              <a:ext cx="528065" cy="15008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211450" y="2478404"/>
              <a:ext cx="524256" cy="14935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814827" y="2622803"/>
              <a:ext cx="2451354" cy="11201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818002" y="2517394"/>
              <a:ext cx="2447544" cy="14973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334000" y="2622829"/>
              <a:ext cx="555498" cy="150088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337556" y="2478404"/>
              <a:ext cx="551307" cy="14909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971032" y="2622829"/>
              <a:ext cx="291833" cy="15008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974207" y="2478404"/>
              <a:ext cx="287908" cy="18402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209799" y="2866669"/>
              <a:ext cx="1360170" cy="150088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12593" y="2722244"/>
              <a:ext cx="1356741" cy="18872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643883" y="2866644"/>
              <a:ext cx="486917" cy="11201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646296" y="2761234"/>
              <a:ext cx="483107" cy="145033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151376" y="2866644"/>
              <a:ext cx="38862" cy="3428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153788" y="2838577"/>
              <a:ext cx="35560" cy="3568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205227" y="3110484"/>
              <a:ext cx="1280922" cy="148589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208530" y="2968244"/>
              <a:ext cx="1276858" cy="18186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573780" y="3110509"/>
              <a:ext cx="1311402" cy="150088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576955" y="2966084"/>
              <a:ext cx="1306830" cy="18872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946903" y="3110509"/>
              <a:ext cx="800862" cy="15466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949317" y="2961766"/>
              <a:ext cx="798322" cy="19304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826251" y="3110484"/>
              <a:ext cx="1794509" cy="11201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828664" y="3004693"/>
              <a:ext cx="1791335" cy="15011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217419" y="3354324"/>
              <a:ext cx="1226058" cy="112013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220594" y="3248913"/>
              <a:ext cx="1222756" cy="14973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517392" y="3354349"/>
              <a:ext cx="601217" cy="15008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520186" y="3209925"/>
              <a:ext cx="597788" cy="14909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192524" y="3354324"/>
              <a:ext cx="566153" cy="11201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195318" y="3248532"/>
              <a:ext cx="563118" cy="15011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907280" y="3354324"/>
              <a:ext cx="985265" cy="112013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910455" y="3248913"/>
              <a:ext cx="980694" cy="110109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966459" y="3354324"/>
              <a:ext cx="576834" cy="11201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969253" y="3248787"/>
              <a:ext cx="573404" cy="14986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618732" y="3354298"/>
              <a:ext cx="51117" cy="15166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621526" y="3209162"/>
              <a:ext cx="48005" cy="192912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690360" y="3354298"/>
              <a:ext cx="1308353" cy="165379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693535" y="3195574"/>
              <a:ext cx="1305052" cy="203073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211324" y="3598189"/>
              <a:ext cx="717042" cy="15008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215134" y="3453765"/>
              <a:ext cx="712216" cy="18872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947415" y="3598138"/>
              <a:ext cx="116586" cy="15166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950209" y="3453003"/>
              <a:ext cx="112521" cy="19291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3144012" y="3598163"/>
              <a:ext cx="1396746" cy="11201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147568" y="3492753"/>
              <a:ext cx="1393062" cy="149733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620768" y="3598163"/>
              <a:ext cx="1152906" cy="11201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623943" y="3492372"/>
              <a:ext cx="1149604" cy="150113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843015" y="3598163"/>
              <a:ext cx="566153" cy="11201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845809" y="3492372"/>
              <a:ext cx="563117" cy="150113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498336" y="3598138"/>
              <a:ext cx="51117" cy="15166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501130" y="3453003"/>
              <a:ext cx="48005" cy="19291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563868" y="3598189"/>
              <a:ext cx="881633" cy="150088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567677" y="3453765"/>
              <a:ext cx="877189" cy="149098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7514844" y="3598189"/>
              <a:ext cx="796290" cy="154660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7517257" y="3449447"/>
              <a:ext cx="793242" cy="19303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211324" y="3842004"/>
              <a:ext cx="560069" cy="112013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214118" y="3736593"/>
              <a:ext cx="556513" cy="14973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93492" y="3841986"/>
              <a:ext cx="44881" cy="3113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96286" y="3817238"/>
              <a:ext cx="40893" cy="64516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2926080" y="3842029"/>
              <a:ext cx="770382" cy="15466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2929890" y="3693286"/>
              <a:ext cx="765556" cy="193039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767327" y="3842029"/>
              <a:ext cx="893826" cy="150088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3770121" y="3697605"/>
              <a:ext cx="890397" cy="188721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675632" y="3841978"/>
              <a:ext cx="116586" cy="151663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678426" y="3696842"/>
              <a:ext cx="112522" cy="192912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4878324" y="3842004"/>
              <a:ext cx="950213" cy="11201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881118" y="3736593"/>
              <a:ext cx="946785" cy="149732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5910071" y="3842029"/>
              <a:ext cx="1415033" cy="150088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5913246" y="3697605"/>
              <a:ext cx="1411224" cy="184022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7342632" y="3841974"/>
              <a:ext cx="44881" cy="11509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345425" y="3733799"/>
              <a:ext cx="40894" cy="14795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217419" y="4085843"/>
              <a:ext cx="1226058" cy="112013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2220594" y="3980434"/>
              <a:ext cx="1222756" cy="14973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3511295" y="4085875"/>
              <a:ext cx="110520" cy="108934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3514851" y="3982592"/>
              <a:ext cx="106299" cy="147574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3689603" y="4085843"/>
              <a:ext cx="799338" cy="112013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3692397" y="3980053"/>
              <a:ext cx="796416" cy="150114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4558283" y="4085869"/>
              <a:ext cx="762762" cy="150088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4561077" y="3941444"/>
              <a:ext cx="759841" cy="14960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5402580" y="4085818"/>
              <a:ext cx="593598" cy="16537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5405374" y="3927093"/>
              <a:ext cx="590550" cy="206501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6016751" y="4085869"/>
              <a:ext cx="1171194" cy="150088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6019926" y="3941444"/>
              <a:ext cx="1167256" cy="188722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10044" y="4085826"/>
              <a:ext cx="44881" cy="31132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212837" y="4061079"/>
              <a:ext cx="40893" cy="64515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209799" y="4329709"/>
              <a:ext cx="1721357" cy="154660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2212593" y="4180967"/>
              <a:ext cx="1717802" cy="193039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956303" y="4329658"/>
              <a:ext cx="304038" cy="151663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959097" y="4184523"/>
              <a:ext cx="300609" cy="192912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4331207" y="4329684"/>
              <a:ext cx="581406" cy="112013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333620" y="4224273"/>
              <a:ext cx="577976" cy="110108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5052059" y="4329684"/>
              <a:ext cx="1226058" cy="112013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5055234" y="4224273"/>
              <a:ext cx="1222755" cy="149732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6355080" y="4329709"/>
              <a:ext cx="745998" cy="154660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6357493" y="4180967"/>
              <a:ext cx="742188" cy="193039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7170420" y="4329684"/>
              <a:ext cx="570737" cy="112013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7173595" y="4223892"/>
              <a:ext cx="566927" cy="150113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220468" y="4573498"/>
              <a:ext cx="51117" cy="15166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223262" y="4428362"/>
              <a:ext cx="48006" cy="192912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2292096" y="4573523"/>
              <a:ext cx="791718" cy="112013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2295271" y="4467732"/>
              <a:ext cx="787908" cy="150114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162299" y="4573549"/>
              <a:ext cx="1369314" cy="150088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3165474" y="4429124"/>
              <a:ext cx="1365885" cy="184023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552188" y="4573498"/>
              <a:ext cx="115091" cy="15166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4554982" y="4428362"/>
              <a:ext cx="111378" cy="192912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64592" y="1491996"/>
              <a:ext cx="1997964" cy="2801111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4860036" y="4436362"/>
              <a:ext cx="3528060" cy="23530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675" y="1000760"/>
            <a:ext cx="3101301" cy="1761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0675" y="1245361"/>
            <a:ext cx="5684481" cy="1753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0675" y="1489202"/>
            <a:ext cx="5885649" cy="1753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9781" y="1733042"/>
            <a:ext cx="294614" cy="14071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70675" y="1740535"/>
            <a:ext cx="5732145" cy="168275"/>
            <a:chOff x="270675" y="1740535"/>
            <a:chExt cx="5732145" cy="16827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66" y="1776349"/>
              <a:ext cx="73139" cy="966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675" y="1740535"/>
              <a:ext cx="5731725" cy="16789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70675" y="1978532"/>
            <a:ext cx="5760720" cy="173990"/>
            <a:chOff x="270675" y="1978532"/>
            <a:chExt cx="5760720" cy="173990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940" y="1986025"/>
              <a:ext cx="600989" cy="1315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0675" y="1978532"/>
              <a:ext cx="5760681" cy="17373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70675" y="2219070"/>
            <a:ext cx="5605780" cy="177165"/>
            <a:chOff x="270675" y="2219070"/>
            <a:chExt cx="5605780" cy="17716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0675" y="2263520"/>
              <a:ext cx="5605233" cy="1325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8809" y="2219070"/>
              <a:ext cx="351535" cy="1746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61465" y="2219070"/>
              <a:ext cx="1069340" cy="1765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6083" y="2302763"/>
              <a:ext cx="48387" cy="135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08502" y="2302763"/>
              <a:ext cx="48387" cy="135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07802" y="2229611"/>
              <a:ext cx="187374" cy="1318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74502" y="2229611"/>
              <a:ext cx="182666" cy="1318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34004" y="2263520"/>
              <a:ext cx="863981" cy="1320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31969" y="2263520"/>
              <a:ext cx="1040714" cy="1320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8563" y="2263520"/>
              <a:ext cx="505713" cy="97916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0675" y="2466213"/>
            <a:ext cx="5000205" cy="173736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70675" y="2708401"/>
            <a:ext cx="5880100" cy="175895"/>
            <a:chOff x="270675" y="2708401"/>
            <a:chExt cx="5880100" cy="175895"/>
          </a:xfrm>
        </p:grpSpPr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7705" y="2719069"/>
              <a:ext cx="491934" cy="13004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0675" y="2708401"/>
              <a:ext cx="5879553" cy="175387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70675" y="2952242"/>
            <a:ext cx="3361905" cy="1753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70675" y="3196082"/>
            <a:ext cx="5240997" cy="175387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270675" y="3447415"/>
            <a:ext cx="5817235" cy="168275"/>
            <a:chOff x="270675" y="3447415"/>
            <a:chExt cx="5817235" cy="168275"/>
          </a:xfrm>
        </p:grpSpPr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9590" y="3447415"/>
              <a:ext cx="985177" cy="1332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0675" y="3447415"/>
              <a:ext cx="5817069" cy="167894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70675" y="3683761"/>
            <a:ext cx="5809449" cy="17538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70675" y="3935095"/>
            <a:ext cx="957072" cy="167894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270675" y="4178934"/>
            <a:ext cx="4877435" cy="2651760"/>
            <a:chOff x="270675" y="4178934"/>
            <a:chExt cx="4877435" cy="2651760"/>
          </a:xfrm>
        </p:grpSpPr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7705" y="4182109"/>
              <a:ext cx="405561" cy="13004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0675" y="4178934"/>
              <a:ext cx="3515829" cy="16789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75231" y="4364734"/>
              <a:ext cx="3672840" cy="24658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1070" y="455803"/>
            <a:ext cx="755015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u="heavy" spc="-5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6.</a:t>
            </a:r>
            <a:r>
              <a:rPr sz="1600" b="1" u="heavy" spc="-18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10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ПРОФІЛАКТИКА</a:t>
            </a:r>
            <a:r>
              <a:rPr sz="1600" b="1" u="heavy" spc="-17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10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ГІПЕРТОНІЧНОЇ</a:t>
            </a:r>
            <a:r>
              <a:rPr sz="1600" b="1" u="heavy" spc="-19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10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Arial"/>
                <a:cs typeface="Arial"/>
              </a:rPr>
              <a:t>ХВОРОБИ.</a:t>
            </a:r>
            <a:endParaRPr sz="1600">
              <a:latin typeface="Arial"/>
              <a:cs typeface="Arial"/>
            </a:endParaRPr>
          </a:p>
          <a:p>
            <a:pPr marL="12700" marR="12065">
              <a:lnSpc>
                <a:spcPct val="100000"/>
              </a:lnSpc>
            </a:pPr>
            <a:r>
              <a:rPr sz="1600" u="heavy" spc="-14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ПРОФІЛАКТИКА </a:t>
            </a:r>
            <a:r>
              <a:rPr sz="1600" u="heavy" spc="-114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ГІПЕРТОНІЇ </a:t>
            </a:r>
            <a:r>
              <a:rPr sz="1600" u="heavy" spc="-13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ПОЛЯГАЮТЬ </a:t>
            </a:r>
            <a:r>
              <a:rPr sz="1600" u="heavy" spc="-1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У </a:t>
            </a:r>
            <a:r>
              <a:rPr sz="1600" u="heavy" spc="-11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РУХОВОЇ </a:t>
            </a:r>
            <a:r>
              <a:rPr sz="1600" u="heavy" spc="-114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АКТИВНОСТІ </a:t>
            </a:r>
            <a:r>
              <a:rPr sz="1600" u="heavy" spc="-11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(ПІШОХІДНІ 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u="heavy" spc="-13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ПРОГУЛЯНКИ, </a:t>
            </a:r>
            <a:r>
              <a:rPr sz="1600" u="heavy" spc="-12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ДОСТУПНІ ВИДИ </a:t>
            </a:r>
            <a:r>
              <a:rPr sz="1600" u="heavy" spc="-13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СПОРТУ, </a:t>
            </a:r>
            <a:r>
              <a:rPr sz="1600" u="heavy" spc="-12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ФІЗИЧНА </a:t>
            </a:r>
            <a:r>
              <a:rPr sz="1600" u="heavy" spc="-10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ПРАЦЯ), </a:t>
            </a:r>
            <a:r>
              <a:rPr sz="1600" u="heavy" spc="-10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ВЖИВАННІ </a:t>
            </a:r>
            <a:r>
              <a:rPr sz="1600" u="heavy" spc="-13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ПРОДУКТІВ </a:t>
            </a:r>
            <a:r>
              <a:rPr sz="1600" spc="-13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u="heavy" spc="-9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ЗНИЖЕНОЇ </a:t>
            </a:r>
            <a:r>
              <a:rPr sz="1600" u="heavy" spc="-10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ЕНЕРГЕТИЧНОЇ </a:t>
            </a:r>
            <a:r>
              <a:rPr sz="1600" u="heavy" spc="-10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ЦІННОСТІ, </a:t>
            </a:r>
            <a:r>
              <a:rPr sz="1600" u="heavy" spc="-9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ОБМЕЖЕННІ </a:t>
            </a:r>
            <a:r>
              <a:rPr sz="1600" u="heavy" spc="-9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ВМІСТУ </a:t>
            </a:r>
            <a:r>
              <a:rPr sz="1600" u="heavy" spc="-114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КУХОННОЇ </a:t>
            </a:r>
            <a:r>
              <a:rPr sz="1600" u="heavy" spc="-11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СОЛІ </a:t>
            </a:r>
            <a:r>
              <a:rPr sz="1600" u="heavy" spc="-5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В </a:t>
            </a:r>
            <a:r>
              <a:rPr sz="1600" u="heavy" spc="-70" dirty="0">
                <a:solidFill>
                  <a:srgbClr val="D2523B"/>
                </a:solidFill>
                <a:uFill>
                  <a:solidFill>
                    <a:srgbClr val="D2523B"/>
                  </a:solidFill>
                </a:uFill>
                <a:latin typeface="Microsoft Sans Serif"/>
                <a:cs typeface="Microsoft Sans Serif"/>
              </a:rPr>
              <a:t>ЇЖІ. </a:t>
            </a:r>
            <a:r>
              <a:rPr sz="1600" spc="-6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b="1" spc="-5" dirty="0">
                <a:solidFill>
                  <a:srgbClr val="D2523B"/>
                </a:solidFill>
                <a:latin typeface="Arial"/>
                <a:cs typeface="Arial"/>
              </a:rPr>
              <a:t>У</a:t>
            </a:r>
            <a:r>
              <a:rPr sz="1600" b="1" spc="-18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00" dirty="0">
                <a:solidFill>
                  <a:srgbClr val="D2523B"/>
                </a:solidFill>
                <a:latin typeface="Arial"/>
                <a:cs typeface="Arial"/>
              </a:rPr>
              <a:t>ПРОФІЛАКТИЦІ</a:t>
            </a:r>
            <a:r>
              <a:rPr sz="1600" b="1" spc="22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05" dirty="0">
                <a:solidFill>
                  <a:srgbClr val="D2523B"/>
                </a:solidFill>
                <a:latin typeface="Arial"/>
                <a:cs typeface="Arial"/>
              </a:rPr>
              <a:t>СЕРЦЕВО-СУДИННИХ</a:t>
            </a:r>
            <a:r>
              <a:rPr sz="1600" b="1" spc="-23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14" dirty="0">
                <a:solidFill>
                  <a:srgbClr val="D2523B"/>
                </a:solidFill>
                <a:latin typeface="Arial"/>
                <a:cs typeface="Arial"/>
              </a:rPr>
              <a:t>ЗАХВОРЮВАНЬ</a:t>
            </a:r>
            <a:r>
              <a:rPr sz="1600" b="1" spc="-120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25" dirty="0">
                <a:solidFill>
                  <a:srgbClr val="D2523B"/>
                </a:solidFill>
                <a:latin typeface="Arial"/>
                <a:cs typeface="Arial"/>
              </a:rPr>
              <a:t>ВАРТО</a:t>
            </a:r>
            <a:r>
              <a:rPr sz="1600" b="1" spc="-15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90" dirty="0">
                <a:solidFill>
                  <a:srgbClr val="D2523B"/>
                </a:solidFill>
                <a:latin typeface="Arial"/>
                <a:cs typeface="Arial"/>
              </a:rPr>
              <a:t>ЗВЕРНУТИ</a:t>
            </a:r>
            <a:r>
              <a:rPr sz="1600" b="1" spc="-23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10" dirty="0">
                <a:solidFill>
                  <a:srgbClr val="D2523B"/>
                </a:solidFill>
                <a:latin typeface="Arial"/>
                <a:cs typeface="Arial"/>
              </a:rPr>
              <a:t>УВАГУ </a:t>
            </a:r>
            <a:r>
              <a:rPr sz="1600" b="1" spc="-430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55" dirty="0">
                <a:solidFill>
                  <a:srgbClr val="D2523B"/>
                </a:solidFill>
                <a:latin typeface="Arial"/>
                <a:cs typeface="Arial"/>
              </a:rPr>
              <a:t>НА</a:t>
            </a:r>
            <a:r>
              <a:rPr sz="1600" b="1" spc="-215" dirty="0">
                <a:solidFill>
                  <a:srgbClr val="D2523B"/>
                </a:solidFill>
                <a:latin typeface="Arial"/>
                <a:cs typeface="Arial"/>
              </a:rPr>
              <a:t> </a:t>
            </a:r>
            <a:r>
              <a:rPr sz="1600" b="1" spc="-105" dirty="0">
                <a:solidFill>
                  <a:srgbClr val="D2523B"/>
                </a:solidFill>
                <a:latin typeface="Arial"/>
                <a:cs typeface="Arial"/>
              </a:rPr>
              <a:t>НАСТУПНЕ: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РЕГУЛЯРНИЙ</a:t>
            </a:r>
            <a:r>
              <a:rPr sz="1600" spc="-20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30" dirty="0">
                <a:solidFill>
                  <a:srgbClr val="D2523B"/>
                </a:solidFill>
                <a:latin typeface="Microsoft Sans Serif"/>
                <a:cs typeface="Microsoft Sans Serif"/>
              </a:rPr>
              <a:t>ПРОФІЛАКТИЧНИЙ</a:t>
            </a:r>
            <a:r>
              <a:rPr sz="1600" spc="-20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D2523B"/>
                </a:solidFill>
                <a:latin typeface="Microsoft Sans Serif"/>
                <a:cs typeface="Microsoft Sans Serif"/>
              </a:rPr>
              <a:t>ОГЛЯД</a:t>
            </a:r>
            <a:r>
              <a:rPr sz="1600" spc="-17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D2523B"/>
                </a:solidFill>
                <a:latin typeface="Microsoft Sans Serif"/>
                <a:cs typeface="Microsoft Sans Serif"/>
              </a:rPr>
              <a:t>У</a:t>
            </a:r>
            <a:r>
              <a:rPr sz="1600" spc="-17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D2523B"/>
                </a:solidFill>
                <a:latin typeface="Microsoft Sans Serif"/>
                <a:cs typeface="Microsoft Sans Serif"/>
              </a:rPr>
              <a:t>КАРДІОЛОГА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85" dirty="0">
                <a:solidFill>
                  <a:srgbClr val="D2523B"/>
                </a:solidFill>
                <a:latin typeface="Microsoft Sans Serif"/>
                <a:cs typeface="Microsoft Sans Serif"/>
              </a:rPr>
              <a:t>ПОВНА</a:t>
            </a:r>
            <a:r>
              <a:rPr sz="1600" spc="-19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ВІДМОВА</a:t>
            </a:r>
            <a:r>
              <a:rPr sz="1600" spc="-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ВІД</a:t>
            </a:r>
            <a:r>
              <a:rPr sz="1600" spc="-16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ШКІДЛИВИХ</a:t>
            </a:r>
            <a:r>
              <a:rPr sz="1600" spc="-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ЗВИЧОК</a:t>
            </a:r>
            <a:r>
              <a:rPr sz="1600" spc="-18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(ПАЛІННЯ,</a:t>
            </a:r>
            <a:r>
              <a:rPr sz="1600" spc="-19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D2523B"/>
                </a:solidFill>
                <a:latin typeface="Microsoft Sans Serif"/>
                <a:cs typeface="Microsoft Sans Serif"/>
              </a:rPr>
              <a:t>АЛКОГОЛЬ)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У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НИ</a:t>
            </a:r>
            <a:r>
              <a:rPr sz="1600" spc="-245" dirty="0">
                <a:solidFill>
                  <a:srgbClr val="D2523B"/>
                </a:solidFill>
                <a:latin typeface="Microsoft Sans Serif"/>
                <a:cs typeface="Microsoft Sans Serif"/>
              </a:rPr>
              <a:t>К</a:t>
            </a:r>
            <a:r>
              <a:rPr sz="1600" spc="-220" dirty="0">
                <a:solidFill>
                  <a:srgbClr val="D2523B"/>
                </a:solidFill>
                <a:latin typeface="Microsoft Sans Serif"/>
                <a:cs typeface="Microsoft Sans Serif"/>
              </a:rPr>
              <a:t>А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Т</a:t>
            </a:r>
            <a:r>
              <a:rPr sz="1600" spc="-10" dirty="0">
                <a:solidFill>
                  <a:srgbClr val="D2523B"/>
                </a:solidFill>
                <a:latin typeface="Microsoft Sans Serif"/>
                <a:cs typeface="Microsoft Sans Serif"/>
              </a:rPr>
              <a:t>И</a:t>
            </a:r>
            <a:r>
              <a:rPr sz="1600" spc="-19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ЕР</a:t>
            </a:r>
            <a:r>
              <a:rPr sz="1600" spc="-150" dirty="0">
                <a:solidFill>
                  <a:srgbClr val="D2523B"/>
                </a:solidFill>
                <a:latin typeface="Microsoft Sans Serif"/>
                <a:cs typeface="Microsoft Sans Serif"/>
              </a:rPr>
              <a:t>В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D2523B"/>
                </a:solidFill>
                <a:latin typeface="Microsoft Sans Serif"/>
                <a:cs typeface="Microsoft Sans Serif"/>
              </a:rPr>
              <a:t>В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О-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ПС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И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Х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І</a:t>
            </a:r>
            <a:r>
              <a:rPr sz="1600" spc="-135" dirty="0">
                <a:solidFill>
                  <a:srgbClr val="D2523B"/>
                </a:solidFill>
                <a:latin typeface="Microsoft Sans Serif"/>
                <a:cs typeface="Microsoft Sans Serif"/>
              </a:rPr>
              <a:t>Ч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И</a:t>
            </a:r>
            <a:r>
              <a:rPr sz="1600" spc="-5" dirty="0">
                <a:solidFill>
                  <a:srgbClr val="D2523B"/>
                </a:solidFill>
                <a:latin typeface="Microsoft Sans Serif"/>
                <a:cs typeface="Microsoft Sans Serif"/>
              </a:rPr>
              <a:t>Х</a:t>
            </a:r>
            <a:r>
              <a:rPr sz="1600" spc="-22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А</a:t>
            </a:r>
            <a:r>
              <a:rPr sz="1600" spc="-150" dirty="0">
                <a:solidFill>
                  <a:srgbClr val="D2523B"/>
                </a:solidFill>
                <a:latin typeface="Microsoft Sans Serif"/>
                <a:cs typeface="Microsoft Sans Serif"/>
              </a:rPr>
              <a:t>В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А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spc="-165" dirty="0">
                <a:solidFill>
                  <a:srgbClr val="D2523B"/>
                </a:solidFill>
                <a:latin typeface="Microsoft Sans Serif"/>
                <a:cs typeface="Microsoft Sans Serif"/>
              </a:rPr>
              <a:t>Т</a:t>
            </a: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А</a:t>
            </a:r>
            <a:r>
              <a:rPr sz="1600" spc="-70" dirty="0">
                <a:solidFill>
                  <a:srgbClr val="D2523B"/>
                </a:solidFill>
                <a:latin typeface="Microsoft Sans Serif"/>
                <a:cs typeface="Microsoft Sans Serif"/>
              </a:rPr>
              <a:t>Ж</a:t>
            </a: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Е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dirty="0">
                <a:solidFill>
                  <a:srgbClr val="D2523B"/>
                </a:solidFill>
                <a:latin typeface="Microsoft Sans Serif"/>
                <a:cs typeface="Microsoft Sans Serif"/>
              </a:rPr>
              <a:t>Ь</a:t>
            </a:r>
            <a:endParaRPr sz="1600">
              <a:latin typeface="Microsoft Sans Serif"/>
              <a:cs typeface="Microsoft Sans Serif"/>
            </a:endParaRPr>
          </a:p>
          <a:p>
            <a:pPr marL="12700" marR="174625">
              <a:lnSpc>
                <a:spcPct val="100000"/>
              </a:lnSpc>
              <a:spcBef>
                <a:spcPts val="5"/>
              </a:spcBef>
            </a:pP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ЗБІЛЬШИТИ</a:t>
            </a:r>
            <a:r>
              <a:rPr sz="1600" spc="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ФІЗИЧНУ</a:t>
            </a:r>
            <a:r>
              <a:rPr sz="1600" spc="-19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АКТИВНІСТЬ</a:t>
            </a:r>
            <a:r>
              <a:rPr sz="1600" spc="-21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30" dirty="0">
                <a:solidFill>
                  <a:srgbClr val="D2523B"/>
                </a:solidFill>
                <a:latin typeface="Microsoft Sans Serif"/>
                <a:cs typeface="Microsoft Sans Serif"/>
              </a:rPr>
              <a:t>(ПРОГУЛЯНКИ</a:t>
            </a:r>
            <a:r>
              <a:rPr sz="1600" spc="-17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D2523B"/>
                </a:solidFill>
                <a:latin typeface="Microsoft Sans Serif"/>
                <a:cs typeface="Microsoft Sans Serif"/>
              </a:rPr>
              <a:t>ПО</a:t>
            </a:r>
            <a:r>
              <a:rPr sz="1600" spc="-16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D2523B"/>
                </a:solidFill>
                <a:latin typeface="Microsoft Sans Serif"/>
                <a:cs typeface="Microsoft Sans Serif"/>
              </a:rPr>
              <a:t>20-40</a:t>
            </a:r>
            <a:r>
              <a:rPr sz="1600" spc="-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D2523B"/>
                </a:solidFill>
                <a:latin typeface="Microsoft Sans Serif"/>
                <a:cs typeface="Microsoft Sans Serif"/>
              </a:rPr>
              <a:t>ХВ.</a:t>
            </a:r>
            <a:r>
              <a:rPr sz="1600" spc="-19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D2523B"/>
                </a:solidFill>
                <a:latin typeface="Microsoft Sans Serif"/>
                <a:cs typeface="Microsoft Sans Serif"/>
              </a:rPr>
              <a:t>2-3</a:t>
            </a:r>
            <a:r>
              <a:rPr sz="1600" spc="-17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РАЗИ</a:t>
            </a:r>
            <a:r>
              <a:rPr sz="1600" spc="-18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D2523B"/>
                </a:solidFill>
                <a:latin typeface="Microsoft Sans Serif"/>
                <a:cs typeface="Microsoft Sans Serif"/>
              </a:rPr>
              <a:t>НА</a:t>
            </a:r>
            <a:r>
              <a:rPr sz="1600" spc="-17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ДЕНЬ) </a:t>
            </a:r>
            <a:r>
              <a:rPr sz="1600" spc="-409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ЗАГАРТУВАННЯ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П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О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В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Н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О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Ц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ІННИ</a:t>
            </a:r>
            <a:r>
              <a:rPr sz="1600" spc="-10" dirty="0">
                <a:solidFill>
                  <a:srgbClr val="D2523B"/>
                </a:solidFill>
                <a:latin typeface="Microsoft Sans Serif"/>
                <a:cs typeface="Microsoft Sans Serif"/>
              </a:rPr>
              <a:t>Й</a:t>
            </a:r>
            <a:r>
              <a:rPr sz="1600" spc="-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В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І</a:t>
            </a:r>
            <a:r>
              <a:rPr sz="1600" spc="-260" dirty="0">
                <a:solidFill>
                  <a:srgbClr val="D2523B"/>
                </a:solidFill>
                <a:latin typeface="Microsoft Sans Serif"/>
                <a:cs typeface="Microsoft Sans Serif"/>
              </a:rPr>
              <a:t>Д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П</a:t>
            </a:r>
            <a:r>
              <a:rPr sz="1600" spc="-145" dirty="0">
                <a:solidFill>
                  <a:srgbClr val="D2523B"/>
                </a:solidFill>
                <a:latin typeface="Microsoft Sans Serif"/>
                <a:cs typeface="Microsoft Sans Serif"/>
              </a:rPr>
              <a:t>О</a:t>
            </a:r>
            <a:r>
              <a:rPr sz="1600" spc="-130" dirty="0">
                <a:solidFill>
                  <a:srgbClr val="D2523B"/>
                </a:solidFill>
                <a:latin typeface="Microsoft Sans Serif"/>
                <a:cs typeface="Microsoft Sans Serif"/>
              </a:rPr>
              <a:t>Ч</a:t>
            </a:r>
            <a:r>
              <a:rPr sz="1600" spc="-105" dirty="0">
                <a:solidFill>
                  <a:srgbClr val="D2523B"/>
                </a:solidFill>
                <a:latin typeface="Microsoft Sans Serif"/>
                <a:cs typeface="Microsoft Sans Serif"/>
              </a:rPr>
              <a:t>ИН</a:t>
            </a:r>
            <a:r>
              <a:rPr sz="1600" spc="-110" dirty="0">
                <a:solidFill>
                  <a:srgbClr val="D2523B"/>
                </a:solidFill>
                <a:latin typeface="Microsoft Sans Serif"/>
                <a:cs typeface="Microsoft Sans Serif"/>
              </a:rPr>
              <a:t>О</a:t>
            </a:r>
            <a:r>
              <a:rPr sz="1600" spc="-140" dirty="0">
                <a:solidFill>
                  <a:srgbClr val="D2523B"/>
                </a:solidFill>
                <a:latin typeface="Microsoft Sans Serif"/>
                <a:cs typeface="Microsoft Sans Serif"/>
              </a:rPr>
              <a:t>К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ЗБАЛАНСОВАНА,</a:t>
            </a:r>
            <a:r>
              <a:rPr sz="1600" spc="-19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ПОВНОЦІННА</a:t>
            </a:r>
            <a:r>
              <a:rPr sz="1600" spc="-17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D2523B"/>
                </a:solidFill>
                <a:latin typeface="Microsoft Sans Serif"/>
                <a:cs typeface="Microsoft Sans Serif"/>
              </a:rPr>
              <a:t>ДІЄТА</a:t>
            </a:r>
            <a:r>
              <a:rPr sz="1600" spc="-19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90" dirty="0">
                <a:solidFill>
                  <a:srgbClr val="D2523B"/>
                </a:solidFill>
                <a:latin typeface="Microsoft Sans Serif"/>
                <a:cs typeface="Microsoft Sans Serif"/>
              </a:rPr>
              <a:t>(ОБМЕЖИТИ</a:t>
            </a:r>
            <a:r>
              <a:rPr sz="1600" spc="-16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35" dirty="0">
                <a:solidFill>
                  <a:srgbClr val="D2523B"/>
                </a:solidFill>
                <a:latin typeface="Microsoft Sans Serif"/>
                <a:cs typeface="Microsoft Sans Serif"/>
              </a:rPr>
              <a:t>ПРОДУКТИ,</a:t>
            </a:r>
            <a:r>
              <a:rPr sz="1600" spc="-15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D2523B"/>
                </a:solidFill>
                <a:latin typeface="Microsoft Sans Serif"/>
                <a:cs typeface="Microsoft Sans Serif"/>
              </a:rPr>
              <a:t>ЩО</a:t>
            </a:r>
            <a:r>
              <a:rPr sz="1600" spc="-15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D2523B"/>
                </a:solidFill>
                <a:latin typeface="Microsoft Sans Serif"/>
                <a:cs typeface="Microsoft Sans Serif"/>
              </a:rPr>
              <a:t>МІСТЯТЬ</a:t>
            </a:r>
            <a:r>
              <a:rPr sz="1600" spc="-18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D2523B"/>
                </a:solidFill>
                <a:latin typeface="Microsoft Sans Serif"/>
                <a:cs typeface="Microsoft Sans Serif"/>
              </a:rPr>
              <a:t>ЖИРИ </a:t>
            </a:r>
            <a:r>
              <a:rPr sz="1600" spc="-409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ТВАРИННОГО</a:t>
            </a:r>
            <a:r>
              <a:rPr sz="1600" spc="-204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ПОХОДЖЕННЯ</a:t>
            </a:r>
            <a:r>
              <a:rPr sz="1600" spc="-20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D2523B"/>
                </a:solidFill>
                <a:latin typeface="Microsoft Sans Serif"/>
                <a:cs typeface="Microsoft Sans Serif"/>
              </a:rPr>
              <a:t>ТА</a:t>
            </a:r>
            <a:r>
              <a:rPr sz="1600" spc="-185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14" dirty="0">
                <a:solidFill>
                  <a:srgbClr val="D2523B"/>
                </a:solidFill>
                <a:latin typeface="Microsoft Sans Serif"/>
                <a:cs typeface="Microsoft Sans Serif"/>
              </a:rPr>
              <a:t>ХОЛЕСТЕРИН,</a:t>
            </a:r>
            <a:r>
              <a:rPr sz="1600" spc="-210" dirty="0">
                <a:solidFill>
                  <a:srgbClr val="D2523B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D2523B"/>
                </a:solidFill>
                <a:latin typeface="Microsoft Sans Serif"/>
                <a:cs typeface="Microsoft Sans Serif"/>
              </a:rPr>
              <a:t>СОЛОДОЩІ,</a:t>
            </a:r>
            <a:r>
              <a:rPr sz="1600" spc="-140" dirty="0">
                <a:solidFill>
                  <a:srgbClr val="D2523B"/>
                </a:solidFill>
                <a:latin typeface="Microsoft Sans Serif"/>
                <a:cs typeface="Microsoft Sans Serif"/>
              </a:rPr>
              <a:t> АЛКОГОЛЬ)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D2523B"/>
                </a:solidFill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7711" y="3992879"/>
            <a:ext cx="4229100" cy="26639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4771" y="0"/>
            <a:ext cx="3729227" cy="14127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3675" y="1439926"/>
            <a:ext cx="8881110" cy="493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mbria"/>
                <a:cs typeface="Cambria"/>
              </a:rPr>
              <a:t>7.Продукти,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що</a:t>
            </a:r>
            <a:r>
              <a:rPr sz="1400" b="1" spc="1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рекомендуються при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серцево-судинних</a:t>
            </a:r>
            <a:r>
              <a:rPr sz="1400" b="1" spc="-5" dirty="0">
                <a:latin typeface="Cambria"/>
                <a:cs typeface="Cambria"/>
              </a:rPr>
              <a:t> захворюваннях: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Включити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раціон </a:t>
            </a:r>
            <a:r>
              <a:rPr sz="1400" spc="-5" dirty="0">
                <a:latin typeface="Cambria"/>
                <a:cs typeface="Cambria"/>
              </a:rPr>
              <a:t>харчування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30" dirty="0">
                <a:latin typeface="Cambria"/>
                <a:cs typeface="Cambria"/>
              </a:rPr>
              <a:t>їжу,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що </a:t>
            </a:r>
            <a:r>
              <a:rPr sz="1400" spc="-5" dirty="0">
                <a:latin typeface="Cambria"/>
                <a:cs typeface="Cambria"/>
              </a:rPr>
              <a:t>багата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на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клітковину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(хліб </a:t>
            </a:r>
            <a:r>
              <a:rPr sz="1400" spc="-5" dirty="0">
                <a:latin typeface="Cambria"/>
                <a:cs typeface="Cambria"/>
              </a:rPr>
              <a:t>грубого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помелу,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вівсяна </a:t>
            </a:r>
            <a:r>
              <a:rPr sz="1400" spc="-5" dirty="0">
                <a:latin typeface="Cambria"/>
                <a:cs typeface="Cambria"/>
              </a:rPr>
              <a:t>каша,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пластівці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різних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злаків,</a:t>
            </a:r>
            <a:r>
              <a:rPr sz="1400" dirty="0">
                <a:latin typeface="Cambria"/>
                <a:cs typeface="Cambria"/>
              </a:rPr>
              <a:t> макаронні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вироби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цільних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зерен і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коричневий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(неочищений)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рис)</a:t>
            </a:r>
            <a:endParaRPr sz="1400">
              <a:latin typeface="Cambria"/>
              <a:cs typeface="Cambria"/>
            </a:endParaRPr>
          </a:p>
          <a:p>
            <a:pPr marL="12700" marR="484251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Знежирені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молочні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продукти: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молоко,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йогурт, </a:t>
            </a:r>
            <a:r>
              <a:rPr sz="1400" dirty="0">
                <a:latin typeface="Cambria"/>
                <a:cs typeface="Cambria"/>
              </a:rPr>
              <a:t>сир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Морська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риба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та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морепродукти</a:t>
            </a:r>
            <a:endParaRPr sz="1400">
              <a:latin typeface="Cambria"/>
              <a:cs typeface="Cambria"/>
            </a:endParaRPr>
          </a:p>
          <a:p>
            <a:pPr marL="12700" marR="190500">
              <a:lnSpc>
                <a:spcPct val="100000"/>
              </a:lnSpc>
            </a:pPr>
            <a:r>
              <a:rPr sz="1400" spc="-5" dirty="0">
                <a:latin typeface="Cambria"/>
                <a:cs typeface="Cambria"/>
              </a:rPr>
              <a:t>М’ясо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нежирних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сортів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(індичка,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курятина,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телятина,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кролик,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молода</a:t>
            </a:r>
            <a:r>
              <a:rPr sz="1400" dirty="0">
                <a:latin typeface="Cambria"/>
                <a:cs typeface="Cambria"/>
              </a:rPr>
              <a:t> баранина;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один-два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рази</a:t>
            </a:r>
            <a:r>
              <a:rPr sz="1400" dirty="0">
                <a:latin typeface="Cambria"/>
                <a:cs typeface="Cambria"/>
              </a:rPr>
              <a:t> на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тиждень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піснуя</a:t>
            </a:r>
            <a:r>
              <a:rPr sz="1400" spc="-15" dirty="0">
                <a:latin typeface="Cambria"/>
                <a:cs typeface="Cambria"/>
              </a:rPr>
              <a:t> ловичину,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шинку,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білок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яйця)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mbria"/>
                <a:cs typeface="Cambria"/>
              </a:rPr>
              <a:t>Бобові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(боби, квасоля,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сочевиця)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mbria"/>
                <a:cs typeface="Cambria"/>
              </a:rPr>
              <a:t>Фрукти,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консервовані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фрукти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без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цукру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Неміцний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чай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та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кава</a:t>
            </a:r>
            <a:endParaRPr sz="1400">
              <a:latin typeface="Cambria"/>
              <a:cs typeface="Cambria"/>
            </a:endParaRPr>
          </a:p>
          <a:p>
            <a:pPr marL="12700" marR="258445">
              <a:lnSpc>
                <a:spcPct val="100000"/>
              </a:lnSpc>
            </a:pPr>
            <a:r>
              <a:rPr sz="1400" b="1" dirty="0">
                <a:latin typeface="Cambria"/>
                <a:cs typeface="Cambria"/>
              </a:rPr>
              <a:t>При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лікуванні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гіпертонічної </a:t>
            </a:r>
            <a:r>
              <a:rPr sz="1400" b="1" dirty="0">
                <a:latin typeface="Cambria"/>
                <a:cs typeface="Cambria"/>
              </a:rPr>
              <a:t>хвороби </a:t>
            </a:r>
            <a:r>
              <a:rPr sz="1400" b="1" spc="-5" dirty="0">
                <a:latin typeface="Cambria"/>
                <a:cs typeface="Cambria"/>
              </a:rPr>
              <a:t>потрібно,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перш</a:t>
            </a:r>
            <a:r>
              <a:rPr sz="1400" b="1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за</a:t>
            </a:r>
            <a:r>
              <a:rPr sz="1400" b="1" spc="1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все,</a:t>
            </a:r>
            <a:r>
              <a:rPr sz="1400" b="1" spc="4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приймати </a:t>
            </a:r>
            <a:r>
              <a:rPr sz="1400" b="1" dirty="0">
                <a:latin typeface="Cambria"/>
                <a:cs typeface="Cambria"/>
              </a:rPr>
              <a:t>ліки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тільки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за</a:t>
            </a:r>
            <a:r>
              <a:rPr sz="1400" b="1" spc="2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призначенням </a:t>
            </a:r>
            <a:r>
              <a:rPr sz="1400" b="1" spc="-29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лікаря.</a:t>
            </a:r>
            <a:endParaRPr sz="14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latin typeface="Cambria"/>
                <a:cs typeface="Cambria"/>
              </a:rPr>
              <a:t>Переглянути </a:t>
            </a:r>
            <a:r>
              <a:rPr sz="1400" dirty="0">
                <a:latin typeface="Cambria"/>
                <a:cs typeface="Cambria"/>
              </a:rPr>
              <a:t>свій раціон </a:t>
            </a:r>
            <a:r>
              <a:rPr sz="1400" spc="-5" dirty="0">
                <a:latin typeface="Cambria"/>
                <a:cs typeface="Cambria"/>
              </a:rPr>
              <a:t>харчування </a:t>
            </a:r>
            <a:r>
              <a:rPr sz="1400" dirty="0">
                <a:latin typeface="Cambria"/>
                <a:cs typeface="Cambria"/>
              </a:rPr>
              <a:t>– уникати </a:t>
            </a:r>
            <a:r>
              <a:rPr sz="1400" spc="-5" dirty="0">
                <a:latin typeface="Cambria"/>
                <a:cs typeface="Cambria"/>
              </a:rPr>
              <a:t>страви </a:t>
            </a:r>
            <a:r>
              <a:rPr sz="1400" dirty="0">
                <a:latin typeface="Cambria"/>
                <a:cs typeface="Cambria"/>
              </a:rPr>
              <a:t>навіть з </a:t>
            </a:r>
            <a:r>
              <a:rPr sz="1400" spc="-5" dirty="0">
                <a:latin typeface="Cambria"/>
                <a:cs typeface="Cambria"/>
              </a:rPr>
              <a:t>незначним </a:t>
            </a:r>
            <a:r>
              <a:rPr sz="1400" dirty="0">
                <a:latin typeface="Cambria"/>
                <a:cs typeface="Cambria"/>
              </a:rPr>
              <a:t>вмістом </a:t>
            </a:r>
            <a:r>
              <a:rPr sz="1400" spc="-5" dirty="0">
                <a:latin typeface="Cambria"/>
                <a:cs typeface="Cambria"/>
              </a:rPr>
              <a:t>солі та </a:t>
            </a:r>
            <a:r>
              <a:rPr sz="1400" dirty="0">
                <a:latin typeface="Cambria"/>
                <a:cs typeface="Cambria"/>
              </a:rPr>
              <a:t>звести </a:t>
            </a:r>
            <a:r>
              <a:rPr sz="1400" spc="-5" dirty="0">
                <a:latin typeface="Cambria"/>
                <a:cs typeface="Cambria"/>
              </a:rPr>
              <a:t>до </a:t>
            </a:r>
            <a:r>
              <a:rPr sz="1400" dirty="0">
                <a:latin typeface="Cambria"/>
                <a:cs typeface="Cambria"/>
              </a:rPr>
              <a:t>мінімуму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прийом </a:t>
            </a:r>
            <a:r>
              <a:rPr sz="1400" spc="-5" dirty="0">
                <a:latin typeface="Cambria"/>
                <a:cs typeface="Cambria"/>
              </a:rPr>
              <a:t>рідини.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При помірній та </a:t>
            </a:r>
            <a:r>
              <a:rPr sz="1400" dirty="0">
                <a:latin typeface="Cambria"/>
                <a:cs typeface="Cambria"/>
              </a:rPr>
              <a:t>середній важкості </a:t>
            </a:r>
            <a:r>
              <a:rPr sz="1400" spc="-5" dirty="0">
                <a:latin typeface="Cambria"/>
                <a:cs typeface="Cambria"/>
              </a:rPr>
              <a:t>гіпертонії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зазвичай призначають </a:t>
            </a:r>
            <a:r>
              <a:rPr sz="1400" spc="-10" dirty="0">
                <a:latin typeface="Cambria"/>
                <a:cs typeface="Cambria"/>
              </a:rPr>
              <a:t>також </a:t>
            </a:r>
            <a:r>
              <a:rPr sz="1400" spc="-5" dirty="0">
                <a:latin typeface="Cambria"/>
                <a:cs typeface="Cambria"/>
              </a:rPr>
              <a:t>фітопрепарати: 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аронію </a:t>
            </a:r>
            <a:r>
              <a:rPr sz="1400" spc="-15" dirty="0">
                <a:latin typeface="Cambria"/>
                <a:cs typeface="Cambria"/>
              </a:rPr>
              <a:t>чорноплідну,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глід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кроваво-червоний,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календулу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15" dirty="0">
                <a:latin typeface="Cambria"/>
                <a:cs typeface="Cambria"/>
              </a:rPr>
              <a:t>лікарську,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калину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15" dirty="0">
                <a:latin typeface="Cambria"/>
                <a:cs typeface="Cambria"/>
              </a:rPr>
              <a:t>звичайну,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кропиву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собачу</a:t>
            </a:r>
            <a:endParaRPr sz="1400">
              <a:latin typeface="Cambria"/>
              <a:cs typeface="Cambria"/>
            </a:endParaRPr>
          </a:p>
          <a:p>
            <a:pPr marL="12700" marR="385445" algn="just">
              <a:lnSpc>
                <a:spcPct val="100000"/>
              </a:lnSpc>
            </a:pPr>
            <a:r>
              <a:rPr sz="1400" spc="-10" dirty="0">
                <a:latin typeface="Cambria"/>
                <a:cs typeface="Cambria"/>
              </a:rPr>
              <a:t>п’ятилопатеву, </a:t>
            </a:r>
            <a:r>
              <a:rPr sz="1400" dirty="0">
                <a:latin typeface="Cambria"/>
                <a:cs typeface="Cambria"/>
              </a:rPr>
              <a:t>буряк червоний (свіжий сік), </a:t>
            </a:r>
            <a:r>
              <a:rPr sz="1400" spc="-5" dirty="0">
                <a:latin typeface="Cambria"/>
                <a:cs typeface="Cambria"/>
              </a:rPr>
              <a:t>софору </a:t>
            </a:r>
            <a:r>
              <a:rPr sz="1400" spc="-15" dirty="0">
                <a:latin typeface="Cambria"/>
                <a:cs typeface="Cambria"/>
              </a:rPr>
              <a:t>японську, </a:t>
            </a:r>
            <a:r>
              <a:rPr sz="1400" spc="-5" dirty="0">
                <a:latin typeface="Cambria"/>
                <a:cs typeface="Cambria"/>
              </a:rPr>
              <a:t>безсмертник </a:t>
            </a:r>
            <a:r>
              <a:rPr sz="1400" dirty="0">
                <a:latin typeface="Cambria"/>
                <a:cs typeface="Cambria"/>
              </a:rPr>
              <a:t>піщаний, </a:t>
            </a:r>
            <a:r>
              <a:rPr sz="1400" spc="-5" dirty="0">
                <a:latin typeface="Cambria"/>
                <a:cs typeface="Cambria"/>
              </a:rPr>
              <a:t>цикорій звичайний,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багульник </a:t>
            </a:r>
            <a:r>
              <a:rPr sz="1400" spc="-5" dirty="0">
                <a:latin typeface="Cambria"/>
                <a:cs typeface="Cambria"/>
              </a:rPr>
              <a:t>болотний, </a:t>
            </a:r>
            <a:r>
              <a:rPr sz="1400" dirty="0">
                <a:latin typeface="Cambria"/>
                <a:cs typeface="Cambria"/>
              </a:rPr>
              <a:t>хвощ </a:t>
            </a:r>
            <a:r>
              <a:rPr sz="1400" spc="-5" dirty="0">
                <a:latin typeface="Cambria"/>
                <a:cs typeface="Cambria"/>
              </a:rPr>
              <a:t>польовий, нирковий </a:t>
            </a:r>
            <a:r>
              <a:rPr sz="1400" dirty="0">
                <a:latin typeface="Cambria"/>
                <a:cs typeface="Cambria"/>
              </a:rPr>
              <a:t>чай,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шипшину </a:t>
            </a:r>
            <a:r>
              <a:rPr sz="1400" spc="-20" dirty="0">
                <a:latin typeface="Cambria"/>
                <a:cs typeface="Cambria"/>
              </a:rPr>
              <a:t>коричну, </a:t>
            </a:r>
            <a:r>
              <a:rPr sz="1400" dirty="0">
                <a:latin typeface="Cambria"/>
                <a:cs typeface="Cambria"/>
              </a:rPr>
              <a:t>березу </a:t>
            </a:r>
            <a:r>
              <a:rPr sz="1400" spc="-15" dirty="0">
                <a:latin typeface="Cambria"/>
                <a:cs typeface="Cambria"/>
              </a:rPr>
              <a:t>бородавчасту,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валеріану 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15" dirty="0">
                <a:latin typeface="Cambria"/>
                <a:cs typeface="Cambria"/>
              </a:rPr>
              <a:t>лікарську,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хміль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звичайний,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5" dirty="0">
                <a:latin typeface="Cambria"/>
                <a:cs typeface="Cambria"/>
              </a:rPr>
              <a:t>м'яту</a:t>
            </a:r>
            <a:r>
              <a:rPr sz="1400" spc="-20" dirty="0">
                <a:latin typeface="Cambria"/>
                <a:cs typeface="Cambria"/>
              </a:rPr>
              <a:t> перцеву.</a:t>
            </a:r>
            <a:endParaRPr sz="1400">
              <a:latin typeface="Cambria"/>
              <a:cs typeface="Cambria"/>
            </a:endParaRPr>
          </a:p>
          <a:p>
            <a:pPr marL="12700" marR="381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mbria"/>
                <a:cs typeface="Cambria"/>
              </a:rPr>
              <a:t>Народна </a:t>
            </a:r>
            <a:r>
              <a:rPr sz="1400" dirty="0">
                <a:latin typeface="Cambria"/>
                <a:cs typeface="Cambria"/>
              </a:rPr>
              <a:t>медицина </a:t>
            </a:r>
            <a:r>
              <a:rPr sz="1400" spc="-5" dirty="0">
                <a:latin typeface="Cambria"/>
                <a:cs typeface="Cambria"/>
              </a:rPr>
              <a:t>рекомендує </a:t>
            </a:r>
            <a:r>
              <a:rPr sz="1400" dirty="0">
                <a:latin typeface="Cambria"/>
                <a:cs typeface="Cambria"/>
              </a:rPr>
              <a:t>ввести у раціон </a:t>
            </a:r>
            <a:r>
              <a:rPr sz="1400" spc="-5" dirty="0">
                <a:latin typeface="Cambria"/>
                <a:cs typeface="Cambria"/>
              </a:rPr>
              <a:t>харчування </a:t>
            </a:r>
            <a:r>
              <a:rPr sz="1400" dirty="0">
                <a:latin typeface="Cambria"/>
                <a:cs typeface="Cambria"/>
              </a:rPr>
              <a:t>печену </a:t>
            </a:r>
            <a:r>
              <a:rPr sz="1400" spc="-10" dirty="0">
                <a:latin typeface="Cambria"/>
                <a:cs typeface="Cambria"/>
              </a:rPr>
              <a:t>картоплю </a:t>
            </a:r>
            <a:r>
              <a:rPr sz="1400" dirty="0">
                <a:latin typeface="Cambria"/>
                <a:cs typeface="Cambria"/>
              </a:rPr>
              <a:t>в лушпинні,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а </a:t>
            </a:r>
            <a:r>
              <a:rPr sz="1400" spc="-10" dirty="0">
                <a:latin typeface="Cambria"/>
                <a:cs typeface="Cambria"/>
              </a:rPr>
              <a:t>також цибулю </a:t>
            </a:r>
            <a:r>
              <a:rPr sz="1400" spc="-5" dirty="0">
                <a:latin typeface="Cambria"/>
                <a:cs typeface="Cambria"/>
              </a:rPr>
              <a:t>та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spc="5" dirty="0">
                <a:latin typeface="Cambria"/>
                <a:cs typeface="Cambria"/>
              </a:rPr>
              <a:t>часник.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Вживати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ягоди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калини </a:t>
            </a:r>
            <a:r>
              <a:rPr sz="1400" dirty="0">
                <a:latin typeface="Cambria"/>
                <a:cs typeface="Cambria"/>
              </a:rPr>
              <a:t>з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цукром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2-3</a:t>
            </a:r>
            <a:r>
              <a:rPr sz="1400" spc="-5" dirty="0">
                <a:latin typeface="Cambria"/>
                <a:cs typeface="Cambria"/>
              </a:rPr>
              <a:t> столових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ложки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2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рази </a:t>
            </a:r>
            <a:r>
              <a:rPr sz="1400" dirty="0">
                <a:latin typeface="Cambria"/>
                <a:cs typeface="Cambria"/>
              </a:rPr>
              <a:t>на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день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протягом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3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тижнів.</a:t>
            </a:r>
            <a:endParaRPr sz="1400">
              <a:latin typeface="Cambria"/>
              <a:cs typeface="Cambria"/>
            </a:endParaRPr>
          </a:p>
          <a:p>
            <a:pPr marL="12700" marR="236220">
              <a:lnSpc>
                <a:spcPct val="100000"/>
              </a:lnSpc>
            </a:pPr>
            <a:r>
              <a:rPr sz="1400" spc="-30" dirty="0">
                <a:latin typeface="Cambria"/>
                <a:cs typeface="Cambria"/>
              </a:rPr>
              <a:t>Також </a:t>
            </a:r>
            <a:r>
              <a:rPr sz="1400" dirty="0">
                <a:latin typeface="Cambria"/>
                <a:cs typeface="Cambria"/>
              </a:rPr>
              <a:t>можна змішати </a:t>
            </a:r>
            <a:r>
              <a:rPr sz="1400" spc="-5" dirty="0">
                <a:latin typeface="Cambria"/>
                <a:cs typeface="Cambria"/>
              </a:rPr>
              <a:t>стакан бурякового </a:t>
            </a:r>
            <a:r>
              <a:rPr sz="1400" dirty="0">
                <a:latin typeface="Cambria"/>
                <a:cs typeface="Cambria"/>
              </a:rPr>
              <a:t>соку із </a:t>
            </a:r>
            <a:r>
              <a:rPr sz="1400" spc="-5" dirty="0">
                <a:latin typeface="Cambria"/>
                <a:cs typeface="Cambria"/>
              </a:rPr>
              <a:t>стаканом </a:t>
            </a:r>
            <a:r>
              <a:rPr sz="1400" dirty="0">
                <a:latin typeface="Cambria"/>
                <a:cs typeface="Cambria"/>
              </a:rPr>
              <a:t>меду та </a:t>
            </a:r>
            <a:r>
              <a:rPr sz="1400" spc="-5" dirty="0">
                <a:latin typeface="Cambria"/>
                <a:cs typeface="Cambria"/>
              </a:rPr>
              <a:t>пити </a:t>
            </a:r>
            <a:r>
              <a:rPr sz="1400" dirty="0">
                <a:latin typeface="Cambria"/>
                <a:cs typeface="Cambria"/>
              </a:rPr>
              <a:t>по </a:t>
            </a:r>
            <a:r>
              <a:rPr sz="1400" spc="-5" dirty="0">
                <a:latin typeface="Cambria"/>
                <a:cs typeface="Cambria"/>
              </a:rPr>
              <a:t>столовій ложці </a:t>
            </a:r>
            <a:r>
              <a:rPr sz="1400" dirty="0">
                <a:latin typeface="Cambria"/>
                <a:cs typeface="Cambria"/>
              </a:rPr>
              <a:t>3-4 </a:t>
            </a:r>
            <a:r>
              <a:rPr sz="1400" spc="-5" dirty="0">
                <a:latin typeface="Cambria"/>
                <a:cs typeface="Cambria"/>
              </a:rPr>
              <a:t>рази </a:t>
            </a:r>
            <a:r>
              <a:rPr sz="1400" dirty="0">
                <a:latin typeface="Cambria"/>
                <a:cs typeface="Cambria"/>
              </a:rPr>
              <a:t>на </a:t>
            </a:r>
            <a:r>
              <a:rPr sz="1400" spc="-5" dirty="0">
                <a:latin typeface="Cambria"/>
                <a:cs typeface="Cambria"/>
              </a:rPr>
              <a:t>день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перед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їжею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94612" y="157734"/>
            <a:ext cx="4366260" cy="612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33805">
              <a:lnSpc>
                <a:spcPct val="100000"/>
              </a:lnSpc>
              <a:spcBef>
                <a:spcPts val="95"/>
              </a:spcBef>
            </a:pPr>
            <a:r>
              <a:rPr sz="1600" b="1" i="1" spc="-5" dirty="0">
                <a:latin typeface="Arial"/>
                <a:cs typeface="Arial"/>
              </a:rPr>
              <a:t>8.</a:t>
            </a:r>
            <a:r>
              <a:rPr sz="1600" b="1" i="1" spc="-50" dirty="0">
                <a:latin typeface="Arial"/>
                <a:cs typeface="Arial"/>
              </a:rPr>
              <a:t> </a:t>
            </a:r>
            <a:r>
              <a:rPr sz="1600" b="1" i="1" spc="-170" dirty="0">
                <a:latin typeface="Arial"/>
                <a:cs typeface="Arial"/>
              </a:rPr>
              <a:t>АРТЕРІАЛЬНА</a:t>
            </a:r>
            <a:r>
              <a:rPr sz="1600" b="1" i="1" spc="-70" dirty="0">
                <a:latin typeface="Arial"/>
                <a:cs typeface="Arial"/>
              </a:rPr>
              <a:t> </a:t>
            </a:r>
            <a:r>
              <a:rPr sz="1600" b="1" i="1" spc="-150" dirty="0">
                <a:latin typeface="Arial"/>
                <a:cs typeface="Arial"/>
              </a:rPr>
              <a:t>ГІПЕРТЕНЗІЯ</a:t>
            </a:r>
            <a:r>
              <a:rPr sz="1600" b="1" i="1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(АГ)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-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ПАТОЛОГІЧНИЙ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СТАН,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ЯКИЙ</a:t>
            </a:r>
            <a:endParaRPr sz="1600">
              <a:latin typeface="Franklin Gothic Medium"/>
              <a:cs typeface="Franklin Gothic Medium"/>
            </a:endParaRPr>
          </a:p>
          <a:p>
            <a:pPr marL="12700" marR="1021715">
              <a:lnSpc>
                <a:spcPct val="100000"/>
              </a:lnSpc>
            </a:pPr>
            <a:r>
              <a:rPr sz="1600" spc="-15" dirty="0">
                <a:latin typeface="Franklin Gothic Medium"/>
                <a:cs typeface="Franklin Gothic Medium"/>
              </a:rPr>
              <a:t>ХАРАКТЕРИЗУЄТЬСЯ</a:t>
            </a:r>
            <a:r>
              <a:rPr sz="1600" spc="7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ПІДВИЩЕННЯМ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АРТЕРІАЛЬНОГО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ТИСКУ.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Franklin Gothic Medium"/>
                <a:cs typeface="Franklin Gothic Medium"/>
              </a:rPr>
              <a:t>УСІ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ВИПАДКИ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ГІПЕРТОНІЧНОЇ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ХВОРОБИ</a:t>
            </a:r>
            <a:endParaRPr sz="1600">
              <a:latin typeface="Franklin Gothic Medium"/>
              <a:cs typeface="Franklin Gothic Medium"/>
            </a:endParaRPr>
          </a:p>
          <a:p>
            <a:pPr marL="12700" marR="85725">
              <a:lnSpc>
                <a:spcPct val="100000"/>
              </a:lnSpc>
            </a:pPr>
            <a:r>
              <a:rPr sz="1600" spc="-5" dirty="0">
                <a:latin typeface="Franklin Gothic Medium"/>
                <a:cs typeface="Franklin Gothic Medium"/>
              </a:rPr>
              <a:t>ПІДРОЗДІЛЯЮТЬСЯ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НА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ГІПЕРТОНІЧНУ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ХВОРОБУ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(ГХ,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ЕСЕНЦІАЛЬНУ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ГІПЕРТЕНЗІЮ)</a:t>
            </a:r>
            <a:r>
              <a:rPr sz="1600" spc="5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І</a:t>
            </a:r>
            <a:endParaRPr sz="1600">
              <a:latin typeface="Franklin Gothic Medium"/>
              <a:cs typeface="Franklin Gothic Medium"/>
            </a:endParaRPr>
          </a:p>
          <a:p>
            <a:pPr marL="12700" marR="1102995">
              <a:lnSpc>
                <a:spcPct val="100000"/>
              </a:lnSpc>
            </a:pPr>
            <a:r>
              <a:rPr sz="1600" spc="-15" dirty="0">
                <a:latin typeface="Franklin Gothic Medium"/>
                <a:cs typeface="Franklin Gothic Medium"/>
              </a:rPr>
              <a:t>СИМПТОМАТИЧНІ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АГ,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У </a:t>
            </a:r>
            <a:r>
              <a:rPr sz="1600" spc="-10" dirty="0">
                <a:latin typeface="Franklin Gothic Medium"/>
                <a:cs typeface="Franklin Gothic Medium"/>
              </a:rPr>
              <a:t>ТОМУ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ЧИСЛІ 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ІЗОЛЬОВАНУ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(СИСТОЛІЧНУ)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АГ. 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ТЕРМІН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«ГІПЕРТОНІЧНА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ХВОРОБА» 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ВЖИВАЄТЬСЯ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ТОДІ,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КОЛИ</a:t>
            </a:r>
            <a:r>
              <a:rPr sz="1600" spc="-10" dirty="0">
                <a:latin typeface="Franklin Gothic Medium"/>
                <a:cs typeface="Franklin Gothic Medium"/>
              </a:rPr>
              <a:t> ЕТІОЛОГІЯ</a:t>
            </a:r>
            <a:endParaRPr sz="1600">
              <a:latin typeface="Franklin Gothic Medium"/>
              <a:cs typeface="Franklin Gothic Medium"/>
            </a:endParaRPr>
          </a:p>
          <a:p>
            <a:pPr marL="12700" marR="77597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Franklin Gothic Medium"/>
                <a:cs typeface="Franklin Gothic Medium"/>
              </a:rPr>
              <a:t>ПІДВИЩЕННЯ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АТ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НЕ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З’ЯСОВАНА.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ЯКЩО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ПІДВИЩЕННЯ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АТ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Є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ПРОЯВОМ</a:t>
            </a:r>
            <a:r>
              <a:rPr sz="1600" spc="-15" dirty="0">
                <a:latin typeface="Franklin Gothic Medium"/>
                <a:cs typeface="Franklin Gothic Medium"/>
              </a:rPr>
              <a:t> ЯКОГОСЬ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КОНКРЕТНОГО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ЗАХВОРЮВАННЯ,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ВОНО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ТРАКТУЄТЬСЯ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ЯК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СИМПТОМАТИЧНА </a:t>
            </a:r>
            <a:r>
              <a:rPr sz="1600" spc="-10" dirty="0">
                <a:latin typeface="Franklin Gothic Medium"/>
                <a:cs typeface="Franklin Gothic Medium"/>
              </a:rPr>
              <a:t> (ВТОРИННА)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АГ.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НАЙЧАСТІШЕ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ЦЕ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Franklin Gothic Medium"/>
                <a:cs typeface="Franklin Gothic Medium"/>
              </a:rPr>
              <a:t>СПОСТЕРІГАЄТЬСЯ</a:t>
            </a:r>
            <a:r>
              <a:rPr sz="1600" spc="4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ПРИ </a:t>
            </a:r>
            <a:r>
              <a:rPr sz="1600" spc="-20" dirty="0">
                <a:latin typeface="Franklin Gothic Medium"/>
                <a:cs typeface="Franklin Gothic Medium"/>
              </a:rPr>
              <a:t>УРАЖЕННІ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НИРОК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Franklin Gothic Medium"/>
                <a:cs typeface="Franklin Gothic Medium"/>
              </a:rPr>
              <a:t>(ПІЄЛОНЕФРИТ,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ГЛОМЕРУЛОНЕФРИТ),</a:t>
            </a:r>
            <a:endParaRPr sz="1600">
              <a:latin typeface="Franklin Gothic Medium"/>
              <a:cs typeface="Franklin Gothic Medium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Franklin Gothic Medium"/>
                <a:cs typeface="Franklin Gothic Medium"/>
              </a:rPr>
              <a:t>ЕНДОКРИННОЇ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СИСТЕМИ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(ФЕОХРОМОЦИТОМА, </a:t>
            </a:r>
            <a:r>
              <a:rPr sz="1600" spc="-5" dirty="0">
                <a:latin typeface="Franklin Gothic Medium"/>
                <a:cs typeface="Franklin Gothic Medium"/>
              </a:rPr>
              <a:t> ХВОРОБА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ІЦЕНКА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- </a:t>
            </a:r>
            <a:r>
              <a:rPr sz="1600" dirty="0">
                <a:latin typeface="Franklin Gothic Medium"/>
                <a:cs typeface="Franklin Gothic Medium"/>
              </a:rPr>
              <a:t>КУШИНГА, </a:t>
            </a:r>
            <a:r>
              <a:rPr sz="1600" spc="-5" dirty="0">
                <a:latin typeface="Franklin Gothic Medium"/>
                <a:cs typeface="Franklin Gothic Medium"/>
              </a:rPr>
              <a:t>СИНДРОМ </a:t>
            </a:r>
            <a:r>
              <a:rPr sz="1600" spc="-10" dirty="0">
                <a:latin typeface="Franklin Gothic Medium"/>
                <a:cs typeface="Franklin Gothic Medium"/>
              </a:rPr>
              <a:t>КОННА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ТА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ІН),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ПРИРОДЖЕНИХ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АБО</a:t>
            </a:r>
            <a:r>
              <a:rPr sz="1600" dirty="0">
                <a:latin typeface="Franklin Gothic Medium"/>
                <a:cs typeface="Franklin Gothic Medium"/>
              </a:rPr>
              <a:t> НАБУТИХ 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УРАЖЕННЯХ</a:t>
            </a:r>
            <a:r>
              <a:rPr sz="1600" spc="5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СУДИН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(КОАРКТАЦІЯ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ДУГИ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АОРТИ, 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ЗВУЖЕННЯ</a:t>
            </a:r>
            <a:r>
              <a:rPr sz="1600" spc="37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СУДИН</a:t>
            </a:r>
            <a:r>
              <a:rPr sz="1600" spc="36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НИРОК), </a:t>
            </a:r>
            <a:r>
              <a:rPr sz="1600" spc="-10" dirty="0">
                <a:latin typeface="Franklin Gothic Medium"/>
                <a:cs typeface="Franklin Gothic Medium"/>
              </a:rPr>
              <a:t>НЕРВОВОЇ </a:t>
            </a:r>
            <a:r>
              <a:rPr sz="1600" spc="-5" dirty="0">
                <a:latin typeface="Franklin Gothic Medium"/>
                <a:cs typeface="Franklin Gothic Medium"/>
              </a:rPr>
              <a:t> СИСТЕМИ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(ПУХЛИНИ,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ТРАВМИ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ГОЛОВНОГО </a:t>
            </a:r>
            <a:r>
              <a:rPr sz="1600" spc="-5" dirty="0">
                <a:latin typeface="Franklin Gothic Medium"/>
                <a:cs typeface="Franklin Gothic Medium"/>
              </a:rPr>
              <a:t> МОЗКУ).</a:t>
            </a:r>
            <a:endParaRPr sz="1600">
              <a:latin typeface="Franklin Gothic Medium"/>
              <a:cs typeface="Franklin Gothic Medium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2515" y="405383"/>
            <a:ext cx="3491483" cy="5227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8671" y="908303"/>
            <a:ext cx="3005327" cy="26380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186" y="60960"/>
            <a:ext cx="256106" cy="1165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561" y="57403"/>
            <a:ext cx="755205" cy="1201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24241" y="57403"/>
            <a:ext cx="960793" cy="1201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49042" y="61340"/>
            <a:ext cx="763651" cy="1159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68447" y="60071"/>
            <a:ext cx="957706" cy="1172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79366" y="55372"/>
            <a:ext cx="943610" cy="1518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79238" y="91185"/>
            <a:ext cx="721867" cy="8610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205" y="273431"/>
            <a:ext cx="1266205" cy="14719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44497" y="304545"/>
            <a:ext cx="1424940" cy="11607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33573" y="274954"/>
            <a:ext cx="337438" cy="1438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31845" y="304545"/>
            <a:ext cx="889253" cy="11607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283836" y="304545"/>
            <a:ext cx="1227836" cy="11607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7205" y="517905"/>
            <a:ext cx="676188" cy="11607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5510" y="480313"/>
            <a:ext cx="258013" cy="12369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63904" y="517905"/>
            <a:ext cx="818184" cy="11607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051176" y="517905"/>
            <a:ext cx="828548" cy="11607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947289" y="517905"/>
            <a:ext cx="962660" cy="8610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977385" y="517905"/>
            <a:ext cx="771525" cy="86360"/>
            <a:chOff x="3977385" y="517905"/>
            <a:chExt cx="771525" cy="86360"/>
          </a:xfrm>
        </p:grpSpPr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77385" y="517905"/>
              <a:ext cx="726566" cy="8610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30114" y="582802"/>
              <a:ext cx="18669" cy="2032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817236" y="486791"/>
            <a:ext cx="740346" cy="14414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7104" y="731266"/>
            <a:ext cx="406631" cy="11303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84974" y="731266"/>
            <a:ext cx="597211" cy="8610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39558" y="700151"/>
            <a:ext cx="703287" cy="14414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11426" y="731266"/>
            <a:ext cx="832738" cy="8610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891663" y="695451"/>
            <a:ext cx="653288" cy="151892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3595751" y="703072"/>
            <a:ext cx="1992630" cy="142875"/>
            <a:chOff x="3595751" y="703072"/>
            <a:chExt cx="1992630" cy="142875"/>
          </a:xfrm>
        </p:grpSpPr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95751" y="731266"/>
              <a:ext cx="586994" cy="11303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08907" y="703072"/>
              <a:ext cx="1379092" cy="142493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17104" y="944625"/>
            <a:ext cx="827521" cy="11607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05332" y="907033"/>
            <a:ext cx="673988" cy="153669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747901" y="913511"/>
            <a:ext cx="496570" cy="140970"/>
            <a:chOff x="1747901" y="913511"/>
            <a:chExt cx="496570" cy="140970"/>
          </a:xfrm>
        </p:grpSpPr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47901" y="913511"/>
              <a:ext cx="448056" cy="11696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16277" y="949198"/>
              <a:ext cx="28193" cy="105028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304669" y="944625"/>
            <a:ext cx="758317" cy="11607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126739" y="913511"/>
            <a:ext cx="338963" cy="117221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3519932" y="915035"/>
            <a:ext cx="384175" cy="139700"/>
            <a:chOff x="3519932" y="915035"/>
            <a:chExt cx="384175" cy="139700"/>
          </a:xfrm>
        </p:grpSpPr>
        <p:pic>
          <p:nvPicPr>
            <p:cNvPr id="41" name="object 4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519932" y="915035"/>
              <a:ext cx="158368" cy="11569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697478" y="938022"/>
              <a:ext cx="206629" cy="116204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967479" y="913511"/>
            <a:ext cx="768350" cy="11722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788789" y="915035"/>
            <a:ext cx="942466" cy="11569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7205" y="1128394"/>
            <a:ext cx="665660" cy="145668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829424" y="1157986"/>
            <a:ext cx="642620" cy="109855"/>
            <a:chOff x="829424" y="1157986"/>
            <a:chExt cx="642620" cy="109855"/>
          </a:xfrm>
        </p:grpSpPr>
        <p:pic>
          <p:nvPicPr>
            <p:cNvPr id="47" name="object 4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29424" y="1157986"/>
              <a:ext cx="594880" cy="8610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43608" y="1162558"/>
              <a:ext cx="28193" cy="105028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40510" y="1126871"/>
            <a:ext cx="1453515" cy="14719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3054476" y="1157986"/>
            <a:ext cx="631698" cy="109600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3753484" y="1157986"/>
            <a:ext cx="781303" cy="11607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591050" y="1157986"/>
            <a:ext cx="181610" cy="11302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828540" y="1126871"/>
            <a:ext cx="964311" cy="147192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18874" y="1342516"/>
            <a:ext cx="107871" cy="13843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293992" y="1335532"/>
            <a:ext cx="842657" cy="151891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1196708" y="1371346"/>
            <a:ext cx="460375" cy="116205"/>
            <a:chOff x="1196708" y="1371346"/>
            <a:chExt cx="460375" cy="116205"/>
          </a:xfrm>
        </p:grpSpPr>
        <p:pic>
          <p:nvPicPr>
            <p:cNvPr id="57" name="object 5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6708" y="1371346"/>
              <a:ext cx="415429" cy="11607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637918" y="1436243"/>
              <a:ext cx="18668" cy="20320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726564" y="1340230"/>
            <a:ext cx="186562" cy="117221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977898" y="1340230"/>
            <a:ext cx="112013" cy="144145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2147951" y="1371346"/>
            <a:ext cx="466598" cy="11302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680461" y="1371346"/>
            <a:ext cx="947927" cy="11607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3698621" y="1340230"/>
            <a:ext cx="602614" cy="117221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973828" y="1340230"/>
            <a:ext cx="461391" cy="147193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354703" y="1371346"/>
            <a:ext cx="562356" cy="113029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10429" y="1553591"/>
            <a:ext cx="855177" cy="117221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025232" y="1548891"/>
            <a:ext cx="859955" cy="151892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953641" y="1553591"/>
            <a:ext cx="740282" cy="144145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2750566" y="1584705"/>
            <a:ext cx="406653" cy="11303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3211745" y="1584705"/>
            <a:ext cx="757512" cy="11607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4022216" y="1548383"/>
            <a:ext cx="695452" cy="152400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4788153" y="1585086"/>
            <a:ext cx="485775" cy="113030"/>
            <a:chOff x="4788153" y="1585086"/>
            <a:chExt cx="485775" cy="113030"/>
          </a:xfrm>
        </p:grpSpPr>
        <p:pic>
          <p:nvPicPr>
            <p:cNvPr id="73" name="object 7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788153" y="1585086"/>
              <a:ext cx="443357" cy="11264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244845" y="1649602"/>
              <a:ext cx="28701" cy="44704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10429" y="1761744"/>
            <a:ext cx="750021" cy="12242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927874" y="1761744"/>
            <a:ext cx="1104506" cy="15240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2097404" y="1761744"/>
            <a:ext cx="707644" cy="15240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2867124" y="1766951"/>
            <a:ext cx="345975" cy="147193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276472" y="1798066"/>
            <a:ext cx="978280" cy="116078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313173" y="1769236"/>
            <a:ext cx="756285" cy="114935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5122014" y="1769236"/>
            <a:ext cx="662581" cy="14490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11619" y="2011426"/>
            <a:ext cx="825202" cy="11607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997978" y="1980310"/>
            <a:ext cx="485508" cy="117221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541652" y="2011426"/>
            <a:ext cx="472059" cy="116077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2073020" y="2011426"/>
            <a:ext cx="460375" cy="116205"/>
            <a:chOff x="2073020" y="2011426"/>
            <a:chExt cx="460375" cy="116205"/>
          </a:xfrm>
        </p:grpSpPr>
        <p:pic>
          <p:nvPicPr>
            <p:cNvPr id="86" name="object 8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073020" y="2011426"/>
              <a:ext cx="415417" cy="11607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504693" y="2076323"/>
              <a:ext cx="28701" cy="44703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2595752" y="2011426"/>
            <a:ext cx="465455" cy="116205"/>
            <a:chOff x="2595752" y="2011426"/>
            <a:chExt cx="465455" cy="116205"/>
          </a:xfrm>
        </p:grpSpPr>
        <p:pic>
          <p:nvPicPr>
            <p:cNvPr id="89" name="object 8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595752" y="2011426"/>
              <a:ext cx="418592" cy="11607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031997" y="2076323"/>
              <a:ext cx="28701" cy="44703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3125470" y="2011426"/>
            <a:ext cx="480821" cy="116077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3671189" y="2011426"/>
            <a:ext cx="980439" cy="116077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4705350" y="2011426"/>
            <a:ext cx="445770" cy="86360"/>
            <a:chOff x="4705350" y="2011426"/>
            <a:chExt cx="445770" cy="86360"/>
          </a:xfrm>
        </p:grpSpPr>
        <p:pic>
          <p:nvPicPr>
            <p:cNvPr id="94" name="object 9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705350" y="2011426"/>
              <a:ext cx="406780" cy="8610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132451" y="2076323"/>
              <a:ext cx="18669" cy="20319"/>
            </a:xfrm>
            <a:prstGeom prst="rect">
              <a:avLst/>
            </a:prstGeom>
          </p:spPr>
        </p:pic>
      </p:grpSp>
      <p:pic>
        <p:nvPicPr>
          <p:cNvPr id="96" name="object 96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18757" y="2196592"/>
            <a:ext cx="1413878" cy="144272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581403" y="2224785"/>
            <a:ext cx="140081" cy="86105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787525" y="2193670"/>
            <a:ext cx="604647" cy="117220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2439161" y="2224785"/>
            <a:ext cx="769365" cy="113029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3274821" y="2224785"/>
            <a:ext cx="205486" cy="113029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3539997" y="2225167"/>
            <a:ext cx="64388" cy="85090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3970500" y="2224785"/>
            <a:ext cx="580544" cy="116077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3664965" y="2225929"/>
            <a:ext cx="252095" cy="11188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4608321" y="2187194"/>
            <a:ext cx="932688" cy="153669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110429" y="2400554"/>
            <a:ext cx="860104" cy="123698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1036078" y="2407030"/>
            <a:ext cx="454520" cy="147193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1535683" y="2438145"/>
            <a:ext cx="856488" cy="86105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2445004" y="2407030"/>
            <a:ext cx="994663" cy="147193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3506723" y="2409317"/>
            <a:ext cx="553974" cy="144907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4120641" y="2407030"/>
            <a:ext cx="320802" cy="147193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4506214" y="2438780"/>
            <a:ext cx="452247" cy="85217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5013959" y="2438145"/>
            <a:ext cx="770889" cy="116077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111793" y="2620391"/>
            <a:ext cx="964239" cy="147193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1133855" y="2622676"/>
            <a:ext cx="459866" cy="138430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1640839" y="2620391"/>
            <a:ext cx="449453" cy="116967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2346960" y="2651505"/>
            <a:ext cx="511175" cy="116078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2151126" y="2651505"/>
            <a:ext cx="140335" cy="86106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2914395" y="2620391"/>
            <a:ext cx="2170684" cy="147193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115362" y="2825750"/>
            <a:ext cx="466817" cy="153542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5140071" y="2615692"/>
            <a:ext cx="736600" cy="151892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649109" y="2828544"/>
            <a:ext cx="1055611" cy="152400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1769872" y="2833751"/>
            <a:ext cx="872616" cy="117221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2837433" y="2833751"/>
            <a:ext cx="685630" cy="147193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2711195" y="2836036"/>
            <a:ext cx="58928" cy="113791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3576065" y="2828544"/>
            <a:ext cx="749935" cy="122427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4393438" y="2828544"/>
            <a:ext cx="1104519" cy="152400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111619" y="3041904"/>
            <a:ext cx="707683" cy="152400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881240" y="3047110"/>
            <a:ext cx="346024" cy="147192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1290574" y="3078226"/>
            <a:ext cx="205485" cy="113029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1549061" y="3040633"/>
            <a:ext cx="660315" cy="153669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2260282" y="3049397"/>
            <a:ext cx="317690" cy="138429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2632964" y="3041904"/>
            <a:ext cx="795401" cy="122428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3488944" y="3047110"/>
            <a:ext cx="872616" cy="117221"/>
          </a:xfrm>
          <a:prstGeom prst="rect">
            <a:avLst/>
          </a:prstGeom>
        </p:spPr>
      </p:pic>
      <p:grpSp>
        <p:nvGrpSpPr>
          <p:cNvPr id="134" name="object 134"/>
          <p:cNvGrpSpPr/>
          <p:nvPr/>
        </p:nvGrpSpPr>
        <p:grpSpPr>
          <a:xfrm>
            <a:off x="4430267" y="3049270"/>
            <a:ext cx="59055" cy="114300"/>
            <a:chOff x="4430267" y="3049270"/>
            <a:chExt cx="59055" cy="114300"/>
          </a:xfrm>
        </p:grpSpPr>
        <p:pic>
          <p:nvPicPr>
            <p:cNvPr id="135" name="object 13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474463" y="3049270"/>
              <a:ext cx="14732" cy="11430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430267" y="3049270"/>
              <a:ext cx="14732" cy="114300"/>
            </a:xfrm>
            <a:prstGeom prst="rect">
              <a:avLst/>
            </a:prstGeom>
          </p:spPr>
        </p:pic>
      </p:grpSp>
      <p:pic>
        <p:nvPicPr>
          <p:cNvPr id="137" name="object 137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4549902" y="3040633"/>
            <a:ext cx="660230" cy="153669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5269484" y="3047110"/>
            <a:ext cx="528446" cy="117221"/>
          </a:xfrm>
          <a:prstGeom prst="rect">
            <a:avLst/>
          </a:prstGeom>
        </p:spPr>
      </p:pic>
      <p:grpSp>
        <p:nvGrpSpPr>
          <p:cNvPr id="139" name="object 139"/>
          <p:cNvGrpSpPr/>
          <p:nvPr/>
        </p:nvGrpSpPr>
        <p:grpSpPr>
          <a:xfrm>
            <a:off x="111619" y="3260471"/>
            <a:ext cx="580390" cy="147320"/>
            <a:chOff x="111619" y="3260471"/>
            <a:chExt cx="580390" cy="147320"/>
          </a:xfrm>
        </p:grpSpPr>
        <p:pic>
          <p:nvPicPr>
            <p:cNvPr id="140" name="object 14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11619" y="3260471"/>
              <a:ext cx="540741" cy="14719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3188" y="3356483"/>
              <a:ext cx="18719" cy="20319"/>
            </a:xfrm>
            <a:prstGeom prst="rect">
              <a:avLst/>
            </a:prstGeom>
          </p:spPr>
        </p:pic>
      </p:grpSp>
      <p:pic>
        <p:nvPicPr>
          <p:cNvPr id="142" name="object 142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745236" y="3255264"/>
            <a:ext cx="800989" cy="122427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1608327" y="3260471"/>
            <a:ext cx="872616" cy="117220"/>
          </a:xfrm>
          <a:prstGeom prst="rect">
            <a:avLst/>
          </a:prstGeom>
        </p:spPr>
      </p:pic>
      <p:grpSp>
        <p:nvGrpSpPr>
          <p:cNvPr id="144" name="object 144"/>
          <p:cNvGrpSpPr/>
          <p:nvPr/>
        </p:nvGrpSpPr>
        <p:grpSpPr>
          <a:xfrm>
            <a:off x="2549651" y="3262629"/>
            <a:ext cx="59055" cy="114300"/>
            <a:chOff x="2549651" y="3262629"/>
            <a:chExt cx="59055" cy="114300"/>
          </a:xfrm>
        </p:grpSpPr>
        <p:pic>
          <p:nvPicPr>
            <p:cNvPr id="145" name="object 145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593720" y="3262629"/>
              <a:ext cx="14859" cy="11430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549651" y="3262629"/>
              <a:ext cx="14859" cy="114300"/>
            </a:xfrm>
            <a:prstGeom prst="rect">
              <a:avLst/>
            </a:prstGeom>
          </p:spPr>
        </p:pic>
      </p:grpSp>
      <p:pic>
        <p:nvPicPr>
          <p:cNvPr id="147" name="object 147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2670429" y="3291585"/>
            <a:ext cx="825203" cy="116077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3556889" y="3260471"/>
            <a:ext cx="919226" cy="147192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4526915" y="3255771"/>
            <a:ext cx="1190117" cy="151891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117104" y="3504946"/>
            <a:ext cx="827521" cy="116077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1005332" y="3504946"/>
            <a:ext cx="780288" cy="86105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32" cstate="print"/>
          <a:stretch>
            <a:fillRect/>
          </a:stretch>
        </p:blipFill>
        <p:spPr>
          <a:xfrm>
            <a:off x="1845436" y="3467353"/>
            <a:ext cx="835787" cy="153670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2746120" y="3469132"/>
            <a:ext cx="892302" cy="151891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3776090" y="3467353"/>
            <a:ext cx="494792" cy="153670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3699764" y="3473830"/>
            <a:ext cx="17780" cy="116078"/>
          </a:xfrm>
          <a:prstGeom prst="rect">
            <a:avLst/>
          </a:prstGeom>
        </p:spPr>
      </p:pic>
      <p:grpSp>
        <p:nvGrpSpPr>
          <p:cNvPr id="156" name="object 156"/>
          <p:cNvGrpSpPr/>
          <p:nvPr/>
        </p:nvGrpSpPr>
        <p:grpSpPr>
          <a:xfrm>
            <a:off x="4326128" y="3473830"/>
            <a:ext cx="717550" cy="147320"/>
            <a:chOff x="4326128" y="3473830"/>
            <a:chExt cx="717550" cy="147320"/>
          </a:xfrm>
        </p:grpSpPr>
        <p:pic>
          <p:nvPicPr>
            <p:cNvPr id="157" name="object 157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326128" y="3473830"/>
              <a:ext cx="671957" cy="147193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014722" y="3569842"/>
              <a:ext cx="28701" cy="44704"/>
            </a:xfrm>
            <a:prstGeom prst="rect">
              <a:avLst/>
            </a:prstGeom>
          </p:spPr>
        </p:pic>
      </p:grpSp>
      <p:pic>
        <p:nvPicPr>
          <p:cNvPr id="159" name="object 159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117205" y="3682491"/>
            <a:ext cx="892279" cy="151891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1065822" y="3681984"/>
            <a:ext cx="542886" cy="152400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1672844" y="3680840"/>
            <a:ext cx="734568" cy="123570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2454655" y="3719448"/>
            <a:ext cx="365251" cy="114934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2880867" y="3687190"/>
            <a:ext cx="1185671" cy="147192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4131436" y="3718305"/>
            <a:ext cx="1417954" cy="116077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117104" y="3900551"/>
            <a:ext cx="885433" cy="144144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1068171" y="3900551"/>
            <a:ext cx="420903" cy="147193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1551241" y="3900551"/>
            <a:ext cx="1024445" cy="117221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2634488" y="3900551"/>
            <a:ext cx="1446402" cy="147193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4141978" y="3931665"/>
            <a:ext cx="161417" cy="113029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4360545" y="3931665"/>
            <a:ext cx="771905" cy="116077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5185283" y="3931665"/>
            <a:ext cx="60959" cy="86106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05785" y="4107434"/>
            <a:ext cx="679670" cy="150622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834263" y="4113910"/>
            <a:ext cx="830580" cy="144144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1717738" y="4116196"/>
            <a:ext cx="196405" cy="114045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105161" y="4329557"/>
            <a:ext cx="1237355" cy="138430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1392936" y="4392929"/>
            <a:ext cx="42671" cy="11937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1493266" y="4358385"/>
            <a:ext cx="161416" cy="113030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1717294" y="4322064"/>
            <a:ext cx="822579" cy="122428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2592958" y="4322571"/>
            <a:ext cx="559181" cy="151891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3210136" y="4322064"/>
            <a:ext cx="340148" cy="121285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4024629" y="4358385"/>
            <a:ext cx="205486" cy="113030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3619246" y="4358385"/>
            <a:ext cx="339470" cy="86106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4288409" y="4358385"/>
            <a:ext cx="162813" cy="86106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4507484" y="4358385"/>
            <a:ext cx="496696" cy="86106"/>
          </a:xfrm>
          <a:prstGeom prst="rect">
            <a:avLst/>
          </a:prstGeom>
        </p:spPr>
      </p:pic>
      <p:grpSp>
        <p:nvGrpSpPr>
          <p:cNvPr id="185" name="object 185"/>
          <p:cNvGrpSpPr/>
          <p:nvPr/>
        </p:nvGrpSpPr>
        <p:grpSpPr>
          <a:xfrm>
            <a:off x="5068570" y="4358385"/>
            <a:ext cx="732155" cy="113030"/>
            <a:chOff x="5068570" y="4358385"/>
            <a:chExt cx="732155" cy="113030"/>
          </a:xfrm>
        </p:grpSpPr>
        <p:pic>
          <p:nvPicPr>
            <p:cNvPr id="186" name="object 186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068570" y="4358385"/>
              <a:ext cx="686942" cy="113030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781675" y="4423282"/>
              <a:ext cx="18669" cy="20319"/>
            </a:xfrm>
            <a:prstGeom prst="rect">
              <a:avLst/>
            </a:prstGeom>
          </p:spPr>
        </p:pic>
      </p:grpSp>
      <p:pic>
        <p:nvPicPr>
          <p:cNvPr id="188" name="object 188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971537" y="4571746"/>
            <a:ext cx="516267" cy="116078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118757" y="4540630"/>
            <a:ext cx="796556" cy="147193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546733" y="4542916"/>
            <a:ext cx="371856" cy="114934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1974976" y="4571746"/>
            <a:ext cx="1860423" cy="109601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3890009" y="4534153"/>
            <a:ext cx="688975" cy="123697"/>
          </a:xfrm>
          <a:prstGeom prst="rect">
            <a:avLst/>
          </a:prstGeom>
        </p:spPr>
      </p:pic>
      <p:grpSp>
        <p:nvGrpSpPr>
          <p:cNvPr id="193" name="object 193"/>
          <p:cNvGrpSpPr/>
          <p:nvPr/>
        </p:nvGrpSpPr>
        <p:grpSpPr>
          <a:xfrm>
            <a:off x="4632197" y="4542154"/>
            <a:ext cx="689610" cy="114935"/>
            <a:chOff x="4632197" y="4542154"/>
            <a:chExt cx="689610" cy="114935"/>
          </a:xfrm>
        </p:grpSpPr>
        <p:pic>
          <p:nvPicPr>
            <p:cNvPr id="194" name="object 19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4632197" y="4542154"/>
              <a:ext cx="84074" cy="114553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755895" y="4572380"/>
              <a:ext cx="565657" cy="84327"/>
            </a:xfrm>
            <a:prstGeom prst="rect">
              <a:avLst/>
            </a:prstGeom>
          </p:spPr>
        </p:pic>
      </p:grpSp>
      <p:pic>
        <p:nvPicPr>
          <p:cNvPr id="196" name="object 196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111619" y="4785105"/>
            <a:ext cx="726225" cy="116077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888555" y="4785105"/>
            <a:ext cx="1083246" cy="116077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2023872" y="4819650"/>
            <a:ext cx="42671" cy="11937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2125726" y="4785105"/>
            <a:ext cx="161417" cy="113030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118757" y="4967351"/>
            <a:ext cx="817981" cy="144144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2349880" y="4785105"/>
            <a:ext cx="650875" cy="116077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985240" y="4998465"/>
            <a:ext cx="181622" cy="113029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1222616" y="4967351"/>
            <a:ext cx="621804" cy="117221"/>
          </a:xfrm>
          <a:prstGeom prst="rect">
            <a:avLst/>
          </a:prstGeom>
        </p:spPr>
      </p:pic>
      <p:pic>
        <p:nvPicPr>
          <p:cNvPr id="204" name="object 204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1900301" y="4962144"/>
            <a:ext cx="1051052" cy="152400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3023489" y="4968621"/>
            <a:ext cx="578612" cy="115951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3671315" y="4967351"/>
            <a:ext cx="1101344" cy="147193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4818379" y="4998465"/>
            <a:ext cx="821309" cy="116077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941374" y="5172709"/>
            <a:ext cx="443814" cy="153542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117205" y="5180710"/>
            <a:ext cx="772340" cy="147192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1452117" y="5180710"/>
            <a:ext cx="756919" cy="144017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2259202" y="5180710"/>
            <a:ext cx="634238" cy="144017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2961004" y="5180710"/>
            <a:ext cx="420878" cy="147192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3433826" y="5182996"/>
            <a:ext cx="248158" cy="114045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118757" y="5396357"/>
            <a:ext cx="220167" cy="143129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399110" y="5389371"/>
            <a:ext cx="991412" cy="151891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453641" y="5425185"/>
            <a:ext cx="1200912" cy="116077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2716445" y="5425185"/>
            <a:ext cx="1047199" cy="116077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3816730" y="5425821"/>
            <a:ext cx="259715" cy="112394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192" cstate="print"/>
          <a:stretch>
            <a:fillRect/>
          </a:stretch>
        </p:blipFill>
        <p:spPr>
          <a:xfrm>
            <a:off x="4980813" y="5394071"/>
            <a:ext cx="402971" cy="144144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4135373" y="5387721"/>
            <a:ext cx="785367" cy="153542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117205" y="5607418"/>
            <a:ext cx="978080" cy="147231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5429122" y="5425821"/>
            <a:ext cx="155828" cy="84328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1136110" y="5600903"/>
            <a:ext cx="618902" cy="153746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1820672" y="5599404"/>
            <a:ext cx="1019555" cy="153327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2892298" y="5599404"/>
            <a:ext cx="1215389" cy="155244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4172458" y="5608904"/>
            <a:ext cx="751077" cy="145745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4974082" y="5607418"/>
            <a:ext cx="803401" cy="147231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111015" y="5823648"/>
            <a:ext cx="392908" cy="141223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202" cstate="print"/>
          <a:stretch>
            <a:fillRect/>
          </a:stretch>
        </p:blipFill>
        <p:spPr>
          <a:xfrm>
            <a:off x="563638" y="5851868"/>
            <a:ext cx="697712" cy="86106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1324228" y="5823127"/>
            <a:ext cx="186562" cy="138430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1562735" y="5820778"/>
            <a:ext cx="542544" cy="144094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2160651" y="5816079"/>
            <a:ext cx="1082167" cy="151930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3301619" y="5851868"/>
            <a:ext cx="60959" cy="86106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3422650" y="5851868"/>
            <a:ext cx="984503" cy="86106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4455414" y="5822264"/>
            <a:ext cx="84074" cy="114579"/>
          </a:xfrm>
          <a:prstGeom prst="rect">
            <a:avLst/>
          </a:prstGeom>
        </p:spPr>
      </p:pic>
      <p:grpSp>
        <p:nvGrpSpPr>
          <p:cNvPr id="236" name="object 236"/>
          <p:cNvGrpSpPr/>
          <p:nvPr/>
        </p:nvGrpSpPr>
        <p:grpSpPr>
          <a:xfrm>
            <a:off x="4586096" y="5820778"/>
            <a:ext cx="584200" cy="144145"/>
            <a:chOff x="4586096" y="5820778"/>
            <a:chExt cx="584200" cy="144145"/>
          </a:xfrm>
        </p:grpSpPr>
        <p:pic>
          <p:nvPicPr>
            <p:cNvPr id="237" name="object 237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4586096" y="5820778"/>
              <a:ext cx="402970" cy="144094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5030344" y="5851868"/>
              <a:ext cx="139952" cy="86106"/>
            </a:xfrm>
            <a:prstGeom prst="rect">
              <a:avLst/>
            </a:prstGeom>
          </p:spPr>
        </p:pic>
      </p:grpSp>
      <p:pic>
        <p:nvPicPr>
          <p:cNvPr id="239" name="object 239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107412" y="6065227"/>
            <a:ext cx="744592" cy="116141"/>
          </a:xfrm>
          <a:prstGeom prst="rect">
            <a:avLst/>
          </a:prstGeom>
        </p:spPr>
      </p:pic>
      <p:pic>
        <p:nvPicPr>
          <p:cNvPr id="240" name="object 240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900747" y="6065227"/>
            <a:ext cx="729678" cy="116141"/>
          </a:xfrm>
          <a:prstGeom prst="rect">
            <a:avLst/>
          </a:prstGeom>
        </p:spPr>
      </p:pic>
      <p:pic>
        <p:nvPicPr>
          <p:cNvPr id="241" name="object 241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1688973" y="6029007"/>
            <a:ext cx="1154176" cy="152361"/>
          </a:xfrm>
          <a:prstGeom prst="rect">
            <a:avLst/>
          </a:prstGeom>
        </p:spPr>
      </p:pic>
      <p:grpSp>
        <p:nvGrpSpPr>
          <p:cNvPr id="242" name="object 242"/>
          <p:cNvGrpSpPr/>
          <p:nvPr/>
        </p:nvGrpSpPr>
        <p:grpSpPr>
          <a:xfrm>
            <a:off x="2908807" y="6026137"/>
            <a:ext cx="513080" cy="155575"/>
            <a:chOff x="2908807" y="6026137"/>
            <a:chExt cx="513080" cy="155575"/>
          </a:xfrm>
        </p:grpSpPr>
        <p:pic>
          <p:nvPicPr>
            <p:cNvPr id="243" name="object 243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2908807" y="6026137"/>
              <a:ext cx="472567" cy="155232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3393185" y="6130175"/>
              <a:ext cx="28701" cy="44703"/>
            </a:xfrm>
            <a:prstGeom prst="rect">
              <a:avLst/>
            </a:prstGeom>
          </p:spPr>
        </p:pic>
      </p:grpSp>
      <p:pic>
        <p:nvPicPr>
          <p:cNvPr id="245" name="object 245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3491229" y="6029007"/>
            <a:ext cx="683895" cy="122326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4234676" y="6065227"/>
            <a:ext cx="490231" cy="109651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4782692" y="6065227"/>
            <a:ext cx="346710" cy="86106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5179186" y="6065227"/>
            <a:ext cx="319913" cy="113004"/>
          </a:xfrm>
          <a:prstGeom prst="rect">
            <a:avLst/>
          </a:prstGeom>
        </p:spPr>
      </p:pic>
      <p:grpSp>
        <p:nvGrpSpPr>
          <p:cNvPr id="249" name="object 249"/>
          <p:cNvGrpSpPr/>
          <p:nvPr/>
        </p:nvGrpSpPr>
        <p:grpSpPr>
          <a:xfrm>
            <a:off x="117205" y="6278588"/>
            <a:ext cx="482600" cy="116205"/>
            <a:chOff x="117205" y="6278588"/>
            <a:chExt cx="482600" cy="116205"/>
          </a:xfrm>
        </p:grpSpPr>
        <p:pic>
          <p:nvPicPr>
            <p:cNvPr id="250" name="object 250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17205" y="6278588"/>
              <a:ext cx="436920" cy="116141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70750" y="6343535"/>
              <a:ext cx="28625" cy="44704"/>
            </a:xfrm>
            <a:prstGeom prst="rect">
              <a:avLst/>
            </a:prstGeom>
          </p:spPr>
        </p:pic>
      </p:grpSp>
      <p:grpSp>
        <p:nvGrpSpPr>
          <p:cNvPr id="252" name="object 252"/>
          <p:cNvGrpSpPr/>
          <p:nvPr/>
        </p:nvGrpSpPr>
        <p:grpSpPr>
          <a:xfrm>
            <a:off x="660260" y="6239484"/>
            <a:ext cx="614045" cy="155575"/>
            <a:chOff x="660260" y="6239484"/>
            <a:chExt cx="614045" cy="155575"/>
          </a:xfrm>
        </p:grpSpPr>
        <p:pic>
          <p:nvPicPr>
            <p:cNvPr id="253" name="object 253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660260" y="6278664"/>
              <a:ext cx="515658" cy="116065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199546" y="6239484"/>
              <a:ext cx="74517" cy="1535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3628" y="1763267"/>
            <a:ext cx="4381500" cy="33223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23630"/>
            <a:ext cx="4570095" cy="68649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71755">
              <a:lnSpc>
                <a:spcPct val="100000"/>
              </a:lnSpc>
              <a:spcBef>
                <a:spcPts val="130"/>
              </a:spcBef>
            </a:pPr>
            <a:r>
              <a:rPr sz="1450" i="1" spc="30" dirty="0">
                <a:latin typeface="Arial"/>
                <a:cs typeface="Arial"/>
              </a:rPr>
              <a:t>8.2.</a:t>
            </a:r>
            <a:r>
              <a:rPr sz="1450" i="1" spc="-90" dirty="0">
                <a:latin typeface="Arial"/>
                <a:cs typeface="Arial"/>
              </a:rPr>
              <a:t> </a:t>
            </a:r>
            <a:r>
              <a:rPr sz="1450" i="1" spc="20" dirty="0">
                <a:latin typeface="Arial"/>
                <a:cs typeface="Arial"/>
              </a:rPr>
              <a:t>ПЕРЕБІГ</a:t>
            </a:r>
            <a:r>
              <a:rPr sz="1450" i="1" spc="-80" dirty="0">
                <a:latin typeface="Arial"/>
                <a:cs typeface="Arial"/>
              </a:rPr>
              <a:t> </a:t>
            </a:r>
            <a:r>
              <a:rPr sz="1450" i="1" spc="25" dirty="0">
                <a:latin typeface="Arial"/>
                <a:cs typeface="Arial"/>
              </a:rPr>
              <a:t>ЗАХВОРЮВАННЯ</a:t>
            </a:r>
            <a:r>
              <a:rPr sz="1450" i="1" spc="-80" dirty="0">
                <a:latin typeface="Arial"/>
                <a:cs typeface="Arial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ВІДОБРАЖАЮТЬ </a:t>
            </a:r>
            <a:r>
              <a:rPr sz="1400" spc="-45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5" dirty="0">
                <a:latin typeface="Arial Black"/>
                <a:cs typeface="Arial Black"/>
              </a:rPr>
              <a:t>АД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Ї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ДВ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Щ</a:t>
            </a:r>
            <a:r>
              <a:rPr sz="1400" spc="-90" dirty="0">
                <a:latin typeface="Arial Black"/>
                <a:cs typeface="Arial Black"/>
              </a:rPr>
              <a:t>ЕНН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8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dirty="0">
                <a:latin typeface="Arial Black"/>
                <a:cs typeface="Arial Black"/>
              </a:rPr>
              <a:t>Т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dirty="0">
                <a:latin typeface="Arial Black"/>
                <a:cs typeface="Arial Black"/>
              </a:rPr>
              <a:t>Н  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ГА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М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85" dirty="0">
                <a:latin typeface="Arial Black"/>
                <a:cs typeface="Arial Black"/>
              </a:rPr>
              <a:t>Й</a:t>
            </a:r>
            <a:r>
              <a:rPr sz="1400" dirty="0">
                <a:latin typeface="Arial Black"/>
                <a:cs typeface="Arial Black"/>
              </a:rPr>
              <a:t>.</a:t>
            </a:r>
            <a:r>
              <a:rPr sz="1400" spc="-12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dirty="0">
                <a:latin typeface="Arial Black"/>
                <a:cs typeface="Arial Black"/>
              </a:rPr>
              <a:t>А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ПО</a:t>
            </a:r>
            <a:r>
              <a:rPr sz="1400" spc="-85" dirty="0">
                <a:latin typeface="Arial Black"/>
                <a:cs typeface="Arial Black"/>
              </a:rPr>
              <a:t>ЧА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dirty="0">
                <a:latin typeface="Arial Black"/>
                <a:cs typeface="Arial Black"/>
              </a:rPr>
              <a:t>У 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АХВ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0" dirty="0">
                <a:latin typeface="Arial Black"/>
                <a:cs typeface="Arial Black"/>
              </a:rPr>
              <a:t>Ю</a:t>
            </a:r>
            <a:r>
              <a:rPr sz="1400" spc="-85" dirty="0">
                <a:latin typeface="Arial Black"/>
                <a:cs typeface="Arial Black"/>
              </a:rPr>
              <a:t>ВА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СА</a:t>
            </a:r>
            <a:r>
              <a:rPr sz="1400" spc="-90" dirty="0">
                <a:latin typeface="Arial Black"/>
                <a:cs typeface="Arial Black"/>
              </a:rPr>
              <a:t>МОПО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95" dirty="0">
                <a:latin typeface="Arial Black"/>
                <a:cs typeface="Arial Black"/>
              </a:rPr>
              <a:t>ТТ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ХВ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dirty="0">
                <a:latin typeface="Arial Black"/>
                <a:cs typeface="Arial Black"/>
              </a:rPr>
              <a:t>Х  </a:t>
            </a:r>
            <a:r>
              <a:rPr sz="1400" spc="-65" dirty="0">
                <a:latin typeface="Arial Black"/>
                <a:cs typeface="Arial Black"/>
              </a:rPr>
              <a:t>МОЖЕ БУТИ </a:t>
            </a:r>
            <a:r>
              <a:rPr sz="1400" spc="-70" dirty="0">
                <a:latin typeface="Arial Black"/>
                <a:cs typeface="Arial Black"/>
              </a:rPr>
              <a:t>ЦІЛКОМ </a:t>
            </a:r>
            <a:r>
              <a:rPr sz="1400" spc="-80" dirty="0">
                <a:latin typeface="Arial Black"/>
                <a:cs typeface="Arial Black"/>
              </a:rPr>
              <a:t>ЗАДОВІЛЬНИМ </a:t>
            </a:r>
            <a:r>
              <a:rPr sz="1400" spc="-85" dirty="0">
                <a:latin typeface="Arial Black"/>
                <a:cs typeface="Arial Black"/>
              </a:rPr>
              <a:t>АБО 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ОЯ</a:t>
            </a:r>
            <a:r>
              <a:rPr sz="1400" spc="-85" dirty="0">
                <a:latin typeface="Arial Black"/>
                <a:cs typeface="Arial Black"/>
              </a:rPr>
              <a:t>ВЛ</a:t>
            </a:r>
            <a:r>
              <a:rPr sz="1400" spc="-90" dirty="0">
                <a:latin typeface="Arial Black"/>
                <a:cs typeface="Arial Black"/>
              </a:rPr>
              <a:t>Я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ГЛ</a:t>
            </a:r>
            <a:r>
              <a:rPr sz="1400" spc="-90" dirty="0">
                <a:latin typeface="Arial Black"/>
                <a:cs typeface="Arial Black"/>
              </a:rPr>
              <a:t>Я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spc="-90" dirty="0">
                <a:latin typeface="Arial Black"/>
                <a:cs typeface="Arial Black"/>
              </a:rPr>
              <a:t>ИФ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0" dirty="0">
                <a:latin typeface="Arial Black"/>
                <a:cs typeface="Arial Black"/>
              </a:rPr>
              <a:t>НИ</a:t>
            </a:r>
            <a:r>
              <a:rPr sz="1400" dirty="0">
                <a:latin typeface="Arial Black"/>
                <a:cs typeface="Arial Black"/>
              </a:rPr>
              <a:t>Х  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spc="-95" dirty="0">
                <a:latin typeface="Arial Black"/>
                <a:cs typeface="Arial Black"/>
              </a:rPr>
              <a:t>ЕРЕ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АЛ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90" dirty="0">
                <a:latin typeface="Arial Black"/>
                <a:cs typeface="Arial Black"/>
              </a:rPr>
              <a:t>НИ</a:t>
            </a:r>
            <a:r>
              <a:rPr sz="1400" dirty="0">
                <a:latin typeface="Arial Black"/>
                <a:cs typeface="Arial Black"/>
              </a:rPr>
              <a:t>Х</a:t>
            </a:r>
            <a:r>
              <a:rPr sz="1400" spc="-14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АЛ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90" dirty="0">
                <a:latin typeface="Arial Black"/>
                <a:cs typeface="Arial Black"/>
              </a:rPr>
              <a:t>НИ</a:t>
            </a:r>
            <a:r>
              <a:rPr sz="1400" dirty="0">
                <a:latin typeface="Arial Black"/>
                <a:cs typeface="Arial Black"/>
              </a:rPr>
              <a:t>Х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:  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НИ</a:t>
            </a:r>
            <a:r>
              <a:rPr sz="1400" dirty="0">
                <a:latin typeface="Arial Black"/>
                <a:cs typeface="Arial Black"/>
              </a:rPr>
              <a:t>Й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dirty="0">
                <a:latin typeface="Arial Black"/>
                <a:cs typeface="Arial Black"/>
              </a:rPr>
              <a:t>Ь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ПО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Й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М</a:t>
            </a:r>
            <a:r>
              <a:rPr sz="1400" spc="-80" dirty="0">
                <a:latin typeface="Arial Black"/>
                <a:cs typeface="Arial Black"/>
              </a:rPr>
              <a:t>’</a:t>
            </a:r>
            <a:r>
              <a:rPr sz="1400" spc="-90" dirty="0">
                <a:latin typeface="Arial Black"/>
                <a:cs typeface="Arial Black"/>
              </a:rPr>
              <a:t>ЯН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Й</a:t>
            </a:r>
            <a:r>
              <a:rPr sz="1400" dirty="0">
                <a:latin typeface="Arial Black"/>
                <a:cs typeface="Arial Black"/>
              </a:rPr>
              <a:t>, 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ОН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Й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90" dirty="0">
                <a:latin typeface="Arial Black"/>
                <a:cs typeface="Arial Black"/>
              </a:rPr>
              <a:t>ЯНК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Х</a:t>
            </a:r>
            <a:r>
              <a:rPr sz="1400" dirty="0">
                <a:latin typeface="Arial Black"/>
                <a:cs typeface="Arial Black"/>
              </a:rPr>
              <a:t>;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МО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spc="-85" dirty="0">
                <a:latin typeface="Arial Black"/>
                <a:cs typeface="Arial Black"/>
              </a:rPr>
              <a:t>Я</a:t>
            </a:r>
            <a:r>
              <a:rPr sz="1400" dirty="0">
                <a:latin typeface="Arial Black"/>
                <a:cs typeface="Arial Black"/>
              </a:rPr>
              <a:t>;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dirty="0">
                <a:latin typeface="Arial Black"/>
                <a:cs typeface="Arial Black"/>
              </a:rPr>
              <a:t>М  У </a:t>
            </a:r>
            <a:r>
              <a:rPr sz="1400" spc="-75" dirty="0">
                <a:latin typeface="Arial Black"/>
                <a:cs typeface="Arial Black"/>
              </a:rPr>
              <a:t>ГОЛОВІ, </a:t>
            </a:r>
            <a:r>
              <a:rPr sz="1400" spc="-70" dirty="0">
                <a:latin typeface="Arial Black"/>
                <a:cs typeface="Arial Black"/>
              </a:rPr>
              <a:t>ВУХАХ; </a:t>
            </a:r>
            <a:r>
              <a:rPr sz="1400" spc="-75" dirty="0">
                <a:latin typeface="Arial Black"/>
                <a:cs typeface="Arial Black"/>
              </a:rPr>
              <a:t>МИНУЩІ </a:t>
            </a:r>
            <a:r>
              <a:rPr sz="1400" spc="-80" dirty="0">
                <a:latin typeface="Arial Black"/>
                <a:cs typeface="Arial Black"/>
              </a:rPr>
              <a:t>ПОРУШЕННЯ </a:t>
            </a:r>
            <a:r>
              <a:rPr sz="1400" spc="-70" dirty="0">
                <a:latin typeface="Arial Black"/>
                <a:cs typeface="Arial Black"/>
              </a:rPr>
              <a:t>ЗОРУ; 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ВЛ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dirty="0">
                <a:latin typeface="Arial Black"/>
                <a:cs typeface="Arial Black"/>
              </a:rPr>
              <a:t>;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ОНН</a:t>
            </a:r>
            <a:r>
              <a:rPr sz="1400" spc="-85" dirty="0">
                <a:latin typeface="Arial Black"/>
                <a:cs typeface="Arial Black"/>
              </a:rPr>
              <a:t>Я</a:t>
            </a:r>
            <a:r>
              <a:rPr sz="1400" dirty="0">
                <a:latin typeface="Arial Black"/>
                <a:cs typeface="Arial Black"/>
              </a:rPr>
              <a:t>;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КО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80" dirty="0">
                <a:latin typeface="Arial Black"/>
                <a:cs typeface="Arial Black"/>
              </a:rPr>
              <a:t>Ю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У  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90" dirty="0">
                <a:latin typeface="Arial Black"/>
                <a:cs typeface="Arial Black"/>
              </a:rPr>
              <a:t>ЯН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ЕР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spc="-90" dirty="0">
                <a:latin typeface="Arial Black"/>
                <a:cs typeface="Arial Black"/>
              </a:rPr>
              <a:t>Я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ЕР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95" dirty="0">
                <a:latin typeface="Arial Black"/>
                <a:cs typeface="Arial Black"/>
              </a:rPr>
              <a:t>ТТ</a:t>
            </a:r>
            <a:r>
              <a:rPr sz="1400" spc="-85" dirty="0">
                <a:latin typeface="Arial Black"/>
                <a:cs typeface="Arial Black"/>
              </a:rPr>
              <a:t>Я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АД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dirty="0">
                <a:latin typeface="Arial Black"/>
                <a:cs typeface="Arial Black"/>
              </a:rPr>
              <a:t>.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У  </a:t>
            </a:r>
            <a:r>
              <a:rPr sz="1400" spc="-90" dirty="0">
                <a:latin typeface="Arial Black"/>
                <a:cs typeface="Arial Black"/>
              </a:rPr>
              <a:t>М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95" dirty="0">
                <a:latin typeface="Arial Black"/>
                <a:cs typeface="Arial Black"/>
              </a:rPr>
              <a:t>РЕ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85" dirty="0">
                <a:latin typeface="Arial Black"/>
                <a:cs typeface="Arial Black"/>
              </a:rPr>
              <a:t>ВА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ХВ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dirty="0">
                <a:latin typeface="Arial Black"/>
                <a:cs typeface="Arial Black"/>
              </a:rPr>
              <a:t>И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ИНИК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80" dirty="0">
                <a:latin typeface="Arial Black"/>
                <a:cs typeface="Arial Black"/>
              </a:rPr>
              <a:t>Ю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dirty="0">
                <a:latin typeface="Arial Black"/>
                <a:cs typeface="Arial Black"/>
              </a:rPr>
              <a:t>Ь  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’</a:t>
            </a:r>
            <a:r>
              <a:rPr sz="1400" spc="-90" dirty="0">
                <a:latin typeface="Arial Black"/>
                <a:cs typeface="Arial Black"/>
              </a:rPr>
              <a:t>ЄК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ОЗН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dirty="0">
                <a:latin typeface="Arial Black"/>
                <a:cs typeface="Arial Black"/>
              </a:rPr>
              <a:t>И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Ф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90" dirty="0">
                <a:latin typeface="Arial Black"/>
                <a:cs typeface="Arial Black"/>
              </a:rPr>
              <a:t>НК</a:t>
            </a:r>
            <a:r>
              <a:rPr sz="1400" spc="-80" dirty="0">
                <a:latin typeface="Arial Black"/>
                <a:cs typeface="Arial Black"/>
              </a:rPr>
              <a:t>ЦІ</a:t>
            </a:r>
            <a:r>
              <a:rPr sz="1400" dirty="0">
                <a:latin typeface="Arial Black"/>
                <a:cs typeface="Arial Black"/>
              </a:rPr>
              <a:t>Й  </a:t>
            </a:r>
            <a:r>
              <a:rPr sz="1400" spc="-90" dirty="0">
                <a:latin typeface="Arial Black"/>
                <a:cs typeface="Arial Black"/>
              </a:rPr>
              <a:t>ОРГАН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М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5" dirty="0">
                <a:latin typeface="Arial Black"/>
                <a:cs typeface="Arial Black"/>
              </a:rPr>
              <a:t>ЕНЕ</a:t>
            </a:r>
            <a:r>
              <a:rPr sz="1400" spc="5" dirty="0">
                <a:latin typeface="Arial Black"/>
                <a:cs typeface="Arial Black"/>
              </a:rPr>
              <a:t>Й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ЗНОМ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ТН</a:t>
            </a:r>
            <a:r>
              <a:rPr sz="1400" dirty="0">
                <a:latin typeface="Arial Black"/>
                <a:cs typeface="Arial Black"/>
              </a:rPr>
              <a:t>І  </a:t>
            </a:r>
            <a:r>
              <a:rPr sz="1400" spc="-80" dirty="0">
                <a:latin typeface="Arial Black"/>
                <a:cs typeface="Arial Black"/>
              </a:rPr>
              <a:t>УСКЛАДНЕННЯ.</a:t>
            </a:r>
            <a:endParaRPr sz="1400">
              <a:latin typeface="Arial Black"/>
              <a:cs typeface="Arial Black"/>
            </a:endParaRPr>
          </a:p>
          <a:p>
            <a:pPr marL="12700" marR="27305">
              <a:lnSpc>
                <a:spcPts val="1680"/>
              </a:lnSpc>
              <a:spcBef>
                <a:spcPts val="50"/>
              </a:spcBef>
            </a:pP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ЕРЕ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Г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Х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ЧАС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85" dirty="0">
                <a:latin typeface="Arial Black"/>
                <a:cs typeface="Arial Black"/>
              </a:rPr>
              <a:t>ЛАД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0" dirty="0">
                <a:latin typeface="Arial Black"/>
                <a:cs typeface="Arial Black"/>
              </a:rPr>
              <a:t>Ю</a:t>
            </a:r>
            <a:r>
              <a:rPr sz="1400" spc="-90" dirty="0">
                <a:latin typeface="Arial Black"/>
                <a:cs typeface="Arial Black"/>
              </a:rPr>
              <a:t>Є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dirty="0">
                <a:latin typeface="Arial Black"/>
                <a:cs typeface="Arial Black"/>
              </a:rPr>
              <a:t>Я  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ЕРТ</a:t>
            </a:r>
            <a:r>
              <a:rPr sz="1400" spc="-90" dirty="0">
                <a:latin typeface="Arial Black"/>
                <a:cs typeface="Arial Black"/>
              </a:rPr>
              <a:t>ОН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0" dirty="0">
                <a:latin typeface="Arial Black"/>
                <a:cs typeface="Arial Black"/>
              </a:rPr>
              <a:t>НИМ</a:t>
            </a:r>
            <a:r>
              <a:rPr sz="1400" dirty="0">
                <a:latin typeface="Arial Black"/>
                <a:cs typeface="Arial Black"/>
              </a:rPr>
              <a:t>И</a:t>
            </a:r>
            <a:r>
              <a:rPr sz="1400" spc="-11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ИЗ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МИ</a:t>
            </a:r>
            <a:r>
              <a:rPr sz="1400" dirty="0">
                <a:latin typeface="Arial Black"/>
                <a:cs typeface="Arial Black"/>
              </a:rPr>
              <a:t>.</a:t>
            </a:r>
            <a:r>
              <a:rPr sz="1400" spc="-13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dirty="0">
                <a:latin typeface="Arial Black"/>
                <a:cs typeface="Arial Black"/>
              </a:rPr>
              <a:t>З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-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dirty="0">
                <a:latin typeface="Arial Black"/>
                <a:cs typeface="Arial Black"/>
              </a:rPr>
              <a:t>Е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ТР</a:t>
            </a:r>
            <a:r>
              <a:rPr sz="1400" dirty="0">
                <a:latin typeface="Arial Black"/>
                <a:cs typeface="Arial Black"/>
              </a:rPr>
              <a:t>Е  </a:t>
            </a:r>
            <a:r>
              <a:rPr sz="1400" spc="-90" dirty="0">
                <a:latin typeface="Arial Black"/>
                <a:cs typeface="Arial Black"/>
              </a:rPr>
              <a:t>ПО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ША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ХВ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ЩО  П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ИЗ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95" dirty="0">
                <a:latin typeface="Arial Black"/>
                <a:cs typeface="Arial Black"/>
              </a:rPr>
              <a:t>Т</a:t>
            </a:r>
            <a:r>
              <a:rPr sz="1400" dirty="0">
                <a:latin typeface="Arial Black"/>
                <a:cs typeface="Arial Black"/>
              </a:rPr>
              <a:t>Ь</a:t>
            </a:r>
            <a:r>
              <a:rPr sz="1400" spc="-12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ЗН</a:t>
            </a:r>
            <a:r>
              <a:rPr sz="1400" spc="-85" dirty="0">
                <a:latin typeface="Arial Black"/>
                <a:cs typeface="Arial Black"/>
              </a:rPr>
              <a:t>АЧ</a:t>
            </a:r>
            <a:r>
              <a:rPr sz="1400" spc="-90" dirty="0">
                <a:latin typeface="Arial Black"/>
                <a:cs typeface="Arial Black"/>
              </a:rPr>
              <a:t>НО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0" dirty="0">
                <a:latin typeface="Arial Black"/>
                <a:cs typeface="Arial Black"/>
              </a:rPr>
              <a:t>НО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dirty="0">
                <a:latin typeface="Arial Black"/>
                <a:cs typeface="Arial Black"/>
              </a:rPr>
              <a:t>О  </a:t>
            </a:r>
            <a:r>
              <a:rPr sz="1400" spc="-85" dirty="0">
                <a:latin typeface="Arial Black"/>
                <a:cs typeface="Arial Black"/>
              </a:rPr>
              <a:t>КОРОТКОЧАСНОГО </a:t>
            </a:r>
            <a:r>
              <a:rPr sz="1400" spc="-80" dirty="0">
                <a:latin typeface="Arial Black"/>
                <a:cs typeface="Arial Black"/>
              </a:rPr>
              <a:t>ПІДВИЩЕННЯ </a:t>
            </a:r>
            <a:r>
              <a:rPr sz="1400" spc="-60" dirty="0">
                <a:latin typeface="Arial Black"/>
                <a:cs typeface="Arial Black"/>
              </a:rPr>
              <a:t>АТ. </a:t>
            </a:r>
            <a:r>
              <a:rPr sz="1400" spc="-70" dirty="0">
                <a:latin typeface="Arial Black"/>
                <a:cs typeface="Arial Black"/>
              </a:rPr>
              <a:t>ІСНУЮТЬ 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2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ТИП</a:t>
            </a:r>
            <a:r>
              <a:rPr sz="1400" spc="5" dirty="0">
                <a:latin typeface="Arial Black"/>
                <a:cs typeface="Arial Black"/>
              </a:rPr>
              <a:t>И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РИЗ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dirty="0">
                <a:latin typeface="Arial Black"/>
                <a:cs typeface="Arial Black"/>
              </a:rPr>
              <a:t>.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ДЛ</a:t>
            </a:r>
            <a:r>
              <a:rPr sz="1400" spc="5" dirty="0">
                <a:latin typeface="Arial Black"/>
                <a:cs typeface="Arial Black"/>
              </a:rPr>
              <a:t>Я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РИЗ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5" dirty="0">
                <a:latin typeface="Arial Black"/>
                <a:cs typeface="Arial Black"/>
              </a:rPr>
              <a:t>В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ТИП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ХА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АК</a:t>
            </a:r>
            <a:r>
              <a:rPr sz="1400" spc="-95" dirty="0">
                <a:latin typeface="Arial Black"/>
                <a:cs typeface="Arial Black"/>
              </a:rPr>
              <a:t>ТЕРН</a:t>
            </a:r>
            <a:r>
              <a:rPr sz="1400" dirty="0">
                <a:latin typeface="Arial Black"/>
                <a:cs typeface="Arial Black"/>
              </a:rPr>
              <a:t>І</a:t>
            </a:r>
            <a:endParaRPr sz="1400">
              <a:latin typeface="Arial Black"/>
              <a:cs typeface="Arial Black"/>
            </a:endParaRPr>
          </a:p>
          <a:p>
            <a:pPr marL="12700" marR="5080">
              <a:lnSpc>
                <a:spcPts val="1680"/>
              </a:lnSpc>
            </a:pPr>
            <a:r>
              <a:rPr sz="1400" spc="-85" dirty="0">
                <a:latin typeface="Arial Black"/>
                <a:cs typeface="Arial Black"/>
              </a:rPr>
              <a:t>НЕЙРОВЕГЕТАТИВНІ </a:t>
            </a:r>
            <a:r>
              <a:rPr sz="1400" spc="-80" dirty="0">
                <a:latin typeface="Arial Black"/>
                <a:cs typeface="Arial Black"/>
              </a:rPr>
              <a:t>ЗРУШЕННЯ, </a:t>
            </a:r>
            <a:r>
              <a:rPr sz="1400" spc="-60" dirty="0">
                <a:latin typeface="Arial Black"/>
                <a:cs typeface="Arial Black"/>
              </a:rPr>
              <a:t>ЯКІ </a:t>
            </a:r>
            <a:r>
              <a:rPr sz="1400" spc="-55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СУПРОВОДЖУЮТЬСЯ 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ГІПЕРСИМПАТИКОТОНІЄЮ, </a:t>
            </a:r>
            <a:r>
              <a:rPr sz="1400" spc="-45" dirty="0">
                <a:latin typeface="Arial Black"/>
                <a:cs typeface="Arial Black"/>
              </a:rPr>
              <a:t>ЩО </a:t>
            </a:r>
            <a:r>
              <a:rPr sz="1400" spc="-80" dirty="0">
                <a:latin typeface="Arial Black"/>
                <a:cs typeface="Arial Black"/>
              </a:rPr>
              <a:t>ПРИЗВОДИТЬ 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ЗКО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90" dirty="0">
                <a:latin typeface="Arial Black"/>
                <a:cs typeface="Arial Black"/>
              </a:rPr>
              <a:t>ИКИ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4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dirty="0">
                <a:latin typeface="Arial Black"/>
                <a:cs typeface="Arial Black"/>
              </a:rPr>
              <a:t>А  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0" dirty="0">
                <a:latin typeface="Arial Black"/>
                <a:cs typeface="Arial Black"/>
              </a:rPr>
              <a:t>ИНИ</a:t>
            </a:r>
            <a:r>
              <a:rPr sz="1400" spc="-80" dirty="0">
                <a:latin typeface="Arial Black"/>
                <a:cs typeface="Arial Black"/>
              </a:rPr>
              <a:t>Ц</a:t>
            </a:r>
            <a:r>
              <a:rPr sz="1400" dirty="0">
                <a:latin typeface="Arial Black"/>
                <a:cs typeface="Arial Black"/>
              </a:rPr>
              <a:t>Ю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ЧАС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6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ДВ</a:t>
            </a:r>
            <a:r>
              <a:rPr sz="1400" spc="-90" dirty="0">
                <a:latin typeface="Arial Black"/>
                <a:cs typeface="Arial Black"/>
              </a:rPr>
              <a:t>ИЩ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АГАЛ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90" dirty="0">
                <a:latin typeface="Arial Black"/>
                <a:cs typeface="Arial Black"/>
              </a:rPr>
              <a:t>НО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О  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ЕР</a:t>
            </a:r>
            <a:r>
              <a:rPr sz="1400" spc="-90" dirty="0">
                <a:latin typeface="Arial Black"/>
                <a:cs typeface="Arial Black"/>
              </a:rPr>
              <a:t>ИФ</a:t>
            </a:r>
            <a:r>
              <a:rPr sz="1400" spc="-95" dirty="0">
                <a:latin typeface="Arial Black"/>
                <a:cs typeface="Arial Black"/>
              </a:rPr>
              <a:t>ЕР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0" dirty="0">
                <a:latin typeface="Arial Black"/>
                <a:cs typeface="Arial Black"/>
              </a:rPr>
              <a:t>НО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2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0" dirty="0">
                <a:latin typeface="Arial Black"/>
                <a:cs typeface="Arial Black"/>
              </a:rPr>
              <a:t>ИННО</a:t>
            </a:r>
            <a:r>
              <a:rPr sz="1400" spc="-85" dirty="0">
                <a:latin typeface="Arial Black"/>
                <a:cs typeface="Arial Black"/>
              </a:rPr>
              <a:t>Г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ОПО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dirty="0">
                <a:latin typeface="Arial Black"/>
                <a:cs typeface="Arial Black"/>
              </a:rPr>
              <a:t>.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ДЛ</a:t>
            </a:r>
            <a:r>
              <a:rPr sz="1400" dirty="0">
                <a:latin typeface="Arial Black"/>
                <a:cs typeface="Arial Black"/>
              </a:rPr>
              <a:t>Я  </a:t>
            </a:r>
            <a:r>
              <a:rPr sz="1400" spc="-75" dirty="0">
                <a:latin typeface="Arial Black"/>
                <a:cs typeface="Arial Black"/>
              </a:rPr>
              <a:t>КРИЗІВ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40" dirty="0">
                <a:latin typeface="Arial Black"/>
                <a:cs typeface="Arial Black"/>
              </a:rPr>
              <a:t>ІІ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70" dirty="0">
                <a:latin typeface="Arial Black"/>
                <a:cs typeface="Arial Black"/>
              </a:rPr>
              <a:t>ТИПУ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ХАРАКТЕРНИМИ</a:t>
            </a:r>
            <a:r>
              <a:rPr sz="1400" spc="-110" dirty="0">
                <a:latin typeface="Arial Black"/>
                <a:cs typeface="Arial Black"/>
              </a:rPr>
              <a:t> </a:t>
            </a:r>
            <a:r>
              <a:rPr sz="1400" spc="5" dirty="0">
                <a:latin typeface="Arial Black"/>
                <a:cs typeface="Arial Black"/>
              </a:rPr>
              <a:t>Є</a:t>
            </a:r>
            <a:r>
              <a:rPr sz="1400" spc="-170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ПІДВИЩЕННЯ</a:t>
            </a:r>
            <a:endParaRPr sz="1400">
              <a:latin typeface="Arial Black"/>
              <a:cs typeface="Arial Black"/>
            </a:endParaRPr>
          </a:p>
          <a:p>
            <a:pPr marL="12700" marR="134620">
              <a:lnSpc>
                <a:spcPts val="1680"/>
              </a:lnSpc>
              <a:spcBef>
                <a:spcPts val="5"/>
              </a:spcBef>
            </a:pP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dirty="0">
                <a:latin typeface="Arial Black"/>
                <a:cs typeface="Arial Black"/>
              </a:rPr>
              <a:t>І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АЛ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85" dirty="0">
                <a:latin typeface="Arial Black"/>
                <a:cs typeface="Arial Black"/>
              </a:rPr>
              <a:t>Д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5" dirty="0">
                <a:latin typeface="Arial Black"/>
                <a:cs typeface="Arial Black"/>
              </a:rPr>
              <a:t>ТЕР</a:t>
            </a:r>
            <a:r>
              <a:rPr sz="1400" spc="-90" dirty="0">
                <a:latin typeface="Arial Black"/>
                <a:cs typeface="Arial Black"/>
              </a:rPr>
              <a:t>ОН</a:t>
            </a:r>
            <a:r>
              <a:rPr sz="1400" spc="-80" dirty="0">
                <a:latin typeface="Arial Black"/>
                <a:cs typeface="Arial Black"/>
              </a:rPr>
              <a:t>У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4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0" dirty="0">
                <a:latin typeface="Arial Black"/>
                <a:cs typeface="Arial Black"/>
              </a:rPr>
              <a:t>ТРИМК</a:t>
            </a:r>
            <a:r>
              <a:rPr sz="1400" dirty="0">
                <a:latin typeface="Arial Black"/>
                <a:cs typeface="Arial Black"/>
              </a:rPr>
              <a:t>А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5" dirty="0">
                <a:latin typeface="Arial Black"/>
                <a:cs typeface="Arial Black"/>
              </a:rPr>
              <a:t>А</a:t>
            </a:r>
            <a:r>
              <a:rPr sz="1400" spc="-95" dirty="0">
                <a:latin typeface="Arial Black"/>
                <a:cs typeface="Arial Black"/>
              </a:rPr>
              <a:t>ТР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Ю</a:t>
            </a:r>
            <a:r>
              <a:rPr sz="1400" spc="-15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В  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85" dirty="0">
                <a:latin typeface="Arial Black"/>
                <a:cs typeface="Arial Black"/>
              </a:rPr>
              <a:t>ГА</a:t>
            </a:r>
            <a:r>
              <a:rPr sz="1400" spc="-90" dirty="0">
                <a:latin typeface="Arial Black"/>
                <a:cs typeface="Arial Black"/>
              </a:rPr>
              <a:t>Н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90" dirty="0">
                <a:latin typeface="Arial Black"/>
                <a:cs typeface="Arial Black"/>
              </a:rPr>
              <a:t>ЗМ</a:t>
            </a:r>
            <a:r>
              <a:rPr sz="1400" spc="-75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,</a:t>
            </a:r>
            <a:r>
              <a:rPr sz="1400" spc="-1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Щ</a:t>
            </a:r>
            <a:r>
              <a:rPr sz="1400" dirty="0">
                <a:latin typeface="Arial Black"/>
                <a:cs typeface="Arial Black"/>
              </a:rPr>
              <a:t>О</a:t>
            </a:r>
            <a:r>
              <a:rPr sz="1400" spc="-17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С</a:t>
            </a:r>
            <a:r>
              <a:rPr sz="1400" spc="-90" dirty="0">
                <a:latin typeface="Arial Black"/>
                <a:cs typeface="Arial Black"/>
              </a:rPr>
              <a:t>П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И</a:t>
            </a:r>
            <a:r>
              <a:rPr sz="1400" spc="-85" dirty="0">
                <a:latin typeface="Arial Black"/>
                <a:cs typeface="Arial Black"/>
              </a:rPr>
              <a:t>Ч</a:t>
            </a:r>
            <a:r>
              <a:rPr sz="1400" spc="-90" dirty="0">
                <a:latin typeface="Arial Black"/>
                <a:cs typeface="Arial Black"/>
              </a:rPr>
              <a:t>ИН</a:t>
            </a:r>
            <a:r>
              <a:rPr sz="1400" spc="-80" dirty="0">
                <a:latin typeface="Arial Black"/>
                <a:cs typeface="Arial Black"/>
              </a:rPr>
              <a:t>Ю</a:t>
            </a:r>
            <a:r>
              <a:rPr sz="1400" dirty="0">
                <a:latin typeface="Arial Black"/>
                <a:cs typeface="Arial Black"/>
              </a:rPr>
              <a:t>Є</a:t>
            </a:r>
            <a:r>
              <a:rPr sz="1400" spc="-15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З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spc="-85" dirty="0">
                <a:latin typeface="Arial Black"/>
                <a:cs typeface="Arial Black"/>
              </a:rPr>
              <a:t>Л</a:t>
            </a:r>
            <a:r>
              <a:rPr sz="1400" spc="-80" dirty="0">
                <a:latin typeface="Arial Black"/>
                <a:cs typeface="Arial Black"/>
              </a:rPr>
              <a:t>Ь</a:t>
            </a:r>
            <a:r>
              <a:rPr sz="1400" spc="-85" dirty="0">
                <a:latin typeface="Arial Black"/>
                <a:cs typeface="Arial Black"/>
              </a:rPr>
              <a:t>Ш</a:t>
            </a:r>
            <a:r>
              <a:rPr sz="1400" spc="-95" dirty="0">
                <a:latin typeface="Arial Black"/>
                <a:cs typeface="Arial Black"/>
              </a:rPr>
              <a:t>Е</a:t>
            </a:r>
            <a:r>
              <a:rPr sz="1400" spc="-90" dirty="0">
                <a:latin typeface="Arial Black"/>
                <a:cs typeface="Arial Black"/>
              </a:rPr>
              <a:t>НН</a:t>
            </a:r>
            <a:r>
              <a:rPr sz="1400" dirty="0">
                <a:latin typeface="Arial Black"/>
                <a:cs typeface="Arial Black"/>
              </a:rPr>
              <a:t>Я  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Б</a:t>
            </a:r>
            <a:r>
              <a:rPr sz="1400" spc="-80" dirty="0">
                <a:latin typeface="Arial Black"/>
                <a:cs typeface="Arial Black"/>
              </a:rPr>
              <a:t>’</a:t>
            </a:r>
            <a:r>
              <a:rPr sz="1400" spc="-90" dirty="0">
                <a:latin typeface="Arial Black"/>
                <a:cs typeface="Arial Black"/>
              </a:rPr>
              <a:t>ЄМ</a:t>
            </a:r>
            <a:r>
              <a:rPr sz="1400" dirty="0">
                <a:latin typeface="Arial Black"/>
                <a:cs typeface="Arial Black"/>
              </a:rPr>
              <a:t>У</a:t>
            </a:r>
            <a:r>
              <a:rPr sz="1400" spc="-16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К</a:t>
            </a:r>
            <a:r>
              <a:rPr sz="1400" spc="-95" dirty="0">
                <a:latin typeface="Arial Black"/>
                <a:cs typeface="Arial Black"/>
              </a:rPr>
              <a:t>Р</a:t>
            </a:r>
            <a:r>
              <a:rPr sz="1400" spc="-90" dirty="0">
                <a:latin typeface="Arial Black"/>
                <a:cs typeface="Arial Black"/>
              </a:rPr>
              <a:t>О</a:t>
            </a:r>
            <a:r>
              <a:rPr sz="1400" spc="-85" dirty="0">
                <a:latin typeface="Arial Black"/>
                <a:cs typeface="Arial Black"/>
              </a:rPr>
              <a:t>В</a:t>
            </a:r>
            <a:r>
              <a:rPr sz="1400" spc="-80" dirty="0">
                <a:latin typeface="Arial Black"/>
                <a:cs typeface="Arial Black"/>
              </a:rPr>
              <a:t>І</a:t>
            </a:r>
            <a:r>
              <a:rPr sz="1400" dirty="0">
                <a:latin typeface="Arial Black"/>
                <a:cs typeface="Arial Black"/>
              </a:rPr>
              <a:t>.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13372"/>
            <a:ext cx="6784340" cy="5970270"/>
            <a:chOff x="0" y="213372"/>
            <a:chExt cx="6784340" cy="59702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3372"/>
              <a:ext cx="540245" cy="2095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040" y="213372"/>
              <a:ext cx="1477517" cy="2095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6963" y="213372"/>
              <a:ext cx="1200150" cy="2095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36520" y="213372"/>
              <a:ext cx="1818894" cy="2095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6344" y="213372"/>
              <a:ext cx="845058" cy="2095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43855" y="213372"/>
              <a:ext cx="1459229" cy="2095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5540" y="213372"/>
              <a:ext cx="482345" cy="2095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426732"/>
              <a:ext cx="1084326" cy="2095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6780" y="426732"/>
              <a:ext cx="861821" cy="2095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48383" y="426732"/>
              <a:ext cx="1416558" cy="2095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44723" y="426732"/>
              <a:ext cx="302526" cy="20953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27020" y="426732"/>
              <a:ext cx="1383030" cy="2095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32503" y="426732"/>
              <a:ext cx="1104138" cy="2095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59096" y="426732"/>
              <a:ext cx="776477" cy="209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15355" y="426732"/>
              <a:ext cx="304038" cy="2095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640092"/>
              <a:ext cx="1792985" cy="2095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72767" y="640092"/>
              <a:ext cx="304038" cy="2095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6588" y="640092"/>
              <a:ext cx="1184910" cy="20953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21279" y="640092"/>
              <a:ext cx="1299209" cy="20953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00271" y="640092"/>
              <a:ext cx="1299210" cy="20953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9264" y="640092"/>
              <a:ext cx="304038" cy="2095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63084" y="640092"/>
              <a:ext cx="648462" cy="2095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35523" y="640092"/>
              <a:ext cx="1390650" cy="2095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853452"/>
              <a:ext cx="601218" cy="2095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1000" y="853452"/>
              <a:ext cx="305549" cy="2095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6344" y="853452"/>
              <a:ext cx="1002030" cy="2095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8155" y="853452"/>
              <a:ext cx="302526" cy="20953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452" y="853452"/>
              <a:ext cx="1172718" cy="2095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82951" y="853452"/>
              <a:ext cx="304038" cy="2095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66772" y="853452"/>
              <a:ext cx="1623822" cy="2095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11523" y="853452"/>
              <a:ext cx="1296162" cy="20953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28615" y="853452"/>
              <a:ext cx="631698" cy="20953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40096" y="853452"/>
              <a:ext cx="482346" cy="20953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47944" y="853452"/>
              <a:ext cx="892301" cy="2095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0" y="1066812"/>
              <a:ext cx="1184910" cy="2095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64691" y="1066812"/>
              <a:ext cx="665226" cy="20953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09700" y="1066812"/>
              <a:ext cx="409194" cy="2095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98675" y="1066812"/>
              <a:ext cx="712469" cy="20953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33600" y="1066812"/>
              <a:ext cx="1344929" cy="2095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00984" y="1066812"/>
              <a:ext cx="712470" cy="2095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37432" y="1066812"/>
              <a:ext cx="980693" cy="20953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597908" y="1066812"/>
              <a:ext cx="262889" cy="20953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0" y="1280172"/>
              <a:ext cx="1059941" cy="20953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79347" y="1280172"/>
              <a:ext cx="814578" cy="20953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513332" y="1280172"/>
              <a:ext cx="768857" cy="20953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101595" y="1280172"/>
              <a:ext cx="1305306" cy="20953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86683" y="1280172"/>
              <a:ext cx="304038" cy="20953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270503" y="1280172"/>
              <a:ext cx="1085850" cy="2095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175759" y="1280172"/>
              <a:ext cx="1094993" cy="20953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094732" y="1280172"/>
              <a:ext cx="480834" cy="20953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355335" y="1280172"/>
              <a:ext cx="686562" cy="20953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821679" y="1280172"/>
              <a:ext cx="785622" cy="20953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0" y="1493532"/>
              <a:ext cx="1462277" cy="20953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83208" y="1493532"/>
              <a:ext cx="486917" cy="20953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549908" y="1493532"/>
              <a:ext cx="1346454" cy="20953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676144" y="1493532"/>
              <a:ext cx="735330" cy="20953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191255" y="1493532"/>
              <a:ext cx="1383030" cy="20953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395215" y="1493532"/>
              <a:ext cx="483857" cy="20953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658867" y="1493532"/>
              <a:ext cx="697229" cy="20953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178552" y="1493532"/>
              <a:ext cx="486918" cy="20953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45252" y="1493532"/>
              <a:ext cx="832865" cy="20953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0" y="1706892"/>
              <a:ext cx="758189" cy="20953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37972" y="1706892"/>
              <a:ext cx="625602" cy="20953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43355" y="1706892"/>
              <a:ext cx="307098" cy="20953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30224" y="1706892"/>
              <a:ext cx="1160526" cy="20953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970532" y="1706892"/>
              <a:ext cx="307098" cy="20953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057400" y="1706892"/>
              <a:ext cx="922782" cy="20953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759964" y="1706892"/>
              <a:ext cx="451853" cy="20953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991611" y="1706892"/>
              <a:ext cx="976122" cy="20953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788664" y="1706892"/>
              <a:ext cx="1128522" cy="20953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696967" y="1706892"/>
              <a:ext cx="305549" cy="20953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782311" y="1706892"/>
              <a:ext cx="1742693" cy="20953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0" y="1920252"/>
              <a:ext cx="976122" cy="20953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00100" y="1920252"/>
              <a:ext cx="663701" cy="20953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243583" y="1920252"/>
              <a:ext cx="459485" cy="20953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482852" y="1920252"/>
              <a:ext cx="442709" cy="20953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705355" y="1920252"/>
              <a:ext cx="713994" cy="20953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241804" y="1920252"/>
              <a:ext cx="867918" cy="20953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932176" y="1920252"/>
              <a:ext cx="1002029" cy="20953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756659" y="1920252"/>
              <a:ext cx="1297686" cy="20953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875276" y="1920252"/>
              <a:ext cx="938022" cy="20953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93079" y="1920252"/>
              <a:ext cx="262889" cy="20953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0" y="2133612"/>
              <a:ext cx="761238" cy="20953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85216" y="2133612"/>
              <a:ext cx="364985" cy="20953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29995" y="2133612"/>
              <a:ext cx="1585722" cy="20953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36648" y="2133612"/>
              <a:ext cx="1614677" cy="20953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72255" y="2133612"/>
              <a:ext cx="810005" cy="20953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162044" y="2133612"/>
              <a:ext cx="307098" cy="20953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248911" y="2133612"/>
              <a:ext cx="1824989" cy="20953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0" y="2346972"/>
              <a:ext cx="1346454" cy="20953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168908" y="2346972"/>
              <a:ext cx="1416558" cy="20953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404872" y="2346972"/>
              <a:ext cx="1248918" cy="20953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476244" y="2346972"/>
              <a:ext cx="832865" cy="20953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088891" y="2346972"/>
              <a:ext cx="1160526" cy="20953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071871" y="2346972"/>
              <a:ext cx="1206246" cy="20953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0" y="2560332"/>
              <a:ext cx="752094" cy="20953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576072" y="2560332"/>
              <a:ext cx="416826" cy="20953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72668" y="2560332"/>
              <a:ext cx="970026" cy="20953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563624" y="2560332"/>
              <a:ext cx="549401" cy="20953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937004" y="2560332"/>
              <a:ext cx="1558290" cy="20953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314700" y="2560332"/>
              <a:ext cx="1242822" cy="20953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378452" y="2560332"/>
              <a:ext cx="1677162" cy="20953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835396" y="2560332"/>
              <a:ext cx="358901" cy="20953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974079" y="2560332"/>
              <a:ext cx="489978" cy="20953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0" y="2773692"/>
              <a:ext cx="1227582" cy="20953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048511" y="2773692"/>
              <a:ext cx="785622" cy="20953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656588" y="2773692"/>
              <a:ext cx="918210" cy="20953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395727" y="2773692"/>
              <a:ext cx="825246" cy="20953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041904" y="2773692"/>
              <a:ext cx="1227582" cy="20953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049267" y="2773692"/>
              <a:ext cx="1279398" cy="20953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148071" y="2773692"/>
              <a:ext cx="898398" cy="209537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870447" y="2773692"/>
              <a:ext cx="579881" cy="209537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0" y="2987052"/>
              <a:ext cx="1133093" cy="209537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55547" y="2987052"/>
              <a:ext cx="1133093" cy="20953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911095" y="2987052"/>
              <a:ext cx="575309" cy="209537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2266188" y="2987052"/>
              <a:ext cx="1416558" cy="209537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503676" y="2987052"/>
              <a:ext cx="771905" cy="20953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098035" y="2987052"/>
              <a:ext cx="619506" cy="209537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497323" y="2987052"/>
              <a:ext cx="1014222" cy="20953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332476" y="2987052"/>
              <a:ext cx="549401" cy="20953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0" y="3200412"/>
              <a:ext cx="1582674" cy="209537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402080" y="3200412"/>
              <a:ext cx="1099566" cy="20953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322576" y="3200412"/>
              <a:ext cx="1629918" cy="20953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732276" y="3200412"/>
              <a:ext cx="358901" cy="209537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3870959" y="3200412"/>
              <a:ext cx="489978" cy="209537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184903" y="3200412"/>
              <a:ext cx="1247394" cy="209537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253228" y="3200412"/>
              <a:ext cx="1226058" cy="20953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0" y="3413772"/>
              <a:ext cx="898398" cy="209537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19327" y="3413772"/>
              <a:ext cx="825246" cy="209537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65503" y="3413772"/>
              <a:ext cx="1040130" cy="209537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185416" y="3413772"/>
              <a:ext cx="1279397" cy="20953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285744" y="3413772"/>
              <a:ext cx="898398" cy="20953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006596" y="3413772"/>
              <a:ext cx="581405" cy="20953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367784" y="3413772"/>
              <a:ext cx="1128522" cy="209537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320284" y="3413772"/>
              <a:ext cx="272034" cy="209537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372100" y="3413772"/>
              <a:ext cx="1085850" cy="20953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0" y="3627132"/>
              <a:ext cx="872489" cy="209537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96468" y="3627132"/>
              <a:ext cx="843534" cy="209537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319783" y="3627132"/>
              <a:ext cx="1133093" cy="209537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275332" y="3627132"/>
              <a:ext cx="441198" cy="209537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0" y="3840492"/>
              <a:ext cx="1186433" cy="209537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007363" y="3840492"/>
              <a:ext cx="1290065" cy="209537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119883" y="3840492"/>
              <a:ext cx="771906" cy="20953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714244" y="3840492"/>
              <a:ext cx="1873758" cy="20953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408932" y="3840492"/>
              <a:ext cx="1271777" cy="209537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504688" y="3840492"/>
              <a:ext cx="549401" cy="20953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0" y="4053852"/>
              <a:ext cx="1722881" cy="20953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545336" y="4053852"/>
              <a:ext cx="1242822" cy="209537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609088" y="4053852"/>
              <a:ext cx="1677162" cy="209537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108703" y="4053852"/>
              <a:ext cx="272034" cy="209537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4160520" y="4053852"/>
              <a:ext cx="1297686" cy="209537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280659" y="4053852"/>
              <a:ext cx="1320545" cy="20953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380988" y="4053852"/>
              <a:ext cx="355841" cy="20953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0" y="4267212"/>
              <a:ext cx="543305" cy="209537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65759" y="4267212"/>
              <a:ext cx="771906" cy="209537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961644" y="4267212"/>
              <a:ext cx="1285494" cy="20953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069592" y="4267212"/>
              <a:ext cx="485406" cy="209537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334767" y="4267212"/>
              <a:ext cx="1293113" cy="209537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3451859" y="4267212"/>
              <a:ext cx="1578102" cy="20953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809744" y="4267212"/>
              <a:ext cx="1201674" cy="209537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0" y="4480572"/>
              <a:ext cx="1174241" cy="209537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95172" y="4480572"/>
              <a:ext cx="829817" cy="209537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604772" y="4480572"/>
              <a:ext cx="1629917" cy="209537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3014472" y="4480572"/>
              <a:ext cx="307098" cy="209537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3101339" y="4480572"/>
              <a:ext cx="1122426" cy="209537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4046220" y="4480572"/>
              <a:ext cx="776477" cy="209537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602479" y="4480572"/>
              <a:ext cx="867918" cy="209537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5292852" y="4480572"/>
              <a:ext cx="1491233" cy="209537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0" y="4693932"/>
              <a:ext cx="336054" cy="209537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15823" y="4693932"/>
              <a:ext cx="1163574" cy="20953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59180" y="4693932"/>
              <a:ext cx="262890" cy="209537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0" y="4907292"/>
              <a:ext cx="1396746" cy="209537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216152" y="4907292"/>
              <a:ext cx="1290066" cy="209537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328672" y="4907292"/>
              <a:ext cx="771906" cy="209537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924555" y="4907292"/>
              <a:ext cx="1873758" cy="209537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4617720" y="4907292"/>
              <a:ext cx="764286" cy="209537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5205984" y="4907292"/>
              <a:ext cx="1344930" cy="209537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0" y="5120652"/>
              <a:ext cx="1174241" cy="209537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95172" y="5120652"/>
              <a:ext cx="829817" cy="20953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604772" y="5120652"/>
              <a:ext cx="1629917" cy="209537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057144" y="5120652"/>
              <a:ext cx="272033" cy="209537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3108960" y="5120652"/>
              <a:ext cx="1357122" cy="209537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4290059" y="5120652"/>
              <a:ext cx="1078230" cy="20953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5190744" y="5120652"/>
              <a:ext cx="573786" cy="209537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5544311" y="5120652"/>
              <a:ext cx="308610" cy="209537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5632703" y="5120652"/>
              <a:ext cx="584453" cy="209537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6039611" y="5120652"/>
              <a:ext cx="355841" cy="209537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0" y="5334012"/>
              <a:ext cx="840485" cy="209537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664463" y="5334012"/>
              <a:ext cx="753618" cy="209537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97863" y="5334012"/>
              <a:ext cx="305549" cy="209537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283208" y="5334012"/>
              <a:ext cx="1247393" cy="209537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2353055" y="5334012"/>
              <a:ext cx="838962" cy="209537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2971800" y="5334012"/>
              <a:ext cx="1255014" cy="209537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06596" y="5334012"/>
              <a:ext cx="302526" cy="209537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4088891" y="5334012"/>
              <a:ext cx="1128522" cy="209537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97196" y="5334012"/>
              <a:ext cx="304038" cy="20953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081015" y="5334012"/>
              <a:ext cx="720089" cy="209537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0" y="5547359"/>
              <a:ext cx="1710689" cy="20953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490472" y="5547359"/>
              <a:ext cx="314693" cy="20953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0" y="5760720"/>
              <a:ext cx="1140714" cy="209537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963167" y="5760720"/>
              <a:ext cx="764286" cy="209537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551432" y="5760720"/>
              <a:ext cx="771906" cy="209537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2145792" y="5760720"/>
              <a:ext cx="1416558" cy="20953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383279" y="5760720"/>
              <a:ext cx="1168146" cy="209537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4373879" y="5760720"/>
              <a:ext cx="450341" cy="209537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4604003" y="5760720"/>
              <a:ext cx="1415034" cy="209537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0" y="5974079"/>
              <a:ext cx="1296162" cy="209537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118616" y="5974079"/>
              <a:ext cx="1000506" cy="209537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40051" y="5974079"/>
              <a:ext cx="482345" cy="209537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2246376" y="5974079"/>
              <a:ext cx="695706" cy="20953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721864" y="5974079"/>
              <a:ext cx="489978" cy="209537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3035807" y="5974079"/>
              <a:ext cx="858773" cy="209537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3718559" y="5974079"/>
              <a:ext cx="374129" cy="209537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3872484" y="5974079"/>
              <a:ext cx="1123950" cy="209537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4817364" y="5974079"/>
              <a:ext cx="1194053" cy="20953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91200" y="5974079"/>
              <a:ext cx="262889" cy="209537"/>
            </a:xfrm>
            <a:prstGeom prst="rect">
              <a:avLst/>
            </a:prstGeom>
          </p:spPr>
        </p:pic>
      </p:grpSp>
      <p:sp>
        <p:nvSpPr>
          <p:cNvPr id="220" name="object 220"/>
          <p:cNvSpPr txBox="1"/>
          <p:nvPr/>
        </p:nvSpPr>
        <p:spPr>
          <a:xfrm>
            <a:off x="78739" y="26923"/>
            <a:ext cx="6609715" cy="6001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1285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4E3A2F"/>
                </a:solidFill>
                <a:latin typeface="Arial"/>
                <a:cs typeface="Arial"/>
              </a:rPr>
              <a:t>8.3. </a:t>
            </a:r>
            <a:r>
              <a:rPr sz="1400" b="1" i="1" spc="-125" dirty="0">
                <a:solidFill>
                  <a:srgbClr val="4E3A2F"/>
                </a:solidFill>
                <a:latin typeface="Arial"/>
                <a:cs typeface="Arial"/>
              </a:rPr>
              <a:t>ГІПЕРТОНІЧНИЙ </a:t>
            </a:r>
            <a:r>
              <a:rPr sz="1400" b="1" i="1" spc="-65" dirty="0">
                <a:solidFill>
                  <a:srgbClr val="4E3A2F"/>
                </a:solidFill>
                <a:latin typeface="Arial"/>
                <a:cs typeface="Arial"/>
              </a:rPr>
              <a:t>КРИЗ </a:t>
            </a:r>
            <a:r>
              <a:rPr sz="1400" b="1" i="1" spc="-10" dirty="0">
                <a:solidFill>
                  <a:srgbClr val="4E3A2F"/>
                </a:solidFill>
                <a:latin typeface="Arial"/>
                <a:cs typeface="Arial"/>
              </a:rPr>
              <a:t>І </a:t>
            </a:r>
            <a:r>
              <a:rPr sz="1400" b="1" i="1" spc="-160" dirty="0">
                <a:solidFill>
                  <a:srgbClr val="4E3A2F"/>
                </a:solidFill>
                <a:latin typeface="Arial"/>
                <a:cs typeface="Arial"/>
              </a:rPr>
              <a:t>ТИПУ</a:t>
            </a:r>
            <a:r>
              <a:rPr sz="1400" b="1" i="1" spc="-15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СУПРОВОДЖУЄТЬСЯ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РІЗКИМ ПІДВИЩЕННЯМ </a:t>
            </a:r>
            <a:r>
              <a:rPr sz="14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АТ,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ГОЛОВНИМ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ЧИНОМ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СИСТОЛІЧНОГО,</a:t>
            </a:r>
            <a:r>
              <a:rPr sz="14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ІНТЕНСИВНИМ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ГОЛОВНИМ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БОЛЕМ,</a:t>
            </a:r>
            <a:endParaRPr sz="1400">
              <a:latin typeface="Franklin Gothic Medium"/>
              <a:cs typeface="Franklin Gothic Medium"/>
            </a:endParaRPr>
          </a:p>
          <a:p>
            <a:pPr marL="12700" marR="6223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ЗАПАМОРОЧЕННЯМ,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ПІТЛИВІСТЮ, ТРЕМОРОМ,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ТАХІКАРДІЄЮ,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ІНОДІ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ПОРУШЕННЯМ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ЗОРУ,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НУДОТОЮ,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БЛЮВОТОЮ.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ПРОДОВЖУЄТЬСЯ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НЕТРИВАЛИЙ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ЧАС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(ВІД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КІЛЬКОХ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ГОДИН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1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ДОБИ)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МОЖЕ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ЗАКІНЧИТИСЯ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URINA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SPASTICA.</a:t>
            </a:r>
            <a:endParaRPr sz="1400">
              <a:latin typeface="Franklin Gothic Medium"/>
              <a:cs typeface="Franklin Gothic Medium"/>
            </a:endParaRPr>
          </a:p>
          <a:p>
            <a:pPr marL="12700" marR="180340">
              <a:lnSpc>
                <a:spcPct val="100000"/>
              </a:lnSpc>
            </a:pPr>
            <a:r>
              <a:rPr sz="1400" b="1" i="1" spc="-130" dirty="0">
                <a:solidFill>
                  <a:srgbClr val="4E3A2F"/>
                </a:solidFill>
                <a:latin typeface="Arial"/>
                <a:cs typeface="Arial"/>
              </a:rPr>
              <a:t>РОЗВИТОК </a:t>
            </a:r>
            <a:r>
              <a:rPr sz="1400" b="1" i="1" spc="-75" dirty="0">
                <a:solidFill>
                  <a:srgbClr val="4E3A2F"/>
                </a:solidFill>
                <a:latin typeface="Arial"/>
                <a:cs typeface="Arial"/>
              </a:rPr>
              <a:t>КРИЗІВ </a:t>
            </a:r>
            <a:r>
              <a:rPr sz="1400" b="1" i="1" spc="-10" dirty="0">
                <a:solidFill>
                  <a:srgbClr val="4E3A2F"/>
                </a:solidFill>
                <a:latin typeface="Arial"/>
                <a:cs typeface="Arial"/>
              </a:rPr>
              <a:t>ІІ </a:t>
            </a:r>
            <a:r>
              <a:rPr sz="1400" b="1" i="1" spc="-160" dirty="0">
                <a:solidFill>
                  <a:srgbClr val="4E3A2F"/>
                </a:solidFill>
                <a:latin typeface="Arial"/>
                <a:cs typeface="Arial"/>
              </a:rPr>
              <a:t>ТИПУ</a:t>
            </a:r>
            <a:r>
              <a:rPr sz="1400" b="1" i="1" spc="-15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ПОСТУПОВИЙ,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ПРОТЯГОМ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ДЕКІЛЬКОХ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ДІБ,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ЦЬОМУ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ПІДВИЩУЄТЬСЯ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ЯК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СИСТОЛІЧНИЙ,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ТАК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</a:t>
            </a:r>
            <a:r>
              <a:rPr sz="140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ДІАСТОЛІЧНИЙ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АТ.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ХВОРІ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ВИГЛЯД</a:t>
            </a:r>
            <a:endParaRPr sz="1400">
              <a:latin typeface="Franklin Gothic Medium"/>
              <a:cs typeface="Franklin Gothic Medium"/>
            </a:endParaRPr>
          </a:p>
          <a:p>
            <a:pPr marL="12700" marR="264795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ЧАСТО БЛІДІ,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ПРИГНІЧЕНІ,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СОНЛИВІ;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ОДУТЛИМ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ОБЛИЧЧЯМ;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СПОСТЕРІГАЮТЬСЯ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НАБРЯКИ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РУК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</a:t>
            </a:r>
            <a:r>
              <a:rPr sz="140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НІГ;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ЛІТНІХ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ХВОРИХ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ЗНИЖЕНЕ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СПРИЙНЯТТЯ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КОЛЬОРУ.</a:t>
            </a:r>
            <a:endParaRPr sz="14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ЗГІДНО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КЛАСИФІКАЦІЄЮ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ГІПЕРТЕНЗИВНИХ</a:t>
            </a:r>
            <a:r>
              <a:rPr sz="1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КРИЗІВ,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РЕКОМЕНДОВАНОЮ</a:t>
            </a:r>
            <a:endParaRPr sz="14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УКРАЇНСЬКИМ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ТОВАРИСТВОМ</a:t>
            </a:r>
            <a:r>
              <a:rPr sz="1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КАРДІОЛОГІВ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(2000),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ВИДІЛЯЮТЬ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УСКЛАДНЕНІ</a:t>
            </a:r>
            <a:endParaRPr sz="1400">
              <a:latin typeface="Franklin Gothic Medium"/>
              <a:cs typeface="Franklin Gothic Medium"/>
            </a:endParaRPr>
          </a:p>
          <a:p>
            <a:pPr marL="12700" marR="323850">
              <a:lnSpc>
                <a:spcPct val="100000"/>
              </a:lnSpc>
            </a:pP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(З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ГОСТРИМ АБО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ПРОГРЕСУЮЧИМ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УРАЖЕННЯМ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ОРГАНІВМІШЕНЕЙ), ЯКІ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СТАНОВЛЯТЬ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ПРЯМУ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ЗАГРОЗУ </a:t>
            </a:r>
            <a:r>
              <a:rPr sz="140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ЖИТТЮ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ХВОРОГО </a:t>
            </a:r>
            <a:r>
              <a:rPr sz="1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ПОТРЕБУЮТЬ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ЗАХОДІВ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ДЛЯ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НЕГАЙНОГО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ЗНИЖЕННЯ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АТ,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І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НЕУСКЛАДНЕНІ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(БЕЗ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ГОСТРОГО</a:t>
            </a:r>
            <a:r>
              <a:rPr sz="1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АБО</a:t>
            </a:r>
            <a:endParaRPr sz="1400">
              <a:latin typeface="Franklin Gothic Medium"/>
              <a:cs typeface="Franklin Gothic Medium"/>
            </a:endParaRPr>
          </a:p>
          <a:p>
            <a:pPr marL="12700" marR="308610" algn="just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ПРОГРЕСУЮЧОГО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УРАЖЕННЯ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ОРГАНІВМШЕНЕЙ),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ЯКІ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СТАНОВЛЯТЬ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ПОТЕНЦІЙНУ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ЗАГРОЗУ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ЖИТТЮ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ХВОРОГО,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ПОТРЕБУЮТЬ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ЗАХОДІВ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ДЛЯ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ШВИДКОГО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(ПРОТЯГОМ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КІЛЬКОХ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ГОДИН)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ЗНИЖЕННЯ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4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АТ.</a:t>
            </a:r>
            <a:endParaRPr sz="1400">
              <a:latin typeface="Franklin Gothic Medium"/>
              <a:cs typeface="Franklin Gothic Medium"/>
            </a:endParaRPr>
          </a:p>
          <a:p>
            <a:pPr marL="12700" marR="92075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УСКЛАДНЕНІ ГІПЕРТОНІЧНІ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СУПРОВОДЖУЮТЬСЯ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ОРГАНІЧНИМ АБО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ФУНКЦІОНАЛЬНИМ</a:t>
            </a:r>
            <a:r>
              <a:rPr sz="1400" spc="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УРАЖЕННЯМ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ОРГАНІВМІШЕНЕЙ</a:t>
            </a:r>
            <a:r>
              <a:rPr sz="1400" spc="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(НЕСТАБІЛЬНА</a:t>
            </a:r>
            <a:r>
              <a:rPr sz="1400" spc="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СТЕНОКАРДІЯ).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ТАКІ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ПРИЗВОДЯТЬ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ДО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ПОГІРШАННЯ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СТАНУ</a:t>
            </a:r>
            <a:r>
              <a:rPr sz="1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ХВОРОГО,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ПОСИЛЕННЯ</a:t>
            </a:r>
            <a:endParaRPr sz="1400">
              <a:latin typeface="Franklin Gothic Medium"/>
              <a:cs typeface="Franklin Gothic Medium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СИМПТОМІВ З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БОКУ ОРГАНІВМШЕНЕЙ. ЛІКУВАННЯ 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ТАКИХ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ХВОРИХ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ЗДІЙСНЮЄТЬСЯ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У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СТАЦІОНАРІ.</a:t>
            </a:r>
            <a:endParaRPr sz="1400">
              <a:latin typeface="Franklin Gothic Medium"/>
              <a:cs typeface="Franklin Gothic Medium"/>
            </a:endParaRPr>
          </a:p>
          <a:p>
            <a:pPr marL="12700" marR="238125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НЕУСКЛАДНЕНІ ГІПЕРТОНІЧНІ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СУПРОВОДЖУЮТЬСЯ </a:t>
            </a:r>
            <a:r>
              <a:rPr sz="1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ТАКОЖ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ПОСИЛЕННЯМ </a:t>
            </a:r>
            <a:r>
              <a:rPr sz="1400" spc="-3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СИМПТОМІВ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БОКУ ОРГАНІВМШЕНЕЙ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(ІНТЕНСИВНИЙ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ГОЛОВНИЙ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БІЛЬ,</a:t>
            </a:r>
            <a:r>
              <a:rPr sz="1400" spc="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БОЛІ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У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ДІЛЯНЦІ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СЕРЦЯ,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ПОРУШЕННЯ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РИТМУ,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СЕРЦЕБИТТЯ,</a:t>
            </a:r>
            <a:r>
              <a:rPr sz="1400" spc="-4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ТРЕМТІННЯ,</a:t>
            </a:r>
            <a:r>
              <a:rPr sz="1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ЧАСТЕ</a:t>
            </a:r>
            <a:endParaRPr sz="14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СЕЧОВИПУСКАННЯ).</a:t>
            </a:r>
            <a:endParaRPr sz="1400">
              <a:latin typeface="Franklin Gothic Medium"/>
              <a:cs typeface="Franklin Gothic Medium"/>
            </a:endParaRPr>
          </a:p>
          <a:p>
            <a:pPr marL="12700" marR="734060">
              <a:lnSpc>
                <a:spcPct val="100000"/>
              </a:lnSpc>
            </a:pP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ВИДІЛЯЮТЬ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3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ТАКОЖ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КРИЗИ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НЕУСКЛАДНЕНІ</a:t>
            </a:r>
            <a:r>
              <a:rPr sz="1400" spc="-1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КАРДІАЛЬНІ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ТА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НЕУСКЛАДНЕНІ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ЦЕРЕБРАЛЬНІ</a:t>
            </a:r>
            <a:r>
              <a:rPr sz="1400" spc="-2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ЗАЛЕЖНО</a:t>
            </a:r>
            <a:r>
              <a:rPr sz="1400" spc="-3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ВІД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ТОГО,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ЯКІ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ОРГАНИ</a:t>
            </a:r>
            <a:r>
              <a:rPr sz="1400" spc="-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Є</a:t>
            </a:r>
            <a:r>
              <a:rPr sz="1400" spc="-1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ДЖЕРЕЛОМ</a:t>
            </a:r>
            <a:r>
              <a:rPr sz="1400" spc="-25" dirty="0">
                <a:solidFill>
                  <a:srgbClr val="4E3A2F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4E3A2F"/>
                </a:solidFill>
                <a:latin typeface="Franklin Gothic Medium"/>
                <a:cs typeface="Franklin Gothic Medium"/>
              </a:rPr>
              <a:t>СИМПТОМІВ.</a:t>
            </a:r>
            <a:endParaRPr sz="1400">
              <a:latin typeface="Franklin Gothic Medium"/>
              <a:cs typeface="Franklin Gothic Medium"/>
            </a:endParaRPr>
          </a:p>
        </p:txBody>
      </p:sp>
      <p:pic>
        <p:nvPicPr>
          <p:cNvPr id="221" name="object 221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6675119" y="2421635"/>
            <a:ext cx="2456687" cy="16657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50594" y="3915536"/>
            <a:ext cx="65487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" marR="6350" indent="-30480" algn="r">
              <a:lnSpc>
                <a:spcPct val="100000"/>
              </a:lnSpc>
              <a:spcBef>
                <a:spcPts val="95"/>
              </a:spcBef>
            </a:pPr>
            <a:r>
              <a:rPr sz="1600" b="1" i="1" spc="-5" dirty="0">
                <a:latin typeface="Cambria"/>
                <a:cs typeface="Cambria"/>
              </a:rPr>
              <a:t>8.4.</a:t>
            </a:r>
            <a:r>
              <a:rPr sz="1600" b="1" i="1" spc="5" dirty="0">
                <a:latin typeface="Cambria"/>
                <a:cs typeface="Cambria"/>
              </a:rPr>
              <a:t> </a:t>
            </a:r>
            <a:r>
              <a:rPr sz="1600" b="1" i="1" spc="-10" dirty="0">
                <a:latin typeface="Cambria"/>
                <a:cs typeface="Cambria"/>
              </a:rPr>
              <a:t>Злоякісна</a:t>
            </a:r>
            <a:r>
              <a:rPr sz="1600" b="1" i="1" spc="35" dirty="0">
                <a:latin typeface="Cambria"/>
                <a:cs typeface="Cambria"/>
              </a:rPr>
              <a:t> </a:t>
            </a:r>
            <a:r>
              <a:rPr sz="1600" b="1" i="1" spc="-10" dirty="0">
                <a:latin typeface="Cambria"/>
                <a:cs typeface="Cambria"/>
              </a:rPr>
              <a:t>форма</a:t>
            </a:r>
            <a:r>
              <a:rPr sz="1600" b="1" i="1" spc="15" dirty="0">
                <a:latin typeface="Cambria"/>
                <a:cs typeface="Cambria"/>
              </a:rPr>
              <a:t> </a:t>
            </a:r>
            <a:r>
              <a:rPr sz="1600" b="1" i="1" spc="-5" dirty="0">
                <a:latin typeface="Cambria"/>
                <a:cs typeface="Cambria"/>
              </a:rPr>
              <a:t>ГХ</a:t>
            </a:r>
            <a:r>
              <a:rPr sz="1600" b="1" i="1" spc="1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розглядається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сьогодні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як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варіант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вторинної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-70" dirty="0">
                <a:latin typeface="Cambria"/>
                <a:cs typeface="Cambria"/>
              </a:rPr>
              <a:t>АГ.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Перебігає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високим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стійким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95" dirty="0">
                <a:latin typeface="Cambria"/>
                <a:cs typeface="Cambria"/>
              </a:rPr>
              <a:t>АТ,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енцефалопатією,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нефросклерозом, </a:t>
            </a:r>
            <a:r>
              <a:rPr sz="1600" spc="-34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часто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призводить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до </a:t>
            </a:r>
            <a:r>
              <a:rPr sz="1600" spc="-10" dirty="0">
                <a:latin typeface="Cambria"/>
                <a:cs typeface="Cambria"/>
              </a:rPr>
              <a:t>порушення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мозкового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кровообігу,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хронічної</a:t>
            </a:r>
            <a:endParaRPr sz="1600">
              <a:latin typeface="Cambria"/>
              <a:cs typeface="Cambria"/>
            </a:endParaRPr>
          </a:p>
          <a:p>
            <a:pPr marR="5715" algn="r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ниркової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недостатності,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ангіопатії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сітківки.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Як </a:t>
            </a:r>
            <a:r>
              <a:rPr sz="1600" spc="-10" dirty="0">
                <a:latin typeface="Cambria"/>
                <a:cs typeface="Cambria"/>
              </a:rPr>
              <a:t>правило,</a:t>
            </a:r>
            <a:endParaRPr sz="1600">
              <a:latin typeface="Cambria"/>
              <a:cs typeface="Cambria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спостерігається </a:t>
            </a:r>
            <a:r>
              <a:rPr sz="1600" spc="-10" dirty="0">
                <a:latin typeface="Cambria"/>
                <a:cs typeface="Cambria"/>
              </a:rPr>
              <a:t>при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тяжких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ураженнях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нирок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(підгострий</a:t>
            </a:r>
            <a:endParaRPr sz="1600">
              <a:latin typeface="Cambria"/>
              <a:cs typeface="Cambria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Cambria"/>
                <a:cs typeface="Cambria"/>
              </a:rPr>
              <a:t>екстракапілярний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гломерулонефрит,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деякі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види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нефропатії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при</a:t>
            </a:r>
            <a:endParaRPr sz="1600">
              <a:latin typeface="Cambria"/>
              <a:cs typeface="Cambria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системному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червоному вовчаку).</a:t>
            </a:r>
            <a:endParaRPr sz="1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276" y="207263"/>
            <a:ext cx="4319016" cy="32476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16354" y="0"/>
            <a:ext cx="7213600" cy="429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5900">
              <a:lnSpc>
                <a:spcPct val="100000"/>
              </a:lnSpc>
              <a:spcBef>
                <a:spcPts val="100"/>
              </a:spcBef>
            </a:pPr>
            <a:r>
              <a:rPr sz="1400" spc="80" dirty="0">
                <a:solidFill>
                  <a:srgbClr val="565F6C"/>
                </a:solidFill>
                <a:latin typeface="Segoe UI Symbol"/>
                <a:cs typeface="Segoe UI Symbol"/>
              </a:rPr>
              <a:t>8.5</a:t>
            </a:r>
            <a:r>
              <a:rPr sz="1400" spc="40" dirty="0">
                <a:solidFill>
                  <a:srgbClr val="565F6C"/>
                </a:solidFill>
                <a:latin typeface="Segoe UI Symbol"/>
                <a:cs typeface="Segoe UI Symbol"/>
              </a:rPr>
              <a:t>.</a:t>
            </a:r>
            <a:r>
              <a:rPr sz="1400" spc="-10" dirty="0">
                <a:solidFill>
                  <a:srgbClr val="565F6C"/>
                </a:solidFill>
                <a:latin typeface="Segoe UI Symbol"/>
                <a:cs typeface="Segoe UI Symbol"/>
              </a:rPr>
              <a:t> </a:t>
            </a:r>
            <a:r>
              <a:rPr sz="1400" spc="-245" dirty="0">
                <a:solidFill>
                  <a:srgbClr val="565F6C"/>
                </a:solidFill>
                <a:latin typeface="Segoe UI Symbol"/>
                <a:cs typeface="Segoe UI Symbol"/>
              </a:rPr>
              <a:t>Л</a:t>
            </a:r>
            <a:r>
              <a:rPr sz="1100" spc="-600" dirty="0">
                <a:solidFill>
                  <a:srgbClr val="565F6C"/>
                </a:solidFill>
                <a:latin typeface="Segoe UI Symbol"/>
                <a:cs typeface="Segoe UI Symbol"/>
              </a:rPr>
              <a:t>І</a:t>
            </a:r>
            <a:r>
              <a:rPr sz="1100" spc="-195" dirty="0">
                <a:solidFill>
                  <a:srgbClr val="565F6C"/>
                </a:solidFill>
                <a:latin typeface="Segoe UI Symbol"/>
                <a:cs typeface="Segoe UI Symbol"/>
              </a:rPr>
              <a:t>К</a:t>
            </a:r>
            <a:r>
              <a:rPr sz="1100" spc="-310" dirty="0">
                <a:solidFill>
                  <a:srgbClr val="565F6C"/>
                </a:solidFill>
                <a:latin typeface="Segoe UI Symbol"/>
                <a:cs typeface="Segoe UI Symbol"/>
              </a:rPr>
              <a:t>У</a:t>
            </a:r>
            <a:r>
              <a:rPr sz="1100" spc="-254" dirty="0">
                <a:solidFill>
                  <a:srgbClr val="565F6C"/>
                </a:solidFill>
                <a:latin typeface="Segoe UI Symbol"/>
                <a:cs typeface="Segoe UI Symbol"/>
              </a:rPr>
              <a:t>В</a:t>
            </a:r>
            <a:r>
              <a:rPr sz="1100" spc="-195" dirty="0">
                <a:solidFill>
                  <a:srgbClr val="565F6C"/>
                </a:solidFill>
                <a:latin typeface="Segoe UI Symbol"/>
                <a:cs typeface="Segoe UI Symbol"/>
              </a:rPr>
              <a:t>АНН</a:t>
            </a:r>
            <a:r>
              <a:rPr sz="1100" spc="-180" dirty="0">
                <a:solidFill>
                  <a:srgbClr val="565F6C"/>
                </a:solidFill>
                <a:latin typeface="Segoe UI Symbol"/>
                <a:cs typeface="Segoe UI Symbol"/>
              </a:rPr>
              <a:t>Я</a:t>
            </a:r>
            <a:r>
              <a:rPr sz="1400" spc="95" dirty="0">
                <a:solidFill>
                  <a:srgbClr val="565F6C"/>
                </a:solidFill>
                <a:latin typeface="Segoe UI Symbol"/>
                <a:cs typeface="Segoe UI Symbol"/>
              </a:rPr>
              <a:t>.</a:t>
            </a:r>
            <a:r>
              <a:rPr sz="1400" spc="15" dirty="0">
                <a:solidFill>
                  <a:srgbClr val="565F6C"/>
                </a:solidFill>
                <a:latin typeface="Segoe UI Symbol"/>
                <a:cs typeface="Segoe UI Symbol"/>
              </a:rPr>
              <a:t> </a:t>
            </a:r>
            <a:r>
              <a:rPr sz="1400" b="1" spc="185" dirty="0">
                <a:solidFill>
                  <a:srgbClr val="565F6C"/>
                </a:solidFill>
                <a:latin typeface="Cambria"/>
                <a:cs typeface="Cambria"/>
              </a:rPr>
              <a:t>О</a:t>
            </a:r>
            <a:r>
              <a:rPr sz="1100" b="1" spc="229" dirty="0">
                <a:solidFill>
                  <a:srgbClr val="565F6C"/>
                </a:solidFill>
                <a:latin typeface="Cambria"/>
                <a:cs typeface="Cambria"/>
              </a:rPr>
              <a:t>С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НО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В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Н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r>
              <a:rPr sz="1100" b="1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-3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МЕ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Т</a:t>
            </a:r>
            <a:r>
              <a:rPr sz="1100" b="1" spc="114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r>
              <a:rPr sz="1100" b="1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-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Л</a:t>
            </a:r>
            <a:r>
              <a:rPr sz="1100" b="1" spc="105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К</a:t>
            </a:r>
            <a:r>
              <a:rPr sz="1100" b="1" spc="95" dirty="0">
                <a:solidFill>
                  <a:srgbClr val="565F6C"/>
                </a:solidFill>
                <a:latin typeface="Cambria"/>
                <a:cs typeface="Cambria"/>
              </a:rPr>
              <a:t>У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В</a:t>
            </a:r>
            <a:r>
              <a:rPr sz="1100" b="1" spc="125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НН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Я</a:t>
            </a:r>
            <a:r>
              <a:rPr sz="1100" b="1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-3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-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П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Р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О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Ф</a:t>
            </a:r>
            <a:r>
              <a:rPr sz="1100" b="1" spc="105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Л</a:t>
            </a:r>
            <a:r>
              <a:rPr sz="1100" b="1" spc="125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К</a:t>
            </a:r>
            <a:r>
              <a:rPr sz="1100" b="1" spc="120" dirty="0">
                <a:solidFill>
                  <a:srgbClr val="565F6C"/>
                </a:solidFill>
                <a:latin typeface="Cambria"/>
                <a:cs typeface="Cambria"/>
              </a:rPr>
              <a:t>Т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ИК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И</a:t>
            </a:r>
            <a:r>
              <a:rPr sz="1100" b="1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-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65" dirty="0">
                <a:solidFill>
                  <a:srgbClr val="565F6C"/>
                </a:solidFill>
                <a:latin typeface="Cambria"/>
                <a:cs typeface="Cambria"/>
              </a:rPr>
              <a:t>Г</a:t>
            </a:r>
            <a:r>
              <a:rPr sz="1400" b="1" spc="190" dirty="0">
                <a:solidFill>
                  <a:srgbClr val="565F6C"/>
                </a:solidFill>
                <a:latin typeface="Cambria"/>
                <a:cs typeface="Cambria"/>
              </a:rPr>
              <a:t>Х</a:t>
            </a:r>
            <a:r>
              <a:rPr sz="1400" b="1" spc="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ЗМЕ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Н</a:t>
            </a:r>
            <a:r>
              <a:rPr sz="1100" b="1" spc="285" dirty="0">
                <a:solidFill>
                  <a:srgbClr val="565F6C"/>
                </a:solidFill>
                <a:latin typeface="Cambria"/>
                <a:cs typeface="Cambria"/>
              </a:rPr>
              <a:t>Ш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Е</a:t>
            </a:r>
            <a:r>
              <a:rPr sz="1100" b="1" spc="120" dirty="0">
                <a:solidFill>
                  <a:srgbClr val="565F6C"/>
                </a:solidFill>
                <a:latin typeface="Cambria"/>
                <a:cs typeface="Cambria"/>
              </a:rPr>
              <a:t>ННЯ 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СМЕРТНОСТІ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ТА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ЗАПОБІГАННЯ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РОЗВИТКУ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УСКЛАДНЕНЬ</a:t>
            </a:r>
            <a:r>
              <a:rPr sz="1400" b="1" spc="160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В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ВАЖАЄТЬСЯ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229" dirty="0">
                <a:solidFill>
                  <a:srgbClr val="565F6C"/>
                </a:solidFill>
                <a:latin typeface="Cambria"/>
                <a:cs typeface="Cambria"/>
              </a:rPr>
              <a:t>ЩО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ЦІЄЇ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МЕТИ МОЖНА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ДОСЯГТИ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ШЛЯХОМ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ЗНИЖЕННЯ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СИСТОЛІЧНОГО 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АТ 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МЕНШЕ </a:t>
            </a:r>
            <a:r>
              <a:rPr sz="1400" b="1" spc="-30" dirty="0">
                <a:solidFill>
                  <a:srgbClr val="565F6C"/>
                </a:solidFill>
                <a:latin typeface="Cambria"/>
                <a:cs typeface="Cambria"/>
              </a:rPr>
              <a:t>140</a:t>
            </a:r>
            <a:r>
              <a:rPr sz="1400" b="1" spc="-2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ММ </a:t>
            </a:r>
            <a:r>
              <a:rPr sz="1100" b="1" spc="-229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РТ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4" dirty="0">
                <a:solidFill>
                  <a:srgbClr val="565F6C"/>
                </a:solidFill>
                <a:latin typeface="Cambria"/>
                <a:cs typeface="Cambria"/>
              </a:rPr>
              <a:t>СТ</a:t>
            </a:r>
            <a:r>
              <a:rPr sz="1400" b="1" spc="114" dirty="0">
                <a:solidFill>
                  <a:srgbClr val="565F6C"/>
                </a:solidFill>
                <a:latin typeface="Cambria"/>
                <a:cs typeface="Cambria"/>
              </a:rPr>
              <a:t>.,</a:t>
            </a:r>
            <a:r>
              <a:rPr sz="1400" b="1" spc="10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ДІАСТОЛІЧНОГО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565F6C"/>
                </a:solidFill>
                <a:latin typeface="Cambria"/>
                <a:cs typeface="Cambria"/>
              </a:rPr>
              <a:t>-</a:t>
            </a:r>
            <a:r>
              <a:rPr sz="1400" b="1" spc="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НИЖЧЕ </a:t>
            </a:r>
            <a:r>
              <a:rPr sz="1400" b="1" spc="-30" dirty="0">
                <a:solidFill>
                  <a:srgbClr val="565F6C"/>
                </a:solidFill>
                <a:latin typeface="Cambria"/>
                <a:cs typeface="Cambria"/>
              </a:rPr>
              <a:t>90</a:t>
            </a:r>
            <a:r>
              <a:rPr sz="1400" b="1" spc="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ММ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РТ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0" dirty="0">
                <a:solidFill>
                  <a:srgbClr val="565F6C"/>
                </a:solidFill>
                <a:latin typeface="Cambria"/>
                <a:cs typeface="Cambria"/>
              </a:rPr>
              <a:t>СТ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10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5" dirty="0">
                <a:solidFill>
                  <a:srgbClr val="565F6C"/>
                </a:solidFill>
                <a:latin typeface="Cambria"/>
                <a:cs typeface="Cambria"/>
              </a:rPr>
              <a:t>ІЗ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ПОДАЛЬШОЮ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ПІДТРИМКОЮ</a:t>
            </a:r>
            <a:endParaRPr sz="1100">
              <a:latin typeface="Cambria"/>
              <a:cs typeface="Cambria"/>
            </a:endParaRPr>
          </a:p>
          <a:p>
            <a:pPr marL="12700" marR="64769">
              <a:lnSpc>
                <a:spcPts val="1680"/>
              </a:lnSpc>
              <a:spcBef>
                <a:spcPts val="50"/>
              </a:spcBef>
            </a:pP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ЙОГО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НА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ЦЬОМУ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Ж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25" dirty="0">
                <a:solidFill>
                  <a:srgbClr val="565F6C"/>
                </a:solidFill>
                <a:latin typeface="Cambria"/>
                <a:cs typeface="Cambria"/>
              </a:rPr>
              <a:t>РІВНІ</a:t>
            </a:r>
            <a:r>
              <a:rPr sz="1400" b="1" spc="125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95" dirty="0">
                <a:solidFill>
                  <a:srgbClr val="565F6C"/>
                </a:solidFill>
                <a:latin typeface="Cambria"/>
                <a:cs typeface="Cambria"/>
              </a:rPr>
              <a:t>П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РИ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ЗАДОВІЛЬНІЙ</a:t>
            </a:r>
            <a:r>
              <a:rPr sz="1100" b="1" spc="20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ПЕРЕНОСИМОСТІ</a:t>
            </a:r>
            <a:r>
              <a:rPr sz="1100" b="1" spc="229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ХВОРИМ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ЛІКУВАННЯ </a:t>
            </a:r>
            <a:r>
              <a:rPr sz="1100" b="1" spc="-22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0" dirty="0">
                <a:solidFill>
                  <a:srgbClr val="565F6C"/>
                </a:solidFill>
                <a:latin typeface="Cambria"/>
                <a:cs typeface="Cambria"/>
              </a:rPr>
              <a:t>ВАРТО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НАМАГАТИСЯ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ЗНИЗИТИ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РІВЕНЬ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АТ</a:t>
            </a:r>
            <a:r>
              <a:rPr sz="1400" b="1" spc="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250" dirty="0">
                <a:solidFill>
                  <a:srgbClr val="565F6C"/>
                </a:solidFill>
                <a:latin typeface="Cambria"/>
                <a:cs typeface="Cambria"/>
              </a:rPr>
              <a:t>ЩЕ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БІЛЬШЕ</a:t>
            </a:r>
            <a:r>
              <a:rPr sz="1400" b="1" spc="17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229" dirty="0">
                <a:solidFill>
                  <a:srgbClr val="565F6C"/>
                </a:solidFill>
                <a:latin typeface="Cambria"/>
                <a:cs typeface="Cambria"/>
              </a:rPr>
              <a:t>ЩО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Є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ВАЖЛИВИМ</a:t>
            </a:r>
            <a:r>
              <a:rPr sz="1100" b="1" spc="20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ДЛЯ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ts val="1630"/>
              </a:lnSpc>
            </a:pP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ПРОФІ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ЛАКТИКИ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5" dirty="0">
                <a:solidFill>
                  <a:srgbClr val="565F6C"/>
                </a:solidFill>
                <a:latin typeface="Cambria"/>
                <a:cs typeface="Cambria"/>
              </a:rPr>
              <a:t>ІНСУЛЬТУ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4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СЕРЦЕВОЇ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НЕДОСТАТНОСТІ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УРАЖЕННЯ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НИРОК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ts val="1675"/>
              </a:lnSpc>
            </a:pPr>
            <a:r>
              <a:rPr sz="1400" b="1" spc="120" dirty="0">
                <a:solidFill>
                  <a:srgbClr val="565F6C"/>
                </a:solidFill>
                <a:latin typeface="Cambria"/>
                <a:cs typeface="Cambria"/>
              </a:rPr>
              <a:t>У</a:t>
            </a:r>
            <a:r>
              <a:rPr sz="1400" b="1" spc="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СТАНДАРТНІЙ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СХЕМІ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ЛІКУВАННЯ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ХВОРИХ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НА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80" dirty="0">
                <a:solidFill>
                  <a:srgbClr val="565F6C"/>
                </a:solidFill>
                <a:latin typeface="Cambria"/>
                <a:cs typeface="Cambria"/>
              </a:rPr>
              <a:t>ГХ</a:t>
            </a:r>
            <a:r>
              <a:rPr sz="1400" b="1" spc="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ПЕРЕДБАЧЕНО </a:t>
            </a:r>
            <a:r>
              <a:rPr sz="1400" b="1" spc="-25" dirty="0">
                <a:solidFill>
                  <a:srgbClr val="565F6C"/>
                </a:solidFill>
                <a:latin typeface="Cambria"/>
                <a:cs typeface="Cambria"/>
              </a:rPr>
              <a:t>2</a:t>
            </a:r>
            <a:r>
              <a:rPr sz="1400" b="1" spc="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0" dirty="0">
                <a:solidFill>
                  <a:srgbClr val="565F6C"/>
                </a:solidFill>
                <a:latin typeface="Cambria"/>
                <a:cs typeface="Cambria"/>
              </a:rPr>
              <a:t>ЕТАПИ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: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45" dirty="0">
                <a:solidFill>
                  <a:srgbClr val="565F6C"/>
                </a:solidFill>
                <a:latin typeface="Cambria"/>
                <a:cs typeface="Cambria"/>
              </a:rPr>
              <a:t>1-</a:t>
            </a:r>
            <a:r>
              <a:rPr sz="1100" b="1" spc="45" dirty="0">
                <a:solidFill>
                  <a:srgbClr val="565F6C"/>
                </a:solidFill>
                <a:latin typeface="Cambria"/>
                <a:cs typeface="Cambria"/>
              </a:rPr>
              <a:t>Й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ЕТАП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565F6C"/>
                </a:solidFill>
                <a:latin typeface="Cambria"/>
                <a:cs typeface="Cambria"/>
              </a:rPr>
              <a:t>-</a:t>
            </a:r>
            <a:r>
              <a:rPr sz="1400" b="1" spc="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НЕМЕДИКАМЕНТОЗНЕ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ЛІКУВАННЯ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45" dirty="0">
                <a:solidFill>
                  <a:srgbClr val="565F6C"/>
                </a:solidFill>
                <a:latin typeface="Cambria"/>
                <a:cs typeface="Cambria"/>
              </a:rPr>
              <a:t>2-</a:t>
            </a:r>
            <a:r>
              <a:rPr sz="1100" b="1" spc="45" dirty="0">
                <a:solidFill>
                  <a:srgbClr val="565F6C"/>
                </a:solidFill>
                <a:latin typeface="Cambria"/>
                <a:cs typeface="Cambria"/>
              </a:rPr>
              <a:t>Й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ЕТАП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МЕДИКАМЕНТОЗНЕ</a:t>
            </a:r>
            <a:r>
              <a:rPr sz="1400" b="1" spc="165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endParaRPr sz="1400">
              <a:latin typeface="Cambria"/>
              <a:cs typeface="Cambria"/>
            </a:endParaRPr>
          </a:p>
          <a:p>
            <a:pPr marL="12700" marR="5080">
              <a:lnSpc>
                <a:spcPts val="1680"/>
              </a:lnSpc>
              <a:spcBef>
                <a:spcPts val="50"/>
              </a:spcBef>
            </a:pPr>
            <a:r>
              <a:rPr sz="1400" b="1" spc="195" dirty="0">
                <a:solidFill>
                  <a:srgbClr val="565F6C"/>
                </a:solidFill>
                <a:latin typeface="Cambria"/>
                <a:cs typeface="Cambria"/>
              </a:rPr>
              <a:t>Д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О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КОМПЛЕКСУ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НЕМЕДИКАМЕНТОЗНОГО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ЛІКУВАННЯ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0" dirty="0">
                <a:solidFill>
                  <a:srgbClr val="565F6C"/>
                </a:solidFill>
                <a:latin typeface="Cambria"/>
                <a:cs typeface="Cambria"/>
              </a:rPr>
              <a:t>ВХОДЯТЬ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:</a:t>
            </a:r>
            <a:r>
              <a:rPr sz="1400" b="1" spc="12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БОРОТЬБА</a:t>
            </a:r>
            <a:r>
              <a:rPr sz="1100" b="1" spc="22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З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НАДЛИШКОВОЮ</a:t>
            </a:r>
            <a:r>
              <a:rPr sz="1100" b="1" spc="22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МАСОЮ</a:t>
            </a:r>
            <a:r>
              <a:rPr sz="1100" b="1" spc="20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00" dirty="0">
                <a:solidFill>
                  <a:srgbClr val="565F6C"/>
                </a:solidFill>
                <a:latin typeface="Cambria"/>
                <a:cs typeface="Cambria"/>
              </a:rPr>
              <a:t>ТІЛА</a:t>
            </a:r>
            <a:r>
              <a:rPr sz="1400" b="1" spc="100" dirty="0">
                <a:solidFill>
                  <a:srgbClr val="565F6C"/>
                </a:solidFill>
                <a:latin typeface="Cambria"/>
                <a:cs typeface="Cambria"/>
              </a:rPr>
              <a:t>;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ОБМЕЖЕННЯ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00" dirty="0">
                <a:solidFill>
                  <a:srgbClr val="565F6C"/>
                </a:solidFill>
                <a:latin typeface="Cambria"/>
                <a:cs typeface="Cambria"/>
              </a:rPr>
              <a:t>У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СПОЖИВАННІ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0" dirty="0">
                <a:solidFill>
                  <a:srgbClr val="565F6C"/>
                </a:solidFill>
                <a:latin typeface="Cambria"/>
                <a:cs typeface="Cambria"/>
              </a:rPr>
              <a:t>КУХОННОЇ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0" dirty="0">
                <a:solidFill>
                  <a:srgbClr val="565F6C"/>
                </a:solidFill>
                <a:latin typeface="Cambria"/>
                <a:cs typeface="Cambria"/>
              </a:rPr>
              <a:t>СОЛІ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; 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ПРИПИНЕННЯ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ПАЛІННЯ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РЕГУЛЯРНІ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ФІЗИЧНІ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ВПРАВИ</a:t>
            </a:r>
            <a:r>
              <a:rPr sz="1400" b="1" spc="145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1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70" dirty="0">
                <a:solidFill>
                  <a:srgbClr val="565F6C"/>
                </a:solidFill>
                <a:latin typeface="Cambria"/>
                <a:cs typeface="Cambria"/>
              </a:rPr>
              <a:t>Р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ЕКОМЕНДУЄТЬСЯ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ЗАСТОСОВУВАТИ</a:t>
            </a:r>
            <a:r>
              <a:rPr sz="1100" b="1" spc="24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НАБОРИ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20" dirty="0">
                <a:solidFill>
                  <a:srgbClr val="565F6C"/>
                </a:solidFill>
                <a:latin typeface="Cambria"/>
                <a:cs typeface="Cambria"/>
              </a:rPr>
              <a:t>ТРАВ</a:t>
            </a:r>
            <a:r>
              <a:rPr sz="1400" b="1" spc="12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1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В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ОСНОВНОМУ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СЕЧОГІННІ</a:t>
            </a:r>
            <a:r>
              <a:rPr sz="1400" b="1" spc="155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4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СЕДАТИВНІ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. </a:t>
            </a:r>
            <a:r>
              <a:rPr sz="1400" b="1" spc="170" dirty="0">
                <a:solidFill>
                  <a:srgbClr val="565F6C"/>
                </a:solidFill>
                <a:latin typeface="Cambria"/>
                <a:cs typeface="Cambria"/>
              </a:rPr>
              <a:t>М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АЮТЬ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ПРАВО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НА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ІСНУВАННЯ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20" dirty="0">
                <a:solidFill>
                  <a:srgbClr val="565F6C"/>
                </a:solidFill>
                <a:latin typeface="Cambria"/>
                <a:cs typeface="Cambria"/>
              </a:rPr>
              <a:t>ТАКІ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МЕТОДИ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ЯК РЕФЛЕКСОТЕРАПІЯ</a:t>
            </a:r>
            <a:r>
              <a:rPr sz="1400" b="1" spc="165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ГОЛКОВКОЛЮВАННЯ</a:t>
            </a:r>
            <a:r>
              <a:rPr sz="1400" b="1" spc="16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endParaRPr sz="1400">
              <a:latin typeface="Cambria"/>
              <a:cs typeface="Cambria"/>
            </a:endParaRPr>
          </a:p>
          <a:p>
            <a:pPr marL="12700" marR="14604">
              <a:lnSpc>
                <a:spcPts val="1670"/>
              </a:lnSpc>
              <a:spcBef>
                <a:spcPts val="20"/>
              </a:spcBef>
            </a:pP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ЗАСТОСУВАННЯ</a:t>
            </a:r>
            <a:r>
              <a:rPr sz="1100" b="1" spc="2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35" dirty="0">
                <a:solidFill>
                  <a:srgbClr val="565F6C"/>
                </a:solidFill>
                <a:latin typeface="Cambria"/>
                <a:cs typeface="Cambria"/>
              </a:rPr>
              <a:t>МАГНТВ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ЛАЗЕРІВ</a:t>
            </a:r>
            <a:r>
              <a:rPr sz="1400" b="1" spc="145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3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ЕКСТРАСЕНСОРИКА</a:t>
            </a:r>
            <a:r>
              <a:rPr sz="1400" b="1" spc="17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ОЗОНОТЕРАПІЯ</a:t>
            </a:r>
            <a:r>
              <a:rPr sz="1100" b="1" spc="2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ТА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4" dirty="0">
                <a:solidFill>
                  <a:srgbClr val="565F6C"/>
                </a:solidFill>
                <a:latin typeface="Cambria"/>
                <a:cs typeface="Cambria"/>
              </a:rPr>
              <a:t>ІН</a:t>
            </a:r>
            <a:r>
              <a:rPr sz="1400" b="1" spc="114" dirty="0">
                <a:solidFill>
                  <a:srgbClr val="565F6C"/>
                </a:solidFill>
                <a:latin typeface="Cambria"/>
                <a:cs typeface="Cambria"/>
              </a:rPr>
              <a:t>. </a:t>
            </a:r>
            <a:r>
              <a:rPr sz="1400" b="1" spc="1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200" dirty="0">
                <a:solidFill>
                  <a:srgbClr val="565F6C"/>
                </a:solidFill>
                <a:latin typeface="Cambria"/>
                <a:cs typeface="Cambria"/>
              </a:rPr>
              <a:t>Я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КЩО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ЛІКУВАЛЬНОГО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ЕФЕКТУ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НЕ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ДОСЯГНУТО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204" dirty="0">
                <a:solidFill>
                  <a:srgbClr val="565F6C"/>
                </a:solidFill>
                <a:latin typeface="Cambria"/>
                <a:cs typeface="Cambria"/>
              </a:rPr>
              <a:t>ВИЩЕ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 ЗАЗНАЧЕНИМИ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МЕТОДАМИ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ЇХ</a:t>
            </a:r>
            <a:endParaRPr sz="1100">
              <a:latin typeface="Cambria"/>
              <a:cs typeface="Cambria"/>
            </a:endParaRPr>
          </a:p>
          <a:p>
            <a:pPr marL="12700" marR="212090">
              <a:lnSpc>
                <a:spcPts val="1680"/>
              </a:lnSpc>
            </a:pP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ДОПОВНЮЮТЬ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МЕДИКАМЕНТОЗНОЮ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ТЕРАПІЄЮ</a:t>
            </a:r>
            <a:r>
              <a:rPr sz="1400" b="1" spc="155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r>
              <a:rPr sz="1400" b="1" spc="11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55" dirty="0">
                <a:solidFill>
                  <a:srgbClr val="565F6C"/>
                </a:solidFill>
                <a:latin typeface="Cambria"/>
                <a:cs typeface="Cambria"/>
              </a:rPr>
              <a:t>В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ИБІР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ЛІКАРСЬКИХ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ПРЕПАРАТІВ </a:t>
            </a:r>
            <a:r>
              <a:rPr sz="1100" b="1" spc="-229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ВИЗНАЧАЄТЬСЯ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СТАДІЄЮ</a:t>
            </a:r>
            <a:r>
              <a:rPr sz="1100" b="1" spc="204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40" dirty="0">
                <a:solidFill>
                  <a:srgbClr val="565F6C"/>
                </a:solidFill>
                <a:latin typeface="Cambria"/>
                <a:cs typeface="Cambria"/>
              </a:rPr>
              <a:t>ГХ,</a:t>
            </a:r>
            <a:r>
              <a:rPr sz="1400" b="1" spc="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РІВНЕМ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ХАРАКТЕРОМ</a:t>
            </a:r>
            <a:r>
              <a:rPr sz="1100" b="1" spc="2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ПЕРЕБІГУ</a:t>
            </a:r>
            <a:r>
              <a:rPr sz="1100" b="1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400" b="1" spc="110" dirty="0">
                <a:solidFill>
                  <a:srgbClr val="565F6C"/>
                </a:solidFill>
                <a:latin typeface="Cambria"/>
                <a:cs typeface="Cambria"/>
              </a:rPr>
              <a:t>АТ,</a:t>
            </a:r>
            <a:r>
              <a:rPr sz="1400" b="1" spc="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НАЯВНІСТЮ 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СУПРОВІДНИХ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ЗАХВОРЮВАНЬ</a:t>
            </a:r>
            <a:r>
              <a:rPr sz="1400" b="1" spc="150" dirty="0">
                <a:solidFill>
                  <a:srgbClr val="565F6C"/>
                </a:solidFill>
                <a:latin typeface="Cambria"/>
                <a:cs typeface="Cambria"/>
              </a:rPr>
              <a:t>,</a:t>
            </a:r>
            <a:r>
              <a:rPr sz="1400" b="1" spc="13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25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ТАКОЖ</a:t>
            </a:r>
            <a:r>
              <a:rPr sz="1100" b="1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ЕФЕКТИВНІСТЮ</a:t>
            </a:r>
            <a:r>
              <a:rPr sz="1100" b="1" spc="229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10" dirty="0">
                <a:solidFill>
                  <a:srgbClr val="565F6C"/>
                </a:solidFill>
                <a:latin typeface="Cambria"/>
                <a:cs typeface="Cambria"/>
              </a:rPr>
              <a:t>І</a:t>
            </a:r>
            <a:r>
              <a:rPr sz="1100" b="1" spc="16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80" dirty="0">
                <a:solidFill>
                  <a:srgbClr val="565F6C"/>
                </a:solidFill>
                <a:latin typeface="Cambria"/>
                <a:cs typeface="Cambria"/>
              </a:rPr>
              <a:t>ПЕРЕНОСИМІСТЮ </a:t>
            </a:r>
            <a:r>
              <a:rPr sz="1100" b="1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5" dirty="0">
                <a:solidFill>
                  <a:srgbClr val="565F6C"/>
                </a:solidFill>
                <a:latin typeface="Cambria"/>
                <a:cs typeface="Cambria"/>
              </a:rPr>
              <a:t>ІНДИВІДУАЛЬНО</a:t>
            </a:r>
            <a:r>
              <a:rPr sz="1100" b="1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50" dirty="0">
                <a:solidFill>
                  <a:srgbClr val="565F6C"/>
                </a:solidFill>
                <a:latin typeface="Cambria"/>
                <a:cs typeface="Cambria"/>
              </a:rPr>
              <a:t>ПІДІБРАНИХ</a:t>
            </a:r>
            <a:r>
              <a:rPr sz="1100" b="1" spc="20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70" dirty="0">
                <a:solidFill>
                  <a:srgbClr val="565F6C"/>
                </a:solidFill>
                <a:latin typeface="Cambria"/>
                <a:cs typeface="Cambria"/>
              </a:rPr>
              <a:t>ДОЗ</a:t>
            </a:r>
            <a:r>
              <a:rPr sz="1100" b="1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60" dirty="0">
                <a:solidFill>
                  <a:srgbClr val="565F6C"/>
                </a:solidFill>
                <a:latin typeface="Cambria"/>
                <a:cs typeface="Cambria"/>
              </a:rPr>
              <a:t>АНТИГІПЕРТЕНЗИВНИХ</a:t>
            </a:r>
            <a:r>
              <a:rPr sz="1100" b="1" spc="22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1100" b="1" spc="145" dirty="0">
                <a:solidFill>
                  <a:srgbClr val="565F6C"/>
                </a:solidFill>
                <a:latin typeface="Cambria"/>
                <a:cs typeface="Cambria"/>
              </a:rPr>
              <a:t>ПРЕПАРАТІВ</a:t>
            </a:r>
            <a:r>
              <a:rPr sz="1400" b="1" spc="145" dirty="0">
                <a:solidFill>
                  <a:srgbClr val="565F6C"/>
                </a:solidFill>
                <a:latin typeface="Cambria"/>
                <a:cs typeface="Cambria"/>
              </a:rPr>
              <a:t>.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8564" y="4364734"/>
            <a:ext cx="3816095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5503" y="577342"/>
            <a:ext cx="7234555" cy="319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2005" marR="5080" indent="-123825" algn="r">
              <a:lnSpc>
                <a:spcPct val="100000"/>
              </a:lnSpc>
              <a:spcBef>
                <a:spcPts val="95"/>
              </a:spcBef>
            </a:pPr>
            <a:r>
              <a:rPr sz="1600" b="1" i="1" spc="-5" dirty="0">
                <a:latin typeface="Cambria"/>
                <a:cs typeface="Cambria"/>
              </a:rPr>
              <a:t>8.6.</a:t>
            </a:r>
            <a:r>
              <a:rPr sz="1600" b="1" i="1" spc="10" dirty="0">
                <a:latin typeface="Cambria"/>
                <a:cs typeface="Cambria"/>
              </a:rPr>
              <a:t> </a:t>
            </a:r>
            <a:r>
              <a:rPr sz="1600" b="1" i="1" spc="-10" dirty="0">
                <a:latin typeface="Cambria"/>
                <a:cs typeface="Cambria"/>
              </a:rPr>
              <a:t>Профілактика</a:t>
            </a:r>
            <a:r>
              <a:rPr sz="1600" b="1" i="1" spc="20" dirty="0">
                <a:latin typeface="Cambria"/>
                <a:cs typeface="Cambria"/>
              </a:rPr>
              <a:t> </a:t>
            </a:r>
            <a:r>
              <a:rPr sz="1600" b="1" i="1" spc="-5" dirty="0">
                <a:latin typeface="Cambria"/>
                <a:cs typeface="Cambria"/>
              </a:rPr>
              <a:t>ГХ</a:t>
            </a:r>
            <a:r>
              <a:rPr sz="1600" b="1" i="1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включає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заходи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щодо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запобігання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виникненню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захворювання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(первинна)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і розвитку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ускладнень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(вторинна).</a:t>
            </a:r>
            <a:endParaRPr sz="1600">
              <a:latin typeface="Cambria"/>
              <a:cs typeface="Cambria"/>
            </a:endParaRPr>
          </a:p>
          <a:p>
            <a:pPr marL="429895" marR="5080" indent="372110" algn="r">
              <a:lnSpc>
                <a:spcPct val="100000"/>
              </a:lnSpc>
            </a:pPr>
            <a:r>
              <a:rPr sz="1600" b="1" i="1" spc="-10" dirty="0">
                <a:latin typeface="Cambria"/>
                <a:cs typeface="Cambria"/>
              </a:rPr>
              <a:t>Первинна</a:t>
            </a:r>
            <a:r>
              <a:rPr sz="1600" b="1" i="1" spc="30" dirty="0">
                <a:latin typeface="Cambria"/>
                <a:cs typeface="Cambria"/>
              </a:rPr>
              <a:t> </a:t>
            </a:r>
            <a:r>
              <a:rPr sz="1600" b="1" i="1" spc="-10" dirty="0">
                <a:latin typeface="Cambria"/>
                <a:cs typeface="Cambria"/>
              </a:rPr>
              <a:t>профілактика</a:t>
            </a:r>
            <a:r>
              <a:rPr sz="1600" spc="-10" dirty="0">
                <a:latin typeface="Cambria"/>
                <a:cs typeface="Cambria"/>
              </a:rPr>
              <a:t>: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обмеження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або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усунення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факторів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ризику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(психічні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травми,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раціональна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організація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праці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та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відпочинку,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достатній </a:t>
            </a:r>
            <a:r>
              <a:rPr sz="1600" spc="-34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сон);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регулярні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фізичні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вправи;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раціональне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харчування;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відмова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від</a:t>
            </a:r>
            <a:endParaRPr sz="1600">
              <a:latin typeface="Cambria"/>
              <a:cs typeface="Cambria"/>
            </a:endParaRPr>
          </a:p>
          <a:p>
            <a:pPr marL="12700" marR="5080" indent="3606165" algn="r">
              <a:lnSpc>
                <a:spcPct val="100000"/>
              </a:lnSpc>
            </a:pPr>
            <a:r>
              <a:rPr sz="1600" dirty="0">
                <a:latin typeface="Cambria"/>
                <a:cs typeface="Cambria"/>
              </a:rPr>
              <a:t>шкідливих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звичок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(алкоголь,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паління).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b="1" i="1" spc="-5" dirty="0">
                <a:latin typeface="Cambria"/>
                <a:cs typeface="Cambria"/>
              </a:rPr>
              <a:t>Вторинна</a:t>
            </a:r>
            <a:r>
              <a:rPr sz="1600" b="1" i="1" spc="20" dirty="0">
                <a:latin typeface="Cambria"/>
                <a:cs typeface="Cambria"/>
              </a:rPr>
              <a:t> </a:t>
            </a:r>
            <a:r>
              <a:rPr sz="1600" b="1" i="1" spc="-10" dirty="0">
                <a:latin typeface="Cambria"/>
                <a:cs typeface="Cambria"/>
              </a:rPr>
              <a:t>профілактика</a:t>
            </a:r>
            <a:r>
              <a:rPr sz="1600" spc="-10" dirty="0">
                <a:latin typeface="Cambria"/>
                <a:cs typeface="Cambria"/>
              </a:rPr>
              <a:t>: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систематичне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проведення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немедикаментозного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і 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медикаментозного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лікування;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обмеження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у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споживанні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рідини,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кухонної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солі;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санаторнокурортне </a:t>
            </a:r>
            <a:r>
              <a:rPr sz="1600" spc="-10" dirty="0">
                <a:latin typeface="Cambria"/>
                <a:cs typeface="Cambria"/>
              </a:rPr>
              <a:t>лікування;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своєчасна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корекція</a:t>
            </a:r>
            <a:r>
              <a:rPr sz="1600" spc="-10" dirty="0">
                <a:latin typeface="Cambria"/>
                <a:cs typeface="Cambria"/>
              </a:rPr>
              <a:t> лікувальних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заходів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за</a:t>
            </a:r>
            <a:endParaRPr sz="1600">
              <a:latin typeface="Cambria"/>
              <a:cs typeface="Cambria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умови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виникнення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несприятливих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метеорологічних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і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геомагнітних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ситуацій.</a:t>
            </a:r>
            <a:endParaRPr sz="1600">
              <a:latin typeface="Cambria"/>
              <a:cs typeface="Cambria"/>
            </a:endParaRPr>
          </a:p>
          <a:p>
            <a:pPr marL="253365" marR="5080" indent="763270" algn="r">
              <a:lnSpc>
                <a:spcPct val="100000"/>
              </a:lnSpc>
            </a:pPr>
            <a:r>
              <a:rPr sz="1600" spc="-5" dirty="0">
                <a:latin typeface="Cambria"/>
                <a:cs typeface="Cambria"/>
              </a:rPr>
              <a:t>Завдяки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вторинній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профілактиці,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застосуванню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нових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ефективних </a:t>
            </a:r>
            <a:r>
              <a:rPr sz="1600" spc="-34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лікарських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препаратів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ми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можемо</a:t>
            </a:r>
            <a:r>
              <a:rPr sz="16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набагато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збільшити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тривалість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життя 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пацієнтів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і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значно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зменшити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смертність </a:t>
            </a:r>
            <a:r>
              <a:rPr sz="1600" spc="-5" dirty="0">
                <a:latin typeface="Cambria"/>
                <a:cs typeface="Cambria"/>
              </a:rPr>
              <a:t>від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серцевосудинних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-5" dirty="0">
                <a:latin typeface="Cambria"/>
                <a:cs typeface="Cambria"/>
              </a:rPr>
              <a:t>захворювань.</a:t>
            </a:r>
            <a:endParaRPr sz="1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00900" y="0"/>
            <a:ext cx="1932431" cy="2953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5567" y="4076698"/>
            <a:ext cx="4248911" cy="26730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583" y="44196"/>
            <a:ext cx="7235190" cy="51046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6870" y="2252294"/>
            <a:ext cx="58045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Дякую</a:t>
            </a:r>
            <a:r>
              <a:rPr spc="-45" dirty="0"/>
              <a:t> </a:t>
            </a:r>
            <a:r>
              <a:rPr dirty="0"/>
              <a:t>за</a:t>
            </a:r>
            <a:r>
              <a:rPr spc="-35" dirty="0"/>
              <a:t> </a:t>
            </a:r>
            <a:r>
              <a:rPr spc="-5" dirty="0"/>
              <a:t>увагу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1544</Words>
  <Application>Microsoft Office PowerPoint</Application>
  <PresentationFormat>Экран (4:3)</PresentationFormat>
  <Paragraphs>98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Arial Black</vt:lpstr>
      <vt:lpstr>Calibri</vt:lpstr>
      <vt:lpstr>Cambria</vt:lpstr>
      <vt:lpstr>Constantia</vt:lpstr>
      <vt:lpstr>Franklin Gothic Medium</vt:lpstr>
      <vt:lpstr>Georgia</vt:lpstr>
      <vt:lpstr>Microsoft Sans Serif</vt:lpstr>
      <vt:lpstr>Palatino Linotype</vt:lpstr>
      <vt:lpstr>Segoe UI Symbol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Гіпертонічна хвороба</dc:title>
  <dc:creator>Дом</dc:creator>
  <cp:lastModifiedBy>Олена</cp:lastModifiedBy>
  <cp:revision>1</cp:revision>
  <dcterms:created xsi:type="dcterms:W3CDTF">2023-09-25T09:15:59Z</dcterms:created>
  <dcterms:modified xsi:type="dcterms:W3CDTF">2023-09-25T09:18:12Z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2023-09-25T00:00:00Z</vt:filetime>
  </property>
</Properties>
</file>