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71" r:id="rId7"/>
    <p:sldId id="263" r:id="rId8"/>
    <p:sldId id="266" r:id="rId9"/>
    <p:sldId id="262" r:id="rId10"/>
    <p:sldId id="267" r:id="rId11"/>
    <p:sldId id="265" r:id="rId12"/>
    <p:sldId id="264" r:id="rId13"/>
    <p:sldId id="260" r:id="rId14"/>
    <p:sldId id="272" r:id="rId15"/>
    <p:sldId id="273" r:id="rId16"/>
    <p:sldId id="274" r:id="rId17"/>
    <p:sldId id="269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241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77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774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87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45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5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17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32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579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75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803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47B95-27AC-4E41-8ED0-D10B34451F7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B213B-0FF2-4425-9A6A-1029FF001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742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764705"/>
            <a:ext cx="7772400" cy="12241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Кафедра внутрішньої медицини № </a:t>
            </a: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180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ПРАКТИЧНЕ ЗАНЯТТЯ 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КАРДІОМІОПАТІЇ»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29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КАРДІОМІОПАТІЇ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ГЕТЕРОГЕННА ГРУПА ЗАХВОРЮВАНЬ МІОКАРДА РІЗНОЇ ЕТІОЛОГІЇ З ПРОЯВАМИ МЕХАНІЧНОЇ ТА/АБО ЕЛЕКТРИЧНОЇ ДИСФУНКЦІЇ, ЯКА, ЯК ПРАВИЛО ПРИЗВОДИТЬ ДО ПАТОЛОГІЧНОЇ ГІПЕРТРОФІЇ ТА ДІЛАТАЦІЇ ШЛУНОЧКІВ,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ЕРЦЕВО-СУДИННОЇ СМЕРТІ АБО ПРОГРЕСУЮЧОЇ СЕРЦЕВОЇ НЕДОСТАТНОСТІ.</a:t>
            </a:r>
          </a:p>
          <a:p>
            <a:pPr>
              <a:lnSpc>
                <a:spcPct val="150000"/>
              </a:lnSpc>
            </a:pP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- ІЗОЛЬОВАНЕ (ПЕРВИЧНЕ) УРАЖЕННЯ СЕРЦЯ</a:t>
            </a:r>
          </a:p>
          <a:p>
            <a:pPr>
              <a:lnSpc>
                <a:spcPct val="150000"/>
              </a:lnSpc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- ЧАСТИНА ГЕНЕРАЛІЗОВАНОГО СИСИТЕМНОГО ПОЛІОРГАННОГО ЗАХВОРЮВАННЯ (ВТОРИННЕ)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182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КЛАСИФІКАЦІЯ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Класифікація: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дилатаційна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кардіоміопатія (ДКМП);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гіпертрофічна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кардіоміопатія;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рестриктивна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кардіоміопатія;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аритмогенна кардіоміопатія правого шлуночка;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некласифікована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кардіоміопатія (систолічна дисфункція з мінімальною дилатацією, мітохондріальні захворювання, фіброеластоз).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 кожному з наведених вище 5 типів розрізняють кардіоміопатії: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1) сімейні, генетично детерміновані;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2) несімейні, негенетичні — ідіопатичні (невідомої етіології або з неідентифікованим генетичним дефектом) та набуті (асоційовані з іншими захворюваннями).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Крім ДКМП виокремлюють поняття гіпокінетичної недилатаційної кардіоміопатії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HNDC),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головним діагностичним критерієм якої є зниження скоротливості міокарда (ФВЛШ &lt;45 %) без розширення шлуночків.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55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Класифікація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Американської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асоціації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первинних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кардіоміопатій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B. J.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Maron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співавт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2006)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Генетичні</a:t>
            </a: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·ГКМП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·АКПШ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Некомпактність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ЛШ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Глікогенози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провідності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Мітохондріальні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міопатії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Патологія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іонних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каналів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- Синдром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довгого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інтервалу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QT 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Синдром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Бругада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Змішані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негенетичні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·ДКМП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·РКМП</a:t>
            </a:r>
          </a:p>
          <a:p>
            <a:pPr marL="0" indent="0">
              <a:buNone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Набуті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Запальна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міокардит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Спричинена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стресом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такоцубо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Перипартальна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Спричинена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тахікардією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матерів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ЦД 1 типу</a:t>
            </a:r>
          </a:p>
        </p:txBody>
      </p:sp>
    </p:spTree>
    <p:extLst>
      <p:ext uri="{BB962C8B-B14F-4D97-AF65-F5344CB8AC3E}">
        <p14:creationId xmlns:p14="http://schemas.microsoft.com/office/powerpoint/2010/main" val="1071803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Профілактика хвороб системи кровообігу — Кардіоміопатія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776863" cy="59375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8134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136904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319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Объект 4" descr="Дилатаційна кардіоміопатія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80920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7839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. Дилятацйна кардомопат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632848" cy="55446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5925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7844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КАРДІОМЕГАЛІЯ У ПАЦІЄНТА З ДКМП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 descr="Дилатационная кардиомиопатия (рентгенография грудной клетки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5328592" cy="504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40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Причини, діагностика та лікування гіпертрофічної кардіоміопатії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352928" cy="55984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1428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35292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61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ЕКГ</a:t>
            </a:r>
            <a:endParaRPr lang="ru-RU" dirty="0"/>
          </a:p>
        </p:txBody>
      </p:sp>
      <p:pic>
        <p:nvPicPr>
          <p:cNvPr id="8" name="Объект 7" descr="Гипертрофическая кардиомиопатия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2817"/>
            <a:ext cx="4038600" cy="3316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8" descr="ЭКГ при переднесептальной гипертрофической кардиомиопатии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4864"/>
            <a:ext cx="4038600" cy="2849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0703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417387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16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://intranet.tdmu.edu.ua/data/kafedra/internal/pedistrics/classes_stud/uk/med/lik/ptn/%D0%BF%D0%B5%D0%B4%D1%96%D0%B0%D1%82%D1%80%D1%96%D1%8F/4/08.%20%D0%97%D0%B0%D0%BF%D0%B0%D0%BB%D1%8C%D0%BD%D1%96%20%D0%B7%D0%B0%D1%85%D0%B2%D0%BE%D1%80%D1%8E%D0%B2%D0%B0%D0%BD%D0%BD%D1%8F%20%D1%81%D0%B5%D1%80%D1%86%D1%8F_files/image01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691276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214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Нет описания фот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76672"/>
            <a:ext cx="6336704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514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4" y="3436321"/>
            <a:ext cx="3942050" cy="22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9002"/>
            <a:ext cx="3838178" cy="229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4" y="260649"/>
            <a:ext cx="814026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6068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ЛІКУВАННЯ  РКМП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4038600" cy="4209331"/>
          </a:xfrm>
        </p:spPr>
        <p:txBody>
          <a:bodyPr>
            <a:normAutofit/>
          </a:bodyPr>
          <a:lstStyle/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МЕДИКАМЕНТОЗНЕ</a:t>
            </a:r>
          </a:p>
          <a:p>
            <a:pPr marL="0" indent="0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(МАЛОЕФЕКТИВНЕ)</a:t>
            </a:r>
          </a:p>
          <a:p>
            <a:pPr marL="0" indent="0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гіпереозінофілія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: Кортикостероїди,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имунодепресанти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ХСН: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діуретики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вазодилататори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непрямі антикоагулянти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16832"/>
            <a:ext cx="4038600" cy="4209331"/>
          </a:xfrm>
        </p:spPr>
        <p:txBody>
          <a:bodyPr>
            <a:normAutofit/>
          </a:bodyPr>
          <a:lstStyle/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ХІРУРГІЧНЕ:</a:t>
            </a:r>
          </a:p>
          <a:p>
            <a:pPr>
              <a:buFontTx/>
              <a:buChar char="-"/>
            </a:pP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Фібропластичний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ендокардит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Лефлера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(висічення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потовшеного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marL="0" indent="0">
              <a:buNone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ендокарда)</a:t>
            </a:r>
          </a:p>
          <a:p>
            <a:pPr>
              <a:buFontTx/>
              <a:buChar char="-"/>
            </a:pP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Трансплантація серця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563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218</Words>
  <Application>Microsoft Office PowerPoint</Application>
  <PresentationFormat>Экран (4:3)</PresentationFormat>
  <Paragraphs>53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Одеський національний медичний університет Кафедра внутрішньої медицини № 1</vt:lpstr>
      <vt:lpstr>КАРДІОМІОПАТІЇ</vt:lpstr>
      <vt:lpstr>КЛАСИФІКАЦІЯ</vt:lpstr>
      <vt:lpstr>Класифікація Американської асоціації серця первинних кардіоміопатій (B. J. Maron та співавт., 2006)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КАРДІОМЕГАЛІЯ У ПАЦІЄНТА З ДКМП</vt:lpstr>
      <vt:lpstr>Презентация PowerPoint</vt:lpstr>
      <vt:lpstr>Презентация PowerPoint</vt:lpstr>
      <vt:lpstr>ЕКГ</vt:lpstr>
      <vt:lpstr>Презентация PowerPoint</vt:lpstr>
      <vt:lpstr>Презентация PowerPoint</vt:lpstr>
      <vt:lpstr>Презентация PowerPoint</vt:lpstr>
      <vt:lpstr>Презентация PowerPoint</vt:lpstr>
      <vt:lpstr>ЛІКУВАННЯ  РКМП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внутрішньої медицини № 1 з курсом серцево-судинної патології</dc:title>
  <dc:creator>User</dc:creator>
  <cp:lastModifiedBy>Олена</cp:lastModifiedBy>
  <cp:revision>17</cp:revision>
  <dcterms:created xsi:type="dcterms:W3CDTF">2020-09-28T13:13:16Z</dcterms:created>
  <dcterms:modified xsi:type="dcterms:W3CDTF">2023-09-25T11:15:10Z</dcterms:modified>
</cp:coreProperties>
</file>