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54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24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1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8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27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53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91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29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64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87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166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992F1-F9FA-4383-9B48-C243C56A8A95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2BDAD-2438-4CEF-92B6-A2839A4E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3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5776" y="292494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ПРАКТИЧНЕ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ЗАНЯТТЯ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  «МІОКАРДИТ»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404664"/>
            <a:ext cx="7772400" cy="864096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72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8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8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19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407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34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12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64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96944" cy="640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07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436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834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48615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5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110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568951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26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126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350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080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495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1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718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601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614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6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122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</Words>
  <Application>Microsoft Office PowerPoint</Application>
  <PresentationFormat>Экран (4:3)</PresentationFormat>
  <Paragraphs>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5</cp:revision>
  <dcterms:created xsi:type="dcterms:W3CDTF">2020-10-02T10:16:53Z</dcterms:created>
  <dcterms:modified xsi:type="dcterms:W3CDTF">2023-09-25T11:16:38Z</dcterms:modified>
</cp:coreProperties>
</file>