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769DC2-D31E-4616-92C8-0A499A3DD31B}" v="608" dt="2020-09-30T18:20:19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ода, внешний, большой, озеро&#10;&#10;Автоматически созданное описание">
            <a:extLst>
              <a:ext uri="{FF2B5EF4-FFF2-40B4-BE49-F238E27FC236}">
                <a16:creationId xmlns:a16="http://schemas.microsoft.com/office/drawing/2014/main" id="{5B1725CB-81A6-486C-8BA4-A35C4298DD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262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40DF94-3A70-4A33-86F6-AF3A46451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349" y="1200152"/>
            <a:ext cx="6897171" cy="4457696"/>
          </a:xfrm>
        </p:spPr>
        <p:txBody>
          <a:bodyPr anchor="ctr">
            <a:normAutofit/>
          </a:bodyPr>
          <a:lstStyle/>
          <a:p>
            <a:r>
              <a:rPr lang="ru-RU" sz="4400" dirty="0" err="1">
                <a:solidFill>
                  <a:srgbClr val="FFFFFF"/>
                </a:solidFill>
                <a:latin typeface="Comic Sans MS"/>
                <a:cs typeface="Calibri Light"/>
              </a:rPr>
              <a:t>Практичне</a:t>
            </a:r>
            <a:r>
              <a:rPr lang="ru-RU" sz="4400" dirty="0">
                <a:solidFill>
                  <a:srgbClr val="FFFFFF"/>
                </a:solidFill>
                <a:latin typeface="Comic Sans MS"/>
                <a:cs typeface="Calibri Light"/>
              </a:rPr>
              <a:t> </a:t>
            </a:r>
            <a:r>
              <a:rPr lang="ru-RU" sz="4400" dirty="0" err="1" smtClean="0">
                <a:solidFill>
                  <a:srgbClr val="FFFFFF"/>
                </a:solidFill>
                <a:latin typeface="Comic Sans MS"/>
                <a:cs typeface="Calibri Light"/>
              </a:rPr>
              <a:t>заняття</a:t>
            </a:r>
            <a:r>
              <a:rPr lang="ru-RU" sz="4400" dirty="0">
                <a:latin typeface="Comic Sans MS"/>
                <a:cs typeface="Calibri Light"/>
              </a:rPr>
              <a:t/>
            </a:r>
            <a:br>
              <a:rPr lang="ru-RU" sz="4400" dirty="0">
                <a:latin typeface="Comic Sans MS"/>
                <a:cs typeface="Calibri Light"/>
              </a:rPr>
            </a:br>
            <a:r>
              <a:rPr lang="ru-RU" sz="4400" dirty="0">
                <a:solidFill>
                  <a:srgbClr val="FFFFFF"/>
                </a:solidFill>
                <a:latin typeface="Comic Sans MS"/>
                <a:cs typeface="Calibri Light"/>
              </a:rPr>
              <a:t>"</a:t>
            </a:r>
            <a:r>
              <a:rPr lang="ru-RU" sz="4400" dirty="0" err="1" smtClean="0">
                <a:solidFill>
                  <a:srgbClr val="FFFFFF"/>
                </a:solidFill>
                <a:latin typeface="Comic Sans MS"/>
                <a:cs typeface="Calibri Light"/>
              </a:rPr>
              <a:t>Перекардити</a:t>
            </a:r>
            <a:r>
              <a:rPr lang="ru-RU" sz="4400" dirty="0" smtClean="0">
                <a:solidFill>
                  <a:srgbClr val="FFFFFF"/>
                </a:solidFill>
                <a:latin typeface="Comic Sans MS"/>
                <a:cs typeface="Calibri Light"/>
              </a:rPr>
              <a:t>"</a:t>
            </a:r>
            <a:endParaRPr lang="ru-RU" sz="4400" dirty="0">
              <a:solidFill>
                <a:srgbClr val="FFFFFF"/>
              </a:solidFill>
              <a:latin typeface="Comic Sans MS"/>
              <a:cs typeface="Calibri Ligh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06E8B4-1D56-4688-9D12-95F38DD01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63" y="1200152"/>
            <a:ext cx="2816535" cy="44576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ru-RU" sz="2600" dirty="0" err="1" smtClean="0">
                <a:solidFill>
                  <a:srgbClr val="FFFFFF"/>
                </a:solidFill>
                <a:latin typeface="Comic Sans MS"/>
                <a:cs typeface="Calibri"/>
              </a:rPr>
              <a:t>Одеський</a:t>
            </a:r>
            <a:r>
              <a:rPr lang="ru-RU" sz="2600" dirty="0" smtClean="0">
                <a:solidFill>
                  <a:srgbClr val="FFFFFF"/>
                </a:solidFill>
                <a:latin typeface="Comic Sans MS"/>
                <a:cs typeface="Calibri"/>
              </a:rPr>
              <a:t> </a:t>
            </a:r>
            <a:r>
              <a:rPr lang="ru-RU" sz="2600" dirty="0" err="1">
                <a:solidFill>
                  <a:srgbClr val="FFFFFF"/>
                </a:solidFill>
                <a:latin typeface="Comic Sans MS"/>
                <a:cs typeface="Calibri"/>
              </a:rPr>
              <a:t>національний</a:t>
            </a:r>
            <a:r>
              <a:rPr lang="ru-RU" sz="2600" dirty="0">
                <a:solidFill>
                  <a:srgbClr val="FFFFFF"/>
                </a:solidFill>
                <a:latin typeface="Comic Sans MS"/>
                <a:cs typeface="Calibri"/>
              </a:rPr>
              <a:t> </a:t>
            </a:r>
            <a:r>
              <a:rPr lang="ru-RU" sz="2600" dirty="0" err="1">
                <a:solidFill>
                  <a:srgbClr val="FFFFFF"/>
                </a:solidFill>
                <a:latin typeface="Comic Sans MS"/>
                <a:cs typeface="Calibri"/>
              </a:rPr>
              <a:t>медичний</a:t>
            </a:r>
            <a:r>
              <a:rPr lang="ru-RU" sz="2600" dirty="0">
                <a:solidFill>
                  <a:srgbClr val="FFFFFF"/>
                </a:solidFill>
                <a:latin typeface="Comic Sans MS"/>
                <a:cs typeface="Calibri"/>
              </a:rPr>
              <a:t> </a:t>
            </a:r>
            <a:r>
              <a:rPr lang="ru-RU" sz="2600" dirty="0" err="1">
                <a:solidFill>
                  <a:srgbClr val="FFFFFF"/>
                </a:solidFill>
                <a:latin typeface="Comic Sans MS"/>
                <a:cs typeface="Calibri"/>
              </a:rPr>
              <a:t>університет</a:t>
            </a:r>
            <a:endParaRPr lang="ru-RU" sz="2600" dirty="0">
              <a:solidFill>
                <a:srgbClr val="FFFFFF"/>
              </a:solidFill>
              <a:latin typeface="Comic Sans MS"/>
              <a:cs typeface="Calibri"/>
            </a:endParaRPr>
          </a:p>
          <a:p>
            <a:pPr algn="r"/>
            <a:r>
              <a:rPr lang="ru-RU" sz="2600" dirty="0">
                <a:solidFill>
                  <a:srgbClr val="FFFFFF"/>
                </a:solidFill>
                <a:latin typeface="Comic Sans MS"/>
                <a:cs typeface="Calibri"/>
              </a:rPr>
              <a:t>Кафедра </a:t>
            </a:r>
            <a:r>
              <a:rPr lang="ru-RU" sz="2600" dirty="0" err="1" smtClean="0">
                <a:solidFill>
                  <a:srgbClr val="FFFFFF"/>
                </a:solidFill>
                <a:latin typeface="Comic Sans MS"/>
                <a:cs typeface="Calibri"/>
              </a:rPr>
              <a:t>внутрішньої</a:t>
            </a:r>
            <a:r>
              <a:rPr lang="ru-RU" sz="2600" dirty="0" smtClean="0">
                <a:solidFill>
                  <a:srgbClr val="FFFFFF"/>
                </a:solidFill>
                <a:latin typeface="Comic Sans MS"/>
                <a:cs typeface="Calibri"/>
              </a:rPr>
              <a:t> </a:t>
            </a:r>
            <a:r>
              <a:rPr lang="ru-RU" sz="2600" dirty="0" err="1" smtClean="0">
                <a:solidFill>
                  <a:srgbClr val="FFFFFF"/>
                </a:solidFill>
                <a:latin typeface="Comic Sans MS"/>
                <a:cs typeface="Calibri"/>
              </a:rPr>
              <a:t>медицини</a:t>
            </a:r>
            <a:r>
              <a:rPr lang="ru-RU" sz="2600" dirty="0">
                <a:solidFill>
                  <a:srgbClr val="FFFFFF"/>
                </a:solidFill>
                <a:latin typeface="Comic Sans MS"/>
                <a:cs typeface="Calibri"/>
              </a:rPr>
              <a:t> №</a:t>
            </a:r>
            <a:r>
              <a:rPr lang="ru-RU" sz="2600" dirty="0" smtClean="0">
                <a:solidFill>
                  <a:srgbClr val="FFFFFF"/>
                </a:solidFill>
                <a:latin typeface="Comic Sans MS"/>
                <a:cs typeface="Calibri"/>
              </a:rPr>
              <a:t>1</a:t>
            </a:r>
            <a:endParaRPr lang="ru-RU" sz="2600" dirty="0">
              <a:solidFill>
                <a:srgbClr val="FFFFFF"/>
              </a:solidFill>
              <a:latin typeface="Comic Sans MS"/>
              <a:cs typeface="Calibri"/>
            </a:endParaRPr>
          </a:p>
        </p:txBody>
      </p:sp>
      <p:cxnSp>
        <p:nvCxnSpPr>
          <p:cNvPr id="8" name="Straight Connector 10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411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16EA098-0132-46DA-ABDC-F102E4859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232" y="929"/>
            <a:ext cx="91344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13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F7BD0E-E3A1-42E4-9B3C-A9E9EF8B8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970" y="4414"/>
            <a:ext cx="9140051" cy="685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7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3324364-C0FC-47B8-B054-AADAA4EA8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-6505"/>
            <a:ext cx="9155151" cy="687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3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6C35C87-96E3-4C71-B94B-CA461AB24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09" y="2787"/>
            <a:ext cx="9117979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08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4869E9F-6D7B-4092-9826-319871AFB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78" cy="685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D42021A-DCF3-42E5-BC18-84F61792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8" y="2788"/>
            <a:ext cx="9127273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6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319B2E0-F3F0-4F36-97FF-B47C6D4F0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3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вода&#10;&#10;Автоматически созданное описание">
            <a:extLst>
              <a:ext uri="{FF2B5EF4-FFF2-40B4-BE49-F238E27FC236}">
                <a16:creationId xmlns:a16="http://schemas.microsoft.com/office/drawing/2014/main" id="{A5757325-7BE0-4DA9-9712-EB100B986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8" y="2788"/>
            <a:ext cx="9136565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16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88CDC18-C23E-41CB-9E7F-2D24E90DE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7" y="2788"/>
            <a:ext cx="9127273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51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44D4F6F-B481-454A-B23F-ADE554321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32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B0A547F-96E0-4D47-9F7E-85099C09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45858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41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4C69A2B-782C-40C8-BE5D-A8064BDD0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21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0128CF0-D961-4BC1-A554-115B51E43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7" y="2788"/>
            <a:ext cx="9136565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20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E859A6D-687A-4C56-A429-8D1331A37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55151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05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3A35A99-2942-46FC-BF6E-84E1A9EAA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132" y="2788"/>
            <a:ext cx="9164443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09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монитор, телевидение, экран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8D288078-EDF6-4741-827C-1FF9A8CB5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45858" cy="685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18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монитор, телевидение, экран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B7CD2C10-0FFA-49F9-9409-3723E92EF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45858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95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вода, большой, синий, озеро&#10;&#10;Автоматически созданное описание">
            <a:extLst>
              <a:ext uri="{FF2B5EF4-FFF2-40B4-BE49-F238E27FC236}">
                <a16:creationId xmlns:a16="http://schemas.microsoft.com/office/drawing/2014/main" id="{4774AEE0-18D6-4273-A49A-0912124A5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7" y="2788"/>
            <a:ext cx="9127273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63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CC7A597-F157-45EF-8087-C4BE657B5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95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монитор, фотография, сидит, экран&#10;&#10;Автоматически созданное описание">
            <a:extLst>
              <a:ext uri="{FF2B5EF4-FFF2-40B4-BE49-F238E27FC236}">
                <a16:creationId xmlns:a16="http://schemas.microsoft.com/office/drawing/2014/main" id="{B089E084-EDAE-4057-ADD4-7417A8A38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04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E162ABFC-D523-4BCF-812F-90958CC31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5" y="2788"/>
            <a:ext cx="9155151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68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09A91BB-2489-485B-B164-A6C89B19E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45858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34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BABAA0A-9F23-4EA0-8E6E-EDB48BF6E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01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вода&#10;&#10;Автоматически созданное описание">
            <a:extLst>
              <a:ext uri="{FF2B5EF4-FFF2-40B4-BE49-F238E27FC236}">
                <a16:creationId xmlns:a16="http://schemas.microsoft.com/office/drawing/2014/main" id="{F4280716-F11B-4253-8577-2F115BC68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81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14CAAE8-17FC-41E4-87DC-87638FB2A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45858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95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461E1D7E-EA71-4463-9A65-9F290503D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09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07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A8E4035-03D9-4C1B-BDAF-E693F093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09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04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312B85A-1D2C-44AA-A3DD-0AECE49D5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21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сидит, еда, стол, дисплей&#10;&#10;Автоматически созданное описание">
            <a:extLst>
              <a:ext uri="{FF2B5EF4-FFF2-40B4-BE49-F238E27FC236}">
                <a16:creationId xmlns:a16="http://schemas.microsoft.com/office/drawing/2014/main" id="{BA87F031-C46D-4893-8F18-7BCA45FD3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7" y="2788"/>
            <a:ext cx="9136565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599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B22C958-18BE-48E6-A35B-2BD31AA9D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41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1D006CC-2DCA-4509-9E88-A01061D95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7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08C7F3B-5E48-4EF6-8194-D9D287376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2788"/>
            <a:ext cx="9155151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57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107E3C9-4018-4F44-8D54-E4C7EE3C0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595" y="2788"/>
            <a:ext cx="9155151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36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2AD0C3E-1B6E-45F8-B49E-D2BAE602E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17" y="2788"/>
            <a:ext cx="9136565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036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C861CA3-AD55-491C-B9EA-C88E82DE4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08687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023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E77F993-676F-4B0E-BDC4-BCF49F3FC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10" y="2788"/>
            <a:ext cx="9117980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86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8BF6866-F3D7-4346-BE3E-E893F80EB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30666"/>
            <a:ext cx="9155151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77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A8A7034-F3C1-4ED5-B998-F98FDCA1F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24" y="30666"/>
            <a:ext cx="9145858" cy="68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52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</Words>
  <Application>Microsoft Office PowerPoint</Application>
  <PresentationFormat>Широкоэкранный</PresentationFormat>
  <Paragraphs>3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Comic Sans MS</vt:lpstr>
      <vt:lpstr>Тема Office</vt:lpstr>
      <vt:lpstr>Практичне заняття "Перекардити"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Олена</cp:lastModifiedBy>
  <cp:revision>266</cp:revision>
  <dcterms:created xsi:type="dcterms:W3CDTF">2020-09-30T17:43:57Z</dcterms:created>
  <dcterms:modified xsi:type="dcterms:W3CDTF">2023-09-25T11:18:00Z</dcterms:modified>
</cp:coreProperties>
</file>